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2.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0" r:id="rId1"/>
    <p:sldMasterId id="2147483711" r:id="rId2"/>
    <p:sldMasterId id="2147483767" r:id="rId3"/>
  </p:sldMasterIdLst>
  <p:notesMasterIdLst>
    <p:notesMasterId r:id="rId27"/>
  </p:notesMasterIdLst>
  <p:sldIdLst>
    <p:sldId id="256" r:id="rId4"/>
    <p:sldId id="258" r:id="rId5"/>
    <p:sldId id="261" r:id="rId6"/>
    <p:sldId id="262" r:id="rId7"/>
    <p:sldId id="263" r:id="rId8"/>
    <p:sldId id="264" r:id="rId9"/>
    <p:sldId id="276" r:id="rId10"/>
    <p:sldId id="277" r:id="rId11"/>
    <p:sldId id="265" r:id="rId12"/>
    <p:sldId id="266" r:id="rId13"/>
    <p:sldId id="1238" r:id="rId14"/>
    <p:sldId id="1227" r:id="rId15"/>
    <p:sldId id="1228" r:id="rId16"/>
    <p:sldId id="1236" r:id="rId17"/>
    <p:sldId id="1232" r:id="rId18"/>
    <p:sldId id="1234" r:id="rId19"/>
    <p:sldId id="1233" r:id="rId20"/>
    <p:sldId id="1235" r:id="rId21"/>
    <p:sldId id="1230" r:id="rId22"/>
    <p:sldId id="1229" r:id="rId23"/>
    <p:sldId id="1231" r:id="rId24"/>
    <p:sldId id="1237" r:id="rId25"/>
    <p:sldId id="1226" r:id="rId26"/>
  </p:sldIdLst>
  <p:sldSz cx="9144000" cy="5143500" type="screen16x9"/>
  <p:notesSz cx="6858000" cy="9144000"/>
  <p:embeddedFontLst>
    <p:embeddedFont>
      <p:font typeface="Calibri" panose="020F0502020204030204" pitchFamily="34" charset="0"/>
      <p:regular r:id="rId28"/>
      <p:bold r:id="rId29"/>
      <p:italic r:id="rId30"/>
      <p:boldItalic r:id="rId31"/>
    </p:embeddedFont>
    <p:embeddedFont>
      <p:font typeface="Helvetica Neue" panose="02000503000000020004" pitchFamily="2" charset="0"/>
      <p:regular r:id="rId32"/>
      <p:bold r:id="rId33"/>
      <p:italic r:id="rId34"/>
      <p:boldItalic r:id="rId35"/>
    </p:embeddedFont>
    <p:embeddedFont>
      <p:font typeface="Helvetica Neue Light" panose="02000403000000020004" pitchFamily="2" charset="0"/>
      <p:regular r:id="rId36"/>
      <p:bold r:id="rId37"/>
      <p:italic r:id="rId38"/>
      <p:boldItalic r:id="rId39"/>
    </p:embeddedFont>
    <p:embeddedFont>
      <p:font typeface="Lato" panose="020F0502020204030203" pitchFamily="34" charset="77"/>
      <p:regular r:id="rId40"/>
      <p:bold r:id="rId41"/>
      <p:italic r:id="rId42"/>
      <p:boldItalic r:id="rId43"/>
    </p:embeddedFont>
    <p:embeddedFont>
      <p:font typeface="Lato Black" panose="020F0502020204030203" pitchFamily="34" charset="77"/>
      <p:regular r:id="rId44"/>
      <p:italic r:id="rId45"/>
      <p:boldItalic r:id="rId46"/>
    </p:embeddedFont>
    <p:embeddedFont>
      <p:font typeface="Lato Light" panose="020F0302020204030203" pitchFamily="34" charset="77"/>
      <p:regular r:id="rId47"/>
      <p:bold r:id="rId48"/>
      <p:italic r:id="rId49"/>
      <p:boldItalic r:id="rId50"/>
    </p:embeddedFont>
    <p:embeddedFont>
      <p:font typeface="Poppins Light" pitchFamily="2" charset="77"/>
      <p:regular r:id="rId51"/>
      <p:italic r:id="rId52"/>
      <p:boldItalic r:id="rId53"/>
    </p:embeddedFont>
    <p:embeddedFont>
      <p:font typeface="Source Sans Pro" panose="020B0503030403020204" pitchFamily="34" charset="77"/>
      <p:regular r:id="rId54"/>
      <p:bold r:id="rId55"/>
      <p:italic r:id="rId56"/>
      <p:boldItalic r:id="rId57"/>
    </p:embeddedFont>
    <p:embeddedFont>
      <p:font typeface="Tahoma" panose="020B0604030504040204" pitchFamily="34" charset="0"/>
      <p:regular r:id="rId58"/>
      <p:bold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00D652F-36D4-411D-AF2D-682D444F6350}">
  <a:tblStyle styleId="{E00D652F-36D4-411D-AF2D-682D444F635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65"/>
  </p:normalViewPr>
  <p:slideViewPr>
    <p:cSldViewPr snapToGrid="0">
      <p:cViewPr varScale="1">
        <p:scale>
          <a:sx n="120" d="100"/>
          <a:sy n="120" d="100"/>
        </p:scale>
        <p:origin x="200" y="544"/>
      </p:cViewPr>
      <p:guideLst>
        <p:guide orient="horz" pos="1620"/>
        <p:guide pos="2880"/>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2.fntdata"/><Relationship Id="rId21" Type="http://schemas.openxmlformats.org/officeDocument/2006/relationships/slide" Target="slides/slide18.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55" Type="http://schemas.openxmlformats.org/officeDocument/2006/relationships/font" Target="fonts/font28.fntdata"/><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2.fntdata"/><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font" Target="fonts/font26.fntdata"/><Relationship Id="rId58" Type="http://schemas.openxmlformats.org/officeDocument/2006/relationships/font" Target="fonts/font31.fntdata"/><Relationship Id="rId5" Type="http://schemas.openxmlformats.org/officeDocument/2006/relationships/slide" Target="slides/slide2.xml"/><Relationship Id="rId61"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56" Type="http://schemas.openxmlformats.org/officeDocument/2006/relationships/font" Target="fonts/font29.fntdata"/><Relationship Id="rId8" Type="http://schemas.openxmlformats.org/officeDocument/2006/relationships/slide" Target="slides/slide5.xml"/><Relationship Id="rId51" Type="http://schemas.openxmlformats.org/officeDocument/2006/relationships/font" Target="fonts/font24.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59" Type="http://schemas.openxmlformats.org/officeDocument/2006/relationships/font" Target="fonts/font32.fntdata"/><Relationship Id="rId20" Type="http://schemas.openxmlformats.org/officeDocument/2006/relationships/slide" Target="slides/slide17.xml"/><Relationship Id="rId41" Type="http://schemas.openxmlformats.org/officeDocument/2006/relationships/font" Target="fonts/font14.fntdata"/><Relationship Id="rId54" Type="http://schemas.openxmlformats.org/officeDocument/2006/relationships/font" Target="fonts/font27.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 Id="rId57" Type="http://schemas.openxmlformats.org/officeDocument/2006/relationships/font" Target="fonts/font30.fntdata"/><Relationship Id="rId10" Type="http://schemas.openxmlformats.org/officeDocument/2006/relationships/slide" Target="slides/slide7.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font" Target="fonts/font25.fntdata"/><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ED09A9-6F79-1B42-906B-65B90C7FEBEC}" type="doc">
      <dgm:prSet loTypeId="urn:microsoft.com/office/officeart/2005/8/layout/arrow2" loCatId="" qsTypeId="urn:microsoft.com/office/officeart/2005/8/quickstyle/simple1" qsCatId="simple" csTypeId="urn:microsoft.com/office/officeart/2005/8/colors/accent1_2" csCatId="accent1" phldr="1"/>
      <dgm:spPr/>
    </dgm:pt>
    <dgm:pt modelId="{F44CC5CB-13C6-4D4D-BCA8-DFE6E0FF9B2D}">
      <dgm:prSet phldrT="[Text]"/>
      <dgm:spPr/>
      <dgm:t>
        <a:bodyPr/>
        <a:lstStyle/>
        <a:p>
          <a:r>
            <a:rPr lang="en-US" dirty="0"/>
            <a:t>March -</a:t>
          </a:r>
        </a:p>
      </dgm:t>
    </dgm:pt>
    <dgm:pt modelId="{303DFA94-4BB9-2E4D-A605-477AF47DC48F}" type="parTrans" cxnId="{CBCE4611-865B-334D-86E6-F2258AADA5C4}">
      <dgm:prSet/>
      <dgm:spPr/>
      <dgm:t>
        <a:bodyPr/>
        <a:lstStyle/>
        <a:p>
          <a:endParaRPr lang="en-US"/>
        </a:p>
      </dgm:t>
    </dgm:pt>
    <dgm:pt modelId="{453436D5-D8D1-7F4A-9D19-28906A61F408}" type="sibTrans" cxnId="{CBCE4611-865B-334D-86E6-F2258AADA5C4}">
      <dgm:prSet/>
      <dgm:spPr/>
      <dgm:t>
        <a:bodyPr/>
        <a:lstStyle/>
        <a:p>
          <a:endParaRPr lang="en-US"/>
        </a:p>
      </dgm:t>
    </dgm:pt>
    <dgm:pt modelId="{C12A68BA-4F99-4A43-A60B-2F283FFBA321}">
      <dgm:prSet phldrT="[Text]"/>
      <dgm:spPr/>
      <dgm:t>
        <a:bodyPr/>
        <a:lstStyle/>
        <a:p>
          <a:r>
            <a:rPr lang="en-US" dirty="0"/>
            <a:t>March 13 – Cancelled  ESIP-supported meeting planned for April 14-16</a:t>
          </a:r>
        </a:p>
      </dgm:t>
    </dgm:pt>
    <dgm:pt modelId="{65E4E030-0501-364F-B213-B7268D02ACD5}" type="parTrans" cxnId="{7C7D4615-D029-7647-BE2F-0A0B3C5F6A2E}">
      <dgm:prSet/>
      <dgm:spPr/>
      <dgm:t>
        <a:bodyPr/>
        <a:lstStyle/>
        <a:p>
          <a:endParaRPr lang="en-US"/>
        </a:p>
      </dgm:t>
    </dgm:pt>
    <dgm:pt modelId="{7A482E70-4786-9D45-AA9D-4641ADD49CA5}" type="sibTrans" cxnId="{7C7D4615-D029-7647-BE2F-0A0B3C5F6A2E}">
      <dgm:prSet/>
      <dgm:spPr/>
      <dgm:t>
        <a:bodyPr/>
        <a:lstStyle/>
        <a:p>
          <a:endParaRPr lang="en-US"/>
        </a:p>
      </dgm:t>
    </dgm:pt>
    <dgm:pt modelId="{1438B445-E290-A647-8982-CCD4C7D38BF5}">
      <dgm:prSet phldrT="[Text]"/>
      <dgm:spPr/>
      <dgm:t>
        <a:bodyPr/>
        <a:lstStyle/>
        <a:p>
          <a:r>
            <a:rPr lang="en-US" dirty="0"/>
            <a:t>April</a:t>
          </a:r>
        </a:p>
      </dgm:t>
    </dgm:pt>
    <dgm:pt modelId="{A535BE92-22AA-CA40-A877-B9C36C2E4E74}" type="parTrans" cxnId="{C510DC55-78FE-1047-8888-5A96D3BD22D1}">
      <dgm:prSet/>
      <dgm:spPr/>
      <dgm:t>
        <a:bodyPr/>
        <a:lstStyle/>
        <a:p>
          <a:endParaRPr lang="en-US"/>
        </a:p>
      </dgm:t>
    </dgm:pt>
    <dgm:pt modelId="{0A1A82F1-3B75-7D4C-84BC-941661D09801}" type="sibTrans" cxnId="{C510DC55-78FE-1047-8888-5A96D3BD22D1}">
      <dgm:prSet/>
      <dgm:spPr/>
      <dgm:t>
        <a:bodyPr/>
        <a:lstStyle/>
        <a:p>
          <a:endParaRPr lang="en-US"/>
        </a:p>
      </dgm:t>
    </dgm:pt>
    <dgm:pt modelId="{2AB616A8-7EC8-B84E-897A-5FD817DA32E7}">
      <dgm:prSet phldrT="[Text]"/>
      <dgm:spPr/>
      <dgm:t>
        <a:bodyPr/>
        <a:lstStyle/>
        <a:p>
          <a:r>
            <a:rPr lang="en-US" dirty="0"/>
            <a:t>May </a:t>
          </a:r>
        </a:p>
      </dgm:t>
    </dgm:pt>
    <dgm:pt modelId="{3ECA6B3B-C8D7-8546-8AE9-34277D7300EB}" type="parTrans" cxnId="{1FF0DD56-3F5E-B346-B221-DBBBF1A792CE}">
      <dgm:prSet/>
      <dgm:spPr/>
      <dgm:t>
        <a:bodyPr/>
        <a:lstStyle/>
        <a:p>
          <a:endParaRPr lang="en-US"/>
        </a:p>
      </dgm:t>
    </dgm:pt>
    <dgm:pt modelId="{261A9867-64A4-4340-A5CB-73A9CD268F8C}" type="sibTrans" cxnId="{1FF0DD56-3F5E-B346-B221-DBBBF1A792CE}">
      <dgm:prSet/>
      <dgm:spPr/>
      <dgm:t>
        <a:bodyPr/>
        <a:lstStyle/>
        <a:p>
          <a:endParaRPr lang="en-US"/>
        </a:p>
      </dgm:t>
    </dgm:pt>
    <dgm:pt modelId="{75E5772F-6AFF-704A-BA88-F54E5EE68F98}">
      <dgm:prSet phldrT="[Text]"/>
      <dgm:spPr/>
      <dgm:t>
        <a:bodyPr/>
        <a:lstStyle/>
        <a:p>
          <a:r>
            <a:rPr lang="en-US" dirty="0"/>
            <a:t>June </a:t>
          </a:r>
        </a:p>
      </dgm:t>
    </dgm:pt>
    <dgm:pt modelId="{68BC9570-86ED-8A4D-8120-3DB3CFF60B6D}" type="parTrans" cxnId="{25EA90B4-B36D-F748-B37F-FF7ED1C9E81C}">
      <dgm:prSet/>
      <dgm:spPr/>
      <dgm:t>
        <a:bodyPr/>
        <a:lstStyle/>
        <a:p>
          <a:endParaRPr lang="en-US"/>
        </a:p>
      </dgm:t>
    </dgm:pt>
    <dgm:pt modelId="{F4C9C1E0-EBFE-F846-9D1B-348DEF3519A0}" type="sibTrans" cxnId="{25EA90B4-B36D-F748-B37F-FF7ED1C9E81C}">
      <dgm:prSet/>
      <dgm:spPr/>
      <dgm:t>
        <a:bodyPr/>
        <a:lstStyle/>
        <a:p>
          <a:endParaRPr lang="en-US"/>
        </a:p>
      </dgm:t>
    </dgm:pt>
    <dgm:pt modelId="{223FAC10-4F08-E148-97AA-EE58C4BE6117}">
      <dgm:prSet phldrT="[Text]"/>
      <dgm:spPr/>
      <dgm:t>
        <a:bodyPr/>
        <a:lstStyle/>
        <a:p>
          <a:r>
            <a:rPr lang="en-US" dirty="0"/>
            <a:t>Reworked our FY20 Budget</a:t>
          </a:r>
        </a:p>
      </dgm:t>
    </dgm:pt>
    <dgm:pt modelId="{E4982788-C2FF-184A-B42F-417DC8C9A494}" type="parTrans" cxnId="{609269C4-6D27-3046-8A7B-93E694505D6E}">
      <dgm:prSet/>
      <dgm:spPr/>
      <dgm:t>
        <a:bodyPr/>
        <a:lstStyle/>
        <a:p>
          <a:endParaRPr lang="en-US"/>
        </a:p>
      </dgm:t>
    </dgm:pt>
    <dgm:pt modelId="{AE5E86EB-33A2-9C42-856E-9079208D8343}" type="sibTrans" cxnId="{609269C4-6D27-3046-8A7B-93E694505D6E}">
      <dgm:prSet/>
      <dgm:spPr/>
      <dgm:t>
        <a:bodyPr/>
        <a:lstStyle/>
        <a:p>
          <a:endParaRPr lang="en-US"/>
        </a:p>
      </dgm:t>
    </dgm:pt>
    <dgm:pt modelId="{E9AF3438-6450-6E43-B777-B179F78E2300}">
      <dgm:prSet phldrT="[Text]"/>
      <dgm:spPr/>
      <dgm:t>
        <a:bodyPr/>
        <a:lstStyle/>
        <a:p>
          <a:r>
            <a:rPr lang="en-US" dirty="0"/>
            <a:t>created registration structure for ESIP Summer 2020 </a:t>
          </a:r>
        </a:p>
      </dgm:t>
    </dgm:pt>
    <dgm:pt modelId="{85C4B0DE-C0A8-A743-9C80-63AC7E37DC6E}" type="parTrans" cxnId="{11716051-FFDF-8348-B396-936F6A5D27C0}">
      <dgm:prSet/>
      <dgm:spPr/>
      <dgm:t>
        <a:bodyPr/>
        <a:lstStyle/>
        <a:p>
          <a:endParaRPr lang="en-US"/>
        </a:p>
      </dgm:t>
    </dgm:pt>
    <dgm:pt modelId="{909BCD87-7E92-2A4B-8FA8-758BFB81164A}" type="sibTrans" cxnId="{11716051-FFDF-8348-B396-936F6A5D27C0}">
      <dgm:prSet/>
      <dgm:spPr/>
      <dgm:t>
        <a:bodyPr/>
        <a:lstStyle/>
        <a:p>
          <a:endParaRPr lang="en-US"/>
        </a:p>
      </dgm:t>
    </dgm:pt>
    <dgm:pt modelId="{1BFD3B15-7A48-574E-9835-15A2EA23064B}">
      <dgm:prSet phldrT="[Text]"/>
      <dgm:spPr/>
      <dgm:t>
        <a:bodyPr/>
        <a:lstStyle/>
        <a:p>
          <a:r>
            <a:rPr lang="en-US" dirty="0"/>
            <a:t>Researched Virtual Platforms</a:t>
          </a:r>
        </a:p>
      </dgm:t>
    </dgm:pt>
    <dgm:pt modelId="{E2E306ED-8EEE-164C-AB91-D3E82436E44D}" type="parTrans" cxnId="{20CEB474-32C5-714F-9341-5964D27FEC06}">
      <dgm:prSet/>
      <dgm:spPr/>
      <dgm:t>
        <a:bodyPr/>
        <a:lstStyle/>
        <a:p>
          <a:endParaRPr lang="en-US"/>
        </a:p>
      </dgm:t>
    </dgm:pt>
    <dgm:pt modelId="{985CBF60-1E33-4540-93BF-803C0D71307E}" type="sibTrans" cxnId="{20CEB474-32C5-714F-9341-5964D27FEC06}">
      <dgm:prSet/>
      <dgm:spPr/>
      <dgm:t>
        <a:bodyPr/>
        <a:lstStyle/>
        <a:p>
          <a:endParaRPr lang="en-US"/>
        </a:p>
      </dgm:t>
    </dgm:pt>
    <dgm:pt modelId="{F43E0B3E-78C6-5E43-83B0-4D4E3C4FF3C0}">
      <dgm:prSet phldrT="[Text]"/>
      <dgm:spPr/>
      <dgm:t>
        <a:bodyPr/>
        <a:lstStyle/>
        <a:p>
          <a:r>
            <a:rPr lang="en-US" dirty="0"/>
            <a:t>Researched Fee structures</a:t>
          </a:r>
        </a:p>
      </dgm:t>
    </dgm:pt>
    <dgm:pt modelId="{B2101081-FA5A-5349-A3DC-510738E0AB6E}" type="parTrans" cxnId="{CC16923D-CE79-ED4E-81DC-AB87639BA375}">
      <dgm:prSet/>
      <dgm:spPr/>
      <dgm:t>
        <a:bodyPr/>
        <a:lstStyle/>
        <a:p>
          <a:endParaRPr lang="en-US"/>
        </a:p>
      </dgm:t>
    </dgm:pt>
    <dgm:pt modelId="{CD734C49-12AA-9E46-8CDD-D6098BCDEB71}" type="sibTrans" cxnId="{CC16923D-CE79-ED4E-81DC-AB87639BA375}">
      <dgm:prSet/>
      <dgm:spPr/>
      <dgm:t>
        <a:bodyPr/>
        <a:lstStyle/>
        <a:p>
          <a:endParaRPr lang="en-US"/>
        </a:p>
      </dgm:t>
    </dgm:pt>
    <dgm:pt modelId="{E6259A48-D8BD-1C41-B78F-97C952CD7756}">
      <dgm:prSet phldrT="[Text]"/>
      <dgm:spPr/>
      <dgm:t>
        <a:bodyPr/>
        <a:lstStyle/>
        <a:p>
          <a:r>
            <a:rPr lang="en-US" dirty="0"/>
            <a:t>Begin contingency planning</a:t>
          </a:r>
        </a:p>
      </dgm:t>
    </dgm:pt>
    <dgm:pt modelId="{B67C9F2F-084F-B944-9BC5-51058BF490F9}" type="parTrans" cxnId="{8A7B4F65-4B0C-8348-9C70-754147351850}">
      <dgm:prSet/>
      <dgm:spPr/>
      <dgm:t>
        <a:bodyPr/>
        <a:lstStyle/>
        <a:p>
          <a:endParaRPr lang="en-US"/>
        </a:p>
      </dgm:t>
    </dgm:pt>
    <dgm:pt modelId="{6671CDBE-37AD-E44D-A00C-0C93854E4C24}" type="sibTrans" cxnId="{8A7B4F65-4B0C-8348-9C70-754147351850}">
      <dgm:prSet/>
      <dgm:spPr/>
      <dgm:t>
        <a:bodyPr/>
        <a:lstStyle/>
        <a:p>
          <a:endParaRPr lang="en-US"/>
        </a:p>
      </dgm:t>
    </dgm:pt>
    <dgm:pt modelId="{9A34836F-8885-874F-809E-626CC72F59BD}">
      <dgm:prSet phldrT="[Text]"/>
      <dgm:spPr/>
      <dgm:t>
        <a:bodyPr/>
        <a:lstStyle/>
        <a:p>
          <a:r>
            <a:rPr lang="en-US" dirty="0"/>
            <a:t>ESIP Board met and moved next 2 ESIP conferences to virtual </a:t>
          </a:r>
        </a:p>
      </dgm:t>
    </dgm:pt>
    <dgm:pt modelId="{C4ED91B5-9ACB-584E-9C0D-CCD6D21A17CF}" type="parTrans" cxnId="{98413C1D-949B-DB42-8264-F9CF6F9154F5}">
      <dgm:prSet/>
      <dgm:spPr/>
      <dgm:t>
        <a:bodyPr/>
        <a:lstStyle/>
        <a:p>
          <a:endParaRPr lang="en-US"/>
        </a:p>
      </dgm:t>
    </dgm:pt>
    <dgm:pt modelId="{6D4E424A-E47B-F149-8A83-9E6732F7D911}" type="sibTrans" cxnId="{98413C1D-949B-DB42-8264-F9CF6F9154F5}">
      <dgm:prSet/>
      <dgm:spPr/>
      <dgm:t>
        <a:bodyPr/>
        <a:lstStyle/>
        <a:p>
          <a:endParaRPr lang="en-US"/>
        </a:p>
      </dgm:t>
    </dgm:pt>
    <dgm:pt modelId="{FEAB6B46-266D-2E46-99D8-F1B3CF209864}">
      <dgm:prSet phldrT="[Text]"/>
      <dgm:spPr/>
      <dgm:t>
        <a:bodyPr/>
        <a:lstStyle/>
        <a:p>
          <a:r>
            <a:rPr lang="en-US" dirty="0"/>
            <a:t>Trained session leaders in both tech and new facilitation skills </a:t>
          </a:r>
        </a:p>
      </dgm:t>
    </dgm:pt>
    <dgm:pt modelId="{D13DA998-3714-D048-B162-71B3705F572E}" type="parTrans" cxnId="{4591243C-FD46-5F49-A95E-3BA8BF39209C}">
      <dgm:prSet/>
      <dgm:spPr/>
      <dgm:t>
        <a:bodyPr/>
        <a:lstStyle/>
        <a:p>
          <a:endParaRPr lang="en-US"/>
        </a:p>
      </dgm:t>
    </dgm:pt>
    <dgm:pt modelId="{B1392C30-C00F-EC49-A95F-B223ADF2C269}" type="sibTrans" cxnId="{4591243C-FD46-5F49-A95E-3BA8BF39209C}">
      <dgm:prSet/>
      <dgm:spPr/>
      <dgm:t>
        <a:bodyPr/>
        <a:lstStyle/>
        <a:p>
          <a:endParaRPr lang="en-US"/>
        </a:p>
      </dgm:t>
    </dgm:pt>
    <dgm:pt modelId="{AC93EA8F-5B5F-074B-A400-36E49F2848E1}">
      <dgm:prSet phldrT="[Text]"/>
      <dgm:spPr/>
      <dgm:t>
        <a:bodyPr/>
        <a:lstStyle/>
        <a:p>
          <a:r>
            <a:rPr lang="en-US" dirty="0"/>
            <a:t>Board approved FY20 Budget revision</a:t>
          </a:r>
        </a:p>
      </dgm:t>
    </dgm:pt>
    <dgm:pt modelId="{CBF56749-31F5-FE4D-BCFB-6035D2DFD278}" type="parTrans" cxnId="{37144D91-0904-5748-A9F3-4827FBB00BA0}">
      <dgm:prSet/>
      <dgm:spPr/>
      <dgm:t>
        <a:bodyPr/>
        <a:lstStyle/>
        <a:p>
          <a:endParaRPr lang="en-US"/>
        </a:p>
      </dgm:t>
    </dgm:pt>
    <dgm:pt modelId="{5ACB2A42-EC0F-DC4D-A226-FDA9B359C02A}" type="sibTrans" cxnId="{37144D91-0904-5748-A9F3-4827FBB00BA0}">
      <dgm:prSet/>
      <dgm:spPr/>
      <dgm:t>
        <a:bodyPr/>
        <a:lstStyle/>
        <a:p>
          <a:endParaRPr lang="en-US"/>
        </a:p>
      </dgm:t>
    </dgm:pt>
    <dgm:pt modelId="{BE4ADD50-69B2-3045-B7EA-8010E6281AD7}">
      <dgm:prSet phldrT="[Text]"/>
      <dgm:spPr/>
      <dgm:t>
        <a:bodyPr/>
        <a:lstStyle/>
        <a:p>
          <a:r>
            <a:rPr lang="en-US" dirty="0"/>
            <a:t>Cancelled second ESIP-Supported Meeting</a:t>
          </a:r>
        </a:p>
      </dgm:t>
    </dgm:pt>
    <dgm:pt modelId="{48101C2A-F11D-824B-965C-35276424C904}" type="parTrans" cxnId="{E8BB1462-875D-4F4B-8E5F-3C8D65155FFF}">
      <dgm:prSet/>
      <dgm:spPr/>
      <dgm:t>
        <a:bodyPr/>
        <a:lstStyle/>
        <a:p>
          <a:endParaRPr lang="en-US"/>
        </a:p>
      </dgm:t>
    </dgm:pt>
    <dgm:pt modelId="{A75184A8-46C5-A548-B3CC-6B52EA45BD13}" type="sibTrans" cxnId="{E8BB1462-875D-4F4B-8E5F-3C8D65155FFF}">
      <dgm:prSet/>
      <dgm:spPr/>
      <dgm:t>
        <a:bodyPr/>
        <a:lstStyle/>
        <a:p>
          <a:endParaRPr lang="en-US"/>
        </a:p>
      </dgm:t>
    </dgm:pt>
    <dgm:pt modelId="{ABD5D994-4D16-4A49-8942-0A649185D921}">
      <dgm:prSet phldrT="[Text]"/>
      <dgm:spPr/>
      <dgm:t>
        <a:bodyPr/>
        <a:lstStyle/>
        <a:p>
          <a:r>
            <a:rPr lang="en-US" dirty="0"/>
            <a:t>Supported EarthCube Annual Meeting </a:t>
          </a:r>
        </a:p>
      </dgm:t>
    </dgm:pt>
    <dgm:pt modelId="{B50EC47D-B018-694B-8A7D-36DEABF6160D}" type="parTrans" cxnId="{6CC50C70-0A33-064E-85D0-AFD34F6731F1}">
      <dgm:prSet/>
      <dgm:spPr/>
      <dgm:t>
        <a:bodyPr/>
        <a:lstStyle/>
        <a:p>
          <a:endParaRPr lang="en-US"/>
        </a:p>
      </dgm:t>
    </dgm:pt>
    <dgm:pt modelId="{F65D8579-DC08-3146-AF14-DF47FF7FDB6E}" type="sibTrans" cxnId="{6CC50C70-0A33-064E-85D0-AFD34F6731F1}">
      <dgm:prSet/>
      <dgm:spPr/>
      <dgm:t>
        <a:bodyPr/>
        <a:lstStyle/>
        <a:p>
          <a:endParaRPr lang="en-US"/>
        </a:p>
      </dgm:t>
    </dgm:pt>
    <dgm:pt modelId="{2AC74C14-7107-EE46-8D6D-239916786C30}">
      <dgm:prSet phldrT="[Text]"/>
      <dgm:spPr/>
      <dgm:t>
        <a:bodyPr/>
        <a:lstStyle/>
        <a:p>
          <a:r>
            <a:rPr lang="en-US" dirty="0"/>
            <a:t>Moved EarthCube Annual meeting to virtual</a:t>
          </a:r>
        </a:p>
      </dgm:t>
    </dgm:pt>
    <dgm:pt modelId="{74153D43-9906-0E4A-882A-9EB92B697D3F}" type="parTrans" cxnId="{5DD4F700-F04D-4C4B-8288-CBD7656CDE28}">
      <dgm:prSet/>
      <dgm:spPr/>
      <dgm:t>
        <a:bodyPr/>
        <a:lstStyle/>
        <a:p>
          <a:endParaRPr lang="en-US"/>
        </a:p>
      </dgm:t>
    </dgm:pt>
    <dgm:pt modelId="{25FDB024-B1B8-314A-B339-BE438B612E3D}" type="sibTrans" cxnId="{5DD4F700-F04D-4C4B-8288-CBD7656CDE28}">
      <dgm:prSet/>
      <dgm:spPr/>
      <dgm:t>
        <a:bodyPr/>
        <a:lstStyle/>
        <a:p>
          <a:endParaRPr lang="en-US"/>
        </a:p>
      </dgm:t>
    </dgm:pt>
    <dgm:pt modelId="{4D858EE1-F428-D44B-B28B-47C63C41AE28}" type="pres">
      <dgm:prSet presAssocID="{96ED09A9-6F79-1B42-906B-65B90C7FEBEC}" presName="arrowDiagram" presStyleCnt="0">
        <dgm:presLayoutVars>
          <dgm:chMax val="5"/>
          <dgm:dir/>
          <dgm:resizeHandles val="exact"/>
        </dgm:presLayoutVars>
      </dgm:prSet>
      <dgm:spPr/>
    </dgm:pt>
    <dgm:pt modelId="{8AAC1C60-DF56-654D-B98A-0D40DA973E4E}" type="pres">
      <dgm:prSet presAssocID="{96ED09A9-6F79-1B42-906B-65B90C7FEBEC}" presName="arrow" presStyleLbl="bgShp" presStyleIdx="0" presStyleCnt="1"/>
      <dgm:spPr/>
    </dgm:pt>
    <dgm:pt modelId="{11CA0544-5FC3-5E4C-845A-4C87AD229D9D}" type="pres">
      <dgm:prSet presAssocID="{96ED09A9-6F79-1B42-906B-65B90C7FEBEC}" presName="arrowDiagram4" presStyleCnt="0"/>
      <dgm:spPr/>
    </dgm:pt>
    <dgm:pt modelId="{75FB9A04-BF5A-6D43-8ED9-4A6010593851}" type="pres">
      <dgm:prSet presAssocID="{F44CC5CB-13C6-4D4D-BCA8-DFE6E0FF9B2D}" presName="bullet4a" presStyleLbl="node1" presStyleIdx="0" presStyleCnt="4"/>
      <dgm:spPr/>
    </dgm:pt>
    <dgm:pt modelId="{D7CB9266-501E-F04F-90FD-45CABA6A4B32}" type="pres">
      <dgm:prSet presAssocID="{F44CC5CB-13C6-4D4D-BCA8-DFE6E0FF9B2D}" presName="textBox4a" presStyleLbl="revTx" presStyleIdx="0" presStyleCnt="4">
        <dgm:presLayoutVars>
          <dgm:bulletEnabled val="1"/>
        </dgm:presLayoutVars>
      </dgm:prSet>
      <dgm:spPr/>
    </dgm:pt>
    <dgm:pt modelId="{C4AB6A88-1EFB-914E-B620-5015247020EF}" type="pres">
      <dgm:prSet presAssocID="{1438B445-E290-A647-8982-CCD4C7D38BF5}" presName="bullet4b" presStyleLbl="node1" presStyleIdx="1" presStyleCnt="4"/>
      <dgm:spPr/>
    </dgm:pt>
    <dgm:pt modelId="{3088C710-303B-A64C-BC58-0A4488187382}" type="pres">
      <dgm:prSet presAssocID="{1438B445-E290-A647-8982-CCD4C7D38BF5}" presName="textBox4b" presStyleLbl="revTx" presStyleIdx="1" presStyleCnt="4">
        <dgm:presLayoutVars>
          <dgm:bulletEnabled val="1"/>
        </dgm:presLayoutVars>
      </dgm:prSet>
      <dgm:spPr/>
    </dgm:pt>
    <dgm:pt modelId="{34C5F2F5-073A-2341-859A-F928DB10CFF7}" type="pres">
      <dgm:prSet presAssocID="{2AB616A8-7EC8-B84E-897A-5FD817DA32E7}" presName="bullet4c" presStyleLbl="node1" presStyleIdx="2" presStyleCnt="4"/>
      <dgm:spPr/>
    </dgm:pt>
    <dgm:pt modelId="{767C1162-4AEA-134B-9251-D6241A8C26B6}" type="pres">
      <dgm:prSet presAssocID="{2AB616A8-7EC8-B84E-897A-5FD817DA32E7}" presName="textBox4c" presStyleLbl="revTx" presStyleIdx="2" presStyleCnt="4">
        <dgm:presLayoutVars>
          <dgm:bulletEnabled val="1"/>
        </dgm:presLayoutVars>
      </dgm:prSet>
      <dgm:spPr/>
    </dgm:pt>
    <dgm:pt modelId="{A5530475-1F40-8146-9741-693B739735EC}" type="pres">
      <dgm:prSet presAssocID="{75E5772F-6AFF-704A-BA88-F54E5EE68F98}" presName="bullet4d" presStyleLbl="node1" presStyleIdx="3" presStyleCnt="4"/>
      <dgm:spPr/>
    </dgm:pt>
    <dgm:pt modelId="{17F82F2F-E6F4-ED48-BDE4-990DED51EDCB}" type="pres">
      <dgm:prSet presAssocID="{75E5772F-6AFF-704A-BA88-F54E5EE68F98}" presName="textBox4d" presStyleLbl="revTx" presStyleIdx="3" presStyleCnt="4">
        <dgm:presLayoutVars>
          <dgm:bulletEnabled val="1"/>
        </dgm:presLayoutVars>
      </dgm:prSet>
      <dgm:spPr/>
    </dgm:pt>
  </dgm:ptLst>
  <dgm:cxnLst>
    <dgm:cxn modelId="{5DD4F700-F04D-4C4B-8288-CBD7656CDE28}" srcId="{F44CC5CB-13C6-4D4D-BCA8-DFE6E0FF9B2D}" destId="{2AC74C14-7107-EE46-8D6D-239916786C30}" srcOrd="2" destOrd="0" parTransId="{74153D43-9906-0E4A-882A-9EB92B697D3F}" sibTransId="{25FDB024-B1B8-314A-B339-BE438B612E3D}"/>
    <dgm:cxn modelId="{CBCE4611-865B-334D-86E6-F2258AADA5C4}" srcId="{96ED09A9-6F79-1B42-906B-65B90C7FEBEC}" destId="{F44CC5CB-13C6-4D4D-BCA8-DFE6E0FF9B2D}" srcOrd="0" destOrd="0" parTransId="{303DFA94-4BB9-2E4D-A605-477AF47DC48F}" sibTransId="{453436D5-D8D1-7F4A-9D19-28906A61F408}"/>
    <dgm:cxn modelId="{7C7D4615-D029-7647-BE2F-0A0B3C5F6A2E}" srcId="{F44CC5CB-13C6-4D4D-BCA8-DFE6E0FF9B2D}" destId="{C12A68BA-4F99-4A43-A60B-2F283FFBA321}" srcOrd="1" destOrd="0" parTransId="{65E4E030-0501-364F-B213-B7268D02ACD5}" sibTransId="{7A482E70-4786-9D45-AA9D-4641ADD49CA5}"/>
    <dgm:cxn modelId="{0846E41A-08B1-EA42-A969-AAB464D51152}" type="presOf" srcId="{1438B445-E290-A647-8982-CCD4C7D38BF5}" destId="{3088C710-303B-A64C-BC58-0A4488187382}" srcOrd="0" destOrd="0" presId="urn:microsoft.com/office/officeart/2005/8/layout/arrow2"/>
    <dgm:cxn modelId="{98413C1D-949B-DB42-8264-F9CF6F9154F5}" srcId="{1438B445-E290-A647-8982-CCD4C7D38BF5}" destId="{9A34836F-8885-874F-809E-626CC72F59BD}" srcOrd="0" destOrd="0" parTransId="{C4ED91B5-9ACB-584E-9C0D-CCD6D21A17CF}" sibTransId="{6D4E424A-E47B-F149-8A83-9E6732F7D911}"/>
    <dgm:cxn modelId="{F546492B-6EE9-FC41-8A5F-44F914660CBE}" type="presOf" srcId="{1BFD3B15-7A48-574E-9835-15A2EA23064B}" destId="{3088C710-303B-A64C-BC58-0A4488187382}" srcOrd="0" destOrd="2" presId="urn:microsoft.com/office/officeart/2005/8/layout/arrow2"/>
    <dgm:cxn modelId="{532F112C-AC46-E24C-A8B0-F451053754CC}" type="presOf" srcId="{F44CC5CB-13C6-4D4D-BCA8-DFE6E0FF9B2D}" destId="{D7CB9266-501E-F04F-90FD-45CABA6A4B32}" srcOrd="0" destOrd="0" presId="urn:microsoft.com/office/officeart/2005/8/layout/arrow2"/>
    <dgm:cxn modelId="{4591243C-FD46-5F49-A95E-3BA8BF39209C}" srcId="{75E5772F-6AFF-704A-BA88-F54E5EE68F98}" destId="{FEAB6B46-266D-2E46-99D8-F1B3CF209864}" srcOrd="1" destOrd="0" parTransId="{D13DA998-3714-D048-B162-71B3705F572E}" sibTransId="{B1392C30-C00F-EC49-A95F-B223ADF2C269}"/>
    <dgm:cxn modelId="{C09D823D-6EA8-B143-8CC8-A3DECFCD0461}" type="presOf" srcId="{E9AF3438-6450-6E43-B777-B179F78E2300}" destId="{767C1162-4AEA-134B-9251-D6241A8C26B6}" srcOrd="0" destOrd="2" presId="urn:microsoft.com/office/officeart/2005/8/layout/arrow2"/>
    <dgm:cxn modelId="{CC16923D-CE79-ED4E-81DC-AB87639BA375}" srcId="{1438B445-E290-A647-8982-CCD4C7D38BF5}" destId="{F43E0B3E-78C6-5E43-83B0-4D4E3C4FF3C0}" srcOrd="2" destOrd="0" parTransId="{B2101081-FA5A-5349-A3DC-510738E0AB6E}" sibTransId="{CD734C49-12AA-9E46-8CDD-D6098BCDEB71}"/>
    <dgm:cxn modelId="{443E2742-616D-484C-AA0F-B544669CB61A}" type="presOf" srcId="{9A34836F-8885-874F-809E-626CC72F59BD}" destId="{3088C710-303B-A64C-BC58-0A4488187382}" srcOrd="0" destOrd="1" presId="urn:microsoft.com/office/officeart/2005/8/layout/arrow2"/>
    <dgm:cxn modelId="{25A02B46-0C90-184E-A9D9-16263AE8A7D9}" type="presOf" srcId="{96ED09A9-6F79-1B42-906B-65B90C7FEBEC}" destId="{4D858EE1-F428-D44B-B28B-47C63C41AE28}" srcOrd="0" destOrd="0" presId="urn:microsoft.com/office/officeart/2005/8/layout/arrow2"/>
    <dgm:cxn modelId="{DB897F4B-7D41-EC47-B711-88D47EAB8C6A}" type="presOf" srcId="{AC93EA8F-5B5F-074B-A400-36E49F2848E1}" destId="{17F82F2F-E6F4-ED48-BDE4-990DED51EDCB}" srcOrd="0" destOrd="1" presId="urn:microsoft.com/office/officeart/2005/8/layout/arrow2"/>
    <dgm:cxn modelId="{11716051-FFDF-8348-B396-936F6A5D27C0}" srcId="{2AB616A8-7EC8-B84E-897A-5FD817DA32E7}" destId="{E9AF3438-6450-6E43-B777-B179F78E2300}" srcOrd="1" destOrd="0" parTransId="{85C4B0DE-C0A8-A743-9C80-63AC7E37DC6E}" sibTransId="{909BCD87-7E92-2A4B-8FA8-758BFB81164A}"/>
    <dgm:cxn modelId="{C510DC55-78FE-1047-8888-5A96D3BD22D1}" srcId="{96ED09A9-6F79-1B42-906B-65B90C7FEBEC}" destId="{1438B445-E290-A647-8982-CCD4C7D38BF5}" srcOrd="1" destOrd="0" parTransId="{A535BE92-22AA-CA40-A877-B9C36C2E4E74}" sibTransId="{0A1A82F1-3B75-7D4C-84BC-941661D09801}"/>
    <dgm:cxn modelId="{1FF0DD56-3F5E-B346-B221-DBBBF1A792CE}" srcId="{96ED09A9-6F79-1B42-906B-65B90C7FEBEC}" destId="{2AB616A8-7EC8-B84E-897A-5FD817DA32E7}" srcOrd="2" destOrd="0" parTransId="{3ECA6B3B-C8D7-8546-8AE9-34277D7300EB}" sibTransId="{261A9867-64A4-4340-A5CB-73A9CD268F8C}"/>
    <dgm:cxn modelId="{E8BB1462-875D-4F4B-8E5F-3C8D65155FFF}" srcId="{1438B445-E290-A647-8982-CCD4C7D38BF5}" destId="{BE4ADD50-69B2-3045-B7EA-8010E6281AD7}" srcOrd="3" destOrd="0" parTransId="{48101C2A-F11D-824B-965C-35276424C904}" sibTransId="{A75184A8-46C5-A548-B3CC-6B52EA45BD13}"/>
    <dgm:cxn modelId="{8A7B4F65-4B0C-8348-9C70-754147351850}" srcId="{F44CC5CB-13C6-4D4D-BCA8-DFE6E0FF9B2D}" destId="{E6259A48-D8BD-1C41-B78F-97C952CD7756}" srcOrd="0" destOrd="0" parTransId="{B67C9F2F-084F-B944-9BC5-51058BF490F9}" sibTransId="{6671CDBE-37AD-E44D-A00C-0C93854E4C24}"/>
    <dgm:cxn modelId="{2C7CCB6E-18B6-264F-AEDA-07F8354382C8}" type="presOf" srcId="{75E5772F-6AFF-704A-BA88-F54E5EE68F98}" destId="{17F82F2F-E6F4-ED48-BDE4-990DED51EDCB}" srcOrd="0" destOrd="0" presId="urn:microsoft.com/office/officeart/2005/8/layout/arrow2"/>
    <dgm:cxn modelId="{6CC50C70-0A33-064E-85D0-AFD34F6731F1}" srcId="{2AB616A8-7EC8-B84E-897A-5FD817DA32E7}" destId="{ABD5D994-4D16-4A49-8942-0A649185D921}" srcOrd="2" destOrd="0" parTransId="{B50EC47D-B018-694B-8A7D-36DEABF6160D}" sibTransId="{F65D8579-DC08-3146-AF14-DF47FF7FDB6E}"/>
    <dgm:cxn modelId="{20CEB474-32C5-714F-9341-5964D27FEC06}" srcId="{1438B445-E290-A647-8982-CCD4C7D38BF5}" destId="{1BFD3B15-7A48-574E-9835-15A2EA23064B}" srcOrd="1" destOrd="0" parTransId="{E2E306ED-8EEE-164C-AB91-D3E82436E44D}" sibTransId="{985CBF60-1E33-4540-93BF-803C0D71307E}"/>
    <dgm:cxn modelId="{ED1D0E78-EDD7-BD45-BE4E-06C5C4B85127}" type="presOf" srcId="{F43E0B3E-78C6-5E43-83B0-4D4E3C4FF3C0}" destId="{3088C710-303B-A64C-BC58-0A4488187382}" srcOrd="0" destOrd="3" presId="urn:microsoft.com/office/officeart/2005/8/layout/arrow2"/>
    <dgm:cxn modelId="{1FCB8485-9BC5-FD44-9AB3-6E100A207138}" type="presOf" srcId="{ABD5D994-4D16-4A49-8942-0A649185D921}" destId="{767C1162-4AEA-134B-9251-D6241A8C26B6}" srcOrd="0" destOrd="3" presId="urn:microsoft.com/office/officeart/2005/8/layout/arrow2"/>
    <dgm:cxn modelId="{79C7398B-CBF8-AA4C-A33C-6409611DBC7C}" type="presOf" srcId="{2AC74C14-7107-EE46-8D6D-239916786C30}" destId="{D7CB9266-501E-F04F-90FD-45CABA6A4B32}" srcOrd="0" destOrd="3" presId="urn:microsoft.com/office/officeart/2005/8/layout/arrow2"/>
    <dgm:cxn modelId="{37144D91-0904-5748-A9F3-4827FBB00BA0}" srcId="{75E5772F-6AFF-704A-BA88-F54E5EE68F98}" destId="{AC93EA8F-5B5F-074B-A400-36E49F2848E1}" srcOrd="0" destOrd="0" parTransId="{CBF56749-31F5-FE4D-BCFB-6035D2DFD278}" sibTransId="{5ACB2A42-EC0F-DC4D-A226-FDA9B359C02A}"/>
    <dgm:cxn modelId="{FA6A56A4-9925-8245-9AA9-1A733DBEAB31}" type="presOf" srcId="{223FAC10-4F08-E148-97AA-EE58C4BE6117}" destId="{767C1162-4AEA-134B-9251-D6241A8C26B6}" srcOrd="0" destOrd="1" presId="urn:microsoft.com/office/officeart/2005/8/layout/arrow2"/>
    <dgm:cxn modelId="{05EBB8A5-8F5F-7B4F-9EBB-2FFF7E89410C}" type="presOf" srcId="{2AB616A8-7EC8-B84E-897A-5FD817DA32E7}" destId="{767C1162-4AEA-134B-9251-D6241A8C26B6}" srcOrd="0" destOrd="0" presId="urn:microsoft.com/office/officeart/2005/8/layout/arrow2"/>
    <dgm:cxn modelId="{25EA90B4-B36D-F748-B37F-FF7ED1C9E81C}" srcId="{96ED09A9-6F79-1B42-906B-65B90C7FEBEC}" destId="{75E5772F-6AFF-704A-BA88-F54E5EE68F98}" srcOrd="3" destOrd="0" parTransId="{68BC9570-86ED-8A4D-8120-3DB3CFF60B6D}" sibTransId="{F4C9C1E0-EBFE-F846-9D1B-348DEF3519A0}"/>
    <dgm:cxn modelId="{609269C4-6D27-3046-8A7B-93E694505D6E}" srcId="{2AB616A8-7EC8-B84E-897A-5FD817DA32E7}" destId="{223FAC10-4F08-E148-97AA-EE58C4BE6117}" srcOrd="0" destOrd="0" parTransId="{E4982788-C2FF-184A-B42F-417DC8C9A494}" sibTransId="{AE5E86EB-33A2-9C42-856E-9079208D8343}"/>
    <dgm:cxn modelId="{34CB91D7-6507-9244-839A-E489983CB939}" type="presOf" srcId="{C12A68BA-4F99-4A43-A60B-2F283FFBA321}" destId="{D7CB9266-501E-F04F-90FD-45CABA6A4B32}" srcOrd="0" destOrd="2" presId="urn:microsoft.com/office/officeart/2005/8/layout/arrow2"/>
    <dgm:cxn modelId="{6221E6DF-F2E9-FB41-AA0C-18F474424BDC}" type="presOf" srcId="{BE4ADD50-69B2-3045-B7EA-8010E6281AD7}" destId="{3088C710-303B-A64C-BC58-0A4488187382}" srcOrd="0" destOrd="4" presId="urn:microsoft.com/office/officeart/2005/8/layout/arrow2"/>
    <dgm:cxn modelId="{9882D9F1-2C84-8E44-B870-649A513F1D3C}" type="presOf" srcId="{E6259A48-D8BD-1C41-B78F-97C952CD7756}" destId="{D7CB9266-501E-F04F-90FD-45CABA6A4B32}" srcOrd="0" destOrd="1" presId="urn:microsoft.com/office/officeart/2005/8/layout/arrow2"/>
    <dgm:cxn modelId="{B6194BF2-AC5A-034F-8021-A2F6F4C32226}" type="presOf" srcId="{FEAB6B46-266D-2E46-99D8-F1B3CF209864}" destId="{17F82F2F-E6F4-ED48-BDE4-990DED51EDCB}" srcOrd="0" destOrd="2" presId="urn:microsoft.com/office/officeart/2005/8/layout/arrow2"/>
    <dgm:cxn modelId="{332BB5C1-4EFB-F246-9574-2BB21405BBFA}" type="presParOf" srcId="{4D858EE1-F428-D44B-B28B-47C63C41AE28}" destId="{8AAC1C60-DF56-654D-B98A-0D40DA973E4E}" srcOrd="0" destOrd="0" presId="urn:microsoft.com/office/officeart/2005/8/layout/arrow2"/>
    <dgm:cxn modelId="{86E80638-C682-6C45-92A7-237E7A8DA35D}" type="presParOf" srcId="{4D858EE1-F428-D44B-B28B-47C63C41AE28}" destId="{11CA0544-5FC3-5E4C-845A-4C87AD229D9D}" srcOrd="1" destOrd="0" presId="urn:microsoft.com/office/officeart/2005/8/layout/arrow2"/>
    <dgm:cxn modelId="{E9B693CD-CAD7-094A-80E2-E25CDA6BB9F2}" type="presParOf" srcId="{11CA0544-5FC3-5E4C-845A-4C87AD229D9D}" destId="{75FB9A04-BF5A-6D43-8ED9-4A6010593851}" srcOrd="0" destOrd="0" presId="urn:microsoft.com/office/officeart/2005/8/layout/arrow2"/>
    <dgm:cxn modelId="{ABE368CC-4EF4-604B-A538-D9021E5C45BF}" type="presParOf" srcId="{11CA0544-5FC3-5E4C-845A-4C87AD229D9D}" destId="{D7CB9266-501E-F04F-90FD-45CABA6A4B32}" srcOrd="1" destOrd="0" presId="urn:microsoft.com/office/officeart/2005/8/layout/arrow2"/>
    <dgm:cxn modelId="{DB1936D9-0102-9147-9793-EC8C44B4F043}" type="presParOf" srcId="{11CA0544-5FC3-5E4C-845A-4C87AD229D9D}" destId="{C4AB6A88-1EFB-914E-B620-5015247020EF}" srcOrd="2" destOrd="0" presId="urn:microsoft.com/office/officeart/2005/8/layout/arrow2"/>
    <dgm:cxn modelId="{51AC0064-F762-B24E-A462-04B4BEF2B6CE}" type="presParOf" srcId="{11CA0544-5FC3-5E4C-845A-4C87AD229D9D}" destId="{3088C710-303B-A64C-BC58-0A4488187382}" srcOrd="3" destOrd="0" presId="urn:microsoft.com/office/officeart/2005/8/layout/arrow2"/>
    <dgm:cxn modelId="{D648F6D7-3D2D-E241-90CE-9653AFF0C2B8}" type="presParOf" srcId="{11CA0544-5FC3-5E4C-845A-4C87AD229D9D}" destId="{34C5F2F5-073A-2341-859A-F928DB10CFF7}" srcOrd="4" destOrd="0" presId="urn:microsoft.com/office/officeart/2005/8/layout/arrow2"/>
    <dgm:cxn modelId="{BAA7CE7E-1B22-C44F-BD77-5C85C4244EFD}" type="presParOf" srcId="{11CA0544-5FC3-5E4C-845A-4C87AD229D9D}" destId="{767C1162-4AEA-134B-9251-D6241A8C26B6}" srcOrd="5" destOrd="0" presId="urn:microsoft.com/office/officeart/2005/8/layout/arrow2"/>
    <dgm:cxn modelId="{8131FC38-6C5B-D442-85D7-8F64AC47B483}" type="presParOf" srcId="{11CA0544-5FC3-5E4C-845A-4C87AD229D9D}" destId="{A5530475-1F40-8146-9741-693B739735EC}" srcOrd="6" destOrd="0" presId="urn:microsoft.com/office/officeart/2005/8/layout/arrow2"/>
    <dgm:cxn modelId="{70E97483-2822-4C44-AFE6-BC94C2279DE0}" type="presParOf" srcId="{11CA0544-5FC3-5E4C-845A-4C87AD229D9D}" destId="{17F82F2F-E6F4-ED48-BDE4-990DED51EDCB}" srcOrd="7"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AC1C60-DF56-654D-B98A-0D40DA973E4E}">
      <dsp:nvSpPr>
        <dsp:cNvPr id="0" name=""/>
        <dsp:cNvSpPr/>
      </dsp:nvSpPr>
      <dsp:spPr>
        <a:xfrm>
          <a:off x="0" y="3322"/>
          <a:ext cx="8218968" cy="5136855"/>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FB9A04-BF5A-6D43-8ED9-4A6010593851}">
      <dsp:nvSpPr>
        <dsp:cNvPr id="0" name=""/>
        <dsp:cNvSpPr/>
      </dsp:nvSpPr>
      <dsp:spPr>
        <a:xfrm>
          <a:off x="809568" y="3823087"/>
          <a:ext cx="189036" cy="18903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CB9266-501E-F04F-90FD-45CABA6A4B32}">
      <dsp:nvSpPr>
        <dsp:cNvPr id="0" name=""/>
        <dsp:cNvSpPr/>
      </dsp:nvSpPr>
      <dsp:spPr>
        <a:xfrm>
          <a:off x="904086" y="3917606"/>
          <a:ext cx="1405443" cy="12225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166" tIns="0" rIns="0" bIns="0" numCol="1" spcCol="1270" anchor="t" anchorCtr="0">
          <a:noAutofit/>
        </a:bodyPr>
        <a:lstStyle/>
        <a:p>
          <a:pPr marL="0" lvl="0" indent="0" algn="l" defTabSz="533400">
            <a:lnSpc>
              <a:spcPct val="90000"/>
            </a:lnSpc>
            <a:spcBef>
              <a:spcPct val="0"/>
            </a:spcBef>
            <a:spcAft>
              <a:spcPct val="35000"/>
            </a:spcAft>
            <a:buNone/>
          </a:pPr>
          <a:r>
            <a:rPr lang="en-US" sz="1200" kern="1200" dirty="0"/>
            <a:t>March -</a:t>
          </a:r>
        </a:p>
        <a:p>
          <a:pPr marL="57150" lvl="1" indent="-57150" algn="l" defTabSz="400050">
            <a:lnSpc>
              <a:spcPct val="90000"/>
            </a:lnSpc>
            <a:spcBef>
              <a:spcPct val="0"/>
            </a:spcBef>
            <a:spcAft>
              <a:spcPct val="15000"/>
            </a:spcAft>
            <a:buChar char="•"/>
          </a:pPr>
          <a:r>
            <a:rPr lang="en-US" sz="900" kern="1200" dirty="0"/>
            <a:t>Begin contingency planning</a:t>
          </a:r>
        </a:p>
        <a:p>
          <a:pPr marL="57150" lvl="1" indent="-57150" algn="l" defTabSz="400050">
            <a:lnSpc>
              <a:spcPct val="90000"/>
            </a:lnSpc>
            <a:spcBef>
              <a:spcPct val="0"/>
            </a:spcBef>
            <a:spcAft>
              <a:spcPct val="15000"/>
            </a:spcAft>
            <a:buChar char="•"/>
          </a:pPr>
          <a:r>
            <a:rPr lang="en-US" sz="900" kern="1200" dirty="0"/>
            <a:t>March 13 – Cancelled  ESIP-supported meeting planned for April 14-16</a:t>
          </a:r>
        </a:p>
        <a:p>
          <a:pPr marL="57150" lvl="1" indent="-57150" algn="l" defTabSz="400050">
            <a:lnSpc>
              <a:spcPct val="90000"/>
            </a:lnSpc>
            <a:spcBef>
              <a:spcPct val="0"/>
            </a:spcBef>
            <a:spcAft>
              <a:spcPct val="15000"/>
            </a:spcAft>
            <a:buChar char="•"/>
          </a:pPr>
          <a:r>
            <a:rPr lang="en-US" sz="900" kern="1200" dirty="0"/>
            <a:t>Moved EarthCube Annual meeting to virtual</a:t>
          </a:r>
        </a:p>
      </dsp:txBody>
      <dsp:txXfrm>
        <a:off x="904086" y="3917606"/>
        <a:ext cx="1405443" cy="1222571"/>
      </dsp:txXfrm>
    </dsp:sp>
    <dsp:sp modelId="{C4AB6A88-1EFB-914E-B620-5015247020EF}">
      <dsp:nvSpPr>
        <dsp:cNvPr id="0" name=""/>
        <dsp:cNvSpPr/>
      </dsp:nvSpPr>
      <dsp:spPr>
        <a:xfrm>
          <a:off x="2145150" y="2628255"/>
          <a:ext cx="328758" cy="32875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88C710-303B-A64C-BC58-0A4488187382}">
      <dsp:nvSpPr>
        <dsp:cNvPr id="0" name=""/>
        <dsp:cNvSpPr/>
      </dsp:nvSpPr>
      <dsp:spPr>
        <a:xfrm>
          <a:off x="2309530" y="2792634"/>
          <a:ext cx="1725983" cy="2347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202" tIns="0" rIns="0" bIns="0" numCol="1" spcCol="1270" anchor="t" anchorCtr="0">
          <a:noAutofit/>
        </a:bodyPr>
        <a:lstStyle/>
        <a:p>
          <a:pPr marL="0" lvl="0" indent="0" algn="l" defTabSz="533400">
            <a:lnSpc>
              <a:spcPct val="90000"/>
            </a:lnSpc>
            <a:spcBef>
              <a:spcPct val="0"/>
            </a:spcBef>
            <a:spcAft>
              <a:spcPct val="35000"/>
            </a:spcAft>
            <a:buNone/>
          </a:pPr>
          <a:r>
            <a:rPr lang="en-US" sz="1200" kern="1200" dirty="0"/>
            <a:t>April</a:t>
          </a:r>
        </a:p>
        <a:p>
          <a:pPr marL="57150" lvl="1" indent="-57150" algn="l" defTabSz="400050">
            <a:lnSpc>
              <a:spcPct val="90000"/>
            </a:lnSpc>
            <a:spcBef>
              <a:spcPct val="0"/>
            </a:spcBef>
            <a:spcAft>
              <a:spcPct val="15000"/>
            </a:spcAft>
            <a:buChar char="•"/>
          </a:pPr>
          <a:r>
            <a:rPr lang="en-US" sz="900" kern="1200" dirty="0"/>
            <a:t>ESIP Board met and moved next 2 ESIP conferences to virtual </a:t>
          </a:r>
        </a:p>
        <a:p>
          <a:pPr marL="57150" lvl="1" indent="-57150" algn="l" defTabSz="400050">
            <a:lnSpc>
              <a:spcPct val="90000"/>
            </a:lnSpc>
            <a:spcBef>
              <a:spcPct val="0"/>
            </a:spcBef>
            <a:spcAft>
              <a:spcPct val="15000"/>
            </a:spcAft>
            <a:buChar char="•"/>
          </a:pPr>
          <a:r>
            <a:rPr lang="en-US" sz="900" kern="1200" dirty="0"/>
            <a:t>Researched Virtual Platforms</a:t>
          </a:r>
        </a:p>
        <a:p>
          <a:pPr marL="57150" lvl="1" indent="-57150" algn="l" defTabSz="400050">
            <a:lnSpc>
              <a:spcPct val="90000"/>
            </a:lnSpc>
            <a:spcBef>
              <a:spcPct val="0"/>
            </a:spcBef>
            <a:spcAft>
              <a:spcPct val="15000"/>
            </a:spcAft>
            <a:buChar char="•"/>
          </a:pPr>
          <a:r>
            <a:rPr lang="en-US" sz="900" kern="1200" dirty="0"/>
            <a:t>Researched Fee structures</a:t>
          </a:r>
        </a:p>
        <a:p>
          <a:pPr marL="57150" lvl="1" indent="-57150" algn="l" defTabSz="400050">
            <a:lnSpc>
              <a:spcPct val="90000"/>
            </a:lnSpc>
            <a:spcBef>
              <a:spcPct val="0"/>
            </a:spcBef>
            <a:spcAft>
              <a:spcPct val="15000"/>
            </a:spcAft>
            <a:buChar char="•"/>
          </a:pPr>
          <a:r>
            <a:rPr lang="en-US" sz="900" kern="1200" dirty="0"/>
            <a:t>Cancelled second ESIP-Supported Meeting</a:t>
          </a:r>
        </a:p>
      </dsp:txBody>
      <dsp:txXfrm>
        <a:off x="2309530" y="2792634"/>
        <a:ext cx="1725983" cy="2347542"/>
      </dsp:txXfrm>
    </dsp:sp>
    <dsp:sp modelId="{34C5F2F5-073A-2341-859A-F928DB10CFF7}">
      <dsp:nvSpPr>
        <dsp:cNvPr id="0" name=""/>
        <dsp:cNvSpPr/>
      </dsp:nvSpPr>
      <dsp:spPr>
        <a:xfrm>
          <a:off x="3850586" y="1747798"/>
          <a:ext cx="435605" cy="43560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7C1162-4AEA-134B-9251-D6241A8C26B6}">
      <dsp:nvSpPr>
        <dsp:cNvPr id="0" name=""/>
        <dsp:cNvSpPr/>
      </dsp:nvSpPr>
      <dsp:spPr>
        <a:xfrm>
          <a:off x="4068389" y="1965601"/>
          <a:ext cx="1725983" cy="31745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0818" tIns="0" rIns="0" bIns="0" numCol="1" spcCol="1270" anchor="t" anchorCtr="0">
          <a:noAutofit/>
        </a:bodyPr>
        <a:lstStyle/>
        <a:p>
          <a:pPr marL="0" lvl="0" indent="0" algn="l" defTabSz="533400">
            <a:lnSpc>
              <a:spcPct val="90000"/>
            </a:lnSpc>
            <a:spcBef>
              <a:spcPct val="0"/>
            </a:spcBef>
            <a:spcAft>
              <a:spcPct val="35000"/>
            </a:spcAft>
            <a:buNone/>
          </a:pPr>
          <a:r>
            <a:rPr lang="en-US" sz="1200" kern="1200" dirty="0"/>
            <a:t>May </a:t>
          </a:r>
        </a:p>
        <a:p>
          <a:pPr marL="57150" lvl="1" indent="-57150" algn="l" defTabSz="400050">
            <a:lnSpc>
              <a:spcPct val="90000"/>
            </a:lnSpc>
            <a:spcBef>
              <a:spcPct val="0"/>
            </a:spcBef>
            <a:spcAft>
              <a:spcPct val="15000"/>
            </a:spcAft>
            <a:buChar char="•"/>
          </a:pPr>
          <a:r>
            <a:rPr lang="en-US" sz="900" kern="1200" dirty="0"/>
            <a:t>Reworked our FY20 Budget</a:t>
          </a:r>
        </a:p>
        <a:p>
          <a:pPr marL="57150" lvl="1" indent="-57150" algn="l" defTabSz="400050">
            <a:lnSpc>
              <a:spcPct val="90000"/>
            </a:lnSpc>
            <a:spcBef>
              <a:spcPct val="0"/>
            </a:spcBef>
            <a:spcAft>
              <a:spcPct val="15000"/>
            </a:spcAft>
            <a:buChar char="•"/>
          </a:pPr>
          <a:r>
            <a:rPr lang="en-US" sz="900" kern="1200" dirty="0"/>
            <a:t>created registration structure for ESIP Summer 2020 </a:t>
          </a:r>
        </a:p>
        <a:p>
          <a:pPr marL="57150" lvl="1" indent="-57150" algn="l" defTabSz="400050">
            <a:lnSpc>
              <a:spcPct val="90000"/>
            </a:lnSpc>
            <a:spcBef>
              <a:spcPct val="0"/>
            </a:spcBef>
            <a:spcAft>
              <a:spcPct val="15000"/>
            </a:spcAft>
            <a:buChar char="•"/>
          </a:pPr>
          <a:r>
            <a:rPr lang="en-US" sz="900" kern="1200" dirty="0"/>
            <a:t>Supported EarthCube Annual Meeting </a:t>
          </a:r>
        </a:p>
      </dsp:txBody>
      <dsp:txXfrm>
        <a:off x="4068389" y="1965601"/>
        <a:ext cx="1725983" cy="3174576"/>
      </dsp:txXfrm>
    </dsp:sp>
    <dsp:sp modelId="{A5530475-1F40-8146-9741-693B739735EC}">
      <dsp:nvSpPr>
        <dsp:cNvPr id="0" name=""/>
        <dsp:cNvSpPr/>
      </dsp:nvSpPr>
      <dsp:spPr>
        <a:xfrm>
          <a:off x="5708073" y="1165279"/>
          <a:ext cx="583546" cy="58354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F82F2F-E6F4-ED48-BDE4-990DED51EDCB}">
      <dsp:nvSpPr>
        <dsp:cNvPr id="0" name=""/>
        <dsp:cNvSpPr/>
      </dsp:nvSpPr>
      <dsp:spPr>
        <a:xfrm>
          <a:off x="5999846" y="1457052"/>
          <a:ext cx="1725983" cy="3683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9209" tIns="0" rIns="0" bIns="0" numCol="1" spcCol="1270" anchor="t" anchorCtr="0">
          <a:noAutofit/>
        </a:bodyPr>
        <a:lstStyle/>
        <a:p>
          <a:pPr marL="0" lvl="0" indent="0" algn="l" defTabSz="533400">
            <a:lnSpc>
              <a:spcPct val="90000"/>
            </a:lnSpc>
            <a:spcBef>
              <a:spcPct val="0"/>
            </a:spcBef>
            <a:spcAft>
              <a:spcPct val="35000"/>
            </a:spcAft>
            <a:buNone/>
          </a:pPr>
          <a:r>
            <a:rPr lang="en-US" sz="1200" kern="1200" dirty="0"/>
            <a:t>June </a:t>
          </a:r>
        </a:p>
        <a:p>
          <a:pPr marL="57150" lvl="1" indent="-57150" algn="l" defTabSz="400050">
            <a:lnSpc>
              <a:spcPct val="90000"/>
            </a:lnSpc>
            <a:spcBef>
              <a:spcPct val="0"/>
            </a:spcBef>
            <a:spcAft>
              <a:spcPct val="15000"/>
            </a:spcAft>
            <a:buChar char="•"/>
          </a:pPr>
          <a:r>
            <a:rPr lang="en-US" sz="900" kern="1200" dirty="0"/>
            <a:t>Board approved FY20 Budget revision</a:t>
          </a:r>
        </a:p>
        <a:p>
          <a:pPr marL="57150" lvl="1" indent="-57150" algn="l" defTabSz="400050">
            <a:lnSpc>
              <a:spcPct val="90000"/>
            </a:lnSpc>
            <a:spcBef>
              <a:spcPct val="0"/>
            </a:spcBef>
            <a:spcAft>
              <a:spcPct val="15000"/>
            </a:spcAft>
            <a:buChar char="•"/>
          </a:pPr>
          <a:r>
            <a:rPr lang="en-US" sz="900" kern="1200" dirty="0"/>
            <a:t>Trained session leaders in both tech and new facilitation skills </a:t>
          </a:r>
        </a:p>
      </dsp:txBody>
      <dsp:txXfrm>
        <a:off x="5999846" y="1457052"/>
        <a:ext cx="1725983" cy="3683125"/>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73a20c6a17_2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6" name="Google Shape;206;g73a20c6a17_2_16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73a20c6a17_0_192: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0" name="Google Shape;400;g73a20c6a17_0_1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67460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83a8b75664_0_534: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1" name="Google Shape;411;g83a8b75664_0_5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0169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94467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73a20c6a17_0_5: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5" name="Google Shape;275;g73a20c6a17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5296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73a20c6a17_2_182: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0" name="Google Shape;300;g73a20c6a17_2_1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0664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73a20c6a17_0_7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723900" lvl="0" indent="-228600" algn="l" rtl="0">
              <a:lnSpc>
                <a:spcPct val="115000"/>
              </a:lnSpc>
              <a:spcBef>
                <a:spcPts val="0"/>
              </a:spcBef>
              <a:spcAft>
                <a:spcPts val="0"/>
              </a:spcAft>
              <a:buClr>
                <a:srgbClr val="D1D2D3"/>
              </a:buClr>
              <a:buSzPts val="1150"/>
              <a:buNone/>
            </a:pPr>
            <a:r>
              <a:rPr lang="en" sz="1150" i="1">
                <a:solidFill>
                  <a:srgbClr val="D1D2D3"/>
                </a:solidFill>
                <a:highlight>
                  <a:srgbClr val="222529"/>
                </a:highlight>
              </a:rPr>
              <a:t>Type 1 -- Data and Information Distributors, Repositories, and Archive Centers:</a:t>
            </a:r>
            <a:r>
              <a:rPr lang="en" sz="1150">
                <a:solidFill>
                  <a:srgbClr val="D1D2D3"/>
                </a:solidFill>
                <a:highlight>
                  <a:srgbClr val="222529"/>
                </a:highlight>
              </a:rPr>
              <a:t> Type 1 ESIP Partners shall be primarily stewards and distributors of Earth science and related data and/or their supporting catalogs, metadata, software, and/or documentation.</a:t>
            </a:r>
            <a:endParaRPr sz="1150">
              <a:solidFill>
                <a:srgbClr val="D1D2D3"/>
              </a:solidFill>
              <a:highlight>
                <a:srgbClr val="222529"/>
              </a:highlight>
            </a:endParaRPr>
          </a:p>
          <a:p>
            <a:pPr marL="723900" lvl="0" indent="-228600" algn="l" rtl="0">
              <a:lnSpc>
                <a:spcPct val="115000"/>
              </a:lnSpc>
              <a:spcBef>
                <a:spcPts val="0"/>
              </a:spcBef>
              <a:spcAft>
                <a:spcPts val="0"/>
              </a:spcAft>
              <a:buClr>
                <a:srgbClr val="D1D2D3"/>
              </a:buClr>
              <a:buSzPts val="1150"/>
              <a:buNone/>
            </a:pPr>
            <a:r>
              <a:rPr lang="en" sz="1150" i="1">
                <a:solidFill>
                  <a:srgbClr val="D1D2D3"/>
                </a:solidFill>
                <a:highlight>
                  <a:srgbClr val="222529"/>
                </a:highlight>
              </a:rPr>
              <a:t>Type 2 -- Product and Service Providers:</a:t>
            </a:r>
            <a:r>
              <a:rPr lang="en" sz="1150">
                <a:solidFill>
                  <a:srgbClr val="D1D2D3"/>
                </a:solidFill>
                <a:highlight>
                  <a:srgbClr val="222529"/>
                </a:highlight>
              </a:rPr>
              <a:t> Type 2 ESIP Partners shall be engaged principally in the development, provision, and support of Earth Science research data and information products, including technology, infrastructure, or services, aimed primarily at the Earth science and research communities.</a:t>
            </a:r>
            <a:endParaRPr sz="1150">
              <a:solidFill>
                <a:srgbClr val="D1D2D3"/>
              </a:solidFill>
              <a:highlight>
                <a:srgbClr val="222529"/>
              </a:highlight>
            </a:endParaRPr>
          </a:p>
          <a:p>
            <a:pPr marL="723900" lvl="0" indent="-228600" algn="l" rtl="0">
              <a:lnSpc>
                <a:spcPct val="115000"/>
              </a:lnSpc>
              <a:spcBef>
                <a:spcPts val="0"/>
              </a:spcBef>
              <a:spcAft>
                <a:spcPts val="0"/>
              </a:spcAft>
              <a:buClr>
                <a:srgbClr val="D1D2D3"/>
              </a:buClr>
              <a:buSzPts val="1150"/>
              <a:buNone/>
            </a:pPr>
            <a:r>
              <a:rPr lang="en" sz="1150" i="1">
                <a:solidFill>
                  <a:srgbClr val="D1D2D3"/>
                </a:solidFill>
                <a:highlight>
                  <a:srgbClr val="222529"/>
                </a:highlight>
              </a:rPr>
              <a:t>Type 3 -- Earth Science Applied Service Providers: </a:t>
            </a:r>
            <a:r>
              <a:rPr lang="en" sz="1150">
                <a:solidFill>
                  <a:srgbClr val="D1D2D3"/>
                </a:solidFill>
                <a:highlight>
                  <a:srgbClr val="222529"/>
                </a:highlight>
              </a:rPr>
              <a:t>Type 3 ESIP Partners shall be engaged principally in the development, provision, and support of applications or services that use or disseminate Earth science data/information for such activities as decision support, outreach, advocacy, or education.</a:t>
            </a:r>
            <a:endParaRPr sz="1150">
              <a:solidFill>
                <a:srgbClr val="D1D2D3"/>
              </a:solidFill>
              <a:highlight>
                <a:srgbClr val="222529"/>
              </a:highlight>
            </a:endParaRPr>
          </a:p>
          <a:p>
            <a:pPr marL="723900" lvl="0" indent="-228600" algn="l" rtl="0">
              <a:lnSpc>
                <a:spcPct val="115000"/>
              </a:lnSpc>
              <a:spcBef>
                <a:spcPts val="0"/>
              </a:spcBef>
              <a:spcAft>
                <a:spcPts val="0"/>
              </a:spcAft>
              <a:buClr>
                <a:srgbClr val="D1D2D3"/>
              </a:buClr>
              <a:buSzPts val="1150"/>
              <a:buNone/>
            </a:pPr>
            <a:r>
              <a:rPr lang="en" sz="1150" i="1">
                <a:solidFill>
                  <a:srgbClr val="D1D2D3"/>
                </a:solidFill>
                <a:highlight>
                  <a:srgbClr val="222529"/>
                </a:highlight>
              </a:rPr>
              <a:t>Type 4 -- ESIP Sponsors:</a:t>
            </a:r>
            <a:r>
              <a:rPr lang="en" sz="1150">
                <a:solidFill>
                  <a:srgbClr val="D1D2D3"/>
                </a:solidFill>
                <a:highlight>
                  <a:srgbClr val="222529"/>
                </a:highlight>
              </a:rPr>
              <a:t> Type 4 ESIP Partners shall be major financial or in-kind supporters of ESIP activities.</a:t>
            </a:r>
            <a:endParaRPr sz="1150">
              <a:solidFill>
                <a:srgbClr val="D1D2D3"/>
              </a:solidFill>
              <a:highlight>
                <a:srgbClr val="222529"/>
              </a:highlight>
            </a:endParaRPr>
          </a:p>
          <a:p>
            <a:pPr marL="723900" lvl="0" indent="-228600" algn="l" rtl="0">
              <a:lnSpc>
                <a:spcPct val="115000"/>
              </a:lnSpc>
              <a:spcBef>
                <a:spcPts val="0"/>
              </a:spcBef>
              <a:spcAft>
                <a:spcPts val="0"/>
              </a:spcAft>
              <a:buClr>
                <a:srgbClr val="D1D2D3"/>
              </a:buClr>
              <a:buSzPts val="1150"/>
              <a:buNone/>
            </a:pPr>
            <a:r>
              <a:rPr lang="en" sz="1150" i="1">
                <a:solidFill>
                  <a:srgbClr val="D1D2D3"/>
                </a:solidFill>
                <a:highlight>
                  <a:srgbClr val="222529"/>
                </a:highlight>
              </a:rPr>
              <a:t>Type 5 -- Collaborative Data Networks: </a:t>
            </a:r>
            <a:r>
              <a:rPr lang="en" sz="1150">
                <a:solidFill>
                  <a:srgbClr val="D1D2D3"/>
                </a:solidFill>
                <a:highlight>
                  <a:srgbClr val="222529"/>
                </a:highlight>
              </a:rPr>
              <a:t>Type 5 Partners shall be other associations or networked organizations with missions that complement ESIP</a:t>
            </a:r>
            <a:endParaRPr sz="1150">
              <a:solidFill>
                <a:srgbClr val="D1D2D3"/>
              </a:solidFill>
              <a:highlight>
                <a:srgbClr val="222529"/>
              </a:highlight>
            </a:endParaRPr>
          </a:p>
          <a:p>
            <a:pPr marL="0" lvl="0" indent="0" algn="l" rtl="0">
              <a:spcBef>
                <a:spcPts val="0"/>
              </a:spcBef>
              <a:spcAft>
                <a:spcPts val="0"/>
              </a:spcAft>
              <a:buNone/>
            </a:pPr>
            <a:endParaRPr/>
          </a:p>
        </p:txBody>
      </p:sp>
      <p:sp>
        <p:nvSpPr>
          <p:cNvPr id="316" name="Google Shape;316;g73a20c6a17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9743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83a8b75664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g83a8b75664_0_1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358" name="Google Shape;358;g83a8b75664_0_1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74963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73a20c6a17_0_135: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342900" lvl="0" indent="-304800" algn="l" rtl="0">
              <a:lnSpc>
                <a:spcPct val="120000"/>
              </a:lnSpc>
              <a:spcBef>
                <a:spcPts val="0"/>
              </a:spcBef>
              <a:spcAft>
                <a:spcPts val="0"/>
              </a:spcAft>
              <a:buClr>
                <a:srgbClr val="000090"/>
              </a:buClr>
              <a:buSzPts val="1800"/>
              <a:buChar char="•"/>
            </a:pPr>
            <a:r>
              <a:rPr lang="en" sz="1800">
                <a:solidFill>
                  <a:schemeClr val="dk1"/>
                </a:solidFill>
                <a:latin typeface="Tahoma"/>
                <a:ea typeface="Tahoma"/>
                <a:cs typeface="Tahoma"/>
                <a:sym typeface="Tahoma"/>
              </a:rPr>
              <a:t>Community-generated best practices</a:t>
            </a:r>
            <a:endParaRPr sz="1800">
              <a:solidFill>
                <a:schemeClr val="dk1"/>
              </a:solidFill>
              <a:latin typeface="Tahoma"/>
              <a:ea typeface="Tahoma"/>
              <a:cs typeface="Tahoma"/>
              <a:sym typeface="Tahoma"/>
            </a:endParaRPr>
          </a:p>
          <a:p>
            <a:pPr marL="342900" lvl="0" indent="-304800" algn="l" rtl="0">
              <a:lnSpc>
                <a:spcPct val="120000"/>
              </a:lnSpc>
              <a:spcBef>
                <a:spcPts val="0"/>
              </a:spcBef>
              <a:spcAft>
                <a:spcPts val="0"/>
              </a:spcAft>
              <a:buClr>
                <a:srgbClr val="000090"/>
              </a:buClr>
              <a:buSzPts val="1800"/>
              <a:buChar char="•"/>
            </a:pPr>
            <a:r>
              <a:rPr lang="en" sz="1800">
                <a:solidFill>
                  <a:schemeClr val="dk1"/>
                </a:solidFill>
                <a:latin typeface="Tahoma"/>
                <a:ea typeface="Tahoma"/>
                <a:cs typeface="Tahoma"/>
                <a:sym typeface="Tahoma"/>
              </a:rPr>
              <a:t>Incubate seed ideas &amp; evaluate tech projects </a:t>
            </a:r>
            <a:endParaRPr sz="1800">
              <a:solidFill>
                <a:schemeClr val="dk1"/>
              </a:solidFill>
              <a:latin typeface="Tahoma"/>
              <a:ea typeface="Tahoma"/>
              <a:cs typeface="Tahoma"/>
              <a:sym typeface="Tahoma"/>
            </a:endParaRPr>
          </a:p>
          <a:p>
            <a:pPr marL="342900" lvl="0" indent="-304800" algn="l" rtl="0">
              <a:lnSpc>
                <a:spcPct val="120000"/>
              </a:lnSpc>
              <a:spcBef>
                <a:spcPts val="0"/>
              </a:spcBef>
              <a:spcAft>
                <a:spcPts val="0"/>
              </a:spcAft>
              <a:buClr>
                <a:srgbClr val="000090"/>
              </a:buClr>
              <a:buSzPts val="1800"/>
              <a:buChar char="•"/>
            </a:pPr>
            <a:r>
              <a:rPr lang="en" sz="1800">
                <a:solidFill>
                  <a:schemeClr val="dk1"/>
                </a:solidFill>
                <a:latin typeface="Tahoma"/>
                <a:ea typeface="Tahoma"/>
                <a:cs typeface="Tahoma"/>
                <a:sym typeface="Tahoma"/>
              </a:rPr>
              <a:t>Professional development &amp; outreach</a:t>
            </a:r>
            <a:endParaRPr sz="1800">
              <a:solidFill>
                <a:schemeClr val="dk1"/>
              </a:solidFill>
              <a:latin typeface="Tahoma"/>
              <a:ea typeface="Tahoma"/>
              <a:cs typeface="Tahoma"/>
              <a:sym typeface="Tahoma"/>
            </a:endParaRPr>
          </a:p>
          <a:p>
            <a:pPr marL="342900" lvl="0" indent="-304800" algn="l" rtl="0">
              <a:lnSpc>
                <a:spcPct val="120000"/>
              </a:lnSpc>
              <a:spcBef>
                <a:spcPts val="0"/>
              </a:spcBef>
              <a:spcAft>
                <a:spcPts val="0"/>
              </a:spcAft>
              <a:buClr>
                <a:srgbClr val="000090"/>
              </a:buClr>
              <a:buSzPts val="1800"/>
              <a:buChar char="•"/>
            </a:pPr>
            <a:r>
              <a:rPr lang="en" sz="1800">
                <a:solidFill>
                  <a:schemeClr val="dk1"/>
                </a:solidFill>
                <a:latin typeface="Tahoma"/>
                <a:ea typeface="Tahoma"/>
                <a:cs typeface="Tahoma"/>
                <a:sym typeface="Tahoma"/>
              </a:rPr>
              <a:t>Provide virtual and in-person venues for collaboration and connections</a:t>
            </a:r>
            <a:endParaRPr sz="1800">
              <a:solidFill>
                <a:schemeClr val="dk1"/>
              </a:solidFill>
              <a:latin typeface="Tahoma"/>
              <a:ea typeface="Tahoma"/>
              <a:cs typeface="Tahoma"/>
              <a:sym typeface="Tahoma"/>
            </a:endParaRPr>
          </a:p>
          <a:p>
            <a:pPr marL="342900" lvl="0" indent="-304800" algn="l" rtl="0">
              <a:lnSpc>
                <a:spcPct val="120000"/>
              </a:lnSpc>
              <a:spcBef>
                <a:spcPts val="0"/>
              </a:spcBef>
              <a:spcAft>
                <a:spcPts val="0"/>
              </a:spcAft>
              <a:buClr>
                <a:srgbClr val="000090"/>
              </a:buClr>
              <a:buSzPts val="1800"/>
              <a:buChar char="•"/>
            </a:pPr>
            <a:r>
              <a:rPr lang="en" sz="1800">
                <a:solidFill>
                  <a:schemeClr val="dk1"/>
                </a:solidFill>
                <a:latin typeface="Tahoma"/>
                <a:ea typeface="Tahoma"/>
                <a:cs typeface="Tahoma"/>
                <a:sym typeface="Tahoma"/>
              </a:rPr>
              <a:t>Provide mini-grants to make stuff happen</a:t>
            </a:r>
            <a:endParaRPr sz="1800"/>
          </a:p>
        </p:txBody>
      </p:sp>
      <p:sp>
        <p:nvSpPr>
          <p:cNvPr id="374" name="Google Shape;374;g73a20c6a17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939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83a8b75664_0_6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83a8b75664_0_6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8671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83a8b75664_0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83a8b75664_0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3899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83a8b75664_0_552: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2" name="Google Shape;392;g83a8b75664_0_5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4522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10">
  <p:cSld name="p10">
    <p:spTree>
      <p:nvGrpSpPr>
        <p:cNvPr id="1" name="Shape 9"/>
        <p:cNvGrpSpPr/>
        <p:nvPr/>
      </p:nvGrpSpPr>
      <p:grpSpPr>
        <a:xfrm>
          <a:off x="0" y="0"/>
          <a:ext cx="0" cy="0"/>
          <a:chOff x="0" y="0"/>
          <a:chExt cx="0" cy="0"/>
        </a:xfrm>
      </p:grpSpPr>
      <p:sp>
        <p:nvSpPr>
          <p:cNvPr id="10" name="Google Shape;10;p2"/>
          <p:cNvSpPr>
            <a:spLocks noGrp="1"/>
          </p:cNvSpPr>
          <p:nvPr>
            <p:ph type="pic" idx="2"/>
          </p:nvPr>
        </p:nvSpPr>
        <p:spPr>
          <a:xfrm>
            <a:off x="0" y="1419070"/>
            <a:ext cx="3729975" cy="3724430"/>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1" name="Google Shape;11;p2"/>
          <p:cNvSpPr>
            <a:spLocks noGrp="1"/>
          </p:cNvSpPr>
          <p:nvPr>
            <p:ph type="pic" idx="3"/>
          </p:nvPr>
        </p:nvSpPr>
        <p:spPr>
          <a:xfrm>
            <a:off x="3729975" y="2749612"/>
            <a:ext cx="2397452" cy="2393888"/>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2" name="Google Shape;12;p2"/>
          <p:cNvSpPr>
            <a:spLocks noGrp="1"/>
          </p:cNvSpPr>
          <p:nvPr>
            <p:ph type="pic" idx="4"/>
          </p:nvPr>
        </p:nvSpPr>
        <p:spPr>
          <a:xfrm>
            <a:off x="1528107" y="-8986"/>
            <a:ext cx="4371974" cy="4365475"/>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41">
  <p:cSld name="p41">
    <p:spTree>
      <p:nvGrpSpPr>
        <p:cNvPr id="1" name="Shape 33"/>
        <p:cNvGrpSpPr/>
        <p:nvPr/>
      </p:nvGrpSpPr>
      <p:grpSpPr>
        <a:xfrm>
          <a:off x="0" y="0"/>
          <a:ext cx="0" cy="0"/>
          <a:chOff x="0" y="0"/>
          <a:chExt cx="0" cy="0"/>
        </a:xfrm>
      </p:grpSpPr>
      <p:sp>
        <p:nvSpPr>
          <p:cNvPr id="34" name="Google Shape;34;p13"/>
          <p:cNvSpPr>
            <a:spLocks noGrp="1"/>
          </p:cNvSpPr>
          <p:nvPr>
            <p:ph type="pic" idx="2"/>
          </p:nvPr>
        </p:nvSpPr>
        <p:spPr>
          <a:xfrm>
            <a:off x="1660267" y="1433252"/>
            <a:ext cx="2368544" cy="1085571"/>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60">
    <p:spTree>
      <p:nvGrpSpPr>
        <p:cNvPr id="1" name=""/>
        <p:cNvGrpSpPr/>
        <p:nvPr/>
      </p:nvGrpSpPr>
      <p:grpSpPr>
        <a:xfrm>
          <a:off x="0" y="0"/>
          <a:ext cx="0" cy="0"/>
          <a:chOff x="0" y="0"/>
          <a:chExt cx="0" cy="0"/>
        </a:xfrm>
      </p:grpSpPr>
      <p:sp>
        <p:nvSpPr>
          <p:cNvPr id="5" name="图片占位符 7"/>
          <p:cNvSpPr>
            <a:spLocks noGrp="1"/>
          </p:cNvSpPr>
          <p:nvPr>
            <p:ph type="pic" sz="quarter" idx="10"/>
          </p:nvPr>
        </p:nvSpPr>
        <p:spPr>
          <a:xfrm>
            <a:off x="0" y="0"/>
            <a:ext cx="4570413" cy="5143500"/>
          </a:xfrm>
          <a:custGeom>
            <a:avLst/>
            <a:gdLst>
              <a:gd name="connsiteX0" fmla="*/ 0 w 5173598"/>
              <a:gd name="connsiteY0" fmla="*/ 0 h 13716000"/>
              <a:gd name="connsiteX1" fmla="*/ 5173598 w 5173598"/>
              <a:gd name="connsiteY1" fmla="*/ 0 h 13716000"/>
              <a:gd name="connsiteX2" fmla="*/ 5173598 w 5173598"/>
              <a:gd name="connsiteY2" fmla="*/ 13716000 h 13716000"/>
              <a:gd name="connsiteX3" fmla="*/ 0 w 5173598"/>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173598" h="13716000">
                <a:moveTo>
                  <a:pt x="0" y="0"/>
                </a:moveTo>
                <a:lnTo>
                  <a:pt x="5173598" y="0"/>
                </a:lnTo>
                <a:lnTo>
                  <a:pt x="5173598" y="13716000"/>
                </a:lnTo>
                <a:lnTo>
                  <a:pt x="0" y="13716000"/>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a:p>
        </p:txBody>
      </p:sp>
    </p:spTree>
    <p:extLst>
      <p:ext uri="{BB962C8B-B14F-4D97-AF65-F5344CB8AC3E}">
        <p14:creationId xmlns:p14="http://schemas.microsoft.com/office/powerpoint/2010/main" val="720369255"/>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61">
    <p:spTree>
      <p:nvGrpSpPr>
        <p:cNvPr id="1" name=""/>
        <p:cNvGrpSpPr/>
        <p:nvPr/>
      </p:nvGrpSpPr>
      <p:grpSpPr>
        <a:xfrm>
          <a:off x="0" y="0"/>
          <a:ext cx="0" cy="0"/>
          <a:chOff x="0" y="0"/>
          <a:chExt cx="0" cy="0"/>
        </a:xfrm>
      </p:grpSpPr>
      <p:sp>
        <p:nvSpPr>
          <p:cNvPr id="6" name="图片占位符 7"/>
          <p:cNvSpPr>
            <a:spLocks noGrp="1"/>
          </p:cNvSpPr>
          <p:nvPr>
            <p:ph type="pic" sz="quarter" idx="10"/>
          </p:nvPr>
        </p:nvSpPr>
        <p:spPr>
          <a:xfrm>
            <a:off x="745233" y="735285"/>
            <a:ext cx="2573894" cy="3672882"/>
          </a:xfrm>
          <a:custGeom>
            <a:avLst/>
            <a:gdLst>
              <a:gd name="connsiteX0" fmla="*/ 0 w 5173598"/>
              <a:gd name="connsiteY0" fmla="*/ 0 h 13716000"/>
              <a:gd name="connsiteX1" fmla="*/ 5173598 w 5173598"/>
              <a:gd name="connsiteY1" fmla="*/ 0 h 13716000"/>
              <a:gd name="connsiteX2" fmla="*/ 5173598 w 5173598"/>
              <a:gd name="connsiteY2" fmla="*/ 13716000 h 13716000"/>
              <a:gd name="connsiteX3" fmla="*/ 0 w 5173598"/>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173598" h="13716000">
                <a:moveTo>
                  <a:pt x="0" y="0"/>
                </a:moveTo>
                <a:lnTo>
                  <a:pt x="5173598" y="0"/>
                </a:lnTo>
                <a:lnTo>
                  <a:pt x="5173598" y="13716000"/>
                </a:lnTo>
                <a:lnTo>
                  <a:pt x="0" y="13716000"/>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dirty="0"/>
          </a:p>
        </p:txBody>
      </p:sp>
    </p:spTree>
    <p:extLst>
      <p:ext uri="{BB962C8B-B14F-4D97-AF65-F5344CB8AC3E}">
        <p14:creationId xmlns:p14="http://schemas.microsoft.com/office/powerpoint/2010/main" val="624918222"/>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p62">
    <p:spTree>
      <p:nvGrpSpPr>
        <p:cNvPr id="1" name=""/>
        <p:cNvGrpSpPr/>
        <p:nvPr/>
      </p:nvGrpSpPr>
      <p:grpSpPr>
        <a:xfrm>
          <a:off x="0" y="0"/>
          <a:ext cx="0" cy="0"/>
          <a:chOff x="0" y="0"/>
          <a:chExt cx="0" cy="0"/>
        </a:xfrm>
      </p:grpSpPr>
      <p:sp>
        <p:nvSpPr>
          <p:cNvPr id="6" name="图片占位符 7"/>
          <p:cNvSpPr>
            <a:spLocks noGrp="1"/>
          </p:cNvSpPr>
          <p:nvPr>
            <p:ph type="pic" sz="quarter" idx="10"/>
          </p:nvPr>
        </p:nvSpPr>
        <p:spPr>
          <a:xfrm>
            <a:off x="5205413" y="0"/>
            <a:ext cx="3578994" cy="5141732"/>
          </a:xfrm>
          <a:custGeom>
            <a:avLst/>
            <a:gdLst>
              <a:gd name="connsiteX0" fmla="*/ 0 w 5173598"/>
              <a:gd name="connsiteY0" fmla="*/ 0 h 13716000"/>
              <a:gd name="connsiteX1" fmla="*/ 5173598 w 5173598"/>
              <a:gd name="connsiteY1" fmla="*/ 0 h 13716000"/>
              <a:gd name="connsiteX2" fmla="*/ 5173598 w 5173598"/>
              <a:gd name="connsiteY2" fmla="*/ 13716000 h 13716000"/>
              <a:gd name="connsiteX3" fmla="*/ 0 w 5173598"/>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173598" h="13716000">
                <a:moveTo>
                  <a:pt x="0" y="0"/>
                </a:moveTo>
                <a:lnTo>
                  <a:pt x="5173598" y="0"/>
                </a:lnTo>
                <a:lnTo>
                  <a:pt x="5173598" y="13716000"/>
                </a:lnTo>
                <a:lnTo>
                  <a:pt x="0" y="13716000"/>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dirty="0"/>
          </a:p>
        </p:txBody>
      </p:sp>
    </p:spTree>
    <p:extLst>
      <p:ext uri="{BB962C8B-B14F-4D97-AF65-F5344CB8AC3E}">
        <p14:creationId xmlns:p14="http://schemas.microsoft.com/office/powerpoint/2010/main" val="1768447609"/>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p63">
    <p:spTree>
      <p:nvGrpSpPr>
        <p:cNvPr id="1" name=""/>
        <p:cNvGrpSpPr/>
        <p:nvPr/>
      </p:nvGrpSpPr>
      <p:grpSpPr>
        <a:xfrm>
          <a:off x="0" y="0"/>
          <a:ext cx="0" cy="0"/>
          <a:chOff x="0" y="0"/>
          <a:chExt cx="0" cy="0"/>
        </a:xfrm>
      </p:grpSpPr>
      <p:sp>
        <p:nvSpPr>
          <p:cNvPr id="6" name="图片占位符 7"/>
          <p:cNvSpPr>
            <a:spLocks noGrp="1"/>
          </p:cNvSpPr>
          <p:nvPr>
            <p:ph type="pic" sz="quarter" idx="10"/>
          </p:nvPr>
        </p:nvSpPr>
        <p:spPr>
          <a:xfrm>
            <a:off x="1871663" y="936129"/>
            <a:ext cx="4959003" cy="3434034"/>
          </a:xfrm>
          <a:custGeom>
            <a:avLst/>
            <a:gdLst>
              <a:gd name="connsiteX0" fmla="*/ 0 w 5173598"/>
              <a:gd name="connsiteY0" fmla="*/ 0 h 13716000"/>
              <a:gd name="connsiteX1" fmla="*/ 5173598 w 5173598"/>
              <a:gd name="connsiteY1" fmla="*/ 0 h 13716000"/>
              <a:gd name="connsiteX2" fmla="*/ 5173598 w 5173598"/>
              <a:gd name="connsiteY2" fmla="*/ 13716000 h 13716000"/>
              <a:gd name="connsiteX3" fmla="*/ 0 w 5173598"/>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173598" h="13716000">
                <a:moveTo>
                  <a:pt x="0" y="0"/>
                </a:moveTo>
                <a:lnTo>
                  <a:pt x="5173598" y="0"/>
                </a:lnTo>
                <a:lnTo>
                  <a:pt x="5173598" y="13716000"/>
                </a:lnTo>
                <a:lnTo>
                  <a:pt x="0" y="13716000"/>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dirty="0"/>
          </a:p>
        </p:txBody>
      </p:sp>
    </p:spTree>
    <p:extLst>
      <p:ext uri="{BB962C8B-B14F-4D97-AF65-F5344CB8AC3E}">
        <p14:creationId xmlns:p14="http://schemas.microsoft.com/office/powerpoint/2010/main" val="2496815987"/>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p68">
    <p:spTree>
      <p:nvGrpSpPr>
        <p:cNvPr id="1" name=""/>
        <p:cNvGrpSpPr/>
        <p:nvPr/>
      </p:nvGrpSpPr>
      <p:grpSpPr>
        <a:xfrm>
          <a:off x="0" y="0"/>
          <a:ext cx="0" cy="0"/>
          <a:chOff x="0" y="0"/>
          <a:chExt cx="0" cy="0"/>
        </a:xfrm>
      </p:grpSpPr>
      <p:sp>
        <p:nvSpPr>
          <p:cNvPr id="6" name="图片占位符 7"/>
          <p:cNvSpPr>
            <a:spLocks noGrp="1"/>
          </p:cNvSpPr>
          <p:nvPr>
            <p:ph type="pic" sz="quarter" idx="10"/>
          </p:nvPr>
        </p:nvSpPr>
        <p:spPr>
          <a:xfrm>
            <a:off x="1073886" y="1629811"/>
            <a:ext cx="3385480" cy="1900445"/>
          </a:xfrm>
          <a:custGeom>
            <a:avLst/>
            <a:gdLst>
              <a:gd name="connsiteX0" fmla="*/ 0 w 5173598"/>
              <a:gd name="connsiteY0" fmla="*/ 0 h 13716000"/>
              <a:gd name="connsiteX1" fmla="*/ 5173598 w 5173598"/>
              <a:gd name="connsiteY1" fmla="*/ 0 h 13716000"/>
              <a:gd name="connsiteX2" fmla="*/ 5173598 w 5173598"/>
              <a:gd name="connsiteY2" fmla="*/ 13716000 h 13716000"/>
              <a:gd name="connsiteX3" fmla="*/ 0 w 5173598"/>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173598" h="13716000">
                <a:moveTo>
                  <a:pt x="0" y="0"/>
                </a:moveTo>
                <a:lnTo>
                  <a:pt x="5173598" y="0"/>
                </a:lnTo>
                <a:lnTo>
                  <a:pt x="5173598" y="13716000"/>
                </a:lnTo>
                <a:lnTo>
                  <a:pt x="0" y="13716000"/>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dirty="0"/>
          </a:p>
        </p:txBody>
      </p:sp>
    </p:spTree>
    <p:extLst>
      <p:ext uri="{BB962C8B-B14F-4D97-AF65-F5344CB8AC3E}">
        <p14:creationId xmlns:p14="http://schemas.microsoft.com/office/powerpoint/2010/main" val="3497085058"/>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LANK_cb9f513b9ede0c4a">
  <p:cSld name="BLANK_cb9f513b9ede0c4a">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22365819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2E1022-6572-4151-84DE-F3C4B735CE48}" type="datetimeFigureOut">
              <a:rPr lang="en-US" smtClean="0"/>
              <a:t>6/22/20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473138" y="4905375"/>
            <a:ext cx="243656" cy="241092"/>
          </a:xfrm>
        </p:spPr>
        <p:txBody>
          <a:bodyPr/>
          <a:lstStyle/>
          <a:p>
            <a:fld id="{3610C01E-A5BD-4043-91B0-38008325047B}" type="slidenum">
              <a:rPr lang="en-US" smtClean="0"/>
              <a:t>‹#›</a:t>
            </a:fld>
            <a:endParaRPr lang="en-US"/>
          </a:p>
        </p:txBody>
      </p:sp>
      <p:sp>
        <p:nvSpPr>
          <p:cNvPr id="8" name="Picture Placeholder 7"/>
          <p:cNvSpPr>
            <a:spLocks noGrp="1"/>
          </p:cNvSpPr>
          <p:nvPr>
            <p:ph type="pic" sz="quarter" idx="13" hasCustomPrompt="1"/>
          </p:nvPr>
        </p:nvSpPr>
        <p:spPr>
          <a:xfrm>
            <a:off x="3503054" y="2094"/>
            <a:ext cx="2137893" cy="5139312"/>
          </a:xfrm>
          <a:custGeom>
            <a:avLst/>
            <a:gdLst>
              <a:gd name="connsiteX0" fmla="*/ 0 w 2850524"/>
              <a:gd name="connsiteY0" fmla="*/ 0 h 6852416"/>
              <a:gd name="connsiteX1" fmla="*/ 2850524 w 2850524"/>
              <a:gd name="connsiteY1" fmla="*/ 0 h 6852416"/>
              <a:gd name="connsiteX2" fmla="*/ 2850524 w 2850524"/>
              <a:gd name="connsiteY2" fmla="*/ 6852416 h 6852416"/>
              <a:gd name="connsiteX3" fmla="*/ 0 w 2850524"/>
              <a:gd name="connsiteY3" fmla="*/ 6852416 h 6852416"/>
            </a:gdLst>
            <a:ahLst/>
            <a:cxnLst>
              <a:cxn ang="0">
                <a:pos x="connsiteX0" y="connsiteY0"/>
              </a:cxn>
              <a:cxn ang="0">
                <a:pos x="connsiteX1" y="connsiteY1"/>
              </a:cxn>
              <a:cxn ang="0">
                <a:pos x="connsiteX2" y="connsiteY2"/>
              </a:cxn>
              <a:cxn ang="0">
                <a:pos x="connsiteX3" y="connsiteY3"/>
              </a:cxn>
            </a:cxnLst>
            <a:rect l="l" t="t" r="r" b="b"/>
            <a:pathLst>
              <a:path w="2850524" h="6852416">
                <a:moveTo>
                  <a:pt x="0" y="0"/>
                </a:moveTo>
                <a:lnTo>
                  <a:pt x="2850524" y="0"/>
                </a:lnTo>
                <a:lnTo>
                  <a:pt x="2850524" y="6852416"/>
                </a:lnTo>
                <a:lnTo>
                  <a:pt x="0" y="6852416"/>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Picture</a:t>
            </a:r>
          </a:p>
        </p:txBody>
      </p:sp>
    </p:spTree>
    <p:extLst>
      <p:ext uri="{BB962C8B-B14F-4D97-AF65-F5344CB8AC3E}">
        <p14:creationId xmlns:p14="http://schemas.microsoft.com/office/powerpoint/2010/main" val="215709740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7" name="Freeform: Shape 6"/>
          <p:cNvSpPr>
            <a:spLocks noGrp="1"/>
          </p:cNvSpPr>
          <p:nvPr>
            <p:ph type="pic" sz="quarter" idx="12" hasCustomPrompt="1"/>
          </p:nvPr>
        </p:nvSpPr>
        <p:spPr>
          <a:xfrm>
            <a:off x="0" y="0"/>
            <a:ext cx="9144000" cy="2944906"/>
          </a:xfrm>
          <a:custGeom>
            <a:avLst/>
            <a:gdLst>
              <a:gd name="connsiteX0" fmla="*/ 0 w 12192000"/>
              <a:gd name="connsiteY0" fmla="*/ 0 h 3926541"/>
              <a:gd name="connsiteX1" fmla="*/ 12192000 w 12192000"/>
              <a:gd name="connsiteY1" fmla="*/ 0 h 3926541"/>
              <a:gd name="connsiteX2" fmla="*/ 12192000 w 12192000"/>
              <a:gd name="connsiteY2" fmla="*/ 3926541 h 3926541"/>
              <a:gd name="connsiteX3" fmla="*/ 0 w 12192000"/>
              <a:gd name="connsiteY3" fmla="*/ 3926541 h 3926541"/>
            </a:gdLst>
            <a:ahLst/>
            <a:cxnLst>
              <a:cxn ang="0">
                <a:pos x="connsiteX0" y="connsiteY0"/>
              </a:cxn>
              <a:cxn ang="0">
                <a:pos x="connsiteX1" y="connsiteY1"/>
              </a:cxn>
              <a:cxn ang="0">
                <a:pos x="connsiteX2" y="connsiteY2"/>
              </a:cxn>
              <a:cxn ang="0">
                <a:pos x="connsiteX3" y="connsiteY3"/>
              </a:cxn>
            </a:cxnLst>
            <a:rect l="l" t="t" r="r" b="b"/>
            <a:pathLst>
              <a:path w="12192000" h="3926541">
                <a:moveTo>
                  <a:pt x="0" y="0"/>
                </a:moveTo>
                <a:lnTo>
                  <a:pt x="12192000" y="0"/>
                </a:lnTo>
                <a:lnTo>
                  <a:pt x="12192000" y="3926541"/>
                </a:lnTo>
                <a:lnTo>
                  <a:pt x="0" y="3926541"/>
                </a:lnTo>
                <a:close/>
              </a:path>
            </a:pathLst>
          </a:custGeom>
          <a:solidFill>
            <a:schemeClr val="bg1">
              <a:lumMod val="95000"/>
            </a:schemeClr>
          </a:solidFill>
        </p:spPr>
        <p:txBody>
          <a:bodyPr wrap="square" anchor="ctr">
            <a:noAutofit/>
          </a:bodyPr>
          <a:lstStyle>
            <a:lvl1pPr marL="0" indent="0" algn="ctr">
              <a:buFontTx/>
              <a:buNone/>
              <a:defRPr sz="9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6/22/20</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302665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0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2E1022-6572-4151-84DE-F3C4B735CE48}" type="datetimeFigureOut">
              <a:rPr lang="en-US" smtClean="0"/>
              <a:t>6/22/20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473138" y="4905375"/>
            <a:ext cx="243656" cy="241092"/>
          </a:xfrm>
        </p:spPr>
        <p:txBody>
          <a:bodyPr/>
          <a:lstStyle/>
          <a:p>
            <a:fld id="{3610C01E-A5BD-4043-91B0-38008325047B}" type="slidenum">
              <a:rPr lang="en-US" smtClean="0"/>
              <a:t>‹#›</a:t>
            </a:fld>
            <a:endParaRPr lang="en-US"/>
          </a:p>
        </p:txBody>
      </p:sp>
      <p:sp>
        <p:nvSpPr>
          <p:cNvPr id="10" name="Picture Placeholder 9"/>
          <p:cNvSpPr>
            <a:spLocks noGrp="1"/>
          </p:cNvSpPr>
          <p:nvPr>
            <p:ph type="pic" sz="quarter" idx="13" hasCustomPrompt="1"/>
          </p:nvPr>
        </p:nvSpPr>
        <p:spPr>
          <a:xfrm>
            <a:off x="1266092" y="1703949"/>
            <a:ext cx="1735602" cy="1735602"/>
          </a:xfrm>
          <a:custGeom>
            <a:avLst/>
            <a:gdLst>
              <a:gd name="connsiteX0" fmla="*/ 1157068 w 2314136"/>
              <a:gd name="connsiteY0" fmla="*/ 0 h 2314136"/>
              <a:gd name="connsiteX1" fmla="*/ 2314136 w 2314136"/>
              <a:gd name="connsiteY1" fmla="*/ 1157068 h 2314136"/>
              <a:gd name="connsiteX2" fmla="*/ 1157068 w 2314136"/>
              <a:gd name="connsiteY2" fmla="*/ 2314136 h 2314136"/>
              <a:gd name="connsiteX3" fmla="*/ 0 w 2314136"/>
              <a:gd name="connsiteY3" fmla="*/ 1157068 h 2314136"/>
              <a:gd name="connsiteX4" fmla="*/ 1157068 w 2314136"/>
              <a:gd name="connsiteY4" fmla="*/ 0 h 231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136" h="2314136">
                <a:moveTo>
                  <a:pt x="1157068" y="0"/>
                </a:moveTo>
                <a:cubicBezTo>
                  <a:pt x="1796099" y="0"/>
                  <a:pt x="2314136" y="518037"/>
                  <a:pt x="2314136" y="1157068"/>
                </a:cubicBezTo>
                <a:cubicBezTo>
                  <a:pt x="2314136" y="1796099"/>
                  <a:pt x="1796099" y="2314136"/>
                  <a:pt x="1157068" y="2314136"/>
                </a:cubicBezTo>
                <a:cubicBezTo>
                  <a:pt x="518037" y="2314136"/>
                  <a:pt x="0" y="1796099"/>
                  <a:pt x="0" y="1157068"/>
                </a:cubicBezTo>
                <a:cubicBezTo>
                  <a:pt x="0" y="518037"/>
                  <a:pt x="518037" y="0"/>
                  <a:pt x="1157068" y="0"/>
                </a:cubicBezTo>
                <a:close/>
              </a:path>
            </a:pathLst>
          </a:custGeom>
          <a:solidFill>
            <a:schemeClr val="bg1">
              <a:lumMod val="95000"/>
            </a:schemeClr>
          </a:solidFill>
        </p:spPr>
        <p:txBody>
          <a:bodyPr wrap="square" anchor="ctr">
            <a:noAutofit/>
          </a:bodyPr>
          <a:lstStyle>
            <a:lvl1pPr marL="0" indent="0" algn="ctr">
              <a:buFontTx/>
              <a:buNone/>
              <a:defRPr sz="900"/>
            </a:lvl1pPr>
          </a:lstStyle>
          <a:p>
            <a:r>
              <a:rPr lang="en-US"/>
              <a:t>Picture</a:t>
            </a:r>
          </a:p>
        </p:txBody>
      </p:sp>
    </p:spTree>
    <p:extLst>
      <p:ext uri="{BB962C8B-B14F-4D97-AF65-F5344CB8AC3E}">
        <p14:creationId xmlns:p14="http://schemas.microsoft.com/office/powerpoint/2010/main" val="247267406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06_Blank">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0" y="0"/>
            <a:ext cx="9144000" cy="5143500"/>
          </a:xfrm>
          <a:solidFill>
            <a:schemeClr val="bg1">
              <a:lumMod val="95000"/>
            </a:schemeClr>
          </a:solidFill>
        </p:spPr>
        <p:txBody>
          <a:bodyPr>
            <a:normAutofit/>
          </a:bodyPr>
          <a:lstStyle>
            <a:lvl1pPr marL="0" indent="0" algn="ctr">
              <a:buNone/>
              <a:defRPr sz="900">
                <a:solidFill>
                  <a:schemeClr val="bg1"/>
                </a:solidFill>
              </a:defRPr>
            </a:lvl1pPr>
          </a:lstStyle>
          <a:p>
            <a:r>
              <a:rPr lang="en-US"/>
              <a:t>Picture</a:t>
            </a:r>
          </a:p>
        </p:txBody>
      </p:sp>
      <p:sp>
        <p:nvSpPr>
          <p:cNvPr id="2" name="Date Placeholder 1"/>
          <p:cNvSpPr>
            <a:spLocks noGrp="1"/>
          </p:cNvSpPr>
          <p:nvPr>
            <p:ph type="dt" sz="half" idx="10"/>
          </p:nvPr>
        </p:nvSpPr>
        <p:spPr/>
        <p:txBody>
          <a:bodyPr/>
          <a:lstStyle/>
          <a:p>
            <a:fld id="{CF2E1022-6572-4151-84DE-F3C4B735CE48}" type="datetimeFigureOut">
              <a:rPr lang="en-US" smtClean="0"/>
              <a:t>6/22/20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473138" y="4905375"/>
            <a:ext cx="243656" cy="241092"/>
          </a:xfrm>
        </p:spPr>
        <p:txBody>
          <a:bodyPr/>
          <a:lstStyle/>
          <a:p>
            <a:fld id="{3610C01E-A5BD-4043-91B0-38008325047B}" type="slidenum">
              <a:rPr lang="en-US" smtClean="0"/>
              <a:t>‹#›</a:t>
            </a:fld>
            <a:endParaRPr lang="en-US"/>
          </a:p>
        </p:txBody>
      </p:sp>
      <p:sp>
        <p:nvSpPr>
          <p:cNvPr id="9" name="Picture Placeholder 8"/>
          <p:cNvSpPr>
            <a:spLocks noGrp="1"/>
          </p:cNvSpPr>
          <p:nvPr>
            <p:ph type="pic" sz="quarter" idx="13" hasCustomPrompt="1"/>
          </p:nvPr>
        </p:nvSpPr>
        <p:spPr>
          <a:xfrm>
            <a:off x="4096310" y="1136203"/>
            <a:ext cx="951380" cy="951380"/>
          </a:xfrm>
          <a:custGeom>
            <a:avLst/>
            <a:gdLst>
              <a:gd name="connsiteX0" fmla="*/ 634253 w 1268506"/>
              <a:gd name="connsiteY0" fmla="*/ 0 h 1268506"/>
              <a:gd name="connsiteX1" fmla="*/ 1268506 w 1268506"/>
              <a:gd name="connsiteY1" fmla="*/ 634253 h 1268506"/>
              <a:gd name="connsiteX2" fmla="*/ 634253 w 1268506"/>
              <a:gd name="connsiteY2" fmla="*/ 1268506 h 1268506"/>
              <a:gd name="connsiteX3" fmla="*/ 0 w 1268506"/>
              <a:gd name="connsiteY3" fmla="*/ 634253 h 1268506"/>
              <a:gd name="connsiteX4" fmla="*/ 634253 w 1268506"/>
              <a:gd name="connsiteY4" fmla="*/ 0 h 126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506" h="1268506">
                <a:moveTo>
                  <a:pt x="634253" y="0"/>
                </a:moveTo>
                <a:cubicBezTo>
                  <a:pt x="984541" y="0"/>
                  <a:pt x="1268506" y="283965"/>
                  <a:pt x="1268506" y="634253"/>
                </a:cubicBezTo>
                <a:cubicBezTo>
                  <a:pt x="1268506" y="984541"/>
                  <a:pt x="984541" y="1268506"/>
                  <a:pt x="634253" y="1268506"/>
                </a:cubicBezTo>
                <a:cubicBezTo>
                  <a:pt x="283965" y="1268506"/>
                  <a:pt x="0" y="984541"/>
                  <a:pt x="0" y="634253"/>
                </a:cubicBezTo>
                <a:cubicBezTo>
                  <a:pt x="0" y="283965"/>
                  <a:pt x="283965" y="0"/>
                  <a:pt x="634253" y="0"/>
                </a:cubicBezTo>
                <a:close/>
              </a:path>
            </a:pathLst>
          </a:custGeom>
          <a:solidFill>
            <a:schemeClr val="bg1">
              <a:lumMod val="95000"/>
            </a:schemeClr>
          </a:solidFill>
        </p:spPr>
        <p:txBody>
          <a:bodyPr wrap="square" anchor="ctr">
            <a:noAutofit/>
          </a:bodyPr>
          <a:lstStyle>
            <a:lvl1pPr marL="0" indent="0" algn="ctr">
              <a:buFontTx/>
              <a:buNone/>
              <a:defRPr sz="900">
                <a:solidFill>
                  <a:schemeClr val="bg1"/>
                </a:solidFill>
              </a:defRPr>
            </a:lvl1pPr>
          </a:lstStyle>
          <a:p>
            <a:r>
              <a:rPr lang="en-US"/>
              <a:t>Picture</a:t>
            </a:r>
          </a:p>
        </p:txBody>
      </p:sp>
    </p:spTree>
    <p:extLst>
      <p:ext uri="{BB962C8B-B14F-4D97-AF65-F5344CB8AC3E}">
        <p14:creationId xmlns:p14="http://schemas.microsoft.com/office/powerpoint/2010/main" val="4225268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43">
  <p:cSld name="p43">
    <p:spTree>
      <p:nvGrpSpPr>
        <p:cNvPr id="1" name="Shape 35"/>
        <p:cNvGrpSpPr/>
        <p:nvPr/>
      </p:nvGrpSpPr>
      <p:grpSpPr>
        <a:xfrm>
          <a:off x="0" y="0"/>
          <a:ext cx="0" cy="0"/>
          <a:chOff x="0" y="0"/>
          <a:chExt cx="0" cy="0"/>
        </a:xfrm>
      </p:grpSpPr>
      <p:sp>
        <p:nvSpPr>
          <p:cNvPr id="36" name="Google Shape;36;p14"/>
          <p:cNvSpPr>
            <a:spLocks noGrp="1"/>
          </p:cNvSpPr>
          <p:nvPr>
            <p:ph type="pic" idx="2"/>
          </p:nvPr>
        </p:nvSpPr>
        <p:spPr>
          <a:xfrm>
            <a:off x="876275" y="2722759"/>
            <a:ext cx="2368544" cy="1085571"/>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37" name="Google Shape;37;p14"/>
          <p:cNvSpPr>
            <a:spLocks noGrp="1"/>
          </p:cNvSpPr>
          <p:nvPr>
            <p:ph type="pic" idx="3"/>
          </p:nvPr>
        </p:nvSpPr>
        <p:spPr>
          <a:xfrm>
            <a:off x="3387700" y="2722759"/>
            <a:ext cx="2368544" cy="1085571"/>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38" name="Google Shape;38;p14"/>
          <p:cNvSpPr>
            <a:spLocks noGrp="1"/>
          </p:cNvSpPr>
          <p:nvPr>
            <p:ph type="pic" idx="4"/>
          </p:nvPr>
        </p:nvSpPr>
        <p:spPr>
          <a:xfrm>
            <a:off x="5899126" y="2722759"/>
            <a:ext cx="2368544" cy="1085571"/>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4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2E1022-6572-4151-84DE-F3C4B735CE48}" type="datetimeFigureOut">
              <a:rPr lang="en-US" smtClean="0"/>
              <a:t>6/22/20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473138" y="4905375"/>
            <a:ext cx="243656" cy="241092"/>
          </a:xfrm>
        </p:spPr>
        <p:txBody>
          <a:bodyPr/>
          <a:lstStyle/>
          <a:p>
            <a:fld id="{3610C01E-A5BD-4043-91B0-38008325047B}" type="slidenum">
              <a:rPr lang="en-US" smtClean="0"/>
              <a:t>‹#›</a:t>
            </a:fld>
            <a:endParaRPr lang="en-US"/>
          </a:p>
        </p:txBody>
      </p:sp>
      <p:sp>
        <p:nvSpPr>
          <p:cNvPr id="8" name="Picture Placeholder 7"/>
          <p:cNvSpPr>
            <a:spLocks noGrp="1"/>
          </p:cNvSpPr>
          <p:nvPr>
            <p:ph type="pic" sz="quarter" idx="13" hasCustomPrompt="1"/>
          </p:nvPr>
        </p:nvSpPr>
        <p:spPr>
          <a:xfrm>
            <a:off x="4906109" y="1"/>
            <a:ext cx="3780692" cy="3814103"/>
          </a:xfrm>
          <a:custGeom>
            <a:avLst/>
            <a:gdLst>
              <a:gd name="connsiteX0" fmla="*/ 0 w 5040923"/>
              <a:gd name="connsiteY0" fmla="*/ 0 h 5085471"/>
              <a:gd name="connsiteX1" fmla="*/ 5040923 w 5040923"/>
              <a:gd name="connsiteY1" fmla="*/ 0 h 5085471"/>
              <a:gd name="connsiteX2" fmla="*/ 5040923 w 5040923"/>
              <a:gd name="connsiteY2" fmla="*/ 5085471 h 5085471"/>
              <a:gd name="connsiteX3" fmla="*/ 0 w 5040923"/>
              <a:gd name="connsiteY3" fmla="*/ 5085471 h 5085471"/>
            </a:gdLst>
            <a:ahLst/>
            <a:cxnLst>
              <a:cxn ang="0">
                <a:pos x="connsiteX0" y="connsiteY0"/>
              </a:cxn>
              <a:cxn ang="0">
                <a:pos x="connsiteX1" y="connsiteY1"/>
              </a:cxn>
              <a:cxn ang="0">
                <a:pos x="connsiteX2" y="connsiteY2"/>
              </a:cxn>
              <a:cxn ang="0">
                <a:pos x="connsiteX3" y="connsiteY3"/>
              </a:cxn>
            </a:cxnLst>
            <a:rect l="l" t="t" r="r" b="b"/>
            <a:pathLst>
              <a:path w="5040923" h="5085471">
                <a:moveTo>
                  <a:pt x="0" y="0"/>
                </a:moveTo>
                <a:lnTo>
                  <a:pt x="5040923" y="0"/>
                </a:lnTo>
                <a:lnTo>
                  <a:pt x="5040923" y="5085471"/>
                </a:lnTo>
                <a:lnTo>
                  <a:pt x="0" y="5085471"/>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Picture</a:t>
            </a:r>
          </a:p>
        </p:txBody>
      </p:sp>
    </p:spTree>
    <p:extLst>
      <p:ext uri="{BB962C8B-B14F-4D97-AF65-F5344CB8AC3E}">
        <p14:creationId xmlns:p14="http://schemas.microsoft.com/office/powerpoint/2010/main" val="137029826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3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2E1022-6572-4151-84DE-F3C4B735CE48}" type="datetimeFigureOut">
              <a:rPr lang="en-US" smtClean="0"/>
              <a:t>6/22/20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473138" y="4905375"/>
            <a:ext cx="243656" cy="241092"/>
          </a:xfrm>
        </p:spPr>
        <p:txBody>
          <a:bodyPr/>
          <a:lstStyle/>
          <a:p>
            <a:fld id="{3610C01E-A5BD-4043-91B0-38008325047B}" type="slidenum">
              <a:rPr lang="en-US" smtClean="0"/>
              <a:t>‹#›</a:t>
            </a:fld>
            <a:endParaRPr lang="en-US"/>
          </a:p>
        </p:txBody>
      </p:sp>
      <p:sp>
        <p:nvSpPr>
          <p:cNvPr id="7" name="Picture Placeholder 6"/>
          <p:cNvSpPr>
            <a:spLocks noGrp="1"/>
          </p:cNvSpPr>
          <p:nvPr>
            <p:ph type="pic" sz="quarter" idx="13" hasCustomPrompt="1"/>
          </p:nvPr>
        </p:nvSpPr>
        <p:spPr>
          <a:xfrm>
            <a:off x="3407238" y="1091485"/>
            <a:ext cx="2329526" cy="3103304"/>
          </a:xfrm>
          <a:custGeom>
            <a:avLst/>
            <a:gdLst>
              <a:gd name="connsiteX0" fmla="*/ 0 w 3106034"/>
              <a:gd name="connsiteY0" fmla="*/ 0 h 4137738"/>
              <a:gd name="connsiteX1" fmla="*/ 3106034 w 3106034"/>
              <a:gd name="connsiteY1" fmla="*/ 0 h 4137738"/>
              <a:gd name="connsiteX2" fmla="*/ 3106034 w 3106034"/>
              <a:gd name="connsiteY2" fmla="*/ 4137738 h 4137738"/>
              <a:gd name="connsiteX3" fmla="*/ 0 w 3106034"/>
              <a:gd name="connsiteY3" fmla="*/ 4137738 h 4137738"/>
            </a:gdLst>
            <a:ahLst/>
            <a:cxnLst>
              <a:cxn ang="0">
                <a:pos x="connsiteX0" y="connsiteY0"/>
              </a:cxn>
              <a:cxn ang="0">
                <a:pos x="connsiteX1" y="connsiteY1"/>
              </a:cxn>
              <a:cxn ang="0">
                <a:pos x="connsiteX2" y="connsiteY2"/>
              </a:cxn>
              <a:cxn ang="0">
                <a:pos x="connsiteX3" y="connsiteY3"/>
              </a:cxn>
            </a:cxnLst>
            <a:rect l="l" t="t" r="r" b="b"/>
            <a:pathLst>
              <a:path w="3106034" h="4137738">
                <a:moveTo>
                  <a:pt x="0" y="0"/>
                </a:moveTo>
                <a:lnTo>
                  <a:pt x="3106034" y="0"/>
                </a:lnTo>
                <a:lnTo>
                  <a:pt x="3106034" y="4137738"/>
                </a:lnTo>
                <a:lnTo>
                  <a:pt x="0" y="4137738"/>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Picture</a:t>
            </a:r>
          </a:p>
        </p:txBody>
      </p:sp>
    </p:spTree>
    <p:extLst>
      <p:ext uri="{BB962C8B-B14F-4D97-AF65-F5344CB8AC3E}">
        <p14:creationId xmlns:p14="http://schemas.microsoft.com/office/powerpoint/2010/main" val="427371103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D2FC86-64E1-417B-96B3-3F22655E57B6}" type="datetime1">
              <a:rPr lang="en-US" smtClean="0"/>
              <a:t>6/22/20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374984" y="253020"/>
            <a:ext cx="269304" cy="252633"/>
          </a:xfrm>
        </p:spPr>
        <p:txBody>
          <a:bodyPr/>
          <a:lstStyle>
            <a:lvl1pPr algn="ctr">
              <a:defRPr sz="975">
                <a:solidFill>
                  <a:schemeClr val="bg1"/>
                </a:solidFill>
                <a:latin typeface="Poppins Light" panose="02000000000000000000" pitchFamily="2" charset="0"/>
                <a:cs typeface="Poppins Light" panose="02000000000000000000" pitchFamily="2" charset="0"/>
              </a:defRPr>
            </a:lvl1pPr>
          </a:lstStyle>
          <a:p>
            <a:fld id="{2908AE93-C9C6-494E-8F65-9AEFAC3DAEAC}" type="slidenum">
              <a:rPr lang="en-US" smtClean="0"/>
              <a:pPr/>
              <a:t>‹#›</a:t>
            </a:fld>
            <a:endParaRPr lang="en-US"/>
          </a:p>
        </p:txBody>
      </p:sp>
    </p:spTree>
    <p:extLst>
      <p:ext uri="{BB962C8B-B14F-4D97-AF65-F5344CB8AC3E}">
        <p14:creationId xmlns:p14="http://schemas.microsoft.com/office/powerpoint/2010/main" val="8094577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p10">
  <p:cSld name="p10">
    <p:spTree>
      <p:nvGrpSpPr>
        <p:cNvPr id="1" name="Shape 54"/>
        <p:cNvGrpSpPr/>
        <p:nvPr/>
      </p:nvGrpSpPr>
      <p:grpSpPr>
        <a:xfrm>
          <a:off x="0" y="0"/>
          <a:ext cx="0" cy="0"/>
          <a:chOff x="0" y="0"/>
          <a:chExt cx="0" cy="0"/>
        </a:xfrm>
      </p:grpSpPr>
      <p:sp>
        <p:nvSpPr>
          <p:cNvPr id="55" name="Google Shape;55;p14"/>
          <p:cNvSpPr>
            <a:spLocks noGrp="1"/>
          </p:cNvSpPr>
          <p:nvPr>
            <p:ph type="pic" idx="2"/>
          </p:nvPr>
        </p:nvSpPr>
        <p:spPr>
          <a:xfrm>
            <a:off x="0" y="1419070"/>
            <a:ext cx="3729975" cy="3724430"/>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56" name="Google Shape;56;p14"/>
          <p:cNvSpPr>
            <a:spLocks noGrp="1"/>
          </p:cNvSpPr>
          <p:nvPr>
            <p:ph type="pic" idx="3"/>
          </p:nvPr>
        </p:nvSpPr>
        <p:spPr>
          <a:xfrm>
            <a:off x="3729975" y="2749612"/>
            <a:ext cx="2397452" cy="2393888"/>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57" name="Google Shape;57;p14"/>
          <p:cNvSpPr>
            <a:spLocks noGrp="1"/>
          </p:cNvSpPr>
          <p:nvPr>
            <p:ph type="pic" idx="4"/>
          </p:nvPr>
        </p:nvSpPr>
        <p:spPr>
          <a:xfrm>
            <a:off x="1528107" y="-8986"/>
            <a:ext cx="4371974" cy="4365475"/>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extLst>
      <p:ext uri="{BB962C8B-B14F-4D97-AF65-F5344CB8AC3E}">
        <p14:creationId xmlns:p14="http://schemas.microsoft.com/office/powerpoint/2010/main" val="168989981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p35">
  <p:cSld name="p35">
    <p:spTree>
      <p:nvGrpSpPr>
        <p:cNvPr id="1" name="Shape 58"/>
        <p:cNvGrpSpPr/>
        <p:nvPr/>
      </p:nvGrpSpPr>
      <p:grpSpPr>
        <a:xfrm>
          <a:off x="0" y="0"/>
          <a:ext cx="0" cy="0"/>
          <a:chOff x="0" y="0"/>
          <a:chExt cx="0" cy="0"/>
        </a:xfrm>
      </p:grpSpPr>
      <p:sp>
        <p:nvSpPr>
          <p:cNvPr id="59" name="Google Shape;59;p15"/>
          <p:cNvSpPr>
            <a:spLocks noGrp="1"/>
          </p:cNvSpPr>
          <p:nvPr>
            <p:ph type="pic" idx="2"/>
          </p:nvPr>
        </p:nvSpPr>
        <p:spPr>
          <a:xfrm>
            <a:off x="0" y="2567483"/>
            <a:ext cx="9149615" cy="2576017"/>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extLst>
      <p:ext uri="{BB962C8B-B14F-4D97-AF65-F5344CB8AC3E}">
        <p14:creationId xmlns:p14="http://schemas.microsoft.com/office/powerpoint/2010/main" val="261763533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p31">
  <p:cSld name="p31">
    <p:spTree>
      <p:nvGrpSpPr>
        <p:cNvPr id="1" name="Shape 60"/>
        <p:cNvGrpSpPr/>
        <p:nvPr/>
      </p:nvGrpSpPr>
      <p:grpSpPr>
        <a:xfrm>
          <a:off x="0" y="0"/>
          <a:ext cx="0" cy="0"/>
          <a:chOff x="0" y="0"/>
          <a:chExt cx="0" cy="0"/>
        </a:xfrm>
      </p:grpSpPr>
      <p:sp>
        <p:nvSpPr>
          <p:cNvPr id="61" name="Google Shape;61;p16"/>
          <p:cNvSpPr>
            <a:spLocks noGrp="1"/>
          </p:cNvSpPr>
          <p:nvPr>
            <p:ph type="pic" idx="2"/>
          </p:nvPr>
        </p:nvSpPr>
        <p:spPr>
          <a:xfrm>
            <a:off x="1445048" y="485825"/>
            <a:ext cx="6253907" cy="2970312"/>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extLst>
      <p:ext uri="{BB962C8B-B14F-4D97-AF65-F5344CB8AC3E}">
        <p14:creationId xmlns:p14="http://schemas.microsoft.com/office/powerpoint/2010/main" val="192804132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p9">
  <p:cSld name="p9">
    <p:spTree>
      <p:nvGrpSpPr>
        <p:cNvPr id="1" name="Shape 62"/>
        <p:cNvGrpSpPr/>
        <p:nvPr/>
      </p:nvGrpSpPr>
      <p:grpSpPr>
        <a:xfrm>
          <a:off x="0" y="0"/>
          <a:ext cx="0" cy="0"/>
          <a:chOff x="0" y="0"/>
          <a:chExt cx="0" cy="0"/>
        </a:xfrm>
      </p:grpSpPr>
      <p:sp>
        <p:nvSpPr>
          <p:cNvPr id="63" name="Google Shape;63;p17"/>
          <p:cNvSpPr>
            <a:spLocks noGrp="1"/>
          </p:cNvSpPr>
          <p:nvPr>
            <p:ph type="pic" idx="2"/>
          </p:nvPr>
        </p:nvSpPr>
        <p:spPr>
          <a:xfrm>
            <a:off x="3980607" y="1127"/>
            <a:ext cx="3754487" cy="3748906"/>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64" name="Google Shape;64;p17"/>
          <p:cNvSpPr>
            <a:spLocks noGrp="1"/>
          </p:cNvSpPr>
          <p:nvPr>
            <p:ph type="pic" idx="3"/>
          </p:nvPr>
        </p:nvSpPr>
        <p:spPr>
          <a:xfrm>
            <a:off x="5399832" y="1394594"/>
            <a:ext cx="3754487" cy="3748906"/>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extLst>
      <p:ext uri="{BB962C8B-B14F-4D97-AF65-F5344CB8AC3E}">
        <p14:creationId xmlns:p14="http://schemas.microsoft.com/office/powerpoint/2010/main" val="185182429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P1">
  <p:cSld name="P1">
    <p:spTree>
      <p:nvGrpSpPr>
        <p:cNvPr id="1" name="Shape 65"/>
        <p:cNvGrpSpPr/>
        <p:nvPr/>
      </p:nvGrpSpPr>
      <p:grpSpPr>
        <a:xfrm>
          <a:off x="0" y="0"/>
          <a:ext cx="0" cy="0"/>
          <a:chOff x="0" y="0"/>
          <a:chExt cx="0" cy="0"/>
        </a:xfrm>
      </p:grpSpPr>
      <p:sp>
        <p:nvSpPr>
          <p:cNvPr id="66" name="Google Shape;66;p18"/>
          <p:cNvSpPr>
            <a:spLocks noGrp="1"/>
          </p:cNvSpPr>
          <p:nvPr>
            <p:ph type="pic" idx="2"/>
          </p:nvPr>
        </p:nvSpPr>
        <p:spPr>
          <a:xfrm>
            <a:off x="0" y="0"/>
            <a:ext cx="9144000" cy="5143500"/>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chemeClr val="accent5"/>
              </a:buClr>
              <a:buSzPts val="700"/>
              <a:buFont typeface="Helvetica Neue Light"/>
              <a:buChar char="•"/>
              <a:defRPr sz="900" b="0" i="0" u="none" strike="noStrike" cap="none">
                <a:solidFill>
                  <a:schemeClr val="accent5"/>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extLst>
      <p:ext uri="{BB962C8B-B14F-4D97-AF65-F5344CB8AC3E}">
        <p14:creationId xmlns:p14="http://schemas.microsoft.com/office/powerpoint/2010/main" val="346342851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p44">
  <p:cSld name="p44">
    <p:spTree>
      <p:nvGrpSpPr>
        <p:cNvPr id="1" name="Shape 67"/>
        <p:cNvGrpSpPr/>
        <p:nvPr/>
      </p:nvGrpSpPr>
      <p:grpSpPr>
        <a:xfrm>
          <a:off x="0" y="0"/>
          <a:ext cx="0" cy="0"/>
          <a:chOff x="0" y="0"/>
          <a:chExt cx="0" cy="0"/>
        </a:xfrm>
      </p:grpSpPr>
      <p:sp>
        <p:nvSpPr>
          <p:cNvPr id="68" name="Google Shape;68;p19"/>
          <p:cNvSpPr>
            <a:spLocks noGrp="1"/>
          </p:cNvSpPr>
          <p:nvPr>
            <p:ph type="pic" idx="2"/>
          </p:nvPr>
        </p:nvSpPr>
        <p:spPr>
          <a:xfrm>
            <a:off x="1942912" y="1160387"/>
            <a:ext cx="798017" cy="587829"/>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extLst>
      <p:ext uri="{BB962C8B-B14F-4D97-AF65-F5344CB8AC3E}">
        <p14:creationId xmlns:p14="http://schemas.microsoft.com/office/powerpoint/2010/main" val="313848574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1" type="tx">
  <p:cSld name="1">
    <p:spTree>
      <p:nvGrpSpPr>
        <p:cNvPr id="1" name="Shape 69"/>
        <p:cNvGrpSpPr/>
        <p:nvPr/>
      </p:nvGrpSpPr>
      <p:grpSpPr>
        <a:xfrm>
          <a:off x="0" y="0"/>
          <a:ext cx="0" cy="0"/>
          <a:chOff x="0" y="0"/>
          <a:chExt cx="0" cy="0"/>
        </a:xfrm>
      </p:grpSpPr>
      <p:sp>
        <p:nvSpPr>
          <p:cNvPr id="70" name="Google Shape;70;p20"/>
          <p:cNvSpPr txBox="1">
            <a:spLocks noGrp="1"/>
          </p:cNvSpPr>
          <p:nvPr>
            <p:ph type="sldNum" idx="12"/>
          </p:nvPr>
        </p:nvSpPr>
        <p:spPr>
          <a:xfrm>
            <a:off x="4484637" y="4905375"/>
            <a:ext cx="169964" cy="176212"/>
          </a:xfrm>
          <a:prstGeom prst="rect">
            <a:avLst/>
          </a:prstGeom>
          <a:noFill/>
          <a:ln>
            <a:noFill/>
          </a:ln>
        </p:spPr>
        <p:txBody>
          <a:bodyPr spcFirstLastPara="1" wrap="square" lIns="19050" tIns="19050" rIns="19050" bIns="19050" anchor="t" anchorCtr="0">
            <a:noAutofit/>
          </a:bodyPr>
          <a:lstStyle>
            <a:lvl1pPr marL="0" lvl="0" indent="0" algn="ctr">
              <a:lnSpc>
                <a:spcPct val="100000"/>
              </a:lnSpc>
              <a:spcBef>
                <a:spcPts val="0"/>
              </a:spcBef>
              <a:spcAft>
                <a:spcPts val="0"/>
              </a:spcAft>
              <a:buClr>
                <a:srgbClr val="000000"/>
              </a:buClr>
              <a:buSzPts val="900"/>
              <a:buFont typeface="Helvetica Neue Light"/>
              <a:buNone/>
              <a:defRPr sz="900"/>
            </a:lvl1pPr>
            <a:lvl2pPr marL="0" lvl="1" indent="0" algn="ctr">
              <a:lnSpc>
                <a:spcPct val="100000"/>
              </a:lnSpc>
              <a:spcBef>
                <a:spcPts val="0"/>
              </a:spcBef>
              <a:spcAft>
                <a:spcPts val="0"/>
              </a:spcAft>
              <a:buClr>
                <a:srgbClr val="000000"/>
              </a:buClr>
              <a:buSzPts val="900"/>
              <a:buFont typeface="Helvetica Neue Light"/>
              <a:buNone/>
              <a:defRPr sz="900"/>
            </a:lvl2pPr>
            <a:lvl3pPr marL="0" lvl="2" indent="0" algn="ctr">
              <a:lnSpc>
                <a:spcPct val="100000"/>
              </a:lnSpc>
              <a:spcBef>
                <a:spcPts val="0"/>
              </a:spcBef>
              <a:spcAft>
                <a:spcPts val="0"/>
              </a:spcAft>
              <a:buClr>
                <a:srgbClr val="000000"/>
              </a:buClr>
              <a:buSzPts val="900"/>
              <a:buFont typeface="Helvetica Neue Light"/>
              <a:buNone/>
              <a:defRPr sz="900"/>
            </a:lvl3pPr>
            <a:lvl4pPr marL="0" lvl="3" indent="0" algn="ctr">
              <a:lnSpc>
                <a:spcPct val="100000"/>
              </a:lnSpc>
              <a:spcBef>
                <a:spcPts val="0"/>
              </a:spcBef>
              <a:spcAft>
                <a:spcPts val="0"/>
              </a:spcAft>
              <a:buClr>
                <a:srgbClr val="000000"/>
              </a:buClr>
              <a:buSzPts val="900"/>
              <a:buFont typeface="Helvetica Neue Light"/>
              <a:buNone/>
              <a:defRPr sz="900"/>
            </a:lvl4pPr>
            <a:lvl5pPr marL="0" lvl="4" indent="0" algn="ctr">
              <a:lnSpc>
                <a:spcPct val="100000"/>
              </a:lnSpc>
              <a:spcBef>
                <a:spcPts val="0"/>
              </a:spcBef>
              <a:spcAft>
                <a:spcPts val="0"/>
              </a:spcAft>
              <a:buClr>
                <a:srgbClr val="000000"/>
              </a:buClr>
              <a:buSzPts val="900"/>
              <a:buFont typeface="Helvetica Neue Light"/>
              <a:buNone/>
              <a:defRPr sz="900"/>
            </a:lvl5pPr>
            <a:lvl6pPr marL="0" lvl="5" indent="0" algn="ctr">
              <a:lnSpc>
                <a:spcPct val="100000"/>
              </a:lnSpc>
              <a:spcBef>
                <a:spcPts val="0"/>
              </a:spcBef>
              <a:spcAft>
                <a:spcPts val="0"/>
              </a:spcAft>
              <a:buClr>
                <a:srgbClr val="000000"/>
              </a:buClr>
              <a:buSzPts val="900"/>
              <a:buFont typeface="Helvetica Neue Light"/>
              <a:buNone/>
              <a:defRPr sz="900"/>
            </a:lvl6pPr>
            <a:lvl7pPr marL="0" lvl="6" indent="0" algn="ctr">
              <a:lnSpc>
                <a:spcPct val="100000"/>
              </a:lnSpc>
              <a:spcBef>
                <a:spcPts val="0"/>
              </a:spcBef>
              <a:spcAft>
                <a:spcPts val="0"/>
              </a:spcAft>
              <a:buClr>
                <a:srgbClr val="000000"/>
              </a:buClr>
              <a:buSzPts val="900"/>
              <a:buFont typeface="Helvetica Neue Light"/>
              <a:buNone/>
              <a:defRPr sz="900"/>
            </a:lvl7pPr>
            <a:lvl8pPr marL="0" lvl="7" indent="0" algn="ctr">
              <a:lnSpc>
                <a:spcPct val="100000"/>
              </a:lnSpc>
              <a:spcBef>
                <a:spcPts val="0"/>
              </a:spcBef>
              <a:spcAft>
                <a:spcPts val="0"/>
              </a:spcAft>
              <a:buClr>
                <a:srgbClr val="000000"/>
              </a:buClr>
              <a:buSzPts val="900"/>
              <a:buFont typeface="Helvetica Neue Light"/>
              <a:buNone/>
              <a:defRPr sz="900"/>
            </a:lvl8pPr>
            <a:lvl9pPr marL="0" lvl="8" indent="0" algn="ctr">
              <a:lnSpc>
                <a:spcPct val="100000"/>
              </a:lnSpc>
              <a:spcBef>
                <a:spcPts val="0"/>
              </a:spcBef>
              <a:spcAft>
                <a:spcPts val="0"/>
              </a:spcAft>
              <a:buClr>
                <a:srgbClr val="000000"/>
              </a:buClr>
              <a:buSzPts val="900"/>
              <a:buFont typeface="Helvetica Neue Light"/>
              <a:buNone/>
              <a:defRPr sz="900"/>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97950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61">
  <p:cSld name="p61">
    <p:spTree>
      <p:nvGrpSpPr>
        <p:cNvPr id="1" name="Shape 39"/>
        <p:cNvGrpSpPr/>
        <p:nvPr/>
      </p:nvGrpSpPr>
      <p:grpSpPr>
        <a:xfrm>
          <a:off x="0" y="0"/>
          <a:ext cx="0" cy="0"/>
          <a:chOff x="0" y="0"/>
          <a:chExt cx="0" cy="0"/>
        </a:xfrm>
      </p:grpSpPr>
      <p:sp>
        <p:nvSpPr>
          <p:cNvPr id="40" name="Google Shape;40;p15"/>
          <p:cNvSpPr>
            <a:spLocks noGrp="1"/>
          </p:cNvSpPr>
          <p:nvPr>
            <p:ph type="pic" idx="2"/>
          </p:nvPr>
        </p:nvSpPr>
        <p:spPr>
          <a:xfrm>
            <a:off x="745233" y="735285"/>
            <a:ext cx="2573893" cy="3672882"/>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BLANK_cb9f513b9ede0c4a">
  <p:cSld name="BLANK_cb9f513b9ede0c4a">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373603245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p59">
  <p:cSld name="p59">
    <p:spTree>
      <p:nvGrpSpPr>
        <p:cNvPr id="1" name="Shape 76"/>
        <p:cNvGrpSpPr/>
        <p:nvPr/>
      </p:nvGrpSpPr>
      <p:grpSpPr>
        <a:xfrm>
          <a:off x="0" y="0"/>
          <a:ext cx="0" cy="0"/>
          <a:chOff x="0" y="0"/>
          <a:chExt cx="0" cy="0"/>
        </a:xfrm>
      </p:grpSpPr>
      <p:sp>
        <p:nvSpPr>
          <p:cNvPr id="77" name="Google Shape;77;p24"/>
          <p:cNvSpPr>
            <a:spLocks noGrp="1"/>
          </p:cNvSpPr>
          <p:nvPr>
            <p:ph type="pic" idx="2"/>
          </p:nvPr>
        </p:nvSpPr>
        <p:spPr>
          <a:xfrm>
            <a:off x="2687464" y="1121196"/>
            <a:ext cx="3769073" cy="2901107"/>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extLst>
      <p:ext uri="{BB962C8B-B14F-4D97-AF65-F5344CB8AC3E}">
        <p14:creationId xmlns:p14="http://schemas.microsoft.com/office/powerpoint/2010/main" val="300359672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p41">
  <p:cSld name="p41">
    <p:spTree>
      <p:nvGrpSpPr>
        <p:cNvPr id="1" name="Shape 78"/>
        <p:cNvGrpSpPr/>
        <p:nvPr/>
      </p:nvGrpSpPr>
      <p:grpSpPr>
        <a:xfrm>
          <a:off x="0" y="0"/>
          <a:ext cx="0" cy="0"/>
          <a:chOff x="0" y="0"/>
          <a:chExt cx="0" cy="0"/>
        </a:xfrm>
      </p:grpSpPr>
      <p:sp>
        <p:nvSpPr>
          <p:cNvPr id="79" name="Google Shape;79;p25"/>
          <p:cNvSpPr>
            <a:spLocks noGrp="1"/>
          </p:cNvSpPr>
          <p:nvPr>
            <p:ph type="pic" idx="2"/>
          </p:nvPr>
        </p:nvSpPr>
        <p:spPr>
          <a:xfrm>
            <a:off x="1660267" y="1433252"/>
            <a:ext cx="2368544" cy="1085571"/>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extLst>
      <p:ext uri="{BB962C8B-B14F-4D97-AF65-F5344CB8AC3E}">
        <p14:creationId xmlns:p14="http://schemas.microsoft.com/office/powerpoint/2010/main" val="352453996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p43">
  <p:cSld name="p43">
    <p:spTree>
      <p:nvGrpSpPr>
        <p:cNvPr id="1" name="Shape 80"/>
        <p:cNvGrpSpPr/>
        <p:nvPr/>
      </p:nvGrpSpPr>
      <p:grpSpPr>
        <a:xfrm>
          <a:off x="0" y="0"/>
          <a:ext cx="0" cy="0"/>
          <a:chOff x="0" y="0"/>
          <a:chExt cx="0" cy="0"/>
        </a:xfrm>
      </p:grpSpPr>
      <p:sp>
        <p:nvSpPr>
          <p:cNvPr id="81" name="Google Shape;81;p26"/>
          <p:cNvSpPr>
            <a:spLocks noGrp="1"/>
          </p:cNvSpPr>
          <p:nvPr>
            <p:ph type="pic" idx="2"/>
          </p:nvPr>
        </p:nvSpPr>
        <p:spPr>
          <a:xfrm>
            <a:off x="876275" y="2722759"/>
            <a:ext cx="2368544" cy="1085571"/>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82" name="Google Shape;82;p26"/>
          <p:cNvSpPr>
            <a:spLocks noGrp="1"/>
          </p:cNvSpPr>
          <p:nvPr>
            <p:ph type="pic" idx="3"/>
          </p:nvPr>
        </p:nvSpPr>
        <p:spPr>
          <a:xfrm>
            <a:off x="3387700" y="2722759"/>
            <a:ext cx="2368544" cy="1085571"/>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83" name="Google Shape;83;p26"/>
          <p:cNvSpPr>
            <a:spLocks noGrp="1"/>
          </p:cNvSpPr>
          <p:nvPr>
            <p:ph type="pic" idx="4"/>
          </p:nvPr>
        </p:nvSpPr>
        <p:spPr>
          <a:xfrm>
            <a:off x="5899126" y="2722759"/>
            <a:ext cx="2368544" cy="1085571"/>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extLst>
      <p:ext uri="{BB962C8B-B14F-4D97-AF65-F5344CB8AC3E}">
        <p14:creationId xmlns:p14="http://schemas.microsoft.com/office/powerpoint/2010/main" val="9551519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p61">
  <p:cSld name="p61">
    <p:spTree>
      <p:nvGrpSpPr>
        <p:cNvPr id="1" name="Shape 84"/>
        <p:cNvGrpSpPr/>
        <p:nvPr/>
      </p:nvGrpSpPr>
      <p:grpSpPr>
        <a:xfrm>
          <a:off x="0" y="0"/>
          <a:ext cx="0" cy="0"/>
          <a:chOff x="0" y="0"/>
          <a:chExt cx="0" cy="0"/>
        </a:xfrm>
      </p:grpSpPr>
      <p:sp>
        <p:nvSpPr>
          <p:cNvPr id="85" name="Google Shape;85;p27"/>
          <p:cNvSpPr>
            <a:spLocks noGrp="1"/>
          </p:cNvSpPr>
          <p:nvPr>
            <p:ph type="pic" idx="2"/>
          </p:nvPr>
        </p:nvSpPr>
        <p:spPr>
          <a:xfrm>
            <a:off x="745233" y="735285"/>
            <a:ext cx="2573893" cy="3672882"/>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extLst>
      <p:ext uri="{BB962C8B-B14F-4D97-AF65-F5344CB8AC3E}">
        <p14:creationId xmlns:p14="http://schemas.microsoft.com/office/powerpoint/2010/main" val="142685168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p30">
  <p:cSld name="p30">
    <p:spTree>
      <p:nvGrpSpPr>
        <p:cNvPr id="1" name="Shape 86"/>
        <p:cNvGrpSpPr/>
        <p:nvPr/>
      </p:nvGrpSpPr>
      <p:grpSpPr>
        <a:xfrm>
          <a:off x="0" y="0"/>
          <a:ext cx="0" cy="0"/>
          <a:chOff x="0" y="0"/>
          <a:chExt cx="0" cy="0"/>
        </a:xfrm>
      </p:grpSpPr>
      <p:sp>
        <p:nvSpPr>
          <p:cNvPr id="87" name="Google Shape;87;p28"/>
          <p:cNvSpPr>
            <a:spLocks noGrp="1"/>
          </p:cNvSpPr>
          <p:nvPr>
            <p:ph type="pic" idx="2"/>
          </p:nvPr>
        </p:nvSpPr>
        <p:spPr>
          <a:xfrm>
            <a:off x="1021401" y="-875"/>
            <a:ext cx="7098507" cy="5148223"/>
          </a:xfrm>
          <a:prstGeom prst="rect">
            <a:avLst/>
          </a:prstGeom>
          <a:solidFill>
            <a:srgbClr val="D8D8D8">
              <a:alpha val="98823"/>
            </a:srgbClr>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extLst>
      <p:ext uri="{BB962C8B-B14F-4D97-AF65-F5344CB8AC3E}">
        <p14:creationId xmlns:p14="http://schemas.microsoft.com/office/powerpoint/2010/main" val="34801964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p49">
  <p:cSld name="p49">
    <p:spTree>
      <p:nvGrpSpPr>
        <p:cNvPr id="1" name="Shape 88"/>
        <p:cNvGrpSpPr/>
        <p:nvPr/>
      </p:nvGrpSpPr>
      <p:grpSpPr>
        <a:xfrm>
          <a:off x="0" y="0"/>
          <a:ext cx="0" cy="0"/>
          <a:chOff x="0" y="0"/>
          <a:chExt cx="0" cy="0"/>
        </a:xfrm>
      </p:grpSpPr>
      <p:sp>
        <p:nvSpPr>
          <p:cNvPr id="89" name="Google Shape;89;p29"/>
          <p:cNvSpPr>
            <a:spLocks noGrp="1"/>
          </p:cNvSpPr>
          <p:nvPr>
            <p:ph type="pic" idx="2"/>
          </p:nvPr>
        </p:nvSpPr>
        <p:spPr>
          <a:xfrm>
            <a:off x="2481060" y="943330"/>
            <a:ext cx="3773982" cy="2779961"/>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extLst>
      <p:ext uri="{BB962C8B-B14F-4D97-AF65-F5344CB8AC3E}">
        <p14:creationId xmlns:p14="http://schemas.microsoft.com/office/powerpoint/2010/main" val="22116695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122_Blank">
  <p:cSld name="122_Blank">
    <p:spTree>
      <p:nvGrpSpPr>
        <p:cNvPr id="1" name="Shape 90"/>
        <p:cNvGrpSpPr/>
        <p:nvPr/>
      </p:nvGrpSpPr>
      <p:grpSpPr>
        <a:xfrm>
          <a:off x="0" y="0"/>
          <a:ext cx="0" cy="0"/>
          <a:chOff x="0" y="0"/>
          <a:chExt cx="0" cy="0"/>
        </a:xfrm>
      </p:grpSpPr>
      <p:sp>
        <p:nvSpPr>
          <p:cNvPr id="91" name="Google Shape;91;p30"/>
          <p:cNvSpPr txBox="1">
            <a:spLocks noGrp="1"/>
          </p:cNvSpPr>
          <p:nvPr>
            <p:ph type="dt" idx="10"/>
          </p:nvPr>
        </p:nvSpPr>
        <p:spPr>
          <a:xfrm>
            <a:off x="0" y="0"/>
            <a:ext cx="1125000" cy="1125000"/>
          </a:xfrm>
          <a:prstGeom prst="rect">
            <a:avLst/>
          </a:prstGeom>
          <a:noFill/>
          <a:ln>
            <a:noFill/>
          </a:ln>
        </p:spPr>
        <p:txBody>
          <a:bodyPr spcFirstLastPara="1" wrap="square" lIns="34275" tIns="17150" rIns="34275" bIns="17150" anchor="t" anchorCtr="0">
            <a:noAutofit/>
          </a:bodyPr>
          <a:lstStyle>
            <a:lvl1pPr marR="0" lvl="0"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92" name="Google Shape;92;p30"/>
          <p:cNvSpPr txBox="1">
            <a:spLocks noGrp="1"/>
          </p:cNvSpPr>
          <p:nvPr>
            <p:ph type="ftr" idx="11"/>
          </p:nvPr>
        </p:nvSpPr>
        <p:spPr>
          <a:xfrm>
            <a:off x="0" y="0"/>
            <a:ext cx="1125000" cy="1125000"/>
          </a:xfrm>
          <a:prstGeom prst="rect">
            <a:avLst/>
          </a:prstGeom>
          <a:noFill/>
          <a:ln>
            <a:noFill/>
          </a:ln>
        </p:spPr>
        <p:txBody>
          <a:bodyPr spcFirstLastPara="1" wrap="square" lIns="34275" tIns="17150" rIns="34275" bIns="17150" anchor="t" anchorCtr="0">
            <a:noAutofit/>
          </a:bodyPr>
          <a:lstStyle>
            <a:lvl1pPr marR="0" lvl="0"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93" name="Google Shape;93;p30"/>
          <p:cNvSpPr txBox="1">
            <a:spLocks noGrp="1"/>
          </p:cNvSpPr>
          <p:nvPr>
            <p:ph type="sldNum" idx="12"/>
          </p:nvPr>
        </p:nvSpPr>
        <p:spPr>
          <a:xfrm>
            <a:off x="4473138" y="4905375"/>
            <a:ext cx="192962" cy="176971"/>
          </a:xfrm>
          <a:prstGeom prst="rect">
            <a:avLst/>
          </a:prstGeom>
          <a:noFill/>
          <a:ln>
            <a:noFill/>
          </a:ln>
        </p:spPr>
        <p:txBody>
          <a:bodyPr spcFirstLastPara="1" wrap="square" lIns="19050" tIns="19050" rIns="19050" bIns="19050" anchor="t" anchorCtr="0">
            <a:noAutofit/>
          </a:bodyPr>
          <a:lstStyle>
            <a:lvl1pPr marL="0" lvl="0" indent="0" algn="ctr">
              <a:lnSpc>
                <a:spcPct val="100000"/>
              </a:lnSpc>
              <a:spcBef>
                <a:spcPts val="0"/>
              </a:spcBef>
              <a:spcAft>
                <a:spcPts val="0"/>
              </a:spcAft>
              <a:buClr>
                <a:srgbClr val="000000"/>
              </a:buClr>
              <a:buSzPts val="900"/>
              <a:buFont typeface="Helvetica Neue Light"/>
              <a:buNone/>
              <a:defRPr/>
            </a:lvl1pPr>
            <a:lvl2pPr marL="0" lvl="1" indent="0" algn="ctr">
              <a:lnSpc>
                <a:spcPct val="100000"/>
              </a:lnSpc>
              <a:spcBef>
                <a:spcPts val="0"/>
              </a:spcBef>
              <a:spcAft>
                <a:spcPts val="0"/>
              </a:spcAft>
              <a:buClr>
                <a:srgbClr val="000000"/>
              </a:buClr>
              <a:buSzPts val="900"/>
              <a:buFont typeface="Helvetica Neue Light"/>
              <a:buNone/>
              <a:defRPr/>
            </a:lvl2pPr>
            <a:lvl3pPr marL="0" lvl="2" indent="0" algn="ctr">
              <a:lnSpc>
                <a:spcPct val="100000"/>
              </a:lnSpc>
              <a:spcBef>
                <a:spcPts val="0"/>
              </a:spcBef>
              <a:spcAft>
                <a:spcPts val="0"/>
              </a:spcAft>
              <a:buClr>
                <a:srgbClr val="000000"/>
              </a:buClr>
              <a:buSzPts val="900"/>
              <a:buFont typeface="Helvetica Neue Light"/>
              <a:buNone/>
              <a:defRPr/>
            </a:lvl3pPr>
            <a:lvl4pPr marL="0" lvl="3" indent="0" algn="ctr">
              <a:lnSpc>
                <a:spcPct val="100000"/>
              </a:lnSpc>
              <a:spcBef>
                <a:spcPts val="0"/>
              </a:spcBef>
              <a:spcAft>
                <a:spcPts val="0"/>
              </a:spcAft>
              <a:buClr>
                <a:srgbClr val="000000"/>
              </a:buClr>
              <a:buSzPts val="900"/>
              <a:buFont typeface="Helvetica Neue Light"/>
              <a:buNone/>
              <a:defRPr/>
            </a:lvl4pPr>
            <a:lvl5pPr marL="0" lvl="4" indent="0" algn="ctr">
              <a:lnSpc>
                <a:spcPct val="100000"/>
              </a:lnSpc>
              <a:spcBef>
                <a:spcPts val="0"/>
              </a:spcBef>
              <a:spcAft>
                <a:spcPts val="0"/>
              </a:spcAft>
              <a:buClr>
                <a:srgbClr val="000000"/>
              </a:buClr>
              <a:buSzPts val="900"/>
              <a:buFont typeface="Helvetica Neue Light"/>
              <a:buNone/>
              <a:defRPr/>
            </a:lvl5pPr>
            <a:lvl6pPr marL="0" lvl="5" indent="0" algn="ctr">
              <a:lnSpc>
                <a:spcPct val="100000"/>
              </a:lnSpc>
              <a:spcBef>
                <a:spcPts val="0"/>
              </a:spcBef>
              <a:spcAft>
                <a:spcPts val="0"/>
              </a:spcAft>
              <a:buClr>
                <a:srgbClr val="000000"/>
              </a:buClr>
              <a:buSzPts val="900"/>
              <a:buFont typeface="Helvetica Neue Light"/>
              <a:buNone/>
              <a:defRPr/>
            </a:lvl6pPr>
            <a:lvl7pPr marL="0" lvl="6" indent="0" algn="ctr">
              <a:lnSpc>
                <a:spcPct val="100000"/>
              </a:lnSpc>
              <a:spcBef>
                <a:spcPts val="0"/>
              </a:spcBef>
              <a:spcAft>
                <a:spcPts val="0"/>
              </a:spcAft>
              <a:buClr>
                <a:srgbClr val="000000"/>
              </a:buClr>
              <a:buSzPts val="900"/>
              <a:buFont typeface="Helvetica Neue Light"/>
              <a:buNone/>
              <a:defRPr/>
            </a:lvl7pPr>
            <a:lvl8pPr marL="0" lvl="7" indent="0" algn="ctr">
              <a:lnSpc>
                <a:spcPct val="100000"/>
              </a:lnSpc>
              <a:spcBef>
                <a:spcPts val="0"/>
              </a:spcBef>
              <a:spcAft>
                <a:spcPts val="0"/>
              </a:spcAft>
              <a:buClr>
                <a:srgbClr val="000000"/>
              </a:buClr>
              <a:buSzPts val="900"/>
              <a:buFont typeface="Helvetica Neue Light"/>
              <a:buNone/>
              <a:defRPr/>
            </a:lvl8pPr>
            <a:lvl9pPr marL="0" lvl="8" indent="0" algn="ctr">
              <a:lnSpc>
                <a:spcPct val="100000"/>
              </a:lnSpc>
              <a:spcBef>
                <a:spcPts val="0"/>
              </a:spcBef>
              <a:spcAft>
                <a:spcPts val="0"/>
              </a:spcAft>
              <a:buClr>
                <a:srgbClr val="000000"/>
              </a:buClr>
              <a:buSzPts val="900"/>
              <a:buFont typeface="Helvetica Neue Light"/>
              <a:buNone/>
              <a:defRPr/>
            </a:lvl9pPr>
          </a:lstStyle>
          <a:p>
            <a:pPr marL="0" lvl="0" indent="0" algn="ctr" rtl="0">
              <a:spcBef>
                <a:spcPts val="0"/>
              </a:spcBef>
              <a:spcAft>
                <a:spcPts val="0"/>
              </a:spcAft>
              <a:buNone/>
            </a:pPr>
            <a:fld id="{00000000-1234-1234-1234-123412341234}" type="slidenum">
              <a:rPr lang="en"/>
              <a:t>‹#›</a:t>
            </a:fld>
            <a:endParaRPr/>
          </a:p>
        </p:txBody>
      </p:sp>
      <p:sp>
        <p:nvSpPr>
          <p:cNvPr id="94" name="Google Shape;94;p30"/>
          <p:cNvSpPr>
            <a:spLocks noGrp="1"/>
          </p:cNvSpPr>
          <p:nvPr>
            <p:ph type="pic" idx="2"/>
          </p:nvPr>
        </p:nvSpPr>
        <p:spPr>
          <a:xfrm>
            <a:off x="3503053" y="2094"/>
            <a:ext cx="2137893" cy="5139312"/>
          </a:xfrm>
          <a:prstGeom prst="rect">
            <a:avLst/>
          </a:prstGeom>
          <a:solidFill>
            <a:srgbClr val="F2F2F2"/>
          </a:solidFill>
          <a:ln>
            <a:noFill/>
          </a:ln>
        </p:spPr>
        <p:txBody>
          <a:bodyPr spcFirstLastPara="1" wrap="square" lIns="19050" tIns="19050" rIns="19050" bIns="19050" anchor="ctr" anchorCtr="0">
            <a:noAutofit/>
          </a:bodyPr>
          <a:lstStyle>
            <a:lvl1pPr marR="0" lvl="0" algn="ctr" rtl="0">
              <a:lnSpc>
                <a:spcPct val="100000"/>
              </a:lnSpc>
              <a:spcBef>
                <a:spcPts val="2000"/>
              </a:spcBef>
              <a:spcAft>
                <a:spcPts val="0"/>
              </a:spcAft>
              <a:buClr>
                <a:schemeClr val="dk1"/>
              </a:buClr>
              <a:buSzPts val="700"/>
              <a:buFont typeface="Helvetica Neue Light"/>
              <a:buNone/>
              <a:defRPr sz="900" b="0" i="0" u="none" strike="noStrike" cap="none">
                <a:solidFill>
                  <a:schemeClr val="dk1"/>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extLst>
      <p:ext uri="{BB962C8B-B14F-4D97-AF65-F5344CB8AC3E}">
        <p14:creationId xmlns:p14="http://schemas.microsoft.com/office/powerpoint/2010/main" val="240026957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p15">
  <p:cSld name="p15">
    <p:spTree>
      <p:nvGrpSpPr>
        <p:cNvPr id="1" name="Shape 95"/>
        <p:cNvGrpSpPr/>
        <p:nvPr/>
      </p:nvGrpSpPr>
      <p:grpSpPr>
        <a:xfrm>
          <a:off x="0" y="0"/>
          <a:ext cx="0" cy="0"/>
          <a:chOff x="0" y="0"/>
          <a:chExt cx="0" cy="0"/>
        </a:xfrm>
      </p:grpSpPr>
      <p:sp>
        <p:nvSpPr>
          <p:cNvPr id="96" name="Google Shape;96;p31"/>
          <p:cNvSpPr>
            <a:spLocks noGrp="1"/>
          </p:cNvSpPr>
          <p:nvPr>
            <p:ph type="pic" idx="2"/>
          </p:nvPr>
        </p:nvSpPr>
        <p:spPr>
          <a:xfrm>
            <a:off x="687498" y="1247990"/>
            <a:ext cx="2045152" cy="2647520"/>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97" name="Google Shape;97;p31"/>
          <p:cNvSpPr>
            <a:spLocks noGrp="1"/>
          </p:cNvSpPr>
          <p:nvPr>
            <p:ph type="pic" idx="3"/>
          </p:nvPr>
        </p:nvSpPr>
        <p:spPr>
          <a:xfrm>
            <a:off x="2115157" y="1247990"/>
            <a:ext cx="2045152" cy="2647520"/>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98" name="Google Shape;98;p31"/>
          <p:cNvSpPr>
            <a:spLocks noGrp="1"/>
          </p:cNvSpPr>
          <p:nvPr>
            <p:ph type="pic" idx="4"/>
          </p:nvPr>
        </p:nvSpPr>
        <p:spPr>
          <a:xfrm>
            <a:off x="3542817" y="1247990"/>
            <a:ext cx="2045152" cy="2647520"/>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99" name="Google Shape;99;p31"/>
          <p:cNvSpPr>
            <a:spLocks noGrp="1"/>
          </p:cNvSpPr>
          <p:nvPr>
            <p:ph type="pic" idx="5"/>
          </p:nvPr>
        </p:nvSpPr>
        <p:spPr>
          <a:xfrm>
            <a:off x="4970477" y="1247990"/>
            <a:ext cx="2045152" cy="2647520"/>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00" name="Google Shape;100;p31"/>
          <p:cNvSpPr>
            <a:spLocks noGrp="1"/>
          </p:cNvSpPr>
          <p:nvPr>
            <p:ph type="pic" idx="6"/>
          </p:nvPr>
        </p:nvSpPr>
        <p:spPr>
          <a:xfrm>
            <a:off x="6404195" y="1247990"/>
            <a:ext cx="2045152" cy="2647520"/>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extLst>
      <p:ext uri="{BB962C8B-B14F-4D97-AF65-F5344CB8AC3E}">
        <p14:creationId xmlns:p14="http://schemas.microsoft.com/office/powerpoint/2010/main" val="219985994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p16">
  <p:cSld name="p16">
    <p:spTree>
      <p:nvGrpSpPr>
        <p:cNvPr id="1" name="Shape 101"/>
        <p:cNvGrpSpPr/>
        <p:nvPr/>
      </p:nvGrpSpPr>
      <p:grpSpPr>
        <a:xfrm>
          <a:off x="0" y="0"/>
          <a:ext cx="0" cy="0"/>
          <a:chOff x="0" y="0"/>
          <a:chExt cx="0" cy="0"/>
        </a:xfrm>
      </p:grpSpPr>
      <p:sp>
        <p:nvSpPr>
          <p:cNvPr id="102" name="Google Shape;102;p32"/>
          <p:cNvSpPr>
            <a:spLocks noGrp="1"/>
          </p:cNvSpPr>
          <p:nvPr>
            <p:ph type="pic" idx="2"/>
          </p:nvPr>
        </p:nvSpPr>
        <p:spPr>
          <a:xfrm>
            <a:off x="3423863" y="477096"/>
            <a:ext cx="2296418" cy="2663846"/>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extLst>
      <p:ext uri="{BB962C8B-B14F-4D97-AF65-F5344CB8AC3E}">
        <p14:creationId xmlns:p14="http://schemas.microsoft.com/office/powerpoint/2010/main" val="634521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30">
  <p:cSld name="p30">
    <p:spTree>
      <p:nvGrpSpPr>
        <p:cNvPr id="1" name="Shape 41"/>
        <p:cNvGrpSpPr/>
        <p:nvPr/>
      </p:nvGrpSpPr>
      <p:grpSpPr>
        <a:xfrm>
          <a:off x="0" y="0"/>
          <a:ext cx="0" cy="0"/>
          <a:chOff x="0" y="0"/>
          <a:chExt cx="0" cy="0"/>
        </a:xfrm>
      </p:grpSpPr>
      <p:sp>
        <p:nvSpPr>
          <p:cNvPr id="42" name="Google Shape;42;p16"/>
          <p:cNvSpPr>
            <a:spLocks noGrp="1"/>
          </p:cNvSpPr>
          <p:nvPr>
            <p:ph type="pic" idx="2"/>
          </p:nvPr>
        </p:nvSpPr>
        <p:spPr>
          <a:xfrm>
            <a:off x="1021401" y="-875"/>
            <a:ext cx="7098507" cy="5148223"/>
          </a:xfrm>
          <a:prstGeom prst="rect">
            <a:avLst/>
          </a:prstGeom>
          <a:solidFill>
            <a:srgbClr val="D8D8D8">
              <a:alpha val="98823"/>
            </a:srgbClr>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p17">
  <p:cSld name="p17">
    <p:spTree>
      <p:nvGrpSpPr>
        <p:cNvPr id="1" name="Shape 103"/>
        <p:cNvGrpSpPr/>
        <p:nvPr/>
      </p:nvGrpSpPr>
      <p:grpSpPr>
        <a:xfrm>
          <a:off x="0" y="0"/>
          <a:ext cx="0" cy="0"/>
          <a:chOff x="0" y="0"/>
          <a:chExt cx="0" cy="0"/>
        </a:xfrm>
      </p:grpSpPr>
      <p:sp>
        <p:nvSpPr>
          <p:cNvPr id="104" name="Google Shape;104;p33"/>
          <p:cNvSpPr>
            <a:spLocks noGrp="1"/>
          </p:cNvSpPr>
          <p:nvPr>
            <p:ph type="pic" idx="2"/>
          </p:nvPr>
        </p:nvSpPr>
        <p:spPr>
          <a:xfrm>
            <a:off x="1040657" y="914927"/>
            <a:ext cx="1658920" cy="1924348"/>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05" name="Google Shape;105;p33"/>
          <p:cNvSpPr>
            <a:spLocks noGrp="1"/>
          </p:cNvSpPr>
          <p:nvPr>
            <p:ph type="pic" idx="3"/>
          </p:nvPr>
        </p:nvSpPr>
        <p:spPr>
          <a:xfrm>
            <a:off x="3702449" y="914927"/>
            <a:ext cx="1658920" cy="1924348"/>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06" name="Google Shape;106;p33"/>
          <p:cNvSpPr>
            <a:spLocks noGrp="1"/>
          </p:cNvSpPr>
          <p:nvPr>
            <p:ph type="pic" idx="4"/>
          </p:nvPr>
        </p:nvSpPr>
        <p:spPr>
          <a:xfrm>
            <a:off x="6449604" y="914927"/>
            <a:ext cx="1658920" cy="1924348"/>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extLst>
      <p:ext uri="{BB962C8B-B14F-4D97-AF65-F5344CB8AC3E}">
        <p14:creationId xmlns:p14="http://schemas.microsoft.com/office/powerpoint/2010/main" val="395811671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p18">
  <p:cSld name="p18">
    <p:spTree>
      <p:nvGrpSpPr>
        <p:cNvPr id="1" name="Shape 107"/>
        <p:cNvGrpSpPr/>
        <p:nvPr/>
      </p:nvGrpSpPr>
      <p:grpSpPr>
        <a:xfrm>
          <a:off x="0" y="0"/>
          <a:ext cx="0" cy="0"/>
          <a:chOff x="0" y="0"/>
          <a:chExt cx="0" cy="0"/>
        </a:xfrm>
      </p:grpSpPr>
      <p:sp>
        <p:nvSpPr>
          <p:cNvPr id="108" name="Google Shape;108;p34"/>
          <p:cNvSpPr>
            <a:spLocks noGrp="1"/>
          </p:cNvSpPr>
          <p:nvPr>
            <p:ph type="pic" idx="2"/>
          </p:nvPr>
        </p:nvSpPr>
        <p:spPr>
          <a:xfrm>
            <a:off x="714886" y="895344"/>
            <a:ext cx="1304170" cy="1512838"/>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09" name="Google Shape;109;p34"/>
          <p:cNvSpPr>
            <a:spLocks noGrp="1"/>
          </p:cNvSpPr>
          <p:nvPr>
            <p:ph type="pic" idx="3"/>
          </p:nvPr>
        </p:nvSpPr>
        <p:spPr>
          <a:xfrm>
            <a:off x="2850583" y="895344"/>
            <a:ext cx="1304170" cy="1512838"/>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10" name="Google Shape;110;p34"/>
          <p:cNvSpPr>
            <a:spLocks noGrp="1"/>
          </p:cNvSpPr>
          <p:nvPr>
            <p:ph type="pic" idx="4"/>
          </p:nvPr>
        </p:nvSpPr>
        <p:spPr>
          <a:xfrm>
            <a:off x="4986281" y="895344"/>
            <a:ext cx="1304170" cy="1512838"/>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11" name="Google Shape;111;p34"/>
          <p:cNvSpPr>
            <a:spLocks noGrp="1"/>
          </p:cNvSpPr>
          <p:nvPr>
            <p:ph type="pic" idx="5"/>
          </p:nvPr>
        </p:nvSpPr>
        <p:spPr>
          <a:xfrm>
            <a:off x="7121978" y="895344"/>
            <a:ext cx="1304170" cy="1512838"/>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12" name="Google Shape;112;p34"/>
          <p:cNvSpPr>
            <a:spLocks noGrp="1"/>
          </p:cNvSpPr>
          <p:nvPr>
            <p:ph type="pic" idx="6"/>
          </p:nvPr>
        </p:nvSpPr>
        <p:spPr>
          <a:xfrm>
            <a:off x="7121978" y="3028944"/>
            <a:ext cx="1304170" cy="1512838"/>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13" name="Google Shape;113;p34"/>
          <p:cNvSpPr>
            <a:spLocks noGrp="1"/>
          </p:cNvSpPr>
          <p:nvPr>
            <p:ph type="pic" idx="7"/>
          </p:nvPr>
        </p:nvSpPr>
        <p:spPr>
          <a:xfrm>
            <a:off x="4986281" y="3028944"/>
            <a:ext cx="1304170" cy="1512838"/>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14" name="Google Shape;114;p34"/>
          <p:cNvSpPr>
            <a:spLocks noGrp="1"/>
          </p:cNvSpPr>
          <p:nvPr>
            <p:ph type="pic" idx="8"/>
          </p:nvPr>
        </p:nvSpPr>
        <p:spPr>
          <a:xfrm>
            <a:off x="2850583" y="3028944"/>
            <a:ext cx="1304170" cy="1512838"/>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15" name="Google Shape;115;p34"/>
          <p:cNvSpPr>
            <a:spLocks noGrp="1"/>
          </p:cNvSpPr>
          <p:nvPr>
            <p:ph type="pic" idx="9"/>
          </p:nvPr>
        </p:nvSpPr>
        <p:spPr>
          <a:xfrm>
            <a:off x="714886" y="3028944"/>
            <a:ext cx="1304170" cy="1512838"/>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extLst>
      <p:ext uri="{BB962C8B-B14F-4D97-AF65-F5344CB8AC3E}">
        <p14:creationId xmlns:p14="http://schemas.microsoft.com/office/powerpoint/2010/main" val="15608221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p22">
  <p:cSld name="p22">
    <p:spTree>
      <p:nvGrpSpPr>
        <p:cNvPr id="1" name="Shape 116"/>
        <p:cNvGrpSpPr/>
        <p:nvPr/>
      </p:nvGrpSpPr>
      <p:grpSpPr>
        <a:xfrm>
          <a:off x="0" y="0"/>
          <a:ext cx="0" cy="0"/>
          <a:chOff x="0" y="0"/>
          <a:chExt cx="0" cy="0"/>
        </a:xfrm>
      </p:grpSpPr>
      <p:sp>
        <p:nvSpPr>
          <p:cNvPr id="117" name="Google Shape;117;p35"/>
          <p:cNvSpPr>
            <a:spLocks noGrp="1"/>
          </p:cNvSpPr>
          <p:nvPr>
            <p:ph type="pic" idx="2"/>
          </p:nvPr>
        </p:nvSpPr>
        <p:spPr>
          <a:xfrm>
            <a:off x="2867050" y="1565070"/>
            <a:ext cx="944762" cy="957709"/>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extLst>
      <p:ext uri="{BB962C8B-B14F-4D97-AF65-F5344CB8AC3E}">
        <p14:creationId xmlns:p14="http://schemas.microsoft.com/office/powerpoint/2010/main" val="9779044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p2">
  <p:cSld name="p2">
    <p:spTree>
      <p:nvGrpSpPr>
        <p:cNvPr id="1" name="Shape 118"/>
        <p:cNvGrpSpPr/>
        <p:nvPr/>
      </p:nvGrpSpPr>
      <p:grpSpPr>
        <a:xfrm>
          <a:off x="0" y="0"/>
          <a:ext cx="0" cy="0"/>
          <a:chOff x="0" y="0"/>
          <a:chExt cx="0" cy="0"/>
        </a:xfrm>
      </p:grpSpPr>
      <p:sp>
        <p:nvSpPr>
          <p:cNvPr id="119" name="Google Shape;119;p36"/>
          <p:cNvSpPr>
            <a:spLocks noGrp="1"/>
          </p:cNvSpPr>
          <p:nvPr>
            <p:ph type="pic" idx="2"/>
          </p:nvPr>
        </p:nvSpPr>
        <p:spPr>
          <a:xfrm>
            <a:off x="3112963" y="264925"/>
            <a:ext cx="2918073" cy="2918073"/>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extLst>
      <p:ext uri="{BB962C8B-B14F-4D97-AF65-F5344CB8AC3E}">
        <p14:creationId xmlns:p14="http://schemas.microsoft.com/office/powerpoint/2010/main" val="262403565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p4">
  <p:cSld name="p4">
    <p:spTree>
      <p:nvGrpSpPr>
        <p:cNvPr id="1" name="Shape 120"/>
        <p:cNvGrpSpPr/>
        <p:nvPr/>
      </p:nvGrpSpPr>
      <p:grpSpPr>
        <a:xfrm>
          <a:off x="0" y="0"/>
          <a:ext cx="0" cy="0"/>
          <a:chOff x="0" y="0"/>
          <a:chExt cx="0" cy="0"/>
        </a:xfrm>
      </p:grpSpPr>
      <p:sp>
        <p:nvSpPr>
          <p:cNvPr id="121" name="Google Shape;121;p37"/>
          <p:cNvSpPr>
            <a:spLocks noGrp="1"/>
          </p:cNvSpPr>
          <p:nvPr>
            <p:ph type="pic" idx="2"/>
          </p:nvPr>
        </p:nvSpPr>
        <p:spPr>
          <a:xfrm>
            <a:off x="49" y="2894341"/>
            <a:ext cx="9144000" cy="700261"/>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extLst>
      <p:ext uri="{BB962C8B-B14F-4D97-AF65-F5344CB8AC3E}">
        <p14:creationId xmlns:p14="http://schemas.microsoft.com/office/powerpoint/2010/main" val="312065726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p25">
  <p:cSld name="p25">
    <p:spTree>
      <p:nvGrpSpPr>
        <p:cNvPr id="1" name="Shape 122"/>
        <p:cNvGrpSpPr/>
        <p:nvPr/>
      </p:nvGrpSpPr>
      <p:grpSpPr>
        <a:xfrm>
          <a:off x="0" y="0"/>
          <a:ext cx="0" cy="0"/>
          <a:chOff x="0" y="0"/>
          <a:chExt cx="0" cy="0"/>
        </a:xfrm>
      </p:grpSpPr>
      <p:sp>
        <p:nvSpPr>
          <p:cNvPr id="123" name="Google Shape;123;p38"/>
          <p:cNvSpPr>
            <a:spLocks noGrp="1"/>
          </p:cNvSpPr>
          <p:nvPr>
            <p:ph type="pic" idx="2"/>
          </p:nvPr>
        </p:nvSpPr>
        <p:spPr>
          <a:xfrm>
            <a:off x="4573587" y="0"/>
            <a:ext cx="4570413" cy="5143500"/>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extLst>
      <p:ext uri="{BB962C8B-B14F-4D97-AF65-F5344CB8AC3E}">
        <p14:creationId xmlns:p14="http://schemas.microsoft.com/office/powerpoint/2010/main" val="388920581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p27">
  <p:cSld name="p27">
    <p:spTree>
      <p:nvGrpSpPr>
        <p:cNvPr id="1" name="Shape 124"/>
        <p:cNvGrpSpPr/>
        <p:nvPr/>
      </p:nvGrpSpPr>
      <p:grpSpPr>
        <a:xfrm>
          <a:off x="0" y="0"/>
          <a:ext cx="0" cy="0"/>
          <a:chOff x="0" y="0"/>
          <a:chExt cx="0" cy="0"/>
        </a:xfrm>
      </p:grpSpPr>
      <p:pic>
        <p:nvPicPr>
          <p:cNvPr id="125" name="Google Shape;125;p39"/>
          <p:cNvPicPr preferRelativeResize="0"/>
          <p:nvPr/>
        </p:nvPicPr>
        <p:blipFill rotWithShape="1">
          <a:blip r:embed="rId2">
            <a:alphaModFix/>
          </a:blip>
          <a:srcRect l="8309" r="8308"/>
          <a:stretch/>
        </p:blipFill>
        <p:spPr>
          <a:xfrm>
            <a:off x="414552" y="3297658"/>
            <a:ext cx="2289766" cy="1333080"/>
          </a:xfrm>
          <a:prstGeom prst="rect">
            <a:avLst/>
          </a:prstGeom>
          <a:noFill/>
          <a:ln>
            <a:noFill/>
          </a:ln>
        </p:spPr>
      </p:pic>
      <p:sp>
        <p:nvSpPr>
          <p:cNvPr id="126" name="Google Shape;126;p39"/>
          <p:cNvSpPr>
            <a:spLocks noGrp="1"/>
          </p:cNvSpPr>
          <p:nvPr>
            <p:ph type="pic" idx="2"/>
          </p:nvPr>
        </p:nvSpPr>
        <p:spPr>
          <a:xfrm>
            <a:off x="414552" y="3297658"/>
            <a:ext cx="2289766" cy="1333080"/>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27" name="Google Shape;127;p39"/>
          <p:cNvSpPr>
            <a:spLocks noGrp="1"/>
          </p:cNvSpPr>
          <p:nvPr>
            <p:ph type="pic" idx="3"/>
          </p:nvPr>
        </p:nvSpPr>
        <p:spPr>
          <a:xfrm>
            <a:off x="4406611" y="103"/>
            <a:ext cx="4742623" cy="5143910"/>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extLst>
      <p:ext uri="{BB962C8B-B14F-4D97-AF65-F5344CB8AC3E}">
        <p14:creationId xmlns:p14="http://schemas.microsoft.com/office/powerpoint/2010/main" val="109251107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p29">
  <p:cSld name="p29">
    <p:spTree>
      <p:nvGrpSpPr>
        <p:cNvPr id="1" name="Shape 128"/>
        <p:cNvGrpSpPr/>
        <p:nvPr/>
      </p:nvGrpSpPr>
      <p:grpSpPr>
        <a:xfrm>
          <a:off x="0" y="0"/>
          <a:ext cx="0" cy="0"/>
          <a:chOff x="0" y="0"/>
          <a:chExt cx="0" cy="0"/>
        </a:xfrm>
      </p:grpSpPr>
      <p:sp>
        <p:nvSpPr>
          <p:cNvPr id="129" name="Google Shape;129;p40"/>
          <p:cNvSpPr>
            <a:spLocks noGrp="1"/>
          </p:cNvSpPr>
          <p:nvPr>
            <p:ph type="pic" idx="2"/>
          </p:nvPr>
        </p:nvSpPr>
        <p:spPr>
          <a:xfrm>
            <a:off x="1" y="904"/>
            <a:ext cx="4735179" cy="5142596"/>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extLst>
      <p:ext uri="{BB962C8B-B14F-4D97-AF65-F5344CB8AC3E}">
        <p14:creationId xmlns:p14="http://schemas.microsoft.com/office/powerpoint/2010/main" val="269550428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p33">
  <p:cSld name="p33">
    <p:spTree>
      <p:nvGrpSpPr>
        <p:cNvPr id="1" name="Shape 130"/>
        <p:cNvGrpSpPr/>
        <p:nvPr/>
      </p:nvGrpSpPr>
      <p:grpSpPr>
        <a:xfrm>
          <a:off x="0" y="0"/>
          <a:ext cx="0" cy="0"/>
          <a:chOff x="0" y="0"/>
          <a:chExt cx="0" cy="0"/>
        </a:xfrm>
      </p:grpSpPr>
      <p:sp>
        <p:nvSpPr>
          <p:cNvPr id="131" name="Google Shape;131;p41"/>
          <p:cNvSpPr>
            <a:spLocks noGrp="1"/>
          </p:cNvSpPr>
          <p:nvPr>
            <p:ph type="pic" idx="2"/>
          </p:nvPr>
        </p:nvSpPr>
        <p:spPr>
          <a:xfrm>
            <a:off x="-5615" y="0"/>
            <a:ext cx="9149615" cy="2195215"/>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extLst>
      <p:ext uri="{BB962C8B-B14F-4D97-AF65-F5344CB8AC3E}">
        <p14:creationId xmlns:p14="http://schemas.microsoft.com/office/powerpoint/2010/main" val="230832708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p5">
  <p:cSld name="p5">
    <p:spTree>
      <p:nvGrpSpPr>
        <p:cNvPr id="1" name="Shape 132"/>
        <p:cNvGrpSpPr/>
        <p:nvPr/>
      </p:nvGrpSpPr>
      <p:grpSpPr>
        <a:xfrm>
          <a:off x="0" y="0"/>
          <a:ext cx="0" cy="0"/>
          <a:chOff x="0" y="0"/>
          <a:chExt cx="0" cy="0"/>
        </a:xfrm>
      </p:grpSpPr>
      <p:sp>
        <p:nvSpPr>
          <p:cNvPr id="133" name="Google Shape;133;p42"/>
          <p:cNvSpPr>
            <a:spLocks noGrp="1"/>
          </p:cNvSpPr>
          <p:nvPr>
            <p:ph type="pic" idx="2"/>
          </p:nvPr>
        </p:nvSpPr>
        <p:spPr>
          <a:xfrm>
            <a:off x="3051200" y="1565070"/>
            <a:ext cx="944762" cy="957709"/>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extLst>
      <p:ext uri="{BB962C8B-B14F-4D97-AF65-F5344CB8AC3E}">
        <p14:creationId xmlns:p14="http://schemas.microsoft.com/office/powerpoint/2010/main" val="1487076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49">
  <p:cSld name="p49">
    <p:spTree>
      <p:nvGrpSpPr>
        <p:cNvPr id="1" name="Shape 43"/>
        <p:cNvGrpSpPr/>
        <p:nvPr/>
      </p:nvGrpSpPr>
      <p:grpSpPr>
        <a:xfrm>
          <a:off x="0" y="0"/>
          <a:ext cx="0" cy="0"/>
          <a:chOff x="0" y="0"/>
          <a:chExt cx="0" cy="0"/>
        </a:xfrm>
      </p:grpSpPr>
      <p:sp>
        <p:nvSpPr>
          <p:cNvPr id="44" name="Google Shape;44;p17"/>
          <p:cNvSpPr>
            <a:spLocks noGrp="1"/>
          </p:cNvSpPr>
          <p:nvPr>
            <p:ph type="pic" idx="2"/>
          </p:nvPr>
        </p:nvSpPr>
        <p:spPr>
          <a:xfrm>
            <a:off x="2481060" y="943330"/>
            <a:ext cx="3773982" cy="2779961"/>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p6">
  <p:cSld name="p6">
    <p:spTree>
      <p:nvGrpSpPr>
        <p:cNvPr id="1" name="Shape 134"/>
        <p:cNvGrpSpPr/>
        <p:nvPr/>
      </p:nvGrpSpPr>
      <p:grpSpPr>
        <a:xfrm>
          <a:off x="0" y="0"/>
          <a:ext cx="0" cy="0"/>
          <a:chOff x="0" y="0"/>
          <a:chExt cx="0" cy="0"/>
        </a:xfrm>
      </p:grpSpPr>
      <p:sp>
        <p:nvSpPr>
          <p:cNvPr id="135" name="Google Shape;135;p43"/>
          <p:cNvSpPr>
            <a:spLocks noGrp="1"/>
          </p:cNvSpPr>
          <p:nvPr>
            <p:ph type="pic" idx="2"/>
          </p:nvPr>
        </p:nvSpPr>
        <p:spPr>
          <a:xfrm>
            <a:off x="3015853" y="313131"/>
            <a:ext cx="3112293" cy="2425444"/>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extLst>
      <p:ext uri="{BB962C8B-B14F-4D97-AF65-F5344CB8AC3E}">
        <p14:creationId xmlns:p14="http://schemas.microsoft.com/office/powerpoint/2010/main" val="329403636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p11">
  <p:cSld name="p11">
    <p:spTree>
      <p:nvGrpSpPr>
        <p:cNvPr id="1" name="Shape 136"/>
        <p:cNvGrpSpPr/>
        <p:nvPr/>
      </p:nvGrpSpPr>
      <p:grpSpPr>
        <a:xfrm>
          <a:off x="0" y="0"/>
          <a:ext cx="0" cy="0"/>
          <a:chOff x="0" y="0"/>
          <a:chExt cx="0" cy="0"/>
        </a:xfrm>
      </p:grpSpPr>
      <p:sp>
        <p:nvSpPr>
          <p:cNvPr id="137" name="Google Shape;137;p44"/>
          <p:cNvSpPr>
            <a:spLocks noGrp="1"/>
          </p:cNvSpPr>
          <p:nvPr>
            <p:ph type="pic" idx="2"/>
          </p:nvPr>
        </p:nvSpPr>
        <p:spPr>
          <a:xfrm>
            <a:off x="0" y="1529680"/>
            <a:ext cx="9144000" cy="3613820"/>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38" name="Google Shape;138;p44"/>
          <p:cNvSpPr>
            <a:spLocks noGrp="1"/>
          </p:cNvSpPr>
          <p:nvPr>
            <p:ph type="pic" idx="3"/>
          </p:nvPr>
        </p:nvSpPr>
        <p:spPr>
          <a:xfrm>
            <a:off x="0" y="0"/>
            <a:ext cx="7972425" cy="1833777"/>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extLst>
      <p:ext uri="{BB962C8B-B14F-4D97-AF65-F5344CB8AC3E}">
        <p14:creationId xmlns:p14="http://schemas.microsoft.com/office/powerpoint/2010/main" val="25002559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p40">
  <p:cSld name="p40">
    <p:spTree>
      <p:nvGrpSpPr>
        <p:cNvPr id="1" name="Shape 139"/>
        <p:cNvGrpSpPr/>
        <p:nvPr/>
      </p:nvGrpSpPr>
      <p:grpSpPr>
        <a:xfrm>
          <a:off x="0" y="0"/>
          <a:ext cx="0" cy="0"/>
          <a:chOff x="0" y="0"/>
          <a:chExt cx="0" cy="0"/>
        </a:xfrm>
      </p:grpSpPr>
      <p:sp>
        <p:nvSpPr>
          <p:cNvPr id="140" name="Google Shape;140;p45"/>
          <p:cNvSpPr>
            <a:spLocks noGrp="1"/>
          </p:cNvSpPr>
          <p:nvPr>
            <p:ph type="pic" idx="2"/>
          </p:nvPr>
        </p:nvSpPr>
        <p:spPr>
          <a:xfrm>
            <a:off x="900113" y="960080"/>
            <a:ext cx="7343774" cy="1988266"/>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extLst>
      <p:ext uri="{BB962C8B-B14F-4D97-AF65-F5344CB8AC3E}">
        <p14:creationId xmlns:p14="http://schemas.microsoft.com/office/powerpoint/2010/main" val="186237604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p42">
  <p:cSld name="p42">
    <p:spTree>
      <p:nvGrpSpPr>
        <p:cNvPr id="1" name="Shape 141"/>
        <p:cNvGrpSpPr/>
        <p:nvPr/>
      </p:nvGrpSpPr>
      <p:grpSpPr>
        <a:xfrm>
          <a:off x="0" y="0"/>
          <a:ext cx="0" cy="0"/>
          <a:chOff x="0" y="0"/>
          <a:chExt cx="0" cy="0"/>
        </a:xfrm>
      </p:grpSpPr>
      <p:sp>
        <p:nvSpPr>
          <p:cNvPr id="142" name="Google Shape;142;p46"/>
          <p:cNvSpPr>
            <a:spLocks noGrp="1"/>
          </p:cNvSpPr>
          <p:nvPr>
            <p:ph type="pic" idx="2"/>
          </p:nvPr>
        </p:nvSpPr>
        <p:spPr>
          <a:xfrm>
            <a:off x="5058169" y="1433252"/>
            <a:ext cx="2368544" cy="1085571"/>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extLst>
      <p:ext uri="{BB962C8B-B14F-4D97-AF65-F5344CB8AC3E}">
        <p14:creationId xmlns:p14="http://schemas.microsoft.com/office/powerpoint/2010/main" val="389403501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p55">
  <p:cSld name="p55">
    <p:spTree>
      <p:nvGrpSpPr>
        <p:cNvPr id="1" name="Shape 143"/>
        <p:cNvGrpSpPr/>
        <p:nvPr/>
      </p:nvGrpSpPr>
      <p:grpSpPr>
        <a:xfrm>
          <a:off x="0" y="0"/>
          <a:ext cx="0" cy="0"/>
          <a:chOff x="0" y="0"/>
          <a:chExt cx="0" cy="0"/>
        </a:xfrm>
      </p:grpSpPr>
      <p:sp>
        <p:nvSpPr>
          <p:cNvPr id="144" name="Google Shape;144;p47"/>
          <p:cNvSpPr>
            <a:spLocks noGrp="1"/>
          </p:cNvSpPr>
          <p:nvPr>
            <p:ph type="pic" idx="2"/>
          </p:nvPr>
        </p:nvSpPr>
        <p:spPr>
          <a:xfrm>
            <a:off x="4968405" y="744092"/>
            <a:ext cx="3674018" cy="3674017"/>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extLst>
      <p:ext uri="{BB962C8B-B14F-4D97-AF65-F5344CB8AC3E}">
        <p14:creationId xmlns:p14="http://schemas.microsoft.com/office/powerpoint/2010/main" val="97533013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p56">
  <p:cSld name="p56">
    <p:spTree>
      <p:nvGrpSpPr>
        <p:cNvPr id="1" name="Shape 145"/>
        <p:cNvGrpSpPr/>
        <p:nvPr/>
      </p:nvGrpSpPr>
      <p:grpSpPr>
        <a:xfrm>
          <a:off x="0" y="0"/>
          <a:ext cx="0" cy="0"/>
          <a:chOff x="0" y="0"/>
          <a:chExt cx="0" cy="0"/>
        </a:xfrm>
      </p:grpSpPr>
      <p:sp>
        <p:nvSpPr>
          <p:cNvPr id="146" name="Google Shape;146;p48"/>
          <p:cNvSpPr>
            <a:spLocks noGrp="1"/>
          </p:cNvSpPr>
          <p:nvPr>
            <p:ph type="pic" idx="2"/>
          </p:nvPr>
        </p:nvSpPr>
        <p:spPr>
          <a:xfrm>
            <a:off x="4673079" y="1658565"/>
            <a:ext cx="4483968" cy="1048643"/>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47" name="Google Shape;147;p48"/>
          <p:cNvSpPr>
            <a:spLocks noGrp="1"/>
          </p:cNvSpPr>
          <p:nvPr>
            <p:ph type="pic" idx="3"/>
          </p:nvPr>
        </p:nvSpPr>
        <p:spPr>
          <a:xfrm>
            <a:off x="0" y="1993900"/>
            <a:ext cx="4891162" cy="1048643"/>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extLst>
      <p:ext uri="{BB962C8B-B14F-4D97-AF65-F5344CB8AC3E}">
        <p14:creationId xmlns:p14="http://schemas.microsoft.com/office/powerpoint/2010/main" val="317253757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p60">
  <p:cSld name="p60">
    <p:spTree>
      <p:nvGrpSpPr>
        <p:cNvPr id="1" name="Shape 150"/>
        <p:cNvGrpSpPr/>
        <p:nvPr/>
      </p:nvGrpSpPr>
      <p:grpSpPr>
        <a:xfrm>
          <a:off x="0" y="0"/>
          <a:ext cx="0" cy="0"/>
          <a:chOff x="0" y="0"/>
          <a:chExt cx="0" cy="0"/>
        </a:xfrm>
      </p:grpSpPr>
      <p:sp>
        <p:nvSpPr>
          <p:cNvPr id="151" name="Google Shape;151;p50"/>
          <p:cNvSpPr>
            <a:spLocks noGrp="1"/>
          </p:cNvSpPr>
          <p:nvPr>
            <p:ph type="pic" idx="2"/>
          </p:nvPr>
        </p:nvSpPr>
        <p:spPr>
          <a:xfrm>
            <a:off x="0" y="0"/>
            <a:ext cx="4570413" cy="5143500"/>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extLst>
      <p:ext uri="{BB962C8B-B14F-4D97-AF65-F5344CB8AC3E}">
        <p14:creationId xmlns:p14="http://schemas.microsoft.com/office/powerpoint/2010/main" val="46211131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p62">
  <p:cSld name="p62">
    <p:spTree>
      <p:nvGrpSpPr>
        <p:cNvPr id="1" name="Shape 152"/>
        <p:cNvGrpSpPr/>
        <p:nvPr/>
      </p:nvGrpSpPr>
      <p:grpSpPr>
        <a:xfrm>
          <a:off x="0" y="0"/>
          <a:ext cx="0" cy="0"/>
          <a:chOff x="0" y="0"/>
          <a:chExt cx="0" cy="0"/>
        </a:xfrm>
      </p:grpSpPr>
      <p:sp>
        <p:nvSpPr>
          <p:cNvPr id="153" name="Google Shape;153;p51"/>
          <p:cNvSpPr>
            <a:spLocks noGrp="1"/>
          </p:cNvSpPr>
          <p:nvPr>
            <p:ph type="pic" idx="2"/>
          </p:nvPr>
        </p:nvSpPr>
        <p:spPr>
          <a:xfrm>
            <a:off x="5205412" y="0"/>
            <a:ext cx="3578994" cy="5141731"/>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extLst>
      <p:ext uri="{BB962C8B-B14F-4D97-AF65-F5344CB8AC3E}">
        <p14:creationId xmlns:p14="http://schemas.microsoft.com/office/powerpoint/2010/main" val="371735592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p63">
  <p:cSld name="p63">
    <p:spTree>
      <p:nvGrpSpPr>
        <p:cNvPr id="1" name="Shape 154"/>
        <p:cNvGrpSpPr/>
        <p:nvPr/>
      </p:nvGrpSpPr>
      <p:grpSpPr>
        <a:xfrm>
          <a:off x="0" y="0"/>
          <a:ext cx="0" cy="0"/>
          <a:chOff x="0" y="0"/>
          <a:chExt cx="0" cy="0"/>
        </a:xfrm>
      </p:grpSpPr>
      <p:sp>
        <p:nvSpPr>
          <p:cNvPr id="155" name="Google Shape;155;p52"/>
          <p:cNvSpPr>
            <a:spLocks noGrp="1"/>
          </p:cNvSpPr>
          <p:nvPr>
            <p:ph type="pic" idx="2"/>
          </p:nvPr>
        </p:nvSpPr>
        <p:spPr>
          <a:xfrm>
            <a:off x="1871663" y="936129"/>
            <a:ext cx="4959003" cy="3434034"/>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extLst>
      <p:ext uri="{BB962C8B-B14F-4D97-AF65-F5344CB8AC3E}">
        <p14:creationId xmlns:p14="http://schemas.microsoft.com/office/powerpoint/2010/main" val="55358694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p68">
  <p:cSld name="p68">
    <p:spTree>
      <p:nvGrpSpPr>
        <p:cNvPr id="1" name="Shape 156"/>
        <p:cNvGrpSpPr/>
        <p:nvPr/>
      </p:nvGrpSpPr>
      <p:grpSpPr>
        <a:xfrm>
          <a:off x="0" y="0"/>
          <a:ext cx="0" cy="0"/>
          <a:chOff x="0" y="0"/>
          <a:chExt cx="0" cy="0"/>
        </a:xfrm>
      </p:grpSpPr>
      <p:sp>
        <p:nvSpPr>
          <p:cNvPr id="157" name="Google Shape;157;p53"/>
          <p:cNvSpPr>
            <a:spLocks noGrp="1"/>
          </p:cNvSpPr>
          <p:nvPr>
            <p:ph type="pic" idx="2"/>
          </p:nvPr>
        </p:nvSpPr>
        <p:spPr>
          <a:xfrm>
            <a:off x="1073885" y="1629812"/>
            <a:ext cx="3385480" cy="1900444"/>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extLst>
      <p:ext uri="{BB962C8B-B14F-4D97-AF65-F5344CB8AC3E}">
        <p14:creationId xmlns:p14="http://schemas.microsoft.com/office/powerpoint/2010/main" val="18164625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22_Blank">
  <p:cSld name="122_Blank">
    <p:spTree>
      <p:nvGrpSpPr>
        <p:cNvPr id="1" name="Shape 45"/>
        <p:cNvGrpSpPr/>
        <p:nvPr/>
      </p:nvGrpSpPr>
      <p:grpSpPr>
        <a:xfrm>
          <a:off x="0" y="0"/>
          <a:ext cx="0" cy="0"/>
          <a:chOff x="0" y="0"/>
          <a:chExt cx="0" cy="0"/>
        </a:xfrm>
      </p:grpSpPr>
      <p:sp>
        <p:nvSpPr>
          <p:cNvPr id="46" name="Google Shape;46;p18"/>
          <p:cNvSpPr txBox="1">
            <a:spLocks noGrp="1"/>
          </p:cNvSpPr>
          <p:nvPr>
            <p:ph type="dt" idx="10"/>
          </p:nvPr>
        </p:nvSpPr>
        <p:spPr>
          <a:xfrm>
            <a:off x="0" y="0"/>
            <a:ext cx="1125000" cy="1125000"/>
          </a:xfrm>
          <a:prstGeom prst="rect">
            <a:avLst/>
          </a:prstGeom>
          <a:noFill/>
          <a:ln>
            <a:noFill/>
          </a:ln>
        </p:spPr>
        <p:txBody>
          <a:bodyPr spcFirstLastPara="1" wrap="square" lIns="34275" tIns="17150" rIns="34275" bIns="17150" anchor="t" anchorCtr="0">
            <a:noAutofit/>
          </a:bodyPr>
          <a:lstStyle>
            <a:lvl1pPr marR="0" lvl="0"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47" name="Google Shape;47;p18"/>
          <p:cNvSpPr txBox="1">
            <a:spLocks noGrp="1"/>
          </p:cNvSpPr>
          <p:nvPr>
            <p:ph type="ftr" idx="11"/>
          </p:nvPr>
        </p:nvSpPr>
        <p:spPr>
          <a:xfrm>
            <a:off x="0" y="0"/>
            <a:ext cx="1125000" cy="1125000"/>
          </a:xfrm>
          <a:prstGeom prst="rect">
            <a:avLst/>
          </a:prstGeom>
          <a:noFill/>
          <a:ln>
            <a:noFill/>
          </a:ln>
        </p:spPr>
        <p:txBody>
          <a:bodyPr spcFirstLastPara="1" wrap="square" lIns="34275" tIns="17150" rIns="34275" bIns="17150" anchor="t" anchorCtr="0">
            <a:noAutofit/>
          </a:bodyPr>
          <a:lstStyle>
            <a:lvl1pPr marR="0" lvl="0"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48" name="Google Shape;48;p18"/>
          <p:cNvSpPr txBox="1">
            <a:spLocks noGrp="1"/>
          </p:cNvSpPr>
          <p:nvPr>
            <p:ph type="sldNum" idx="12"/>
          </p:nvPr>
        </p:nvSpPr>
        <p:spPr>
          <a:xfrm>
            <a:off x="4473138" y="4905375"/>
            <a:ext cx="192962" cy="176971"/>
          </a:xfrm>
          <a:prstGeom prst="rect">
            <a:avLst/>
          </a:prstGeom>
          <a:noFill/>
          <a:ln>
            <a:noFill/>
          </a:ln>
        </p:spPr>
        <p:txBody>
          <a:bodyPr spcFirstLastPara="1" wrap="square" lIns="19050" tIns="19050" rIns="19050" bIns="19050" anchor="t" anchorCtr="0">
            <a:noAutofit/>
          </a:bodyPr>
          <a:lstStyle>
            <a:lvl1pPr marL="0" lvl="0" indent="0" algn="ctr">
              <a:lnSpc>
                <a:spcPct val="100000"/>
              </a:lnSpc>
              <a:spcBef>
                <a:spcPts val="0"/>
              </a:spcBef>
              <a:spcAft>
                <a:spcPts val="0"/>
              </a:spcAft>
              <a:buClr>
                <a:srgbClr val="000000"/>
              </a:buClr>
              <a:buSzPts val="900"/>
              <a:buFont typeface="Helvetica Neue Light"/>
              <a:buNone/>
              <a:defRPr/>
            </a:lvl1pPr>
            <a:lvl2pPr marL="0" lvl="1" indent="0" algn="ctr">
              <a:lnSpc>
                <a:spcPct val="100000"/>
              </a:lnSpc>
              <a:spcBef>
                <a:spcPts val="0"/>
              </a:spcBef>
              <a:spcAft>
                <a:spcPts val="0"/>
              </a:spcAft>
              <a:buClr>
                <a:srgbClr val="000000"/>
              </a:buClr>
              <a:buSzPts val="900"/>
              <a:buFont typeface="Helvetica Neue Light"/>
              <a:buNone/>
              <a:defRPr/>
            </a:lvl2pPr>
            <a:lvl3pPr marL="0" lvl="2" indent="0" algn="ctr">
              <a:lnSpc>
                <a:spcPct val="100000"/>
              </a:lnSpc>
              <a:spcBef>
                <a:spcPts val="0"/>
              </a:spcBef>
              <a:spcAft>
                <a:spcPts val="0"/>
              </a:spcAft>
              <a:buClr>
                <a:srgbClr val="000000"/>
              </a:buClr>
              <a:buSzPts val="900"/>
              <a:buFont typeface="Helvetica Neue Light"/>
              <a:buNone/>
              <a:defRPr/>
            </a:lvl3pPr>
            <a:lvl4pPr marL="0" lvl="3" indent="0" algn="ctr">
              <a:lnSpc>
                <a:spcPct val="100000"/>
              </a:lnSpc>
              <a:spcBef>
                <a:spcPts val="0"/>
              </a:spcBef>
              <a:spcAft>
                <a:spcPts val="0"/>
              </a:spcAft>
              <a:buClr>
                <a:srgbClr val="000000"/>
              </a:buClr>
              <a:buSzPts val="900"/>
              <a:buFont typeface="Helvetica Neue Light"/>
              <a:buNone/>
              <a:defRPr/>
            </a:lvl4pPr>
            <a:lvl5pPr marL="0" lvl="4" indent="0" algn="ctr">
              <a:lnSpc>
                <a:spcPct val="100000"/>
              </a:lnSpc>
              <a:spcBef>
                <a:spcPts val="0"/>
              </a:spcBef>
              <a:spcAft>
                <a:spcPts val="0"/>
              </a:spcAft>
              <a:buClr>
                <a:srgbClr val="000000"/>
              </a:buClr>
              <a:buSzPts val="900"/>
              <a:buFont typeface="Helvetica Neue Light"/>
              <a:buNone/>
              <a:defRPr/>
            </a:lvl5pPr>
            <a:lvl6pPr marL="0" lvl="5" indent="0" algn="ctr">
              <a:lnSpc>
                <a:spcPct val="100000"/>
              </a:lnSpc>
              <a:spcBef>
                <a:spcPts val="0"/>
              </a:spcBef>
              <a:spcAft>
                <a:spcPts val="0"/>
              </a:spcAft>
              <a:buClr>
                <a:srgbClr val="000000"/>
              </a:buClr>
              <a:buSzPts val="900"/>
              <a:buFont typeface="Helvetica Neue Light"/>
              <a:buNone/>
              <a:defRPr/>
            </a:lvl6pPr>
            <a:lvl7pPr marL="0" lvl="6" indent="0" algn="ctr">
              <a:lnSpc>
                <a:spcPct val="100000"/>
              </a:lnSpc>
              <a:spcBef>
                <a:spcPts val="0"/>
              </a:spcBef>
              <a:spcAft>
                <a:spcPts val="0"/>
              </a:spcAft>
              <a:buClr>
                <a:srgbClr val="000000"/>
              </a:buClr>
              <a:buSzPts val="900"/>
              <a:buFont typeface="Helvetica Neue Light"/>
              <a:buNone/>
              <a:defRPr/>
            </a:lvl7pPr>
            <a:lvl8pPr marL="0" lvl="7" indent="0" algn="ctr">
              <a:lnSpc>
                <a:spcPct val="100000"/>
              </a:lnSpc>
              <a:spcBef>
                <a:spcPts val="0"/>
              </a:spcBef>
              <a:spcAft>
                <a:spcPts val="0"/>
              </a:spcAft>
              <a:buClr>
                <a:srgbClr val="000000"/>
              </a:buClr>
              <a:buSzPts val="900"/>
              <a:buFont typeface="Helvetica Neue Light"/>
              <a:buNone/>
              <a:defRPr/>
            </a:lvl8pPr>
            <a:lvl9pPr marL="0" lvl="8" indent="0" algn="ctr">
              <a:lnSpc>
                <a:spcPct val="100000"/>
              </a:lnSpc>
              <a:spcBef>
                <a:spcPts val="0"/>
              </a:spcBef>
              <a:spcAft>
                <a:spcPts val="0"/>
              </a:spcAft>
              <a:buClr>
                <a:srgbClr val="000000"/>
              </a:buClr>
              <a:buSzPts val="900"/>
              <a:buFont typeface="Helvetica Neue Light"/>
              <a:buNone/>
              <a:defRPr/>
            </a:lvl9pPr>
          </a:lstStyle>
          <a:p>
            <a:pPr marL="0" lvl="0" indent="0" algn="ctr" rtl="0">
              <a:spcBef>
                <a:spcPts val="0"/>
              </a:spcBef>
              <a:spcAft>
                <a:spcPts val="0"/>
              </a:spcAft>
              <a:buNone/>
            </a:pPr>
            <a:fld id="{00000000-1234-1234-1234-123412341234}" type="slidenum">
              <a:rPr lang="en"/>
              <a:t>‹#›</a:t>
            </a:fld>
            <a:endParaRPr/>
          </a:p>
        </p:txBody>
      </p:sp>
      <p:sp>
        <p:nvSpPr>
          <p:cNvPr id="49" name="Google Shape;49;p18"/>
          <p:cNvSpPr>
            <a:spLocks noGrp="1"/>
          </p:cNvSpPr>
          <p:nvPr>
            <p:ph type="pic" idx="2"/>
          </p:nvPr>
        </p:nvSpPr>
        <p:spPr>
          <a:xfrm>
            <a:off x="3503053" y="2094"/>
            <a:ext cx="2137893" cy="5139312"/>
          </a:xfrm>
          <a:prstGeom prst="rect">
            <a:avLst/>
          </a:prstGeom>
          <a:solidFill>
            <a:srgbClr val="F2F2F2"/>
          </a:solidFill>
          <a:ln>
            <a:noFill/>
          </a:ln>
        </p:spPr>
        <p:txBody>
          <a:bodyPr spcFirstLastPara="1" wrap="square" lIns="19050" tIns="19050" rIns="19050" bIns="19050" anchor="ctr" anchorCtr="0">
            <a:noAutofit/>
          </a:bodyPr>
          <a:lstStyle>
            <a:lvl1pPr marR="0" lvl="0" algn="ctr" rtl="0">
              <a:lnSpc>
                <a:spcPct val="100000"/>
              </a:lnSpc>
              <a:spcBef>
                <a:spcPts val="2000"/>
              </a:spcBef>
              <a:spcAft>
                <a:spcPts val="0"/>
              </a:spcAft>
              <a:buClr>
                <a:schemeClr val="dk1"/>
              </a:buClr>
              <a:buSzPts val="700"/>
              <a:buFont typeface="Helvetica Neue Light"/>
              <a:buNone/>
              <a:defRPr sz="900" b="0" i="0" u="none" strike="noStrike" cap="none">
                <a:solidFill>
                  <a:schemeClr val="dk1"/>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标题与副标题">
  <p:cSld name="标题与副标题">
    <p:spTree>
      <p:nvGrpSpPr>
        <p:cNvPr id="1" name="Shape 158"/>
        <p:cNvGrpSpPr/>
        <p:nvPr/>
      </p:nvGrpSpPr>
      <p:grpSpPr>
        <a:xfrm>
          <a:off x="0" y="0"/>
          <a:ext cx="0" cy="0"/>
          <a:chOff x="0" y="0"/>
          <a:chExt cx="0" cy="0"/>
        </a:xfrm>
      </p:grpSpPr>
      <p:sp>
        <p:nvSpPr>
          <p:cNvPr id="159" name="Google Shape;159;p54"/>
          <p:cNvSpPr txBox="1">
            <a:spLocks noGrp="1"/>
          </p:cNvSpPr>
          <p:nvPr>
            <p:ph type="title"/>
          </p:nvPr>
        </p:nvSpPr>
        <p:spPr>
          <a:xfrm>
            <a:off x="666750" y="862013"/>
            <a:ext cx="7810500" cy="1743075"/>
          </a:xfrm>
          <a:prstGeom prst="rect">
            <a:avLst/>
          </a:prstGeom>
          <a:noFill/>
          <a:ln>
            <a:noFill/>
          </a:ln>
        </p:spPr>
        <p:txBody>
          <a:bodyPr spcFirstLastPara="1" wrap="square" lIns="19050" tIns="19050" rIns="19050" bIns="19050" anchor="b" anchorCtr="0">
            <a:noAutofit/>
          </a:bodyPr>
          <a:lstStyle>
            <a:lvl1pPr lvl="0" algn="ctr">
              <a:lnSpc>
                <a:spcPct val="100000"/>
              </a:lnSpc>
              <a:spcBef>
                <a:spcPts val="0"/>
              </a:spcBef>
              <a:spcAft>
                <a:spcPts val="0"/>
              </a:spcAft>
              <a:buClr>
                <a:srgbClr val="000000"/>
              </a:buClr>
              <a:buSzPts val="700"/>
              <a:buNone/>
              <a:defRPr/>
            </a:lvl1pPr>
            <a:lvl2pPr lvl="1" algn="ctr">
              <a:lnSpc>
                <a:spcPct val="100000"/>
              </a:lnSpc>
              <a:spcBef>
                <a:spcPts val="0"/>
              </a:spcBef>
              <a:spcAft>
                <a:spcPts val="0"/>
              </a:spcAft>
              <a:buClr>
                <a:srgbClr val="000000"/>
              </a:buClr>
              <a:buSzPts val="700"/>
              <a:buNone/>
              <a:defRPr/>
            </a:lvl2pPr>
            <a:lvl3pPr lvl="2" algn="ctr">
              <a:lnSpc>
                <a:spcPct val="100000"/>
              </a:lnSpc>
              <a:spcBef>
                <a:spcPts val="0"/>
              </a:spcBef>
              <a:spcAft>
                <a:spcPts val="0"/>
              </a:spcAft>
              <a:buClr>
                <a:srgbClr val="000000"/>
              </a:buClr>
              <a:buSzPts val="700"/>
              <a:buNone/>
              <a:defRPr/>
            </a:lvl3pPr>
            <a:lvl4pPr lvl="3" algn="ctr">
              <a:lnSpc>
                <a:spcPct val="100000"/>
              </a:lnSpc>
              <a:spcBef>
                <a:spcPts val="0"/>
              </a:spcBef>
              <a:spcAft>
                <a:spcPts val="0"/>
              </a:spcAft>
              <a:buClr>
                <a:srgbClr val="000000"/>
              </a:buClr>
              <a:buSzPts val="700"/>
              <a:buNone/>
              <a:defRPr/>
            </a:lvl4pPr>
            <a:lvl5pPr lvl="4" algn="ctr">
              <a:lnSpc>
                <a:spcPct val="100000"/>
              </a:lnSpc>
              <a:spcBef>
                <a:spcPts val="0"/>
              </a:spcBef>
              <a:spcAft>
                <a:spcPts val="0"/>
              </a:spcAft>
              <a:buClr>
                <a:srgbClr val="000000"/>
              </a:buClr>
              <a:buSzPts val="700"/>
              <a:buNone/>
              <a:defRPr/>
            </a:lvl5pPr>
            <a:lvl6pPr lvl="5" algn="ctr">
              <a:lnSpc>
                <a:spcPct val="100000"/>
              </a:lnSpc>
              <a:spcBef>
                <a:spcPts val="0"/>
              </a:spcBef>
              <a:spcAft>
                <a:spcPts val="0"/>
              </a:spcAft>
              <a:buClr>
                <a:srgbClr val="000000"/>
              </a:buClr>
              <a:buSzPts val="700"/>
              <a:buNone/>
              <a:defRPr/>
            </a:lvl6pPr>
            <a:lvl7pPr lvl="6" algn="ctr">
              <a:lnSpc>
                <a:spcPct val="100000"/>
              </a:lnSpc>
              <a:spcBef>
                <a:spcPts val="0"/>
              </a:spcBef>
              <a:spcAft>
                <a:spcPts val="0"/>
              </a:spcAft>
              <a:buClr>
                <a:srgbClr val="000000"/>
              </a:buClr>
              <a:buSzPts val="700"/>
              <a:buNone/>
              <a:defRPr/>
            </a:lvl7pPr>
            <a:lvl8pPr lvl="7" algn="ctr">
              <a:lnSpc>
                <a:spcPct val="100000"/>
              </a:lnSpc>
              <a:spcBef>
                <a:spcPts val="0"/>
              </a:spcBef>
              <a:spcAft>
                <a:spcPts val="0"/>
              </a:spcAft>
              <a:buClr>
                <a:srgbClr val="000000"/>
              </a:buClr>
              <a:buSzPts val="700"/>
              <a:buNone/>
              <a:defRPr/>
            </a:lvl8pPr>
            <a:lvl9pPr lvl="8" algn="ctr">
              <a:lnSpc>
                <a:spcPct val="100000"/>
              </a:lnSpc>
              <a:spcBef>
                <a:spcPts val="0"/>
              </a:spcBef>
              <a:spcAft>
                <a:spcPts val="0"/>
              </a:spcAft>
              <a:buClr>
                <a:srgbClr val="000000"/>
              </a:buClr>
              <a:buSzPts val="700"/>
              <a:buNone/>
              <a:defRPr/>
            </a:lvl9pPr>
          </a:lstStyle>
          <a:p>
            <a:endParaRPr/>
          </a:p>
        </p:txBody>
      </p:sp>
      <p:sp>
        <p:nvSpPr>
          <p:cNvPr id="160" name="Google Shape;160;p54"/>
          <p:cNvSpPr txBox="1">
            <a:spLocks noGrp="1"/>
          </p:cNvSpPr>
          <p:nvPr>
            <p:ph type="body" idx="1"/>
          </p:nvPr>
        </p:nvSpPr>
        <p:spPr>
          <a:xfrm>
            <a:off x="666750" y="2652713"/>
            <a:ext cx="7810500" cy="595312"/>
          </a:xfrm>
          <a:prstGeom prst="rect">
            <a:avLst/>
          </a:prstGeom>
          <a:noFill/>
          <a:ln>
            <a:noFill/>
          </a:ln>
        </p:spPr>
        <p:txBody>
          <a:bodyPr spcFirstLastPara="1" wrap="square" lIns="19050" tIns="19050" rIns="19050" bIns="19050" anchor="t" anchorCtr="0">
            <a:noAutofit/>
          </a:bodyPr>
          <a:lstStyle>
            <a:lvl1pPr marL="457200" lvl="0" indent="-228600" algn="ctr">
              <a:lnSpc>
                <a:spcPct val="100000"/>
              </a:lnSpc>
              <a:spcBef>
                <a:spcPts val="0"/>
              </a:spcBef>
              <a:spcAft>
                <a:spcPts val="0"/>
              </a:spcAft>
              <a:buClr>
                <a:srgbClr val="000000"/>
              </a:buClr>
              <a:buSzPts val="1700"/>
              <a:buFont typeface="Helvetica Neue Light"/>
              <a:buNone/>
              <a:defRPr sz="1700"/>
            </a:lvl1pPr>
            <a:lvl2pPr marL="914400" lvl="1" indent="-228600" algn="ctr">
              <a:lnSpc>
                <a:spcPct val="100000"/>
              </a:lnSpc>
              <a:spcBef>
                <a:spcPts val="0"/>
              </a:spcBef>
              <a:spcAft>
                <a:spcPts val="0"/>
              </a:spcAft>
              <a:buClr>
                <a:srgbClr val="000000"/>
              </a:buClr>
              <a:buSzPts val="1700"/>
              <a:buFont typeface="Helvetica Neue Light"/>
              <a:buNone/>
              <a:defRPr sz="1700"/>
            </a:lvl2pPr>
            <a:lvl3pPr marL="1371600" lvl="2" indent="-228600" algn="ctr">
              <a:lnSpc>
                <a:spcPct val="100000"/>
              </a:lnSpc>
              <a:spcBef>
                <a:spcPts val="0"/>
              </a:spcBef>
              <a:spcAft>
                <a:spcPts val="0"/>
              </a:spcAft>
              <a:buClr>
                <a:srgbClr val="000000"/>
              </a:buClr>
              <a:buSzPts val="1700"/>
              <a:buFont typeface="Helvetica Neue Light"/>
              <a:buNone/>
              <a:defRPr sz="1700"/>
            </a:lvl3pPr>
            <a:lvl4pPr marL="1828800" lvl="3" indent="-228600" algn="ctr">
              <a:lnSpc>
                <a:spcPct val="100000"/>
              </a:lnSpc>
              <a:spcBef>
                <a:spcPts val="0"/>
              </a:spcBef>
              <a:spcAft>
                <a:spcPts val="0"/>
              </a:spcAft>
              <a:buClr>
                <a:srgbClr val="000000"/>
              </a:buClr>
              <a:buSzPts val="1700"/>
              <a:buFont typeface="Helvetica Neue Light"/>
              <a:buNone/>
              <a:defRPr sz="1700"/>
            </a:lvl4pPr>
            <a:lvl5pPr marL="2286000" lvl="4" indent="-228600" algn="ctr">
              <a:lnSpc>
                <a:spcPct val="100000"/>
              </a:lnSpc>
              <a:spcBef>
                <a:spcPts val="0"/>
              </a:spcBef>
              <a:spcAft>
                <a:spcPts val="0"/>
              </a:spcAft>
              <a:buClr>
                <a:srgbClr val="000000"/>
              </a:buClr>
              <a:buSzPts val="1700"/>
              <a:buFont typeface="Helvetica Neue Light"/>
              <a:buNone/>
              <a:defRPr sz="1700"/>
            </a:lvl5pPr>
            <a:lvl6pPr marL="2743200" lvl="5" indent="-260350" algn="l">
              <a:lnSpc>
                <a:spcPct val="100000"/>
              </a:lnSpc>
              <a:spcBef>
                <a:spcPts val="2000"/>
              </a:spcBef>
              <a:spcAft>
                <a:spcPts val="0"/>
              </a:spcAft>
              <a:buClr>
                <a:srgbClr val="000000"/>
              </a:buClr>
              <a:buSzPts val="500"/>
              <a:buChar char="•"/>
              <a:defRPr/>
            </a:lvl6pPr>
            <a:lvl7pPr marL="3200400" lvl="6" indent="-260350" algn="l">
              <a:lnSpc>
                <a:spcPct val="100000"/>
              </a:lnSpc>
              <a:spcBef>
                <a:spcPts val="2000"/>
              </a:spcBef>
              <a:spcAft>
                <a:spcPts val="0"/>
              </a:spcAft>
              <a:buClr>
                <a:srgbClr val="000000"/>
              </a:buClr>
              <a:buSzPts val="500"/>
              <a:buChar char="•"/>
              <a:defRPr/>
            </a:lvl7pPr>
            <a:lvl8pPr marL="3657600" lvl="7" indent="-260350" algn="l">
              <a:lnSpc>
                <a:spcPct val="100000"/>
              </a:lnSpc>
              <a:spcBef>
                <a:spcPts val="2000"/>
              </a:spcBef>
              <a:spcAft>
                <a:spcPts val="0"/>
              </a:spcAft>
              <a:buClr>
                <a:srgbClr val="000000"/>
              </a:buClr>
              <a:buSzPts val="500"/>
              <a:buChar char="•"/>
              <a:defRPr/>
            </a:lvl8pPr>
            <a:lvl9pPr marL="4114800" lvl="8" indent="-260350" algn="l">
              <a:lnSpc>
                <a:spcPct val="100000"/>
              </a:lnSpc>
              <a:spcBef>
                <a:spcPts val="2000"/>
              </a:spcBef>
              <a:spcAft>
                <a:spcPts val="0"/>
              </a:spcAft>
              <a:buClr>
                <a:srgbClr val="000000"/>
              </a:buClr>
              <a:buSzPts val="500"/>
              <a:buChar char="•"/>
              <a:defRPr/>
            </a:lvl9pPr>
          </a:lstStyle>
          <a:p>
            <a:endParaRPr/>
          </a:p>
        </p:txBody>
      </p:sp>
      <p:sp>
        <p:nvSpPr>
          <p:cNvPr id="161" name="Google Shape;161;p54"/>
          <p:cNvSpPr txBox="1">
            <a:spLocks noGrp="1"/>
          </p:cNvSpPr>
          <p:nvPr>
            <p:ph type="sldNum" idx="12"/>
          </p:nvPr>
        </p:nvSpPr>
        <p:spPr>
          <a:xfrm>
            <a:off x="4484637" y="4905375"/>
            <a:ext cx="169964" cy="176212"/>
          </a:xfrm>
          <a:prstGeom prst="rect">
            <a:avLst/>
          </a:prstGeom>
          <a:noFill/>
          <a:ln>
            <a:noFill/>
          </a:ln>
        </p:spPr>
        <p:txBody>
          <a:bodyPr spcFirstLastPara="1" wrap="square" lIns="19050" tIns="19050" rIns="19050" bIns="19050" anchor="t" anchorCtr="0">
            <a:noAutofit/>
          </a:bodyPr>
          <a:lstStyle>
            <a:lvl1pPr marL="0" lvl="0" indent="0" algn="ctr">
              <a:lnSpc>
                <a:spcPct val="100000"/>
              </a:lnSpc>
              <a:spcBef>
                <a:spcPts val="0"/>
              </a:spcBef>
              <a:spcAft>
                <a:spcPts val="0"/>
              </a:spcAft>
              <a:buClr>
                <a:srgbClr val="000000"/>
              </a:buClr>
              <a:buSzPts val="900"/>
              <a:buFont typeface="Helvetica Neue Light"/>
              <a:buNone/>
              <a:defRPr sz="900"/>
            </a:lvl1pPr>
            <a:lvl2pPr marL="0" lvl="1" indent="0" algn="ctr">
              <a:lnSpc>
                <a:spcPct val="100000"/>
              </a:lnSpc>
              <a:spcBef>
                <a:spcPts val="0"/>
              </a:spcBef>
              <a:spcAft>
                <a:spcPts val="0"/>
              </a:spcAft>
              <a:buClr>
                <a:srgbClr val="000000"/>
              </a:buClr>
              <a:buSzPts val="900"/>
              <a:buFont typeface="Helvetica Neue Light"/>
              <a:buNone/>
              <a:defRPr sz="900"/>
            </a:lvl2pPr>
            <a:lvl3pPr marL="0" lvl="2" indent="0" algn="ctr">
              <a:lnSpc>
                <a:spcPct val="100000"/>
              </a:lnSpc>
              <a:spcBef>
                <a:spcPts val="0"/>
              </a:spcBef>
              <a:spcAft>
                <a:spcPts val="0"/>
              </a:spcAft>
              <a:buClr>
                <a:srgbClr val="000000"/>
              </a:buClr>
              <a:buSzPts val="900"/>
              <a:buFont typeface="Helvetica Neue Light"/>
              <a:buNone/>
              <a:defRPr sz="900"/>
            </a:lvl3pPr>
            <a:lvl4pPr marL="0" lvl="3" indent="0" algn="ctr">
              <a:lnSpc>
                <a:spcPct val="100000"/>
              </a:lnSpc>
              <a:spcBef>
                <a:spcPts val="0"/>
              </a:spcBef>
              <a:spcAft>
                <a:spcPts val="0"/>
              </a:spcAft>
              <a:buClr>
                <a:srgbClr val="000000"/>
              </a:buClr>
              <a:buSzPts val="900"/>
              <a:buFont typeface="Helvetica Neue Light"/>
              <a:buNone/>
              <a:defRPr sz="900"/>
            </a:lvl4pPr>
            <a:lvl5pPr marL="0" lvl="4" indent="0" algn="ctr">
              <a:lnSpc>
                <a:spcPct val="100000"/>
              </a:lnSpc>
              <a:spcBef>
                <a:spcPts val="0"/>
              </a:spcBef>
              <a:spcAft>
                <a:spcPts val="0"/>
              </a:spcAft>
              <a:buClr>
                <a:srgbClr val="000000"/>
              </a:buClr>
              <a:buSzPts val="900"/>
              <a:buFont typeface="Helvetica Neue Light"/>
              <a:buNone/>
              <a:defRPr sz="900"/>
            </a:lvl5pPr>
            <a:lvl6pPr marL="0" lvl="5" indent="0" algn="ctr">
              <a:lnSpc>
                <a:spcPct val="100000"/>
              </a:lnSpc>
              <a:spcBef>
                <a:spcPts val="0"/>
              </a:spcBef>
              <a:spcAft>
                <a:spcPts val="0"/>
              </a:spcAft>
              <a:buClr>
                <a:srgbClr val="000000"/>
              </a:buClr>
              <a:buSzPts val="900"/>
              <a:buFont typeface="Helvetica Neue Light"/>
              <a:buNone/>
              <a:defRPr sz="900"/>
            </a:lvl6pPr>
            <a:lvl7pPr marL="0" lvl="6" indent="0" algn="ctr">
              <a:lnSpc>
                <a:spcPct val="100000"/>
              </a:lnSpc>
              <a:spcBef>
                <a:spcPts val="0"/>
              </a:spcBef>
              <a:spcAft>
                <a:spcPts val="0"/>
              </a:spcAft>
              <a:buClr>
                <a:srgbClr val="000000"/>
              </a:buClr>
              <a:buSzPts val="900"/>
              <a:buFont typeface="Helvetica Neue Light"/>
              <a:buNone/>
              <a:defRPr sz="900"/>
            </a:lvl7pPr>
            <a:lvl8pPr marL="0" lvl="7" indent="0" algn="ctr">
              <a:lnSpc>
                <a:spcPct val="100000"/>
              </a:lnSpc>
              <a:spcBef>
                <a:spcPts val="0"/>
              </a:spcBef>
              <a:spcAft>
                <a:spcPts val="0"/>
              </a:spcAft>
              <a:buClr>
                <a:srgbClr val="000000"/>
              </a:buClr>
              <a:buSzPts val="900"/>
              <a:buFont typeface="Helvetica Neue Light"/>
              <a:buNone/>
              <a:defRPr sz="900"/>
            </a:lvl8pPr>
            <a:lvl9pPr marL="0" lvl="8" indent="0" algn="ctr">
              <a:lnSpc>
                <a:spcPct val="100000"/>
              </a:lnSpc>
              <a:spcBef>
                <a:spcPts val="0"/>
              </a:spcBef>
              <a:spcAft>
                <a:spcPts val="0"/>
              </a:spcAft>
              <a:buClr>
                <a:srgbClr val="000000"/>
              </a:buClr>
              <a:buSzPts val="900"/>
              <a:buFont typeface="Helvetica Neue Light"/>
              <a:buNone/>
              <a:defRPr sz="900"/>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46189741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162"/>
        <p:cNvGrpSpPr/>
        <p:nvPr/>
      </p:nvGrpSpPr>
      <p:grpSpPr>
        <a:xfrm>
          <a:off x="0" y="0"/>
          <a:ext cx="0" cy="0"/>
          <a:chOff x="0" y="0"/>
          <a:chExt cx="0" cy="0"/>
        </a:xfrm>
      </p:grpSpPr>
      <p:sp>
        <p:nvSpPr>
          <p:cNvPr id="163" name="Google Shape;163;p55"/>
          <p:cNvSpPr>
            <a:spLocks noGrp="1"/>
          </p:cNvSpPr>
          <p:nvPr>
            <p:ph type="pic" idx="2"/>
          </p:nvPr>
        </p:nvSpPr>
        <p:spPr>
          <a:xfrm>
            <a:off x="0" y="0"/>
            <a:ext cx="9144000" cy="2944906"/>
          </a:xfrm>
          <a:prstGeom prst="rect">
            <a:avLst/>
          </a:prstGeom>
          <a:solidFill>
            <a:srgbClr val="F2F2F2"/>
          </a:solidFill>
          <a:ln>
            <a:noFill/>
          </a:ln>
        </p:spPr>
        <p:txBody>
          <a:bodyPr spcFirstLastPara="1" wrap="square" lIns="19050" tIns="19050" rIns="19050" bIns="19050" anchor="ctr" anchorCtr="0">
            <a:noAutofit/>
          </a:bodyPr>
          <a:lstStyle>
            <a:lvl1pPr marR="0" lvl="0" algn="ctr" rtl="0">
              <a:lnSpc>
                <a:spcPct val="100000"/>
              </a:lnSpc>
              <a:spcBef>
                <a:spcPts val="2000"/>
              </a:spcBef>
              <a:spcAft>
                <a:spcPts val="0"/>
              </a:spcAft>
              <a:buClr>
                <a:srgbClr val="000000"/>
              </a:buClr>
              <a:buSzPts val="7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64" name="Google Shape;164;p55"/>
          <p:cNvSpPr txBox="1">
            <a:spLocks noGrp="1"/>
          </p:cNvSpPr>
          <p:nvPr>
            <p:ph type="dt" idx="10"/>
          </p:nvPr>
        </p:nvSpPr>
        <p:spPr>
          <a:xfrm>
            <a:off x="0" y="0"/>
            <a:ext cx="1125000" cy="1125000"/>
          </a:xfrm>
          <a:prstGeom prst="rect">
            <a:avLst/>
          </a:prstGeom>
          <a:noFill/>
          <a:ln>
            <a:noFill/>
          </a:ln>
        </p:spPr>
        <p:txBody>
          <a:bodyPr spcFirstLastPara="1" wrap="square" lIns="34275" tIns="17150" rIns="34275" bIns="17150" anchor="t" anchorCtr="0">
            <a:noAutofit/>
          </a:bodyPr>
          <a:lstStyle>
            <a:lvl1pPr marR="0" lvl="0"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65" name="Google Shape;165;p55"/>
          <p:cNvSpPr txBox="1">
            <a:spLocks noGrp="1"/>
          </p:cNvSpPr>
          <p:nvPr>
            <p:ph type="ftr" idx="11"/>
          </p:nvPr>
        </p:nvSpPr>
        <p:spPr>
          <a:xfrm>
            <a:off x="0" y="0"/>
            <a:ext cx="1125000" cy="1125000"/>
          </a:xfrm>
          <a:prstGeom prst="rect">
            <a:avLst/>
          </a:prstGeom>
          <a:noFill/>
          <a:ln>
            <a:noFill/>
          </a:ln>
        </p:spPr>
        <p:txBody>
          <a:bodyPr spcFirstLastPara="1" wrap="square" lIns="34275" tIns="17150" rIns="34275" bIns="17150" anchor="t" anchorCtr="0">
            <a:noAutofit/>
          </a:bodyPr>
          <a:lstStyle>
            <a:lvl1pPr marR="0" lvl="0"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extLst>
      <p:ext uri="{BB962C8B-B14F-4D97-AF65-F5344CB8AC3E}">
        <p14:creationId xmlns:p14="http://schemas.microsoft.com/office/powerpoint/2010/main" val="256636229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107_Blank">
  <p:cSld name="107_Blank">
    <p:spTree>
      <p:nvGrpSpPr>
        <p:cNvPr id="1" name="Shape 166"/>
        <p:cNvGrpSpPr/>
        <p:nvPr/>
      </p:nvGrpSpPr>
      <p:grpSpPr>
        <a:xfrm>
          <a:off x="0" y="0"/>
          <a:ext cx="0" cy="0"/>
          <a:chOff x="0" y="0"/>
          <a:chExt cx="0" cy="0"/>
        </a:xfrm>
      </p:grpSpPr>
      <p:sp>
        <p:nvSpPr>
          <p:cNvPr id="167" name="Google Shape;167;p56"/>
          <p:cNvSpPr txBox="1">
            <a:spLocks noGrp="1"/>
          </p:cNvSpPr>
          <p:nvPr>
            <p:ph type="dt" idx="10"/>
          </p:nvPr>
        </p:nvSpPr>
        <p:spPr>
          <a:xfrm>
            <a:off x="0" y="0"/>
            <a:ext cx="1125000" cy="1125000"/>
          </a:xfrm>
          <a:prstGeom prst="rect">
            <a:avLst/>
          </a:prstGeom>
          <a:noFill/>
          <a:ln>
            <a:noFill/>
          </a:ln>
        </p:spPr>
        <p:txBody>
          <a:bodyPr spcFirstLastPara="1" wrap="square" lIns="34275" tIns="17150" rIns="34275" bIns="17150" anchor="t" anchorCtr="0">
            <a:noAutofit/>
          </a:bodyPr>
          <a:lstStyle>
            <a:lvl1pPr marR="0" lvl="0"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68" name="Google Shape;168;p56"/>
          <p:cNvSpPr txBox="1">
            <a:spLocks noGrp="1"/>
          </p:cNvSpPr>
          <p:nvPr>
            <p:ph type="ftr" idx="11"/>
          </p:nvPr>
        </p:nvSpPr>
        <p:spPr>
          <a:xfrm>
            <a:off x="0" y="0"/>
            <a:ext cx="1125000" cy="1125000"/>
          </a:xfrm>
          <a:prstGeom prst="rect">
            <a:avLst/>
          </a:prstGeom>
          <a:noFill/>
          <a:ln>
            <a:noFill/>
          </a:ln>
        </p:spPr>
        <p:txBody>
          <a:bodyPr spcFirstLastPara="1" wrap="square" lIns="34275" tIns="17150" rIns="34275" bIns="17150" anchor="t" anchorCtr="0">
            <a:noAutofit/>
          </a:bodyPr>
          <a:lstStyle>
            <a:lvl1pPr marR="0" lvl="0"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69" name="Google Shape;169;p56"/>
          <p:cNvSpPr txBox="1">
            <a:spLocks noGrp="1"/>
          </p:cNvSpPr>
          <p:nvPr>
            <p:ph type="sldNum" idx="12"/>
          </p:nvPr>
        </p:nvSpPr>
        <p:spPr>
          <a:xfrm>
            <a:off x="4473138" y="4905375"/>
            <a:ext cx="192962" cy="176971"/>
          </a:xfrm>
          <a:prstGeom prst="rect">
            <a:avLst/>
          </a:prstGeom>
          <a:noFill/>
          <a:ln>
            <a:noFill/>
          </a:ln>
        </p:spPr>
        <p:txBody>
          <a:bodyPr spcFirstLastPara="1" wrap="square" lIns="19050" tIns="19050" rIns="19050" bIns="19050" anchor="t" anchorCtr="0">
            <a:noAutofit/>
          </a:bodyPr>
          <a:lstStyle>
            <a:lvl1pPr marL="0" lvl="0" indent="0" algn="ctr">
              <a:lnSpc>
                <a:spcPct val="100000"/>
              </a:lnSpc>
              <a:spcBef>
                <a:spcPts val="0"/>
              </a:spcBef>
              <a:spcAft>
                <a:spcPts val="0"/>
              </a:spcAft>
              <a:buClr>
                <a:srgbClr val="000000"/>
              </a:buClr>
              <a:buSzPts val="900"/>
              <a:buFont typeface="Helvetica Neue Light"/>
              <a:buNone/>
              <a:defRPr/>
            </a:lvl1pPr>
            <a:lvl2pPr marL="0" lvl="1" indent="0" algn="ctr">
              <a:lnSpc>
                <a:spcPct val="100000"/>
              </a:lnSpc>
              <a:spcBef>
                <a:spcPts val="0"/>
              </a:spcBef>
              <a:spcAft>
                <a:spcPts val="0"/>
              </a:spcAft>
              <a:buClr>
                <a:srgbClr val="000000"/>
              </a:buClr>
              <a:buSzPts val="900"/>
              <a:buFont typeface="Helvetica Neue Light"/>
              <a:buNone/>
              <a:defRPr/>
            </a:lvl2pPr>
            <a:lvl3pPr marL="0" lvl="2" indent="0" algn="ctr">
              <a:lnSpc>
                <a:spcPct val="100000"/>
              </a:lnSpc>
              <a:spcBef>
                <a:spcPts val="0"/>
              </a:spcBef>
              <a:spcAft>
                <a:spcPts val="0"/>
              </a:spcAft>
              <a:buClr>
                <a:srgbClr val="000000"/>
              </a:buClr>
              <a:buSzPts val="900"/>
              <a:buFont typeface="Helvetica Neue Light"/>
              <a:buNone/>
              <a:defRPr/>
            </a:lvl3pPr>
            <a:lvl4pPr marL="0" lvl="3" indent="0" algn="ctr">
              <a:lnSpc>
                <a:spcPct val="100000"/>
              </a:lnSpc>
              <a:spcBef>
                <a:spcPts val="0"/>
              </a:spcBef>
              <a:spcAft>
                <a:spcPts val="0"/>
              </a:spcAft>
              <a:buClr>
                <a:srgbClr val="000000"/>
              </a:buClr>
              <a:buSzPts val="900"/>
              <a:buFont typeface="Helvetica Neue Light"/>
              <a:buNone/>
              <a:defRPr/>
            </a:lvl4pPr>
            <a:lvl5pPr marL="0" lvl="4" indent="0" algn="ctr">
              <a:lnSpc>
                <a:spcPct val="100000"/>
              </a:lnSpc>
              <a:spcBef>
                <a:spcPts val="0"/>
              </a:spcBef>
              <a:spcAft>
                <a:spcPts val="0"/>
              </a:spcAft>
              <a:buClr>
                <a:srgbClr val="000000"/>
              </a:buClr>
              <a:buSzPts val="900"/>
              <a:buFont typeface="Helvetica Neue Light"/>
              <a:buNone/>
              <a:defRPr/>
            </a:lvl5pPr>
            <a:lvl6pPr marL="0" lvl="5" indent="0" algn="ctr">
              <a:lnSpc>
                <a:spcPct val="100000"/>
              </a:lnSpc>
              <a:spcBef>
                <a:spcPts val="0"/>
              </a:spcBef>
              <a:spcAft>
                <a:spcPts val="0"/>
              </a:spcAft>
              <a:buClr>
                <a:srgbClr val="000000"/>
              </a:buClr>
              <a:buSzPts val="900"/>
              <a:buFont typeface="Helvetica Neue Light"/>
              <a:buNone/>
              <a:defRPr/>
            </a:lvl6pPr>
            <a:lvl7pPr marL="0" lvl="6" indent="0" algn="ctr">
              <a:lnSpc>
                <a:spcPct val="100000"/>
              </a:lnSpc>
              <a:spcBef>
                <a:spcPts val="0"/>
              </a:spcBef>
              <a:spcAft>
                <a:spcPts val="0"/>
              </a:spcAft>
              <a:buClr>
                <a:srgbClr val="000000"/>
              </a:buClr>
              <a:buSzPts val="900"/>
              <a:buFont typeface="Helvetica Neue Light"/>
              <a:buNone/>
              <a:defRPr/>
            </a:lvl7pPr>
            <a:lvl8pPr marL="0" lvl="7" indent="0" algn="ctr">
              <a:lnSpc>
                <a:spcPct val="100000"/>
              </a:lnSpc>
              <a:spcBef>
                <a:spcPts val="0"/>
              </a:spcBef>
              <a:spcAft>
                <a:spcPts val="0"/>
              </a:spcAft>
              <a:buClr>
                <a:srgbClr val="000000"/>
              </a:buClr>
              <a:buSzPts val="900"/>
              <a:buFont typeface="Helvetica Neue Light"/>
              <a:buNone/>
              <a:defRPr/>
            </a:lvl8pPr>
            <a:lvl9pPr marL="0" lvl="8" indent="0" algn="ctr">
              <a:lnSpc>
                <a:spcPct val="100000"/>
              </a:lnSpc>
              <a:spcBef>
                <a:spcPts val="0"/>
              </a:spcBef>
              <a:spcAft>
                <a:spcPts val="0"/>
              </a:spcAft>
              <a:buClr>
                <a:srgbClr val="000000"/>
              </a:buClr>
              <a:buSzPts val="900"/>
              <a:buFont typeface="Helvetica Neue Light"/>
              <a:buNone/>
              <a:defRPr/>
            </a:lvl9pPr>
          </a:lstStyle>
          <a:p>
            <a:pPr marL="0" lvl="0" indent="0" algn="ctr" rtl="0">
              <a:spcBef>
                <a:spcPts val="0"/>
              </a:spcBef>
              <a:spcAft>
                <a:spcPts val="0"/>
              </a:spcAft>
              <a:buNone/>
            </a:pPr>
            <a:fld id="{00000000-1234-1234-1234-123412341234}" type="slidenum">
              <a:rPr lang="en"/>
              <a:t>‹#›</a:t>
            </a:fld>
            <a:endParaRPr/>
          </a:p>
        </p:txBody>
      </p:sp>
      <p:sp>
        <p:nvSpPr>
          <p:cNvPr id="170" name="Google Shape;170;p56"/>
          <p:cNvSpPr>
            <a:spLocks noGrp="1"/>
          </p:cNvSpPr>
          <p:nvPr>
            <p:ph type="pic" idx="2"/>
          </p:nvPr>
        </p:nvSpPr>
        <p:spPr>
          <a:xfrm>
            <a:off x="1266092" y="1703949"/>
            <a:ext cx="1735602" cy="1735602"/>
          </a:xfrm>
          <a:prstGeom prst="rect">
            <a:avLst/>
          </a:prstGeom>
          <a:solidFill>
            <a:srgbClr val="F2F2F2"/>
          </a:solidFill>
          <a:ln>
            <a:noFill/>
          </a:ln>
        </p:spPr>
        <p:txBody>
          <a:bodyPr spcFirstLastPara="1" wrap="square" lIns="19050" tIns="19050" rIns="19050" bIns="19050" anchor="ctr" anchorCtr="0">
            <a:noAutofit/>
          </a:bodyPr>
          <a:lstStyle>
            <a:lvl1pPr marR="0" lvl="0" algn="ctr" rtl="0">
              <a:lnSpc>
                <a:spcPct val="100000"/>
              </a:lnSpc>
              <a:spcBef>
                <a:spcPts val="2000"/>
              </a:spcBef>
              <a:spcAft>
                <a:spcPts val="0"/>
              </a:spcAft>
              <a:buClr>
                <a:srgbClr val="000000"/>
              </a:buClr>
              <a:buSzPts val="7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extLst>
      <p:ext uri="{BB962C8B-B14F-4D97-AF65-F5344CB8AC3E}">
        <p14:creationId xmlns:p14="http://schemas.microsoft.com/office/powerpoint/2010/main" val="107351583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106_Blank">
  <p:cSld name="106_Blank">
    <p:spTree>
      <p:nvGrpSpPr>
        <p:cNvPr id="1" name="Shape 171"/>
        <p:cNvGrpSpPr/>
        <p:nvPr/>
      </p:nvGrpSpPr>
      <p:grpSpPr>
        <a:xfrm>
          <a:off x="0" y="0"/>
          <a:ext cx="0" cy="0"/>
          <a:chOff x="0" y="0"/>
          <a:chExt cx="0" cy="0"/>
        </a:xfrm>
      </p:grpSpPr>
      <p:sp>
        <p:nvSpPr>
          <p:cNvPr id="172" name="Google Shape;172;p57"/>
          <p:cNvSpPr>
            <a:spLocks noGrp="1"/>
          </p:cNvSpPr>
          <p:nvPr>
            <p:ph type="pic" idx="2"/>
          </p:nvPr>
        </p:nvSpPr>
        <p:spPr>
          <a:xfrm>
            <a:off x="0" y="0"/>
            <a:ext cx="9144000" cy="5143500"/>
          </a:xfrm>
          <a:prstGeom prst="rect">
            <a:avLst/>
          </a:prstGeom>
          <a:solidFill>
            <a:srgbClr val="F2F2F2"/>
          </a:solidFill>
          <a:ln>
            <a:noFill/>
          </a:ln>
        </p:spPr>
        <p:txBody>
          <a:bodyPr spcFirstLastPara="1" wrap="square" lIns="19050" tIns="19050" rIns="19050" bIns="19050" anchor="ctr" anchorCtr="0">
            <a:noAutofit/>
          </a:bodyPr>
          <a:lstStyle>
            <a:lvl1pPr marR="0" lvl="0" algn="ctr" rtl="0">
              <a:lnSpc>
                <a:spcPct val="100000"/>
              </a:lnSpc>
              <a:spcBef>
                <a:spcPts val="2000"/>
              </a:spcBef>
              <a:spcAft>
                <a:spcPts val="0"/>
              </a:spcAft>
              <a:buClr>
                <a:schemeClr val="lt1"/>
              </a:buClr>
              <a:buSzPts val="700"/>
              <a:buFont typeface="Helvetica Neue Light"/>
              <a:buNone/>
              <a:defRPr sz="900" b="0" i="0" u="none" strike="noStrike" cap="none">
                <a:solidFill>
                  <a:schemeClr val="lt1"/>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73" name="Google Shape;173;p57"/>
          <p:cNvSpPr txBox="1">
            <a:spLocks noGrp="1"/>
          </p:cNvSpPr>
          <p:nvPr>
            <p:ph type="dt" idx="10"/>
          </p:nvPr>
        </p:nvSpPr>
        <p:spPr>
          <a:xfrm>
            <a:off x="0" y="0"/>
            <a:ext cx="1125000" cy="1125000"/>
          </a:xfrm>
          <a:prstGeom prst="rect">
            <a:avLst/>
          </a:prstGeom>
          <a:noFill/>
          <a:ln>
            <a:noFill/>
          </a:ln>
        </p:spPr>
        <p:txBody>
          <a:bodyPr spcFirstLastPara="1" wrap="square" lIns="34275" tIns="17150" rIns="34275" bIns="17150" anchor="t" anchorCtr="0">
            <a:noAutofit/>
          </a:bodyPr>
          <a:lstStyle>
            <a:lvl1pPr marR="0" lvl="0"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74" name="Google Shape;174;p57"/>
          <p:cNvSpPr txBox="1">
            <a:spLocks noGrp="1"/>
          </p:cNvSpPr>
          <p:nvPr>
            <p:ph type="ftr" idx="11"/>
          </p:nvPr>
        </p:nvSpPr>
        <p:spPr>
          <a:xfrm>
            <a:off x="0" y="0"/>
            <a:ext cx="1125000" cy="1125000"/>
          </a:xfrm>
          <a:prstGeom prst="rect">
            <a:avLst/>
          </a:prstGeom>
          <a:noFill/>
          <a:ln>
            <a:noFill/>
          </a:ln>
        </p:spPr>
        <p:txBody>
          <a:bodyPr spcFirstLastPara="1" wrap="square" lIns="34275" tIns="17150" rIns="34275" bIns="17150" anchor="t" anchorCtr="0">
            <a:noAutofit/>
          </a:bodyPr>
          <a:lstStyle>
            <a:lvl1pPr marR="0" lvl="0"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75" name="Google Shape;175;p57"/>
          <p:cNvSpPr txBox="1">
            <a:spLocks noGrp="1"/>
          </p:cNvSpPr>
          <p:nvPr>
            <p:ph type="sldNum" idx="12"/>
          </p:nvPr>
        </p:nvSpPr>
        <p:spPr>
          <a:xfrm>
            <a:off x="4473138" y="4905375"/>
            <a:ext cx="192962" cy="176971"/>
          </a:xfrm>
          <a:prstGeom prst="rect">
            <a:avLst/>
          </a:prstGeom>
          <a:noFill/>
          <a:ln>
            <a:noFill/>
          </a:ln>
        </p:spPr>
        <p:txBody>
          <a:bodyPr spcFirstLastPara="1" wrap="square" lIns="19050" tIns="19050" rIns="19050" bIns="19050" anchor="t" anchorCtr="0">
            <a:noAutofit/>
          </a:bodyPr>
          <a:lstStyle>
            <a:lvl1pPr marL="0" lvl="0" indent="0" algn="ctr">
              <a:lnSpc>
                <a:spcPct val="100000"/>
              </a:lnSpc>
              <a:spcBef>
                <a:spcPts val="0"/>
              </a:spcBef>
              <a:spcAft>
                <a:spcPts val="0"/>
              </a:spcAft>
              <a:buClr>
                <a:srgbClr val="000000"/>
              </a:buClr>
              <a:buSzPts val="900"/>
              <a:buFont typeface="Helvetica Neue Light"/>
              <a:buNone/>
              <a:defRPr/>
            </a:lvl1pPr>
            <a:lvl2pPr marL="0" lvl="1" indent="0" algn="ctr">
              <a:lnSpc>
                <a:spcPct val="100000"/>
              </a:lnSpc>
              <a:spcBef>
                <a:spcPts val="0"/>
              </a:spcBef>
              <a:spcAft>
                <a:spcPts val="0"/>
              </a:spcAft>
              <a:buClr>
                <a:srgbClr val="000000"/>
              </a:buClr>
              <a:buSzPts val="900"/>
              <a:buFont typeface="Helvetica Neue Light"/>
              <a:buNone/>
              <a:defRPr/>
            </a:lvl2pPr>
            <a:lvl3pPr marL="0" lvl="2" indent="0" algn="ctr">
              <a:lnSpc>
                <a:spcPct val="100000"/>
              </a:lnSpc>
              <a:spcBef>
                <a:spcPts val="0"/>
              </a:spcBef>
              <a:spcAft>
                <a:spcPts val="0"/>
              </a:spcAft>
              <a:buClr>
                <a:srgbClr val="000000"/>
              </a:buClr>
              <a:buSzPts val="900"/>
              <a:buFont typeface="Helvetica Neue Light"/>
              <a:buNone/>
              <a:defRPr/>
            </a:lvl3pPr>
            <a:lvl4pPr marL="0" lvl="3" indent="0" algn="ctr">
              <a:lnSpc>
                <a:spcPct val="100000"/>
              </a:lnSpc>
              <a:spcBef>
                <a:spcPts val="0"/>
              </a:spcBef>
              <a:spcAft>
                <a:spcPts val="0"/>
              </a:spcAft>
              <a:buClr>
                <a:srgbClr val="000000"/>
              </a:buClr>
              <a:buSzPts val="900"/>
              <a:buFont typeface="Helvetica Neue Light"/>
              <a:buNone/>
              <a:defRPr/>
            </a:lvl4pPr>
            <a:lvl5pPr marL="0" lvl="4" indent="0" algn="ctr">
              <a:lnSpc>
                <a:spcPct val="100000"/>
              </a:lnSpc>
              <a:spcBef>
                <a:spcPts val="0"/>
              </a:spcBef>
              <a:spcAft>
                <a:spcPts val="0"/>
              </a:spcAft>
              <a:buClr>
                <a:srgbClr val="000000"/>
              </a:buClr>
              <a:buSzPts val="900"/>
              <a:buFont typeface="Helvetica Neue Light"/>
              <a:buNone/>
              <a:defRPr/>
            </a:lvl5pPr>
            <a:lvl6pPr marL="0" lvl="5" indent="0" algn="ctr">
              <a:lnSpc>
                <a:spcPct val="100000"/>
              </a:lnSpc>
              <a:spcBef>
                <a:spcPts val="0"/>
              </a:spcBef>
              <a:spcAft>
                <a:spcPts val="0"/>
              </a:spcAft>
              <a:buClr>
                <a:srgbClr val="000000"/>
              </a:buClr>
              <a:buSzPts val="900"/>
              <a:buFont typeface="Helvetica Neue Light"/>
              <a:buNone/>
              <a:defRPr/>
            </a:lvl6pPr>
            <a:lvl7pPr marL="0" lvl="6" indent="0" algn="ctr">
              <a:lnSpc>
                <a:spcPct val="100000"/>
              </a:lnSpc>
              <a:spcBef>
                <a:spcPts val="0"/>
              </a:spcBef>
              <a:spcAft>
                <a:spcPts val="0"/>
              </a:spcAft>
              <a:buClr>
                <a:srgbClr val="000000"/>
              </a:buClr>
              <a:buSzPts val="900"/>
              <a:buFont typeface="Helvetica Neue Light"/>
              <a:buNone/>
              <a:defRPr/>
            </a:lvl7pPr>
            <a:lvl8pPr marL="0" lvl="7" indent="0" algn="ctr">
              <a:lnSpc>
                <a:spcPct val="100000"/>
              </a:lnSpc>
              <a:spcBef>
                <a:spcPts val="0"/>
              </a:spcBef>
              <a:spcAft>
                <a:spcPts val="0"/>
              </a:spcAft>
              <a:buClr>
                <a:srgbClr val="000000"/>
              </a:buClr>
              <a:buSzPts val="900"/>
              <a:buFont typeface="Helvetica Neue Light"/>
              <a:buNone/>
              <a:defRPr/>
            </a:lvl8pPr>
            <a:lvl9pPr marL="0" lvl="8" indent="0" algn="ctr">
              <a:lnSpc>
                <a:spcPct val="100000"/>
              </a:lnSpc>
              <a:spcBef>
                <a:spcPts val="0"/>
              </a:spcBef>
              <a:spcAft>
                <a:spcPts val="0"/>
              </a:spcAft>
              <a:buClr>
                <a:srgbClr val="000000"/>
              </a:buClr>
              <a:buSzPts val="900"/>
              <a:buFont typeface="Helvetica Neue Light"/>
              <a:buNone/>
              <a:defRPr/>
            </a:lvl9pPr>
          </a:lstStyle>
          <a:p>
            <a:pPr marL="0" lvl="0" indent="0" algn="ctr" rtl="0">
              <a:spcBef>
                <a:spcPts val="0"/>
              </a:spcBef>
              <a:spcAft>
                <a:spcPts val="0"/>
              </a:spcAft>
              <a:buNone/>
            </a:pPr>
            <a:fld id="{00000000-1234-1234-1234-123412341234}" type="slidenum">
              <a:rPr lang="en"/>
              <a:t>‹#›</a:t>
            </a:fld>
            <a:endParaRPr/>
          </a:p>
        </p:txBody>
      </p:sp>
      <p:sp>
        <p:nvSpPr>
          <p:cNvPr id="176" name="Google Shape;176;p57"/>
          <p:cNvSpPr>
            <a:spLocks noGrp="1"/>
          </p:cNvSpPr>
          <p:nvPr>
            <p:ph type="pic" idx="3"/>
          </p:nvPr>
        </p:nvSpPr>
        <p:spPr>
          <a:xfrm>
            <a:off x="4096310" y="1136203"/>
            <a:ext cx="951379" cy="951379"/>
          </a:xfrm>
          <a:prstGeom prst="rect">
            <a:avLst/>
          </a:prstGeom>
          <a:solidFill>
            <a:srgbClr val="F2F2F2"/>
          </a:solidFill>
          <a:ln>
            <a:noFill/>
          </a:ln>
        </p:spPr>
        <p:txBody>
          <a:bodyPr spcFirstLastPara="1" wrap="square" lIns="19050" tIns="19050" rIns="19050" bIns="19050" anchor="ctr" anchorCtr="0">
            <a:noAutofit/>
          </a:bodyPr>
          <a:lstStyle>
            <a:lvl1pPr marR="0" lvl="0" algn="ctr" rtl="0">
              <a:lnSpc>
                <a:spcPct val="100000"/>
              </a:lnSpc>
              <a:spcBef>
                <a:spcPts val="2000"/>
              </a:spcBef>
              <a:spcAft>
                <a:spcPts val="0"/>
              </a:spcAft>
              <a:buClr>
                <a:schemeClr val="lt1"/>
              </a:buClr>
              <a:buSzPts val="700"/>
              <a:buFont typeface="Helvetica Neue Light"/>
              <a:buNone/>
              <a:defRPr sz="900" b="0" i="0" u="none" strike="noStrike" cap="none">
                <a:solidFill>
                  <a:schemeClr val="lt1"/>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extLst>
      <p:ext uri="{BB962C8B-B14F-4D97-AF65-F5344CB8AC3E}">
        <p14:creationId xmlns:p14="http://schemas.microsoft.com/office/powerpoint/2010/main" val="118939408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141_Blank">
  <p:cSld name="141_Blank">
    <p:spTree>
      <p:nvGrpSpPr>
        <p:cNvPr id="1" name="Shape 177"/>
        <p:cNvGrpSpPr/>
        <p:nvPr/>
      </p:nvGrpSpPr>
      <p:grpSpPr>
        <a:xfrm>
          <a:off x="0" y="0"/>
          <a:ext cx="0" cy="0"/>
          <a:chOff x="0" y="0"/>
          <a:chExt cx="0" cy="0"/>
        </a:xfrm>
      </p:grpSpPr>
      <p:sp>
        <p:nvSpPr>
          <p:cNvPr id="178" name="Google Shape;178;p58"/>
          <p:cNvSpPr txBox="1">
            <a:spLocks noGrp="1"/>
          </p:cNvSpPr>
          <p:nvPr>
            <p:ph type="dt" idx="10"/>
          </p:nvPr>
        </p:nvSpPr>
        <p:spPr>
          <a:xfrm>
            <a:off x="0" y="0"/>
            <a:ext cx="1125000" cy="1125000"/>
          </a:xfrm>
          <a:prstGeom prst="rect">
            <a:avLst/>
          </a:prstGeom>
          <a:noFill/>
          <a:ln>
            <a:noFill/>
          </a:ln>
        </p:spPr>
        <p:txBody>
          <a:bodyPr spcFirstLastPara="1" wrap="square" lIns="34275" tIns="17150" rIns="34275" bIns="17150" anchor="t" anchorCtr="0">
            <a:noAutofit/>
          </a:bodyPr>
          <a:lstStyle>
            <a:lvl1pPr marR="0" lvl="0"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79" name="Google Shape;179;p58"/>
          <p:cNvSpPr txBox="1">
            <a:spLocks noGrp="1"/>
          </p:cNvSpPr>
          <p:nvPr>
            <p:ph type="ftr" idx="11"/>
          </p:nvPr>
        </p:nvSpPr>
        <p:spPr>
          <a:xfrm>
            <a:off x="0" y="0"/>
            <a:ext cx="1125000" cy="1125000"/>
          </a:xfrm>
          <a:prstGeom prst="rect">
            <a:avLst/>
          </a:prstGeom>
          <a:noFill/>
          <a:ln>
            <a:noFill/>
          </a:ln>
        </p:spPr>
        <p:txBody>
          <a:bodyPr spcFirstLastPara="1" wrap="square" lIns="34275" tIns="17150" rIns="34275" bIns="17150" anchor="t" anchorCtr="0">
            <a:noAutofit/>
          </a:bodyPr>
          <a:lstStyle>
            <a:lvl1pPr marR="0" lvl="0"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80" name="Google Shape;180;p58"/>
          <p:cNvSpPr txBox="1">
            <a:spLocks noGrp="1"/>
          </p:cNvSpPr>
          <p:nvPr>
            <p:ph type="sldNum" idx="12"/>
          </p:nvPr>
        </p:nvSpPr>
        <p:spPr>
          <a:xfrm>
            <a:off x="4473138" y="4905375"/>
            <a:ext cx="192962" cy="176971"/>
          </a:xfrm>
          <a:prstGeom prst="rect">
            <a:avLst/>
          </a:prstGeom>
          <a:noFill/>
          <a:ln>
            <a:noFill/>
          </a:ln>
        </p:spPr>
        <p:txBody>
          <a:bodyPr spcFirstLastPara="1" wrap="square" lIns="19050" tIns="19050" rIns="19050" bIns="19050" anchor="t" anchorCtr="0">
            <a:noAutofit/>
          </a:bodyPr>
          <a:lstStyle>
            <a:lvl1pPr marL="0" lvl="0" indent="0" algn="ctr">
              <a:lnSpc>
                <a:spcPct val="100000"/>
              </a:lnSpc>
              <a:spcBef>
                <a:spcPts val="0"/>
              </a:spcBef>
              <a:spcAft>
                <a:spcPts val="0"/>
              </a:spcAft>
              <a:buClr>
                <a:srgbClr val="000000"/>
              </a:buClr>
              <a:buSzPts val="900"/>
              <a:buFont typeface="Helvetica Neue Light"/>
              <a:buNone/>
              <a:defRPr/>
            </a:lvl1pPr>
            <a:lvl2pPr marL="0" lvl="1" indent="0" algn="ctr">
              <a:lnSpc>
                <a:spcPct val="100000"/>
              </a:lnSpc>
              <a:spcBef>
                <a:spcPts val="0"/>
              </a:spcBef>
              <a:spcAft>
                <a:spcPts val="0"/>
              </a:spcAft>
              <a:buClr>
                <a:srgbClr val="000000"/>
              </a:buClr>
              <a:buSzPts val="900"/>
              <a:buFont typeface="Helvetica Neue Light"/>
              <a:buNone/>
              <a:defRPr/>
            </a:lvl2pPr>
            <a:lvl3pPr marL="0" lvl="2" indent="0" algn="ctr">
              <a:lnSpc>
                <a:spcPct val="100000"/>
              </a:lnSpc>
              <a:spcBef>
                <a:spcPts val="0"/>
              </a:spcBef>
              <a:spcAft>
                <a:spcPts val="0"/>
              </a:spcAft>
              <a:buClr>
                <a:srgbClr val="000000"/>
              </a:buClr>
              <a:buSzPts val="900"/>
              <a:buFont typeface="Helvetica Neue Light"/>
              <a:buNone/>
              <a:defRPr/>
            </a:lvl3pPr>
            <a:lvl4pPr marL="0" lvl="3" indent="0" algn="ctr">
              <a:lnSpc>
                <a:spcPct val="100000"/>
              </a:lnSpc>
              <a:spcBef>
                <a:spcPts val="0"/>
              </a:spcBef>
              <a:spcAft>
                <a:spcPts val="0"/>
              </a:spcAft>
              <a:buClr>
                <a:srgbClr val="000000"/>
              </a:buClr>
              <a:buSzPts val="900"/>
              <a:buFont typeface="Helvetica Neue Light"/>
              <a:buNone/>
              <a:defRPr/>
            </a:lvl4pPr>
            <a:lvl5pPr marL="0" lvl="4" indent="0" algn="ctr">
              <a:lnSpc>
                <a:spcPct val="100000"/>
              </a:lnSpc>
              <a:spcBef>
                <a:spcPts val="0"/>
              </a:spcBef>
              <a:spcAft>
                <a:spcPts val="0"/>
              </a:spcAft>
              <a:buClr>
                <a:srgbClr val="000000"/>
              </a:buClr>
              <a:buSzPts val="900"/>
              <a:buFont typeface="Helvetica Neue Light"/>
              <a:buNone/>
              <a:defRPr/>
            </a:lvl5pPr>
            <a:lvl6pPr marL="0" lvl="5" indent="0" algn="ctr">
              <a:lnSpc>
                <a:spcPct val="100000"/>
              </a:lnSpc>
              <a:spcBef>
                <a:spcPts val="0"/>
              </a:spcBef>
              <a:spcAft>
                <a:spcPts val="0"/>
              </a:spcAft>
              <a:buClr>
                <a:srgbClr val="000000"/>
              </a:buClr>
              <a:buSzPts val="900"/>
              <a:buFont typeface="Helvetica Neue Light"/>
              <a:buNone/>
              <a:defRPr/>
            </a:lvl6pPr>
            <a:lvl7pPr marL="0" lvl="6" indent="0" algn="ctr">
              <a:lnSpc>
                <a:spcPct val="100000"/>
              </a:lnSpc>
              <a:spcBef>
                <a:spcPts val="0"/>
              </a:spcBef>
              <a:spcAft>
                <a:spcPts val="0"/>
              </a:spcAft>
              <a:buClr>
                <a:srgbClr val="000000"/>
              </a:buClr>
              <a:buSzPts val="900"/>
              <a:buFont typeface="Helvetica Neue Light"/>
              <a:buNone/>
              <a:defRPr/>
            </a:lvl7pPr>
            <a:lvl8pPr marL="0" lvl="7" indent="0" algn="ctr">
              <a:lnSpc>
                <a:spcPct val="100000"/>
              </a:lnSpc>
              <a:spcBef>
                <a:spcPts val="0"/>
              </a:spcBef>
              <a:spcAft>
                <a:spcPts val="0"/>
              </a:spcAft>
              <a:buClr>
                <a:srgbClr val="000000"/>
              </a:buClr>
              <a:buSzPts val="900"/>
              <a:buFont typeface="Helvetica Neue Light"/>
              <a:buNone/>
              <a:defRPr/>
            </a:lvl8pPr>
            <a:lvl9pPr marL="0" lvl="8" indent="0" algn="ctr">
              <a:lnSpc>
                <a:spcPct val="100000"/>
              </a:lnSpc>
              <a:spcBef>
                <a:spcPts val="0"/>
              </a:spcBef>
              <a:spcAft>
                <a:spcPts val="0"/>
              </a:spcAft>
              <a:buClr>
                <a:srgbClr val="000000"/>
              </a:buClr>
              <a:buSzPts val="900"/>
              <a:buFont typeface="Helvetica Neue Light"/>
              <a:buNone/>
              <a:defRPr/>
            </a:lvl9pPr>
          </a:lstStyle>
          <a:p>
            <a:pPr marL="0" lvl="0" indent="0" algn="ctr" rtl="0">
              <a:spcBef>
                <a:spcPts val="0"/>
              </a:spcBef>
              <a:spcAft>
                <a:spcPts val="0"/>
              </a:spcAft>
              <a:buNone/>
            </a:pPr>
            <a:fld id="{00000000-1234-1234-1234-123412341234}" type="slidenum">
              <a:rPr lang="en"/>
              <a:t>‹#›</a:t>
            </a:fld>
            <a:endParaRPr/>
          </a:p>
        </p:txBody>
      </p:sp>
      <p:sp>
        <p:nvSpPr>
          <p:cNvPr id="181" name="Google Shape;181;p58"/>
          <p:cNvSpPr>
            <a:spLocks noGrp="1"/>
          </p:cNvSpPr>
          <p:nvPr>
            <p:ph type="pic" idx="2"/>
          </p:nvPr>
        </p:nvSpPr>
        <p:spPr>
          <a:xfrm>
            <a:off x="4906109" y="0"/>
            <a:ext cx="3780692" cy="3814103"/>
          </a:xfrm>
          <a:prstGeom prst="rect">
            <a:avLst/>
          </a:prstGeom>
          <a:solidFill>
            <a:srgbClr val="F2F2F2"/>
          </a:solidFill>
          <a:ln>
            <a:noFill/>
          </a:ln>
        </p:spPr>
        <p:txBody>
          <a:bodyPr spcFirstLastPara="1" wrap="square" lIns="19050" tIns="19050" rIns="19050" bIns="19050" anchor="ctr" anchorCtr="0">
            <a:noAutofit/>
          </a:bodyPr>
          <a:lstStyle>
            <a:lvl1pPr marR="0" lvl="0" algn="ctr" rtl="0">
              <a:lnSpc>
                <a:spcPct val="100000"/>
              </a:lnSpc>
              <a:spcBef>
                <a:spcPts val="2000"/>
              </a:spcBef>
              <a:spcAft>
                <a:spcPts val="0"/>
              </a:spcAft>
              <a:buClr>
                <a:schemeClr val="dk1"/>
              </a:buClr>
              <a:buSzPts val="700"/>
              <a:buFont typeface="Helvetica Neue Light"/>
              <a:buNone/>
              <a:defRPr sz="900" b="0" i="0" u="none" strike="noStrike" cap="none">
                <a:solidFill>
                  <a:schemeClr val="dk1"/>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extLst>
      <p:ext uri="{BB962C8B-B14F-4D97-AF65-F5344CB8AC3E}">
        <p14:creationId xmlns:p14="http://schemas.microsoft.com/office/powerpoint/2010/main" val="246469336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135_Blank">
  <p:cSld name="135_Blank">
    <p:spTree>
      <p:nvGrpSpPr>
        <p:cNvPr id="1" name="Shape 182"/>
        <p:cNvGrpSpPr/>
        <p:nvPr/>
      </p:nvGrpSpPr>
      <p:grpSpPr>
        <a:xfrm>
          <a:off x="0" y="0"/>
          <a:ext cx="0" cy="0"/>
          <a:chOff x="0" y="0"/>
          <a:chExt cx="0" cy="0"/>
        </a:xfrm>
      </p:grpSpPr>
      <p:sp>
        <p:nvSpPr>
          <p:cNvPr id="183" name="Google Shape;183;p59"/>
          <p:cNvSpPr txBox="1">
            <a:spLocks noGrp="1"/>
          </p:cNvSpPr>
          <p:nvPr>
            <p:ph type="dt" idx="10"/>
          </p:nvPr>
        </p:nvSpPr>
        <p:spPr>
          <a:xfrm>
            <a:off x="0" y="0"/>
            <a:ext cx="1125000" cy="1125000"/>
          </a:xfrm>
          <a:prstGeom prst="rect">
            <a:avLst/>
          </a:prstGeom>
          <a:noFill/>
          <a:ln>
            <a:noFill/>
          </a:ln>
        </p:spPr>
        <p:txBody>
          <a:bodyPr spcFirstLastPara="1" wrap="square" lIns="34275" tIns="17150" rIns="34275" bIns="17150" anchor="t" anchorCtr="0">
            <a:noAutofit/>
          </a:bodyPr>
          <a:lstStyle>
            <a:lvl1pPr marR="0" lvl="0"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84" name="Google Shape;184;p59"/>
          <p:cNvSpPr txBox="1">
            <a:spLocks noGrp="1"/>
          </p:cNvSpPr>
          <p:nvPr>
            <p:ph type="ftr" idx="11"/>
          </p:nvPr>
        </p:nvSpPr>
        <p:spPr>
          <a:xfrm>
            <a:off x="0" y="0"/>
            <a:ext cx="1125000" cy="1125000"/>
          </a:xfrm>
          <a:prstGeom prst="rect">
            <a:avLst/>
          </a:prstGeom>
          <a:noFill/>
          <a:ln>
            <a:noFill/>
          </a:ln>
        </p:spPr>
        <p:txBody>
          <a:bodyPr spcFirstLastPara="1" wrap="square" lIns="34275" tIns="17150" rIns="34275" bIns="17150" anchor="t" anchorCtr="0">
            <a:noAutofit/>
          </a:bodyPr>
          <a:lstStyle>
            <a:lvl1pPr marR="0" lvl="0"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85" name="Google Shape;185;p59"/>
          <p:cNvSpPr txBox="1">
            <a:spLocks noGrp="1"/>
          </p:cNvSpPr>
          <p:nvPr>
            <p:ph type="sldNum" idx="12"/>
          </p:nvPr>
        </p:nvSpPr>
        <p:spPr>
          <a:xfrm>
            <a:off x="4473138" y="4905375"/>
            <a:ext cx="192962" cy="176971"/>
          </a:xfrm>
          <a:prstGeom prst="rect">
            <a:avLst/>
          </a:prstGeom>
          <a:noFill/>
          <a:ln>
            <a:noFill/>
          </a:ln>
        </p:spPr>
        <p:txBody>
          <a:bodyPr spcFirstLastPara="1" wrap="square" lIns="19050" tIns="19050" rIns="19050" bIns="19050" anchor="t" anchorCtr="0">
            <a:noAutofit/>
          </a:bodyPr>
          <a:lstStyle>
            <a:lvl1pPr marL="0" lvl="0" indent="0" algn="ctr">
              <a:lnSpc>
                <a:spcPct val="100000"/>
              </a:lnSpc>
              <a:spcBef>
                <a:spcPts val="0"/>
              </a:spcBef>
              <a:spcAft>
                <a:spcPts val="0"/>
              </a:spcAft>
              <a:buClr>
                <a:srgbClr val="000000"/>
              </a:buClr>
              <a:buSzPts val="900"/>
              <a:buFont typeface="Helvetica Neue Light"/>
              <a:buNone/>
              <a:defRPr/>
            </a:lvl1pPr>
            <a:lvl2pPr marL="0" lvl="1" indent="0" algn="ctr">
              <a:lnSpc>
                <a:spcPct val="100000"/>
              </a:lnSpc>
              <a:spcBef>
                <a:spcPts val="0"/>
              </a:spcBef>
              <a:spcAft>
                <a:spcPts val="0"/>
              </a:spcAft>
              <a:buClr>
                <a:srgbClr val="000000"/>
              </a:buClr>
              <a:buSzPts val="900"/>
              <a:buFont typeface="Helvetica Neue Light"/>
              <a:buNone/>
              <a:defRPr/>
            </a:lvl2pPr>
            <a:lvl3pPr marL="0" lvl="2" indent="0" algn="ctr">
              <a:lnSpc>
                <a:spcPct val="100000"/>
              </a:lnSpc>
              <a:spcBef>
                <a:spcPts val="0"/>
              </a:spcBef>
              <a:spcAft>
                <a:spcPts val="0"/>
              </a:spcAft>
              <a:buClr>
                <a:srgbClr val="000000"/>
              </a:buClr>
              <a:buSzPts val="900"/>
              <a:buFont typeface="Helvetica Neue Light"/>
              <a:buNone/>
              <a:defRPr/>
            </a:lvl3pPr>
            <a:lvl4pPr marL="0" lvl="3" indent="0" algn="ctr">
              <a:lnSpc>
                <a:spcPct val="100000"/>
              </a:lnSpc>
              <a:spcBef>
                <a:spcPts val="0"/>
              </a:spcBef>
              <a:spcAft>
                <a:spcPts val="0"/>
              </a:spcAft>
              <a:buClr>
                <a:srgbClr val="000000"/>
              </a:buClr>
              <a:buSzPts val="900"/>
              <a:buFont typeface="Helvetica Neue Light"/>
              <a:buNone/>
              <a:defRPr/>
            </a:lvl4pPr>
            <a:lvl5pPr marL="0" lvl="4" indent="0" algn="ctr">
              <a:lnSpc>
                <a:spcPct val="100000"/>
              </a:lnSpc>
              <a:spcBef>
                <a:spcPts val="0"/>
              </a:spcBef>
              <a:spcAft>
                <a:spcPts val="0"/>
              </a:spcAft>
              <a:buClr>
                <a:srgbClr val="000000"/>
              </a:buClr>
              <a:buSzPts val="900"/>
              <a:buFont typeface="Helvetica Neue Light"/>
              <a:buNone/>
              <a:defRPr/>
            </a:lvl5pPr>
            <a:lvl6pPr marL="0" lvl="5" indent="0" algn="ctr">
              <a:lnSpc>
                <a:spcPct val="100000"/>
              </a:lnSpc>
              <a:spcBef>
                <a:spcPts val="0"/>
              </a:spcBef>
              <a:spcAft>
                <a:spcPts val="0"/>
              </a:spcAft>
              <a:buClr>
                <a:srgbClr val="000000"/>
              </a:buClr>
              <a:buSzPts val="900"/>
              <a:buFont typeface="Helvetica Neue Light"/>
              <a:buNone/>
              <a:defRPr/>
            </a:lvl6pPr>
            <a:lvl7pPr marL="0" lvl="6" indent="0" algn="ctr">
              <a:lnSpc>
                <a:spcPct val="100000"/>
              </a:lnSpc>
              <a:spcBef>
                <a:spcPts val="0"/>
              </a:spcBef>
              <a:spcAft>
                <a:spcPts val="0"/>
              </a:spcAft>
              <a:buClr>
                <a:srgbClr val="000000"/>
              </a:buClr>
              <a:buSzPts val="900"/>
              <a:buFont typeface="Helvetica Neue Light"/>
              <a:buNone/>
              <a:defRPr/>
            </a:lvl7pPr>
            <a:lvl8pPr marL="0" lvl="7" indent="0" algn="ctr">
              <a:lnSpc>
                <a:spcPct val="100000"/>
              </a:lnSpc>
              <a:spcBef>
                <a:spcPts val="0"/>
              </a:spcBef>
              <a:spcAft>
                <a:spcPts val="0"/>
              </a:spcAft>
              <a:buClr>
                <a:srgbClr val="000000"/>
              </a:buClr>
              <a:buSzPts val="900"/>
              <a:buFont typeface="Helvetica Neue Light"/>
              <a:buNone/>
              <a:defRPr/>
            </a:lvl8pPr>
            <a:lvl9pPr marL="0" lvl="8" indent="0" algn="ctr">
              <a:lnSpc>
                <a:spcPct val="100000"/>
              </a:lnSpc>
              <a:spcBef>
                <a:spcPts val="0"/>
              </a:spcBef>
              <a:spcAft>
                <a:spcPts val="0"/>
              </a:spcAft>
              <a:buClr>
                <a:srgbClr val="000000"/>
              </a:buClr>
              <a:buSzPts val="900"/>
              <a:buFont typeface="Helvetica Neue Light"/>
              <a:buNone/>
              <a:defRPr/>
            </a:lvl9pPr>
          </a:lstStyle>
          <a:p>
            <a:pPr marL="0" lvl="0" indent="0" algn="ctr" rtl="0">
              <a:spcBef>
                <a:spcPts val="0"/>
              </a:spcBef>
              <a:spcAft>
                <a:spcPts val="0"/>
              </a:spcAft>
              <a:buNone/>
            </a:pPr>
            <a:fld id="{00000000-1234-1234-1234-123412341234}" type="slidenum">
              <a:rPr lang="en"/>
              <a:t>‹#›</a:t>
            </a:fld>
            <a:endParaRPr/>
          </a:p>
        </p:txBody>
      </p:sp>
      <p:sp>
        <p:nvSpPr>
          <p:cNvPr id="186" name="Google Shape;186;p59"/>
          <p:cNvSpPr>
            <a:spLocks noGrp="1"/>
          </p:cNvSpPr>
          <p:nvPr>
            <p:ph type="pic" idx="2"/>
          </p:nvPr>
        </p:nvSpPr>
        <p:spPr>
          <a:xfrm>
            <a:off x="3407238" y="1091485"/>
            <a:ext cx="2329526" cy="3103303"/>
          </a:xfrm>
          <a:prstGeom prst="rect">
            <a:avLst/>
          </a:prstGeom>
          <a:solidFill>
            <a:srgbClr val="F2F2F2"/>
          </a:solidFill>
          <a:ln>
            <a:noFill/>
          </a:ln>
        </p:spPr>
        <p:txBody>
          <a:bodyPr spcFirstLastPara="1" wrap="square" lIns="19050" tIns="19050" rIns="19050" bIns="19050" anchor="ctr" anchorCtr="0">
            <a:noAutofit/>
          </a:bodyPr>
          <a:lstStyle>
            <a:lvl1pPr marR="0" lvl="0" algn="ctr" rtl="0">
              <a:lnSpc>
                <a:spcPct val="100000"/>
              </a:lnSpc>
              <a:spcBef>
                <a:spcPts val="2000"/>
              </a:spcBef>
              <a:spcAft>
                <a:spcPts val="0"/>
              </a:spcAft>
              <a:buClr>
                <a:schemeClr val="dk1"/>
              </a:buClr>
              <a:buSzPts val="700"/>
              <a:buFont typeface="Helvetica Neue Light"/>
              <a:buNone/>
              <a:defRPr sz="900" b="0" i="0" u="none" strike="noStrike" cap="none">
                <a:solidFill>
                  <a:schemeClr val="dk1"/>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extLst>
      <p:ext uri="{BB962C8B-B14F-4D97-AF65-F5344CB8AC3E}">
        <p14:creationId xmlns:p14="http://schemas.microsoft.com/office/powerpoint/2010/main" val="26635728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空白">
  <p:cSld name="空白">
    <p:bg>
      <p:bgPr>
        <a:solidFill>
          <a:srgbClr val="F5F5F5"/>
        </a:solidFill>
        <a:effectLst/>
      </p:bgPr>
    </p:bg>
    <p:spTree>
      <p:nvGrpSpPr>
        <p:cNvPr id="1" name="Shape 191"/>
        <p:cNvGrpSpPr/>
        <p:nvPr/>
      </p:nvGrpSpPr>
      <p:grpSpPr>
        <a:xfrm>
          <a:off x="0" y="0"/>
          <a:ext cx="0" cy="0"/>
          <a:chOff x="0" y="0"/>
          <a:chExt cx="0" cy="0"/>
        </a:xfrm>
      </p:grpSpPr>
      <p:sp>
        <p:nvSpPr>
          <p:cNvPr id="192" name="Google Shape;192;p61"/>
          <p:cNvSpPr txBox="1">
            <a:spLocks noGrp="1"/>
          </p:cNvSpPr>
          <p:nvPr>
            <p:ph type="sldNum" idx="12"/>
          </p:nvPr>
        </p:nvSpPr>
        <p:spPr>
          <a:xfrm>
            <a:off x="4491037" y="4881563"/>
            <a:ext cx="157163" cy="190500"/>
          </a:xfrm>
          <a:prstGeom prst="rect">
            <a:avLst/>
          </a:prstGeom>
          <a:noFill/>
          <a:ln>
            <a:noFill/>
          </a:ln>
        </p:spPr>
        <p:txBody>
          <a:bodyPr spcFirstLastPara="1" wrap="square" lIns="19050" tIns="19050" rIns="19050" bIns="19050" anchor="t" anchorCtr="0">
            <a:noAutofit/>
          </a:bodyPr>
          <a:lstStyle>
            <a:lvl1pPr marL="0" lvl="0" indent="0" algn="ctr">
              <a:lnSpc>
                <a:spcPct val="100000"/>
              </a:lnSpc>
              <a:spcBef>
                <a:spcPts val="0"/>
              </a:spcBef>
              <a:spcAft>
                <a:spcPts val="0"/>
              </a:spcAft>
              <a:buClr>
                <a:srgbClr val="4C4946"/>
              </a:buClr>
              <a:buSzPts val="900"/>
              <a:buFont typeface="Palatino"/>
              <a:buNone/>
              <a:defRPr>
                <a:solidFill>
                  <a:srgbClr val="4C4946"/>
                </a:solidFill>
                <a:latin typeface="Palatino"/>
                <a:ea typeface="Palatino"/>
                <a:cs typeface="Palatino"/>
                <a:sym typeface="Palatino"/>
              </a:defRPr>
            </a:lvl1pPr>
            <a:lvl2pPr marL="0" lvl="1" indent="0" algn="ctr">
              <a:lnSpc>
                <a:spcPct val="100000"/>
              </a:lnSpc>
              <a:spcBef>
                <a:spcPts val="0"/>
              </a:spcBef>
              <a:spcAft>
                <a:spcPts val="0"/>
              </a:spcAft>
              <a:buClr>
                <a:srgbClr val="4C4946"/>
              </a:buClr>
              <a:buSzPts val="900"/>
              <a:buFont typeface="Palatino"/>
              <a:buNone/>
              <a:defRPr>
                <a:solidFill>
                  <a:srgbClr val="4C4946"/>
                </a:solidFill>
                <a:latin typeface="Palatino"/>
                <a:ea typeface="Palatino"/>
                <a:cs typeface="Palatino"/>
                <a:sym typeface="Palatino"/>
              </a:defRPr>
            </a:lvl2pPr>
            <a:lvl3pPr marL="0" lvl="2" indent="0" algn="ctr">
              <a:lnSpc>
                <a:spcPct val="100000"/>
              </a:lnSpc>
              <a:spcBef>
                <a:spcPts val="0"/>
              </a:spcBef>
              <a:spcAft>
                <a:spcPts val="0"/>
              </a:spcAft>
              <a:buClr>
                <a:srgbClr val="4C4946"/>
              </a:buClr>
              <a:buSzPts val="900"/>
              <a:buFont typeface="Palatino"/>
              <a:buNone/>
              <a:defRPr>
                <a:solidFill>
                  <a:srgbClr val="4C4946"/>
                </a:solidFill>
                <a:latin typeface="Palatino"/>
                <a:ea typeface="Palatino"/>
                <a:cs typeface="Palatino"/>
                <a:sym typeface="Palatino"/>
              </a:defRPr>
            </a:lvl3pPr>
            <a:lvl4pPr marL="0" lvl="3" indent="0" algn="ctr">
              <a:lnSpc>
                <a:spcPct val="100000"/>
              </a:lnSpc>
              <a:spcBef>
                <a:spcPts val="0"/>
              </a:spcBef>
              <a:spcAft>
                <a:spcPts val="0"/>
              </a:spcAft>
              <a:buClr>
                <a:srgbClr val="4C4946"/>
              </a:buClr>
              <a:buSzPts val="900"/>
              <a:buFont typeface="Palatino"/>
              <a:buNone/>
              <a:defRPr>
                <a:solidFill>
                  <a:srgbClr val="4C4946"/>
                </a:solidFill>
                <a:latin typeface="Palatino"/>
                <a:ea typeface="Palatino"/>
                <a:cs typeface="Palatino"/>
                <a:sym typeface="Palatino"/>
              </a:defRPr>
            </a:lvl4pPr>
            <a:lvl5pPr marL="0" lvl="4" indent="0" algn="ctr">
              <a:lnSpc>
                <a:spcPct val="100000"/>
              </a:lnSpc>
              <a:spcBef>
                <a:spcPts val="0"/>
              </a:spcBef>
              <a:spcAft>
                <a:spcPts val="0"/>
              </a:spcAft>
              <a:buClr>
                <a:srgbClr val="4C4946"/>
              </a:buClr>
              <a:buSzPts val="900"/>
              <a:buFont typeface="Palatino"/>
              <a:buNone/>
              <a:defRPr>
                <a:solidFill>
                  <a:srgbClr val="4C4946"/>
                </a:solidFill>
                <a:latin typeface="Palatino"/>
                <a:ea typeface="Palatino"/>
                <a:cs typeface="Palatino"/>
                <a:sym typeface="Palatino"/>
              </a:defRPr>
            </a:lvl5pPr>
            <a:lvl6pPr marL="0" lvl="5" indent="0" algn="ctr">
              <a:lnSpc>
                <a:spcPct val="100000"/>
              </a:lnSpc>
              <a:spcBef>
                <a:spcPts val="0"/>
              </a:spcBef>
              <a:spcAft>
                <a:spcPts val="0"/>
              </a:spcAft>
              <a:buClr>
                <a:srgbClr val="4C4946"/>
              </a:buClr>
              <a:buSzPts val="900"/>
              <a:buFont typeface="Palatino"/>
              <a:buNone/>
              <a:defRPr>
                <a:solidFill>
                  <a:srgbClr val="4C4946"/>
                </a:solidFill>
                <a:latin typeface="Palatino"/>
                <a:ea typeface="Palatino"/>
                <a:cs typeface="Palatino"/>
                <a:sym typeface="Palatino"/>
              </a:defRPr>
            </a:lvl6pPr>
            <a:lvl7pPr marL="0" lvl="6" indent="0" algn="ctr">
              <a:lnSpc>
                <a:spcPct val="100000"/>
              </a:lnSpc>
              <a:spcBef>
                <a:spcPts val="0"/>
              </a:spcBef>
              <a:spcAft>
                <a:spcPts val="0"/>
              </a:spcAft>
              <a:buClr>
                <a:srgbClr val="4C4946"/>
              </a:buClr>
              <a:buSzPts val="900"/>
              <a:buFont typeface="Palatino"/>
              <a:buNone/>
              <a:defRPr>
                <a:solidFill>
                  <a:srgbClr val="4C4946"/>
                </a:solidFill>
                <a:latin typeface="Palatino"/>
                <a:ea typeface="Palatino"/>
                <a:cs typeface="Palatino"/>
                <a:sym typeface="Palatino"/>
              </a:defRPr>
            </a:lvl7pPr>
            <a:lvl8pPr marL="0" lvl="7" indent="0" algn="ctr">
              <a:lnSpc>
                <a:spcPct val="100000"/>
              </a:lnSpc>
              <a:spcBef>
                <a:spcPts val="0"/>
              </a:spcBef>
              <a:spcAft>
                <a:spcPts val="0"/>
              </a:spcAft>
              <a:buClr>
                <a:srgbClr val="4C4946"/>
              </a:buClr>
              <a:buSzPts val="900"/>
              <a:buFont typeface="Palatino"/>
              <a:buNone/>
              <a:defRPr>
                <a:solidFill>
                  <a:srgbClr val="4C4946"/>
                </a:solidFill>
                <a:latin typeface="Palatino"/>
                <a:ea typeface="Palatino"/>
                <a:cs typeface="Palatino"/>
                <a:sym typeface="Palatino"/>
              </a:defRPr>
            </a:lvl8pPr>
            <a:lvl9pPr marL="0" lvl="8" indent="0" algn="ctr">
              <a:lnSpc>
                <a:spcPct val="100000"/>
              </a:lnSpc>
              <a:spcBef>
                <a:spcPts val="0"/>
              </a:spcBef>
              <a:spcAft>
                <a:spcPts val="0"/>
              </a:spcAft>
              <a:buClr>
                <a:srgbClr val="4C4946"/>
              </a:buClr>
              <a:buSzPts val="900"/>
              <a:buFont typeface="Palatino"/>
              <a:buNone/>
              <a:defRPr>
                <a:solidFill>
                  <a:srgbClr val="4C4946"/>
                </a:solidFill>
                <a:latin typeface="Palatino"/>
                <a:ea typeface="Palatino"/>
                <a:cs typeface="Palatino"/>
                <a:sym typeface="Palatino"/>
              </a:defRPr>
            </a:lvl9pPr>
          </a:lstStyle>
          <a:p>
            <a:pPr marL="0" lvl="0" indent="0" algn="ctr" rtl="0">
              <a:spcBef>
                <a:spcPts val="0"/>
              </a:spcBef>
              <a:spcAft>
                <a:spcPts val="0"/>
              </a:spcAft>
              <a:buNone/>
            </a:pPr>
            <a:fld id="{00000000-1234-1234-1234-123412341234}" type="slidenum">
              <a:rPr lang="en"/>
              <a:t>‹#›</a:t>
            </a:fld>
            <a:endParaRPr sz="900" b="0" i="0" u="none" strike="noStrike" cap="none"/>
          </a:p>
        </p:txBody>
      </p:sp>
    </p:spTree>
    <p:extLst>
      <p:ext uri="{BB962C8B-B14F-4D97-AF65-F5344CB8AC3E}">
        <p14:creationId xmlns:p14="http://schemas.microsoft.com/office/powerpoint/2010/main" val="374978704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p3">
  <p:cSld name="p3">
    <p:spTree>
      <p:nvGrpSpPr>
        <p:cNvPr id="1" name="Shape 193"/>
        <p:cNvGrpSpPr/>
        <p:nvPr/>
      </p:nvGrpSpPr>
      <p:grpSpPr>
        <a:xfrm>
          <a:off x="0" y="0"/>
          <a:ext cx="0" cy="0"/>
          <a:chOff x="0" y="0"/>
          <a:chExt cx="0" cy="0"/>
        </a:xfrm>
      </p:grpSpPr>
      <p:sp>
        <p:nvSpPr>
          <p:cNvPr id="194" name="Google Shape;194;p62"/>
          <p:cNvSpPr>
            <a:spLocks noGrp="1"/>
          </p:cNvSpPr>
          <p:nvPr>
            <p:ph type="pic" idx="2"/>
          </p:nvPr>
        </p:nvSpPr>
        <p:spPr>
          <a:xfrm>
            <a:off x="3601950" y="0"/>
            <a:ext cx="1940099" cy="5143500"/>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extLst>
      <p:ext uri="{BB962C8B-B14F-4D97-AF65-F5344CB8AC3E}">
        <p14:creationId xmlns:p14="http://schemas.microsoft.com/office/powerpoint/2010/main" val="10754734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p12">
  <p:cSld name="p12">
    <p:spTree>
      <p:nvGrpSpPr>
        <p:cNvPr id="1" name="Shape 195"/>
        <p:cNvGrpSpPr/>
        <p:nvPr/>
      </p:nvGrpSpPr>
      <p:grpSpPr>
        <a:xfrm>
          <a:off x="0" y="0"/>
          <a:ext cx="0" cy="0"/>
          <a:chOff x="0" y="0"/>
          <a:chExt cx="0" cy="0"/>
        </a:xfrm>
      </p:grpSpPr>
      <p:sp>
        <p:nvSpPr>
          <p:cNvPr id="196" name="Google Shape;196;p63"/>
          <p:cNvSpPr>
            <a:spLocks noGrp="1"/>
          </p:cNvSpPr>
          <p:nvPr>
            <p:ph type="pic" idx="2"/>
          </p:nvPr>
        </p:nvSpPr>
        <p:spPr>
          <a:xfrm>
            <a:off x="1839860" y="949551"/>
            <a:ext cx="1244706" cy="2891974"/>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97" name="Google Shape;197;p63"/>
          <p:cNvSpPr>
            <a:spLocks noGrp="1"/>
          </p:cNvSpPr>
          <p:nvPr>
            <p:ph type="pic" idx="3"/>
          </p:nvPr>
        </p:nvSpPr>
        <p:spPr>
          <a:xfrm>
            <a:off x="3246384" y="1390875"/>
            <a:ext cx="1244706" cy="2891974"/>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98" name="Google Shape;198;p63"/>
          <p:cNvSpPr>
            <a:spLocks noGrp="1"/>
          </p:cNvSpPr>
          <p:nvPr>
            <p:ph type="pic" idx="4"/>
          </p:nvPr>
        </p:nvSpPr>
        <p:spPr>
          <a:xfrm>
            <a:off x="4652909" y="860650"/>
            <a:ext cx="1244706" cy="2891974"/>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99" name="Google Shape;199;p63"/>
          <p:cNvSpPr>
            <a:spLocks noGrp="1"/>
          </p:cNvSpPr>
          <p:nvPr>
            <p:ph type="pic" idx="5"/>
          </p:nvPr>
        </p:nvSpPr>
        <p:spPr>
          <a:xfrm>
            <a:off x="6059435" y="1257525"/>
            <a:ext cx="1244706" cy="2891974"/>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extLst>
      <p:ext uri="{BB962C8B-B14F-4D97-AF65-F5344CB8AC3E}">
        <p14:creationId xmlns:p14="http://schemas.microsoft.com/office/powerpoint/2010/main" val="398689639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p13">
  <p:cSld name="p13">
    <p:spTree>
      <p:nvGrpSpPr>
        <p:cNvPr id="1" name="Shape 200"/>
        <p:cNvGrpSpPr/>
        <p:nvPr/>
      </p:nvGrpSpPr>
      <p:grpSpPr>
        <a:xfrm>
          <a:off x="0" y="0"/>
          <a:ext cx="0" cy="0"/>
          <a:chOff x="0" y="0"/>
          <a:chExt cx="0" cy="0"/>
        </a:xfrm>
      </p:grpSpPr>
      <p:sp>
        <p:nvSpPr>
          <p:cNvPr id="201" name="Google Shape;201;p64"/>
          <p:cNvSpPr>
            <a:spLocks noGrp="1"/>
          </p:cNvSpPr>
          <p:nvPr>
            <p:ph type="pic" idx="2"/>
          </p:nvPr>
        </p:nvSpPr>
        <p:spPr>
          <a:xfrm>
            <a:off x="3849052" y="0"/>
            <a:ext cx="4666844" cy="5143500"/>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extLst>
      <p:ext uri="{BB962C8B-B14F-4D97-AF65-F5344CB8AC3E}">
        <p14:creationId xmlns:p14="http://schemas.microsoft.com/office/powerpoint/2010/main" val="25647969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15">
  <p:cSld name="p15">
    <p:spTree>
      <p:nvGrpSpPr>
        <p:cNvPr id="1" name="Shape 50"/>
        <p:cNvGrpSpPr/>
        <p:nvPr/>
      </p:nvGrpSpPr>
      <p:grpSpPr>
        <a:xfrm>
          <a:off x="0" y="0"/>
          <a:ext cx="0" cy="0"/>
          <a:chOff x="0" y="0"/>
          <a:chExt cx="0" cy="0"/>
        </a:xfrm>
      </p:grpSpPr>
      <p:sp>
        <p:nvSpPr>
          <p:cNvPr id="51" name="Google Shape;51;p19"/>
          <p:cNvSpPr>
            <a:spLocks noGrp="1"/>
          </p:cNvSpPr>
          <p:nvPr>
            <p:ph type="pic" idx="2"/>
          </p:nvPr>
        </p:nvSpPr>
        <p:spPr>
          <a:xfrm>
            <a:off x="687498" y="1247990"/>
            <a:ext cx="2045152" cy="2647520"/>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52" name="Google Shape;52;p19"/>
          <p:cNvSpPr>
            <a:spLocks noGrp="1"/>
          </p:cNvSpPr>
          <p:nvPr>
            <p:ph type="pic" idx="3"/>
          </p:nvPr>
        </p:nvSpPr>
        <p:spPr>
          <a:xfrm>
            <a:off x="2115157" y="1247990"/>
            <a:ext cx="2045152" cy="2647520"/>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53" name="Google Shape;53;p19"/>
          <p:cNvSpPr>
            <a:spLocks noGrp="1"/>
          </p:cNvSpPr>
          <p:nvPr>
            <p:ph type="pic" idx="4"/>
          </p:nvPr>
        </p:nvSpPr>
        <p:spPr>
          <a:xfrm>
            <a:off x="3542817" y="1247990"/>
            <a:ext cx="2045152" cy="2647520"/>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54" name="Google Shape;54;p19"/>
          <p:cNvSpPr>
            <a:spLocks noGrp="1"/>
          </p:cNvSpPr>
          <p:nvPr>
            <p:ph type="pic" idx="5"/>
          </p:nvPr>
        </p:nvSpPr>
        <p:spPr>
          <a:xfrm>
            <a:off x="4970477" y="1247990"/>
            <a:ext cx="2045152" cy="2647520"/>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55" name="Google Shape;55;p19"/>
          <p:cNvSpPr>
            <a:spLocks noGrp="1"/>
          </p:cNvSpPr>
          <p:nvPr>
            <p:ph type="pic" idx="6"/>
          </p:nvPr>
        </p:nvSpPr>
        <p:spPr>
          <a:xfrm>
            <a:off x="6404195" y="1247990"/>
            <a:ext cx="2045152" cy="2647520"/>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p14">
  <p:cSld name="p14">
    <p:spTree>
      <p:nvGrpSpPr>
        <p:cNvPr id="1" name="Shape 202"/>
        <p:cNvGrpSpPr/>
        <p:nvPr/>
      </p:nvGrpSpPr>
      <p:grpSpPr>
        <a:xfrm>
          <a:off x="0" y="0"/>
          <a:ext cx="0" cy="0"/>
          <a:chOff x="0" y="0"/>
          <a:chExt cx="0" cy="0"/>
        </a:xfrm>
      </p:grpSpPr>
      <p:sp>
        <p:nvSpPr>
          <p:cNvPr id="203" name="Google Shape;203;p65"/>
          <p:cNvSpPr>
            <a:spLocks noGrp="1"/>
          </p:cNvSpPr>
          <p:nvPr>
            <p:ph type="pic" idx="2"/>
          </p:nvPr>
        </p:nvSpPr>
        <p:spPr>
          <a:xfrm>
            <a:off x="540328" y="0"/>
            <a:ext cx="4666844" cy="5143500"/>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extLst>
      <p:ext uri="{BB962C8B-B14F-4D97-AF65-F5344CB8AC3E}">
        <p14:creationId xmlns:p14="http://schemas.microsoft.com/office/powerpoint/2010/main" val="270187372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p28">
  <p:cSld name="p28">
    <p:spTree>
      <p:nvGrpSpPr>
        <p:cNvPr id="1" name="Shape 204"/>
        <p:cNvGrpSpPr/>
        <p:nvPr/>
      </p:nvGrpSpPr>
      <p:grpSpPr>
        <a:xfrm>
          <a:off x="0" y="0"/>
          <a:ext cx="0" cy="0"/>
          <a:chOff x="0" y="0"/>
          <a:chExt cx="0" cy="0"/>
        </a:xfrm>
      </p:grpSpPr>
      <p:sp>
        <p:nvSpPr>
          <p:cNvPr id="205" name="Google Shape;205;p66"/>
          <p:cNvSpPr>
            <a:spLocks noGrp="1"/>
          </p:cNvSpPr>
          <p:nvPr>
            <p:ph type="pic" idx="2"/>
          </p:nvPr>
        </p:nvSpPr>
        <p:spPr>
          <a:xfrm>
            <a:off x="0" y="0"/>
            <a:ext cx="4715980" cy="5157060"/>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06" name="Google Shape;206;p66"/>
          <p:cNvSpPr>
            <a:spLocks noGrp="1"/>
          </p:cNvSpPr>
          <p:nvPr>
            <p:ph type="pic" idx="3"/>
          </p:nvPr>
        </p:nvSpPr>
        <p:spPr>
          <a:xfrm>
            <a:off x="6504202" y="3367508"/>
            <a:ext cx="2289766" cy="1333080"/>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extLst>
      <p:ext uri="{BB962C8B-B14F-4D97-AF65-F5344CB8AC3E}">
        <p14:creationId xmlns:p14="http://schemas.microsoft.com/office/powerpoint/2010/main" val="410081806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p34">
  <p:cSld name="p34">
    <p:spTree>
      <p:nvGrpSpPr>
        <p:cNvPr id="1" name="Shape 207"/>
        <p:cNvGrpSpPr/>
        <p:nvPr/>
      </p:nvGrpSpPr>
      <p:grpSpPr>
        <a:xfrm>
          <a:off x="0" y="0"/>
          <a:ext cx="0" cy="0"/>
          <a:chOff x="0" y="0"/>
          <a:chExt cx="0" cy="0"/>
        </a:xfrm>
      </p:grpSpPr>
      <p:sp>
        <p:nvSpPr>
          <p:cNvPr id="208" name="Google Shape;208;p67"/>
          <p:cNvSpPr>
            <a:spLocks noGrp="1"/>
          </p:cNvSpPr>
          <p:nvPr>
            <p:ph type="pic" idx="2"/>
          </p:nvPr>
        </p:nvSpPr>
        <p:spPr>
          <a:xfrm>
            <a:off x="826181" y="1203459"/>
            <a:ext cx="1776600" cy="657821"/>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09" name="Google Shape;209;p67"/>
          <p:cNvSpPr>
            <a:spLocks noGrp="1"/>
          </p:cNvSpPr>
          <p:nvPr>
            <p:ph type="pic" idx="3"/>
          </p:nvPr>
        </p:nvSpPr>
        <p:spPr>
          <a:xfrm>
            <a:off x="3683688" y="1203459"/>
            <a:ext cx="1776600" cy="657821"/>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10" name="Google Shape;210;p67"/>
          <p:cNvSpPr>
            <a:spLocks noGrp="1"/>
          </p:cNvSpPr>
          <p:nvPr>
            <p:ph type="pic" idx="4"/>
          </p:nvPr>
        </p:nvSpPr>
        <p:spPr>
          <a:xfrm>
            <a:off x="6541194" y="1203459"/>
            <a:ext cx="1776600" cy="657821"/>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extLst>
      <p:ext uri="{BB962C8B-B14F-4D97-AF65-F5344CB8AC3E}">
        <p14:creationId xmlns:p14="http://schemas.microsoft.com/office/powerpoint/2010/main" val="64382923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p36">
  <p:cSld name="p36">
    <p:spTree>
      <p:nvGrpSpPr>
        <p:cNvPr id="1" name="Shape 211"/>
        <p:cNvGrpSpPr/>
        <p:nvPr/>
      </p:nvGrpSpPr>
      <p:grpSpPr>
        <a:xfrm>
          <a:off x="0" y="0"/>
          <a:ext cx="0" cy="0"/>
          <a:chOff x="0" y="0"/>
          <a:chExt cx="0" cy="0"/>
        </a:xfrm>
      </p:grpSpPr>
      <p:sp>
        <p:nvSpPr>
          <p:cNvPr id="212" name="Google Shape;212;p68"/>
          <p:cNvSpPr>
            <a:spLocks noGrp="1"/>
          </p:cNvSpPr>
          <p:nvPr>
            <p:ph type="pic" idx="2"/>
          </p:nvPr>
        </p:nvSpPr>
        <p:spPr>
          <a:xfrm>
            <a:off x="0" y="0"/>
            <a:ext cx="9149615" cy="2576017"/>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extLst>
      <p:ext uri="{BB962C8B-B14F-4D97-AF65-F5344CB8AC3E}">
        <p14:creationId xmlns:p14="http://schemas.microsoft.com/office/powerpoint/2010/main" val="266014404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13"/>
        <p:cNvGrpSpPr/>
        <p:nvPr/>
      </p:nvGrpSpPr>
      <p:grpSpPr>
        <a:xfrm>
          <a:off x="0" y="0"/>
          <a:ext cx="0" cy="0"/>
          <a:chOff x="0" y="0"/>
          <a:chExt cx="0" cy="0"/>
        </a:xfrm>
      </p:grpSpPr>
      <p:sp>
        <p:nvSpPr>
          <p:cNvPr id="214" name="Google Shape;214;p69"/>
          <p:cNvSpPr txBox="1">
            <a:spLocks noGrp="1"/>
          </p:cNvSpPr>
          <p:nvPr>
            <p:ph type="title"/>
          </p:nvPr>
        </p:nvSpPr>
        <p:spPr>
          <a:xfrm>
            <a:off x="457200" y="205978"/>
            <a:ext cx="8229600" cy="857400"/>
          </a:xfrm>
          <a:prstGeom prst="rect">
            <a:avLst/>
          </a:prstGeom>
          <a:noFill/>
          <a:ln>
            <a:noFill/>
          </a:ln>
        </p:spPr>
        <p:txBody>
          <a:bodyPr spcFirstLastPara="1" wrap="square" lIns="19050" tIns="19050" rIns="19050" bIns="19050" anchor="ctr" anchorCtr="0">
            <a:noAutofit/>
          </a:bodyPr>
          <a:lstStyle>
            <a:lvl1pPr marL="0" marR="0" lvl="0" indent="0" algn="ctr" rtl="0">
              <a:spcBef>
                <a:spcPts val="0"/>
              </a:spcBef>
              <a:spcAft>
                <a:spcPts val="0"/>
              </a:spcAft>
              <a:buClr>
                <a:schemeClr val="dk1"/>
              </a:buClr>
              <a:buSzPts val="4200"/>
              <a:buFont typeface="Tahoma"/>
              <a:buNone/>
              <a:defRPr sz="3600" b="0" i="0" u="none" strike="noStrike" cap="none">
                <a:solidFill>
                  <a:schemeClr val="dk1"/>
                </a:solidFill>
                <a:latin typeface="Tahoma"/>
                <a:ea typeface="Tahoma"/>
                <a:cs typeface="Tahoma"/>
                <a:sym typeface="Tahoma"/>
              </a:defRPr>
            </a:lvl1pPr>
            <a:lvl2pPr lvl="1" indent="0" rtl="0">
              <a:spcBef>
                <a:spcPts val="0"/>
              </a:spcBef>
              <a:spcAft>
                <a:spcPts val="0"/>
              </a:spcAft>
              <a:buSzPts val="4200"/>
              <a:buNone/>
              <a:defRPr sz="1800"/>
            </a:lvl2pPr>
            <a:lvl3pPr lvl="2" indent="0" rtl="0">
              <a:spcBef>
                <a:spcPts val="0"/>
              </a:spcBef>
              <a:spcAft>
                <a:spcPts val="0"/>
              </a:spcAft>
              <a:buSzPts val="4200"/>
              <a:buNone/>
              <a:defRPr sz="1800"/>
            </a:lvl3pPr>
            <a:lvl4pPr lvl="3" indent="0" rtl="0">
              <a:spcBef>
                <a:spcPts val="0"/>
              </a:spcBef>
              <a:spcAft>
                <a:spcPts val="0"/>
              </a:spcAft>
              <a:buSzPts val="4200"/>
              <a:buNone/>
              <a:defRPr sz="1800"/>
            </a:lvl4pPr>
            <a:lvl5pPr lvl="4" indent="0" rtl="0">
              <a:spcBef>
                <a:spcPts val="0"/>
              </a:spcBef>
              <a:spcAft>
                <a:spcPts val="0"/>
              </a:spcAft>
              <a:buSzPts val="4200"/>
              <a:buNone/>
              <a:defRPr sz="1800"/>
            </a:lvl5pPr>
            <a:lvl6pPr lvl="5" indent="0" rtl="0">
              <a:spcBef>
                <a:spcPts val="0"/>
              </a:spcBef>
              <a:spcAft>
                <a:spcPts val="0"/>
              </a:spcAft>
              <a:buSzPts val="4200"/>
              <a:buNone/>
              <a:defRPr sz="1800"/>
            </a:lvl6pPr>
            <a:lvl7pPr lvl="6" indent="0" rtl="0">
              <a:spcBef>
                <a:spcPts val="0"/>
              </a:spcBef>
              <a:spcAft>
                <a:spcPts val="0"/>
              </a:spcAft>
              <a:buSzPts val="4200"/>
              <a:buNone/>
              <a:defRPr sz="1800"/>
            </a:lvl7pPr>
            <a:lvl8pPr lvl="7" indent="0" rtl="0">
              <a:spcBef>
                <a:spcPts val="0"/>
              </a:spcBef>
              <a:spcAft>
                <a:spcPts val="0"/>
              </a:spcAft>
              <a:buSzPts val="4200"/>
              <a:buNone/>
              <a:defRPr sz="1800"/>
            </a:lvl8pPr>
            <a:lvl9pPr lvl="8" indent="0" rtl="0">
              <a:spcBef>
                <a:spcPts val="0"/>
              </a:spcBef>
              <a:spcAft>
                <a:spcPts val="0"/>
              </a:spcAft>
              <a:buSzPts val="4200"/>
              <a:buNone/>
              <a:defRPr sz="1800"/>
            </a:lvl9pPr>
          </a:lstStyle>
          <a:p>
            <a:endParaRPr/>
          </a:p>
        </p:txBody>
      </p:sp>
      <p:sp>
        <p:nvSpPr>
          <p:cNvPr id="215" name="Google Shape;215;p69"/>
          <p:cNvSpPr txBox="1">
            <a:spLocks noGrp="1"/>
          </p:cNvSpPr>
          <p:nvPr>
            <p:ph type="body" idx="1"/>
          </p:nvPr>
        </p:nvSpPr>
        <p:spPr>
          <a:xfrm>
            <a:off x="457200" y="1151335"/>
            <a:ext cx="4040100" cy="480000"/>
          </a:xfrm>
          <a:prstGeom prst="rect">
            <a:avLst/>
          </a:prstGeom>
          <a:noFill/>
          <a:ln>
            <a:noFill/>
          </a:ln>
        </p:spPr>
        <p:txBody>
          <a:bodyPr spcFirstLastPara="1" wrap="square" lIns="19050" tIns="19050" rIns="19050" bIns="19050" anchor="b" anchorCtr="0">
            <a:noAutofit/>
          </a:bodyPr>
          <a:lstStyle>
            <a:lvl1pPr marL="457200" marR="0" lvl="0" indent="-228600" algn="l" rtl="0">
              <a:spcBef>
                <a:spcPts val="480"/>
              </a:spcBef>
              <a:spcAft>
                <a:spcPts val="0"/>
              </a:spcAft>
              <a:buClr>
                <a:schemeClr val="dk1"/>
              </a:buClr>
              <a:buSzPts val="1500"/>
              <a:buFont typeface="Arial"/>
              <a:buNone/>
              <a:defRPr sz="2400" b="1" i="0" u="none" strike="noStrike" cap="none">
                <a:solidFill>
                  <a:schemeClr val="dk1"/>
                </a:solidFill>
                <a:latin typeface="Tahoma"/>
                <a:ea typeface="Tahoma"/>
                <a:cs typeface="Tahoma"/>
                <a:sym typeface="Tahoma"/>
              </a:defRPr>
            </a:lvl1pPr>
            <a:lvl2pPr marL="914400" marR="0" lvl="1" indent="-228600" algn="l" rtl="0">
              <a:spcBef>
                <a:spcPts val="400"/>
              </a:spcBef>
              <a:spcAft>
                <a:spcPts val="0"/>
              </a:spcAft>
              <a:buClr>
                <a:schemeClr val="dk1"/>
              </a:buClr>
              <a:buSzPts val="1500"/>
              <a:buFont typeface="Arial"/>
              <a:buNone/>
              <a:defRPr sz="2000" b="1" i="0" u="none" strike="noStrike" cap="none">
                <a:solidFill>
                  <a:schemeClr val="dk1"/>
                </a:solidFill>
                <a:latin typeface="Tahoma"/>
                <a:ea typeface="Tahoma"/>
                <a:cs typeface="Tahoma"/>
                <a:sym typeface="Tahoma"/>
              </a:defRPr>
            </a:lvl2pPr>
            <a:lvl3pPr marL="1371600" marR="0" lvl="2" indent="-228600" algn="l" rtl="0">
              <a:spcBef>
                <a:spcPts val="360"/>
              </a:spcBef>
              <a:spcAft>
                <a:spcPts val="0"/>
              </a:spcAft>
              <a:buClr>
                <a:schemeClr val="dk1"/>
              </a:buClr>
              <a:buSzPts val="1500"/>
              <a:buFont typeface="Arial"/>
              <a:buNone/>
              <a:defRPr sz="1800" b="1" i="0" u="none" strike="noStrike" cap="none">
                <a:solidFill>
                  <a:schemeClr val="dk1"/>
                </a:solidFill>
                <a:latin typeface="Tahoma"/>
                <a:ea typeface="Tahoma"/>
                <a:cs typeface="Tahoma"/>
                <a:sym typeface="Tahoma"/>
              </a:defRPr>
            </a:lvl3pPr>
            <a:lvl4pPr marL="1828800" marR="0" lvl="3" indent="-228600" algn="l" rtl="0">
              <a:spcBef>
                <a:spcPts val="320"/>
              </a:spcBef>
              <a:spcAft>
                <a:spcPts val="0"/>
              </a:spcAft>
              <a:buClr>
                <a:schemeClr val="dk1"/>
              </a:buClr>
              <a:buSzPts val="1500"/>
              <a:buFont typeface="Arial"/>
              <a:buNone/>
              <a:defRPr sz="1600" b="1" i="0" u="none" strike="noStrike" cap="none">
                <a:solidFill>
                  <a:schemeClr val="dk1"/>
                </a:solidFill>
                <a:latin typeface="Tahoma"/>
                <a:ea typeface="Tahoma"/>
                <a:cs typeface="Tahoma"/>
                <a:sym typeface="Tahoma"/>
              </a:defRPr>
            </a:lvl4pPr>
            <a:lvl5pPr marL="2286000" marR="0" lvl="4" indent="-228600" algn="l" rtl="0">
              <a:spcBef>
                <a:spcPts val="320"/>
              </a:spcBef>
              <a:spcAft>
                <a:spcPts val="0"/>
              </a:spcAft>
              <a:buClr>
                <a:schemeClr val="dk1"/>
              </a:buClr>
              <a:buSzPts val="1500"/>
              <a:buFont typeface="Arial"/>
              <a:buNone/>
              <a:defRPr sz="1600" b="1" i="0" u="none" strike="noStrike" cap="none">
                <a:solidFill>
                  <a:schemeClr val="dk1"/>
                </a:solidFill>
                <a:latin typeface="Tahoma"/>
                <a:ea typeface="Tahoma"/>
                <a:cs typeface="Tahoma"/>
                <a:sym typeface="Tahoma"/>
              </a:defRPr>
            </a:lvl5pPr>
            <a:lvl6pPr marL="2743200" marR="0" lvl="5" indent="-228600" algn="l" rtl="0">
              <a:spcBef>
                <a:spcPts val="320"/>
              </a:spcBef>
              <a:spcAft>
                <a:spcPts val="0"/>
              </a:spcAft>
              <a:buClr>
                <a:schemeClr val="dk1"/>
              </a:buClr>
              <a:buSzPts val="1500"/>
              <a:buFont typeface="Arial"/>
              <a:buNone/>
              <a:defRPr sz="1600" b="1" i="0" u="none" strike="noStrike" cap="none">
                <a:solidFill>
                  <a:schemeClr val="dk1"/>
                </a:solidFill>
                <a:latin typeface="Source Sans Pro"/>
                <a:ea typeface="Source Sans Pro"/>
                <a:cs typeface="Source Sans Pro"/>
                <a:sym typeface="Source Sans Pro"/>
              </a:defRPr>
            </a:lvl6pPr>
            <a:lvl7pPr marL="3200400" marR="0" lvl="6" indent="-228600" algn="l" rtl="0">
              <a:spcBef>
                <a:spcPts val="320"/>
              </a:spcBef>
              <a:spcAft>
                <a:spcPts val="0"/>
              </a:spcAft>
              <a:buClr>
                <a:schemeClr val="dk1"/>
              </a:buClr>
              <a:buSzPts val="1500"/>
              <a:buFont typeface="Arial"/>
              <a:buNone/>
              <a:defRPr sz="1600" b="1" i="0" u="none" strike="noStrike" cap="none">
                <a:solidFill>
                  <a:schemeClr val="dk1"/>
                </a:solidFill>
                <a:latin typeface="Source Sans Pro"/>
                <a:ea typeface="Source Sans Pro"/>
                <a:cs typeface="Source Sans Pro"/>
                <a:sym typeface="Source Sans Pro"/>
              </a:defRPr>
            </a:lvl7pPr>
            <a:lvl8pPr marL="3657600" marR="0" lvl="7" indent="-228600" algn="l" rtl="0">
              <a:spcBef>
                <a:spcPts val="320"/>
              </a:spcBef>
              <a:spcAft>
                <a:spcPts val="0"/>
              </a:spcAft>
              <a:buClr>
                <a:schemeClr val="dk1"/>
              </a:buClr>
              <a:buSzPts val="1500"/>
              <a:buFont typeface="Arial"/>
              <a:buNone/>
              <a:defRPr sz="1600" b="1" i="0" u="none" strike="noStrike" cap="none">
                <a:solidFill>
                  <a:schemeClr val="dk1"/>
                </a:solidFill>
                <a:latin typeface="Source Sans Pro"/>
                <a:ea typeface="Source Sans Pro"/>
                <a:cs typeface="Source Sans Pro"/>
                <a:sym typeface="Source Sans Pro"/>
              </a:defRPr>
            </a:lvl8pPr>
            <a:lvl9pPr marL="4114800" marR="0" lvl="8" indent="-228600" algn="l" rtl="0">
              <a:spcBef>
                <a:spcPts val="320"/>
              </a:spcBef>
              <a:spcAft>
                <a:spcPts val="0"/>
              </a:spcAft>
              <a:buClr>
                <a:schemeClr val="dk1"/>
              </a:buClr>
              <a:buSzPts val="1500"/>
              <a:buFont typeface="Arial"/>
              <a:buNone/>
              <a:defRPr sz="1600" b="1" i="0" u="none" strike="noStrike" cap="none">
                <a:solidFill>
                  <a:schemeClr val="dk1"/>
                </a:solidFill>
                <a:latin typeface="Source Sans Pro"/>
                <a:ea typeface="Source Sans Pro"/>
                <a:cs typeface="Source Sans Pro"/>
                <a:sym typeface="Source Sans Pro"/>
              </a:defRPr>
            </a:lvl9pPr>
          </a:lstStyle>
          <a:p>
            <a:endParaRPr/>
          </a:p>
        </p:txBody>
      </p:sp>
      <p:sp>
        <p:nvSpPr>
          <p:cNvPr id="216" name="Google Shape;216;p69"/>
          <p:cNvSpPr txBox="1">
            <a:spLocks noGrp="1"/>
          </p:cNvSpPr>
          <p:nvPr>
            <p:ph type="body" idx="2"/>
          </p:nvPr>
        </p:nvSpPr>
        <p:spPr>
          <a:xfrm>
            <a:off x="457200" y="1631156"/>
            <a:ext cx="4040100" cy="2963400"/>
          </a:xfrm>
          <a:prstGeom prst="rect">
            <a:avLst/>
          </a:prstGeom>
          <a:noFill/>
          <a:ln>
            <a:noFill/>
          </a:ln>
        </p:spPr>
        <p:txBody>
          <a:bodyPr spcFirstLastPara="1" wrap="square" lIns="19050" tIns="19050" rIns="19050" bIns="1905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Tahoma"/>
                <a:ea typeface="Tahoma"/>
                <a:cs typeface="Tahoma"/>
                <a:sym typeface="Tahoma"/>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Tahoma"/>
                <a:ea typeface="Tahoma"/>
                <a:cs typeface="Tahoma"/>
                <a:sym typeface="Tahoma"/>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Tahoma"/>
                <a:ea typeface="Tahoma"/>
                <a:cs typeface="Tahoma"/>
                <a:sym typeface="Tahoma"/>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Tahoma"/>
                <a:ea typeface="Tahoma"/>
                <a:cs typeface="Tahoma"/>
                <a:sym typeface="Tahoma"/>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Tahoma"/>
                <a:ea typeface="Tahoma"/>
                <a:cs typeface="Tahoma"/>
                <a:sym typeface="Tahoma"/>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9pPr>
          </a:lstStyle>
          <a:p>
            <a:endParaRPr/>
          </a:p>
        </p:txBody>
      </p:sp>
      <p:sp>
        <p:nvSpPr>
          <p:cNvPr id="217" name="Google Shape;217;p69"/>
          <p:cNvSpPr txBox="1">
            <a:spLocks noGrp="1"/>
          </p:cNvSpPr>
          <p:nvPr>
            <p:ph type="body" idx="3"/>
          </p:nvPr>
        </p:nvSpPr>
        <p:spPr>
          <a:xfrm>
            <a:off x="4645025" y="1151335"/>
            <a:ext cx="4041900" cy="480000"/>
          </a:xfrm>
          <a:prstGeom prst="rect">
            <a:avLst/>
          </a:prstGeom>
          <a:noFill/>
          <a:ln>
            <a:noFill/>
          </a:ln>
        </p:spPr>
        <p:txBody>
          <a:bodyPr spcFirstLastPara="1" wrap="square" lIns="19050" tIns="19050" rIns="19050" bIns="19050" anchor="b" anchorCtr="0">
            <a:noAutofit/>
          </a:bodyPr>
          <a:lstStyle>
            <a:lvl1pPr marL="457200" marR="0" lvl="0" indent="-228600" algn="l" rtl="0">
              <a:spcBef>
                <a:spcPts val="480"/>
              </a:spcBef>
              <a:spcAft>
                <a:spcPts val="0"/>
              </a:spcAft>
              <a:buClr>
                <a:schemeClr val="dk1"/>
              </a:buClr>
              <a:buSzPts val="1500"/>
              <a:buFont typeface="Arial"/>
              <a:buNone/>
              <a:defRPr sz="2400" b="1" i="0" u="none" strike="noStrike" cap="none">
                <a:solidFill>
                  <a:schemeClr val="dk1"/>
                </a:solidFill>
                <a:latin typeface="Tahoma"/>
                <a:ea typeface="Tahoma"/>
                <a:cs typeface="Tahoma"/>
                <a:sym typeface="Tahoma"/>
              </a:defRPr>
            </a:lvl1pPr>
            <a:lvl2pPr marL="914400" marR="0" lvl="1" indent="-228600" algn="l" rtl="0">
              <a:spcBef>
                <a:spcPts val="400"/>
              </a:spcBef>
              <a:spcAft>
                <a:spcPts val="0"/>
              </a:spcAft>
              <a:buClr>
                <a:schemeClr val="dk1"/>
              </a:buClr>
              <a:buSzPts val="1500"/>
              <a:buFont typeface="Arial"/>
              <a:buNone/>
              <a:defRPr sz="2000" b="1" i="0" u="none" strike="noStrike" cap="none">
                <a:solidFill>
                  <a:schemeClr val="dk1"/>
                </a:solidFill>
                <a:latin typeface="Tahoma"/>
                <a:ea typeface="Tahoma"/>
                <a:cs typeface="Tahoma"/>
                <a:sym typeface="Tahoma"/>
              </a:defRPr>
            </a:lvl2pPr>
            <a:lvl3pPr marL="1371600" marR="0" lvl="2" indent="-228600" algn="l" rtl="0">
              <a:spcBef>
                <a:spcPts val="360"/>
              </a:spcBef>
              <a:spcAft>
                <a:spcPts val="0"/>
              </a:spcAft>
              <a:buClr>
                <a:schemeClr val="dk1"/>
              </a:buClr>
              <a:buSzPts val="1500"/>
              <a:buFont typeface="Arial"/>
              <a:buNone/>
              <a:defRPr sz="1800" b="1" i="0" u="none" strike="noStrike" cap="none">
                <a:solidFill>
                  <a:schemeClr val="dk1"/>
                </a:solidFill>
                <a:latin typeface="Tahoma"/>
                <a:ea typeface="Tahoma"/>
                <a:cs typeface="Tahoma"/>
                <a:sym typeface="Tahoma"/>
              </a:defRPr>
            </a:lvl3pPr>
            <a:lvl4pPr marL="1828800" marR="0" lvl="3" indent="-228600" algn="l" rtl="0">
              <a:spcBef>
                <a:spcPts val="320"/>
              </a:spcBef>
              <a:spcAft>
                <a:spcPts val="0"/>
              </a:spcAft>
              <a:buClr>
                <a:schemeClr val="dk1"/>
              </a:buClr>
              <a:buSzPts val="1500"/>
              <a:buFont typeface="Arial"/>
              <a:buNone/>
              <a:defRPr sz="1600" b="1" i="0" u="none" strike="noStrike" cap="none">
                <a:solidFill>
                  <a:schemeClr val="dk1"/>
                </a:solidFill>
                <a:latin typeface="Tahoma"/>
                <a:ea typeface="Tahoma"/>
                <a:cs typeface="Tahoma"/>
                <a:sym typeface="Tahoma"/>
              </a:defRPr>
            </a:lvl4pPr>
            <a:lvl5pPr marL="2286000" marR="0" lvl="4" indent="-228600" algn="l" rtl="0">
              <a:spcBef>
                <a:spcPts val="320"/>
              </a:spcBef>
              <a:spcAft>
                <a:spcPts val="0"/>
              </a:spcAft>
              <a:buClr>
                <a:schemeClr val="dk1"/>
              </a:buClr>
              <a:buSzPts val="1500"/>
              <a:buFont typeface="Arial"/>
              <a:buNone/>
              <a:defRPr sz="1600" b="1" i="0" u="none" strike="noStrike" cap="none">
                <a:solidFill>
                  <a:schemeClr val="dk1"/>
                </a:solidFill>
                <a:latin typeface="Tahoma"/>
                <a:ea typeface="Tahoma"/>
                <a:cs typeface="Tahoma"/>
                <a:sym typeface="Tahoma"/>
              </a:defRPr>
            </a:lvl5pPr>
            <a:lvl6pPr marL="2743200" marR="0" lvl="5" indent="-228600" algn="l" rtl="0">
              <a:spcBef>
                <a:spcPts val="320"/>
              </a:spcBef>
              <a:spcAft>
                <a:spcPts val="0"/>
              </a:spcAft>
              <a:buClr>
                <a:schemeClr val="dk1"/>
              </a:buClr>
              <a:buSzPts val="1500"/>
              <a:buFont typeface="Arial"/>
              <a:buNone/>
              <a:defRPr sz="1600" b="1" i="0" u="none" strike="noStrike" cap="none">
                <a:solidFill>
                  <a:schemeClr val="dk1"/>
                </a:solidFill>
                <a:latin typeface="Source Sans Pro"/>
                <a:ea typeface="Source Sans Pro"/>
                <a:cs typeface="Source Sans Pro"/>
                <a:sym typeface="Source Sans Pro"/>
              </a:defRPr>
            </a:lvl6pPr>
            <a:lvl7pPr marL="3200400" marR="0" lvl="6" indent="-228600" algn="l" rtl="0">
              <a:spcBef>
                <a:spcPts val="320"/>
              </a:spcBef>
              <a:spcAft>
                <a:spcPts val="0"/>
              </a:spcAft>
              <a:buClr>
                <a:schemeClr val="dk1"/>
              </a:buClr>
              <a:buSzPts val="1500"/>
              <a:buFont typeface="Arial"/>
              <a:buNone/>
              <a:defRPr sz="1600" b="1" i="0" u="none" strike="noStrike" cap="none">
                <a:solidFill>
                  <a:schemeClr val="dk1"/>
                </a:solidFill>
                <a:latin typeface="Source Sans Pro"/>
                <a:ea typeface="Source Sans Pro"/>
                <a:cs typeface="Source Sans Pro"/>
                <a:sym typeface="Source Sans Pro"/>
              </a:defRPr>
            </a:lvl7pPr>
            <a:lvl8pPr marL="3657600" marR="0" lvl="7" indent="-228600" algn="l" rtl="0">
              <a:spcBef>
                <a:spcPts val="320"/>
              </a:spcBef>
              <a:spcAft>
                <a:spcPts val="0"/>
              </a:spcAft>
              <a:buClr>
                <a:schemeClr val="dk1"/>
              </a:buClr>
              <a:buSzPts val="1500"/>
              <a:buFont typeface="Arial"/>
              <a:buNone/>
              <a:defRPr sz="1600" b="1" i="0" u="none" strike="noStrike" cap="none">
                <a:solidFill>
                  <a:schemeClr val="dk1"/>
                </a:solidFill>
                <a:latin typeface="Source Sans Pro"/>
                <a:ea typeface="Source Sans Pro"/>
                <a:cs typeface="Source Sans Pro"/>
                <a:sym typeface="Source Sans Pro"/>
              </a:defRPr>
            </a:lvl8pPr>
            <a:lvl9pPr marL="4114800" marR="0" lvl="8" indent="-228600" algn="l" rtl="0">
              <a:spcBef>
                <a:spcPts val="320"/>
              </a:spcBef>
              <a:spcAft>
                <a:spcPts val="0"/>
              </a:spcAft>
              <a:buClr>
                <a:schemeClr val="dk1"/>
              </a:buClr>
              <a:buSzPts val="1500"/>
              <a:buFont typeface="Arial"/>
              <a:buNone/>
              <a:defRPr sz="1600" b="1" i="0" u="none" strike="noStrike" cap="none">
                <a:solidFill>
                  <a:schemeClr val="dk1"/>
                </a:solidFill>
                <a:latin typeface="Source Sans Pro"/>
                <a:ea typeface="Source Sans Pro"/>
                <a:cs typeface="Source Sans Pro"/>
                <a:sym typeface="Source Sans Pro"/>
              </a:defRPr>
            </a:lvl9pPr>
          </a:lstStyle>
          <a:p>
            <a:endParaRPr/>
          </a:p>
        </p:txBody>
      </p:sp>
      <p:sp>
        <p:nvSpPr>
          <p:cNvPr id="218" name="Google Shape;218;p69"/>
          <p:cNvSpPr txBox="1">
            <a:spLocks noGrp="1"/>
          </p:cNvSpPr>
          <p:nvPr>
            <p:ph type="body" idx="4"/>
          </p:nvPr>
        </p:nvSpPr>
        <p:spPr>
          <a:xfrm>
            <a:off x="4645025" y="1631156"/>
            <a:ext cx="4041900" cy="2963400"/>
          </a:xfrm>
          <a:prstGeom prst="rect">
            <a:avLst/>
          </a:prstGeom>
          <a:noFill/>
          <a:ln>
            <a:noFill/>
          </a:ln>
        </p:spPr>
        <p:txBody>
          <a:bodyPr spcFirstLastPara="1" wrap="square" lIns="19050" tIns="19050" rIns="19050" bIns="1905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Tahoma"/>
                <a:ea typeface="Tahoma"/>
                <a:cs typeface="Tahoma"/>
                <a:sym typeface="Tahoma"/>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Tahoma"/>
                <a:ea typeface="Tahoma"/>
                <a:cs typeface="Tahoma"/>
                <a:sym typeface="Tahoma"/>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Tahoma"/>
                <a:ea typeface="Tahoma"/>
                <a:cs typeface="Tahoma"/>
                <a:sym typeface="Tahoma"/>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Tahoma"/>
                <a:ea typeface="Tahoma"/>
                <a:cs typeface="Tahoma"/>
                <a:sym typeface="Tahoma"/>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Tahoma"/>
                <a:ea typeface="Tahoma"/>
                <a:cs typeface="Tahoma"/>
                <a:sym typeface="Tahoma"/>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9pPr>
          </a:lstStyle>
          <a:p>
            <a:endParaRPr/>
          </a:p>
        </p:txBody>
      </p:sp>
      <p:sp>
        <p:nvSpPr>
          <p:cNvPr id="219" name="Google Shape;219;p69"/>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Tahoma"/>
                <a:ea typeface="Tahoma"/>
                <a:cs typeface="Tahoma"/>
                <a:sym typeface="Tahoma"/>
              </a:defRPr>
            </a:lvl1pPr>
            <a:lvl2pPr marL="457200" marR="0" lvl="1" indent="0"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220" name="Google Shape;220;p69"/>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a:solidFill>
                  <a:srgbClr val="888888"/>
                </a:solidFill>
                <a:latin typeface="Tahoma"/>
                <a:ea typeface="Tahoma"/>
                <a:cs typeface="Tahoma"/>
                <a:sym typeface="Tahoma"/>
              </a:defRPr>
            </a:lvl1pPr>
            <a:lvl2pPr marL="457200" marR="0" lvl="1" indent="0"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221" name="Google Shape;221;p6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Tahoma"/>
                <a:ea typeface="Tahoma"/>
                <a:cs typeface="Tahoma"/>
                <a:sym typeface="Tahoma"/>
              </a:defRPr>
            </a:lvl1pPr>
            <a:lvl2pPr marL="0" marR="0" lvl="1" indent="0" algn="r" rtl="0">
              <a:spcBef>
                <a:spcPts val="0"/>
              </a:spcBef>
              <a:buNone/>
              <a:defRPr sz="1200">
                <a:solidFill>
                  <a:srgbClr val="888888"/>
                </a:solidFill>
                <a:latin typeface="Tahoma"/>
                <a:ea typeface="Tahoma"/>
                <a:cs typeface="Tahoma"/>
                <a:sym typeface="Tahoma"/>
              </a:defRPr>
            </a:lvl2pPr>
            <a:lvl3pPr marL="0" marR="0" lvl="2" indent="0" algn="r" rtl="0">
              <a:spcBef>
                <a:spcPts val="0"/>
              </a:spcBef>
              <a:buNone/>
              <a:defRPr sz="1200">
                <a:solidFill>
                  <a:srgbClr val="888888"/>
                </a:solidFill>
                <a:latin typeface="Tahoma"/>
                <a:ea typeface="Tahoma"/>
                <a:cs typeface="Tahoma"/>
                <a:sym typeface="Tahoma"/>
              </a:defRPr>
            </a:lvl3pPr>
            <a:lvl4pPr marL="0" marR="0" lvl="3" indent="0" algn="r" rtl="0">
              <a:spcBef>
                <a:spcPts val="0"/>
              </a:spcBef>
              <a:buNone/>
              <a:defRPr sz="1200">
                <a:solidFill>
                  <a:srgbClr val="888888"/>
                </a:solidFill>
                <a:latin typeface="Tahoma"/>
                <a:ea typeface="Tahoma"/>
                <a:cs typeface="Tahoma"/>
                <a:sym typeface="Tahoma"/>
              </a:defRPr>
            </a:lvl4pPr>
            <a:lvl5pPr marL="0" marR="0" lvl="4" indent="0" algn="r" rtl="0">
              <a:spcBef>
                <a:spcPts val="0"/>
              </a:spcBef>
              <a:buNone/>
              <a:defRPr sz="1200">
                <a:solidFill>
                  <a:srgbClr val="888888"/>
                </a:solidFill>
                <a:latin typeface="Tahoma"/>
                <a:ea typeface="Tahoma"/>
                <a:cs typeface="Tahoma"/>
                <a:sym typeface="Tahoma"/>
              </a:defRPr>
            </a:lvl5pPr>
            <a:lvl6pPr marL="0" marR="0" lvl="5" indent="0" algn="r" rtl="0">
              <a:spcBef>
                <a:spcPts val="0"/>
              </a:spcBef>
              <a:buNone/>
              <a:defRPr sz="1200">
                <a:solidFill>
                  <a:srgbClr val="888888"/>
                </a:solidFill>
                <a:latin typeface="Tahoma"/>
                <a:ea typeface="Tahoma"/>
                <a:cs typeface="Tahoma"/>
                <a:sym typeface="Tahoma"/>
              </a:defRPr>
            </a:lvl6pPr>
            <a:lvl7pPr marL="0" marR="0" lvl="6" indent="0" algn="r" rtl="0">
              <a:spcBef>
                <a:spcPts val="0"/>
              </a:spcBef>
              <a:buNone/>
              <a:defRPr sz="1200">
                <a:solidFill>
                  <a:srgbClr val="888888"/>
                </a:solidFill>
                <a:latin typeface="Tahoma"/>
                <a:ea typeface="Tahoma"/>
                <a:cs typeface="Tahoma"/>
                <a:sym typeface="Tahoma"/>
              </a:defRPr>
            </a:lvl7pPr>
            <a:lvl8pPr marL="0" marR="0" lvl="7" indent="0" algn="r" rtl="0">
              <a:spcBef>
                <a:spcPts val="0"/>
              </a:spcBef>
              <a:buNone/>
              <a:defRPr sz="1200">
                <a:solidFill>
                  <a:srgbClr val="888888"/>
                </a:solidFill>
                <a:latin typeface="Tahoma"/>
                <a:ea typeface="Tahoma"/>
                <a:cs typeface="Tahoma"/>
                <a:sym typeface="Tahoma"/>
              </a:defRPr>
            </a:lvl8pPr>
            <a:lvl9pPr marL="0" marR="0" lvl="8" indent="0" algn="r" rtl="0">
              <a:spcBef>
                <a:spcPts val="0"/>
              </a:spcBef>
              <a:buNone/>
              <a:defRPr sz="1200">
                <a:solidFill>
                  <a:srgbClr val="888888"/>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
              <a:t>‹#›</a:t>
            </a:fld>
            <a:endParaRPr/>
          </a:p>
        </p:txBody>
      </p:sp>
      <p:cxnSp>
        <p:nvCxnSpPr>
          <p:cNvPr id="222" name="Google Shape;222;p69"/>
          <p:cNvCxnSpPr/>
          <p:nvPr/>
        </p:nvCxnSpPr>
        <p:spPr>
          <a:xfrm rot="10800000">
            <a:off x="-23700" y="406350"/>
            <a:ext cx="2341800" cy="0"/>
          </a:xfrm>
          <a:prstGeom prst="straightConnector1">
            <a:avLst/>
          </a:prstGeom>
          <a:noFill/>
          <a:ln w="9525" cap="flat" cmpd="sng">
            <a:solidFill>
              <a:srgbClr val="434343"/>
            </a:solidFill>
            <a:prstDash val="solid"/>
            <a:round/>
            <a:headEnd type="oval" w="med" len="med"/>
            <a:tailEnd type="none" w="sm" len="sm"/>
          </a:ln>
        </p:spPr>
      </p:cxnSp>
    </p:spTree>
    <p:extLst>
      <p:ext uri="{BB962C8B-B14F-4D97-AF65-F5344CB8AC3E}">
        <p14:creationId xmlns:p14="http://schemas.microsoft.com/office/powerpoint/2010/main" val="297862348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23"/>
        <p:cNvGrpSpPr/>
        <p:nvPr/>
      </p:nvGrpSpPr>
      <p:grpSpPr>
        <a:xfrm>
          <a:off x="0" y="0"/>
          <a:ext cx="0" cy="0"/>
          <a:chOff x="0" y="0"/>
          <a:chExt cx="0" cy="0"/>
        </a:xfrm>
      </p:grpSpPr>
      <p:sp>
        <p:nvSpPr>
          <p:cNvPr id="224" name="Google Shape;224;p70"/>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chemeClr val="dk1"/>
              </a:buClr>
              <a:buSzPts val="3200"/>
              <a:buChar char="•"/>
              <a:defRPr sz="3200" i="0" u="none" strike="noStrike" cap="none">
                <a:solidFill>
                  <a:schemeClr val="dk1"/>
                </a:solidFill>
              </a:defRPr>
            </a:lvl1pPr>
            <a:lvl2pPr marL="914400" marR="0" lvl="1" indent="-406400" algn="l" rtl="0">
              <a:lnSpc>
                <a:spcPct val="100000"/>
              </a:lnSpc>
              <a:spcBef>
                <a:spcPts val="560"/>
              </a:spcBef>
              <a:spcAft>
                <a:spcPts val="0"/>
              </a:spcAft>
              <a:buClr>
                <a:schemeClr val="dk1"/>
              </a:buClr>
              <a:buSzPts val="2800"/>
              <a:buChar char="–"/>
              <a:defRPr sz="2800" i="0" u="none" strike="noStrike" cap="none">
                <a:solidFill>
                  <a:schemeClr val="dk1"/>
                </a:solidFill>
              </a:defRPr>
            </a:lvl2pPr>
            <a:lvl3pPr marL="1371600" marR="0" lvl="2" indent="-381000" algn="l" rtl="0">
              <a:lnSpc>
                <a:spcPct val="100000"/>
              </a:lnSpc>
              <a:spcBef>
                <a:spcPts val="480"/>
              </a:spcBef>
              <a:spcAft>
                <a:spcPts val="0"/>
              </a:spcAft>
              <a:buClr>
                <a:schemeClr val="dk1"/>
              </a:buClr>
              <a:buSzPts val="2400"/>
              <a:buChar char="•"/>
              <a:defRPr sz="2400" i="0" u="none" strike="noStrike" cap="none">
                <a:solidFill>
                  <a:schemeClr val="dk1"/>
                </a:solidFill>
              </a:defRPr>
            </a:lvl3pPr>
            <a:lvl4pPr marL="1828800" marR="0" lvl="3" indent="-355600" algn="l" rtl="0">
              <a:lnSpc>
                <a:spcPct val="100000"/>
              </a:lnSpc>
              <a:spcBef>
                <a:spcPts val="400"/>
              </a:spcBef>
              <a:spcAft>
                <a:spcPts val="0"/>
              </a:spcAft>
              <a:buClr>
                <a:schemeClr val="dk1"/>
              </a:buClr>
              <a:buSzPts val="2000"/>
              <a:buChar char="–"/>
              <a:defRPr sz="2000" i="0" u="none" strike="noStrike" cap="none">
                <a:solidFill>
                  <a:schemeClr val="dk1"/>
                </a:solidFill>
              </a:defRPr>
            </a:lvl4pPr>
            <a:lvl5pPr marL="2286000" marR="0" lvl="4" indent="-355600" algn="l" rtl="0">
              <a:lnSpc>
                <a:spcPct val="100000"/>
              </a:lnSpc>
              <a:spcBef>
                <a:spcPts val="400"/>
              </a:spcBef>
              <a:spcAft>
                <a:spcPts val="0"/>
              </a:spcAft>
              <a:buClr>
                <a:schemeClr val="dk1"/>
              </a:buClr>
              <a:buSzPts val="2000"/>
              <a:buChar char="»"/>
              <a:defRPr sz="2000" i="0" u="none" strike="noStrike" cap="none">
                <a:solidFill>
                  <a:schemeClr val="dk1"/>
                </a:solidFill>
              </a:defRPr>
            </a:lvl5pPr>
            <a:lvl6pPr marL="2743200" marR="0" lvl="5" indent="-355600" algn="l" rtl="0">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225" name="Google Shape;225;p70"/>
          <p:cNvSpPr txBox="1">
            <a:spLocks noGrp="1"/>
          </p:cNvSpPr>
          <p:nvPr>
            <p:ph type="title"/>
          </p:nvPr>
        </p:nvSpPr>
        <p:spPr>
          <a:xfrm>
            <a:off x="2622900" y="84881"/>
            <a:ext cx="6406800" cy="642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dk1"/>
              </a:buClr>
              <a:buSzPts val="1400"/>
              <a:buNone/>
              <a:defRPr sz="3600" i="0" u="none" strike="noStrike" cap="none">
                <a:solidFill>
                  <a:schemeClr val="dk1"/>
                </a:solidFill>
              </a:defRPr>
            </a:lvl1pPr>
            <a:lvl2pPr marR="0" lvl="1" algn="l" rtl="0">
              <a:lnSpc>
                <a:spcPct val="100000"/>
              </a:lnSpc>
              <a:spcBef>
                <a:spcPts val="0"/>
              </a:spcBef>
              <a:spcAft>
                <a:spcPts val="0"/>
              </a:spcAft>
              <a:buClr>
                <a:srgbClr val="000000"/>
              </a:buClr>
              <a:buSzPts val="1400"/>
              <a:buNone/>
              <a:defRPr sz="1800" i="0" u="none" strike="noStrike" cap="none">
                <a:solidFill>
                  <a:srgbClr val="000000"/>
                </a:solidFill>
              </a:defRPr>
            </a:lvl2pPr>
            <a:lvl3pPr marR="0" lvl="2" algn="l" rtl="0">
              <a:lnSpc>
                <a:spcPct val="100000"/>
              </a:lnSpc>
              <a:spcBef>
                <a:spcPts val="0"/>
              </a:spcBef>
              <a:spcAft>
                <a:spcPts val="0"/>
              </a:spcAft>
              <a:buClr>
                <a:srgbClr val="000000"/>
              </a:buClr>
              <a:buSzPts val="1400"/>
              <a:buNone/>
              <a:defRPr sz="1800" i="0" u="none" strike="noStrike" cap="none">
                <a:solidFill>
                  <a:srgbClr val="000000"/>
                </a:solidFill>
              </a:defRPr>
            </a:lvl3pPr>
            <a:lvl4pPr marR="0" lvl="3" algn="l" rtl="0">
              <a:lnSpc>
                <a:spcPct val="100000"/>
              </a:lnSpc>
              <a:spcBef>
                <a:spcPts val="0"/>
              </a:spcBef>
              <a:spcAft>
                <a:spcPts val="0"/>
              </a:spcAft>
              <a:buClr>
                <a:srgbClr val="000000"/>
              </a:buClr>
              <a:buSzPts val="1400"/>
              <a:buNone/>
              <a:defRPr sz="1800" i="0" u="none" strike="noStrike" cap="none">
                <a:solidFill>
                  <a:srgbClr val="000000"/>
                </a:solidFill>
              </a:defRPr>
            </a:lvl4pPr>
            <a:lvl5pPr marR="0" lvl="4" algn="l" rtl="0">
              <a:lnSpc>
                <a:spcPct val="100000"/>
              </a:lnSpc>
              <a:spcBef>
                <a:spcPts val="0"/>
              </a:spcBef>
              <a:spcAft>
                <a:spcPts val="0"/>
              </a:spcAft>
              <a:buClr>
                <a:srgbClr val="000000"/>
              </a:buClr>
              <a:buSzPts val="1400"/>
              <a:buNone/>
              <a:defRPr sz="1800" i="0" u="none" strike="noStrike" cap="none">
                <a:solidFill>
                  <a:srgbClr val="000000"/>
                </a:solidFill>
              </a:defRPr>
            </a:lvl5pPr>
            <a:lvl6pPr marR="0" lvl="5" algn="l" rtl="0">
              <a:lnSpc>
                <a:spcPct val="100000"/>
              </a:lnSpc>
              <a:spcBef>
                <a:spcPts val="0"/>
              </a:spcBef>
              <a:spcAft>
                <a:spcPts val="0"/>
              </a:spcAft>
              <a:buClr>
                <a:srgbClr val="000000"/>
              </a:buClr>
              <a:buSzPts val="1400"/>
              <a:buNone/>
              <a:defRPr sz="1800" i="0" u="none" strike="noStrike" cap="none">
                <a:solidFill>
                  <a:srgbClr val="000000"/>
                </a:solidFill>
              </a:defRPr>
            </a:lvl6pPr>
            <a:lvl7pPr marR="0" lvl="6" algn="l" rtl="0">
              <a:lnSpc>
                <a:spcPct val="100000"/>
              </a:lnSpc>
              <a:spcBef>
                <a:spcPts val="0"/>
              </a:spcBef>
              <a:spcAft>
                <a:spcPts val="0"/>
              </a:spcAft>
              <a:buClr>
                <a:srgbClr val="000000"/>
              </a:buClr>
              <a:buSzPts val="1400"/>
              <a:buNone/>
              <a:defRPr sz="1800" i="0" u="none" strike="noStrike" cap="none">
                <a:solidFill>
                  <a:srgbClr val="000000"/>
                </a:solidFill>
              </a:defRPr>
            </a:lvl7pPr>
            <a:lvl8pPr marR="0" lvl="7" algn="l" rtl="0">
              <a:lnSpc>
                <a:spcPct val="100000"/>
              </a:lnSpc>
              <a:spcBef>
                <a:spcPts val="0"/>
              </a:spcBef>
              <a:spcAft>
                <a:spcPts val="0"/>
              </a:spcAft>
              <a:buClr>
                <a:srgbClr val="000000"/>
              </a:buClr>
              <a:buSzPts val="1400"/>
              <a:buNone/>
              <a:defRPr sz="1800" i="0" u="none" strike="noStrike" cap="none">
                <a:solidFill>
                  <a:srgbClr val="000000"/>
                </a:solidFill>
              </a:defRPr>
            </a:lvl8pPr>
            <a:lvl9pPr marR="0" lvl="8" algn="l" rtl="0">
              <a:lnSpc>
                <a:spcPct val="100000"/>
              </a:lnSpc>
              <a:spcBef>
                <a:spcPts val="0"/>
              </a:spcBef>
              <a:spcAft>
                <a:spcPts val="0"/>
              </a:spcAft>
              <a:buClr>
                <a:srgbClr val="000000"/>
              </a:buClr>
              <a:buSzPts val="1400"/>
              <a:buNone/>
              <a:defRPr sz="1800" i="0" u="none" strike="noStrike" cap="none">
                <a:solidFill>
                  <a:srgbClr val="000000"/>
                </a:solidFill>
              </a:defRPr>
            </a:lvl9pPr>
          </a:lstStyle>
          <a:p>
            <a:endParaRPr/>
          </a:p>
        </p:txBody>
      </p:sp>
      <p:cxnSp>
        <p:nvCxnSpPr>
          <p:cNvPr id="226" name="Google Shape;226;p70"/>
          <p:cNvCxnSpPr/>
          <p:nvPr/>
        </p:nvCxnSpPr>
        <p:spPr>
          <a:xfrm rot="10800000">
            <a:off x="-23700" y="406350"/>
            <a:ext cx="2341800" cy="0"/>
          </a:xfrm>
          <a:prstGeom prst="straightConnector1">
            <a:avLst/>
          </a:prstGeom>
          <a:noFill/>
          <a:ln w="9525" cap="flat" cmpd="sng">
            <a:solidFill>
              <a:srgbClr val="434343"/>
            </a:solidFill>
            <a:prstDash val="solid"/>
            <a:round/>
            <a:headEnd type="oval" w="med" len="med"/>
            <a:tailEnd type="none" w="sm" len="sm"/>
          </a:ln>
        </p:spPr>
      </p:cxnSp>
    </p:spTree>
    <p:extLst>
      <p:ext uri="{BB962C8B-B14F-4D97-AF65-F5344CB8AC3E}">
        <p14:creationId xmlns:p14="http://schemas.microsoft.com/office/powerpoint/2010/main" val="97925091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227"/>
        <p:cNvGrpSpPr/>
        <p:nvPr/>
      </p:nvGrpSpPr>
      <p:grpSpPr>
        <a:xfrm>
          <a:off x="0" y="0"/>
          <a:ext cx="0" cy="0"/>
          <a:chOff x="0" y="0"/>
          <a:chExt cx="0" cy="0"/>
        </a:xfrm>
      </p:grpSpPr>
      <p:sp>
        <p:nvSpPr>
          <p:cNvPr id="228" name="Google Shape;228;p71"/>
          <p:cNvSpPr txBox="1">
            <a:spLocks noGrp="1"/>
          </p:cNvSpPr>
          <p:nvPr>
            <p:ph type="body" idx="1"/>
          </p:nvPr>
        </p:nvSpPr>
        <p:spPr>
          <a:xfrm>
            <a:off x="457200" y="1200151"/>
            <a:ext cx="8229600" cy="3394500"/>
          </a:xfrm>
          <a:prstGeom prst="rect">
            <a:avLst/>
          </a:prstGeom>
          <a:noFill/>
          <a:ln>
            <a:noFill/>
          </a:ln>
        </p:spPr>
        <p:txBody>
          <a:bodyPr spcFirstLastPara="1" wrap="square" lIns="68550" tIns="68550" rIns="68550" bIns="68550" anchor="t" anchorCtr="0">
            <a:noAutofit/>
          </a:bodyPr>
          <a:lstStyle>
            <a:lvl1pPr marL="457200" marR="0" lvl="0" indent="-381000" algn="l" rtl="0">
              <a:lnSpc>
                <a:spcPct val="100000"/>
              </a:lnSpc>
              <a:spcBef>
                <a:spcPts val="600"/>
              </a:spcBef>
              <a:spcAft>
                <a:spcPts val="0"/>
              </a:spcAft>
              <a:buClr>
                <a:schemeClr val="dk1"/>
              </a:buClr>
              <a:buSzPts val="2400"/>
              <a:buFont typeface="Arial"/>
              <a:buChar char="•"/>
              <a:defRPr sz="3200" b="0" i="0" u="none" strike="noStrike" cap="none">
                <a:solidFill>
                  <a:schemeClr val="dk1"/>
                </a:solidFill>
                <a:latin typeface="Tahoma"/>
                <a:ea typeface="Tahoma"/>
                <a:cs typeface="Tahoma"/>
                <a:sym typeface="Tahoma"/>
              </a:defRPr>
            </a:lvl1pPr>
            <a:lvl2pPr marL="914400" marR="0" lvl="1" indent="-361950" algn="l" rtl="0">
              <a:lnSpc>
                <a:spcPct val="100000"/>
              </a:lnSpc>
              <a:spcBef>
                <a:spcPts val="600"/>
              </a:spcBef>
              <a:spcAft>
                <a:spcPts val="0"/>
              </a:spcAft>
              <a:buClr>
                <a:schemeClr val="dk1"/>
              </a:buClr>
              <a:buSzPts val="2100"/>
              <a:buFont typeface="Arial"/>
              <a:buChar char="–"/>
              <a:defRPr sz="2800" b="0" i="0" u="none" strike="noStrike" cap="none">
                <a:solidFill>
                  <a:schemeClr val="dk1"/>
                </a:solidFill>
                <a:latin typeface="Tahoma"/>
                <a:ea typeface="Tahoma"/>
                <a:cs typeface="Tahoma"/>
                <a:sym typeface="Tahoma"/>
              </a:defRPr>
            </a:lvl2pPr>
            <a:lvl3pPr marL="1371600" marR="0" lvl="2" indent="-342900" algn="l" rtl="0">
              <a:lnSpc>
                <a:spcPct val="100000"/>
              </a:lnSpc>
              <a:spcBef>
                <a:spcPts val="500"/>
              </a:spcBef>
              <a:spcAft>
                <a:spcPts val="0"/>
              </a:spcAft>
              <a:buClr>
                <a:schemeClr val="dk1"/>
              </a:buClr>
              <a:buSzPts val="1800"/>
              <a:buFont typeface="Arial"/>
              <a:buChar char="•"/>
              <a:defRPr sz="2400" b="0" i="0" u="none" strike="noStrike" cap="none">
                <a:solidFill>
                  <a:schemeClr val="dk1"/>
                </a:solidFill>
                <a:latin typeface="Tahoma"/>
                <a:ea typeface="Tahoma"/>
                <a:cs typeface="Tahoma"/>
                <a:sym typeface="Tahoma"/>
              </a:defRPr>
            </a:lvl3pPr>
            <a:lvl4pPr marL="1828800" marR="0" lvl="3" indent="-32385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Tahoma"/>
                <a:ea typeface="Tahoma"/>
                <a:cs typeface="Tahoma"/>
                <a:sym typeface="Tahoma"/>
              </a:defRPr>
            </a:lvl4pPr>
            <a:lvl5pPr marL="2286000" marR="0" lvl="4" indent="-32385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Tahoma"/>
                <a:ea typeface="Tahoma"/>
                <a:cs typeface="Tahoma"/>
                <a:sym typeface="Tahoma"/>
              </a:defRPr>
            </a:lvl5pPr>
            <a:lvl6pPr marL="2743200" marR="0" lvl="5" indent="-32385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Source Sans Pro"/>
                <a:ea typeface="Source Sans Pro"/>
                <a:cs typeface="Source Sans Pro"/>
                <a:sym typeface="Source Sans Pro"/>
              </a:defRPr>
            </a:lvl6pPr>
            <a:lvl7pPr marL="3200400" marR="0" lvl="6" indent="-32385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Source Sans Pro"/>
                <a:ea typeface="Source Sans Pro"/>
                <a:cs typeface="Source Sans Pro"/>
                <a:sym typeface="Source Sans Pro"/>
              </a:defRPr>
            </a:lvl7pPr>
            <a:lvl8pPr marL="3657600" marR="0" lvl="7" indent="-32385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Source Sans Pro"/>
                <a:ea typeface="Source Sans Pro"/>
                <a:cs typeface="Source Sans Pro"/>
                <a:sym typeface="Source Sans Pro"/>
              </a:defRPr>
            </a:lvl8pPr>
            <a:lvl9pPr marL="4114800" marR="0" lvl="8" indent="-32385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Source Sans Pro"/>
                <a:ea typeface="Source Sans Pro"/>
                <a:cs typeface="Source Sans Pro"/>
                <a:sym typeface="Source Sans Pro"/>
              </a:defRPr>
            </a:lvl9pPr>
          </a:lstStyle>
          <a:p>
            <a:endParaRPr/>
          </a:p>
        </p:txBody>
      </p:sp>
      <p:sp>
        <p:nvSpPr>
          <p:cNvPr id="229" name="Google Shape;229;p71"/>
          <p:cNvSpPr txBox="1">
            <a:spLocks noGrp="1"/>
          </p:cNvSpPr>
          <p:nvPr>
            <p:ph type="dt" idx="10"/>
          </p:nvPr>
        </p:nvSpPr>
        <p:spPr>
          <a:xfrm>
            <a:off x="457200" y="4767264"/>
            <a:ext cx="2133600" cy="273900"/>
          </a:xfrm>
          <a:prstGeom prst="rect">
            <a:avLst/>
          </a:prstGeom>
          <a:noFill/>
          <a:ln>
            <a:noFill/>
          </a:ln>
        </p:spPr>
        <p:txBody>
          <a:bodyPr spcFirstLastPara="1" wrap="square" lIns="68550" tIns="68550" rIns="68550" bIns="68550" anchor="ctr" anchorCtr="0">
            <a:noAutofit/>
          </a:bodyPr>
          <a:lstStyle>
            <a:lvl1pPr marR="0" lvl="0" algn="l" rtl="0">
              <a:lnSpc>
                <a:spcPct val="100000"/>
              </a:lnSpc>
              <a:spcBef>
                <a:spcPts val="0"/>
              </a:spcBef>
              <a:spcAft>
                <a:spcPts val="0"/>
              </a:spcAft>
              <a:buClr>
                <a:srgbClr val="888888"/>
              </a:buClr>
              <a:buSzPts val="900"/>
              <a:buFont typeface="Tahoma"/>
              <a:buNone/>
              <a:defRPr sz="1200" b="0" i="0" u="none" strike="noStrike" cap="none">
                <a:solidFill>
                  <a:srgbClr val="888888"/>
                </a:solidFill>
                <a:latin typeface="Tahoma"/>
                <a:ea typeface="Tahoma"/>
                <a:cs typeface="Tahoma"/>
                <a:sym typeface="Tahoma"/>
              </a:defRPr>
            </a:lvl1pPr>
            <a:lvl2pPr marR="0" lvl="1" algn="l" rtl="0">
              <a:lnSpc>
                <a:spcPct val="100000"/>
              </a:lnSpc>
              <a:spcBef>
                <a:spcPts val="0"/>
              </a:spcBef>
              <a:spcAft>
                <a:spcPts val="0"/>
              </a:spcAft>
              <a:buClr>
                <a:schemeClr val="dk1"/>
              </a:buClr>
              <a:buSzPts val="1400"/>
              <a:buFont typeface="Source Sans Pro"/>
              <a:buNone/>
              <a:defRPr sz="18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0"/>
              </a:spcBef>
              <a:spcAft>
                <a:spcPts val="0"/>
              </a:spcAft>
              <a:buClr>
                <a:schemeClr val="dk1"/>
              </a:buClr>
              <a:buSzPts val="1400"/>
              <a:buFont typeface="Source Sans Pro"/>
              <a:buNone/>
              <a:defRPr sz="18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0"/>
              </a:spcBef>
              <a:spcAft>
                <a:spcPts val="0"/>
              </a:spcAft>
              <a:buClr>
                <a:schemeClr val="dk1"/>
              </a:buClr>
              <a:buSzPts val="1400"/>
              <a:buFont typeface="Source Sans Pro"/>
              <a:buNone/>
              <a:defRPr sz="18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0"/>
              </a:spcBef>
              <a:spcAft>
                <a:spcPts val="0"/>
              </a:spcAft>
              <a:buClr>
                <a:schemeClr val="dk1"/>
              </a:buClr>
              <a:buSzPts val="1400"/>
              <a:buFont typeface="Source Sans Pro"/>
              <a:buNone/>
              <a:defRPr sz="1800" b="0" i="0" u="none" strike="noStrike" cap="none">
                <a:solidFill>
                  <a:schemeClr val="dk1"/>
                </a:solidFill>
                <a:latin typeface="Source Sans Pro"/>
                <a:ea typeface="Source Sans Pro"/>
                <a:cs typeface="Source Sans Pro"/>
                <a:sym typeface="Source Sans Pro"/>
              </a:defRPr>
            </a:lvl5pPr>
            <a:lvl6pPr marR="0" lvl="5" algn="l" rtl="0">
              <a:lnSpc>
                <a:spcPct val="100000"/>
              </a:lnSpc>
              <a:spcBef>
                <a:spcPts val="0"/>
              </a:spcBef>
              <a:spcAft>
                <a:spcPts val="0"/>
              </a:spcAft>
              <a:buClr>
                <a:schemeClr val="dk1"/>
              </a:buClr>
              <a:buSzPts val="1400"/>
              <a:buFont typeface="Source Sans Pro"/>
              <a:buNone/>
              <a:defRPr sz="1800" b="0" i="0" u="none" strike="noStrike" cap="none">
                <a:solidFill>
                  <a:schemeClr val="dk1"/>
                </a:solidFill>
                <a:latin typeface="Source Sans Pro"/>
                <a:ea typeface="Source Sans Pro"/>
                <a:cs typeface="Source Sans Pro"/>
                <a:sym typeface="Source Sans Pro"/>
              </a:defRPr>
            </a:lvl6pPr>
            <a:lvl7pPr marR="0" lvl="6" algn="l" rtl="0">
              <a:lnSpc>
                <a:spcPct val="100000"/>
              </a:lnSpc>
              <a:spcBef>
                <a:spcPts val="0"/>
              </a:spcBef>
              <a:spcAft>
                <a:spcPts val="0"/>
              </a:spcAft>
              <a:buClr>
                <a:schemeClr val="dk1"/>
              </a:buClr>
              <a:buSzPts val="1400"/>
              <a:buFont typeface="Source Sans Pro"/>
              <a:buNone/>
              <a:defRPr sz="1800" b="0" i="0" u="none" strike="noStrike" cap="none">
                <a:solidFill>
                  <a:schemeClr val="dk1"/>
                </a:solidFill>
                <a:latin typeface="Source Sans Pro"/>
                <a:ea typeface="Source Sans Pro"/>
                <a:cs typeface="Source Sans Pro"/>
                <a:sym typeface="Source Sans Pro"/>
              </a:defRPr>
            </a:lvl7pPr>
            <a:lvl8pPr marR="0" lvl="7" algn="l" rtl="0">
              <a:lnSpc>
                <a:spcPct val="100000"/>
              </a:lnSpc>
              <a:spcBef>
                <a:spcPts val="0"/>
              </a:spcBef>
              <a:spcAft>
                <a:spcPts val="0"/>
              </a:spcAft>
              <a:buClr>
                <a:schemeClr val="dk1"/>
              </a:buClr>
              <a:buSzPts val="1400"/>
              <a:buFont typeface="Source Sans Pro"/>
              <a:buNone/>
              <a:defRPr sz="1800" b="0" i="0" u="none" strike="noStrike" cap="none">
                <a:solidFill>
                  <a:schemeClr val="dk1"/>
                </a:solidFill>
                <a:latin typeface="Source Sans Pro"/>
                <a:ea typeface="Source Sans Pro"/>
                <a:cs typeface="Source Sans Pro"/>
                <a:sym typeface="Source Sans Pro"/>
              </a:defRPr>
            </a:lvl8pPr>
            <a:lvl9pPr marR="0" lvl="8" algn="l" rtl="0">
              <a:lnSpc>
                <a:spcPct val="100000"/>
              </a:lnSpc>
              <a:spcBef>
                <a:spcPts val="0"/>
              </a:spcBef>
              <a:spcAft>
                <a:spcPts val="0"/>
              </a:spcAft>
              <a:buClr>
                <a:schemeClr val="dk1"/>
              </a:buClr>
              <a:buSzPts val="1400"/>
              <a:buFont typeface="Source Sans Pro"/>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230" name="Google Shape;230;p71"/>
          <p:cNvSpPr txBox="1">
            <a:spLocks noGrp="1"/>
          </p:cNvSpPr>
          <p:nvPr>
            <p:ph type="ftr" idx="11"/>
          </p:nvPr>
        </p:nvSpPr>
        <p:spPr>
          <a:xfrm>
            <a:off x="3124200" y="4767264"/>
            <a:ext cx="2895600" cy="273900"/>
          </a:xfrm>
          <a:prstGeom prst="rect">
            <a:avLst/>
          </a:prstGeom>
          <a:noFill/>
          <a:ln>
            <a:noFill/>
          </a:ln>
        </p:spPr>
        <p:txBody>
          <a:bodyPr spcFirstLastPara="1" wrap="square" lIns="68550" tIns="68550" rIns="68550" bIns="68550" anchor="ctr" anchorCtr="0">
            <a:noAutofit/>
          </a:bodyPr>
          <a:lstStyle>
            <a:lvl1pPr marR="0" lvl="0" algn="ctr" rtl="0">
              <a:lnSpc>
                <a:spcPct val="100000"/>
              </a:lnSpc>
              <a:spcBef>
                <a:spcPts val="0"/>
              </a:spcBef>
              <a:spcAft>
                <a:spcPts val="0"/>
              </a:spcAft>
              <a:buClr>
                <a:srgbClr val="888888"/>
              </a:buClr>
              <a:buSzPts val="900"/>
              <a:buFont typeface="Tahoma"/>
              <a:buNone/>
              <a:defRPr sz="1200" b="0" i="0" u="none" strike="noStrike" cap="none">
                <a:solidFill>
                  <a:srgbClr val="888888"/>
                </a:solidFill>
                <a:latin typeface="Tahoma"/>
                <a:ea typeface="Tahoma"/>
                <a:cs typeface="Tahoma"/>
                <a:sym typeface="Tahoma"/>
              </a:defRPr>
            </a:lvl1pPr>
            <a:lvl2pPr marR="0" lvl="1" algn="l" rtl="0">
              <a:lnSpc>
                <a:spcPct val="100000"/>
              </a:lnSpc>
              <a:spcBef>
                <a:spcPts val="0"/>
              </a:spcBef>
              <a:spcAft>
                <a:spcPts val="0"/>
              </a:spcAft>
              <a:buClr>
                <a:schemeClr val="dk1"/>
              </a:buClr>
              <a:buSzPts val="1400"/>
              <a:buFont typeface="Source Sans Pro"/>
              <a:buNone/>
              <a:defRPr sz="18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0"/>
              </a:spcBef>
              <a:spcAft>
                <a:spcPts val="0"/>
              </a:spcAft>
              <a:buClr>
                <a:schemeClr val="dk1"/>
              </a:buClr>
              <a:buSzPts val="1400"/>
              <a:buFont typeface="Source Sans Pro"/>
              <a:buNone/>
              <a:defRPr sz="18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0"/>
              </a:spcBef>
              <a:spcAft>
                <a:spcPts val="0"/>
              </a:spcAft>
              <a:buClr>
                <a:schemeClr val="dk1"/>
              </a:buClr>
              <a:buSzPts val="1400"/>
              <a:buFont typeface="Source Sans Pro"/>
              <a:buNone/>
              <a:defRPr sz="18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0"/>
              </a:spcBef>
              <a:spcAft>
                <a:spcPts val="0"/>
              </a:spcAft>
              <a:buClr>
                <a:schemeClr val="dk1"/>
              </a:buClr>
              <a:buSzPts val="1400"/>
              <a:buFont typeface="Source Sans Pro"/>
              <a:buNone/>
              <a:defRPr sz="1800" b="0" i="0" u="none" strike="noStrike" cap="none">
                <a:solidFill>
                  <a:schemeClr val="dk1"/>
                </a:solidFill>
                <a:latin typeface="Source Sans Pro"/>
                <a:ea typeface="Source Sans Pro"/>
                <a:cs typeface="Source Sans Pro"/>
                <a:sym typeface="Source Sans Pro"/>
              </a:defRPr>
            </a:lvl5pPr>
            <a:lvl6pPr marR="0" lvl="5" algn="l" rtl="0">
              <a:lnSpc>
                <a:spcPct val="100000"/>
              </a:lnSpc>
              <a:spcBef>
                <a:spcPts val="0"/>
              </a:spcBef>
              <a:spcAft>
                <a:spcPts val="0"/>
              </a:spcAft>
              <a:buClr>
                <a:schemeClr val="dk1"/>
              </a:buClr>
              <a:buSzPts val="1400"/>
              <a:buFont typeface="Source Sans Pro"/>
              <a:buNone/>
              <a:defRPr sz="1800" b="0" i="0" u="none" strike="noStrike" cap="none">
                <a:solidFill>
                  <a:schemeClr val="dk1"/>
                </a:solidFill>
                <a:latin typeface="Source Sans Pro"/>
                <a:ea typeface="Source Sans Pro"/>
                <a:cs typeface="Source Sans Pro"/>
                <a:sym typeface="Source Sans Pro"/>
              </a:defRPr>
            </a:lvl6pPr>
            <a:lvl7pPr marR="0" lvl="6" algn="l" rtl="0">
              <a:lnSpc>
                <a:spcPct val="100000"/>
              </a:lnSpc>
              <a:spcBef>
                <a:spcPts val="0"/>
              </a:spcBef>
              <a:spcAft>
                <a:spcPts val="0"/>
              </a:spcAft>
              <a:buClr>
                <a:schemeClr val="dk1"/>
              </a:buClr>
              <a:buSzPts val="1400"/>
              <a:buFont typeface="Source Sans Pro"/>
              <a:buNone/>
              <a:defRPr sz="1800" b="0" i="0" u="none" strike="noStrike" cap="none">
                <a:solidFill>
                  <a:schemeClr val="dk1"/>
                </a:solidFill>
                <a:latin typeface="Source Sans Pro"/>
                <a:ea typeface="Source Sans Pro"/>
                <a:cs typeface="Source Sans Pro"/>
                <a:sym typeface="Source Sans Pro"/>
              </a:defRPr>
            </a:lvl7pPr>
            <a:lvl8pPr marR="0" lvl="7" algn="l" rtl="0">
              <a:lnSpc>
                <a:spcPct val="100000"/>
              </a:lnSpc>
              <a:spcBef>
                <a:spcPts val="0"/>
              </a:spcBef>
              <a:spcAft>
                <a:spcPts val="0"/>
              </a:spcAft>
              <a:buClr>
                <a:schemeClr val="dk1"/>
              </a:buClr>
              <a:buSzPts val="1400"/>
              <a:buFont typeface="Source Sans Pro"/>
              <a:buNone/>
              <a:defRPr sz="1800" b="0" i="0" u="none" strike="noStrike" cap="none">
                <a:solidFill>
                  <a:schemeClr val="dk1"/>
                </a:solidFill>
                <a:latin typeface="Source Sans Pro"/>
                <a:ea typeface="Source Sans Pro"/>
                <a:cs typeface="Source Sans Pro"/>
                <a:sym typeface="Source Sans Pro"/>
              </a:defRPr>
            </a:lvl8pPr>
            <a:lvl9pPr marR="0" lvl="8" algn="l" rtl="0">
              <a:lnSpc>
                <a:spcPct val="100000"/>
              </a:lnSpc>
              <a:spcBef>
                <a:spcPts val="0"/>
              </a:spcBef>
              <a:spcAft>
                <a:spcPts val="0"/>
              </a:spcAft>
              <a:buClr>
                <a:schemeClr val="dk1"/>
              </a:buClr>
              <a:buSzPts val="1400"/>
              <a:buFont typeface="Source Sans Pro"/>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231" name="Google Shape;231;p71"/>
          <p:cNvSpPr txBox="1">
            <a:spLocks noGrp="1"/>
          </p:cNvSpPr>
          <p:nvPr>
            <p:ph type="sldNum" idx="12"/>
          </p:nvPr>
        </p:nvSpPr>
        <p:spPr>
          <a:xfrm>
            <a:off x="6553200" y="4767264"/>
            <a:ext cx="2133600" cy="273900"/>
          </a:xfrm>
          <a:prstGeom prst="rect">
            <a:avLst/>
          </a:prstGeom>
          <a:noFill/>
          <a:ln>
            <a:noFill/>
          </a:ln>
        </p:spPr>
        <p:txBody>
          <a:bodyPr spcFirstLastPara="1" wrap="square" lIns="68550" tIns="34250" rIns="68550" bIns="34250" anchor="ctr" anchorCtr="0">
            <a:noAutofit/>
          </a:bodyPr>
          <a:lstStyle>
            <a:lvl1pPr marL="0" marR="0" lvl="0" indent="0" algn="r" rtl="0">
              <a:lnSpc>
                <a:spcPct val="100000"/>
              </a:lnSpc>
              <a:spcBef>
                <a:spcPts val="0"/>
              </a:spcBef>
              <a:spcAft>
                <a:spcPts val="0"/>
              </a:spcAft>
              <a:buClr>
                <a:srgbClr val="888888"/>
              </a:buClr>
              <a:buSzPts val="200"/>
              <a:buFont typeface="Tahoma"/>
              <a:buNone/>
              <a:defRPr sz="1200" b="0" i="0" u="none" strike="noStrike" cap="none">
                <a:solidFill>
                  <a:srgbClr val="888888"/>
                </a:solidFill>
                <a:latin typeface="Tahoma"/>
                <a:ea typeface="Tahoma"/>
                <a:cs typeface="Tahoma"/>
                <a:sym typeface="Tahoma"/>
              </a:defRPr>
            </a:lvl1pPr>
            <a:lvl2pPr marL="0" marR="0" lvl="1" indent="0" algn="r" rtl="0">
              <a:lnSpc>
                <a:spcPct val="100000"/>
              </a:lnSpc>
              <a:spcBef>
                <a:spcPts val="0"/>
              </a:spcBef>
              <a:spcAft>
                <a:spcPts val="0"/>
              </a:spcAft>
              <a:buClr>
                <a:srgbClr val="888888"/>
              </a:buClr>
              <a:buSzPts val="200"/>
              <a:buFont typeface="Tahoma"/>
              <a:buNone/>
              <a:defRPr sz="1200" b="0" i="0" u="none" strike="noStrike" cap="none">
                <a:solidFill>
                  <a:srgbClr val="888888"/>
                </a:solidFill>
                <a:latin typeface="Tahoma"/>
                <a:ea typeface="Tahoma"/>
                <a:cs typeface="Tahoma"/>
                <a:sym typeface="Tahoma"/>
              </a:defRPr>
            </a:lvl2pPr>
            <a:lvl3pPr marL="0" marR="0" lvl="2" indent="0" algn="r" rtl="0">
              <a:lnSpc>
                <a:spcPct val="100000"/>
              </a:lnSpc>
              <a:spcBef>
                <a:spcPts val="0"/>
              </a:spcBef>
              <a:spcAft>
                <a:spcPts val="0"/>
              </a:spcAft>
              <a:buClr>
                <a:srgbClr val="888888"/>
              </a:buClr>
              <a:buSzPts val="200"/>
              <a:buFont typeface="Tahoma"/>
              <a:buNone/>
              <a:defRPr sz="1200" b="0" i="0" u="none" strike="noStrike" cap="none">
                <a:solidFill>
                  <a:srgbClr val="888888"/>
                </a:solidFill>
                <a:latin typeface="Tahoma"/>
                <a:ea typeface="Tahoma"/>
                <a:cs typeface="Tahoma"/>
                <a:sym typeface="Tahoma"/>
              </a:defRPr>
            </a:lvl3pPr>
            <a:lvl4pPr marL="0" marR="0" lvl="3" indent="0" algn="r" rtl="0">
              <a:lnSpc>
                <a:spcPct val="100000"/>
              </a:lnSpc>
              <a:spcBef>
                <a:spcPts val="0"/>
              </a:spcBef>
              <a:spcAft>
                <a:spcPts val="0"/>
              </a:spcAft>
              <a:buClr>
                <a:srgbClr val="888888"/>
              </a:buClr>
              <a:buSzPts val="200"/>
              <a:buFont typeface="Tahoma"/>
              <a:buNone/>
              <a:defRPr sz="1200" b="0" i="0" u="none" strike="noStrike" cap="none">
                <a:solidFill>
                  <a:srgbClr val="888888"/>
                </a:solidFill>
                <a:latin typeface="Tahoma"/>
                <a:ea typeface="Tahoma"/>
                <a:cs typeface="Tahoma"/>
                <a:sym typeface="Tahoma"/>
              </a:defRPr>
            </a:lvl4pPr>
            <a:lvl5pPr marL="0" marR="0" lvl="4" indent="0" algn="r" rtl="0">
              <a:lnSpc>
                <a:spcPct val="100000"/>
              </a:lnSpc>
              <a:spcBef>
                <a:spcPts val="0"/>
              </a:spcBef>
              <a:spcAft>
                <a:spcPts val="0"/>
              </a:spcAft>
              <a:buClr>
                <a:srgbClr val="888888"/>
              </a:buClr>
              <a:buSzPts val="200"/>
              <a:buFont typeface="Tahoma"/>
              <a:buNone/>
              <a:defRPr sz="1200" b="0" i="0" u="none" strike="noStrike" cap="none">
                <a:solidFill>
                  <a:srgbClr val="888888"/>
                </a:solidFill>
                <a:latin typeface="Tahoma"/>
                <a:ea typeface="Tahoma"/>
                <a:cs typeface="Tahoma"/>
                <a:sym typeface="Tahoma"/>
              </a:defRPr>
            </a:lvl5pPr>
            <a:lvl6pPr marL="0" marR="0" lvl="5" indent="0" algn="r" rtl="0">
              <a:lnSpc>
                <a:spcPct val="100000"/>
              </a:lnSpc>
              <a:spcBef>
                <a:spcPts val="0"/>
              </a:spcBef>
              <a:spcAft>
                <a:spcPts val="0"/>
              </a:spcAft>
              <a:buClr>
                <a:srgbClr val="888888"/>
              </a:buClr>
              <a:buSzPts val="200"/>
              <a:buFont typeface="Tahoma"/>
              <a:buNone/>
              <a:defRPr sz="1200" b="0" i="0" u="none" strike="noStrike" cap="none">
                <a:solidFill>
                  <a:srgbClr val="888888"/>
                </a:solidFill>
                <a:latin typeface="Tahoma"/>
                <a:ea typeface="Tahoma"/>
                <a:cs typeface="Tahoma"/>
                <a:sym typeface="Tahoma"/>
              </a:defRPr>
            </a:lvl6pPr>
            <a:lvl7pPr marL="0" marR="0" lvl="6" indent="0" algn="r" rtl="0">
              <a:lnSpc>
                <a:spcPct val="100000"/>
              </a:lnSpc>
              <a:spcBef>
                <a:spcPts val="0"/>
              </a:spcBef>
              <a:spcAft>
                <a:spcPts val="0"/>
              </a:spcAft>
              <a:buClr>
                <a:srgbClr val="888888"/>
              </a:buClr>
              <a:buSzPts val="200"/>
              <a:buFont typeface="Tahoma"/>
              <a:buNone/>
              <a:defRPr sz="1200" b="0" i="0" u="none" strike="noStrike" cap="none">
                <a:solidFill>
                  <a:srgbClr val="888888"/>
                </a:solidFill>
                <a:latin typeface="Tahoma"/>
                <a:ea typeface="Tahoma"/>
                <a:cs typeface="Tahoma"/>
                <a:sym typeface="Tahoma"/>
              </a:defRPr>
            </a:lvl7pPr>
            <a:lvl8pPr marL="0" marR="0" lvl="7" indent="0" algn="r" rtl="0">
              <a:lnSpc>
                <a:spcPct val="100000"/>
              </a:lnSpc>
              <a:spcBef>
                <a:spcPts val="0"/>
              </a:spcBef>
              <a:spcAft>
                <a:spcPts val="0"/>
              </a:spcAft>
              <a:buClr>
                <a:srgbClr val="888888"/>
              </a:buClr>
              <a:buSzPts val="200"/>
              <a:buFont typeface="Tahoma"/>
              <a:buNone/>
              <a:defRPr sz="1200" b="0" i="0" u="none" strike="noStrike" cap="none">
                <a:solidFill>
                  <a:srgbClr val="888888"/>
                </a:solidFill>
                <a:latin typeface="Tahoma"/>
                <a:ea typeface="Tahoma"/>
                <a:cs typeface="Tahoma"/>
                <a:sym typeface="Tahoma"/>
              </a:defRPr>
            </a:lvl8pPr>
            <a:lvl9pPr marL="0" marR="0" lvl="8" indent="0" algn="r" rtl="0">
              <a:lnSpc>
                <a:spcPct val="100000"/>
              </a:lnSpc>
              <a:spcBef>
                <a:spcPts val="0"/>
              </a:spcBef>
              <a:spcAft>
                <a:spcPts val="0"/>
              </a:spcAft>
              <a:buClr>
                <a:srgbClr val="888888"/>
              </a:buClr>
              <a:buSzPts val="200"/>
              <a:buFont typeface="Tahoma"/>
              <a:buNone/>
              <a:defRPr sz="1200" b="0" i="0" u="none" strike="noStrike" cap="none">
                <a:solidFill>
                  <a:srgbClr val="888888"/>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
              <a:t>‹#›</a:t>
            </a:fld>
            <a:endParaRPr/>
          </a:p>
        </p:txBody>
      </p:sp>
      <p:sp>
        <p:nvSpPr>
          <p:cNvPr id="232" name="Google Shape;232;p71"/>
          <p:cNvSpPr txBox="1">
            <a:spLocks noGrp="1"/>
          </p:cNvSpPr>
          <p:nvPr>
            <p:ph type="title"/>
          </p:nvPr>
        </p:nvSpPr>
        <p:spPr>
          <a:xfrm>
            <a:off x="2622900" y="84883"/>
            <a:ext cx="6406800" cy="642900"/>
          </a:xfrm>
          <a:prstGeom prst="rect">
            <a:avLst/>
          </a:prstGeom>
          <a:noFill/>
          <a:ln>
            <a:noFill/>
          </a:ln>
        </p:spPr>
        <p:txBody>
          <a:bodyPr spcFirstLastPara="1" wrap="square" lIns="68550" tIns="68550" rIns="68550" bIns="68550" anchor="ctr" anchorCtr="0">
            <a:noAutofit/>
          </a:bodyPr>
          <a:lstStyle>
            <a:lvl1pPr marR="0" lvl="0" algn="l" rtl="0">
              <a:lnSpc>
                <a:spcPct val="100000"/>
              </a:lnSpc>
              <a:spcBef>
                <a:spcPts val="0"/>
              </a:spcBef>
              <a:spcAft>
                <a:spcPts val="0"/>
              </a:spcAft>
              <a:buClr>
                <a:schemeClr val="dk1"/>
              </a:buClr>
              <a:buSzPts val="2700"/>
              <a:buFont typeface="Tahoma"/>
              <a:buNone/>
              <a:defRPr sz="3600" b="0" i="0" u="none" strike="noStrike" cap="none">
                <a:solidFill>
                  <a:schemeClr val="dk1"/>
                </a:solidFill>
                <a:latin typeface="Tahoma"/>
                <a:ea typeface="Tahoma"/>
                <a:cs typeface="Tahoma"/>
                <a:sym typeface="Tahoma"/>
              </a:defRPr>
            </a:lvl1pPr>
            <a:lvl2pPr lvl="1" algn="l" rtl="0">
              <a:lnSpc>
                <a:spcPct val="100000"/>
              </a:lnSpc>
              <a:spcBef>
                <a:spcPts val="0"/>
              </a:spcBef>
              <a:spcAft>
                <a:spcPts val="0"/>
              </a:spcAft>
              <a:buSzPts val="1400"/>
              <a:buFont typeface="Arial"/>
              <a:buNone/>
              <a:defRPr sz="1800"/>
            </a:lvl2pPr>
            <a:lvl3pPr lvl="2" algn="l" rtl="0">
              <a:lnSpc>
                <a:spcPct val="100000"/>
              </a:lnSpc>
              <a:spcBef>
                <a:spcPts val="0"/>
              </a:spcBef>
              <a:spcAft>
                <a:spcPts val="0"/>
              </a:spcAft>
              <a:buSzPts val="1400"/>
              <a:buFont typeface="Arial"/>
              <a:buNone/>
              <a:defRPr sz="1800"/>
            </a:lvl3pPr>
            <a:lvl4pPr lvl="3" algn="l" rtl="0">
              <a:lnSpc>
                <a:spcPct val="100000"/>
              </a:lnSpc>
              <a:spcBef>
                <a:spcPts val="0"/>
              </a:spcBef>
              <a:spcAft>
                <a:spcPts val="0"/>
              </a:spcAft>
              <a:buSzPts val="1400"/>
              <a:buFont typeface="Arial"/>
              <a:buNone/>
              <a:defRPr sz="1800"/>
            </a:lvl4pPr>
            <a:lvl5pPr lvl="4" algn="l" rtl="0">
              <a:lnSpc>
                <a:spcPct val="100000"/>
              </a:lnSpc>
              <a:spcBef>
                <a:spcPts val="0"/>
              </a:spcBef>
              <a:spcAft>
                <a:spcPts val="0"/>
              </a:spcAft>
              <a:buSzPts val="1400"/>
              <a:buFont typeface="Arial"/>
              <a:buNone/>
              <a:defRPr sz="1800"/>
            </a:lvl5pPr>
            <a:lvl6pPr lvl="5" algn="l" rtl="0">
              <a:lnSpc>
                <a:spcPct val="100000"/>
              </a:lnSpc>
              <a:spcBef>
                <a:spcPts val="0"/>
              </a:spcBef>
              <a:spcAft>
                <a:spcPts val="0"/>
              </a:spcAft>
              <a:buSzPts val="1400"/>
              <a:buFont typeface="Arial"/>
              <a:buNone/>
              <a:defRPr sz="1800"/>
            </a:lvl6pPr>
            <a:lvl7pPr lvl="6" algn="l" rtl="0">
              <a:lnSpc>
                <a:spcPct val="100000"/>
              </a:lnSpc>
              <a:spcBef>
                <a:spcPts val="0"/>
              </a:spcBef>
              <a:spcAft>
                <a:spcPts val="0"/>
              </a:spcAft>
              <a:buSzPts val="1400"/>
              <a:buFont typeface="Arial"/>
              <a:buNone/>
              <a:defRPr sz="1800"/>
            </a:lvl7pPr>
            <a:lvl8pPr lvl="7" algn="l" rtl="0">
              <a:lnSpc>
                <a:spcPct val="100000"/>
              </a:lnSpc>
              <a:spcBef>
                <a:spcPts val="0"/>
              </a:spcBef>
              <a:spcAft>
                <a:spcPts val="0"/>
              </a:spcAft>
              <a:buSzPts val="1400"/>
              <a:buFont typeface="Arial"/>
              <a:buNone/>
              <a:defRPr sz="1800"/>
            </a:lvl8pPr>
            <a:lvl9pPr lvl="8" algn="l" rtl="0">
              <a:lnSpc>
                <a:spcPct val="100000"/>
              </a:lnSpc>
              <a:spcBef>
                <a:spcPts val="0"/>
              </a:spcBef>
              <a:spcAft>
                <a:spcPts val="0"/>
              </a:spcAft>
              <a:buSzPts val="1400"/>
              <a:buFont typeface="Arial"/>
              <a:buNone/>
              <a:defRPr sz="1800"/>
            </a:lvl9pPr>
          </a:lstStyle>
          <a:p>
            <a:endParaRPr/>
          </a:p>
        </p:txBody>
      </p:sp>
      <p:cxnSp>
        <p:nvCxnSpPr>
          <p:cNvPr id="233" name="Google Shape;233;p71"/>
          <p:cNvCxnSpPr/>
          <p:nvPr/>
        </p:nvCxnSpPr>
        <p:spPr>
          <a:xfrm rot="10800000">
            <a:off x="-23700" y="406350"/>
            <a:ext cx="2341800" cy="0"/>
          </a:xfrm>
          <a:prstGeom prst="straightConnector1">
            <a:avLst/>
          </a:prstGeom>
          <a:noFill/>
          <a:ln w="9525" cap="flat" cmpd="sng">
            <a:solidFill>
              <a:srgbClr val="434343"/>
            </a:solidFill>
            <a:prstDash val="solid"/>
            <a:round/>
            <a:headEnd type="oval" w="lg" len="lg"/>
            <a:tailEnd type="none" w="sm" len="sm"/>
          </a:ln>
        </p:spPr>
      </p:cxnSp>
    </p:spTree>
    <p:extLst>
      <p:ext uri="{BB962C8B-B14F-4D97-AF65-F5344CB8AC3E}">
        <p14:creationId xmlns:p14="http://schemas.microsoft.com/office/powerpoint/2010/main" val="291417138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34"/>
        <p:cNvGrpSpPr/>
        <p:nvPr/>
      </p:nvGrpSpPr>
      <p:grpSpPr>
        <a:xfrm>
          <a:off x="0" y="0"/>
          <a:ext cx="0" cy="0"/>
          <a:chOff x="0" y="0"/>
          <a:chExt cx="0" cy="0"/>
        </a:xfrm>
      </p:grpSpPr>
      <p:sp>
        <p:nvSpPr>
          <p:cNvPr id="235" name="Google Shape;235;p72"/>
          <p:cNvSpPr txBox="1">
            <a:spLocks noGrp="1"/>
          </p:cNvSpPr>
          <p:nvPr>
            <p:ph type="ctrTitle"/>
          </p:nvPr>
        </p:nvSpPr>
        <p:spPr>
          <a:xfrm>
            <a:off x="1143000" y="841772"/>
            <a:ext cx="6858000" cy="1790700"/>
          </a:xfrm>
          <a:prstGeom prst="rect">
            <a:avLst/>
          </a:prstGeom>
          <a:noFill/>
          <a:ln>
            <a:noFill/>
          </a:ln>
        </p:spPr>
        <p:txBody>
          <a:bodyPr spcFirstLastPara="1" wrap="square" lIns="68525" tIns="34275" rIns="68525" bIns="34275" anchor="b" anchorCtr="0">
            <a:no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236" name="Google Shape;236;p72"/>
          <p:cNvSpPr txBox="1">
            <a:spLocks noGrp="1"/>
          </p:cNvSpPr>
          <p:nvPr>
            <p:ph type="subTitle" idx="1"/>
          </p:nvPr>
        </p:nvSpPr>
        <p:spPr>
          <a:xfrm>
            <a:off x="1143000" y="2701528"/>
            <a:ext cx="6858000" cy="1241700"/>
          </a:xfrm>
          <a:prstGeom prst="rect">
            <a:avLst/>
          </a:prstGeom>
          <a:noFill/>
          <a:ln>
            <a:noFill/>
          </a:ln>
        </p:spPr>
        <p:txBody>
          <a:bodyPr spcFirstLastPara="1" wrap="square" lIns="68525" tIns="34275" rIns="68525" bIns="34275" anchor="t" anchorCtr="0">
            <a:noAutofit/>
          </a:bodyPr>
          <a:lstStyle>
            <a:lvl1pPr lvl="0" algn="ctr" rtl="0">
              <a:lnSpc>
                <a:spcPct val="90000"/>
              </a:lnSpc>
              <a:spcBef>
                <a:spcPts val="750"/>
              </a:spcBef>
              <a:spcAft>
                <a:spcPts val="0"/>
              </a:spcAft>
              <a:buClr>
                <a:schemeClr val="dk1"/>
              </a:buClr>
              <a:buSzPts val="1800"/>
              <a:buNone/>
              <a:defRPr sz="1800"/>
            </a:lvl1pPr>
            <a:lvl2pPr lvl="1" algn="ctr" rtl="0">
              <a:lnSpc>
                <a:spcPct val="90000"/>
              </a:lnSpc>
              <a:spcBef>
                <a:spcPts val="375"/>
              </a:spcBef>
              <a:spcAft>
                <a:spcPts val="0"/>
              </a:spcAft>
              <a:buClr>
                <a:schemeClr val="dk1"/>
              </a:buClr>
              <a:buSzPts val="1500"/>
              <a:buNone/>
              <a:defRPr sz="1500"/>
            </a:lvl2pPr>
            <a:lvl3pPr lvl="2" algn="ctr" rtl="0">
              <a:lnSpc>
                <a:spcPct val="90000"/>
              </a:lnSpc>
              <a:spcBef>
                <a:spcPts val="375"/>
              </a:spcBef>
              <a:spcAft>
                <a:spcPts val="0"/>
              </a:spcAft>
              <a:buClr>
                <a:schemeClr val="dk1"/>
              </a:buClr>
              <a:buSzPts val="1400"/>
              <a:buNone/>
              <a:defRPr sz="1400"/>
            </a:lvl3pPr>
            <a:lvl4pPr lvl="3" algn="ctr" rtl="0">
              <a:lnSpc>
                <a:spcPct val="90000"/>
              </a:lnSpc>
              <a:spcBef>
                <a:spcPts val="375"/>
              </a:spcBef>
              <a:spcAft>
                <a:spcPts val="0"/>
              </a:spcAft>
              <a:buClr>
                <a:schemeClr val="dk1"/>
              </a:buClr>
              <a:buSzPts val="1200"/>
              <a:buNone/>
              <a:defRPr sz="1200"/>
            </a:lvl4pPr>
            <a:lvl5pPr lvl="4" algn="ctr" rtl="0">
              <a:lnSpc>
                <a:spcPct val="90000"/>
              </a:lnSpc>
              <a:spcBef>
                <a:spcPts val="375"/>
              </a:spcBef>
              <a:spcAft>
                <a:spcPts val="0"/>
              </a:spcAft>
              <a:buClr>
                <a:schemeClr val="dk1"/>
              </a:buClr>
              <a:buSzPts val="1200"/>
              <a:buNone/>
              <a:defRPr sz="1200"/>
            </a:lvl5pPr>
            <a:lvl6pPr lvl="5" algn="ctr" rtl="0">
              <a:lnSpc>
                <a:spcPct val="90000"/>
              </a:lnSpc>
              <a:spcBef>
                <a:spcPts val="375"/>
              </a:spcBef>
              <a:spcAft>
                <a:spcPts val="0"/>
              </a:spcAft>
              <a:buClr>
                <a:schemeClr val="dk1"/>
              </a:buClr>
              <a:buSzPts val="1200"/>
              <a:buNone/>
              <a:defRPr sz="1200"/>
            </a:lvl6pPr>
            <a:lvl7pPr lvl="6" algn="ctr" rtl="0">
              <a:lnSpc>
                <a:spcPct val="90000"/>
              </a:lnSpc>
              <a:spcBef>
                <a:spcPts val="375"/>
              </a:spcBef>
              <a:spcAft>
                <a:spcPts val="0"/>
              </a:spcAft>
              <a:buClr>
                <a:schemeClr val="dk1"/>
              </a:buClr>
              <a:buSzPts val="1200"/>
              <a:buNone/>
              <a:defRPr sz="1200"/>
            </a:lvl7pPr>
            <a:lvl8pPr lvl="7" algn="ctr" rtl="0">
              <a:lnSpc>
                <a:spcPct val="90000"/>
              </a:lnSpc>
              <a:spcBef>
                <a:spcPts val="375"/>
              </a:spcBef>
              <a:spcAft>
                <a:spcPts val="0"/>
              </a:spcAft>
              <a:buClr>
                <a:schemeClr val="dk1"/>
              </a:buClr>
              <a:buSzPts val="1200"/>
              <a:buNone/>
              <a:defRPr sz="1200"/>
            </a:lvl8pPr>
            <a:lvl9pPr lvl="8" algn="ctr" rtl="0">
              <a:lnSpc>
                <a:spcPct val="90000"/>
              </a:lnSpc>
              <a:spcBef>
                <a:spcPts val="375"/>
              </a:spcBef>
              <a:spcAft>
                <a:spcPts val="0"/>
              </a:spcAft>
              <a:buClr>
                <a:schemeClr val="dk1"/>
              </a:buClr>
              <a:buSzPts val="1200"/>
              <a:buNone/>
              <a:defRPr sz="1200"/>
            </a:lvl9pPr>
          </a:lstStyle>
          <a:p>
            <a:endParaRPr/>
          </a:p>
        </p:txBody>
      </p:sp>
      <p:sp>
        <p:nvSpPr>
          <p:cNvPr id="237" name="Google Shape;237;p72"/>
          <p:cNvSpPr txBox="1">
            <a:spLocks noGrp="1"/>
          </p:cNvSpPr>
          <p:nvPr>
            <p:ph type="dt" idx="10"/>
          </p:nvPr>
        </p:nvSpPr>
        <p:spPr>
          <a:xfrm>
            <a:off x="628650" y="4767264"/>
            <a:ext cx="2057400" cy="273900"/>
          </a:xfrm>
          <a:prstGeom prst="rect">
            <a:avLst/>
          </a:prstGeom>
          <a:noFill/>
          <a:ln>
            <a:noFill/>
          </a:ln>
        </p:spPr>
        <p:txBody>
          <a:bodyPr spcFirstLastPara="1" wrap="square" lIns="68525" tIns="34275" rIns="68525" bIns="34275"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8" name="Google Shape;238;p72"/>
          <p:cNvSpPr txBox="1">
            <a:spLocks noGrp="1"/>
          </p:cNvSpPr>
          <p:nvPr>
            <p:ph type="ftr" idx="11"/>
          </p:nvPr>
        </p:nvSpPr>
        <p:spPr>
          <a:xfrm>
            <a:off x="3028950" y="4767264"/>
            <a:ext cx="3086100" cy="273900"/>
          </a:xfrm>
          <a:prstGeom prst="rect">
            <a:avLst/>
          </a:prstGeom>
          <a:noFill/>
          <a:ln>
            <a:noFill/>
          </a:ln>
        </p:spPr>
        <p:txBody>
          <a:bodyPr spcFirstLastPara="1" wrap="square" lIns="68525" tIns="34275" rIns="68525" bIns="34275"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9" name="Google Shape;239;p72"/>
          <p:cNvSpPr txBox="1">
            <a:spLocks noGrp="1"/>
          </p:cNvSpPr>
          <p:nvPr>
            <p:ph type="sldNum" idx="12"/>
          </p:nvPr>
        </p:nvSpPr>
        <p:spPr>
          <a:xfrm>
            <a:off x="6457950" y="4767264"/>
            <a:ext cx="2057400" cy="273900"/>
          </a:xfrm>
          <a:prstGeom prst="rect">
            <a:avLst/>
          </a:prstGeom>
          <a:noFill/>
          <a:ln>
            <a:noFill/>
          </a:ln>
        </p:spPr>
        <p:txBody>
          <a:bodyPr spcFirstLastPara="1" wrap="square" lIns="68525" tIns="34275" rIns="68525" bIns="34275" anchor="ctr" anchorCtr="0">
            <a:noAutofit/>
          </a:bodyPr>
          <a:lstStyle>
            <a:lvl1pPr marL="0" lvl="0" indent="0" algn="r" rtl="0">
              <a:lnSpc>
                <a:spcPct val="100000"/>
              </a:lnSpc>
              <a:spcBef>
                <a:spcPts val="0"/>
              </a:spcBef>
              <a:spcAft>
                <a:spcPts val="0"/>
              </a:spcAft>
              <a:buNone/>
              <a:defRPr>
                <a:solidFill>
                  <a:srgbClr val="888888"/>
                </a:solidFill>
                <a:latin typeface="Calibri"/>
                <a:ea typeface="Calibri"/>
                <a:cs typeface="Calibri"/>
                <a:sym typeface="Calibri"/>
              </a:defRPr>
            </a:lvl1pPr>
            <a:lvl2pPr marL="0" lvl="1" indent="0" algn="r" rtl="0">
              <a:lnSpc>
                <a:spcPct val="100000"/>
              </a:lnSpc>
              <a:spcBef>
                <a:spcPts val="0"/>
              </a:spcBef>
              <a:spcAft>
                <a:spcPts val="0"/>
              </a:spcAft>
              <a:buNone/>
              <a:defRPr>
                <a:solidFill>
                  <a:srgbClr val="888888"/>
                </a:solidFill>
                <a:latin typeface="Calibri"/>
                <a:ea typeface="Calibri"/>
                <a:cs typeface="Calibri"/>
                <a:sym typeface="Calibri"/>
              </a:defRPr>
            </a:lvl2pPr>
            <a:lvl3pPr marL="0" lvl="2" indent="0" algn="r" rtl="0">
              <a:lnSpc>
                <a:spcPct val="100000"/>
              </a:lnSpc>
              <a:spcBef>
                <a:spcPts val="0"/>
              </a:spcBef>
              <a:spcAft>
                <a:spcPts val="0"/>
              </a:spcAft>
              <a:buNone/>
              <a:defRPr>
                <a:solidFill>
                  <a:srgbClr val="888888"/>
                </a:solidFill>
                <a:latin typeface="Calibri"/>
                <a:ea typeface="Calibri"/>
                <a:cs typeface="Calibri"/>
                <a:sym typeface="Calibri"/>
              </a:defRPr>
            </a:lvl3pPr>
            <a:lvl4pPr marL="0" lvl="3" indent="0" algn="r" rtl="0">
              <a:lnSpc>
                <a:spcPct val="100000"/>
              </a:lnSpc>
              <a:spcBef>
                <a:spcPts val="0"/>
              </a:spcBef>
              <a:spcAft>
                <a:spcPts val="0"/>
              </a:spcAft>
              <a:buNone/>
              <a:defRPr>
                <a:solidFill>
                  <a:srgbClr val="888888"/>
                </a:solidFill>
                <a:latin typeface="Calibri"/>
                <a:ea typeface="Calibri"/>
                <a:cs typeface="Calibri"/>
                <a:sym typeface="Calibri"/>
              </a:defRPr>
            </a:lvl4pPr>
            <a:lvl5pPr marL="0" lvl="4" indent="0" algn="r" rtl="0">
              <a:lnSpc>
                <a:spcPct val="100000"/>
              </a:lnSpc>
              <a:spcBef>
                <a:spcPts val="0"/>
              </a:spcBef>
              <a:spcAft>
                <a:spcPts val="0"/>
              </a:spcAft>
              <a:buNone/>
              <a:defRPr>
                <a:solidFill>
                  <a:srgbClr val="888888"/>
                </a:solidFill>
                <a:latin typeface="Calibri"/>
                <a:ea typeface="Calibri"/>
                <a:cs typeface="Calibri"/>
                <a:sym typeface="Calibri"/>
              </a:defRPr>
            </a:lvl5pPr>
            <a:lvl6pPr marL="0" lvl="5" indent="0" algn="r" rtl="0">
              <a:lnSpc>
                <a:spcPct val="100000"/>
              </a:lnSpc>
              <a:spcBef>
                <a:spcPts val="0"/>
              </a:spcBef>
              <a:spcAft>
                <a:spcPts val="0"/>
              </a:spcAft>
              <a:buNone/>
              <a:defRPr>
                <a:solidFill>
                  <a:srgbClr val="888888"/>
                </a:solidFill>
                <a:latin typeface="Calibri"/>
                <a:ea typeface="Calibri"/>
                <a:cs typeface="Calibri"/>
                <a:sym typeface="Calibri"/>
              </a:defRPr>
            </a:lvl6pPr>
            <a:lvl7pPr marL="0" lvl="6" indent="0" algn="r" rtl="0">
              <a:lnSpc>
                <a:spcPct val="100000"/>
              </a:lnSpc>
              <a:spcBef>
                <a:spcPts val="0"/>
              </a:spcBef>
              <a:spcAft>
                <a:spcPts val="0"/>
              </a:spcAft>
              <a:buNone/>
              <a:defRPr>
                <a:solidFill>
                  <a:srgbClr val="888888"/>
                </a:solidFill>
                <a:latin typeface="Calibri"/>
                <a:ea typeface="Calibri"/>
                <a:cs typeface="Calibri"/>
                <a:sym typeface="Calibri"/>
              </a:defRPr>
            </a:lvl7pPr>
            <a:lvl8pPr marL="0" lvl="7" indent="0" algn="r" rtl="0">
              <a:lnSpc>
                <a:spcPct val="100000"/>
              </a:lnSpc>
              <a:spcBef>
                <a:spcPts val="0"/>
              </a:spcBef>
              <a:spcAft>
                <a:spcPts val="0"/>
              </a:spcAft>
              <a:buNone/>
              <a:defRPr>
                <a:solidFill>
                  <a:srgbClr val="888888"/>
                </a:solidFill>
                <a:latin typeface="Calibri"/>
                <a:ea typeface="Calibri"/>
                <a:cs typeface="Calibri"/>
                <a:sym typeface="Calibri"/>
              </a:defRPr>
            </a:lvl8pPr>
            <a:lvl9pPr marL="0" lvl="8" indent="0" algn="r" rtl="0">
              <a:lnSpc>
                <a:spcPct val="100000"/>
              </a:lnSpc>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552924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16">
  <p:cSld name="p16">
    <p:spTree>
      <p:nvGrpSpPr>
        <p:cNvPr id="1" name="Shape 56"/>
        <p:cNvGrpSpPr/>
        <p:nvPr/>
      </p:nvGrpSpPr>
      <p:grpSpPr>
        <a:xfrm>
          <a:off x="0" y="0"/>
          <a:ext cx="0" cy="0"/>
          <a:chOff x="0" y="0"/>
          <a:chExt cx="0" cy="0"/>
        </a:xfrm>
      </p:grpSpPr>
      <p:sp>
        <p:nvSpPr>
          <p:cNvPr id="57" name="Google Shape;57;p20"/>
          <p:cNvSpPr>
            <a:spLocks noGrp="1"/>
          </p:cNvSpPr>
          <p:nvPr>
            <p:ph type="pic" idx="2"/>
          </p:nvPr>
        </p:nvSpPr>
        <p:spPr>
          <a:xfrm>
            <a:off x="3423863" y="477096"/>
            <a:ext cx="2296418" cy="2663846"/>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17">
  <p:cSld name="p17">
    <p:spTree>
      <p:nvGrpSpPr>
        <p:cNvPr id="1" name="Shape 58"/>
        <p:cNvGrpSpPr/>
        <p:nvPr/>
      </p:nvGrpSpPr>
      <p:grpSpPr>
        <a:xfrm>
          <a:off x="0" y="0"/>
          <a:ext cx="0" cy="0"/>
          <a:chOff x="0" y="0"/>
          <a:chExt cx="0" cy="0"/>
        </a:xfrm>
      </p:grpSpPr>
      <p:sp>
        <p:nvSpPr>
          <p:cNvPr id="59" name="Google Shape;59;p21"/>
          <p:cNvSpPr>
            <a:spLocks noGrp="1"/>
          </p:cNvSpPr>
          <p:nvPr>
            <p:ph type="pic" idx="2"/>
          </p:nvPr>
        </p:nvSpPr>
        <p:spPr>
          <a:xfrm>
            <a:off x="1040657" y="914927"/>
            <a:ext cx="1658920" cy="1924348"/>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60" name="Google Shape;60;p21"/>
          <p:cNvSpPr>
            <a:spLocks noGrp="1"/>
          </p:cNvSpPr>
          <p:nvPr>
            <p:ph type="pic" idx="3"/>
          </p:nvPr>
        </p:nvSpPr>
        <p:spPr>
          <a:xfrm>
            <a:off x="3702449" y="914927"/>
            <a:ext cx="1658920" cy="1924348"/>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61" name="Google Shape;61;p21"/>
          <p:cNvSpPr>
            <a:spLocks noGrp="1"/>
          </p:cNvSpPr>
          <p:nvPr>
            <p:ph type="pic" idx="4"/>
          </p:nvPr>
        </p:nvSpPr>
        <p:spPr>
          <a:xfrm>
            <a:off x="6449604" y="914927"/>
            <a:ext cx="1658920" cy="1924348"/>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18">
  <p:cSld name="p18">
    <p:spTree>
      <p:nvGrpSpPr>
        <p:cNvPr id="1" name="Shape 62"/>
        <p:cNvGrpSpPr/>
        <p:nvPr/>
      </p:nvGrpSpPr>
      <p:grpSpPr>
        <a:xfrm>
          <a:off x="0" y="0"/>
          <a:ext cx="0" cy="0"/>
          <a:chOff x="0" y="0"/>
          <a:chExt cx="0" cy="0"/>
        </a:xfrm>
      </p:grpSpPr>
      <p:sp>
        <p:nvSpPr>
          <p:cNvPr id="63" name="Google Shape;63;p22"/>
          <p:cNvSpPr>
            <a:spLocks noGrp="1"/>
          </p:cNvSpPr>
          <p:nvPr>
            <p:ph type="pic" idx="2"/>
          </p:nvPr>
        </p:nvSpPr>
        <p:spPr>
          <a:xfrm>
            <a:off x="714886" y="895344"/>
            <a:ext cx="1304170" cy="1512838"/>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64" name="Google Shape;64;p22"/>
          <p:cNvSpPr>
            <a:spLocks noGrp="1"/>
          </p:cNvSpPr>
          <p:nvPr>
            <p:ph type="pic" idx="3"/>
          </p:nvPr>
        </p:nvSpPr>
        <p:spPr>
          <a:xfrm>
            <a:off x="2850583" y="895344"/>
            <a:ext cx="1304170" cy="1512838"/>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65" name="Google Shape;65;p22"/>
          <p:cNvSpPr>
            <a:spLocks noGrp="1"/>
          </p:cNvSpPr>
          <p:nvPr>
            <p:ph type="pic" idx="4"/>
          </p:nvPr>
        </p:nvSpPr>
        <p:spPr>
          <a:xfrm>
            <a:off x="4986281" y="895344"/>
            <a:ext cx="1304170" cy="1512838"/>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66" name="Google Shape;66;p22"/>
          <p:cNvSpPr>
            <a:spLocks noGrp="1"/>
          </p:cNvSpPr>
          <p:nvPr>
            <p:ph type="pic" idx="5"/>
          </p:nvPr>
        </p:nvSpPr>
        <p:spPr>
          <a:xfrm>
            <a:off x="7121978" y="895344"/>
            <a:ext cx="1304170" cy="1512838"/>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67" name="Google Shape;67;p22"/>
          <p:cNvSpPr>
            <a:spLocks noGrp="1"/>
          </p:cNvSpPr>
          <p:nvPr>
            <p:ph type="pic" idx="6"/>
          </p:nvPr>
        </p:nvSpPr>
        <p:spPr>
          <a:xfrm>
            <a:off x="7121978" y="3028944"/>
            <a:ext cx="1304170" cy="1512838"/>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68" name="Google Shape;68;p22"/>
          <p:cNvSpPr>
            <a:spLocks noGrp="1"/>
          </p:cNvSpPr>
          <p:nvPr>
            <p:ph type="pic" idx="7"/>
          </p:nvPr>
        </p:nvSpPr>
        <p:spPr>
          <a:xfrm>
            <a:off x="4986281" y="3028944"/>
            <a:ext cx="1304170" cy="1512838"/>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69" name="Google Shape;69;p22"/>
          <p:cNvSpPr>
            <a:spLocks noGrp="1"/>
          </p:cNvSpPr>
          <p:nvPr>
            <p:ph type="pic" idx="8"/>
          </p:nvPr>
        </p:nvSpPr>
        <p:spPr>
          <a:xfrm>
            <a:off x="2850583" y="3028944"/>
            <a:ext cx="1304170" cy="1512838"/>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70" name="Google Shape;70;p22"/>
          <p:cNvSpPr>
            <a:spLocks noGrp="1"/>
          </p:cNvSpPr>
          <p:nvPr>
            <p:ph type="pic" idx="9"/>
          </p:nvPr>
        </p:nvSpPr>
        <p:spPr>
          <a:xfrm>
            <a:off x="714886" y="3028944"/>
            <a:ext cx="1304170" cy="1512838"/>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35">
  <p:cSld name="p35">
    <p:spTree>
      <p:nvGrpSpPr>
        <p:cNvPr id="1" name="Shape 13"/>
        <p:cNvGrpSpPr/>
        <p:nvPr/>
      </p:nvGrpSpPr>
      <p:grpSpPr>
        <a:xfrm>
          <a:off x="0" y="0"/>
          <a:ext cx="0" cy="0"/>
          <a:chOff x="0" y="0"/>
          <a:chExt cx="0" cy="0"/>
        </a:xfrm>
      </p:grpSpPr>
      <p:sp>
        <p:nvSpPr>
          <p:cNvPr id="14" name="Google Shape;14;p3"/>
          <p:cNvSpPr>
            <a:spLocks noGrp="1"/>
          </p:cNvSpPr>
          <p:nvPr>
            <p:ph type="pic" idx="2"/>
          </p:nvPr>
        </p:nvSpPr>
        <p:spPr>
          <a:xfrm>
            <a:off x="0" y="2567483"/>
            <a:ext cx="9149615" cy="2576017"/>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22">
  <p:cSld name="p22">
    <p:spTree>
      <p:nvGrpSpPr>
        <p:cNvPr id="1" name="Shape 71"/>
        <p:cNvGrpSpPr/>
        <p:nvPr/>
      </p:nvGrpSpPr>
      <p:grpSpPr>
        <a:xfrm>
          <a:off x="0" y="0"/>
          <a:ext cx="0" cy="0"/>
          <a:chOff x="0" y="0"/>
          <a:chExt cx="0" cy="0"/>
        </a:xfrm>
      </p:grpSpPr>
      <p:sp>
        <p:nvSpPr>
          <p:cNvPr id="72" name="Google Shape;72;p23"/>
          <p:cNvSpPr>
            <a:spLocks noGrp="1"/>
          </p:cNvSpPr>
          <p:nvPr>
            <p:ph type="pic" idx="2"/>
          </p:nvPr>
        </p:nvSpPr>
        <p:spPr>
          <a:xfrm>
            <a:off x="2867050" y="1565070"/>
            <a:ext cx="944762" cy="957709"/>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2">
  <p:cSld name="p2">
    <p:spTree>
      <p:nvGrpSpPr>
        <p:cNvPr id="1" name="Shape 73"/>
        <p:cNvGrpSpPr/>
        <p:nvPr/>
      </p:nvGrpSpPr>
      <p:grpSpPr>
        <a:xfrm>
          <a:off x="0" y="0"/>
          <a:ext cx="0" cy="0"/>
          <a:chOff x="0" y="0"/>
          <a:chExt cx="0" cy="0"/>
        </a:xfrm>
      </p:grpSpPr>
      <p:sp>
        <p:nvSpPr>
          <p:cNvPr id="74" name="Google Shape;74;p24"/>
          <p:cNvSpPr>
            <a:spLocks noGrp="1"/>
          </p:cNvSpPr>
          <p:nvPr>
            <p:ph type="pic" idx="2"/>
          </p:nvPr>
        </p:nvSpPr>
        <p:spPr>
          <a:xfrm>
            <a:off x="3112963" y="264925"/>
            <a:ext cx="2918073" cy="2918073"/>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25">
  <p:cSld name="p25">
    <p:spTree>
      <p:nvGrpSpPr>
        <p:cNvPr id="1" name="Shape 77"/>
        <p:cNvGrpSpPr/>
        <p:nvPr/>
      </p:nvGrpSpPr>
      <p:grpSpPr>
        <a:xfrm>
          <a:off x="0" y="0"/>
          <a:ext cx="0" cy="0"/>
          <a:chOff x="0" y="0"/>
          <a:chExt cx="0" cy="0"/>
        </a:xfrm>
      </p:grpSpPr>
      <p:sp>
        <p:nvSpPr>
          <p:cNvPr id="78" name="Google Shape;78;p26"/>
          <p:cNvSpPr>
            <a:spLocks noGrp="1"/>
          </p:cNvSpPr>
          <p:nvPr>
            <p:ph type="pic" idx="2"/>
          </p:nvPr>
        </p:nvSpPr>
        <p:spPr>
          <a:xfrm>
            <a:off x="4573587" y="0"/>
            <a:ext cx="4570413" cy="5143500"/>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27">
  <p:cSld name="p27">
    <p:spTree>
      <p:nvGrpSpPr>
        <p:cNvPr id="1" name="Shape 79"/>
        <p:cNvGrpSpPr/>
        <p:nvPr/>
      </p:nvGrpSpPr>
      <p:grpSpPr>
        <a:xfrm>
          <a:off x="0" y="0"/>
          <a:ext cx="0" cy="0"/>
          <a:chOff x="0" y="0"/>
          <a:chExt cx="0" cy="0"/>
        </a:xfrm>
      </p:grpSpPr>
      <p:pic>
        <p:nvPicPr>
          <p:cNvPr id="80" name="Google Shape;80;p27"/>
          <p:cNvPicPr preferRelativeResize="0"/>
          <p:nvPr/>
        </p:nvPicPr>
        <p:blipFill rotWithShape="1">
          <a:blip r:embed="rId2">
            <a:alphaModFix/>
          </a:blip>
          <a:srcRect l="8309" r="8308"/>
          <a:stretch/>
        </p:blipFill>
        <p:spPr>
          <a:xfrm>
            <a:off x="414552" y="3297658"/>
            <a:ext cx="2289766" cy="1333080"/>
          </a:xfrm>
          <a:prstGeom prst="rect">
            <a:avLst/>
          </a:prstGeom>
          <a:noFill/>
          <a:ln>
            <a:noFill/>
          </a:ln>
        </p:spPr>
      </p:pic>
      <p:sp>
        <p:nvSpPr>
          <p:cNvPr id="81" name="Google Shape;81;p27"/>
          <p:cNvSpPr>
            <a:spLocks noGrp="1"/>
          </p:cNvSpPr>
          <p:nvPr>
            <p:ph type="pic" idx="2"/>
          </p:nvPr>
        </p:nvSpPr>
        <p:spPr>
          <a:xfrm>
            <a:off x="414552" y="3297658"/>
            <a:ext cx="2289766" cy="1333080"/>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82" name="Google Shape;82;p27"/>
          <p:cNvSpPr>
            <a:spLocks noGrp="1"/>
          </p:cNvSpPr>
          <p:nvPr>
            <p:ph type="pic" idx="3"/>
          </p:nvPr>
        </p:nvSpPr>
        <p:spPr>
          <a:xfrm>
            <a:off x="4406611" y="103"/>
            <a:ext cx="4742623" cy="5143910"/>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29">
  <p:cSld name="p29">
    <p:spTree>
      <p:nvGrpSpPr>
        <p:cNvPr id="1" name="Shape 83"/>
        <p:cNvGrpSpPr/>
        <p:nvPr/>
      </p:nvGrpSpPr>
      <p:grpSpPr>
        <a:xfrm>
          <a:off x="0" y="0"/>
          <a:ext cx="0" cy="0"/>
          <a:chOff x="0" y="0"/>
          <a:chExt cx="0" cy="0"/>
        </a:xfrm>
      </p:grpSpPr>
      <p:sp>
        <p:nvSpPr>
          <p:cNvPr id="84" name="Google Shape;84;p28"/>
          <p:cNvSpPr>
            <a:spLocks noGrp="1"/>
          </p:cNvSpPr>
          <p:nvPr>
            <p:ph type="pic" idx="2"/>
          </p:nvPr>
        </p:nvSpPr>
        <p:spPr>
          <a:xfrm>
            <a:off x="1" y="904"/>
            <a:ext cx="4735179" cy="5142596"/>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33">
  <p:cSld name="p33">
    <p:spTree>
      <p:nvGrpSpPr>
        <p:cNvPr id="1" name="Shape 85"/>
        <p:cNvGrpSpPr/>
        <p:nvPr/>
      </p:nvGrpSpPr>
      <p:grpSpPr>
        <a:xfrm>
          <a:off x="0" y="0"/>
          <a:ext cx="0" cy="0"/>
          <a:chOff x="0" y="0"/>
          <a:chExt cx="0" cy="0"/>
        </a:xfrm>
      </p:grpSpPr>
      <p:sp>
        <p:nvSpPr>
          <p:cNvPr id="86" name="Google Shape;86;p29"/>
          <p:cNvSpPr>
            <a:spLocks noGrp="1"/>
          </p:cNvSpPr>
          <p:nvPr>
            <p:ph type="pic" idx="2"/>
          </p:nvPr>
        </p:nvSpPr>
        <p:spPr>
          <a:xfrm>
            <a:off x="-5615" y="0"/>
            <a:ext cx="9149615" cy="2195215"/>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5">
  <p:cSld name="p5">
    <p:spTree>
      <p:nvGrpSpPr>
        <p:cNvPr id="1" name="Shape 87"/>
        <p:cNvGrpSpPr/>
        <p:nvPr/>
      </p:nvGrpSpPr>
      <p:grpSpPr>
        <a:xfrm>
          <a:off x="0" y="0"/>
          <a:ext cx="0" cy="0"/>
          <a:chOff x="0" y="0"/>
          <a:chExt cx="0" cy="0"/>
        </a:xfrm>
      </p:grpSpPr>
      <p:sp>
        <p:nvSpPr>
          <p:cNvPr id="88" name="Google Shape;88;p30"/>
          <p:cNvSpPr>
            <a:spLocks noGrp="1"/>
          </p:cNvSpPr>
          <p:nvPr>
            <p:ph type="pic" idx="2"/>
          </p:nvPr>
        </p:nvSpPr>
        <p:spPr>
          <a:xfrm>
            <a:off x="3051200" y="1565070"/>
            <a:ext cx="944762" cy="957709"/>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6">
  <p:cSld name="p6">
    <p:spTree>
      <p:nvGrpSpPr>
        <p:cNvPr id="1" name="Shape 89"/>
        <p:cNvGrpSpPr/>
        <p:nvPr/>
      </p:nvGrpSpPr>
      <p:grpSpPr>
        <a:xfrm>
          <a:off x="0" y="0"/>
          <a:ext cx="0" cy="0"/>
          <a:chOff x="0" y="0"/>
          <a:chExt cx="0" cy="0"/>
        </a:xfrm>
      </p:grpSpPr>
      <p:sp>
        <p:nvSpPr>
          <p:cNvPr id="90" name="Google Shape;90;p31"/>
          <p:cNvSpPr>
            <a:spLocks noGrp="1"/>
          </p:cNvSpPr>
          <p:nvPr>
            <p:ph type="pic" idx="2"/>
          </p:nvPr>
        </p:nvSpPr>
        <p:spPr>
          <a:xfrm>
            <a:off x="3015853" y="313131"/>
            <a:ext cx="3112293" cy="2425444"/>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11">
  <p:cSld name="p11">
    <p:spTree>
      <p:nvGrpSpPr>
        <p:cNvPr id="1" name="Shape 91"/>
        <p:cNvGrpSpPr/>
        <p:nvPr/>
      </p:nvGrpSpPr>
      <p:grpSpPr>
        <a:xfrm>
          <a:off x="0" y="0"/>
          <a:ext cx="0" cy="0"/>
          <a:chOff x="0" y="0"/>
          <a:chExt cx="0" cy="0"/>
        </a:xfrm>
      </p:grpSpPr>
      <p:sp>
        <p:nvSpPr>
          <p:cNvPr id="92" name="Google Shape;92;p32"/>
          <p:cNvSpPr>
            <a:spLocks noGrp="1"/>
          </p:cNvSpPr>
          <p:nvPr>
            <p:ph type="pic" idx="2"/>
          </p:nvPr>
        </p:nvSpPr>
        <p:spPr>
          <a:xfrm>
            <a:off x="0" y="1529680"/>
            <a:ext cx="9144000" cy="3613820"/>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93" name="Google Shape;93;p32"/>
          <p:cNvSpPr>
            <a:spLocks noGrp="1"/>
          </p:cNvSpPr>
          <p:nvPr>
            <p:ph type="pic" idx="3"/>
          </p:nvPr>
        </p:nvSpPr>
        <p:spPr>
          <a:xfrm>
            <a:off x="0" y="0"/>
            <a:ext cx="7972425" cy="1833777"/>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40">
  <p:cSld name="p40">
    <p:spTree>
      <p:nvGrpSpPr>
        <p:cNvPr id="1" name="Shape 94"/>
        <p:cNvGrpSpPr/>
        <p:nvPr/>
      </p:nvGrpSpPr>
      <p:grpSpPr>
        <a:xfrm>
          <a:off x="0" y="0"/>
          <a:ext cx="0" cy="0"/>
          <a:chOff x="0" y="0"/>
          <a:chExt cx="0" cy="0"/>
        </a:xfrm>
      </p:grpSpPr>
      <p:sp>
        <p:nvSpPr>
          <p:cNvPr id="95" name="Google Shape;95;p33"/>
          <p:cNvSpPr>
            <a:spLocks noGrp="1"/>
          </p:cNvSpPr>
          <p:nvPr>
            <p:ph type="pic" idx="2"/>
          </p:nvPr>
        </p:nvSpPr>
        <p:spPr>
          <a:xfrm>
            <a:off x="900113" y="960080"/>
            <a:ext cx="7343774" cy="1988266"/>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31">
  <p:cSld name="p31">
    <p:spTree>
      <p:nvGrpSpPr>
        <p:cNvPr id="1" name="Shape 15"/>
        <p:cNvGrpSpPr/>
        <p:nvPr/>
      </p:nvGrpSpPr>
      <p:grpSpPr>
        <a:xfrm>
          <a:off x="0" y="0"/>
          <a:ext cx="0" cy="0"/>
          <a:chOff x="0" y="0"/>
          <a:chExt cx="0" cy="0"/>
        </a:xfrm>
      </p:grpSpPr>
      <p:sp>
        <p:nvSpPr>
          <p:cNvPr id="16" name="Google Shape;16;p4"/>
          <p:cNvSpPr>
            <a:spLocks noGrp="1"/>
          </p:cNvSpPr>
          <p:nvPr>
            <p:ph type="pic" idx="2"/>
          </p:nvPr>
        </p:nvSpPr>
        <p:spPr>
          <a:xfrm>
            <a:off x="1445048" y="485825"/>
            <a:ext cx="6253907" cy="2970312"/>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42">
  <p:cSld name="p42">
    <p:spTree>
      <p:nvGrpSpPr>
        <p:cNvPr id="1" name="Shape 96"/>
        <p:cNvGrpSpPr/>
        <p:nvPr/>
      </p:nvGrpSpPr>
      <p:grpSpPr>
        <a:xfrm>
          <a:off x="0" y="0"/>
          <a:ext cx="0" cy="0"/>
          <a:chOff x="0" y="0"/>
          <a:chExt cx="0" cy="0"/>
        </a:xfrm>
      </p:grpSpPr>
      <p:sp>
        <p:nvSpPr>
          <p:cNvPr id="97" name="Google Shape;97;p34"/>
          <p:cNvSpPr>
            <a:spLocks noGrp="1"/>
          </p:cNvSpPr>
          <p:nvPr>
            <p:ph type="pic" idx="2"/>
          </p:nvPr>
        </p:nvSpPr>
        <p:spPr>
          <a:xfrm>
            <a:off x="5058169" y="1433252"/>
            <a:ext cx="2368544" cy="1085571"/>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55">
  <p:cSld name="p55">
    <p:spTree>
      <p:nvGrpSpPr>
        <p:cNvPr id="1" name="Shape 98"/>
        <p:cNvGrpSpPr/>
        <p:nvPr/>
      </p:nvGrpSpPr>
      <p:grpSpPr>
        <a:xfrm>
          <a:off x="0" y="0"/>
          <a:ext cx="0" cy="0"/>
          <a:chOff x="0" y="0"/>
          <a:chExt cx="0" cy="0"/>
        </a:xfrm>
      </p:grpSpPr>
      <p:sp>
        <p:nvSpPr>
          <p:cNvPr id="99" name="Google Shape;99;p35"/>
          <p:cNvSpPr>
            <a:spLocks noGrp="1"/>
          </p:cNvSpPr>
          <p:nvPr>
            <p:ph type="pic" idx="2"/>
          </p:nvPr>
        </p:nvSpPr>
        <p:spPr>
          <a:xfrm>
            <a:off x="4968405" y="744092"/>
            <a:ext cx="3674018" cy="3674017"/>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56">
  <p:cSld name="p56">
    <p:spTree>
      <p:nvGrpSpPr>
        <p:cNvPr id="1" name="Shape 100"/>
        <p:cNvGrpSpPr/>
        <p:nvPr/>
      </p:nvGrpSpPr>
      <p:grpSpPr>
        <a:xfrm>
          <a:off x="0" y="0"/>
          <a:ext cx="0" cy="0"/>
          <a:chOff x="0" y="0"/>
          <a:chExt cx="0" cy="0"/>
        </a:xfrm>
      </p:grpSpPr>
      <p:sp>
        <p:nvSpPr>
          <p:cNvPr id="101" name="Google Shape;101;p36"/>
          <p:cNvSpPr>
            <a:spLocks noGrp="1"/>
          </p:cNvSpPr>
          <p:nvPr>
            <p:ph type="pic" idx="2"/>
          </p:nvPr>
        </p:nvSpPr>
        <p:spPr>
          <a:xfrm>
            <a:off x="4673079" y="1658565"/>
            <a:ext cx="4483968" cy="1048643"/>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02" name="Google Shape;102;p36"/>
          <p:cNvSpPr>
            <a:spLocks noGrp="1"/>
          </p:cNvSpPr>
          <p:nvPr>
            <p:ph type="pic" idx="3"/>
          </p:nvPr>
        </p:nvSpPr>
        <p:spPr>
          <a:xfrm>
            <a:off x="0" y="1993900"/>
            <a:ext cx="4891162" cy="1048643"/>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57">
  <p:cSld name="p57">
    <p:spTree>
      <p:nvGrpSpPr>
        <p:cNvPr id="1" name="Shape 103"/>
        <p:cNvGrpSpPr/>
        <p:nvPr/>
      </p:nvGrpSpPr>
      <p:grpSpPr>
        <a:xfrm>
          <a:off x="0" y="0"/>
          <a:ext cx="0" cy="0"/>
          <a:chOff x="0" y="0"/>
          <a:chExt cx="0" cy="0"/>
        </a:xfrm>
      </p:grpSpPr>
      <p:sp>
        <p:nvSpPr>
          <p:cNvPr id="104" name="Google Shape;104;p37"/>
          <p:cNvSpPr>
            <a:spLocks noGrp="1"/>
          </p:cNvSpPr>
          <p:nvPr>
            <p:ph type="pic" idx="2"/>
          </p:nvPr>
        </p:nvSpPr>
        <p:spPr>
          <a:xfrm>
            <a:off x="0" y="4100574"/>
            <a:ext cx="9144000" cy="613842"/>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60">
  <p:cSld name="p60">
    <p:spTree>
      <p:nvGrpSpPr>
        <p:cNvPr id="1" name="Shape 105"/>
        <p:cNvGrpSpPr/>
        <p:nvPr/>
      </p:nvGrpSpPr>
      <p:grpSpPr>
        <a:xfrm>
          <a:off x="0" y="0"/>
          <a:ext cx="0" cy="0"/>
          <a:chOff x="0" y="0"/>
          <a:chExt cx="0" cy="0"/>
        </a:xfrm>
      </p:grpSpPr>
      <p:sp>
        <p:nvSpPr>
          <p:cNvPr id="106" name="Google Shape;106;p38"/>
          <p:cNvSpPr>
            <a:spLocks noGrp="1"/>
          </p:cNvSpPr>
          <p:nvPr>
            <p:ph type="pic" idx="2"/>
          </p:nvPr>
        </p:nvSpPr>
        <p:spPr>
          <a:xfrm>
            <a:off x="0" y="0"/>
            <a:ext cx="4570413" cy="5143500"/>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p62">
  <p:cSld name="p62">
    <p:spTree>
      <p:nvGrpSpPr>
        <p:cNvPr id="1" name="Shape 107"/>
        <p:cNvGrpSpPr/>
        <p:nvPr/>
      </p:nvGrpSpPr>
      <p:grpSpPr>
        <a:xfrm>
          <a:off x="0" y="0"/>
          <a:ext cx="0" cy="0"/>
          <a:chOff x="0" y="0"/>
          <a:chExt cx="0" cy="0"/>
        </a:xfrm>
      </p:grpSpPr>
      <p:sp>
        <p:nvSpPr>
          <p:cNvPr id="108" name="Google Shape;108;p39"/>
          <p:cNvSpPr>
            <a:spLocks noGrp="1"/>
          </p:cNvSpPr>
          <p:nvPr>
            <p:ph type="pic" idx="2"/>
          </p:nvPr>
        </p:nvSpPr>
        <p:spPr>
          <a:xfrm>
            <a:off x="5205412" y="0"/>
            <a:ext cx="3578994" cy="5141731"/>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p63">
  <p:cSld name="p63">
    <p:spTree>
      <p:nvGrpSpPr>
        <p:cNvPr id="1" name="Shape 109"/>
        <p:cNvGrpSpPr/>
        <p:nvPr/>
      </p:nvGrpSpPr>
      <p:grpSpPr>
        <a:xfrm>
          <a:off x="0" y="0"/>
          <a:ext cx="0" cy="0"/>
          <a:chOff x="0" y="0"/>
          <a:chExt cx="0" cy="0"/>
        </a:xfrm>
      </p:grpSpPr>
      <p:sp>
        <p:nvSpPr>
          <p:cNvPr id="110" name="Google Shape;110;p40"/>
          <p:cNvSpPr>
            <a:spLocks noGrp="1"/>
          </p:cNvSpPr>
          <p:nvPr>
            <p:ph type="pic" idx="2"/>
          </p:nvPr>
        </p:nvSpPr>
        <p:spPr>
          <a:xfrm>
            <a:off x="1871663" y="936129"/>
            <a:ext cx="4959003" cy="3434034"/>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68">
  <p:cSld name="p68">
    <p:spTree>
      <p:nvGrpSpPr>
        <p:cNvPr id="1" name="Shape 111"/>
        <p:cNvGrpSpPr/>
        <p:nvPr/>
      </p:nvGrpSpPr>
      <p:grpSpPr>
        <a:xfrm>
          <a:off x="0" y="0"/>
          <a:ext cx="0" cy="0"/>
          <a:chOff x="0" y="0"/>
          <a:chExt cx="0" cy="0"/>
        </a:xfrm>
      </p:grpSpPr>
      <p:sp>
        <p:nvSpPr>
          <p:cNvPr id="112" name="Google Shape;112;p41"/>
          <p:cNvSpPr>
            <a:spLocks noGrp="1"/>
          </p:cNvSpPr>
          <p:nvPr>
            <p:ph type="pic" idx="2"/>
          </p:nvPr>
        </p:nvSpPr>
        <p:spPr>
          <a:xfrm>
            <a:off x="1073885" y="1629812"/>
            <a:ext cx="3385480" cy="1900444"/>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标题与副标题">
  <p:cSld name="标题与副标题">
    <p:spTree>
      <p:nvGrpSpPr>
        <p:cNvPr id="1" name="Shape 113"/>
        <p:cNvGrpSpPr/>
        <p:nvPr/>
      </p:nvGrpSpPr>
      <p:grpSpPr>
        <a:xfrm>
          <a:off x="0" y="0"/>
          <a:ext cx="0" cy="0"/>
          <a:chOff x="0" y="0"/>
          <a:chExt cx="0" cy="0"/>
        </a:xfrm>
      </p:grpSpPr>
      <p:sp>
        <p:nvSpPr>
          <p:cNvPr id="114" name="Google Shape;114;p42"/>
          <p:cNvSpPr txBox="1">
            <a:spLocks noGrp="1"/>
          </p:cNvSpPr>
          <p:nvPr>
            <p:ph type="title"/>
          </p:nvPr>
        </p:nvSpPr>
        <p:spPr>
          <a:xfrm>
            <a:off x="666750" y="862013"/>
            <a:ext cx="7810500" cy="1743075"/>
          </a:xfrm>
          <a:prstGeom prst="rect">
            <a:avLst/>
          </a:prstGeom>
          <a:noFill/>
          <a:ln>
            <a:noFill/>
          </a:ln>
        </p:spPr>
        <p:txBody>
          <a:bodyPr spcFirstLastPara="1" wrap="square" lIns="19050" tIns="19050" rIns="19050" bIns="19050" anchor="b" anchorCtr="0">
            <a:noAutofit/>
          </a:bodyPr>
          <a:lstStyle>
            <a:lvl1pPr lvl="0" algn="ctr">
              <a:lnSpc>
                <a:spcPct val="100000"/>
              </a:lnSpc>
              <a:spcBef>
                <a:spcPts val="0"/>
              </a:spcBef>
              <a:spcAft>
                <a:spcPts val="0"/>
              </a:spcAft>
              <a:buClr>
                <a:srgbClr val="000000"/>
              </a:buClr>
              <a:buSzPts val="700"/>
              <a:buNone/>
              <a:defRPr/>
            </a:lvl1pPr>
            <a:lvl2pPr lvl="1" algn="ctr">
              <a:lnSpc>
                <a:spcPct val="100000"/>
              </a:lnSpc>
              <a:spcBef>
                <a:spcPts val="0"/>
              </a:spcBef>
              <a:spcAft>
                <a:spcPts val="0"/>
              </a:spcAft>
              <a:buClr>
                <a:srgbClr val="000000"/>
              </a:buClr>
              <a:buSzPts val="700"/>
              <a:buNone/>
              <a:defRPr/>
            </a:lvl2pPr>
            <a:lvl3pPr lvl="2" algn="ctr">
              <a:lnSpc>
                <a:spcPct val="100000"/>
              </a:lnSpc>
              <a:spcBef>
                <a:spcPts val="0"/>
              </a:spcBef>
              <a:spcAft>
                <a:spcPts val="0"/>
              </a:spcAft>
              <a:buClr>
                <a:srgbClr val="000000"/>
              </a:buClr>
              <a:buSzPts val="700"/>
              <a:buNone/>
              <a:defRPr/>
            </a:lvl3pPr>
            <a:lvl4pPr lvl="3" algn="ctr">
              <a:lnSpc>
                <a:spcPct val="100000"/>
              </a:lnSpc>
              <a:spcBef>
                <a:spcPts val="0"/>
              </a:spcBef>
              <a:spcAft>
                <a:spcPts val="0"/>
              </a:spcAft>
              <a:buClr>
                <a:srgbClr val="000000"/>
              </a:buClr>
              <a:buSzPts val="700"/>
              <a:buNone/>
              <a:defRPr/>
            </a:lvl4pPr>
            <a:lvl5pPr lvl="4" algn="ctr">
              <a:lnSpc>
                <a:spcPct val="100000"/>
              </a:lnSpc>
              <a:spcBef>
                <a:spcPts val="0"/>
              </a:spcBef>
              <a:spcAft>
                <a:spcPts val="0"/>
              </a:spcAft>
              <a:buClr>
                <a:srgbClr val="000000"/>
              </a:buClr>
              <a:buSzPts val="700"/>
              <a:buNone/>
              <a:defRPr/>
            </a:lvl5pPr>
            <a:lvl6pPr lvl="5" algn="ctr">
              <a:lnSpc>
                <a:spcPct val="100000"/>
              </a:lnSpc>
              <a:spcBef>
                <a:spcPts val="0"/>
              </a:spcBef>
              <a:spcAft>
                <a:spcPts val="0"/>
              </a:spcAft>
              <a:buClr>
                <a:srgbClr val="000000"/>
              </a:buClr>
              <a:buSzPts val="700"/>
              <a:buNone/>
              <a:defRPr/>
            </a:lvl6pPr>
            <a:lvl7pPr lvl="6" algn="ctr">
              <a:lnSpc>
                <a:spcPct val="100000"/>
              </a:lnSpc>
              <a:spcBef>
                <a:spcPts val="0"/>
              </a:spcBef>
              <a:spcAft>
                <a:spcPts val="0"/>
              </a:spcAft>
              <a:buClr>
                <a:srgbClr val="000000"/>
              </a:buClr>
              <a:buSzPts val="700"/>
              <a:buNone/>
              <a:defRPr/>
            </a:lvl7pPr>
            <a:lvl8pPr lvl="7" algn="ctr">
              <a:lnSpc>
                <a:spcPct val="100000"/>
              </a:lnSpc>
              <a:spcBef>
                <a:spcPts val="0"/>
              </a:spcBef>
              <a:spcAft>
                <a:spcPts val="0"/>
              </a:spcAft>
              <a:buClr>
                <a:srgbClr val="000000"/>
              </a:buClr>
              <a:buSzPts val="700"/>
              <a:buNone/>
              <a:defRPr/>
            </a:lvl8pPr>
            <a:lvl9pPr lvl="8" algn="ctr">
              <a:lnSpc>
                <a:spcPct val="100000"/>
              </a:lnSpc>
              <a:spcBef>
                <a:spcPts val="0"/>
              </a:spcBef>
              <a:spcAft>
                <a:spcPts val="0"/>
              </a:spcAft>
              <a:buClr>
                <a:srgbClr val="000000"/>
              </a:buClr>
              <a:buSzPts val="700"/>
              <a:buNone/>
              <a:defRPr/>
            </a:lvl9pPr>
          </a:lstStyle>
          <a:p>
            <a:endParaRPr/>
          </a:p>
        </p:txBody>
      </p:sp>
      <p:sp>
        <p:nvSpPr>
          <p:cNvPr id="115" name="Google Shape;115;p42"/>
          <p:cNvSpPr txBox="1">
            <a:spLocks noGrp="1"/>
          </p:cNvSpPr>
          <p:nvPr>
            <p:ph type="body" idx="1"/>
          </p:nvPr>
        </p:nvSpPr>
        <p:spPr>
          <a:xfrm>
            <a:off x="666750" y="2652713"/>
            <a:ext cx="7810500" cy="595312"/>
          </a:xfrm>
          <a:prstGeom prst="rect">
            <a:avLst/>
          </a:prstGeom>
          <a:noFill/>
          <a:ln>
            <a:noFill/>
          </a:ln>
        </p:spPr>
        <p:txBody>
          <a:bodyPr spcFirstLastPara="1" wrap="square" lIns="19050" tIns="19050" rIns="19050" bIns="19050" anchor="t" anchorCtr="0">
            <a:noAutofit/>
          </a:bodyPr>
          <a:lstStyle>
            <a:lvl1pPr marL="457200" lvl="0" indent="-228600" algn="ctr">
              <a:lnSpc>
                <a:spcPct val="100000"/>
              </a:lnSpc>
              <a:spcBef>
                <a:spcPts val="0"/>
              </a:spcBef>
              <a:spcAft>
                <a:spcPts val="0"/>
              </a:spcAft>
              <a:buClr>
                <a:srgbClr val="000000"/>
              </a:buClr>
              <a:buSzPts val="1700"/>
              <a:buFont typeface="Helvetica Neue Light"/>
              <a:buNone/>
              <a:defRPr sz="1700"/>
            </a:lvl1pPr>
            <a:lvl2pPr marL="914400" lvl="1" indent="-228600" algn="ctr">
              <a:lnSpc>
                <a:spcPct val="100000"/>
              </a:lnSpc>
              <a:spcBef>
                <a:spcPts val="0"/>
              </a:spcBef>
              <a:spcAft>
                <a:spcPts val="0"/>
              </a:spcAft>
              <a:buClr>
                <a:srgbClr val="000000"/>
              </a:buClr>
              <a:buSzPts val="1700"/>
              <a:buFont typeface="Helvetica Neue Light"/>
              <a:buNone/>
              <a:defRPr sz="1700"/>
            </a:lvl2pPr>
            <a:lvl3pPr marL="1371600" lvl="2" indent="-228600" algn="ctr">
              <a:lnSpc>
                <a:spcPct val="100000"/>
              </a:lnSpc>
              <a:spcBef>
                <a:spcPts val="0"/>
              </a:spcBef>
              <a:spcAft>
                <a:spcPts val="0"/>
              </a:spcAft>
              <a:buClr>
                <a:srgbClr val="000000"/>
              </a:buClr>
              <a:buSzPts val="1700"/>
              <a:buFont typeface="Helvetica Neue Light"/>
              <a:buNone/>
              <a:defRPr sz="1700"/>
            </a:lvl3pPr>
            <a:lvl4pPr marL="1828800" lvl="3" indent="-228600" algn="ctr">
              <a:lnSpc>
                <a:spcPct val="100000"/>
              </a:lnSpc>
              <a:spcBef>
                <a:spcPts val="0"/>
              </a:spcBef>
              <a:spcAft>
                <a:spcPts val="0"/>
              </a:spcAft>
              <a:buClr>
                <a:srgbClr val="000000"/>
              </a:buClr>
              <a:buSzPts val="1700"/>
              <a:buFont typeface="Helvetica Neue Light"/>
              <a:buNone/>
              <a:defRPr sz="1700"/>
            </a:lvl4pPr>
            <a:lvl5pPr marL="2286000" lvl="4" indent="-228600" algn="ctr">
              <a:lnSpc>
                <a:spcPct val="100000"/>
              </a:lnSpc>
              <a:spcBef>
                <a:spcPts val="0"/>
              </a:spcBef>
              <a:spcAft>
                <a:spcPts val="0"/>
              </a:spcAft>
              <a:buClr>
                <a:srgbClr val="000000"/>
              </a:buClr>
              <a:buSzPts val="1700"/>
              <a:buFont typeface="Helvetica Neue Light"/>
              <a:buNone/>
              <a:defRPr sz="1700"/>
            </a:lvl5pPr>
            <a:lvl6pPr marL="2743200" lvl="5" indent="-260350" algn="l">
              <a:lnSpc>
                <a:spcPct val="100000"/>
              </a:lnSpc>
              <a:spcBef>
                <a:spcPts val="2000"/>
              </a:spcBef>
              <a:spcAft>
                <a:spcPts val="0"/>
              </a:spcAft>
              <a:buClr>
                <a:srgbClr val="000000"/>
              </a:buClr>
              <a:buSzPts val="500"/>
              <a:buChar char="•"/>
              <a:defRPr/>
            </a:lvl6pPr>
            <a:lvl7pPr marL="3200400" lvl="6" indent="-260350" algn="l">
              <a:lnSpc>
                <a:spcPct val="100000"/>
              </a:lnSpc>
              <a:spcBef>
                <a:spcPts val="2000"/>
              </a:spcBef>
              <a:spcAft>
                <a:spcPts val="0"/>
              </a:spcAft>
              <a:buClr>
                <a:srgbClr val="000000"/>
              </a:buClr>
              <a:buSzPts val="500"/>
              <a:buChar char="•"/>
              <a:defRPr/>
            </a:lvl7pPr>
            <a:lvl8pPr marL="3657600" lvl="7" indent="-260350" algn="l">
              <a:lnSpc>
                <a:spcPct val="100000"/>
              </a:lnSpc>
              <a:spcBef>
                <a:spcPts val="2000"/>
              </a:spcBef>
              <a:spcAft>
                <a:spcPts val="0"/>
              </a:spcAft>
              <a:buClr>
                <a:srgbClr val="000000"/>
              </a:buClr>
              <a:buSzPts val="500"/>
              <a:buChar char="•"/>
              <a:defRPr/>
            </a:lvl8pPr>
            <a:lvl9pPr marL="4114800" lvl="8" indent="-260350" algn="l">
              <a:lnSpc>
                <a:spcPct val="100000"/>
              </a:lnSpc>
              <a:spcBef>
                <a:spcPts val="2000"/>
              </a:spcBef>
              <a:spcAft>
                <a:spcPts val="0"/>
              </a:spcAft>
              <a:buClr>
                <a:srgbClr val="000000"/>
              </a:buClr>
              <a:buSzPts val="500"/>
              <a:buChar char="•"/>
              <a:defRPr/>
            </a:lvl9pPr>
          </a:lstStyle>
          <a:p>
            <a:endParaRPr/>
          </a:p>
        </p:txBody>
      </p:sp>
      <p:sp>
        <p:nvSpPr>
          <p:cNvPr id="116" name="Google Shape;116;p42"/>
          <p:cNvSpPr txBox="1">
            <a:spLocks noGrp="1"/>
          </p:cNvSpPr>
          <p:nvPr>
            <p:ph type="sldNum" idx="12"/>
          </p:nvPr>
        </p:nvSpPr>
        <p:spPr>
          <a:xfrm>
            <a:off x="4484637" y="4905375"/>
            <a:ext cx="169964" cy="176212"/>
          </a:xfrm>
          <a:prstGeom prst="rect">
            <a:avLst/>
          </a:prstGeom>
          <a:noFill/>
          <a:ln>
            <a:noFill/>
          </a:ln>
        </p:spPr>
        <p:txBody>
          <a:bodyPr spcFirstLastPara="1" wrap="square" lIns="19050" tIns="19050" rIns="19050" bIns="19050" anchor="t" anchorCtr="0">
            <a:noAutofit/>
          </a:bodyPr>
          <a:lstStyle>
            <a:lvl1pPr marL="0" lvl="0" indent="0" algn="ctr">
              <a:lnSpc>
                <a:spcPct val="100000"/>
              </a:lnSpc>
              <a:spcBef>
                <a:spcPts val="0"/>
              </a:spcBef>
              <a:spcAft>
                <a:spcPts val="0"/>
              </a:spcAft>
              <a:buClr>
                <a:srgbClr val="000000"/>
              </a:buClr>
              <a:buSzPts val="900"/>
              <a:buFont typeface="Helvetica Neue Light"/>
              <a:buNone/>
              <a:defRPr sz="900"/>
            </a:lvl1pPr>
            <a:lvl2pPr marL="0" lvl="1" indent="0" algn="ctr">
              <a:lnSpc>
                <a:spcPct val="100000"/>
              </a:lnSpc>
              <a:spcBef>
                <a:spcPts val="0"/>
              </a:spcBef>
              <a:spcAft>
                <a:spcPts val="0"/>
              </a:spcAft>
              <a:buClr>
                <a:srgbClr val="000000"/>
              </a:buClr>
              <a:buSzPts val="900"/>
              <a:buFont typeface="Helvetica Neue Light"/>
              <a:buNone/>
              <a:defRPr sz="900"/>
            </a:lvl2pPr>
            <a:lvl3pPr marL="0" lvl="2" indent="0" algn="ctr">
              <a:lnSpc>
                <a:spcPct val="100000"/>
              </a:lnSpc>
              <a:spcBef>
                <a:spcPts val="0"/>
              </a:spcBef>
              <a:spcAft>
                <a:spcPts val="0"/>
              </a:spcAft>
              <a:buClr>
                <a:srgbClr val="000000"/>
              </a:buClr>
              <a:buSzPts val="900"/>
              <a:buFont typeface="Helvetica Neue Light"/>
              <a:buNone/>
              <a:defRPr sz="900"/>
            </a:lvl3pPr>
            <a:lvl4pPr marL="0" lvl="3" indent="0" algn="ctr">
              <a:lnSpc>
                <a:spcPct val="100000"/>
              </a:lnSpc>
              <a:spcBef>
                <a:spcPts val="0"/>
              </a:spcBef>
              <a:spcAft>
                <a:spcPts val="0"/>
              </a:spcAft>
              <a:buClr>
                <a:srgbClr val="000000"/>
              </a:buClr>
              <a:buSzPts val="900"/>
              <a:buFont typeface="Helvetica Neue Light"/>
              <a:buNone/>
              <a:defRPr sz="900"/>
            </a:lvl4pPr>
            <a:lvl5pPr marL="0" lvl="4" indent="0" algn="ctr">
              <a:lnSpc>
                <a:spcPct val="100000"/>
              </a:lnSpc>
              <a:spcBef>
                <a:spcPts val="0"/>
              </a:spcBef>
              <a:spcAft>
                <a:spcPts val="0"/>
              </a:spcAft>
              <a:buClr>
                <a:srgbClr val="000000"/>
              </a:buClr>
              <a:buSzPts val="900"/>
              <a:buFont typeface="Helvetica Neue Light"/>
              <a:buNone/>
              <a:defRPr sz="900"/>
            </a:lvl5pPr>
            <a:lvl6pPr marL="0" lvl="5" indent="0" algn="ctr">
              <a:lnSpc>
                <a:spcPct val="100000"/>
              </a:lnSpc>
              <a:spcBef>
                <a:spcPts val="0"/>
              </a:spcBef>
              <a:spcAft>
                <a:spcPts val="0"/>
              </a:spcAft>
              <a:buClr>
                <a:srgbClr val="000000"/>
              </a:buClr>
              <a:buSzPts val="900"/>
              <a:buFont typeface="Helvetica Neue Light"/>
              <a:buNone/>
              <a:defRPr sz="900"/>
            </a:lvl6pPr>
            <a:lvl7pPr marL="0" lvl="6" indent="0" algn="ctr">
              <a:lnSpc>
                <a:spcPct val="100000"/>
              </a:lnSpc>
              <a:spcBef>
                <a:spcPts val="0"/>
              </a:spcBef>
              <a:spcAft>
                <a:spcPts val="0"/>
              </a:spcAft>
              <a:buClr>
                <a:srgbClr val="000000"/>
              </a:buClr>
              <a:buSzPts val="900"/>
              <a:buFont typeface="Helvetica Neue Light"/>
              <a:buNone/>
              <a:defRPr sz="900"/>
            </a:lvl7pPr>
            <a:lvl8pPr marL="0" lvl="7" indent="0" algn="ctr">
              <a:lnSpc>
                <a:spcPct val="100000"/>
              </a:lnSpc>
              <a:spcBef>
                <a:spcPts val="0"/>
              </a:spcBef>
              <a:spcAft>
                <a:spcPts val="0"/>
              </a:spcAft>
              <a:buClr>
                <a:srgbClr val="000000"/>
              </a:buClr>
              <a:buSzPts val="900"/>
              <a:buFont typeface="Helvetica Neue Light"/>
              <a:buNone/>
              <a:defRPr sz="900"/>
            </a:lvl8pPr>
            <a:lvl9pPr marL="0" lvl="8" indent="0" algn="ctr">
              <a:lnSpc>
                <a:spcPct val="100000"/>
              </a:lnSpc>
              <a:spcBef>
                <a:spcPts val="0"/>
              </a:spcBef>
              <a:spcAft>
                <a:spcPts val="0"/>
              </a:spcAft>
              <a:buClr>
                <a:srgbClr val="000000"/>
              </a:buClr>
              <a:buSzPts val="900"/>
              <a:buFont typeface="Helvetica Neue Light"/>
              <a:buNone/>
              <a:defRPr sz="900"/>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117"/>
        <p:cNvGrpSpPr/>
        <p:nvPr/>
      </p:nvGrpSpPr>
      <p:grpSpPr>
        <a:xfrm>
          <a:off x="0" y="0"/>
          <a:ext cx="0" cy="0"/>
          <a:chOff x="0" y="0"/>
          <a:chExt cx="0" cy="0"/>
        </a:xfrm>
      </p:grpSpPr>
      <p:sp>
        <p:nvSpPr>
          <p:cNvPr id="118" name="Google Shape;118;p43"/>
          <p:cNvSpPr>
            <a:spLocks noGrp="1"/>
          </p:cNvSpPr>
          <p:nvPr>
            <p:ph type="pic" idx="2"/>
          </p:nvPr>
        </p:nvSpPr>
        <p:spPr>
          <a:xfrm>
            <a:off x="0" y="0"/>
            <a:ext cx="9144000" cy="2944906"/>
          </a:xfrm>
          <a:prstGeom prst="rect">
            <a:avLst/>
          </a:prstGeom>
          <a:solidFill>
            <a:srgbClr val="F2F2F2"/>
          </a:solidFill>
          <a:ln>
            <a:noFill/>
          </a:ln>
        </p:spPr>
        <p:txBody>
          <a:bodyPr spcFirstLastPara="1" wrap="square" lIns="19050" tIns="19050" rIns="19050" bIns="19050" anchor="ctr" anchorCtr="0">
            <a:noAutofit/>
          </a:bodyPr>
          <a:lstStyle>
            <a:lvl1pPr marR="0" lvl="0" algn="ctr" rtl="0">
              <a:lnSpc>
                <a:spcPct val="100000"/>
              </a:lnSpc>
              <a:spcBef>
                <a:spcPts val="2000"/>
              </a:spcBef>
              <a:spcAft>
                <a:spcPts val="0"/>
              </a:spcAft>
              <a:buClr>
                <a:srgbClr val="000000"/>
              </a:buClr>
              <a:buSzPts val="7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19" name="Google Shape;119;p43"/>
          <p:cNvSpPr txBox="1">
            <a:spLocks noGrp="1"/>
          </p:cNvSpPr>
          <p:nvPr>
            <p:ph type="dt" idx="10"/>
          </p:nvPr>
        </p:nvSpPr>
        <p:spPr>
          <a:xfrm>
            <a:off x="0" y="0"/>
            <a:ext cx="1125000" cy="1125000"/>
          </a:xfrm>
          <a:prstGeom prst="rect">
            <a:avLst/>
          </a:prstGeom>
          <a:noFill/>
          <a:ln>
            <a:noFill/>
          </a:ln>
        </p:spPr>
        <p:txBody>
          <a:bodyPr spcFirstLastPara="1" wrap="square" lIns="34275" tIns="17150" rIns="34275" bIns="17150" anchor="t" anchorCtr="0">
            <a:noAutofit/>
          </a:bodyPr>
          <a:lstStyle>
            <a:lvl1pPr marR="0" lvl="0"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20" name="Google Shape;120;p43"/>
          <p:cNvSpPr txBox="1">
            <a:spLocks noGrp="1"/>
          </p:cNvSpPr>
          <p:nvPr>
            <p:ph type="ftr" idx="11"/>
          </p:nvPr>
        </p:nvSpPr>
        <p:spPr>
          <a:xfrm>
            <a:off x="0" y="0"/>
            <a:ext cx="1125000" cy="1125000"/>
          </a:xfrm>
          <a:prstGeom prst="rect">
            <a:avLst/>
          </a:prstGeom>
          <a:noFill/>
          <a:ln>
            <a:noFill/>
          </a:ln>
        </p:spPr>
        <p:txBody>
          <a:bodyPr spcFirstLastPara="1" wrap="square" lIns="34275" tIns="17150" rIns="34275" bIns="17150" anchor="t" anchorCtr="0">
            <a:noAutofit/>
          </a:bodyPr>
          <a:lstStyle>
            <a:lvl1pPr marR="0" lvl="0"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9">
  <p:cSld name="p9">
    <p:spTree>
      <p:nvGrpSpPr>
        <p:cNvPr id="1" name="Shape 17"/>
        <p:cNvGrpSpPr/>
        <p:nvPr/>
      </p:nvGrpSpPr>
      <p:grpSpPr>
        <a:xfrm>
          <a:off x="0" y="0"/>
          <a:ext cx="0" cy="0"/>
          <a:chOff x="0" y="0"/>
          <a:chExt cx="0" cy="0"/>
        </a:xfrm>
      </p:grpSpPr>
      <p:sp>
        <p:nvSpPr>
          <p:cNvPr id="18" name="Google Shape;18;p5"/>
          <p:cNvSpPr>
            <a:spLocks noGrp="1"/>
          </p:cNvSpPr>
          <p:nvPr>
            <p:ph type="pic" idx="2"/>
          </p:nvPr>
        </p:nvSpPr>
        <p:spPr>
          <a:xfrm>
            <a:off x="3980607" y="1127"/>
            <a:ext cx="3754487" cy="3748906"/>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9" name="Google Shape;19;p5"/>
          <p:cNvSpPr>
            <a:spLocks noGrp="1"/>
          </p:cNvSpPr>
          <p:nvPr>
            <p:ph type="pic" idx="3"/>
          </p:nvPr>
        </p:nvSpPr>
        <p:spPr>
          <a:xfrm>
            <a:off x="5399832" y="1394594"/>
            <a:ext cx="3754487" cy="3748906"/>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07_Blank">
  <p:cSld name="107_Blank">
    <p:spTree>
      <p:nvGrpSpPr>
        <p:cNvPr id="1" name="Shape 121"/>
        <p:cNvGrpSpPr/>
        <p:nvPr/>
      </p:nvGrpSpPr>
      <p:grpSpPr>
        <a:xfrm>
          <a:off x="0" y="0"/>
          <a:ext cx="0" cy="0"/>
          <a:chOff x="0" y="0"/>
          <a:chExt cx="0" cy="0"/>
        </a:xfrm>
      </p:grpSpPr>
      <p:sp>
        <p:nvSpPr>
          <p:cNvPr id="122" name="Google Shape;122;p44"/>
          <p:cNvSpPr txBox="1">
            <a:spLocks noGrp="1"/>
          </p:cNvSpPr>
          <p:nvPr>
            <p:ph type="dt" idx="10"/>
          </p:nvPr>
        </p:nvSpPr>
        <p:spPr>
          <a:xfrm>
            <a:off x="0" y="0"/>
            <a:ext cx="1125000" cy="1125000"/>
          </a:xfrm>
          <a:prstGeom prst="rect">
            <a:avLst/>
          </a:prstGeom>
          <a:noFill/>
          <a:ln>
            <a:noFill/>
          </a:ln>
        </p:spPr>
        <p:txBody>
          <a:bodyPr spcFirstLastPara="1" wrap="square" lIns="34275" tIns="17150" rIns="34275" bIns="17150" anchor="t" anchorCtr="0">
            <a:noAutofit/>
          </a:bodyPr>
          <a:lstStyle>
            <a:lvl1pPr marR="0" lvl="0"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23" name="Google Shape;123;p44"/>
          <p:cNvSpPr txBox="1">
            <a:spLocks noGrp="1"/>
          </p:cNvSpPr>
          <p:nvPr>
            <p:ph type="ftr" idx="11"/>
          </p:nvPr>
        </p:nvSpPr>
        <p:spPr>
          <a:xfrm>
            <a:off x="0" y="0"/>
            <a:ext cx="1125000" cy="1125000"/>
          </a:xfrm>
          <a:prstGeom prst="rect">
            <a:avLst/>
          </a:prstGeom>
          <a:noFill/>
          <a:ln>
            <a:noFill/>
          </a:ln>
        </p:spPr>
        <p:txBody>
          <a:bodyPr spcFirstLastPara="1" wrap="square" lIns="34275" tIns="17150" rIns="34275" bIns="17150" anchor="t" anchorCtr="0">
            <a:noAutofit/>
          </a:bodyPr>
          <a:lstStyle>
            <a:lvl1pPr marR="0" lvl="0"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24" name="Google Shape;124;p44"/>
          <p:cNvSpPr txBox="1">
            <a:spLocks noGrp="1"/>
          </p:cNvSpPr>
          <p:nvPr>
            <p:ph type="sldNum" idx="12"/>
          </p:nvPr>
        </p:nvSpPr>
        <p:spPr>
          <a:xfrm>
            <a:off x="4473138" y="4905375"/>
            <a:ext cx="192962" cy="176971"/>
          </a:xfrm>
          <a:prstGeom prst="rect">
            <a:avLst/>
          </a:prstGeom>
          <a:noFill/>
          <a:ln>
            <a:noFill/>
          </a:ln>
        </p:spPr>
        <p:txBody>
          <a:bodyPr spcFirstLastPara="1" wrap="square" lIns="19050" tIns="19050" rIns="19050" bIns="19050" anchor="t" anchorCtr="0">
            <a:noAutofit/>
          </a:bodyPr>
          <a:lstStyle>
            <a:lvl1pPr marL="0" lvl="0" indent="0" algn="ctr">
              <a:lnSpc>
                <a:spcPct val="100000"/>
              </a:lnSpc>
              <a:spcBef>
                <a:spcPts val="0"/>
              </a:spcBef>
              <a:spcAft>
                <a:spcPts val="0"/>
              </a:spcAft>
              <a:buClr>
                <a:srgbClr val="000000"/>
              </a:buClr>
              <a:buSzPts val="900"/>
              <a:buFont typeface="Helvetica Neue Light"/>
              <a:buNone/>
              <a:defRPr/>
            </a:lvl1pPr>
            <a:lvl2pPr marL="0" lvl="1" indent="0" algn="ctr">
              <a:lnSpc>
                <a:spcPct val="100000"/>
              </a:lnSpc>
              <a:spcBef>
                <a:spcPts val="0"/>
              </a:spcBef>
              <a:spcAft>
                <a:spcPts val="0"/>
              </a:spcAft>
              <a:buClr>
                <a:srgbClr val="000000"/>
              </a:buClr>
              <a:buSzPts val="900"/>
              <a:buFont typeface="Helvetica Neue Light"/>
              <a:buNone/>
              <a:defRPr/>
            </a:lvl2pPr>
            <a:lvl3pPr marL="0" lvl="2" indent="0" algn="ctr">
              <a:lnSpc>
                <a:spcPct val="100000"/>
              </a:lnSpc>
              <a:spcBef>
                <a:spcPts val="0"/>
              </a:spcBef>
              <a:spcAft>
                <a:spcPts val="0"/>
              </a:spcAft>
              <a:buClr>
                <a:srgbClr val="000000"/>
              </a:buClr>
              <a:buSzPts val="900"/>
              <a:buFont typeface="Helvetica Neue Light"/>
              <a:buNone/>
              <a:defRPr/>
            </a:lvl3pPr>
            <a:lvl4pPr marL="0" lvl="3" indent="0" algn="ctr">
              <a:lnSpc>
                <a:spcPct val="100000"/>
              </a:lnSpc>
              <a:spcBef>
                <a:spcPts val="0"/>
              </a:spcBef>
              <a:spcAft>
                <a:spcPts val="0"/>
              </a:spcAft>
              <a:buClr>
                <a:srgbClr val="000000"/>
              </a:buClr>
              <a:buSzPts val="900"/>
              <a:buFont typeface="Helvetica Neue Light"/>
              <a:buNone/>
              <a:defRPr/>
            </a:lvl4pPr>
            <a:lvl5pPr marL="0" lvl="4" indent="0" algn="ctr">
              <a:lnSpc>
                <a:spcPct val="100000"/>
              </a:lnSpc>
              <a:spcBef>
                <a:spcPts val="0"/>
              </a:spcBef>
              <a:spcAft>
                <a:spcPts val="0"/>
              </a:spcAft>
              <a:buClr>
                <a:srgbClr val="000000"/>
              </a:buClr>
              <a:buSzPts val="900"/>
              <a:buFont typeface="Helvetica Neue Light"/>
              <a:buNone/>
              <a:defRPr/>
            </a:lvl5pPr>
            <a:lvl6pPr marL="0" lvl="5" indent="0" algn="ctr">
              <a:lnSpc>
                <a:spcPct val="100000"/>
              </a:lnSpc>
              <a:spcBef>
                <a:spcPts val="0"/>
              </a:spcBef>
              <a:spcAft>
                <a:spcPts val="0"/>
              </a:spcAft>
              <a:buClr>
                <a:srgbClr val="000000"/>
              </a:buClr>
              <a:buSzPts val="900"/>
              <a:buFont typeface="Helvetica Neue Light"/>
              <a:buNone/>
              <a:defRPr/>
            </a:lvl6pPr>
            <a:lvl7pPr marL="0" lvl="6" indent="0" algn="ctr">
              <a:lnSpc>
                <a:spcPct val="100000"/>
              </a:lnSpc>
              <a:spcBef>
                <a:spcPts val="0"/>
              </a:spcBef>
              <a:spcAft>
                <a:spcPts val="0"/>
              </a:spcAft>
              <a:buClr>
                <a:srgbClr val="000000"/>
              </a:buClr>
              <a:buSzPts val="900"/>
              <a:buFont typeface="Helvetica Neue Light"/>
              <a:buNone/>
              <a:defRPr/>
            </a:lvl7pPr>
            <a:lvl8pPr marL="0" lvl="7" indent="0" algn="ctr">
              <a:lnSpc>
                <a:spcPct val="100000"/>
              </a:lnSpc>
              <a:spcBef>
                <a:spcPts val="0"/>
              </a:spcBef>
              <a:spcAft>
                <a:spcPts val="0"/>
              </a:spcAft>
              <a:buClr>
                <a:srgbClr val="000000"/>
              </a:buClr>
              <a:buSzPts val="900"/>
              <a:buFont typeface="Helvetica Neue Light"/>
              <a:buNone/>
              <a:defRPr/>
            </a:lvl8pPr>
            <a:lvl9pPr marL="0" lvl="8" indent="0" algn="ctr">
              <a:lnSpc>
                <a:spcPct val="100000"/>
              </a:lnSpc>
              <a:spcBef>
                <a:spcPts val="0"/>
              </a:spcBef>
              <a:spcAft>
                <a:spcPts val="0"/>
              </a:spcAft>
              <a:buClr>
                <a:srgbClr val="000000"/>
              </a:buClr>
              <a:buSzPts val="900"/>
              <a:buFont typeface="Helvetica Neue Light"/>
              <a:buNone/>
              <a:defRPr/>
            </a:lvl9pPr>
          </a:lstStyle>
          <a:p>
            <a:pPr marL="0" lvl="0" indent="0" algn="ctr" rtl="0">
              <a:spcBef>
                <a:spcPts val="0"/>
              </a:spcBef>
              <a:spcAft>
                <a:spcPts val="0"/>
              </a:spcAft>
              <a:buNone/>
            </a:pPr>
            <a:fld id="{00000000-1234-1234-1234-123412341234}" type="slidenum">
              <a:rPr lang="en"/>
              <a:t>‹#›</a:t>
            </a:fld>
            <a:endParaRPr/>
          </a:p>
        </p:txBody>
      </p:sp>
      <p:sp>
        <p:nvSpPr>
          <p:cNvPr id="125" name="Google Shape;125;p44"/>
          <p:cNvSpPr>
            <a:spLocks noGrp="1"/>
          </p:cNvSpPr>
          <p:nvPr>
            <p:ph type="pic" idx="2"/>
          </p:nvPr>
        </p:nvSpPr>
        <p:spPr>
          <a:xfrm>
            <a:off x="1266092" y="1703949"/>
            <a:ext cx="1735602" cy="1735602"/>
          </a:xfrm>
          <a:prstGeom prst="rect">
            <a:avLst/>
          </a:prstGeom>
          <a:solidFill>
            <a:srgbClr val="F2F2F2"/>
          </a:solidFill>
          <a:ln>
            <a:noFill/>
          </a:ln>
        </p:spPr>
        <p:txBody>
          <a:bodyPr spcFirstLastPara="1" wrap="square" lIns="19050" tIns="19050" rIns="19050" bIns="19050" anchor="ctr" anchorCtr="0">
            <a:noAutofit/>
          </a:bodyPr>
          <a:lstStyle>
            <a:lvl1pPr marR="0" lvl="0" algn="ctr" rtl="0">
              <a:lnSpc>
                <a:spcPct val="100000"/>
              </a:lnSpc>
              <a:spcBef>
                <a:spcPts val="2000"/>
              </a:spcBef>
              <a:spcAft>
                <a:spcPts val="0"/>
              </a:spcAft>
              <a:buClr>
                <a:srgbClr val="000000"/>
              </a:buClr>
              <a:buSzPts val="7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06_Blank">
  <p:cSld name="106_Blank">
    <p:spTree>
      <p:nvGrpSpPr>
        <p:cNvPr id="1" name="Shape 126"/>
        <p:cNvGrpSpPr/>
        <p:nvPr/>
      </p:nvGrpSpPr>
      <p:grpSpPr>
        <a:xfrm>
          <a:off x="0" y="0"/>
          <a:ext cx="0" cy="0"/>
          <a:chOff x="0" y="0"/>
          <a:chExt cx="0" cy="0"/>
        </a:xfrm>
      </p:grpSpPr>
      <p:sp>
        <p:nvSpPr>
          <p:cNvPr id="127" name="Google Shape;127;p45"/>
          <p:cNvSpPr>
            <a:spLocks noGrp="1"/>
          </p:cNvSpPr>
          <p:nvPr>
            <p:ph type="pic" idx="2"/>
          </p:nvPr>
        </p:nvSpPr>
        <p:spPr>
          <a:xfrm>
            <a:off x="0" y="0"/>
            <a:ext cx="9144000" cy="5143500"/>
          </a:xfrm>
          <a:prstGeom prst="rect">
            <a:avLst/>
          </a:prstGeom>
          <a:solidFill>
            <a:srgbClr val="F2F2F2"/>
          </a:solidFill>
          <a:ln>
            <a:noFill/>
          </a:ln>
        </p:spPr>
        <p:txBody>
          <a:bodyPr spcFirstLastPara="1" wrap="square" lIns="19050" tIns="19050" rIns="19050" bIns="19050" anchor="ctr" anchorCtr="0">
            <a:noAutofit/>
          </a:bodyPr>
          <a:lstStyle>
            <a:lvl1pPr marR="0" lvl="0" algn="ctr" rtl="0">
              <a:lnSpc>
                <a:spcPct val="100000"/>
              </a:lnSpc>
              <a:spcBef>
                <a:spcPts val="2000"/>
              </a:spcBef>
              <a:spcAft>
                <a:spcPts val="0"/>
              </a:spcAft>
              <a:buClr>
                <a:schemeClr val="lt1"/>
              </a:buClr>
              <a:buSzPts val="700"/>
              <a:buFont typeface="Helvetica Neue Light"/>
              <a:buNone/>
              <a:defRPr sz="900" b="0" i="0" u="none" strike="noStrike" cap="none">
                <a:solidFill>
                  <a:schemeClr val="lt1"/>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28" name="Google Shape;128;p45"/>
          <p:cNvSpPr txBox="1">
            <a:spLocks noGrp="1"/>
          </p:cNvSpPr>
          <p:nvPr>
            <p:ph type="dt" idx="10"/>
          </p:nvPr>
        </p:nvSpPr>
        <p:spPr>
          <a:xfrm>
            <a:off x="0" y="0"/>
            <a:ext cx="1125000" cy="1125000"/>
          </a:xfrm>
          <a:prstGeom prst="rect">
            <a:avLst/>
          </a:prstGeom>
          <a:noFill/>
          <a:ln>
            <a:noFill/>
          </a:ln>
        </p:spPr>
        <p:txBody>
          <a:bodyPr spcFirstLastPara="1" wrap="square" lIns="34275" tIns="17150" rIns="34275" bIns="17150" anchor="t" anchorCtr="0">
            <a:noAutofit/>
          </a:bodyPr>
          <a:lstStyle>
            <a:lvl1pPr marR="0" lvl="0"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29" name="Google Shape;129;p45"/>
          <p:cNvSpPr txBox="1">
            <a:spLocks noGrp="1"/>
          </p:cNvSpPr>
          <p:nvPr>
            <p:ph type="ftr" idx="11"/>
          </p:nvPr>
        </p:nvSpPr>
        <p:spPr>
          <a:xfrm>
            <a:off x="0" y="0"/>
            <a:ext cx="1125000" cy="1125000"/>
          </a:xfrm>
          <a:prstGeom prst="rect">
            <a:avLst/>
          </a:prstGeom>
          <a:noFill/>
          <a:ln>
            <a:noFill/>
          </a:ln>
        </p:spPr>
        <p:txBody>
          <a:bodyPr spcFirstLastPara="1" wrap="square" lIns="34275" tIns="17150" rIns="34275" bIns="17150" anchor="t" anchorCtr="0">
            <a:noAutofit/>
          </a:bodyPr>
          <a:lstStyle>
            <a:lvl1pPr marR="0" lvl="0"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30" name="Google Shape;130;p45"/>
          <p:cNvSpPr txBox="1">
            <a:spLocks noGrp="1"/>
          </p:cNvSpPr>
          <p:nvPr>
            <p:ph type="sldNum" idx="12"/>
          </p:nvPr>
        </p:nvSpPr>
        <p:spPr>
          <a:xfrm>
            <a:off x="4473138" y="4905375"/>
            <a:ext cx="192962" cy="176971"/>
          </a:xfrm>
          <a:prstGeom prst="rect">
            <a:avLst/>
          </a:prstGeom>
          <a:noFill/>
          <a:ln>
            <a:noFill/>
          </a:ln>
        </p:spPr>
        <p:txBody>
          <a:bodyPr spcFirstLastPara="1" wrap="square" lIns="19050" tIns="19050" rIns="19050" bIns="19050" anchor="t" anchorCtr="0">
            <a:noAutofit/>
          </a:bodyPr>
          <a:lstStyle>
            <a:lvl1pPr marL="0" lvl="0" indent="0" algn="ctr">
              <a:lnSpc>
                <a:spcPct val="100000"/>
              </a:lnSpc>
              <a:spcBef>
                <a:spcPts val="0"/>
              </a:spcBef>
              <a:spcAft>
                <a:spcPts val="0"/>
              </a:spcAft>
              <a:buClr>
                <a:srgbClr val="000000"/>
              </a:buClr>
              <a:buSzPts val="900"/>
              <a:buFont typeface="Helvetica Neue Light"/>
              <a:buNone/>
              <a:defRPr/>
            </a:lvl1pPr>
            <a:lvl2pPr marL="0" lvl="1" indent="0" algn="ctr">
              <a:lnSpc>
                <a:spcPct val="100000"/>
              </a:lnSpc>
              <a:spcBef>
                <a:spcPts val="0"/>
              </a:spcBef>
              <a:spcAft>
                <a:spcPts val="0"/>
              </a:spcAft>
              <a:buClr>
                <a:srgbClr val="000000"/>
              </a:buClr>
              <a:buSzPts val="900"/>
              <a:buFont typeface="Helvetica Neue Light"/>
              <a:buNone/>
              <a:defRPr/>
            </a:lvl2pPr>
            <a:lvl3pPr marL="0" lvl="2" indent="0" algn="ctr">
              <a:lnSpc>
                <a:spcPct val="100000"/>
              </a:lnSpc>
              <a:spcBef>
                <a:spcPts val="0"/>
              </a:spcBef>
              <a:spcAft>
                <a:spcPts val="0"/>
              </a:spcAft>
              <a:buClr>
                <a:srgbClr val="000000"/>
              </a:buClr>
              <a:buSzPts val="900"/>
              <a:buFont typeface="Helvetica Neue Light"/>
              <a:buNone/>
              <a:defRPr/>
            </a:lvl3pPr>
            <a:lvl4pPr marL="0" lvl="3" indent="0" algn="ctr">
              <a:lnSpc>
                <a:spcPct val="100000"/>
              </a:lnSpc>
              <a:spcBef>
                <a:spcPts val="0"/>
              </a:spcBef>
              <a:spcAft>
                <a:spcPts val="0"/>
              </a:spcAft>
              <a:buClr>
                <a:srgbClr val="000000"/>
              </a:buClr>
              <a:buSzPts val="900"/>
              <a:buFont typeface="Helvetica Neue Light"/>
              <a:buNone/>
              <a:defRPr/>
            </a:lvl4pPr>
            <a:lvl5pPr marL="0" lvl="4" indent="0" algn="ctr">
              <a:lnSpc>
                <a:spcPct val="100000"/>
              </a:lnSpc>
              <a:spcBef>
                <a:spcPts val="0"/>
              </a:spcBef>
              <a:spcAft>
                <a:spcPts val="0"/>
              </a:spcAft>
              <a:buClr>
                <a:srgbClr val="000000"/>
              </a:buClr>
              <a:buSzPts val="900"/>
              <a:buFont typeface="Helvetica Neue Light"/>
              <a:buNone/>
              <a:defRPr/>
            </a:lvl5pPr>
            <a:lvl6pPr marL="0" lvl="5" indent="0" algn="ctr">
              <a:lnSpc>
                <a:spcPct val="100000"/>
              </a:lnSpc>
              <a:spcBef>
                <a:spcPts val="0"/>
              </a:spcBef>
              <a:spcAft>
                <a:spcPts val="0"/>
              </a:spcAft>
              <a:buClr>
                <a:srgbClr val="000000"/>
              </a:buClr>
              <a:buSzPts val="900"/>
              <a:buFont typeface="Helvetica Neue Light"/>
              <a:buNone/>
              <a:defRPr/>
            </a:lvl6pPr>
            <a:lvl7pPr marL="0" lvl="6" indent="0" algn="ctr">
              <a:lnSpc>
                <a:spcPct val="100000"/>
              </a:lnSpc>
              <a:spcBef>
                <a:spcPts val="0"/>
              </a:spcBef>
              <a:spcAft>
                <a:spcPts val="0"/>
              </a:spcAft>
              <a:buClr>
                <a:srgbClr val="000000"/>
              </a:buClr>
              <a:buSzPts val="900"/>
              <a:buFont typeface="Helvetica Neue Light"/>
              <a:buNone/>
              <a:defRPr/>
            </a:lvl7pPr>
            <a:lvl8pPr marL="0" lvl="7" indent="0" algn="ctr">
              <a:lnSpc>
                <a:spcPct val="100000"/>
              </a:lnSpc>
              <a:spcBef>
                <a:spcPts val="0"/>
              </a:spcBef>
              <a:spcAft>
                <a:spcPts val="0"/>
              </a:spcAft>
              <a:buClr>
                <a:srgbClr val="000000"/>
              </a:buClr>
              <a:buSzPts val="900"/>
              <a:buFont typeface="Helvetica Neue Light"/>
              <a:buNone/>
              <a:defRPr/>
            </a:lvl8pPr>
            <a:lvl9pPr marL="0" lvl="8" indent="0" algn="ctr">
              <a:lnSpc>
                <a:spcPct val="100000"/>
              </a:lnSpc>
              <a:spcBef>
                <a:spcPts val="0"/>
              </a:spcBef>
              <a:spcAft>
                <a:spcPts val="0"/>
              </a:spcAft>
              <a:buClr>
                <a:srgbClr val="000000"/>
              </a:buClr>
              <a:buSzPts val="900"/>
              <a:buFont typeface="Helvetica Neue Light"/>
              <a:buNone/>
              <a:defRPr/>
            </a:lvl9pPr>
          </a:lstStyle>
          <a:p>
            <a:pPr marL="0" lvl="0" indent="0" algn="ctr" rtl="0">
              <a:spcBef>
                <a:spcPts val="0"/>
              </a:spcBef>
              <a:spcAft>
                <a:spcPts val="0"/>
              </a:spcAft>
              <a:buNone/>
            </a:pPr>
            <a:fld id="{00000000-1234-1234-1234-123412341234}" type="slidenum">
              <a:rPr lang="en"/>
              <a:t>‹#›</a:t>
            </a:fld>
            <a:endParaRPr/>
          </a:p>
        </p:txBody>
      </p:sp>
      <p:sp>
        <p:nvSpPr>
          <p:cNvPr id="131" name="Google Shape;131;p45"/>
          <p:cNvSpPr>
            <a:spLocks noGrp="1"/>
          </p:cNvSpPr>
          <p:nvPr>
            <p:ph type="pic" idx="3"/>
          </p:nvPr>
        </p:nvSpPr>
        <p:spPr>
          <a:xfrm>
            <a:off x="4096310" y="1136203"/>
            <a:ext cx="951379" cy="951379"/>
          </a:xfrm>
          <a:prstGeom prst="rect">
            <a:avLst/>
          </a:prstGeom>
          <a:solidFill>
            <a:srgbClr val="F2F2F2"/>
          </a:solidFill>
          <a:ln>
            <a:noFill/>
          </a:ln>
        </p:spPr>
        <p:txBody>
          <a:bodyPr spcFirstLastPara="1" wrap="square" lIns="19050" tIns="19050" rIns="19050" bIns="19050" anchor="ctr" anchorCtr="0">
            <a:noAutofit/>
          </a:bodyPr>
          <a:lstStyle>
            <a:lvl1pPr marR="0" lvl="0" algn="ctr" rtl="0">
              <a:lnSpc>
                <a:spcPct val="100000"/>
              </a:lnSpc>
              <a:spcBef>
                <a:spcPts val="2000"/>
              </a:spcBef>
              <a:spcAft>
                <a:spcPts val="0"/>
              </a:spcAft>
              <a:buClr>
                <a:schemeClr val="lt1"/>
              </a:buClr>
              <a:buSzPts val="700"/>
              <a:buFont typeface="Helvetica Neue Light"/>
              <a:buNone/>
              <a:defRPr sz="900" b="0" i="0" u="none" strike="noStrike" cap="none">
                <a:solidFill>
                  <a:schemeClr val="lt1"/>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41_Blank">
  <p:cSld name="141_Blank">
    <p:spTree>
      <p:nvGrpSpPr>
        <p:cNvPr id="1" name="Shape 132"/>
        <p:cNvGrpSpPr/>
        <p:nvPr/>
      </p:nvGrpSpPr>
      <p:grpSpPr>
        <a:xfrm>
          <a:off x="0" y="0"/>
          <a:ext cx="0" cy="0"/>
          <a:chOff x="0" y="0"/>
          <a:chExt cx="0" cy="0"/>
        </a:xfrm>
      </p:grpSpPr>
      <p:sp>
        <p:nvSpPr>
          <p:cNvPr id="133" name="Google Shape;133;p46"/>
          <p:cNvSpPr txBox="1">
            <a:spLocks noGrp="1"/>
          </p:cNvSpPr>
          <p:nvPr>
            <p:ph type="dt" idx="10"/>
          </p:nvPr>
        </p:nvSpPr>
        <p:spPr>
          <a:xfrm>
            <a:off x="0" y="0"/>
            <a:ext cx="1125000" cy="1125000"/>
          </a:xfrm>
          <a:prstGeom prst="rect">
            <a:avLst/>
          </a:prstGeom>
          <a:noFill/>
          <a:ln>
            <a:noFill/>
          </a:ln>
        </p:spPr>
        <p:txBody>
          <a:bodyPr spcFirstLastPara="1" wrap="square" lIns="34275" tIns="17150" rIns="34275" bIns="17150" anchor="t" anchorCtr="0">
            <a:noAutofit/>
          </a:bodyPr>
          <a:lstStyle>
            <a:lvl1pPr marR="0" lvl="0"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34" name="Google Shape;134;p46"/>
          <p:cNvSpPr txBox="1">
            <a:spLocks noGrp="1"/>
          </p:cNvSpPr>
          <p:nvPr>
            <p:ph type="ftr" idx="11"/>
          </p:nvPr>
        </p:nvSpPr>
        <p:spPr>
          <a:xfrm>
            <a:off x="0" y="0"/>
            <a:ext cx="1125000" cy="1125000"/>
          </a:xfrm>
          <a:prstGeom prst="rect">
            <a:avLst/>
          </a:prstGeom>
          <a:noFill/>
          <a:ln>
            <a:noFill/>
          </a:ln>
        </p:spPr>
        <p:txBody>
          <a:bodyPr spcFirstLastPara="1" wrap="square" lIns="34275" tIns="17150" rIns="34275" bIns="17150" anchor="t" anchorCtr="0">
            <a:noAutofit/>
          </a:bodyPr>
          <a:lstStyle>
            <a:lvl1pPr marR="0" lvl="0"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35" name="Google Shape;135;p46"/>
          <p:cNvSpPr txBox="1">
            <a:spLocks noGrp="1"/>
          </p:cNvSpPr>
          <p:nvPr>
            <p:ph type="sldNum" idx="12"/>
          </p:nvPr>
        </p:nvSpPr>
        <p:spPr>
          <a:xfrm>
            <a:off x="4473138" y="4905375"/>
            <a:ext cx="192962" cy="176971"/>
          </a:xfrm>
          <a:prstGeom prst="rect">
            <a:avLst/>
          </a:prstGeom>
          <a:noFill/>
          <a:ln>
            <a:noFill/>
          </a:ln>
        </p:spPr>
        <p:txBody>
          <a:bodyPr spcFirstLastPara="1" wrap="square" lIns="19050" tIns="19050" rIns="19050" bIns="19050" anchor="t" anchorCtr="0">
            <a:noAutofit/>
          </a:bodyPr>
          <a:lstStyle>
            <a:lvl1pPr marL="0" lvl="0" indent="0" algn="ctr">
              <a:lnSpc>
                <a:spcPct val="100000"/>
              </a:lnSpc>
              <a:spcBef>
                <a:spcPts val="0"/>
              </a:spcBef>
              <a:spcAft>
                <a:spcPts val="0"/>
              </a:spcAft>
              <a:buClr>
                <a:srgbClr val="000000"/>
              </a:buClr>
              <a:buSzPts val="900"/>
              <a:buFont typeface="Helvetica Neue Light"/>
              <a:buNone/>
              <a:defRPr/>
            </a:lvl1pPr>
            <a:lvl2pPr marL="0" lvl="1" indent="0" algn="ctr">
              <a:lnSpc>
                <a:spcPct val="100000"/>
              </a:lnSpc>
              <a:spcBef>
                <a:spcPts val="0"/>
              </a:spcBef>
              <a:spcAft>
                <a:spcPts val="0"/>
              </a:spcAft>
              <a:buClr>
                <a:srgbClr val="000000"/>
              </a:buClr>
              <a:buSzPts val="900"/>
              <a:buFont typeface="Helvetica Neue Light"/>
              <a:buNone/>
              <a:defRPr/>
            </a:lvl2pPr>
            <a:lvl3pPr marL="0" lvl="2" indent="0" algn="ctr">
              <a:lnSpc>
                <a:spcPct val="100000"/>
              </a:lnSpc>
              <a:spcBef>
                <a:spcPts val="0"/>
              </a:spcBef>
              <a:spcAft>
                <a:spcPts val="0"/>
              </a:spcAft>
              <a:buClr>
                <a:srgbClr val="000000"/>
              </a:buClr>
              <a:buSzPts val="900"/>
              <a:buFont typeface="Helvetica Neue Light"/>
              <a:buNone/>
              <a:defRPr/>
            </a:lvl3pPr>
            <a:lvl4pPr marL="0" lvl="3" indent="0" algn="ctr">
              <a:lnSpc>
                <a:spcPct val="100000"/>
              </a:lnSpc>
              <a:spcBef>
                <a:spcPts val="0"/>
              </a:spcBef>
              <a:spcAft>
                <a:spcPts val="0"/>
              </a:spcAft>
              <a:buClr>
                <a:srgbClr val="000000"/>
              </a:buClr>
              <a:buSzPts val="900"/>
              <a:buFont typeface="Helvetica Neue Light"/>
              <a:buNone/>
              <a:defRPr/>
            </a:lvl4pPr>
            <a:lvl5pPr marL="0" lvl="4" indent="0" algn="ctr">
              <a:lnSpc>
                <a:spcPct val="100000"/>
              </a:lnSpc>
              <a:spcBef>
                <a:spcPts val="0"/>
              </a:spcBef>
              <a:spcAft>
                <a:spcPts val="0"/>
              </a:spcAft>
              <a:buClr>
                <a:srgbClr val="000000"/>
              </a:buClr>
              <a:buSzPts val="900"/>
              <a:buFont typeface="Helvetica Neue Light"/>
              <a:buNone/>
              <a:defRPr/>
            </a:lvl5pPr>
            <a:lvl6pPr marL="0" lvl="5" indent="0" algn="ctr">
              <a:lnSpc>
                <a:spcPct val="100000"/>
              </a:lnSpc>
              <a:spcBef>
                <a:spcPts val="0"/>
              </a:spcBef>
              <a:spcAft>
                <a:spcPts val="0"/>
              </a:spcAft>
              <a:buClr>
                <a:srgbClr val="000000"/>
              </a:buClr>
              <a:buSzPts val="900"/>
              <a:buFont typeface="Helvetica Neue Light"/>
              <a:buNone/>
              <a:defRPr/>
            </a:lvl6pPr>
            <a:lvl7pPr marL="0" lvl="6" indent="0" algn="ctr">
              <a:lnSpc>
                <a:spcPct val="100000"/>
              </a:lnSpc>
              <a:spcBef>
                <a:spcPts val="0"/>
              </a:spcBef>
              <a:spcAft>
                <a:spcPts val="0"/>
              </a:spcAft>
              <a:buClr>
                <a:srgbClr val="000000"/>
              </a:buClr>
              <a:buSzPts val="900"/>
              <a:buFont typeface="Helvetica Neue Light"/>
              <a:buNone/>
              <a:defRPr/>
            </a:lvl7pPr>
            <a:lvl8pPr marL="0" lvl="7" indent="0" algn="ctr">
              <a:lnSpc>
                <a:spcPct val="100000"/>
              </a:lnSpc>
              <a:spcBef>
                <a:spcPts val="0"/>
              </a:spcBef>
              <a:spcAft>
                <a:spcPts val="0"/>
              </a:spcAft>
              <a:buClr>
                <a:srgbClr val="000000"/>
              </a:buClr>
              <a:buSzPts val="900"/>
              <a:buFont typeface="Helvetica Neue Light"/>
              <a:buNone/>
              <a:defRPr/>
            </a:lvl8pPr>
            <a:lvl9pPr marL="0" lvl="8" indent="0" algn="ctr">
              <a:lnSpc>
                <a:spcPct val="100000"/>
              </a:lnSpc>
              <a:spcBef>
                <a:spcPts val="0"/>
              </a:spcBef>
              <a:spcAft>
                <a:spcPts val="0"/>
              </a:spcAft>
              <a:buClr>
                <a:srgbClr val="000000"/>
              </a:buClr>
              <a:buSzPts val="900"/>
              <a:buFont typeface="Helvetica Neue Light"/>
              <a:buNone/>
              <a:defRPr/>
            </a:lvl9pPr>
          </a:lstStyle>
          <a:p>
            <a:pPr marL="0" lvl="0" indent="0" algn="ctr" rtl="0">
              <a:spcBef>
                <a:spcPts val="0"/>
              </a:spcBef>
              <a:spcAft>
                <a:spcPts val="0"/>
              </a:spcAft>
              <a:buNone/>
            </a:pPr>
            <a:fld id="{00000000-1234-1234-1234-123412341234}" type="slidenum">
              <a:rPr lang="en"/>
              <a:t>‹#›</a:t>
            </a:fld>
            <a:endParaRPr/>
          </a:p>
        </p:txBody>
      </p:sp>
      <p:sp>
        <p:nvSpPr>
          <p:cNvPr id="136" name="Google Shape;136;p46"/>
          <p:cNvSpPr>
            <a:spLocks noGrp="1"/>
          </p:cNvSpPr>
          <p:nvPr>
            <p:ph type="pic" idx="2"/>
          </p:nvPr>
        </p:nvSpPr>
        <p:spPr>
          <a:xfrm>
            <a:off x="4906109" y="0"/>
            <a:ext cx="3780692" cy="3814103"/>
          </a:xfrm>
          <a:prstGeom prst="rect">
            <a:avLst/>
          </a:prstGeom>
          <a:solidFill>
            <a:srgbClr val="F2F2F2"/>
          </a:solidFill>
          <a:ln>
            <a:noFill/>
          </a:ln>
        </p:spPr>
        <p:txBody>
          <a:bodyPr spcFirstLastPara="1" wrap="square" lIns="19050" tIns="19050" rIns="19050" bIns="19050" anchor="ctr" anchorCtr="0">
            <a:noAutofit/>
          </a:bodyPr>
          <a:lstStyle>
            <a:lvl1pPr marR="0" lvl="0" algn="ctr" rtl="0">
              <a:lnSpc>
                <a:spcPct val="100000"/>
              </a:lnSpc>
              <a:spcBef>
                <a:spcPts val="2000"/>
              </a:spcBef>
              <a:spcAft>
                <a:spcPts val="0"/>
              </a:spcAft>
              <a:buClr>
                <a:schemeClr val="dk1"/>
              </a:buClr>
              <a:buSzPts val="700"/>
              <a:buFont typeface="Helvetica Neue Light"/>
              <a:buNone/>
              <a:defRPr sz="900" b="0" i="0" u="none" strike="noStrike" cap="none">
                <a:solidFill>
                  <a:schemeClr val="dk1"/>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35_Blank">
  <p:cSld name="135_Blank">
    <p:spTree>
      <p:nvGrpSpPr>
        <p:cNvPr id="1" name="Shape 137"/>
        <p:cNvGrpSpPr/>
        <p:nvPr/>
      </p:nvGrpSpPr>
      <p:grpSpPr>
        <a:xfrm>
          <a:off x="0" y="0"/>
          <a:ext cx="0" cy="0"/>
          <a:chOff x="0" y="0"/>
          <a:chExt cx="0" cy="0"/>
        </a:xfrm>
      </p:grpSpPr>
      <p:sp>
        <p:nvSpPr>
          <p:cNvPr id="138" name="Google Shape;138;p47"/>
          <p:cNvSpPr txBox="1">
            <a:spLocks noGrp="1"/>
          </p:cNvSpPr>
          <p:nvPr>
            <p:ph type="dt" idx="10"/>
          </p:nvPr>
        </p:nvSpPr>
        <p:spPr>
          <a:xfrm>
            <a:off x="0" y="0"/>
            <a:ext cx="1125000" cy="1125000"/>
          </a:xfrm>
          <a:prstGeom prst="rect">
            <a:avLst/>
          </a:prstGeom>
          <a:noFill/>
          <a:ln>
            <a:noFill/>
          </a:ln>
        </p:spPr>
        <p:txBody>
          <a:bodyPr spcFirstLastPara="1" wrap="square" lIns="34275" tIns="17150" rIns="34275" bIns="17150" anchor="t" anchorCtr="0">
            <a:noAutofit/>
          </a:bodyPr>
          <a:lstStyle>
            <a:lvl1pPr marR="0" lvl="0"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39" name="Google Shape;139;p47"/>
          <p:cNvSpPr txBox="1">
            <a:spLocks noGrp="1"/>
          </p:cNvSpPr>
          <p:nvPr>
            <p:ph type="ftr" idx="11"/>
          </p:nvPr>
        </p:nvSpPr>
        <p:spPr>
          <a:xfrm>
            <a:off x="0" y="0"/>
            <a:ext cx="1125000" cy="1125000"/>
          </a:xfrm>
          <a:prstGeom prst="rect">
            <a:avLst/>
          </a:prstGeom>
          <a:noFill/>
          <a:ln>
            <a:noFill/>
          </a:ln>
        </p:spPr>
        <p:txBody>
          <a:bodyPr spcFirstLastPara="1" wrap="square" lIns="34275" tIns="17150" rIns="34275" bIns="17150" anchor="t" anchorCtr="0">
            <a:noAutofit/>
          </a:bodyPr>
          <a:lstStyle>
            <a:lvl1pPr marR="0" lvl="0"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40" name="Google Shape;140;p47"/>
          <p:cNvSpPr txBox="1">
            <a:spLocks noGrp="1"/>
          </p:cNvSpPr>
          <p:nvPr>
            <p:ph type="sldNum" idx="12"/>
          </p:nvPr>
        </p:nvSpPr>
        <p:spPr>
          <a:xfrm>
            <a:off x="4473138" y="4905375"/>
            <a:ext cx="192962" cy="176971"/>
          </a:xfrm>
          <a:prstGeom prst="rect">
            <a:avLst/>
          </a:prstGeom>
          <a:noFill/>
          <a:ln>
            <a:noFill/>
          </a:ln>
        </p:spPr>
        <p:txBody>
          <a:bodyPr spcFirstLastPara="1" wrap="square" lIns="19050" tIns="19050" rIns="19050" bIns="19050" anchor="t" anchorCtr="0">
            <a:noAutofit/>
          </a:bodyPr>
          <a:lstStyle>
            <a:lvl1pPr marL="0" lvl="0" indent="0" algn="ctr">
              <a:lnSpc>
                <a:spcPct val="100000"/>
              </a:lnSpc>
              <a:spcBef>
                <a:spcPts val="0"/>
              </a:spcBef>
              <a:spcAft>
                <a:spcPts val="0"/>
              </a:spcAft>
              <a:buClr>
                <a:srgbClr val="000000"/>
              </a:buClr>
              <a:buSzPts val="900"/>
              <a:buFont typeface="Helvetica Neue Light"/>
              <a:buNone/>
              <a:defRPr/>
            </a:lvl1pPr>
            <a:lvl2pPr marL="0" lvl="1" indent="0" algn="ctr">
              <a:lnSpc>
                <a:spcPct val="100000"/>
              </a:lnSpc>
              <a:spcBef>
                <a:spcPts val="0"/>
              </a:spcBef>
              <a:spcAft>
                <a:spcPts val="0"/>
              </a:spcAft>
              <a:buClr>
                <a:srgbClr val="000000"/>
              </a:buClr>
              <a:buSzPts val="900"/>
              <a:buFont typeface="Helvetica Neue Light"/>
              <a:buNone/>
              <a:defRPr/>
            </a:lvl2pPr>
            <a:lvl3pPr marL="0" lvl="2" indent="0" algn="ctr">
              <a:lnSpc>
                <a:spcPct val="100000"/>
              </a:lnSpc>
              <a:spcBef>
                <a:spcPts val="0"/>
              </a:spcBef>
              <a:spcAft>
                <a:spcPts val="0"/>
              </a:spcAft>
              <a:buClr>
                <a:srgbClr val="000000"/>
              </a:buClr>
              <a:buSzPts val="900"/>
              <a:buFont typeface="Helvetica Neue Light"/>
              <a:buNone/>
              <a:defRPr/>
            </a:lvl3pPr>
            <a:lvl4pPr marL="0" lvl="3" indent="0" algn="ctr">
              <a:lnSpc>
                <a:spcPct val="100000"/>
              </a:lnSpc>
              <a:spcBef>
                <a:spcPts val="0"/>
              </a:spcBef>
              <a:spcAft>
                <a:spcPts val="0"/>
              </a:spcAft>
              <a:buClr>
                <a:srgbClr val="000000"/>
              </a:buClr>
              <a:buSzPts val="900"/>
              <a:buFont typeface="Helvetica Neue Light"/>
              <a:buNone/>
              <a:defRPr/>
            </a:lvl4pPr>
            <a:lvl5pPr marL="0" lvl="4" indent="0" algn="ctr">
              <a:lnSpc>
                <a:spcPct val="100000"/>
              </a:lnSpc>
              <a:spcBef>
                <a:spcPts val="0"/>
              </a:spcBef>
              <a:spcAft>
                <a:spcPts val="0"/>
              </a:spcAft>
              <a:buClr>
                <a:srgbClr val="000000"/>
              </a:buClr>
              <a:buSzPts val="900"/>
              <a:buFont typeface="Helvetica Neue Light"/>
              <a:buNone/>
              <a:defRPr/>
            </a:lvl5pPr>
            <a:lvl6pPr marL="0" lvl="5" indent="0" algn="ctr">
              <a:lnSpc>
                <a:spcPct val="100000"/>
              </a:lnSpc>
              <a:spcBef>
                <a:spcPts val="0"/>
              </a:spcBef>
              <a:spcAft>
                <a:spcPts val="0"/>
              </a:spcAft>
              <a:buClr>
                <a:srgbClr val="000000"/>
              </a:buClr>
              <a:buSzPts val="900"/>
              <a:buFont typeface="Helvetica Neue Light"/>
              <a:buNone/>
              <a:defRPr/>
            </a:lvl6pPr>
            <a:lvl7pPr marL="0" lvl="6" indent="0" algn="ctr">
              <a:lnSpc>
                <a:spcPct val="100000"/>
              </a:lnSpc>
              <a:spcBef>
                <a:spcPts val="0"/>
              </a:spcBef>
              <a:spcAft>
                <a:spcPts val="0"/>
              </a:spcAft>
              <a:buClr>
                <a:srgbClr val="000000"/>
              </a:buClr>
              <a:buSzPts val="900"/>
              <a:buFont typeface="Helvetica Neue Light"/>
              <a:buNone/>
              <a:defRPr/>
            </a:lvl7pPr>
            <a:lvl8pPr marL="0" lvl="7" indent="0" algn="ctr">
              <a:lnSpc>
                <a:spcPct val="100000"/>
              </a:lnSpc>
              <a:spcBef>
                <a:spcPts val="0"/>
              </a:spcBef>
              <a:spcAft>
                <a:spcPts val="0"/>
              </a:spcAft>
              <a:buClr>
                <a:srgbClr val="000000"/>
              </a:buClr>
              <a:buSzPts val="900"/>
              <a:buFont typeface="Helvetica Neue Light"/>
              <a:buNone/>
              <a:defRPr/>
            </a:lvl8pPr>
            <a:lvl9pPr marL="0" lvl="8" indent="0" algn="ctr">
              <a:lnSpc>
                <a:spcPct val="100000"/>
              </a:lnSpc>
              <a:spcBef>
                <a:spcPts val="0"/>
              </a:spcBef>
              <a:spcAft>
                <a:spcPts val="0"/>
              </a:spcAft>
              <a:buClr>
                <a:srgbClr val="000000"/>
              </a:buClr>
              <a:buSzPts val="900"/>
              <a:buFont typeface="Helvetica Neue Light"/>
              <a:buNone/>
              <a:defRPr/>
            </a:lvl9pPr>
          </a:lstStyle>
          <a:p>
            <a:pPr marL="0" lvl="0" indent="0" algn="ctr" rtl="0">
              <a:spcBef>
                <a:spcPts val="0"/>
              </a:spcBef>
              <a:spcAft>
                <a:spcPts val="0"/>
              </a:spcAft>
              <a:buNone/>
            </a:pPr>
            <a:fld id="{00000000-1234-1234-1234-123412341234}" type="slidenum">
              <a:rPr lang="en"/>
              <a:t>‹#›</a:t>
            </a:fld>
            <a:endParaRPr/>
          </a:p>
        </p:txBody>
      </p:sp>
      <p:sp>
        <p:nvSpPr>
          <p:cNvPr id="141" name="Google Shape;141;p47"/>
          <p:cNvSpPr>
            <a:spLocks noGrp="1"/>
          </p:cNvSpPr>
          <p:nvPr>
            <p:ph type="pic" idx="2"/>
          </p:nvPr>
        </p:nvSpPr>
        <p:spPr>
          <a:xfrm>
            <a:off x="3407238" y="1091485"/>
            <a:ext cx="2329526" cy="3103303"/>
          </a:xfrm>
          <a:prstGeom prst="rect">
            <a:avLst/>
          </a:prstGeom>
          <a:solidFill>
            <a:srgbClr val="F2F2F2"/>
          </a:solidFill>
          <a:ln>
            <a:noFill/>
          </a:ln>
        </p:spPr>
        <p:txBody>
          <a:bodyPr spcFirstLastPara="1" wrap="square" lIns="19050" tIns="19050" rIns="19050" bIns="19050" anchor="ctr" anchorCtr="0">
            <a:noAutofit/>
          </a:bodyPr>
          <a:lstStyle>
            <a:lvl1pPr marR="0" lvl="0" algn="ctr" rtl="0">
              <a:lnSpc>
                <a:spcPct val="100000"/>
              </a:lnSpc>
              <a:spcBef>
                <a:spcPts val="2000"/>
              </a:spcBef>
              <a:spcAft>
                <a:spcPts val="0"/>
              </a:spcAft>
              <a:buClr>
                <a:schemeClr val="dk1"/>
              </a:buClr>
              <a:buSzPts val="700"/>
              <a:buFont typeface="Helvetica Neue Light"/>
              <a:buNone/>
              <a:defRPr sz="900" b="0" i="0" u="none" strike="noStrike" cap="none">
                <a:solidFill>
                  <a:schemeClr val="dk1"/>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空白">
  <p:cSld name="空白">
    <p:bg>
      <p:bgPr>
        <a:solidFill>
          <a:srgbClr val="F5F5F5"/>
        </a:solidFill>
        <a:effectLst/>
      </p:bgPr>
    </p:bg>
    <p:spTree>
      <p:nvGrpSpPr>
        <p:cNvPr id="1" name="Shape 146"/>
        <p:cNvGrpSpPr/>
        <p:nvPr/>
      </p:nvGrpSpPr>
      <p:grpSpPr>
        <a:xfrm>
          <a:off x="0" y="0"/>
          <a:ext cx="0" cy="0"/>
          <a:chOff x="0" y="0"/>
          <a:chExt cx="0" cy="0"/>
        </a:xfrm>
      </p:grpSpPr>
      <p:sp>
        <p:nvSpPr>
          <p:cNvPr id="147" name="Google Shape;147;p49"/>
          <p:cNvSpPr txBox="1">
            <a:spLocks noGrp="1"/>
          </p:cNvSpPr>
          <p:nvPr>
            <p:ph type="sldNum" idx="12"/>
          </p:nvPr>
        </p:nvSpPr>
        <p:spPr>
          <a:xfrm>
            <a:off x="4491037" y="4881563"/>
            <a:ext cx="157163" cy="190500"/>
          </a:xfrm>
          <a:prstGeom prst="rect">
            <a:avLst/>
          </a:prstGeom>
          <a:noFill/>
          <a:ln>
            <a:noFill/>
          </a:ln>
        </p:spPr>
        <p:txBody>
          <a:bodyPr spcFirstLastPara="1" wrap="square" lIns="19050" tIns="19050" rIns="19050" bIns="19050" anchor="t" anchorCtr="0">
            <a:noAutofit/>
          </a:bodyPr>
          <a:lstStyle>
            <a:lvl1pPr marL="0" lvl="0" indent="0" algn="ctr">
              <a:lnSpc>
                <a:spcPct val="100000"/>
              </a:lnSpc>
              <a:spcBef>
                <a:spcPts val="0"/>
              </a:spcBef>
              <a:spcAft>
                <a:spcPts val="0"/>
              </a:spcAft>
              <a:buClr>
                <a:srgbClr val="4C4946"/>
              </a:buClr>
              <a:buSzPts val="900"/>
              <a:buFont typeface="Palatino"/>
              <a:buNone/>
              <a:defRPr>
                <a:solidFill>
                  <a:srgbClr val="4C4946"/>
                </a:solidFill>
                <a:latin typeface="Palatino"/>
                <a:ea typeface="Palatino"/>
                <a:cs typeface="Palatino"/>
                <a:sym typeface="Palatino"/>
              </a:defRPr>
            </a:lvl1pPr>
            <a:lvl2pPr marL="0" lvl="1" indent="0" algn="ctr">
              <a:lnSpc>
                <a:spcPct val="100000"/>
              </a:lnSpc>
              <a:spcBef>
                <a:spcPts val="0"/>
              </a:spcBef>
              <a:spcAft>
                <a:spcPts val="0"/>
              </a:spcAft>
              <a:buClr>
                <a:srgbClr val="4C4946"/>
              </a:buClr>
              <a:buSzPts val="900"/>
              <a:buFont typeface="Palatino"/>
              <a:buNone/>
              <a:defRPr>
                <a:solidFill>
                  <a:srgbClr val="4C4946"/>
                </a:solidFill>
                <a:latin typeface="Palatino"/>
                <a:ea typeface="Palatino"/>
                <a:cs typeface="Palatino"/>
                <a:sym typeface="Palatino"/>
              </a:defRPr>
            </a:lvl2pPr>
            <a:lvl3pPr marL="0" lvl="2" indent="0" algn="ctr">
              <a:lnSpc>
                <a:spcPct val="100000"/>
              </a:lnSpc>
              <a:spcBef>
                <a:spcPts val="0"/>
              </a:spcBef>
              <a:spcAft>
                <a:spcPts val="0"/>
              </a:spcAft>
              <a:buClr>
                <a:srgbClr val="4C4946"/>
              </a:buClr>
              <a:buSzPts val="900"/>
              <a:buFont typeface="Palatino"/>
              <a:buNone/>
              <a:defRPr>
                <a:solidFill>
                  <a:srgbClr val="4C4946"/>
                </a:solidFill>
                <a:latin typeface="Palatino"/>
                <a:ea typeface="Palatino"/>
                <a:cs typeface="Palatino"/>
                <a:sym typeface="Palatino"/>
              </a:defRPr>
            </a:lvl3pPr>
            <a:lvl4pPr marL="0" lvl="3" indent="0" algn="ctr">
              <a:lnSpc>
                <a:spcPct val="100000"/>
              </a:lnSpc>
              <a:spcBef>
                <a:spcPts val="0"/>
              </a:spcBef>
              <a:spcAft>
                <a:spcPts val="0"/>
              </a:spcAft>
              <a:buClr>
                <a:srgbClr val="4C4946"/>
              </a:buClr>
              <a:buSzPts val="900"/>
              <a:buFont typeface="Palatino"/>
              <a:buNone/>
              <a:defRPr>
                <a:solidFill>
                  <a:srgbClr val="4C4946"/>
                </a:solidFill>
                <a:latin typeface="Palatino"/>
                <a:ea typeface="Palatino"/>
                <a:cs typeface="Palatino"/>
                <a:sym typeface="Palatino"/>
              </a:defRPr>
            </a:lvl4pPr>
            <a:lvl5pPr marL="0" lvl="4" indent="0" algn="ctr">
              <a:lnSpc>
                <a:spcPct val="100000"/>
              </a:lnSpc>
              <a:spcBef>
                <a:spcPts val="0"/>
              </a:spcBef>
              <a:spcAft>
                <a:spcPts val="0"/>
              </a:spcAft>
              <a:buClr>
                <a:srgbClr val="4C4946"/>
              </a:buClr>
              <a:buSzPts val="900"/>
              <a:buFont typeface="Palatino"/>
              <a:buNone/>
              <a:defRPr>
                <a:solidFill>
                  <a:srgbClr val="4C4946"/>
                </a:solidFill>
                <a:latin typeface="Palatino"/>
                <a:ea typeface="Palatino"/>
                <a:cs typeface="Palatino"/>
                <a:sym typeface="Palatino"/>
              </a:defRPr>
            </a:lvl5pPr>
            <a:lvl6pPr marL="0" lvl="5" indent="0" algn="ctr">
              <a:lnSpc>
                <a:spcPct val="100000"/>
              </a:lnSpc>
              <a:spcBef>
                <a:spcPts val="0"/>
              </a:spcBef>
              <a:spcAft>
                <a:spcPts val="0"/>
              </a:spcAft>
              <a:buClr>
                <a:srgbClr val="4C4946"/>
              </a:buClr>
              <a:buSzPts val="900"/>
              <a:buFont typeface="Palatino"/>
              <a:buNone/>
              <a:defRPr>
                <a:solidFill>
                  <a:srgbClr val="4C4946"/>
                </a:solidFill>
                <a:latin typeface="Palatino"/>
                <a:ea typeface="Palatino"/>
                <a:cs typeface="Palatino"/>
                <a:sym typeface="Palatino"/>
              </a:defRPr>
            </a:lvl6pPr>
            <a:lvl7pPr marL="0" lvl="6" indent="0" algn="ctr">
              <a:lnSpc>
                <a:spcPct val="100000"/>
              </a:lnSpc>
              <a:spcBef>
                <a:spcPts val="0"/>
              </a:spcBef>
              <a:spcAft>
                <a:spcPts val="0"/>
              </a:spcAft>
              <a:buClr>
                <a:srgbClr val="4C4946"/>
              </a:buClr>
              <a:buSzPts val="900"/>
              <a:buFont typeface="Palatino"/>
              <a:buNone/>
              <a:defRPr>
                <a:solidFill>
                  <a:srgbClr val="4C4946"/>
                </a:solidFill>
                <a:latin typeface="Palatino"/>
                <a:ea typeface="Palatino"/>
                <a:cs typeface="Palatino"/>
                <a:sym typeface="Palatino"/>
              </a:defRPr>
            </a:lvl7pPr>
            <a:lvl8pPr marL="0" lvl="7" indent="0" algn="ctr">
              <a:lnSpc>
                <a:spcPct val="100000"/>
              </a:lnSpc>
              <a:spcBef>
                <a:spcPts val="0"/>
              </a:spcBef>
              <a:spcAft>
                <a:spcPts val="0"/>
              </a:spcAft>
              <a:buClr>
                <a:srgbClr val="4C4946"/>
              </a:buClr>
              <a:buSzPts val="900"/>
              <a:buFont typeface="Palatino"/>
              <a:buNone/>
              <a:defRPr>
                <a:solidFill>
                  <a:srgbClr val="4C4946"/>
                </a:solidFill>
                <a:latin typeface="Palatino"/>
                <a:ea typeface="Palatino"/>
                <a:cs typeface="Palatino"/>
                <a:sym typeface="Palatino"/>
              </a:defRPr>
            </a:lvl8pPr>
            <a:lvl9pPr marL="0" lvl="8" indent="0" algn="ctr">
              <a:lnSpc>
                <a:spcPct val="100000"/>
              </a:lnSpc>
              <a:spcBef>
                <a:spcPts val="0"/>
              </a:spcBef>
              <a:spcAft>
                <a:spcPts val="0"/>
              </a:spcAft>
              <a:buClr>
                <a:srgbClr val="4C4946"/>
              </a:buClr>
              <a:buSzPts val="900"/>
              <a:buFont typeface="Palatino"/>
              <a:buNone/>
              <a:defRPr>
                <a:solidFill>
                  <a:srgbClr val="4C4946"/>
                </a:solidFill>
                <a:latin typeface="Palatino"/>
                <a:ea typeface="Palatino"/>
                <a:cs typeface="Palatino"/>
                <a:sym typeface="Palatino"/>
              </a:defRPr>
            </a:lvl9pPr>
          </a:lstStyle>
          <a:p>
            <a:pPr marL="0" lvl="0" indent="0" algn="ctr" rtl="0">
              <a:spcBef>
                <a:spcPts val="0"/>
              </a:spcBef>
              <a:spcAft>
                <a:spcPts val="0"/>
              </a:spcAft>
              <a:buNone/>
            </a:pPr>
            <a:fld id="{00000000-1234-1234-1234-123412341234}" type="slidenum">
              <a:rPr lang="en"/>
              <a:t>‹#›</a:t>
            </a:fld>
            <a:endParaRPr sz="900" b="0" i="0" u="none" strike="noStrike" cap="non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p3">
  <p:cSld name="p3">
    <p:spTree>
      <p:nvGrpSpPr>
        <p:cNvPr id="1" name="Shape 148"/>
        <p:cNvGrpSpPr/>
        <p:nvPr/>
      </p:nvGrpSpPr>
      <p:grpSpPr>
        <a:xfrm>
          <a:off x="0" y="0"/>
          <a:ext cx="0" cy="0"/>
          <a:chOff x="0" y="0"/>
          <a:chExt cx="0" cy="0"/>
        </a:xfrm>
      </p:grpSpPr>
      <p:sp>
        <p:nvSpPr>
          <p:cNvPr id="149" name="Google Shape;149;p50"/>
          <p:cNvSpPr>
            <a:spLocks noGrp="1"/>
          </p:cNvSpPr>
          <p:nvPr>
            <p:ph type="pic" idx="2"/>
          </p:nvPr>
        </p:nvSpPr>
        <p:spPr>
          <a:xfrm>
            <a:off x="3601950" y="0"/>
            <a:ext cx="1940099" cy="5143500"/>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p12">
  <p:cSld name="p12">
    <p:spTree>
      <p:nvGrpSpPr>
        <p:cNvPr id="1" name="Shape 150"/>
        <p:cNvGrpSpPr/>
        <p:nvPr/>
      </p:nvGrpSpPr>
      <p:grpSpPr>
        <a:xfrm>
          <a:off x="0" y="0"/>
          <a:ext cx="0" cy="0"/>
          <a:chOff x="0" y="0"/>
          <a:chExt cx="0" cy="0"/>
        </a:xfrm>
      </p:grpSpPr>
      <p:sp>
        <p:nvSpPr>
          <p:cNvPr id="151" name="Google Shape;151;p51"/>
          <p:cNvSpPr>
            <a:spLocks noGrp="1"/>
          </p:cNvSpPr>
          <p:nvPr>
            <p:ph type="pic" idx="2"/>
          </p:nvPr>
        </p:nvSpPr>
        <p:spPr>
          <a:xfrm>
            <a:off x="1839860" y="949551"/>
            <a:ext cx="1244706" cy="2891974"/>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52" name="Google Shape;152;p51"/>
          <p:cNvSpPr>
            <a:spLocks noGrp="1"/>
          </p:cNvSpPr>
          <p:nvPr>
            <p:ph type="pic" idx="3"/>
          </p:nvPr>
        </p:nvSpPr>
        <p:spPr>
          <a:xfrm>
            <a:off x="3246384" y="1390875"/>
            <a:ext cx="1244706" cy="2891974"/>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53" name="Google Shape;153;p51"/>
          <p:cNvSpPr>
            <a:spLocks noGrp="1"/>
          </p:cNvSpPr>
          <p:nvPr>
            <p:ph type="pic" idx="4"/>
          </p:nvPr>
        </p:nvSpPr>
        <p:spPr>
          <a:xfrm>
            <a:off x="4652909" y="860650"/>
            <a:ext cx="1244706" cy="2891974"/>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54" name="Google Shape;154;p51"/>
          <p:cNvSpPr>
            <a:spLocks noGrp="1"/>
          </p:cNvSpPr>
          <p:nvPr>
            <p:ph type="pic" idx="5"/>
          </p:nvPr>
        </p:nvSpPr>
        <p:spPr>
          <a:xfrm>
            <a:off x="6059435" y="1257525"/>
            <a:ext cx="1244706" cy="2891974"/>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p13">
  <p:cSld name="p13">
    <p:spTree>
      <p:nvGrpSpPr>
        <p:cNvPr id="1" name="Shape 155"/>
        <p:cNvGrpSpPr/>
        <p:nvPr/>
      </p:nvGrpSpPr>
      <p:grpSpPr>
        <a:xfrm>
          <a:off x="0" y="0"/>
          <a:ext cx="0" cy="0"/>
          <a:chOff x="0" y="0"/>
          <a:chExt cx="0" cy="0"/>
        </a:xfrm>
      </p:grpSpPr>
      <p:sp>
        <p:nvSpPr>
          <p:cNvPr id="156" name="Google Shape;156;p52"/>
          <p:cNvSpPr>
            <a:spLocks noGrp="1"/>
          </p:cNvSpPr>
          <p:nvPr>
            <p:ph type="pic" idx="2"/>
          </p:nvPr>
        </p:nvSpPr>
        <p:spPr>
          <a:xfrm>
            <a:off x="3849052" y="0"/>
            <a:ext cx="4666844" cy="5143500"/>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p14">
  <p:cSld name="p14">
    <p:spTree>
      <p:nvGrpSpPr>
        <p:cNvPr id="1" name="Shape 157"/>
        <p:cNvGrpSpPr/>
        <p:nvPr/>
      </p:nvGrpSpPr>
      <p:grpSpPr>
        <a:xfrm>
          <a:off x="0" y="0"/>
          <a:ext cx="0" cy="0"/>
          <a:chOff x="0" y="0"/>
          <a:chExt cx="0" cy="0"/>
        </a:xfrm>
      </p:grpSpPr>
      <p:sp>
        <p:nvSpPr>
          <p:cNvPr id="158" name="Google Shape;158;p53"/>
          <p:cNvSpPr>
            <a:spLocks noGrp="1"/>
          </p:cNvSpPr>
          <p:nvPr>
            <p:ph type="pic" idx="2"/>
          </p:nvPr>
        </p:nvSpPr>
        <p:spPr>
          <a:xfrm>
            <a:off x="540328" y="0"/>
            <a:ext cx="4666844" cy="5143500"/>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p28">
  <p:cSld name="p28">
    <p:spTree>
      <p:nvGrpSpPr>
        <p:cNvPr id="1" name="Shape 159"/>
        <p:cNvGrpSpPr/>
        <p:nvPr/>
      </p:nvGrpSpPr>
      <p:grpSpPr>
        <a:xfrm>
          <a:off x="0" y="0"/>
          <a:ext cx="0" cy="0"/>
          <a:chOff x="0" y="0"/>
          <a:chExt cx="0" cy="0"/>
        </a:xfrm>
      </p:grpSpPr>
      <p:sp>
        <p:nvSpPr>
          <p:cNvPr id="160" name="Google Shape;160;p54"/>
          <p:cNvSpPr>
            <a:spLocks noGrp="1"/>
          </p:cNvSpPr>
          <p:nvPr>
            <p:ph type="pic" idx="2"/>
          </p:nvPr>
        </p:nvSpPr>
        <p:spPr>
          <a:xfrm>
            <a:off x="0" y="0"/>
            <a:ext cx="4715980" cy="5157060"/>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61" name="Google Shape;161;p54"/>
          <p:cNvSpPr>
            <a:spLocks noGrp="1"/>
          </p:cNvSpPr>
          <p:nvPr>
            <p:ph type="pic" idx="3"/>
          </p:nvPr>
        </p:nvSpPr>
        <p:spPr>
          <a:xfrm>
            <a:off x="6504202" y="3367508"/>
            <a:ext cx="2289766" cy="1333080"/>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1">
  <p:cSld name="P1">
    <p:spTree>
      <p:nvGrpSpPr>
        <p:cNvPr id="1" name="Shape 20"/>
        <p:cNvGrpSpPr/>
        <p:nvPr/>
      </p:nvGrpSpPr>
      <p:grpSpPr>
        <a:xfrm>
          <a:off x="0" y="0"/>
          <a:ext cx="0" cy="0"/>
          <a:chOff x="0" y="0"/>
          <a:chExt cx="0" cy="0"/>
        </a:xfrm>
      </p:grpSpPr>
      <p:sp>
        <p:nvSpPr>
          <p:cNvPr id="21" name="Google Shape;21;p6"/>
          <p:cNvSpPr>
            <a:spLocks noGrp="1"/>
          </p:cNvSpPr>
          <p:nvPr>
            <p:ph type="pic" idx="2"/>
          </p:nvPr>
        </p:nvSpPr>
        <p:spPr>
          <a:xfrm>
            <a:off x="0" y="0"/>
            <a:ext cx="9144000" cy="5143500"/>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chemeClr val="accent5"/>
              </a:buClr>
              <a:buSzPts val="700"/>
              <a:buFont typeface="Helvetica Neue Light"/>
              <a:buChar char="•"/>
              <a:defRPr sz="900" b="0" i="0" u="none" strike="noStrike" cap="none">
                <a:solidFill>
                  <a:schemeClr val="accent5"/>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p34">
  <p:cSld name="p34">
    <p:spTree>
      <p:nvGrpSpPr>
        <p:cNvPr id="1" name="Shape 162"/>
        <p:cNvGrpSpPr/>
        <p:nvPr/>
      </p:nvGrpSpPr>
      <p:grpSpPr>
        <a:xfrm>
          <a:off x="0" y="0"/>
          <a:ext cx="0" cy="0"/>
          <a:chOff x="0" y="0"/>
          <a:chExt cx="0" cy="0"/>
        </a:xfrm>
      </p:grpSpPr>
      <p:sp>
        <p:nvSpPr>
          <p:cNvPr id="163" name="Google Shape;163;p55"/>
          <p:cNvSpPr>
            <a:spLocks noGrp="1"/>
          </p:cNvSpPr>
          <p:nvPr>
            <p:ph type="pic" idx="2"/>
          </p:nvPr>
        </p:nvSpPr>
        <p:spPr>
          <a:xfrm>
            <a:off x="826181" y="1203459"/>
            <a:ext cx="1776600" cy="657821"/>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64" name="Google Shape;164;p55"/>
          <p:cNvSpPr>
            <a:spLocks noGrp="1"/>
          </p:cNvSpPr>
          <p:nvPr>
            <p:ph type="pic" idx="3"/>
          </p:nvPr>
        </p:nvSpPr>
        <p:spPr>
          <a:xfrm>
            <a:off x="3683688" y="1203459"/>
            <a:ext cx="1776600" cy="657821"/>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65" name="Google Shape;165;p55"/>
          <p:cNvSpPr>
            <a:spLocks noGrp="1"/>
          </p:cNvSpPr>
          <p:nvPr>
            <p:ph type="pic" idx="4"/>
          </p:nvPr>
        </p:nvSpPr>
        <p:spPr>
          <a:xfrm>
            <a:off x="6541194" y="1203459"/>
            <a:ext cx="1776600" cy="657821"/>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p36">
  <p:cSld name="p36">
    <p:spTree>
      <p:nvGrpSpPr>
        <p:cNvPr id="1" name="Shape 166"/>
        <p:cNvGrpSpPr/>
        <p:nvPr/>
      </p:nvGrpSpPr>
      <p:grpSpPr>
        <a:xfrm>
          <a:off x="0" y="0"/>
          <a:ext cx="0" cy="0"/>
          <a:chOff x="0" y="0"/>
          <a:chExt cx="0" cy="0"/>
        </a:xfrm>
      </p:grpSpPr>
      <p:sp>
        <p:nvSpPr>
          <p:cNvPr id="167" name="Google Shape;167;p56"/>
          <p:cNvSpPr>
            <a:spLocks noGrp="1"/>
          </p:cNvSpPr>
          <p:nvPr>
            <p:ph type="pic" idx="2"/>
          </p:nvPr>
        </p:nvSpPr>
        <p:spPr>
          <a:xfrm>
            <a:off x="0" y="0"/>
            <a:ext cx="9149615" cy="2576017"/>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68"/>
        <p:cNvGrpSpPr/>
        <p:nvPr/>
      </p:nvGrpSpPr>
      <p:grpSpPr>
        <a:xfrm>
          <a:off x="0" y="0"/>
          <a:ext cx="0" cy="0"/>
          <a:chOff x="0" y="0"/>
          <a:chExt cx="0" cy="0"/>
        </a:xfrm>
      </p:grpSpPr>
      <p:sp>
        <p:nvSpPr>
          <p:cNvPr id="169" name="Google Shape;169;p57"/>
          <p:cNvSpPr txBox="1">
            <a:spLocks noGrp="1"/>
          </p:cNvSpPr>
          <p:nvPr>
            <p:ph type="title"/>
          </p:nvPr>
        </p:nvSpPr>
        <p:spPr>
          <a:xfrm>
            <a:off x="457200" y="205978"/>
            <a:ext cx="8229600" cy="857400"/>
          </a:xfrm>
          <a:prstGeom prst="rect">
            <a:avLst/>
          </a:prstGeom>
          <a:noFill/>
          <a:ln>
            <a:noFill/>
          </a:ln>
        </p:spPr>
        <p:txBody>
          <a:bodyPr spcFirstLastPara="1" wrap="square" lIns="19050" tIns="19050" rIns="19050" bIns="19050" anchor="ctr" anchorCtr="0">
            <a:noAutofit/>
          </a:bodyPr>
          <a:lstStyle>
            <a:lvl1pPr marL="0" marR="0" lvl="0" indent="0" algn="ctr" rtl="0">
              <a:spcBef>
                <a:spcPts val="0"/>
              </a:spcBef>
              <a:spcAft>
                <a:spcPts val="0"/>
              </a:spcAft>
              <a:buClr>
                <a:schemeClr val="dk1"/>
              </a:buClr>
              <a:buSzPts val="4200"/>
              <a:buFont typeface="Tahoma"/>
              <a:buNone/>
              <a:defRPr sz="3600" b="0" i="0" u="none" strike="noStrike" cap="none">
                <a:solidFill>
                  <a:schemeClr val="dk1"/>
                </a:solidFill>
                <a:latin typeface="Tahoma"/>
                <a:ea typeface="Tahoma"/>
                <a:cs typeface="Tahoma"/>
                <a:sym typeface="Tahoma"/>
              </a:defRPr>
            </a:lvl1pPr>
            <a:lvl2pPr lvl="1" indent="0" rtl="0">
              <a:spcBef>
                <a:spcPts val="0"/>
              </a:spcBef>
              <a:spcAft>
                <a:spcPts val="0"/>
              </a:spcAft>
              <a:buSzPts val="4200"/>
              <a:buNone/>
              <a:defRPr sz="1800"/>
            </a:lvl2pPr>
            <a:lvl3pPr lvl="2" indent="0" rtl="0">
              <a:spcBef>
                <a:spcPts val="0"/>
              </a:spcBef>
              <a:spcAft>
                <a:spcPts val="0"/>
              </a:spcAft>
              <a:buSzPts val="4200"/>
              <a:buNone/>
              <a:defRPr sz="1800"/>
            </a:lvl3pPr>
            <a:lvl4pPr lvl="3" indent="0" rtl="0">
              <a:spcBef>
                <a:spcPts val="0"/>
              </a:spcBef>
              <a:spcAft>
                <a:spcPts val="0"/>
              </a:spcAft>
              <a:buSzPts val="4200"/>
              <a:buNone/>
              <a:defRPr sz="1800"/>
            </a:lvl4pPr>
            <a:lvl5pPr lvl="4" indent="0" rtl="0">
              <a:spcBef>
                <a:spcPts val="0"/>
              </a:spcBef>
              <a:spcAft>
                <a:spcPts val="0"/>
              </a:spcAft>
              <a:buSzPts val="4200"/>
              <a:buNone/>
              <a:defRPr sz="1800"/>
            </a:lvl5pPr>
            <a:lvl6pPr lvl="5" indent="0" rtl="0">
              <a:spcBef>
                <a:spcPts val="0"/>
              </a:spcBef>
              <a:spcAft>
                <a:spcPts val="0"/>
              </a:spcAft>
              <a:buSzPts val="4200"/>
              <a:buNone/>
              <a:defRPr sz="1800"/>
            </a:lvl6pPr>
            <a:lvl7pPr lvl="6" indent="0" rtl="0">
              <a:spcBef>
                <a:spcPts val="0"/>
              </a:spcBef>
              <a:spcAft>
                <a:spcPts val="0"/>
              </a:spcAft>
              <a:buSzPts val="4200"/>
              <a:buNone/>
              <a:defRPr sz="1800"/>
            </a:lvl7pPr>
            <a:lvl8pPr lvl="7" indent="0" rtl="0">
              <a:spcBef>
                <a:spcPts val="0"/>
              </a:spcBef>
              <a:spcAft>
                <a:spcPts val="0"/>
              </a:spcAft>
              <a:buSzPts val="4200"/>
              <a:buNone/>
              <a:defRPr sz="1800"/>
            </a:lvl8pPr>
            <a:lvl9pPr lvl="8" indent="0" rtl="0">
              <a:spcBef>
                <a:spcPts val="0"/>
              </a:spcBef>
              <a:spcAft>
                <a:spcPts val="0"/>
              </a:spcAft>
              <a:buSzPts val="4200"/>
              <a:buNone/>
              <a:defRPr sz="1800"/>
            </a:lvl9pPr>
          </a:lstStyle>
          <a:p>
            <a:endParaRPr/>
          </a:p>
        </p:txBody>
      </p:sp>
      <p:sp>
        <p:nvSpPr>
          <p:cNvPr id="170" name="Google Shape;170;p57"/>
          <p:cNvSpPr txBox="1">
            <a:spLocks noGrp="1"/>
          </p:cNvSpPr>
          <p:nvPr>
            <p:ph type="body" idx="1"/>
          </p:nvPr>
        </p:nvSpPr>
        <p:spPr>
          <a:xfrm>
            <a:off x="457200" y="1151335"/>
            <a:ext cx="4040100" cy="480000"/>
          </a:xfrm>
          <a:prstGeom prst="rect">
            <a:avLst/>
          </a:prstGeom>
          <a:noFill/>
          <a:ln>
            <a:noFill/>
          </a:ln>
        </p:spPr>
        <p:txBody>
          <a:bodyPr spcFirstLastPara="1" wrap="square" lIns="19050" tIns="19050" rIns="19050" bIns="19050" anchor="b" anchorCtr="0">
            <a:noAutofit/>
          </a:bodyPr>
          <a:lstStyle>
            <a:lvl1pPr marL="457200" marR="0" lvl="0" indent="-228600" algn="l" rtl="0">
              <a:spcBef>
                <a:spcPts val="480"/>
              </a:spcBef>
              <a:spcAft>
                <a:spcPts val="0"/>
              </a:spcAft>
              <a:buClr>
                <a:schemeClr val="dk1"/>
              </a:buClr>
              <a:buSzPts val="1500"/>
              <a:buFont typeface="Arial"/>
              <a:buNone/>
              <a:defRPr sz="2400" b="1" i="0" u="none" strike="noStrike" cap="none">
                <a:solidFill>
                  <a:schemeClr val="dk1"/>
                </a:solidFill>
                <a:latin typeface="Tahoma"/>
                <a:ea typeface="Tahoma"/>
                <a:cs typeface="Tahoma"/>
                <a:sym typeface="Tahoma"/>
              </a:defRPr>
            </a:lvl1pPr>
            <a:lvl2pPr marL="914400" marR="0" lvl="1" indent="-228600" algn="l" rtl="0">
              <a:spcBef>
                <a:spcPts val="400"/>
              </a:spcBef>
              <a:spcAft>
                <a:spcPts val="0"/>
              </a:spcAft>
              <a:buClr>
                <a:schemeClr val="dk1"/>
              </a:buClr>
              <a:buSzPts val="1500"/>
              <a:buFont typeface="Arial"/>
              <a:buNone/>
              <a:defRPr sz="2000" b="1" i="0" u="none" strike="noStrike" cap="none">
                <a:solidFill>
                  <a:schemeClr val="dk1"/>
                </a:solidFill>
                <a:latin typeface="Tahoma"/>
                <a:ea typeface="Tahoma"/>
                <a:cs typeface="Tahoma"/>
                <a:sym typeface="Tahoma"/>
              </a:defRPr>
            </a:lvl2pPr>
            <a:lvl3pPr marL="1371600" marR="0" lvl="2" indent="-228600" algn="l" rtl="0">
              <a:spcBef>
                <a:spcPts val="360"/>
              </a:spcBef>
              <a:spcAft>
                <a:spcPts val="0"/>
              </a:spcAft>
              <a:buClr>
                <a:schemeClr val="dk1"/>
              </a:buClr>
              <a:buSzPts val="1500"/>
              <a:buFont typeface="Arial"/>
              <a:buNone/>
              <a:defRPr sz="1800" b="1" i="0" u="none" strike="noStrike" cap="none">
                <a:solidFill>
                  <a:schemeClr val="dk1"/>
                </a:solidFill>
                <a:latin typeface="Tahoma"/>
                <a:ea typeface="Tahoma"/>
                <a:cs typeface="Tahoma"/>
                <a:sym typeface="Tahoma"/>
              </a:defRPr>
            </a:lvl3pPr>
            <a:lvl4pPr marL="1828800" marR="0" lvl="3" indent="-228600" algn="l" rtl="0">
              <a:spcBef>
                <a:spcPts val="320"/>
              </a:spcBef>
              <a:spcAft>
                <a:spcPts val="0"/>
              </a:spcAft>
              <a:buClr>
                <a:schemeClr val="dk1"/>
              </a:buClr>
              <a:buSzPts val="1500"/>
              <a:buFont typeface="Arial"/>
              <a:buNone/>
              <a:defRPr sz="1600" b="1" i="0" u="none" strike="noStrike" cap="none">
                <a:solidFill>
                  <a:schemeClr val="dk1"/>
                </a:solidFill>
                <a:latin typeface="Tahoma"/>
                <a:ea typeface="Tahoma"/>
                <a:cs typeface="Tahoma"/>
                <a:sym typeface="Tahoma"/>
              </a:defRPr>
            </a:lvl4pPr>
            <a:lvl5pPr marL="2286000" marR="0" lvl="4" indent="-228600" algn="l" rtl="0">
              <a:spcBef>
                <a:spcPts val="320"/>
              </a:spcBef>
              <a:spcAft>
                <a:spcPts val="0"/>
              </a:spcAft>
              <a:buClr>
                <a:schemeClr val="dk1"/>
              </a:buClr>
              <a:buSzPts val="1500"/>
              <a:buFont typeface="Arial"/>
              <a:buNone/>
              <a:defRPr sz="1600" b="1" i="0" u="none" strike="noStrike" cap="none">
                <a:solidFill>
                  <a:schemeClr val="dk1"/>
                </a:solidFill>
                <a:latin typeface="Tahoma"/>
                <a:ea typeface="Tahoma"/>
                <a:cs typeface="Tahoma"/>
                <a:sym typeface="Tahoma"/>
              </a:defRPr>
            </a:lvl5pPr>
            <a:lvl6pPr marL="2743200" marR="0" lvl="5" indent="-228600" algn="l" rtl="0">
              <a:spcBef>
                <a:spcPts val="320"/>
              </a:spcBef>
              <a:spcAft>
                <a:spcPts val="0"/>
              </a:spcAft>
              <a:buClr>
                <a:schemeClr val="dk1"/>
              </a:buClr>
              <a:buSzPts val="1500"/>
              <a:buFont typeface="Arial"/>
              <a:buNone/>
              <a:defRPr sz="1600" b="1" i="0" u="none" strike="noStrike" cap="none">
                <a:solidFill>
                  <a:schemeClr val="dk1"/>
                </a:solidFill>
                <a:latin typeface="Source Sans Pro"/>
                <a:ea typeface="Source Sans Pro"/>
                <a:cs typeface="Source Sans Pro"/>
                <a:sym typeface="Source Sans Pro"/>
              </a:defRPr>
            </a:lvl6pPr>
            <a:lvl7pPr marL="3200400" marR="0" lvl="6" indent="-228600" algn="l" rtl="0">
              <a:spcBef>
                <a:spcPts val="320"/>
              </a:spcBef>
              <a:spcAft>
                <a:spcPts val="0"/>
              </a:spcAft>
              <a:buClr>
                <a:schemeClr val="dk1"/>
              </a:buClr>
              <a:buSzPts val="1500"/>
              <a:buFont typeface="Arial"/>
              <a:buNone/>
              <a:defRPr sz="1600" b="1" i="0" u="none" strike="noStrike" cap="none">
                <a:solidFill>
                  <a:schemeClr val="dk1"/>
                </a:solidFill>
                <a:latin typeface="Source Sans Pro"/>
                <a:ea typeface="Source Sans Pro"/>
                <a:cs typeface="Source Sans Pro"/>
                <a:sym typeface="Source Sans Pro"/>
              </a:defRPr>
            </a:lvl7pPr>
            <a:lvl8pPr marL="3657600" marR="0" lvl="7" indent="-228600" algn="l" rtl="0">
              <a:spcBef>
                <a:spcPts val="320"/>
              </a:spcBef>
              <a:spcAft>
                <a:spcPts val="0"/>
              </a:spcAft>
              <a:buClr>
                <a:schemeClr val="dk1"/>
              </a:buClr>
              <a:buSzPts val="1500"/>
              <a:buFont typeface="Arial"/>
              <a:buNone/>
              <a:defRPr sz="1600" b="1" i="0" u="none" strike="noStrike" cap="none">
                <a:solidFill>
                  <a:schemeClr val="dk1"/>
                </a:solidFill>
                <a:latin typeface="Source Sans Pro"/>
                <a:ea typeface="Source Sans Pro"/>
                <a:cs typeface="Source Sans Pro"/>
                <a:sym typeface="Source Sans Pro"/>
              </a:defRPr>
            </a:lvl8pPr>
            <a:lvl9pPr marL="4114800" marR="0" lvl="8" indent="-228600" algn="l" rtl="0">
              <a:spcBef>
                <a:spcPts val="320"/>
              </a:spcBef>
              <a:spcAft>
                <a:spcPts val="0"/>
              </a:spcAft>
              <a:buClr>
                <a:schemeClr val="dk1"/>
              </a:buClr>
              <a:buSzPts val="1500"/>
              <a:buFont typeface="Arial"/>
              <a:buNone/>
              <a:defRPr sz="1600" b="1" i="0" u="none" strike="noStrike" cap="none">
                <a:solidFill>
                  <a:schemeClr val="dk1"/>
                </a:solidFill>
                <a:latin typeface="Source Sans Pro"/>
                <a:ea typeface="Source Sans Pro"/>
                <a:cs typeface="Source Sans Pro"/>
                <a:sym typeface="Source Sans Pro"/>
              </a:defRPr>
            </a:lvl9pPr>
          </a:lstStyle>
          <a:p>
            <a:endParaRPr/>
          </a:p>
        </p:txBody>
      </p:sp>
      <p:sp>
        <p:nvSpPr>
          <p:cNvPr id="171" name="Google Shape;171;p57"/>
          <p:cNvSpPr txBox="1">
            <a:spLocks noGrp="1"/>
          </p:cNvSpPr>
          <p:nvPr>
            <p:ph type="body" idx="2"/>
          </p:nvPr>
        </p:nvSpPr>
        <p:spPr>
          <a:xfrm>
            <a:off x="457200" y="1631156"/>
            <a:ext cx="4040100" cy="2963400"/>
          </a:xfrm>
          <a:prstGeom prst="rect">
            <a:avLst/>
          </a:prstGeom>
          <a:noFill/>
          <a:ln>
            <a:noFill/>
          </a:ln>
        </p:spPr>
        <p:txBody>
          <a:bodyPr spcFirstLastPara="1" wrap="square" lIns="19050" tIns="19050" rIns="19050" bIns="1905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Tahoma"/>
                <a:ea typeface="Tahoma"/>
                <a:cs typeface="Tahoma"/>
                <a:sym typeface="Tahoma"/>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Tahoma"/>
                <a:ea typeface="Tahoma"/>
                <a:cs typeface="Tahoma"/>
                <a:sym typeface="Tahoma"/>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Tahoma"/>
                <a:ea typeface="Tahoma"/>
                <a:cs typeface="Tahoma"/>
                <a:sym typeface="Tahoma"/>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Tahoma"/>
                <a:ea typeface="Tahoma"/>
                <a:cs typeface="Tahoma"/>
                <a:sym typeface="Tahoma"/>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Tahoma"/>
                <a:ea typeface="Tahoma"/>
                <a:cs typeface="Tahoma"/>
                <a:sym typeface="Tahoma"/>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9pPr>
          </a:lstStyle>
          <a:p>
            <a:endParaRPr/>
          </a:p>
        </p:txBody>
      </p:sp>
      <p:sp>
        <p:nvSpPr>
          <p:cNvPr id="172" name="Google Shape;172;p57"/>
          <p:cNvSpPr txBox="1">
            <a:spLocks noGrp="1"/>
          </p:cNvSpPr>
          <p:nvPr>
            <p:ph type="body" idx="3"/>
          </p:nvPr>
        </p:nvSpPr>
        <p:spPr>
          <a:xfrm>
            <a:off x="4645025" y="1151335"/>
            <a:ext cx="4041900" cy="480000"/>
          </a:xfrm>
          <a:prstGeom prst="rect">
            <a:avLst/>
          </a:prstGeom>
          <a:noFill/>
          <a:ln>
            <a:noFill/>
          </a:ln>
        </p:spPr>
        <p:txBody>
          <a:bodyPr spcFirstLastPara="1" wrap="square" lIns="19050" tIns="19050" rIns="19050" bIns="19050" anchor="b" anchorCtr="0">
            <a:noAutofit/>
          </a:bodyPr>
          <a:lstStyle>
            <a:lvl1pPr marL="457200" marR="0" lvl="0" indent="-228600" algn="l" rtl="0">
              <a:spcBef>
                <a:spcPts val="480"/>
              </a:spcBef>
              <a:spcAft>
                <a:spcPts val="0"/>
              </a:spcAft>
              <a:buClr>
                <a:schemeClr val="dk1"/>
              </a:buClr>
              <a:buSzPts val="1500"/>
              <a:buFont typeface="Arial"/>
              <a:buNone/>
              <a:defRPr sz="2400" b="1" i="0" u="none" strike="noStrike" cap="none">
                <a:solidFill>
                  <a:schemeClr val="dk1"/>
                </a:solidFill>
                <a:latin typeface="Tahoma"/>
                <a:ea typeface="Tahoma"/>
                <a:cs typeface="Tahoma"/>
                <a:sym typeface="Tahoma"/>
              </a:defRPr>
            </a:lvl1pPr>
            <a:lvl2pPr marL="914400" marR="0" lvl="1" indent="-228600" algn="l" rtl="0">
              <a:spcBef>
                <a:spcPts val="400"/>
              </a:spcBef>
              <a:spcAft>
                <a:spcPts val="0"/>
              </a:spcAft>
              <a:buClr>
                <a:schemeClr val="dk1"/>
              </a:buClr>
              <a:buSzPts val="1500"/>
              <a:buFont typeface="Arial"/>
              <a:buNone/>
              <a:defRPr sz="2000" b="1" i="0" u="none" strike="noStrike" cap="none">
                <a:solidFill>
                  <a:schemeClr val="dk1"/>
                </a:solidFill>
                <a:latin typeface="Tahoma"/>
                <a:ea typeface="Tahoma"/>
                <a:cs typeface="Tahoma"/>
                <a:sym typeface="Tahoma"/>
              </a:defRPr>
            </a:lvl2pPr>
            <a:lvl3pPr marL="1371600" marR="0" lvl="2" indent="-228600" algn="l" rtl="0">
              <a:spcBef>
                <a:spcPts val="360"/>
              </a:spcBef>
              <a:spcAft>
                <a:spcPts val="0"/>
              </a:spcAft>
              <a:buClr>
                <a:schemeClr val="dk1"/>
              </a:buClr>
              <a:buSzPts val="1500"/>
              <a:buFont typeface="Arial"/>
              <a:buNone/>
              <a:defRPr sz="1800" b="1" i="0" u="none" strike="noStrike" cap="none">
                <a:solidFill>
                  <a:schemeClr val="dk1"/>
                </a:solidFill>
                <a:latin typeface="Tahoma"/>
                <a:ea typeface="Tahoma"/>
                <a:cs typeface="Tahoma"/>
                <a:sym typeface="Tahoma"/>
              </a:defRPr>
            </a:lvl3pPr>
            <a:lvl4pPr marL="1828800" marR="0" lvl="3" indent="-228600" algn="l" rtl="0">
              <a:spcBef>
                <a:spcPts val="320"/>
              </a:spcBef>
              <a:spcAft>
                <a:spcPts val="0"/>
              </a:spcAft>
              <a:buClr>
                <a:schemeClr val="dk1"/>
              </a:buClr>
              <a:buSzPts val="1500"/>
              <a:buFont typeface="Arial"/>
              <a:buNone/>
              <a:defRPr sz="1600" b="1" i="0" u="none" strike="noStrike" cap="none">
                <a:solidFill>
                  <a:schemeClr val="dk1"/>
                </a:solidFill>
                <a:latin typeface="Tahoma"/>
                <a:ea typeface="Tahoma"/>
                <a:cs typeface="Tahoma"/>
                <a:sym typeface="Tahoma"/>
              </a:defRPr>
            </a:lvl4pPr>
            <a:lvl5pPr marL="2286000" marR="0" lvl="4" indent="-228600" algn="l" rtl="0">
              <a:spcBef>
                <a:spcPts val="320"/>
              </a:spcBef>
              <a:spcAft>
                <a:spcPts val="0"/>
              </a:spcAft>
              <a:buClr>
                <a:schemeClr val="dk1"/>
              </a:buClr>
              <a:buSzPts val="1500"/>
              <a:buFont typeface="Arial"/>
              <a:buNone/>
              <a:defRPr sz="1600" b="1" i="0" u="none" strike="noStrike" cap="none">
                <a:solidFill>
                  <a:schemeClr val="dk1"/>
                </a:solidFill>
                <a:latin typeface="Tahoma"/>
                <a:ea typeface="Tahoma"/>
                <a:cs typeface="Tahoma"/>
                <a:sym typeface="Tahoma"/>
              </a:defRPr>
            </a:lvl5pPr>
            <a:lvl6pPr marL="2743200" marR="0" lvl="5" indent="-228600" algn="l" rtl="0">
              <a:spcBef>
                <a:spcPts val="320"/>
              </a:spcBef>
              <a:spcAft>
                <a:spcPts val="0"/>
              </a:spcAft>
              <a:buClr>
                <a:schemeClr val="dk1"/>
              </a:buClr>
              <a:buSzPts val="1500"/>
              <a:buFont typeface="Arial"/>
              <a:buNone/>
              <a:defRPr sz="1600" b="1" i="0" u="none" strike="noStrike" cap="none">
                <a:solidFill>
                  <a:schemeClr val="dk1"/>
                </a:solidFill>
                <a:latin typeface="Source Sans Pro"/>
                <a:ea typeface="Source Sans Pro"/>
                <a:cs typeface="Source Sans Pro"/>
                <a:sym typeface="Source Sans Pro"/>
              </a:defRPr>
            </a:lvl6pPr>
            <a:lvl7pPr marL="3200400" marR="0" lvl="6" indent="-228600" algn="l" rtl="0">
              <a:spcBef>
                <a:spcPts val="320"/>
              </a:spcBef>
              <a:spcAft>
                <a:spcPts val="0"/>
              </a:spcAft>
              <a:buClr>
                <a:schemeClr val="dk1"/>
              </a:buClr>
              <a:buSzPts val="1500"/>
              <a:buFont typeface="Arial"/>
              <a:buNone/>
              <a:defRPr sz="1600" b="1" i="0" u="none" strike="noStrike" cap="none">
                <a:solidFill>
                  <a:schemeClr val="dk1"/>
                </a:solidFill>
                <a:latin typeface="Source Sans Pro"/>
                <a:ea typeface="Source Sans Pro"/>
                <a:cs typeface="Source Sans Pro"/>
                <a:sym typeface="Source Sans Pro"/>
              </a:defRPr>
            </a:lvl7pPr>
            <a:lvl8pPr marL="3657600" marR="0" lvl="7" indent="-228600" algn="l" rtl="0">
              <a:spcBef>
                <a:spcPts val="320"/>
              </a:spcBef>
              <a:spcAft>
                <a:spcPts val="0"/>
              </a:spcAft>
              <a:buClr>
                <a:schemeClr val="dk1"/>
              </a:buClr>
              <a:buSzPts val="1500"/>
              <a:buFont typeface="Arial"/>
              <a:buNone/>
              <a:defRPr sz="1600" b="1" i="0" u="none" strike="noStrike" cap="none">
                <a:solidFill>
                  <a:schemeClr val="dk1"/>
                </a:solidFill>
                <a:latin typeface="Source Sans Pro"/>
                <a:ea typeface="Source Sans Pro"/>
                <a:cs typeface="Source Sans Pro"/>
                <a:sym typeface="Source Sans Pro"/>
              </a:defRPr>
            </a:lvl8pPr>
            <a:lvl9pPr marL="4114800" marR="0" lvl="8" indent="-228600" algn="l" rtl="0">
              <a:spcBef>
                <a:spcPts val="320"/>
              </a:spcBef>
              <a:spcAft>
                <a:spcPts val="0"/>
              </a:spcAft>
              <a:buClr>
                <a:schemeClr val="dk1"/>
              </a:buClr>
              <a:buSzPts val="1500"/>
              <a:buFont typeface="Arial"/>
              <a:buNone/>
              <a:defRPr sz="1600" b="1" i="0" u="none" strike="noStrike" cap="none">
                <a:solidFill>
                  <a:schemeClr val="dk1"/>
                </a:solidFill>
                <a:latin typeface="Source Sans Pro"/>
                <a:ea typeface="Source Sans Pro"/>
                <a:cs typeface="Source Sans Pro"/>
                <a:sym typeface="Source Sans Pro"/>
              </a:defRPr>
            </a:lvl9pPr>
          </a:lstStyle>
          <a:p>
            <a:endParaRPr/>
          </a:p>
        </p:txBody>
      </p:sp>
      <p:sp>
        <p:nvSpPr>
          <p:cNvPr id="173" name="Google Shape;173;p57"/>
          <p:cNvSpPr txBox="1">
            <a:spLocks noGrp="1"/>
          </p:cNvSpPr>
          <p:nvPr>
            <p:ph type="body" idx="4"/>
          </p:nvPr>
        </p:nvSpPr>
        <p:spPr>
          <a:xfrm>
            <a:off x="4645025" y="1631156"/>
            <a:ext cx="4041900" cy="2963400"/>
          </a:xfrm>
          <a:prstGeom prst="rect">
            <a:avLst/>
          </a:prstGeom>
          <a:noFill/>
          <a:ln>
            <a:noFill/>
          </a:ln>
        </p:spPr>
        <p:txBody>
          <a:bodyPr spcFirstLastPara="1" wrap="square" lIns="19050" tIns="19050" rIns="19050" bIns="1905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Tahoma"/>
                <a:ea typeface="Tahoma"/>
                <a:cs typeface="Tahoma"/>
                <a:sym typeface="Tahoma"/>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Tahoma"/>
                <a:ea typeface="Tahoma"/>
                <a:cs typeface="Tahoma"/>
                <a:sym typeface="Tahoma"/>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Tahoma"/>
                <a:ea typeface="Tahoma"/>
                <a:cs typeface="Tahoma"/>
                <a:sym typeface="Tahoma"/>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Tahoma"/>
                <a:ea typeface="Tahoma"/>
                <a:cs typeface="Tahoma"/>
                <a:sym typeface="Tahoma"/>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Tahoma"/>
                <a:ea typeface="Tahoma"/>
                <a:cs typeface="Tahoma"/>
                <a:sym typeface="Tahoma"/>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9pPr>
          </a:lstStyle>
          <a:p>
            <a:endParaRPr/>
          </a:p>
        </p:txBody>
      </p:sp>
      <p:sp>
        <p:nvSpPr>
          <p:cNvPr id="174" name="Google Shape;174;p57"/>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Tahoma"/>
                <a:ea typeface="Tahoma"/>
                <a:cs typeface="Tahoma"/>
                <a:sym typeface="Tahoma"/>
              </a:defRPr>
            </a:lvl1pPr>
            <a:lvl2pPr marL="457200" marR="0" lvl="1" indent="0"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175" name="Google Shape;175;p57"/>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a:solidFill>
                  <a:srgbClr val="888888"/>
                </a:solidFill>
                <a:latin typeface="Tahoma"/>
                <a:ea typeface="Tahoma"/>
                <a:cs typeface="Tahoma"/>
                <a:sym typeface="Tahoma"/>
              </a:defRPr>
            </a:lvl1pPr>
            <a:lvl2pPr marL="457200" marR="0" lvl="1" indent="0"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176" name="Google Shape;176;p5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Tahoma"/>
                <a:ea typeface="Tahoma"/>
                <a:cs typeface="Tahoma"/>
                <a:sym typeface="Tahoma"/>
              </a:defRPr>
            </a:lvl1pPr>
            <a:lvl2pPr marL="0" marR="0" lvl="1" indent="0" algn="r" rtl="0">
              <a:spcBef>
                <a:spcPts val="0"/>
              </a:spcBef>
              <a:buNone/>
              <a:defRPr sz="1200">
                <a:solidFill>
                  <a:srgbClr val="888888"/>
                </a:solidFill>
                <a:latin typeface="Tahoma"/>
                <a:ea typeface="Tahoma"/>
                <a:cs typeface="Tahoma"/>
                <a:sym typeface="Tahoma"/>
              </a:defRPr>
            </a:lvl2pPr>
            <a:lvl3pPr marL="0" marR="0" lvl="2" indent="0" algn="r" rtl="0">
              <a:spcBef>
                <a:spcPts val="0"/>
              </a:spcBef>
              <a:buNone/>
              <a:defRPr sz="1200">
                <a:solidFill>
                  <a:srgbClr val="888888"/>
                </a:solidFill>
                <a:latin typeface="Tahoma"/>
                <a:ea typeface="Tahoma"/>
                <a:cs typeface="Tahoma"/>
                <a:sym typeface="Tahoma"/>
              </a:defRPr>
            </a:lvl3pPr>
            <a:lvl4pPr marL="0" marR="0" lvl="3" indent="0" algn="r" rtl="0">
              <a:spcBef>
                <a:spcPts val="0"/>
              </a:spcBef>
              <a:buNone/>
              <a:defRPr sz="1200">
                <a:solidFill>
                  <a:srgbClr val="888888"/>
                </a:solidFill>
                <a:latin typeface="Tahoma"/>
                <a:ea typeface="Tahoma"/>
                <a:cs typeface="Tahoma"/>
                <a:sym typeface="Tahoma"/>
              </a:defRPr>
            </a:lvl4pPr>
            <a:lvl5pPr marL="0" marR="0" lvl="4" indent="0" algn="r" rtl="0">
              <a:spcBef>
                <a:spcPts val="0"/>
              </a:spcBef>
              <a:buNone/>
              <a:defRPr sz="1200">
                <a:solidFill>
                  <a:srgbClr val="888888"/>
                </a:solidFill>
                <a:latin typeface="Tahoma"/>
                <a:ea typeface="Tahoma"/>
                <a:cs typeface="Tahoma"/>
                <a:sym typeface="Tahoma"/>
              </a:defRPr>
            </a:lvl5pPr>
            <a:lvl6pPr marL="0" marR="0" lvl="5" indent="0" algn="r" rtl="0">
              <a:spcBef>
                <a:spcPts val="0"/>
              </a:spcBef>
              <a:buNone/>
              <a:defRPr sz="1200">
                <a:solidFill>
                  <a:srgbClr val="888888"/>
                </a:solidFill>
                <a:latin typeface="Tahoma"/>
                <a:ea typeface="Tahoma"/>
                <a:cs typeface="Tahoma"/>
                <a:sym typeface="Tahoma"/>
              </a:defRPr>
            </a:lvl6pPr>
            <a:lvl7pPr marL="0" marR="0" lvl="6" indent="0" algn="r" rtl="0">
              <a:spcBef>
                <a:spcPts val="0"/>
              </a:spcBef>
              <a:buNone/>
              <a:defRPr sz="1200">
                <a:solidFill>
                  <a:srgbClr val="888888"/>
                </a:solidFill>
                <a:latin typeface="Tahoma"/>
                <a:ea typeface="Tahoma"/>
                <a:cs typeface="Tahoma"/>
                <a:sym typeface="Tahoma"/>
              </a:defRPr>
            </a:lvl7pPr>
            <a:lvl8pPr marL="0" marR="0" lvl="7" indent="0" algn="r" rtl="0">
              <a:spcBef>
                <a:spcPts val="0"/>
              </a:spcBef>
              <a:buNone/>
              <a:defRPr sz="1200">
                <a:solidFill>
                  <a:srgbClr val="888888"/>
                </a:solidFill>
                <a:latin typeface="Tahoma"/>
                <a:ea typeface="Tahoma"/>
                <a:cs typeface="Tahoma"/>
                <a:sym typeface="Tahoma"/>
              </a:defRPr>
            </a:lvl8pPr>
            <a:lvl9pPr marL="0" marR="0" lvl="8" indent="0" algn="r" rtl="0">
              <a:spcBef>
                <a:spcPts val="0"/>
              </a:spcBef>
              <a:buNone/>
              <a:defRPr sz="1200">
                <a:solidFill>
                  <a:srgbClr val="888888"/>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
              <a:t>‹#›</a:t>
            </a:fld>
            <a:endParaRPr/>
          </a:p>
        </p:txBody>
      </p:sp>
      <p:cxnSp>
        <p:nvCxnSpPr>
          <p:cNvPr id="177" name="Google Shape;177;p57"/>
          <p:cNvCxnSpPr/>
          <p:nvPr/>
        </p:nvCxnSpPr>
        <p:spPr>
          <a:xfrm rot="10800000">
            <a:off x="-23700" y="406350"/>
            <a:ext cx="2341800" cy="0"/>
          </a:xfrm>
          <a:prstGeom prst="straightConnector1">
            <a:avLst/>
          </a:prstGeom>
          <a:noFill/>
          <a:ln w="9525" cap="flat" cmpd="sng">
            <a:solidFill>
              <a:srgbClr val="434343"/>
            </a:solidFill>
            <a:prstDash val="solid"/>
            <a:round/>
            <a:headEnd type="oval" w="med" len="med"/>
            <a:tailEnd type="none" w="sm" len="sm"/>
          </a:ln>
        </p:spPr>
      </p:cxn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78"/>
        <p:cNvGrpSpPr/>
        <p:nvPr/>
      </p:nvGrpSpPr>
      <p:grpSpPr>
        <a:xfrm>
          <a:off x="0" y="0"/>
          <a:ext cx="0" cy="0"/>
          <a:chOff x="0" y="0"/>
          <a:chExt cx="0" cy="0"/>
        </a:xfrm>
      </p:grpSpPr>
      <p:sp>
        <p:nvSpPr>
          <p:cNvPr id="179" name="Google Shape;179;p58"/>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chemeClr val="dk1"/>
              </a:buClr>
              <a:buSzPts val="3200"/>
              <a:buChar char="•"/>
              <a:defRPr sz="3200" i="0" u="none" strike="noStrike" cap="none">
                <a:solidFill>
                  <a:schemeClr val="dk1"/>
                </a:solidFill>
              </a:defRPr>
            </a:lvl1pPr>
            <a:lvl2pPr marL="914400" marR="0" lvl="1" indent="-406400" algn="l" rtl="0">
              <a:lnSpc>
                <a:spcPct val="100000"/>
              </a:lnSpc>
              <a:spcBef>
                <a:spcPts val="560"/>
              </a:spcBef>
              <a:spcAft>
                <a:spcPts val="0"/>
              </a:spcAft>
              <a:buClr>
                <a:schemeClr val="dk1"/>
              </a:buClr>
              <a:buSzPts val="2800"/>
              <a:buChar char="–"/>
              <a:defRPr sz="2800" i="0" u="none" strike="noStrike" cap="none">
                <a:solidFill>
                  <a:schemeClr val="dk1"/>
                </a:solidFill>
              </a:defRPr>
            </a:lvl2pPr>
            <a:lvl3pPr marL="1371600" marR="0" lvl="2" indent="-381000" algn="l" rtl="0">
              <a:lnSpc>
                <a:spcPct val="100000"/>
              </a:lnSpc>
              <a:spcBef>
                <a:spcPts val="480"/>
              </a:spcBef>
              <a:spcAft>
                <a:spcPts val="0"/>
              </a:spcAft>
              <a:buClr>
                <a:schemeClr val="dk1"/>
              </a:buClr>
              <a:buSzPts val="2400"/>
              <a:buChar char="•"/>
              <a:defRPr sz="2400" i="0" u="none" strike="noStrike" cap="none">
                <a:solidFill>
                  <a:schemeClr val="dk1"/>
                </a:solidFill>
              </a:defRPr>
            </a:lvl3pPr>
            <a:lvl4pPr marL="1828800" marR="0" lvl="3" indent="-355600" algn="l" rtl="0">
              <a:lnSpc>
                <a:spcPct val="100000"/>
              </a:lnSpc>
              <a:spcBef>
                <a:spcPts val="400"/>
              </a:spcBef>
              <a:spcAft>
                <a:spcPts val="0"/>
              </a:spcAft>
              <a:buClr>
                <a:schemeClr val="dk1"/>
              </a:buClr>
              <a:buSzPts val="2000"/>
              <a:buChar char="–"/>
              <a:defRPr sz="2000" i="0" u="none" strike="noStrike" cap="none">
                <a:solidFill>
                  <a:schemeClr val="dk1"/>
                </a:solidFill>
              </a:defRPr>
            </a:lvl4pPr>
            <a:lvl5pPr marL="2286000" marR="0" lvl="4" indent="-355600" algn="l" rtl="0">
              <a:lnSpc>
                <a:spcPct val="100000"/>
              </a:lnSpc>
              <a:spcBef>
                <a:spcPts val="400"/>
              </a:spcBef>
              <a:spcAft>
                <a:spcPts val="0"/>
              </a:spcAft>
              <a:buClr>
                <a:schemeClr val="dk1"/>
              </a:buClr>
              <a:buSzPts val="2000"/>
              <a:buChar char="»"/>
              <a:defRPr sz="2000" i="0" u="none" strike="noStrike" cap="none">
                <a:solidFill>
                  <a:schemeClr val="dk1"/>
                </a:solidFill>
              </a:defRPr>
            </a:lvl5pPr>
            <a:lvl6pPr marL="2743200" marR="0" lvl="5" indent="-355600" algn="l" rtl="0">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180" name="Google Shape;180;p58"/>
          <p:cNvSpPr txBox="1">
            <a:spLocks noGrp="1"/>
          </p:cNvSpPr>
          <p:nvPr>
            <p:ph type="title"/>
          </p:nvPr>
        </p:nvSpPr>
        <p:spPr>
          <a:xfrm>
            <a:off x="2622900" y="84881"/>
            <a:ext cx="6406800" cy="642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dk1"/>
              </a:buClr>
              <a:buSzPts val="1400"/>
              <a:buNone/>
              <a:defRPr sz="3600" i="0" u="none" strike="noStrike" cap="none">
                <a:solidFill>
                  <a:schemeClr val="dk1"/>
                </a:solidFill>
              </a:defRPr>
            </a:lvl1pPr>
            <a:lvl2pPr marR="0" lvl="1" algn="l" rtl="0">
              <a:lnSpc>
                <a:spcPct val="100000"/>
              </a:lnSpc>
              <a:spcBef>
                <a:spcPts val="0"/>
              </a:spcBef>
              <a:spcAft>
                <a:spcPts val="0"/>
              </a:spcAft>
              <a:buClr>
                <a:srgbClr val="000000"/>
              </a:buClr>
              <a:buSzPts val="1400"/>
              <a:buNone/>
              <a:defRPr sz="1800" i="0" u="none" strike="noStrike" cap="none">
                <a:solidFill>
                  <a:srgbClr val="000000"/>
                </a:solidFill>
              </a:defRPr>
            </a:lvl2pPr>
            <a:lvl3pPr marR="0" lvl="2" algn="l" rtl="0">
              <a:lnSpc>
                <a:spcPct val="100000"/>
              </a:lnSpc>
              <a:spcBef>
                <a:spcPts val="0"/>
              </a:spcBef>
              <a:spcAft>
                <a:spcPts val="0"/>
              </a:spcAft>
              <a:buClr>
                <a:srgbClr val="000000"/>
              </a:buClr>
              <a:buSzPts val="1400"/>
              <a:buNone/>
              <a:defRPr sz="1800" i="0" u="none" strike="noStrike" cap="none">
                <a:solidFill>
                  <a:srgbClr val="000000"/>
                </a:solidFill>
              </a:defRPr>
            </a:lvl3pPr>
            <a:lvl4pPr marR="0" lvl="3" algn="l" rtl="0">
              <a:lnSpc>
                <a:spcPct val="100000"/>
              </a:lnSpc>
              <a:spcBef>
                <a:spcPts val="0"/>
              </a:spcBef>
              <a:spcAft>
                <a:spcPts val="0"/>
              </a:spcAft>
              <a:buClr>
                <a:srgbClr val="000000"/>
              </a:buClr>
              <a:buSzPts val="1400"/>
              <a:buNone/>
              <a:defRPr sz="1800" i="0" u="none" strike="noStrike" cap="none">
                <a:solidFill>
                  <a:srgbClr val="000000"/>
                </a:solidFill>
              </a:defRPr>
            </a:lvl4pPr>
            <a:lvl5pPr marR="0" lvl="4" algn="l" rtl="0">
              <a:lnSpc>
                <a:spcPct val="100000"/>
              </a:lnSpc>
              <a:spcBef>
                <a:spcPts val="0"/>
              </a:spcBef>
              <a:spcAft>
                <a:spcPts val="0"/>
              </a:spcAft>
              <a:buClr>
                <a:srgbClr val="000000"/>
              </a:buClr>
              <a:buSzPts val="1400"/>
              <a:buNone/>
              <a:defRPr sz="1800" i="0" u="none" strike="noStrike" cap="none">
                <a:solidFill>
                  <a:srgbClr val="000000"/>
                </a:solidFill>
              </a:defRPr>
            </a:lvl5pPr>
            <a:lvl6pPr marR="0" lvl="5" algn="l" rtl="0">
              <a:lnSpc>
                <a:spcPct val="100000"/>
              </a:lnSpc>
              <a:spcBef>
                <a:spcPts val="0"/>
              </a:spcBef>
              <a:spcAft>
                <a:spcPts val="0"/>
              </a:spcAft>
              <a:buClr>
                <a:srgbClr val="000000"/>
              </a:buClr>
              <a:buSzPts val="1400"/>
              <a:buNone/>
              <a:defRPr sz="1800" i="0" u="none" strike="noStrike" cap="none">
                <a:solidFill>
                  <a:srgbClr val="000000"/>
                </a:solidFill>
              </a:defRPr>
            </a:lvl6pPr>
            <a:lvl7pPr marR="0" lvl="6" algn="l" rtl="0">
              <a:lnSpc>
                <a:spcPct val="100000"/>
              </a:lnSpc>
              <a:spcBef>
                <a:spcPts val="0"/>
              </a:spcBef>
              <a:spcAft>
                <a:spcPts val="0"/>
              </a:spcAft>
              <a:buClr>
                <a:srgbClr val="000000"/>
              </a:buClr>
              <a:buSzPts val="1400"/>
              <a:buNone/>
              <a:defRPr sz="1800" i="0" u="none" strike="noStrike" cap="none">
                <a:solidFill>
                  <a:srgbClr val="000000"/>
                </a:solidFill>
              </a:defRPr>
            </a:lvl7pPr>
            <a:lvl8pPr marR="0" lvl="7" algn="l" rtl="0">
              <a:lnSpc>
                <a:spcPct val="100000"/>
              </a:lnSpc>
              <a:spcBef>
                <a:spcPts val="0"/>
              </a:spcBef>
              <a:spcAft>
                <a:spcPts val="0"/>
              </a:spcAft>
              <a:buClr>
                <a:srgbClr val="000000"/>
              </a:buClr>
              <a:buSzPts val="1400"/>
              <a:buNone/>
              <a:defRPr sz="1800" i="0" u="none" strike="noStrike" cap="none">
                <a:solidFill>
                  <a:srgbClr val="000000"/>
                </a:solidFill>
              </a:defRPr>
            </a:lvl8pPr>
            <a:lvl9pPr marR="0" lvl="8" algn="l" rtl="0">
              <a:lnSpc>
                <a:spcPct val="100000"/>
              </a:lnSpc>
              <a:spcBef>
                <a:spcPts val="0"/>
              </a:spcBef>
              <a:spcAft>
                <a:spcPts val="0"/>
              </a:spcAft>
              <a:buClr>
                <a:srgbClr val="000000"/>
              </a:buClr>
              <a:buSzPts val="1400"/>
              <a:buNone/>
              <a:defRPr sz="1800" i="0" u="none" strike="noStrike" cap="none">
                <a:solidFill>
                  <a:srgbClr val="000000"/>
                </a:solidFill>
              </a:defRPr>
            </a:lvl9pPr>
          </a:lstStyle>
          <a:p>
            <a:endParaRPr/>
          </a:p>
        </p:txBody>
      </p:sp>
      <p:cxnSp>
        <p:nvCxnSpPr>
          <p:cNvPr id="181" name="Google Shape;181;p58"/>
          <p:cNvCxnSpPr/>
          <p:nvPr/>
        </p:nvCxnSpPr>
        <p:spPr>
          <a:xfrm rot="10800000">
            <a:off x="-23700" y="406350"/>
            <a:ext cx="2341800" cy="0"/>
          </a:xfrm>
          <a:prstGeom prst="straightConnector1">
            <a:avLst/>
          </a:prstGeom>
          <a:noFill/>
          <a:ln w="9525" cap="flat" cmpd="sng">
            <a:solidFill>
              <a:srgbClr val="434343"/>
            </a:solidFill>
            <a:prstDash val="solid"/>
            <a:round/>
            <a:headEnd type="oval" w="med" len="med"/>
            <a:tailEnd type="none" w="sm" len="sm"/>
          </a:ln>
        </p:spPr>
      </p:cxn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Content 1">
  <p:cSld name="1_Title and Content">
    <p:spTree>
      <p:nvGrpSpPr>
        <p:cNvPr id="1" name="Shape 182"/>
        <p:cNvGrpSpPr/>
        <p:nvPr/>
      </p:nvGrpSpPr>
      <p:grpSpPr>
        <a:xfrm>
          <a:off x="0" y="0"/>
          <a:ext cx="0" cy="0"/>
          <a:chOff x="0" y="0"/>
          <a:chExt cx="0" cy="0"/>
        </a:xfrm>
      </p:grpSpPr>
      <p:sp>
        <p:nvSpPr>
          <p:cNvPr id="183" name="Google Shape;183;p59"/>
          <p:cNvSpPr txBox="1">
            <a:spLocks noGrp="1"/>
          </p:cNvSpPr>
          <p:nvPr>
            <p:ph type="body" idx="1"/>
          </p:nvPr>
        </p:nvSpPr>
        <p:spPr>
          <a:xfrm>
            <a:off x="457200" y="1200151"/>
            <a:ext cx="8229600" cy="3394500"/>
          </a:xfrm>
          <a:prstGeom prst="rect">
            <a:avLst/>
          </a:prstGeom>
          <a:noFill/>
          <a:ln>
            <a:noFill/>
          </a:ln>
        </p:spPr>
        <p:txBody>
          <a:bodyPr spcFirstLastPara="1" wrap="square" lIns="68550" tIns="68550" rIns="68550" bIns="68550" anchor="t" anchorCtr="0">
            <a:noAutofit/>
          </a:bodyPr>
          <a:lstStyle>
            <a:lvl1pPr marL="457200" marR="0" lvl="0" indent="-381000" algn="l" rtl="0">
              <a:lnSpc>
                <a:spcPct val="100000"/>
              </a:lnSpc>
              <a:spcBef>
                <a:spcPts val="600"/>
              </a:spcBef>
              <a:spcAft>
                <a:spcPts val="0"/>
              </a:spcAft>
              <a:buClr>
                <a:schemeClr val="dk1"/>
              </a:buClr>
              <a:buSzPts val="2400"/>
              <a:buFont typeface="Arial"/>
              <a:buChar char="•"/>
              <a:defRPr sz="3200" b="0" i="0" u="none" strike="noStrike" cap="none">
                <a:solidFill>
                  <a:schemeClr val="dk1"/>
                </a:solidFill>
                <a:latin typeface="Tahoma"/>
                <a:ea typeface="Tahoma"/>
                <a:cs typeface="Tahoma"/>
                <a:sym typeface="Tahoma"/>
              </a:defRPr>
            </a:lvl1pPr>
            <a:lvl2pPr marL="914400" marR="0" lvl="1" indent="-361950" algn="l" rtl="0">
              <a:lnSpc>
                <a:spcPct val="100000"/>
              </a:lnSpc>
              <a:spcBef>
                <a:spcPts val="600"/>
              </a:spcBef>
              <a:spcAft>
                <a:spcPts val="0"/>
              </a:spcAft>
              <a:buClr>
                <a:schemeClr val="dk1"/>
              </a:buClr>
              <a:buSzPts val="2100"/>
              <a:buFont typeface="Arial"/>
              <a:buChar char="–"/>
              <a:defRPr sz="2800" b="0" i="0" u="none" strike="noStrike" cap="none">
                <a:solidFill>
                  <a:schemeClr val="dk1"/>
                </a:solidFill>
                <a:latin typeface="Tahoma"/>
                <a:ea typeface="Tahoma"/>
                <a:cs typeface="Tahoma"/>
                <a:sym typeface="Tahoma"/>
              </a:defRPr>
            </a:lvl2pPr>
            <a:lvl3pPr marL="1371600" marR="0" lvl="2" indent="-342900" algn="l" rtl="0">
              <a:lnSpc>
                <a:spcPct val="100000"/>
              </a:lnSpc>
              <a:spcBef>
                <a:spcPts val="500"/>
              </a:spcBef>
              <a:spcAft>
                <a:spcPts val="0"/>
              </a:spcAft>
              <a:buClr>
                <a:schemeClr val="dk1"/>
              </a:buClr>
              <a:buSzPts val="1800"/>
              <a:buFont typeface="Arial"/>
              <a:buChar char="•"/>
              <a:defRPr sz="2400" b="0" i="0" u="none" strike="noStrike" cap="none">
                <a:solidFill>
                  <a:schemeClr val="dk1"/>
                </a:solidFill>
                <a:latin typeface="Tahoma"/>
                <a:ea typeface="Tahoma"/>
                <a:cs typeface="Tahoma"/>
                <a:sym typeface="Tahoma"/>
              </a:defRPr>
            </a:lvl3pPr>
            <a:lvl4pPr marL="1828800" marR="0" lvl="3" indent="-32385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Tahoma"/>
                <a:ea typeface="Tahoma"/>
                <a:cs typeface="Tahoma"/>
                <a:sym typeface="Tahoma"/>
              </a:defRPr>
            </a:lvl4pPr>
            <a:lvl5pPr marL="2286000" marR="0" lvl="4" indent="-32385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Tahoma"/>
                <a:ea typeface="Tahoma"/>
                <a:cs typeface="Tahoma"/>
                <a:sym typeface="Tahoma"/>
              </a:defRPr>
            </a:lvl5pPr>
            <a:lvl6pPr marL="2743200" marR="0" lvl="5" indent="-32385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Source Sans Pro"/>
                <a:ea typeface="Source Sans Pro"/>
                <a:cs typeface="Source Sans Pro"/>
                <a:sym typeface="Source Sans Pro"/>
              </a:defRPr>
            </a:lvl6pPr>
            <a:lvl7pPr marL="3200400" marR="0" lvl="6" indent="-32385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Source Sans Pro"/>
                <a:ea typeface="Source Sans Pro"/>
                <a:cs typeface="Source Sans Pro"/>
                <a:sym typeface="Source Sans Pro"/>
              </a:defRPr>
            </a:lvl7pPr>
            <a:lvl8pPr marL="3657600" marR="0" lvl="7" indent="-32385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Source Sans Pro"/>
                <a:ea typeface="Source Sans Pro"/>
                <a:cs typeface="Source Sans Pro"/>
                <a:sym typeface="Source Sans Pro"/>
              </a:defRPr>
            </a:lvl8pPr>
            <a:lvl9pPr marL="4114800" marR="0" lvl="8" indent="-32385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Source Sans Pro"/>
                <a:ea typeface="Source Sans Pro"/>
                <a:cs typeface="Source Sans Pro"/>
                <a:sym typeface="Source Sans Pro"/>
              </a:defRPr>
            </a:lvl9pPr>
          </a:lstStyle>
          <a:p>
            <a:endParaRPr/>
          </a:p>
        </p:txBody>
      </p:sp>
      <p:sp>
        <p:nvSpPr>
          <p:cNvPr id="184" name="Google Shape;184;p59"/>
          <p:cNvSpPr txBox="1">
            <a:spLocks noGrp="1"/>
          </p:cNvSpPr>
          <p:nvPr>
            <p:ph type="dt" idx="10"/>
          </p:nvPr>
        </p:nvSpPr>
        <p:spPr>
          <a:xfrm>
            <a:off x="457200" y="4767264"/>
            <a:ext cx="2133600" cy="273900"/>
          </a:xfrm>
          <a:prstGeom prst="rect">
            <a:avLst/>
          </a:prstGeom>
          <a:noFill/>
          <a:ln>
            <a:noFill/>
          </a:ln>
        </p:spPr>
        <p:txBody>
          <a:bodyPr spcFirstLastPara="1" wrap="square" lIns="68550" tIns="68550" rIns="68550" bIns="68550" anchor="ctr" anchorCtr="0">
            <a:noAutofit/>
          </a:bodyPr>
          <a:lstStyle>
            <a:lvl1pPr marR="0" lvl="0" algn="l" rtl="0">
              <a:lnSpc>
                <a:spcPct val="100000"/>
              </a:lnSpc>
              <a:spcBef>
                <a:spcPts val="0"/>
              </a:spcBef>
              <a:spcAft>
                <a:spcPts val="0"/>
              </a:spcAft>
              <a:buClr>
                <a:srgbClr val="888888"/>
              </a:buClr>
              <a:buSzPts val="900"/>
              <a:buFont typeface="Tahoma"/>
              <a:buNone/>
              <a:defRPr sz="1200" b="0" i="0" u="none" strike="noStrike" cap="none">
                <a:solidFill>
                  <a:srgbClr val="888888"/>
                </a:solidFill>
                <a:latin typeface="Tahoma"/>
                <a:ea typeface="Tahoma"/>
                <a:cs typeface="Tahoma"/>
                <a:sym typeface="Tahoma"/>
              </a:defRPr>
            </a:lvl1pPr>
            <a:lvl2pPr marR="0" lvl="1" algn="l" rtl="0">
              <a:lnSpc>
                <a:spcPct val="100000"/>
              </a:lnSpc>
              <a:spcBef>
                <a:spcPts val="0"/>
              </a:spcBef>
              <a:spcAft>
                <a:spcPts val="0"/>
              </a:spcAft>
              <a:buClr>
                <a:schemeClr val="dk1"/>
              </a:buClr>
              <a:buSzPts val="1400"/>
              <a:buFont typeface="Source Sans Pro"/>
              <a:buNone/>
              <a:defRPr sz="18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0"/>
              </a:spcBef>
              <a:spcAft>
                <a:spcPts val="0"/>
              </a:spcAft>
              <a:buClr>
                <a:schemeClr val="dk1"/>
              </a:buClr>
              <a:buSzPts val="1400"/>
              <a:buFont typeface="Source Sans Pro"/>
              <a:buNone/>
              <a:defRPr sz="18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0"/>
              </a:spcBef>
              <a:spcAft>
                <a:spcPts val="0"/>
              </a:spcAft>
              <a:buClr>
                <a:schemeClr val="dk1"/>
              </a:buClr>
              <a:buSzPts val="1400"/>
              <a:buFont typeface="Source Sans Pro"/>
              <a:buNone/>
              <a:defRPr sz="18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0"/>
              </a:spcBef>
              <a:spcAft>
                <a:spcPts val="0"/>
              </a:spcAft>
              <a:buClr>
                <a:schemeClr val="dk1"/>
              </a:buClr>
              <a:buSzPts val="1400"/>
              <a:buFont typeface="Source Sans Pro"/>
              <a:buNone/>
              <a:defRPr sz="1800" b="0" i="0" u="none" strike="noStrike" cap="none">
                <a:solidFill>
                  <a:schemeClr val="dk1"/>
                </a:solidFill>
                <a:latin typeface="Source Sans Pro"/>
                <a:ea typeface="Source Sans Pro"/>
                <a:cs typeface="Source Sans Pro"/>
                <a:sym typeface="Source Sans Pro"/>
              </a:defRPr>
            </a:lvl5pPr>
            <a:lvl6pPr marR="0" lvl="5" algn="l" rtl="0">
              <a:lnSpc>
                <a:spcPct val="100000"/>
              </a:lnSpc>
              <a:spcBef>
                <a:spcPts val="0"/>
              </a:spcBef>
              <a:spcAft>
                <a:spcPts val="0"/>
              </a:spcAft>
              <a:buClr>
                <a:schemeClr val="dk1"/>
              </a:buClr>
              <a:buSzPts val="1400"/>
              <a:buFont typeface="Source Sans Pro"/>
              <a:buNone/>
              <a:defRPr sz="1800" b="0" i="0" u="none" strike="noStrike" cap="none">
                <a:solidFill>
                  <a:schemeClr val="dk1"/>
                </a:solidFill>
                <a:latin typeface="Source Sans Pro"/>
                <a:ea typeface="Source Sans Pro"/>
                <a:cs typeface="Source Sans Pro"/>
                <a:sym typeface="Source Sans Pro"/>
              </a:defRPr>
            </a:lvl6pPr>
            <a:lvl7pPr marR="0" lvl="6" algn="l" rtl="0">
              <a:lnSpc>
                <a:spcPct val="100000"/>
              </a:lnSpc>
              <a:spcBef>
                <a:spcPts val="0"/>
              </a:spcBef>
              <a:spcAft>
                <a:spcPts val="0"/>
              </a:spcAft>
              <a:buClr>
                <a:schemeClr val="dk1"/>
              </a:buClr>
              <a:buSzPts val="1400"/>
              <a:buFont typeface="Source Sans Pro"/>
              <a:buNone/>
              <a:defRPr sz="1800" b="0" i="0" u="none" strike="noStrike" cap="none">
                <a:solidFill>
                  <a:schemeClr val="dk1"/>
                </a:solidFill>
                <a:latin typeface="Source Sans Pro"/>
                <a:ea typeface="Source Sans Pro"/>
                <a:cs typeface="Source Sans Pro"/>
                <a:sym typeface="Source Sans Pro"/>
              </a:defRPr>
            </a:lvl7pPr>
            <a:lvl8pPr marR="0" lvl="7" algn="l" rtl="0">
              <a:lnSpc>
                <a:spcPct val="100000"/>
              </a:lnSpc>
              <a:spcBef>
                <a:spcPts val="0"/>
              </a:spcBef>
              <a:spcAft>
                <a:spcPts val="0"/>
              </a:spcAft>
              <a:buClr>
                <a:schemeClr val="dk1"/>
              </a:buClr>
              <a:buSzPts val="1400"/>
              <a:buFont typeface="Source Sans Pro"/>
              <a:buNone/>
              <a:defRPr sz="1800" b="0" i="0" u="none" strike="noStrike" cap="none">
                <a:solidFill>
                  <a:schemeClr val="dk1"/>
                </a:solidFill>
                <a:latin typeface="Source Sans Pro"/>
                <a:ea typeface="Source Sans Pro"/>
                <a:cs typeface="Source Sans Pro"/>
                <a:sym typeface="Source Sans Pro"/>
              </a:defRPr>
            </a:lvl8pPr>
            <a:lvl9pPr marR="0" lvl="8" algn="l" rtl="0">
              <a:lnSpc>
                <a:spcPct val="100000"/>
              </a:lnSpc>
              <a:spcBef>
                <a:spcPts val="0"/>
              </a:spcBef>
              <a:spcAft>
                <a:spcPts val="0"/>
              </a:spcAft>
              <a:buClr>
                <a:schemeClr val="dk1"/>
              </a:buClr>
              <a:buSzPts val="1400"/>
              <a:buFont typeface="Source Sans Pro"/>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185" name="Google Shape;185;p59"/>
          <p:cNvSpPr txBox="1">
            <a:spLocks noGrp="1"/>
          </p:cNvSpPr>
          <p:nvPr>
            <p:ph type="ftr" idx="11"/>
          </p:nvPr>
        </p:nvSpPr>
        <p:spPr>
          <a:xfrm>
            <a:off x="3124200" y="4767264"/>
            <a:ext cx="2895600" cy="273900"/>
          </a:xfrm>
          <a:prstGeom prst="rect">
            <a:avLst/>
          </a:prstGeom>
          <a:noFill/>
          <a:ln>
            <a:noFill/>
          </a:ln>
        </p:spPr>
        <p:txBody>
          <a:bodyPr spcFirstLastPara="1" wrap="square" lIns="68550" tIns="68550" rIns="68550" bIns="68550" anchor="ctr" anchorCtr="0">
            <a:noAutofit/>
          </a:bodyPr>
          <a:lstStyle>
            <a:lvl1pPr marR="0" lvl="0" algn="ctr" rtl="0">
              <a:lnSpc>
                <a:spcPct val="100000"/>
              </a:lnSpc>
              <a:spcBef>
                <a:spcPts val="0"/>
              </a:spcBef>
              <a:spcAft>
                <a:spcPts val="0"/>
              </a:spcAft>
              <a:buClr>
                <a:srgbClr val="888888"/>
              </a:buClr>
              <a:buSzPts val="900"/>
              <a:buFont typeface="Tahoma"/>
              <a:buNone/>
              <a:defRPr sz="1200" b="0" i="0" u="none" strike="noStrike" cap="none">
                <a:solidFill>
                  <a:srgbClr val="888888"/>
                </a:solidFill>
                <a:latin typeface="Tahoma"/>
                <a:ea typeface="Tahoma"/>
                <a:cs typeface="Tahoma"/>
                <a:sym typeface="Tahoma"/>
              </a:defRPr>
            </a:lvl1pPr>
            <a:lvl2pPr marR="0" lvl="1" algn="l" rtl="0">
              <a:lnSpc>
                <a:spcPct val="100000"/>
              </a:lnSpc>
              <a:spcBef>
                <a:spcPts val="0"/>
              </a:spcBef>
              <a:spcAft>
                <a:spcPts val="0"/>
              </a:spcAft>
              <a:buClr>
                <a:schemeClr val="dk1"/>
              </a:buClr>
              <a:buSzPts val="1400"/>
              <a:buFont typeface="Source Sans Pro"/>
              <a:buNone/>
              <a:defRPr sz="18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0"/>
              </a:spcBef>
              <a:spcAft>
                <a:spcPts val="0"/>
              </a:spcAft>
              <a:buClr>
                <a:schemeClr val="dk1"/>
              </a:buClr>
              <a:buSzPts val="1400"/>
              <a:buFont typeface="Source Sans Pro"/>
              <a:buNone/>
              <a:defRPr sz="18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0"/>
              </a:spcBef>
              <a:spcAft>
                <a:spcPts val="0"/>
              </a:spcAft>
              <a:buClr>
                <a:schemeClr val="dk1"/>
              </a:buClr>
              <a:buSzPts val="1400"/>
              <a:buFont typeface="Source Sans Pro"/>
              <a:buNone/>
              <a:defRPr sz="18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0"/>
              </a:spcBef>
              <a:spcAft>
                <a:spcPts val="0"/>
              </a:spcAft>
              <a:buClr>
                <a:schemeClr val="dk1"/>
              </a:buClr>
              <a:buSzPts val="1400"/>
              <a:buFont typeface="Source Sans Pro"/>
              <a:buNone/>
              <a:defRPr sz="1800" b="0" i="0" u="none" strike="noStrike" cap="none">
                <a:solidFill>
                  <a:schemeClr val="dk1"/>
                </a:solidFill>
                <a:latin typeface="Source Sans Pro"/>
                <a:ea typeface="Source Sans Pro"/>
                <a:cs typeface="Source Sans Pro"/>
                <a:sym typeface="Source Sans Pro"/>
              </a:defRPr>
            </a:lvl5pPr>
            <a:lvl6pPr marR="0" lvl="5" algn="l" rtl="0">
              <a:lnSpc>
                <a:spcPct val="100000"/>
              </a:lnSpc>
              <a:spcBef>
                <a:spcPts val="0"/>
              </a:spcBef>
              <a:spcAft>
                <a:spcPts val="0"/>
              </a:spcAft>
              <a:buClr>
                <a:schemeClr val="dk1"/>
              </a:buClr>
              <a:buSzPts val="1400"/>
              <a:buFont typeface="Source Sans Pro"/>
              <a:buNone/>
              <a:defRPr sz="1800" b="0" i="0" u="none" strike="noStrike" cap="none">
                <a:solidFill>
                  <a:schemeClr val="dk1"/>
                </a:solidFill>
                <a:latin typeface="Source Sans Pro"/>
                <a:ea typeface="Source Sans Pro"/>
                <a:cs typeface="Source Sans Pro"/>
                <a:sym typeface="Source Sans Pro"/>
              </a:defRPr>
            </a:lvl6pPr>
            <a:lvl7pPr marR="0" lvl="6" algn="l" rtl="0">
              <a:lnSpc>
                <a:spcPct val="100000"/>
              </a:lnSpc>
              <a:spcBef>
                <a:spcPts val="0"/>
              </a:spcBef>
              <a:spcAft>
                <a:spcPts val="0"/>
              </a:spcAft>
              <a:buClr>
                <a:schemeClr val="dk1"/>
              </a:buClr>
              <a:buSzPts val="1400"/>
              <a:buFont typeface="Source Sans Pro"/>
              <a:buNone/>
              <a:defRPr sz="1800" b="0" i="0" u="none" strike="noStrike" cap="none">
                <a:solidFill>
                  <a:schemeClr val="dk1"/>
                </a:solidFill>
                <a:latin typeface="Source Sans Pro"/>
                <a:ea typeface="Source Sans Pro"/>
                <a:cs typeface="Source Sans Pro"/>
                <a:sym typeface="Source Sans Pro"/>
              </a:defRPr>
            </a:lvl7pPr>
            <a:lvl8pPr marR="0" lvl="7" algn="l" rtl="0">
              <a:lnSpc>
                <a:spcPct val="100000"/>
              </a:lnSpc>
              <a:spcBef>
                <a:spcPts val="0"/>
              </a:spcBef>
              <a:spcAft>
                <a:spcPts val="0"/>
              </a:spcAft>
              <a:buClr>
                <a:schemeClr val="dk1"/>
              </a:buClr>
              <a:buSzPts val="1400"/>
              <a:buFont typeface="Source Sans Pro"/>
              <a:buNone/>
              <a:defRPr sz="1800" b="0" i="0" u="none" strike="noStrike" cap="none">
                <a:solidFill>
                  <a:schemeClr val="dk1"/>
                </a:solidFill>
                <a:latin typeface="Source Sans Pro"/>
                <a:ea typeface="Source Sans Pro"/>
                <a:cs typeface="Source Sans Pro"/>
                <a:sym typeface="Source Sans Pro"/>
              </a:defRPr>
            </a:lvl8pPr>
            <a:lvl9pPr marR="0" lvl="8" algn="l" rtl="0">
              <a:lnSpc>
                <a:spcPct val="100000"/>
              </a:lnSpc>
              <a:spcBef>
                <a:spcPts val="0"/>
              </a:spcBef>
              <a:spcAft>
                <a:spcPts val="0"/>
              </a:spcAft>
              <a:buClr>
                <a:schemeClr val="dk1"/>
              </a:buClr>
              <a:buSzPts val="1400"/>
              <a:buFont typeface="Source Sans Pro"/>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186" name="Google Shape;186;p59"/>
          <p:cNvSpPr txBox="1">
            <a:spLocks noGrp="1"/>
          </p:cNvSpPr>
          <p:nvPr>
            <p:ph type="sldNum" idx="12"/>
          </p:nvPr>
        </p:nvSpPr>
        <p:spPr>
          <a:xfrm>
            <a:off x="6553200" y="4767264"/>
            <a:ext cx="2133600" cy="273900"/>
          </a:xfrm>
          <a:prstGeom prst="rect">
            <a:avLst/>
          </a:prstGeom>
          <a:noFill/>
          <a:ln>
            <a:noFill/>
          </a:ln>
        </p:spPr>
        <p:txBody>
          <a:bodyPr spcFirstLastPara="1" wrap="square" lIns="68550" tIns="34250" rIns="68550" bIns="34250" anchor="ctr" anchorCtr="0">
            <a:noAutofit/>
          </a:bodyPr>
          <a:lstStyle>
            <a:lvl1pPr marL="0" marR="0" lvl="0" indent="0" algn="r" rtl="0">
              <a:lnSpc>
                <a:spcPct val="100000"/>
              </a:lnSpc>
              <a:spcBef>
                <a:spcPts val="0"/>
              </a:spcBef>
              <a:spcAft>
                <a:spcPts val="0"/>
              </a:spcAft>
              <a:buClr>
                <a:srgbClr val="888888"/>
              </a:buClr>
              <a:buSzPts val="200"/>
              <a:buFont typeface="Tahoma"/>
              <a:buNone/>
              <a:defRPr sz="1200" b="0" i="0" u="none" strike="noStrike" cap="none">
                <a:solidFill>
                  <a:srgbClr val="888888"/>
                </a:solidFill>
                <a:latin typeface="Tahoma"/>
                <a:ea typeface="Tahoma"/>
                <a:cs typeface="Tahoma"/>
                <a:sym typeface="Tahoma"/>
              </a:defRPr>
            </a:lvl1pPr>
            <a:lvl2pPr marL="0" marR="0" lvl="1" indent="0" algn="r" rtl="0">
              <a:lnSpc>
                <a:spcPct val="100000"/>
              </a:lnSpc>
              <a:spcBef>
                <a:spcPts val="0"/>
              </a:spcBef>
              <a:spcAft>
                <a:spcPts val="0"/>
              </a:spcAft>
              <a:buClr>
                <a:srgbClr val="888888"/>
              </a:buClr>
              <a:buSzPts val="200"/>
              <a:buFont typeface="Tahoma"/>
              <a:buNone/>
              <a:defRPr sz="1200" b="0" i="0" u="none" strike="noStrike" cap="none">
                <a:solidFill>
                  <a:srgbClr val="888888"/>
                </a:solidFill>
                <a:latin typeface="Tahoma"/>
                <a:ea typeface="Tahoma"/>
                <a:cs typeface="Tahoma"/>
                <a:sym typeface="Tahoma"/>
              </a:defRPr>
            </a:lvl2pPr>
            <a:lvl3pPr marL="0" marR="0" lvl="2" indent="0" algn="r" rtl="0">
              <a:lnSpc>
                <a:spcPct val="100000"/>
              </a:lnSpc>
              <a:spcBef>
                <a:spcPts val="0"/>
              </a:spcBef>
              <a:spcAft>
                <a:spcPts val="0"/>
              </a:spcAft>
              <a:buClr>
                <a:srgbClr val="888888"/>
              </a:buClr>
              <a:buSzPts val="200"/>
              <a:buFont typeface="Tahoma"/>
              <a:buNone/>
              <a:defRPr sz="1200" b="0" i="0" u="none" strike="noStrike" cap="none">
                <a:solidFill>
                  <a:srgbClr val="888888"/>
                </a:solidFill>
                <a:latin typeface="Tahoma"/>
                <a:ea typeface="Tahoma"/>
                <a:cs typeface="Tahoma"/>
                <a:sym typeface="Tahoma"/>
              </a:defRPr>
            </a:lvl3pPr>
            <a:lvl4pPr marL="0" marR="0" lvl="3" indent="0" algn="r" rtl="0">
              <a:lnSpc>
                <a:spcPct val="100000"/>
              </a:lnSpc>
              <a:spcBef>
                <a:spcPts val="0"/>
              </a:spcBef>
              <a:spcAft>
                <a:spcPts val="0"/>
              </a:spcAft>
              <a:buClr>
                <a:srgbClr val="888888"/>
              </a:buClr>
              <a:buSzPts val="200"/>
              <a:buFont typeface="Tahoma"/>
              <a:buNone/>
              <a:defRPr sz="1200" b="0" i="0" u="none" strike="noStrike" cap="none">
                <a:solidFill>
                  <a:srgbClr val="888888"/>
                </a:solidFill>
                <a:latin typeface="Tahoma"/>
                <a:ea typeface="Tahoma"/>
                <a:cs typeface="Tahoma"/>
                <a:sym typeface="Tahoma"/>
              </a:defRPr>
            </a:lvl4pPr>
            <a:lvl5pPr marL="0" marR="0" lvl="4" indent="0" algn="r" rtl="0">
              <a:lnSpc>
                <a:spcPct val="100000"/>
              </a:lnSpc>
              <a:spcBef>
                <a:spcPts val="0"/>
              </a:spcBef>
              <a:spcAft>
                <a:spcPts val="0"/>
              </a:spcAft>
              <a:buClr>
                <a:srgbClr val="888888"/>
              </a:buClr>
              <a:buSzPts val="200"/>
              <a:buFont typeface="Tahoma"/>
              <a:buNone/>
              <a:defRPr sz="1200" b="0" i="0" u="none" strike="noStrike" cap="none">
                <a:solidFill>
                  <a:srgbClr val="888888"/>
                </a:solidFill>
                <a:latin typeface="Tahoma"/>
                <a:ea typeface="Tahoma"/>
                <a:cs typeface="Tahoma"/>
                <a:sym typeface="Tahoma"/>
              </a:defRPr>
            </a:lvl5pPr>
            <a:lvl6pPr marL="0" marR="0" lvl="5" indent="0" algn="r" rtl="0">
              <a:lnSpc>
                <a:spcPct val="100000"/>
              </a:lnSpc>
              <a:spcBef>
                <a:spcPts val="0"/>
              </a:spcBef>
              <a:spcAft>
                <a:spcPts val="0"/>
              </a:spcAft>
              <a:buClr>
                <a:srgbClr val="888888"/>
              </a:buClr>
              <a:buSzPts val="200"/>
              <a:buFont typeface="Tahoma"/>
              <a:buNone/>
              <a:defRPr sz="1200" b="0" i="0" u="none" strike="noStrike" cap="none">
                <a:solidFill>
                  <a:srgbClr val="888888"/>
                </a:solidFill>
                <a:latin typeface="Tahoma"/>
                <a:ea typeface="Tahoma"/>
                <a:cs typeface="Tahoma"/>
                <a:sym typeface="Tahoma"/>
              </a:defRPr>
            </a:lvl6pPr>
            <a:lvl7pPr marL="0" marR="0" lvl="6" indent="0" algn="r" rtl="0">
              <a:lnSpc>
                <a:spcPct val="100000"/>
              </a:lnSpc>
              <a:spcBef>
                <a:spcPts val="0"/>
              </a:spcBef>
              <a:spcAft>
                <a:spcPts val="0"/>
              </a:spcAft>
              <a:buClr>
                <a:srgbClr val="888888"/>
              </a:buClr>
              <a:buSzPts val="200"/>
              <a:buFont typeface="Tahoma"/>
              <a:buNone/>
              <a:defRPr sz="1200" b="0" i="0" u="none" strike="noStrike" cap="none">
                <a:solidFill>
                  <a:srgbClr val="888888"/>
                </a:solidFill>
                <a:latin typeface="Tahoma"/>
                <a:ea typeface="Tahoma"/>
                <a:cs typeface="Tahoma"/>
                <a:sym typeface="Tahoma"/>
              </a:defRPr>
            </a:lvl7pPr>
            <a:lvl8pPr marL="0" marR="0" lvl="7" indent="0" algn="r" rtl="0">
              <a:lnSpc>
                <a:spcPct val="100000"/>
              </a:lnSpc>
              <a:spcBef>
                <a:spcPts val="0"/>
              </a:spcBef>
              <a:spcAft>
                <a:spcPts val="0"/>
              </a:spcAft>
              <a:buClr>
                <a:srgbClr val="888888"/>
              </a:buClr>
              <a:buSzPts val="200"/>
              <a:buFont typeface="Tahoma"/>
              <a:buNone/>
              <a:defRPr sz="1200" b="0" i="0" u="none" strike="noStrike" cap="none">
                <a:solidFill>
                  <a:srgbClr val="888888"/>
                </a:solidFill>
                <a:latin typeface="Tahoma"/>
                <a:ea typeface="Tahoma"/>
                <a:cs typeface="Tahoma"/>
                <a:sym typeface="Tahoma"/>
              </a:defRPr>
            </a:lvl8pPr>
            <a:lvl9pPr marL="0" marR="0" lvl="8" indent="0" algn="r" rtl="0">
              <a:lnSpc>
                <a:spcPct val="100000"/>
              </a:lnSpc>
              <a:spcBef>
                <a:spcPts val="0"/>
              </a:spcBef>
              <a:spcAft>
                <a:spcPts val="0"/>
              </a:spcAft>
              <a:buClr>
                <a:srgbClr val="888888"/>
              </a:buClr>
              <a:buSzPts val="200"/>
              <a:buFont typeface="Tahoma"/>
              <a:buNone/>
              <a:defRPr sz="1200" b="0" i="0" u="none" strike="noStrike" cap="none">
                <a:solidFill>
                  <a:srgbClr val="888888"/>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
              <a:t>‹#›</a:t>
            </a:fld>
            <a:endParaRPr/>
          </a:p>
        </p:txBody>
      </p:sp>
      <p:sp>
        <p:nvSpPr>
          <p:cNvPr id="187" name="Google Shape;187;p59"/>
          <p:cNvSpPr txBox="1">
            <a:spLocks noGrp="1"/>
          </p:cNvSpPr>
          <p:nvPr>
            <p:ph type="title"/>
          </p:nvPr>
        </p:nvSpPr>
        <p:spPr>
          <a:xfrm>
            <a:off x="2622900" y="84883"/>
            <a:ext cx="6406800" cy="642900"/>
          </a:xfrm>
          <a:prstGeom prst="rect">
            <a:avLst/>
          </a:prstGeom>
          <a:noFill/>
          <a:ln>
            <a:noFill/>
          </a:ln>
        </p:spPr>
        <p:txBody>
          <a:bodyPr spcFirstLastPara="1" wrap="square" lIns="68550" tIns="68550" rIns="68550" bIns="68550" anchor="ctr" anchorCtr="0">
            <a:noAutofit/>
          </a:bodyPr>
          <a:lstStyle>
            <a:lvl1pPr marR="0" lvl="0" algn="l" rtl="0">
              <a:lnSpc>
                <a:spcPct val="100000"/>
              </a:lnSpc>
              <a:spcBef>
                <a:spcPts val="0"/>
              </a:spcBef>
              <a:spcAft>
                <a:spcPts val="0"/>
              </a:spcAft>
              <a:buClr>
                <a:schemeClr val="dk1"/>
              </a:buClr>
              <a:buSzPts val="2700"/>
              <a:buFont typeface="Tahoma"/>
              <a:buNone/>
              <a:defRPr sz="3600" b="0" i="0" u="none" strike="noStrike" cap="none">
                <a:solidFill>
                  <a:schemeClr val="dk1"/>
                </a:solidFill>
                <a:latin typeface="Tahoma"/>
                <a:ea typeface="Tahoma"/>
                <a:cs typeface="Tahoma"/>
                <a:sym typeface="Tahoma"/>
              </a:defRPr>
            </a:lvl1pPr>
            <a:lvl2pPr lvl="1" algn="l" rtl="0">
              <a:lnSpc>
                <a:spcPct val="100000"/>
              </a:lnSpc>
              <a:spcBef>
                <a:spcPts val="0"/>
              </a:spcBef>
              <a:spcAft>
                <a:spcPts val="0"/>
              </a:spcAft>
              <a:buSzPts val="1400"/>
              <a:buFont typeface="Arial"/>
              <a:buNone/>
              <a:defRPr sz="1800"/>
            </a:lvl2pPr>
            <a:lvl3pPr lvl="2" algn="l" rtl="0">
              <a:lnSpc>
                <a:spcPct val="100000"/>
              </a:lnSpc>
              <a:spcBef>
                <a:spcPts val="0"/>
              </a:spcBef>
              <a:spcAft>
                <a:spcPts val="0"/>
              </a:spcAft>
              <a:buSzPts val="1400"/>
              <a:buFont typeface="Arial"/>
              <a:buNone/>
              <a:defRPr sz="1800"/>
            </a:lvl3pPr>
            <a:lvl4pPr lvl="3" algn="l" rtl="0">
              <a:lnSpc>
                <a:spcPct val="100000"/>
              </a:lnSpc>
              <a:spcBef>
                <a:spcPts val="0"/>
              </a:spcBef>
              <a:spcAft>
                <a:spcPts val="0"/>
              </a:spcAft>
              <a:buSzPts val="1400"/>
              <a:buFont typeface="Arial"/>
              <a:buNone/>
              <a:defRPr sz="1800"/>
            </a:lvl4pPr>
            <a:lvl5pPr lvl="4" algn="l" rtl="0">
              <a:lnSpc>
                <a:spcPct val="100000"/>
              </a:lnSpc>
              <a:spcBef>
                <a:spcPts val="0"/>
              </a:spcBef>
              <a:spcAft>
                <a:spcPts val="0"/>
              </a:spcAft>
              <a:buSzPts val="1400"/>
              <a:buFont typeface="Arial"/>
              <a:buNone/>
              <a:defRPr sz="1800"/>
            </a:lvl5pPr>
            <a:lvl6pPr lvl="5" algn="l" rtl="0">
              <a:lnSpc>
                <a:spcPct val="100000"/>
              </a:lnSpc>
              <a:spcBef>
                <a:spcPts val="0"/>
              </a:spcBef>
              <a:spcAft>
                <a:spcPts val="0"/>
              </a:spcAft>
              <a:buSzPts val="1400"/>
              <a:buFont typeface="Arial"/>
              <a:buNone/>
              <a:defRPr sz="1800"/>
            </a:lvl6pPr>
            <a:lvl7pPr lvl="6" algn="l" rtl="0">
              <a:lnSpc>
                <a:spcPct val="100000"/>
              </a:lnSpc>
              <a:spcBef>
                <a:spcPts val="0"/>
              </a:spcBef>
              <a:spcAft>
                <a:spcPts val="0"/>
              </a:spcAft>
              <a:buSzPts val="1400"/>
              <a:buFont typeface="Arial"/>
              <a:buNone/>
              <a:defRPr sz="1800"/>
            </a:lvl7pPr>
            <a:lvl8pPr lvl="7" algn="l" rtl="0">
              <a:lnSpc>
                <a:spcPct val="100000"/>
              </a:lnSpc>
              <a:spcBef>
                <a:spcPts val="0"/>
              </a:spcBef>
              <a:spcAft>
                <a:spcPts val="0"/>
              </a:spcAft>
              <a:buSzPts val="1400"/>
              <a:buFont typeface="Arial"/>
              <a:buNone/>
              <a:defRPr sz="1800"/>
            </a:lvl8pPr>
            <a:lvl9pPr lvl="8" algn="l" rtl="0">
              <a:lnSpc>
                <a:spcPct val="100000"/>
              </a:lnSpc>
              <a:spcBef>
                <a:spcPts val="0"/>
              </a:spcBef>
              <a:spcAft>
                <a:spcPts val="0"/>
              </a:spcAft>
              <a:buSzPts val="1400"/>
              <a:buFont typeface="Arial"/>
              <a:buNone/>
              <a:defRPr sz="1800"/>
            </a:lvl9pPr>
          </a:lstStyle>
          <a:p>
            <a:endParaRPr/>
          </a:p>
        </p:txBody>
      </p:sp>
      <p:cxnSp>
        <p:nvCxnSpPr>
          <p:cNvPr id="188" name="Google Shape;188;p59"/>
          <p:cNvCxnSpPr/>
          <p:nvPr/>
        </p:nvCxnSpPr>
        <p:spPr>
          <a:xfrm rot="10800000">
            <a:off x="-23700" y="406350"/>
            <a:ext cx="2341800" cy="0"/>
          </a:xfrm>
          <a:prstGeom prst="straightConnector1">
            <a:avLst/>
          </a:prstGeom>
          <a:noFill/>
          <a:ln w="9525" cap="flat" cmpd="sng">
            <a:solidFill>
              <a:srgbClr val="434343"/>
            </a:solidFill>
            <a:prstDash val="solid"/>
            <a:round/>
            <a:headEnd type="oval" w="lg" len="lg"/>
            <a:tailEnd type="none" w="sm" len="sm"/>
          </a:ln>
        </p:spPr>
      </p:cxn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23">
  <p:cSld name="p23">
    <p:spTree>
      <p:nvGrpSpPr>
        <p:cNvPr id="1" name="Shape 74"/>
        <p:cNvGrpSpPr/>
        <p:nvPr/>
      </p:nvGrpSpPr>
      <p:grpSpPr>
        <a:xfrm>
          <a:off x="0" y="0"/>
          <a:ext cx="0" cy="0"/>
          <a:chOff x="0" y="0"/>
          <a:chExt cx="0" cy="0"/>
        </a:xfrm>
      </p:grpSpPr>
      <p:sp>
        <p:nvSpPr>
          <p:cNvPr id="75" name="Google Shape;75;p23"/>
          <p:cNvSpPr>
            <a:spLocks noGrp="1"/>
          </p:cNvSpPr>
          <p:nvPr>
            <p:ph type="pic" idx="2"/>
          </p:nvPr>
        </p:nvSpPr>
        <p:spPr>
          <a:xfrm>
            <a:off x="0" y="0"/>
            <a:ext cx="4570413" cy="5143500"/>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extLst>
      <p:ext uri="{BB962C8B-B14F-4D97-AF65-F5344CB8AC3E}">
        <p14:creationId xmlns:p14="http://schemas.microsoft.com/office/powerpoint/2010/main" val="34279222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_Blank" type="blank">
  <p:cSld name="1_Blank">
    <p:spTree>
      <p:nvGrpSpPr>
        <p:cNvPr id="1" name="Shape 187"/>
        <p:cNvGrpSpPr/>
        <p:nvPr/>
      </p:nvGrpSpPr>
      <p:grpSpPr>
        <a:xfrm>
          <a:off x="0" y="0"/>
          <a:ext cx="0" cy="0"/>
          <a:chOff x="0" y="0"/>
          <a:chExt cx="0" cy="0"/>
        </a:xfrm>
      </p:grpSpPr>
      <p:sp>
        <p:nvSpPr>
          <p:cNvPr id="188" name="Google Shape;188;p60"/>
          <p:cNvSpPr txBox="1">
            <a:spLocks noGrp="1"/>
          </p:cNvSpPr>
          <p:nvPr>
            <p:ph type="dt" idx="10"/>
          </p:nvPr>
        </p:nvSpPr>
        <p:spPr>
          <a:xfrm>
            <a:off x="0" y="0"/>
            <a:ext cx="1125000" cy="1125000"/>
          </a:xfrm>
          <a:prstGeom prst="rect">
            <a:avLst/>
          </a:prstGeom>
          <a:noFill/>
          <a:ln>
            <a:noFill/>
          </a:ln>
        </p:spPr>
        <p:txBody>
          <a:bodyPr spcFirstLastPara="1" wrap="square" lIns="34275" tIns="17150" rIns="34275" bIns="17150" anchor="t" anchorCtr="0">
            <a:noAutofit/>
          </a:bodyPr>
          <a:lstStyle>
            <a:lvl1pPr marR="0" lvl="0"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89" name="Google Shape;189;p60"/>
          <p:cNvSpPr txBox="1">
            <a:spLocks noGrp="1"/>
          </p:cNvSpPr>
          <p:nvPr>
            <p:ph type="ftr" idx="11"/>
          </p:nvPr>
        </p:nvSpPr>
        <p:spPr>
          <a:xfrm>
            <a:off x="0" y="0"/>
            <a:ext cx="1125000" cy="1125000"/>
          </a:xfrm>
          <a:prstGeom prst="rect">
            <a:avLst/>
          </a:prstGeom>
          <a:noFill/>
          <a:ln>
            <a:noFill/>
          </a:ln>
        </p:spPr>
        <p:txBody>
          <a:bodyPr spcFirstLastPara="1" wrap="square" lIns="34275" tIns="17150" rIns="34275" bIns="17150" anchor="t" anchorCtr="0">
            <a:noAutofit/>
          </a:bodyPr>
          <a:lstStyle>
            <a:lvl1pPr marR="0" lvl="0"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1900"/>
              <a:buFont typeface="Helvetica Neue Light"/>
              <a:buNone/>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90" name="Google Shape;190;p60"/>
          <p:cNvSpPr txBox="1">
            <a:spLocks noGrp="1"/>
          </p:cNvSpPr>
          <p:nvPr>
            <p:ph type="sldNum" idx="12"/>
          </p:nvPr>
        </p:nvSpPr>
        <p:spPr>
          <a:xfrm>
            <a:off x="8417061" y="253020"/>
            <a:ext cx="185147" cy="188513"/>
          </a:xfrm>
          <a:prstGeom prst="rect">
            <a:avLst/>
          </a:prstGeom>
          <a:noFill/>
          <a:ln>
            <a:noFill/>
          </a:ln>
        </p:spPr>
        <p:txBody>
          <a:bodyPr spcFirstLastPara="1" wrap="square" lIns="19050" tIns="19050" rIns="19050" bIns="19050" anchor="t" anchorCtr="0">
            <a:noAutofit/>
          </a:bodyPr>
          <a:lstStyle>
            <a:lvl1pPr marL="0" lvl="0" indent="0" algn="ctr">
              <a:lnSpc>
                <a:spcPct val="100000"/>
              </a:lnSpc>
              <a:spcBef>
                <a:spcPts val="0"/>
              </a:spcBef>
              <a:spcAft>
                <a:spcPts val="0"/>
              </a:spcAft>
              <a:buClr>
                <a:schemeClr val="lt1"/>
              </a:buClr>
              <a:buSzPts val="1000"/>
              <a:buFont typeface="Poppins Light"/>
              <a:buNone/>
              <a:defRPr sz="1000" b="0" i="0" u="none" strike="noStrike" cap="none">
                <a:solidFill>
                  <a:schemeClr val="lt1"/>
                </a:solidFill>
                <a:latin typeface="Poppins Light"/>
                <a:ea typeface="Poppins Light"/>
                <a:cs typeface="Poppins Light"/>
                <a:sym typeface="Poppins Light"/>
              </a:defRPr>
            </a:lvl1pPr>
            <a:lvl2pPr marL="0" lvl="1" indent="0" algn="ctr">
              <a:lnSpc>
                <a:spcPct val="100000"/>
              </a:lnSpc>
              <a:spcBef>
                <a:spcPts val="0"/>
              </a:spcBef>
              <a:spcAft>
                <a:spcPts val="0"/>
              </a:spcAft>
              <a:buClr>
                <a:schemeClr val="lt1"/>
              </a:buClr>
              <a:buSzPts val="1000"/>
              <a:buFont typeface="Poppins Light"/>
              <a:buNone/>
              <a:defRPr sz="1000" b="0" i="0" u="none" strike="noStrike" cap="none">
                <a:solidFill>
                  <a:schemeClr val="lt1"/>
                </a:solidFill>
                <a:latin typeface="Poppins Light"/>
                <a:ea typeface="Poppins Light"/>
                <a:cs typeface="Poppins Light"/>
                <a:sym typeface="Poppins Light"/>
              </a:defRPr>
            </a:lvl2pPr>
            <a:lvl3pPr marL="0" lvl="2" indent="0" algn="ctr">
              <a:lnSpc>
                <a:spcPct val="100000"/>
              </a:lnSpc>
              <a:spcBef>
                <a:spcPts val="0"/>
              </a:spcBef>
              <a:spcAft>
                <a:spcPts val="0"/>
              </a:spcAft>
              <a:buClr>
                <a:schemeClr val="lt1"/>
              </a:buClr>
              <a:buSzPts val="1000"/>
              <a:buFont typeface="Poppins Light"/>
              <a:buNone/>
              <a:defRPr sz="1000" b="0" i="0" u="none" strike="noStrike" cap="none">
                <a:solidFill>
                  <a:schemeClr val="lt1"/>
                </a:solidFill>
                <a:latin typeface="Poppins Light"/>
                <a:ea typeface="Poppins Light"/>
                <a:cs typeface="Poppins Light"/>
                <a:sym typeface="Poppins Light"/>
              </a:defRPr>
            </a:lvl3pPr>
            <a:lvl4pPr marL="0" lvl="3" indent="0" algn="ctr">
              <a:lnSpc>
                <a:spcPct val="100000"/>
              </a:lnSpc>
              <a:spcBef>
                <a:spcPts val="0"/>
              </a:spcBef>
              <a:spcAft>
                <a:spcPts val="0"/>
              </a:spcAft>
              <a:buClr>
                <a:schemeClr val="lt1"/>
              </a:buClr>
              <a:buSzPts val="1000"/>
              <a:buFont typeface="Poppins Light"/>
              <a:buNone/>
              <a:defRPr sz="1000" b="0" i="0" u="none" strike="noStrike" cap="none">
                <a:solidFill>
                  <a:schemeClr val="lt1"/>
                </a:solidFill>
                <a:latin typeface="Poppins Light"/>
                <a:ea typeface="Poppins Light"/>
                <a:cs typeface="Poppins Light"/>
                <a:sym typeface="Poppins Light"/>
              </a:defRPr>
            </a:lvl4pPr>
            <a:lvl5pPr marL="0" lvl="4" indent="0" algn="ctr">
              <a:lnSpc>
                <a:spcPct val="100000"/>
              </a:lnSpc>
              <a:spcBef>
                <a:spcPts val="0"/>
              </a:spcBef>
              <a:spcAft>
                <a:spcPts val="0"/>
              </a:spcAft>
              <a:buClr>
                <a:schemeClr val="lt1"/>
              </a:buClr>
              <a:buSzPts val="1000"/>
              <a:buFont typeface="Poppins Light"/>
              <a:buNone/>
              <a:defRPr sz="1000" b="0" i="0" u="none" strike="noStrike" cap="none">
                <a:solidFill>
                  <a:schemeClr val="lt1"/>
                </a:solidFill>
                <a:latin typeface="Poppins Light"/>
                <a:ea typeface="Poppins Light"/>
                <a:cs typeface="Poppins Light"/>
                <a:sym typeface="Poppins Light"/>
              </a:defRPr>
            </a:lvl5pPr>
            <a:lvl6pPr marL="0" lvl="5" indent="0" algn="ctr">
              <a:lnSpc>
                <a:spcPct val="100000"/>
              </a:lnSpc>
              <a:spcBef>
                <a:spcPts val="0"/>
              </a:spcBef>
              <a:spcAft>
                <a:spcPts val="0"/>
              </a:spcAft>
              <a:buClr>
                <a:schemeClr val="lt1"/>
              </a:buClr>
              <a:buSzPts val="1000"/>
              <a:buFont typeface="Poppins Light"/>
              <a:buNone/>
              <a:defRPr sz="1000" b="0" i="0" u="none" strike="noStrike" cap="none">
                <a:solidFill>
                  <a:schemeClr val="lt1"/>
                </a:solidFill>
                <a:latin typeface="Poppins Light"/>
                <a:ea typeface="Poppins Light"/>
                <a:cs typeface="Poppins Light"/>
                <a:sym typeface="Poppins Light"/>
              </a:defRPr>
            </a:lvl6pPr>
            <a:lvl7pPr marL="0" lvl="6" indent="0" algn="ctr">
              <a:lnSpc>
                <a:spcPct val="100000"/>
              </a:lnSpc>
              <a:spcBef>
                <a:spcPts val="0"/>
              </a:spcBef>
              <a:spcAft>
                <a:spcPts val="0"/>
              </a:spcAft>
              <a:buClr>
                <a:schemeClr val="lt1"/>
              </a:buClr>
              <a:buSzPts val="1000"/>
              <a:buFont typeface="Poppins Light"/>
              <a:buNone/>
              <a:defRPr sz="1000" b="0" i="0" u="none" strike="noStrike" cap="none">
                <a:solidFill>
                  <a:schemeClr val="lt1"/>
                </a:solidFill>
                <a:latin typeface="Poppins Light"/>
                <a:ea typeface="Poppins Light"/>
                <a:cs typeface="Poppins Light"/>
                <a:sym typeface="Poppins Light"/>
              </a:defRPr>
            </a:lvl7pPr>
            <a:lvl8pPr marL="0" lvl="7" indent="0" algn="ctr">
              <a:lnSpc>
                <a:spcPct val="100000"/>
              </a:lnSpc>
              <a:spcBef>
                <a:spcPts val="0"/>
              </a:spcBef>
              <a:spcAft>
                <a:spcPts val="0"/>
              </a:spcAft>
              <a:buClr>
                <a:schemeClr val="lt1"/>
              </a:buClr>
              <a:buSzPts val="1000"/>
              <a:buFont typeface="Poppins Light"/>
              <a:buNone/>
              <a:defRPr sz="1000" b="0" i="0" u="none" strike="noStrike" cap="none">
                <a:solidFill>
                  <a:schemeClr val="lt1"/>
                </a:solidFill>
                <a:latin typeface="Poppins Light"/>
                <a:ea typeface="Poppins Light"/>
                <a:cs typeface="Poppins Light"/>
                <a:sym typeface="Poppins Light"/>
              </a:defRPr>
            </a:lvl8pPr>
            <a:lvl9pPr marL="0" lvl="8" indent="0" algn="ctr">
              <a:lnSpc>
                <a:spcPct val="100000"/>
              </a:lnSpc>
              <a:spcBef>
                <a:spcPts val="0"/>
              </a:spcBef>
              <a:spcAft>
                <a:spcPts val="0"/>
              </a:spcAft>
              <a:buClr>
                <a:schemeClr val="lt1"/>
              </a:buClr>
              <a:buSzPts val="1000"/>
              <a:buFont typeface="Poppins Light"/>
              <a:buNone/>
              <a:defRPr sz="1000" b="0" i="0" u="none" strike="noStrike" cap="none">
                <a:solidFill>
                  <a:schemeClr val="lt1"/>
                </a:solidFill>
                <a:latin typeface="Poppins Light"/>
                <a:ea typeface="Poppins Light"/>
                <a:cs typeface="Poppins Light"/>
                <a:sym typeface="Poppins Light"/>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1583190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p8">
  <p:cSld name="p8">
    <p:spTree>
      <p:nvGrpSpPr>
        <p:cNvPr id="1" name="Shape 72"/>
        <p:cNvGrpSpPr/>
        <p:nvPr/>
      </p:nvGrpSpPr>
      <p:grpSpPr>
        <a:xfrm>
          <a:off x="0" y="0"/>
          <a:ext cx="0" cy="0"/>
          <a:chOff x="0" y="0"/>
          <a:chExt cx="0" cy="0"/>
        </a:xfrm>
      </p:grpSpPr>
      <p:sp>
        <p:nvSpPr>
          <p:cNvPr id="73" name="Google Shape;73;p22"/>
          <p:cNvSpPr>
            <a:spLocks noGrp="1"/>
          </p:cNvSpPr>
          <p:nvPr>
            <p:ph type="pic" idx="2"/>
          </p:nvPr>
        </p:nvSpPr>
        <p:spPr>
          <a:xfrm>
            <a:off x="0" y="-5097"/>
            <a:ext cx="5879304" cy="5153695"/>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extLst>
      <p:ext uri="{BB962C8B-B14F-4D97-AF65-F5344CB8AC3E}">
        <p14:creationId xmlns:p14="http://schemas.microsoft.com/office/powerpoint/2010/main" val="36220480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1">
    <p:spTree>
      <p:nvGrpSpPr>
        <p:cNvPr id="1" name=""/>
        <p:cNvGrpSpPr/>
        <p:nvPr/>
      </p:nvGrpSpPr>
      <p:grpSpPr>
        <a:xfrm>
          <a:off x="0" y="0"/>
          <a:ext cx="0" cy="0"/>
          <a:chOff x="0" y="0"/>
          <a:chExt cx="0" cy="0"/>
        </a:xfrm>
      </p:grpSpPr>
      <p:sp>
        <p:nvSpPr>
          <p:cNvPr id="11" name="Shape 1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49738135"/>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标题与副标题">
    <p:spTree>
      <p:nvGrpSpPr>
        <p:cNvPr id="1" name=""/>
        <p:cNvGrpSpPr/>
        <p:nvPr/>
      </p:nvGrpSpPr>
      <p:grpSpPr>
        <a:xfrm>
          <a:off x="0" y="0"/>
          <a:ext cx="0" cy="0"/>
          <a:chOff x="0" y="0"/>
          <a:chExt cx="0" cy="0"/>
        </a:xfrm>
      </p:grpSpPr>
      <p:sp>
        <p:nvSpPr>
          <p:cNvPr id="18" name="Shape 18"/>
          <p:cNvSpPr>
            <a:spLocks noGrp="1"/>
          </p:cNvSpPr>
          <p:nvPr>
            <p:ph type="title"/>
          </p:nvPr>
        </p:nvSpPr>
        <p:spPr>
          <a:xfrm>
            <a:off x="666750" y="862013"/>
            <a:ext cx="7810500" cy="1743075"/>
          </a:xfrm>
          <a:prstGeom prst="rect">
            <a:avLst/>
          </a:prstGeom>
        </p:spPr>
        <p:txBody>
          <a:bodyPr anchor="b"/>
          <a:lstStyle/>
          <a:p>
            <a:endParaRPr dirty="0"/>
          </a:p>
        </p:txBody>
      </p:sp>
      <p:sp>
        <p:nvSpPr>
          <p:cNvPr id="19" name="Shape 19"/>
          <p:cNvSpPr>
            <a:spLocks noGrp="1"/>
          </p:cNvSpPr>
          <p:nvPr>
            <p:ph type="body" sz="quarter" idx="1"/>
          </p:nvPr>
        </p:nvSpPr>
        <p:spPr>
          <a:xfrm>
            <a:off x="666750" y="2652712"/>
            <a:ext cx="7810500" cy="595313"/>
          </a:xfrm>
          <a:prstGeom prst="rect">
            <a:avLst/>
          </a:prstGeom>
        </p:spPr>
        <p:txBody>
          <a:bodyPr anchor="t"/>
          <a:lstStyle>
            <a:lvl1pPr marL="0" indent="0" algn="ctr">
              <a:spcBef>
                <a:spcPts val="0"/>
              </a:spcBef>
              <a:buSzTx/>
              <a:buNone/>
              <a:defRPr sz="1650"/>
            </a:lvl1pPr>
            <a:lvl2pPr marL="0" indent="85725" algn="ctr">
              <a:spcBef>
                <a:spcPts val="0"/>
              </a:spcBef>
              <a:buSzTx/>
              <a:buNone/>
              <a:defRPr sz="1650"/>
            </a:lvl2pPr>
            <a:lvl3pPr marL="0" indent="171450" algn="ctr">
              <a:spcBef>
                <a:spcPts val="0"/>
              </a:spcBef>
              <a:buSzTx/>
              <a:buNone/>
              <a:defRPr sz="1650"/>
            </a:lvl3pPr>
            <a:lvl4pPr marL="0" indent="257175" algn="ctr">
              <a:spcBef>
                <a:spcPts val="0"/>
              </a:spcBef>
              <a:buSzTx/>
              <a:buNone/>
              <a:defRPr sz="1650"/>
            </a:lvl4pPr>
            <a:lvl5pPr marL="0" indent="342900" algn="ctr">
              <a:spcBef>
                <a:spcPts val="0"/>
              </a:spcBef>
              <a:buSzTx/>
              <a:buNone/>
              <a:defRPr sz="1650"/>
            </a:lvl5pPr>
          </a:lstStyle>
          <a:p>
            <a:endParaRPr dirty="0"/>
          </a:p>
        </p:txBody>
      </p:sp>
      <p:sp>
        <p:nvSpPr>
          <p:cNvPr id="20" name="Shape 2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66538091"/>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44">
  <p:cSld name="p44">
    <p:spTree>
      <p:nvGrpSpPr>
        <p:cNvPr id="1" name="Shape 22"/>
        <p:cNvGrpSpPr/>
        <p:nvPr/>
      </p:nvGrpSpPr>
      <p:grpSpPr>
        <a:xfrm>
          <a:off x="0" y="0"/>
          <a:ext cx="0" cy="0"/>
          <a:chOff x="0" y="0"/>
          <a:chExt cx="0" cy="0"/>
        </a:xfrm>
      </p:grpSpPr>
      <p:sp>
        <p:nvSpPr>
          <p:cNvPr id="23" name="Google Shape;23;p7"/>
          <p:cNvSpPr>
            <a:spLocks noGrp="1"/>
          </p:cNvSpPr>
          <p:nvPr>
            <p:ph type="pic" idx="2"/>
          </p:nvPr>
        </p:nvSpPr>
        <p:spPr>
          <a:xfrm>
            <a:off x="1942912" y="1160387"/>
            <a:ext cx="798017" cy="587829"/>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空白">
    <p:bg>
      <p:bgPr>
        <a:solidFill>
          <a:srgbClr val="F5F5F5"/>
        </a:solidFill>
        <a:effectLst/>
      </p:bgPr>
    </p:bg>
    <p:spTree>
      <p:nvGrpSpPr>
        <p:cNvPr id="1" name=""/>
        <p:cNvGrpSpPr/>
        <p:nvPr/>
      </p:nvGrpSpPr>
      <p:grpSpPr>
        <a:xfrm>
          <a:off x="0" y="0"/>
          <a:ext cx="0" cy="0"/>
          <a:chOff x="0" y="0"/>
          <a:chExt cx="0" cy="0"/>
        </a:xfrm>
      </p:grpSpPr>
      <p:sp>
        <p:nvSpPr>
          <p:cNvPr id="27" name="Shape 27"/>
          <p:cNvSpPr>
            <a:spLocks noGrp="1"/>
          </p:cNvSpPr>
          <p:nvPr>
            <p:ph type="sldNum" sz="quarter" idx="2"/>
          </p:nvPr>
        </p:nvSpPr>
        <p:spPr>
          <a:xfrm>
            <a:off x="4491037" y="4881563"/>
            <a:ext cx="250068" cy="241092"/>
          </a:xfrm>
          <a:prstGeom prst="rect">
            <a:avLst/>
          </a:prstGeom>
        </p:spPr>
        <p:txBody>
          <a:bodyPr/>
          <a:lstStyle>
            <a:lvl1pPr>
              <a:defRPr>
                <a:solidFill>
                  <a:srgbClr val="4C4946"/>
                </a:solidFill>
                <a:latin typeface="Palatino"/>
                <a:ea typeface="Palatino"/>
                <a:cs typeface="Palatino"/>
                <a:sym typeface="Palatino"/>
              </a:defRPr>
            </a:lvl1pPr>
          </a:lstStyle>
          <a:p>
            <a:fld id="{86CB4B4D-7CA3-9044-876B-883B54F8677D}" type="slidenum">
              <a:t>‹#›</a:t>
            </a:fld>
            <a:endParaRPr/>
          </a:p>
        </p:txBody>
      </p:sp>
    </p:spTree>
    <p:extLst>
      <p:ext uri="{BB962C8B-B14F-4D97-AF65-F5344CB8AC3E}">
        <p14:creationId xmlns:p14="http://schemas.microsoft.com/office/powerpoint/2010/main" val="1563998598"/>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1">
    <p:spTree>
      <p:nvGrpSpPr>
        <p:cNvPr id="1" name=""/>
        <p:cNvGrpSpPr/>
        <p:nvPr/>
      </p:nvGrpSpPr>
      <p:grpSpPr>
        <a:xfrm>
          <a:off x="0" y="0"/>
          <a:ext cx="0" cy="0"/>
          <a:chOff x="0" y="0"/>
          <a:chExt cx="0" cy="0"/>
        </a:xfrm>
      </p:grpSpPr>
      <p:sp>
        <p:nvSpPr>
          <p:cNvPr id="9" name="图片占位符 8"/>
          <p:cNvSpPr>
            <a:spLocks noGrp="1"/>
          </p:cNvSpPr>
          <p:nvPr>
            <p:ph type="pic" sz="quarter" idx="10" hasCustomPrompt="1"/>
          </p:nvPr>
        </p:nvSpPr>
        <p:spPr>
          <a:xfrm>
            <a:off x="0" y="0"/>
            <a:ext cx="9144000" cy="5143500"/>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24384000" h="13716000">
                <a:moveTo>
                  <a:pt x="0" y="0"/>
                </a:moveTo>
                <a:lnTo>
                  <a:pt x="24384000" y="0"/>
                </a:lnTo>
                <a:lnTo>
                  <a:pt x="24384000" y="13716000"/>
                </a:lnTo>
                <a:lnTo>
                  <a:pt x="0" y="13716000"/>
                </a:lnTo>
                <a:close/>
              </a:path>
            </a:pathLst>
          </a:custGeom>
          <a:solidFill>
            <a:schemeClr val="bg1">
              <a:lumMod val="85000"/>
            </a:schemeClr>
          </a:solidFill>
          <a:ln w="12700">
            <a:miter lim="400000"/>
          </a:ln>
          <a:extLst>
            <a:ext uri="{C572A759-6A51-4108-AA02-DFA0A04FC94B}">
              <ma14:wrappingTextBoxFlag xmlns="" xmlns:ma14="http://schemas.microsoft.com/office/mac/drawingml/2011/main" val="1"/>
            </a:ext>
          </a:extLst>
        </p:spPr>
        <p:txBody>
          <a:bodyPr wrap="square">
            <a:noAutofit/>
          </a:bodyPr>
          <a:lstStyle>
            <a:lvl1pPr>
              <a:defRPr sz="900">
                <a:solidFill>
                  <a:schemeClr val="accent5"/>
                </a:solidFill>
              </a:defRPr>
            </a:lvl1pPr>
          </a:lstStyle>
          <a:p>
            <a:r>
              <a:rPr lang="en-US" altLang="zh-CN" dirty="0"/>
              <a:t>Select and drag your image, drop into placeholder</a:t>
            </a:r>
            <a:endParaRPr lang="zh-CN" altLang="en-US" dirty="0"/>
          </a:p>
        </p:txBody>
      </p:sp>
    </p:spTree>
    <p:extLst>
      <p:ext uri="{BB962C8B-B14F-4D97-AF65-F5344CB8AC3E}">
        <p14:creationId xmlns:p14="http://schemas.microsoft.com/office/powerpoint/2010/main" val="2130122545"/>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2">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3112964" y="264926"/>
            <a:ext cx="2918073" cy="2918073"/>
          </a:xfrm>
          <a:custGeom>
            <a:avLst/>
            <a:gdLst>
              <a:gd name="connsiteX0" fmla="*/ 3890765 w 7781529"/>
              <a:gd name="connsiteY0" fmla="*/ 0 h 7781529"/>
              <a:gd name="connsiteX1" fmla="*/ 7781529 w 7781529"/>
              <a:gd name="connsiteY1" fmla="*/ 3890765 h 7781529"/>
              <a:gd name="connsiteX2" fmla="*/ 3890765 w 7781529"/>
              <a:gd name="connsiteY2" fmla="*/ 7781529 h 7781529"/>
              <a:gd name="connsiteX3" fmla="*/ 0 w 7781529"/>
              <a:gd name="connsiteY3" fmla="*/ 3890765 h 7781529"/>
            </a:gdLst>
            <a:ahLst/>
            <a:cxnLst>
              <a:cxn ang="0">
                <a:pos x="connsiteX0" y="connsiteY0"/>
              </a:cxn>
              <a:cxn ang="0">
                <a:pos x="connsiteX1" y="connsiteY1"/>
              </a:cxn>
              <a:cxn ang="0">
                <a:pos x="connsiteX2" y="connsiteY2"/>
              </a:cxn>
              <a:cxn ang="0">
                <a:pos x="connsiteX3" y="connsiteY3"/>
              </a:cxn>
            </a:cxnLst>
            <a:rect l="l" t="t" r="r" b="b"/>
            <a:pathLst>
              <a:path w="7781529" h="7781529">
                <a:moveTo>
                  <a:pt x="3890765" y="0"/>
                </a:moveTo>
                <a:lnTo>
                  <a:pt x="7781529" y="3890765"/>
                </a:lnTo>
                <a:lnTo>
                  <a:pt x="3890765" y="7781529"/>
                </a:lnTo>
                <a:lnTo>
                  <a:pt x="0" y="3890765"/>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a:p>
        </p:txBody>
      </p:sp>
    </p:spTree>
    <p:extLst>
      <p:ext uri="{BB962C8B-B14F-4D97-AF65-F5344CB8AC3E}">
        <p14:creationId xmlns:p14="http://schemas.microsoft.com/office/powerpoint/2010/main" val="30536346"/>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3">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3601951" y="0"/>
            <a:ext cx="1940099" cy="5143500"/>
          </a:xfrm>
          <a:custGeom>
            <a:avLst/>
            <a:gdLst>
              <a:gd name="connsiteX0" fmla="*/ 0 w 5173598"/>
              <a:gd name="connsiteY0" fmla="*/ 0 h 13716000"/>
              <a:gd name="connsiteX1" fmla="*/ 5173598 w 5173598"/>
              <a:gd name="connsiteY1" fmla="*/ 0 h 13716000"/>
              <a:gd name="connsiteX2" fmla="*/ 5173598 w 5173598"/>
              <a:gd name="connsiteY2" fmla="*/ 13716000 h 13716000"/>
              <a:gd name="connsiteX3" fmla="*/ 0 w 5173598"/>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173598" h="13716000">
                <a:moveTo>
                  <a:pt x="0" y="0"/>
                </a:moveTo>
                <a:lnTo>
                  <a:pt x="5173598" y="0"/>
                </a:lnTo>
                <a:lnTo>
                  <a:pt x="5173598" y="13716000"/>
                </a:lnTo>
                <a:lnTo>
                  <a:pt x="0" y="13716000"/>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a:p>
        </p:txBody>
      </p:sp>
    </p:spTree>
    <p:extLst>
      <p:ext uri="{BB962C8B-B14F-4D97-AF65-F5344CB8AC3E}">
        <p14:creationId xmlns:p14="http://schemas.microsoft.com/office/powerpoint/2010/main" val="3312875995"/>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4">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49" y="2894341"/>
            <a:ext cx="9144000" cy="700262"/>
          </a:xfrm>
          <a:custGeom>
            <a:avLst/>
            <a:gdLst>
              <a:gd name="connsiteX0" fmla="*/ 0 w 5173598"/>
              <a:gd name="connsiteY0" fmla="*/ 0 h 13716000"/>
              <a:gd name="connsiteX1" fmla="*/ 5173598 w 5173598"/>
              <a:gd name="connsiteY1" fmla="*/ 0 h 13716000"/>
              <a:gd name="connsiteX2" fmla="*/ 5173598 w 5173598"/>
              <a:gd name="connsiteY2" fmla="*/ 13716000 h 13716000"/>
              <a:gd name="connsiteX3" fmla="*/ 0 w 5173598"/>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173598" h="13716000">
                <a:moveTo>
                  <a:pt x="0" y="0"/>
                </a:moveTo>
                <a:lnTo>
                  <a:pt x="5173598" y="0"/>
                </a:lnTo>
                <a:lnTo>
                  <a:pt x="5173598" y="13716000"/>
                </a:lnTo>
                <a:lnTo>
                  <a:pt x="0" y="13716000"/>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dirty="0"/>
          </a:p>
        </p:txBody>
      </p:sp>
    </p:spTree>
    <p:extLst>
      <p:ext uri="{BB962C8B-B14F-4D97-AF65-F5344CB8AC3E}">
        <p14:creationId xmlns:p14="http://schemas.microsoft.com/office/powerpoint/2010/main" val="2856334037"/>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5">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3051199" y="1565070"/>
            <a:ext cx="944762" cy="957710"/>
          </a:xfrm>
          <a:custGeom>
            <a:avLst/>
            <a:gdLst>
              <a:gd name="connsiteX0" fmla="*/ 1259682 w 2519364"/>
              <a:gd name="connsiteY0" fmla="*/ 0 h 2553892"/>
              <a:gd name="connsiteX1" fmla="*/ 2519364 w 2519364"/>
              <a:gd name="connsiteY1" fmla="*/ 2553892 h 2553892"/>
              <a:gd name="connsiteX2" fmla="*/ 0 w 2519364"/>
              <a:gd name="connsiteY2" fmla="*/ 2553892 h 2553892"/>
            </a:gdLst>
            <a:ahLst/>
            <a:cxnLst>
              <a:cxn ang="0">
                <a:pos x="connsiteX0" y="connsiteY0"/>
              </a:cxn>
              <a:cxn ang="0">
                <a:pos x="connsiteX1" y="connsiteY1"/>
              </a:cxn>
              <a:cxn ang="0">
                <a:pos x="connsiteX2" y="connsiteY2"/>
              </a:cxn>
            </a:cxnLst>
            <a:rect l="l" t="t" r="r" b="b"/>
            <a:pathLst>
              <a:path w="2519364" h="2553892">
                <a:moveTo>
                  <a:pt x="1259682" y="0"/>
                </a:moveTo>
                <a:lnTo>
                  <a:pt x="2519364" y="2553892"/>
                </a:lnTo>
                <a:lnTo>
                  <a:pt x="0" y="2553892"/>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dirty="0"/>
          </a:p>
        </p:txBody>
      </p:sp>
    </p:spTree>
    <p:extLst>
      <p:ext uri="{BB962C8B-B14F-4D97-AF65-F5344CB8AC3E}">
        <p14:creationId xmlns:p14="http://schemas.microsoft.com/office/powerpoint/2010/main" val="26810649"/>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6">
    <p:spTree>
      <p:nvGrpSpPr>
        <p:cNvPr id="1" name=""/>
        <p:cNvGrpSpPr/>
        <p:nvPr/>
      </p:nvGrpSpPr>
      <p:grpSpPr>
        <a:xfrm>
          <a:off x="0" y="0"/>
          <a:ext cx="0" cy="0"/>
          <a:chOff x="0" y="0"/>
          <a:chExt cx="0" cy="0"/>
        </a:xfrm>
      </p:grpSpPr>
      <p:sp>
        <p:nvSpPr>
          <p:cNvPr id="8" name="自由: 形状 7"/>
          <p:cNvSpPr>
            <a:spLocks noGrp="1"/>
          </p:cNvSpPr>
          <p:nvPr>
            <p:ph type="pic" sz="quarter" idx="10"/>
          </p:nvPr>
        </p:nvSpPr>
        <p:spPr>
          <a:xfrm>
            <a:off x="3015854" y="313131"/>
            <a:ext cx="3112293" cy="2425444"/>
          </a:xfrm>
          <a:custGeom>
            <a:avLst/>
            <a:gdLst>
              <a:gd name="connsiteX0" fmla="*/ 4149724 w 8299449"/>
              <a:gd name="connsiteY0" fmla="*/ 0 h 6467850"/>
              <a:gd name="connsiteX1" fmla="*/ 8299449 w 8299449"/>
              <a:gd name="connsiteY1" fmla="*/ 6467850 h 6467850"/>
              <a:gd name="connsiteX2" fmla="*/ 0 w 8299449"/>
              <a:gd name="connsiteY2" fmla="*/ 6467850 h 6467850"/>
            </a:gdLst>
            <a:ahLst/>
            <a:cxnLst>
              <a:cxn ang="0">
                <a:pos x="connsiteX0" y="connsiteY0"/>
              </a:cxn>
              <a:cxn ang="0">
                <a:pos x="connsiteX1" y="connsiteY1"/>
              </a:cxn>
              <a:cxn ang="0">
                <a:pos x="connsiteX2" y="connsiteY2"/>
              </a:cxn>
            </a:cxnLst>
            <a:rect l="l" t="t" r="r" b="b"/>
            <a:pathLst>
              <a:path w="8299449" h="6467850">
                <a:moveTo>
                  <a:pt x="4149724" y="0"/>
                </a:moveTo>
                <a:lnTo>
                  <a:pt x="8299449" y="6467850"/>
                </a:lnTo>
                <a:lnTo>
                  <a:pt x="0" y="6467850"/>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a:p>
        </p:txBody>
      </p:sp>
    </p:spTree>
    <p:extLst>
      <p:ext uri="{BB962C8B-B14F-4D97-AF65-F5344CB8AC3E}">
        <p14:creationId xmlns:p14="http://schemas.microsoft.com/office/powerpoint/2010/main" val="3254565908"/>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8">
    <p:spTree>
      <p:nvGrpSpPr>
        <p:cNvPr id="1" name=""/>
        <p:cNvGrpSpPr/>
        <p:nvPr/>
      </p:nvGrpSpPr>
      <p:grpSpPr>
        <a:xfrm>
          <a:off x="0" y="0"/>
          <a:ext cx="0" cy="0"/>
          <a:chOff x="0" y="0"/>
          <a:chExt cx="0" cy="0"/>
        </a:xfrm>
      </p:grpSpPr>
      <p:sp>
        <p:nvSpPr>
          <p:cNvPr id="19" name="自由: 形状 18"/>
          <p:cNvSpPr>
            <a:spLocks noGrp="1"/>
          </p:cNvSpPr>
          <p:nvPr>
            <p:ph type="pic" sz="quarter" idx="10"/>
          </p:nvPr>
        </p:nvSpPr>
        <p:spPr>
          <a:xfrm>
            <a:off x="0" y="-5097"/>
            <a:ext cx="5879304" cy="5153694"/>
          </a:xfrm>
          <a:custGeom>
            <a:avLst/>
            <a:gdLst>
              <a:gd name="connsiteX0" fmla="*/ 4337134 w 15678144"/>
              <a:gd name="connsiteY0" fmla="*/ 0 h 13743185"/>
              <a:gd name="connsiteX1" fmla="*/ 8436281 w 15678144"/>
              <a:gd name="connsiteY1" fmla="*/ 8243546 h 13743185"/>
              <a:gd name="connsiteX2" fmla="*/ 10689849 w 15678144"/>
              <a:gd name="connsiteY2" fmla="*/ 3711532 h 13743185"/>
              <a:gd name="connsiteX3" fmla="*/ 15678144 w 15678144"/>
              <a:gd name="connsiteY3" fmla="*/ 13743185 h 13743185"/>
              <a:gd name="connsiteX4" fmla="*/ 5701557 w 15678144"/>
              <a:gd name="connsiteY4" fmla="*/ 13743185 h 13743185"/>
              <a:gd name="connsiteX5" fmla="*/ 5701628 w 15678144"/>
              <a:gd name="connsiteY5" fmla="*/ 13743039 h 13743185"/>
              <a:gd name="connsiteX6" fmla="*/ 0 w 15678144"/>
              <a:gd name="connsiteY6" fmla="*/ 13743039 h 13743185"/>
              <a:gd name="connsiteX7" fmla="*/ 0 w 15678144"/>
              <a:gd name="connsiteY7" fmla="*/ 8722140 h 13743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78144" h="13743185">
                <a:moveTo>
                  <a:pt x="4337134" y="0"/>
                </a:moveTo>
                <a:lnTo>
                  <a:pt x="8436281" y="8243546"/>
                </a:lnTo>
                <a:lnTo>
                  <a:pt x="10689849" y="3711532"/>
                </a:lnTo>
                <a:lnTo>
                  <a:pt x="15678144" y="13743185"/>
                </a:lnTo>
                <a:lnTo>
                  <a:pt x="5701557" y="13743185"/>
                </a:lnTo>
                <a:lnTo>
                  <a:pt x="5701628" y="13743039"/>
                </a:lnTo>
                <a:lnTo>
                  <a:pt x="0" y="13743039"/>
                </a:lnTo>
                <a:lnTo>
                  <a:pt x="0" y="8722140"/>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a:p>
        </p:txBody>
      </p:sp>
    </p:spTree>
    <p:extLst>
      <p:ext uri="{BB962C8B-B14F-4D97-AF65-F5344CB8AC3E}">
        <p14:creationId xmlns:p14="http://schemas.microsoft.com/office/powerpoint/2010/main" val="2886314267"/>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9">
    <p:spTree>
      <p:nvGrpSpPr>
        <p:cNvPr id="1" name=""/>
        <p:cNvGrpSpPr/>
        <p:nvPr/>
      </p:nvGrpSpPr>
      <p:grpSpPr>
        <a:xfrm>
          <a:off x="0" y="0"/>
          <a:ext cx="0" cy="0"/>
          <a:chOff x="0" y="0"/>
          <a:chExt cx="0" cy="0"/>
        </a:xfrm>
      </p:grpSpPr>
      <p:sp>
        <p:nvSpPr>
          <p:cNvPr id="16" name="自由: 形状 15"/>
          <p:cNvSpPr>
            <a:spLocks noGrp="1"/>
          </p:cNvSpPr>
          <p:nvPr>
            <p:ph type="pic" sz="quarter" idx="12"/>
          </p:nvPr>
        </p:nvSpPr>
        <p:spPr>
          <a:xfrm>
            <a:off x="3980607" y="1128"/>
            <a:ext cx="3754487" cy="3748906"/>
          </a:xfrm>
          <a:custGeom>
            <a:avLst/>
            <a:gdLst>
              <a:gd name="connsiteX0" fmla="*/ 0 w 10011965"/>
              <a:gd name="connsiteY0" fmla="*/ 0 h 9997083"/>
              <a:gd name="connsiteX1" fmla="*/ 10011965 w 10011965"/>
              <a:gd name="connsiteY1" fmla="*/ 0 h 9997083"/>
              <a:gd name="connsiteX2" fmla="*/ 5005983 w 10011965"/>
              <a:gd name="connsiteY2" fmla="*/ 9997083 h 9997083"/>
            </a:gdLst>
            <a:ahLst/>
            <a:cxnLst>
              <a:cxn ang="0">
                <a:pos x="connsiteX0" y="connsiteY0"/>
              </a:cxn>
              <a:cxn ang="0">
                <a:pos x="connsiteX1" y="connsiteY1"/>
              </a:cxn>
              <a:cxn ang="0">
                <a:pos x="connsiteX2" y="connsiteY2"/>
              </a:cxn>
            </a:cxnLst>
            <a:rect l="l" t="t" r="r" b="b"/>
            <a:pathLst>
              <a:path w="10011965" h="9997083">
                <a:moveTo>
                  <a:pt x="0" y="0"/>
                </a:moveTo>
                <a:lnTo>
                  <a:pt x="10011965" y="0"/>
                </a:lnTo>
                <a:lnTo>
                  <a:pt x="5005983" y="9997083"/>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a:p>
        </p:txBody>
      </p:sp>
      <p:sp>
        <p:nvSpPr>
          <p:cNvPr id="10" name="自由: 形状 9"/>
          <p:cNvSpPr>
            <a:spLocks noGrp="1"/>
          </p:cNvSpPr>
          <p:nvPr>
            <p:ph type="pic" sz="quarter" idx="10"/>
          </p:nvPr>
        </p:nvSpPr>
        <p:spPr>
          <a:xfrm>
            <a:off x="5399832" y="1394595"/>
            <a:ext cx="3754487" cy="3748906"/>
          </a:xfrm>
          <a:custGeom>
            <a:avLst/>
            <a:gdLst>
              <a:gd name="connsiteX0" fmla="*/ 5005983 w 10011965"/>
              <a:gd name="connsiteY0" fmla="*/ 0 h 9997083"/>
              <a:gd name="connsiteX1" fmla="*/ 10011965 w 10011965"/>
              <a:gd name="connsiteY1" fmla="*/ 9997083 h 9997083"/>
              <a:gd name="connsiteX2" fmla="*/ 0 w 10011965"/>
              <a:gd name="connsiteY2" fmla="*/ 9997083 h 9997083"/>
            </a:gdLst>
            <a:ahLst/>
            <a:cxnLst>
              <a:cxn ang="0">
                <a:pos x="connsiteX0" y="connsiteY0"/>
              </a:cxn>
              <a:cxn ang="0">
                <a:pos x="connsiteX1" y="connsiteY1"/>
              </a:cxn>
              <a:cxn ang="0">
                <a:pos x="connsiteX2" y="connsiteY2"/>
              </a:cxn>
            </a:cxnLst>
            <a:rect l="l" t="t" r="r" b="b"/>
            <a:pathLst>
              <a:path w="10011965" h="9997083">
                <a:moveTo>
                  <a:pt x="5005983" y="0"/>
                </a:moveTo>
                <a:lnTo>
                  <a:pt x="10011965" y="9997083"/>
                </a:lnTo>
                <a:lnTo>
                  <a:pt x="0" y="9997083"/>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a:p>
        </p:txBody>
      </p:sp>
    </p:spTree>
    <p:extLst>
      <p:ext uri="{BB962C8B-B14F-4D97-AF65-F5344CB8AC3E}">
        <p14:creationId xmlns:p14="http://schemas.microsoft.com/office/powerpoint/2010/main" val="3354244515"/>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10">
    <p:spTree>
      <p:nvGrpSpPr>
        <p:cNvPr id="1" name=""/>
        <p:cNvGrpSpPr/>
        <p:nvPr/>
      </p:nvGrpSpPr>
      <p:grpSpPr>
        <a:xfrm>
          <a:off x="0" y="0"/>
          <a:ext cx="0" cy="0"/>
          <a:chOff x="0" y="0"/>
          <a:chExt cx="0" cy="0"/>
        </a:xfrm>
      </p:grpSpPr>
      <p:sp>
        <p:nvSpPr>
          <p:cNvPr id="10" name="自由: 形状 9"/>
          <p:cNvSpPr>
            <a:spLocks noGrp="1"/>
          </p:cNvSpPr>
          <p:nvPr>
            <p:ph type="pic" sz="quarter" idx="10"/>
          </p:nvPr>
        </p:nvSpPr>
        <p:spPr>
          <a:xfrm>
            <a:off x="0" y="1419070"/>
            <a:ext cx="3729975" cy="3724430"/>
          </a:xfrm>
          <a:custGeom>
            <a:avLst/>
            <a:gdLst>
              <a:gd name="connsiteX0" fmla="*/ 5005983 w 10011965"/>
              <a:gd name="connsiteY0" fmla="*/ 0 h 9997083"/>
              <a:gd name="connsiteX1" fmla="*/ 10011965 w 10011965"/>
              <a:gd name="connsiteY1" fmla="*/ 9997083 h 9997083"/>
              <a:gd name="connsiteX2" fmla="*/ 0 w 10011965"/>
              <a:gd name="connsiteY2" fmla="*/ 9997083 h 9997083"/>
            </a:gdLst>
            <a:ahLst/>
            <a:cxnLst>
              <a:cxn ang="0">
                <a:pos x="connsiteX0" y="connsiteY0"/>
              </a:cxn>
              <a:cxn ang="0">
                <a:pos x="connsiteX1" y="connsiteY1"/>
              </a:cxn>
              <a:cxn ang="0">
                <a:pos x="connsiteX2" y="connsiteY2"/>
              </a:cxn>
            </a:cxnLst>
            <a:rect l="l" t="t" r="r" b="b"/>
            <a:pathLst>
              <a:path w="10011965" h="9997083">
                <a:moveTo>
                  <a:pt x="5005983" y="0"/>
                </a:moveTo>
                <a:lnTo>
                  <a:pt x="10011965" y="9997083"/>
                </a:lnTo>
                <a:lnTo>
                  <a:pt x="0" y="9997083"/>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a:p>
        </p:txBody>
      </p:sp>
      <p:sp>
        <p:nvSpPr>
          <p:cNvPr id="11" name="自由: 形状 10"/>
          <p:cNvSpPr>
            <a:spLocks noGrp="1"/>
          </p:cNvSpPr>
          <p:nvPr>
            <p:ph type="pic" sz="quarter" idx="11"/>
          </p:nvPr>
        </p:nvSpPr>
        <p:spPr>
          <a:xfrm>
            <a:off x="3729975" y="2749612"/>
            <a:ext cx="2397452" cy="2393888"/>
          </a:xfrm>
          <a:custGeom>
            <a:avLst/>
            <a:gdLst>
              <a:gd name="connsiteX0" fmla="*/ 5005983 w 10011965"/>
              <a:gd name="connsiteY0" fmla="*/ 0 h 9997083"/>
              <a:gd name="connsiteX1" fmla="*/ 10011965 w 10011965"/>
              <a:gd name="connsiteY1" fmla="*/ 9997083 h 9997083"/>
              <a:gd name="connsiteX2" fmla="*/ 0 w 10011965"/>
              <a:gd name="connsiteY2" fmla="*/ 9997083 h 9997083"/>
            </a:gdLst>
            <a:ahLst/>
            <a:cxnLst>
              <a:cxn ang="0">
                <a:pos x="connsiteX0" y="connsiteY0"/>
              </a:cxn>
              <a:cxn ang="0">
                <a:pos x="connsiteX1" y="connsiteY1"/>
              </a:cxn>
              <a:cxn ang="0">
                <a:pos x="connsiteX2" y="connsiteY2"/>
              </a:cxn>
            </a:cxnLst>
            <a:rect l="l" t="t" r="r" b="b"/>
            <a:pathLst>
              <a:path w="10011965" h="9997083">
                <a:moveTo>
                  <a:pt x="5005983" y="0"/>
                </a:moveTo>
                <a:lnTo>
                  <a:pt x="10011965" y="9997083"/>
                </a:lnTo>
                <a:lnTo>
                  <a:pt x="0" y="9997083"/>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a:p>
        </p:txBody>
      </p:sp>
      <p:sp>
        <p:nvSpPr>
          <p:cNvPr id="12" name="自由: 形状 11"/>
          <p:cNvSpPr>
            <a:spLocks noGrp="1"/>
          </p:cNvSpPr>
          <p:nvPr>
            <p:ph type="pic" sz="quarter" idx="12"/>
          </p:nvPr>
        </p:nvSpPr>
        <p:spPr>
          <a:xfrm>
            <a:off x="1528107" y="-8986"/>
            <a:ext cx="4371974" cy="4365475"/>
          </a:xfrm>
          <a:custGeom>
            <a:avLst/>
            <a:gdLst>
              <a:gd name="connsiteX0" fmla="*/ 0 w 10011965"/>
              <a:gd name="connsiteY0" fmla="*/ 0 h 9997083"/>
              <a:gd name="connsiteX1" fmla="*/ 10011965 w 10011965"/>
              <a:gd name="connsiteY1" fmla="*/ 0 h 9997083"/>
              <a:gd name="connsiteX2" fmla="*/ 5005983 w 10011965"/>
              <a:gd name="connsiteY2" fmla="*/ 9997083 h 9997083"/>
            </a:gdLst>
            <a:ahLst/>
            <a:cxnLst>
              <a:cxn ang="0">
                <a:pos x="connsiteX0" y="connsiteY0"/>
              </a:cxn>
              <a:cxn ang="0">
                <a:pos x="connsiteX1" y="connsiteY1"/>
              </a:cxn>
              <a:cxn ang="0">
                <a:pos x="connsiteX2" y="connsiteY2"/>
              </a:cxn>
            </a:cxnLst>
            <a:rect l="l" t="t" r="r" b="b"/>
            <a:pathLst>
              <a:path w="10011965" h="9997083">
                <a:moveTo>
                  <a:pt x="0" y="0"/>
                </a:moveTo>
                <a:lnTo>
                  <a:pt x="10011965" y="0"/>
                </a:lnTo>
                <a:lnTo>
                  <a:pt x="5005983" y="9997083"/>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a:p>
        </p:txBody>
      </p:sp>
    </p:spTree>
    <p:extLst>
      <p:ext uri="{BB962C8B-B14F-4D97-AF65-F5344CB8AC3E}">
        <p14:creationId xmlns:p14="http://schemas.microsoft.com/office/powerpoint/2010/main" val="1013468715"/>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 type="tx">
  <p:cSld name="TITLE_AND_BODY">
    <p:spTree>
      <p:nvGrpSpPr>
        <p:cNvPr id="1" name="Shape 24"/>
        <p:cNvGrpSpPr/>
        <p:nvPr/>
      </p:nvGrpSpPr>
      <p:grpSpPr>
        <a:xfrm>
          <a:off x="0" y="0"/>
          <a:ext cx="0" cy="0"/>
          <a:chOff x="0" y="0"/>
          <a:chExt cx="0" cy="0"/>
        </a:xfrm>
      </p:grpSpPr>
      <p:sp>
        <p:nvSpPr>
          <p:cNvPr id="25" name="Google Shape;25;p8"/>
          <p:cNvSpPr txBox="1">
            <a:spLocks noGrp="1"/>
          </p:cNvSpPr>
          <p:nvPr>
            <p:ph type="sldNum" idx="12"/>
          </p:nvPr>
        </p:nvSpPr>
        <p:spPr>
          <a:xfrm>
            <a:off x="4484637" y="4905375"/>
            <a:ext cx="169964" cy="176212"/>
          </a:xfrm>
          <a:prstGeom prst="rect">
            <a:avLst/>
          </a:prstGeom>
          <a:noFill/>
          <a:ln>
            <a:noFill/>
          </a:ln>
        </p:spPr>
        <p:txBody>
          <a:bodyPr spcFirstLastPara="1" wrap="square" lIns="19050" tIns="19050" rIns="19050" bIns="19050" anchor="t" anchorCtr="0">
            <a:noAutofit/>
          </a:bodyPr>
          <a:lstStyle>
            <a:lvl1pPr marL="0" lvl="0" indent="0" algn="ctr">
              <a:lnSpc>
                <a:spcPct val="100000"/>
              </a:lnSpc>
              <a:spcBef>
                <a:spcPts val="0"/>
              </a:spcBef>
              <a:spcAft>
                <a:spcPts val="0"/>
              </a:spcAft>
              <a:buClr>
                <a:srgbClr val="000000"/>
              </a:buClr>
              <a:buSzPts val="900"/>
              <a:buFont typeface="Helvetica Neue Light"/>
              <a:buNone/>
              <a:defRPr sz="900"/>
            </a:lvl1pPr>
            <a:lvl2pPr marL="0" lvl="1" indent="0" algn="ctr">
              <a:lnSpc>
                <a:spcPct val="100000"/>
              </a:lnSpc>
              <a:spcBef>
                <a:spcPts val="0"/>
              </a:spcBef>
              <a:spcAft>
                <a:spcPts val="0"/>
              </a:spcAft>
              <a:buClr>
                <a:srgbClr val="000000"/>
              </a:buClr>
              <a:buSzPts val="900"/>
              <a:buFont typeface="Helvetica Neue Light"/>
              <a:buNone/>
              <a:defRPr sz="900"/>
            </a:lvl2pPr>
            <a:lvl3pPr marL="0" lvl="2" indent="0" algn="ctr">
              <a:lnSpc>
                <a:spcPct val="100000"/>
              </a:lnSpc>
              <a:spcBef>
                <a:spcPts val="0"/>
              </a:spcBef>
              <a:spcAft>
                <a:spcPts val="0"/>
              </a:spcAft>
              <a:buClr>
                <a:srgbClr val="000000"/>
              </a:buClr>
              <a:buSzPts val="900"/>
              <a:buFont typeface="Helvetica Neue Light"/>
              <a:buNone/>
              <a:defRPr sz="900"/>
            </a:lvl3pPr>
            <a:lvl4pPr marL="0" lvl="3" indent="0" algn="ctr">
              <a:lnSpc>
                <a:spcPct val="100000"/>
              </a:lnSpc>
              <a:spcBef>
                <a:spcPts val="0"/>
              </a:spcBef>
              <a:spcAft>
                <a:spcPts val="0"/>
              </a:spcAft>
              <a:buClr>
                <a:srgbClr val="000000"/>
              </a:buClr>
              <a:buSzPts val="900"/>
              <a:buFont typeface="Helvetica Neue Light"/>
              <a:buNone/>
              <a:defRPr sz="900"/>
            </a:lvl4pPr>
            <a:lvl5pPr marL="0" lvl="4" indent="0" algn="ctr">
              <a:lnSpc>
                <a:spcPct val="100000"/>
              </a:lnSpc>
              <a:spcBef>
                <a:spcPts val="0"/>
              </a:spcBef>
              <a:spcAft>
                <a:spcPts val="0"/>
              </a:spcAft>
              <a:buClr>
                <a:srgbClr val="000000"/>
              </a:buClr>
              <a:buSzPts val="900"/>
              <a:buFont typeface="Helvetica Neue Light"/>
              <a:buNone/>
              <a:defRPr sz="900"/>
            </a:lvl5pPr>
            <a:lvl6pPr marL="0" lvl="5" indent="0" algn="ctr">
              <a:lnSpc>
                <a:spcPct val="100000"/>
              </a:lnSpc>
              <a:spcBef>
                <a:spcPts val="0"/>
              </a:spcBef>
              <a:spcAft>
                <a:spcPts val="0"/>
              </a:spcAft>
              <a:buClr>
                <a:srgbClr val="000000"/>
              </a:buClr>
              <a:buSzPts val="900"/>
              <a:buFont typeface="Helvetica Neue Light"/>
              <a:buNone/>
              <a:defRPr sz="900"/>
            </a:lvl6pPr>
            <a:lvl7pPr marL="0" lvl="6" indent="0" algn="ctr">
              <a:lnSpc>
                <a:spcPct val="100000"/>
              </a:lnSpc>
              <a:spcBef>
                <a:spcPts val="0"/>
              </a:spcBef>
              <a:spcAft>
                <a:spcPts val="0"/>
              </a:spcAft>
              <a:buClr>
                <a:srgbClr val="000000"/>
              </a:buClr>
              <a:buSzPts val="900"/>
              <a:buFont typeface="Helvetica Neue Light"/>
              <a:buNone/>
              <a:defRPr sz="900"/>
            </a:lvl7pPr>
            <a:lvl8pPr marL="0" lvl="7" indent="0" algn="ctr">
              <a:lnSpc>
                <a:spcPct val="100000"/>
              </a:lnSpc>
              <a:spcBef>
                <a:spcPts val="0"/>
              </a:spcBef>
              <a:spcAft>
                <a:spcPts val="0"/>
              </a:spcAft>
              <a:buClr>
                <a:srgbClr val="000000"/>
              </a:buClr>
              <a:buSzPts val="900"/>
              <a:buFont typeface="Helvetica Neue Light"/>
              <a:buNone/>
              <a:defRPr sz="900"/>
            </a:lvl8pPr>
            <a:lvl9pPr marL="0" lvl="8" indent="0" algn="ctr">
              <a:lnSpc>
                <a:spcPct val="100000"/>
              </a:lnSpc>
              <a:spcBef>
                <a:spcPts val="0"/>
              </a:spcBef>
              <a:spcAft>
                <a:spcPts val="0"/>
              </a:spcAft>
              <a:buClr>
                <a:srgbClr val="000000"/>
              </a:buClr>
              <a:buSzPts val="900"/>
              <a:buFont typeface="Helvetica Neue Light"/>
              <a:buNone/>
              <a:defRPr sz="900"/>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11">
    <p:spTree>
      <p:nvGrpSpPr>
        <p:cNvPr id="1" name=""/>
        <p:cNvGrpSpPr/>
        <p:nvPr/>
      </p:nvGrpSpPr>
      <p:grpSpPr>
        <a:xfrm>
          <a:off x="0" y="0"/>
          <a:ext cx="0" cy="0"/>
          <a:chOff x="0" y="0"/>
          <a:chExt cx="0" cy="0"/>
        </a:xfrm>
      </p:grpSpPr>
      <p:sp>
        <p:nvSpPr>
          <p:cNvPr id="15" name="自由: 形状 14"/>
          <p:cNvSpPr>
            <a:spLocks noGrp="1"/>
          </p:cNvSpPr>
          <p:nvPr>
            <p:ph type="pic" sz="quarter" idx="11"/>
          </p:nvPr>
        </p:nvSpPr>
        <p:spPr>
          <a:xfrm>
            <a:off x="0" y="1529680"/>
            <a:ext cx="9144000" cy="3613820"/>
          </a:xfrm>
          <a:custGeom>
            <a:avLst/>
            <a:gdLst>
              <a:gd name="connsiteX0" fmla="*/ 24384000 w 24384000"/>
              <a:gd name="connsiteY0" fmla="*/ 0 h 9636853"/>
              <a:gd name="connsiteX1" fmla="*/ 24384000 w 24384000"/>
              <a:gd name="connsiteY1" fmla="*/ 9636853 h 9636853"/>
              <a:gd name="connsiteX2" fmla="*/ 0 w 24384000"/>
              <a:gd name="connsiteY2" fmla="*/ 9636853 h 9636853"/>
              <a:gd name="connsiteX3" fmla="*/ 0 w 24384000"/>
              <a:gd name="connsiteY3" fmla="*/ 5600700 h 9636853"/>
            </a:gdLst>
            <a:ahLst/>
            <a:cxnLst>
              <a:cxn ang="0">
                <a:pos x="connsiteX0" y="connsiteY0"/>
              </a:cxn>
              <a:cxn ang="0">
                <a:pos x="connsiteX1" y="connsiteY1"/>
              </a:cxn>
              <a:cxn ang="0">
                <a:pos x="connsiteX2" y="connsiteY2"/>
              </a:cxn>
              <a:cxn ang="0">
                <a:pos x="connsiteX3" y="connsiteY3"/>
              </a:cxn>
            </a:cxnLst>
            <a:rect l="l" t="t" r="r" b="b"/>
            <a:pathLst>
              <a:path w="24384000" h="9636853">
                <a:moveTo>
                  <a:pt x="24384000" y="0"/>
                </a:moveTo>
                <a:lnTo>
                  <a:pt x="24384000" y="9636853"/>
                </a:lnTo>
                <a:lnTo>
                  <a:pt x="0" y="9636853"/>
                </a:lnTo>
                <a:lnTo>
                  <a:pt x="0" y="5600700"/>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a:p>
        </p:txBody>
      </p:sp>
      <p:sp>
        <p:nvSpPr>
          <p:cNvPr id="12" name="自由: 形状 11"/>
          <p:cNvSpPr>
            <a:spLocks noGrp="1"/>
          </p:cNvSpPr>
          <p:nvPr>
            <p:ph type="pic" sz="quarter" idx="10"/>
          </p:nvPr>
        </p:nvSpPr>
        <p:spPr>
          <a:xfrm>
            <a:off x="0" y="0"/>
            <a:ext cx="7972425" cy="1833777"/>
          </a:xfrm>
          <a:custGeom>
            <a:avLst/>
            <a:gdLst>
              <a:gd name="connsiteX0" fmla="*/ 0 w 21259800"/>
              <a:gd name="connsiteY0" fmla="*/ 0 h 4890071"/>
              <a:gd name="connsiteX1" fmla="*/ 21259800 w 21259800"/>
              <a:gd name="connsiteY1" fmla="*/ 0 h 4890071"/>
              <a:gd name="connsiteX2" fmla="*/ 0 w 21259800"/>
              <a:gd name="connsiteY2" fmla="*/ 4890071 h 4890071"/>
            </a:gdLst>
            <a:ahLst/>
            <a:cxnLst>
              <a:cxn ang="0">
                <a:pos x="connsiteX0" y="connsiteY0"/>
              </a:cxn>
              <a:cxn ang="0">
                <a:pos x="connsiteX1" y="connsiteY1"/>
              </a:cxn>
              <a:cxn ang="0">
                <a:pos x="connsiteX2" y="connsiteY2"/>
              </a:cxn>
            </a:cxnLst>
            <a:rect l="l" t="t" r="r" b="b"/>
            <a:pathLst>
              <a:path w="21259800" h="4890071">
                <a:moveTo>
                  <a:pt x="0" y="0"/>
                </a:moveTo>
                <a:lnTo>
                  <a:pt x="21259800" y="0"/>
                </a:lnTo>
                <a:lnTo>
                  <a:pt x="0" y="4890071"/>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a:p>
        </p:txBody>
      </p:sp>
    </p:spTree>
    <p:extLst>
      <p:ext uri="{BB962C8B-B14F-4D97-AF65-F5344CB8AC3E}">
        <p14:creationId xmlns:p14="http://schemas.microsoft.com/office/powerpoint/2010/main" val="3819535759"/>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12">
    <p:spTree>
      <p:nvGrpSpPr>
        <p:cNvPr id="1" name=""/>
        <p:cNvGrpSpPr/>
        <p:nvPr/>
      </p:nvGrpSpPr>
      <p:grpSpPr>
        <a:xfrm>
          <a:off x="0" y="0"/>
          <a:ext cx="0" cy="0"/>
          <a:chOff x="0" y="0"/>
          <a:chExt cx="0" cy="0"/>
        </a:xfrm>
      </p:grpSpPr>
      <p:sp>
        <p:nvSpPr>
          <p:cNvPr id="12" name="图片占位符 7"/>
          <p:cNvSpPr>
            <a:spLocks noGrp="1"/>
          </p:cNvSpPr>
          <p:nvPr>
            <p:ph type="pic" sz="quarter" idx="10"/>
          </p:nvPr>
        </p:nvSpPr>
        <p:spPr>
          <a:xfrm>
            <a:off x="1839860" y="949550"/>
            <a:ext cx="1244706" cy="2891975"/>
          </a:xfrm>
          <a:custGeom>
            <a:avLst/>
            <a:gdLst>
              <a:gd name="connsiteX0" fmla="*/ 0 w 5173598"/>
              <a:gd name="connsiteY0" fmla="*/ 0 h 13716000"/>
              <a:gd name="connsiteX1" fmla="*/ 5173598 w 5173598"/>
              <a:gd name="connsiteY1" fmla="*/ 0 h 13716000"/>
              <a:gd name="connsiteX2" fmla="*/ 5173598 w 5173598"/>
              <a:gd name="connsiteY2" fmla="*/ 13716000 h 13716000"/>
              <a:gd name="connsiteX3" fmla="*/ 0 w 5173598"/>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173598" h="13716000">
                <a:moveTo>
                  <a:pt x="0" y="0"/>
                </a:moveTo>
                <a:lnTo>
                  <a:pt x="5173598" y="0"/>
                </a:lnTo>
                <a:lnTo>
                  <a:pt x="5173598" y="13716000"/>
                </a:lnTo>
                <a:lnTo>
                  <a:pt x="0" y="13716000"/>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a:p>
        </p:txBody>
      </p:sp>
      <p:sp>
        <p:nvSpPr>
          <p:cNvPr id="13" name="图片占位符 7"/>
          <p:cNvSpPr>
            <a:spLocks noGrp="1"/>
          </p:cNvSpPr>
          <p:nvPr>
            <p:ph type="pic" sz="quarter" idx="11"/>
          </p:nvPr>
        </p:nvSpPr>
        <p:spPr>
          <a:xfrm>
            <a:off x="3246384" y="1390875"/>
            <a:ext cx="1244706" cy="2891975"/>
          </a:xfrm>
          <a:custGeom>
            <a:avLst/>
            <a:gdLst>
              <a:gd name="connsiteX0" fmla="*/ 0 w 5173598"/>
              <a:gd name="connsiteY0" fmla="*/ 0 h 13716000"/>
              <a:gd name="connsiteX1" fmla="*/ 5173598 w 5173598"/>
              <a:gd name="connsiteY1" fmla="*/ 0 h 13716000"/>
              <a:gd name="connsiteX2" fmla="*/ 5173598 w 5173598"/>
              <a:gd name="connsiteY2" fmla="*/ 13716000 h 13716000"/>
              <a:gd name="connsiteX3" fmla="*/ 0 w 5173598"/>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173598" h="13716000">
                <a:moveTo>
                  <a:pt x="0" y="0"/>
                </a:moveTo>
                <a:lnTo>
                  <a:pt x="5173598" y="0"/>
                </a:lnTo>
                <a:lnTo>
                  <a:pt x="5173598" y="13716000"/>
                </a:lnTo>
                <a:lnTo>
                  <a:pt x="0" y="13716000"/>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a:p>
        </p:txBody>
      </p:sp>
      <p:sp>
        <p:nvSpPr>
          <p:cNvPr id="14" name="图片占位符 7"/>
          <p:cNvSpPr>
            <a:spLocks noGrp="1"/>
          </p:cNvSpPr>
          <p:nvPr>
            <p:ph type="pic" sz="quarter" idx="12"/>
          </p:nvPr>
        </p:nvSpPr>
        <p:spPr>
          <a:xfrm>
            <a:off x="4652909" y="860650"/>
            <a:ext cx="1244706" cy="2891975"/>
          </a:xfrm>
          <a:custGeom>
            <a:avLst/>
            <a:gdLst>
              <a:gd name="connsiteX0" fmla="*/ 0 w 5173598"/>
              <a:gd name="connsiteY0" fmla="*/ 0 h 13716000"/>
              <a:gd name="connsiteX1" fmla="*/ 5173598 w 5173598"/>
              <a:gd name="connsiteY1" fmla="*/ 0 h 13716000"/>
              <a:gd name="connsiteX2" fmla="*/ 5173598 w 5173598"/>
              <a:gd name="connsiteY2" fmla="*/ 13716000 h 13716000"/>
              <a:gd name="connsiteX3" fmla="*/ 0 w 5173598"/>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173598" h="13716000">
                <a:moveTo>
                  <a:pt x="0" y="0"/>
                </a:moveTo>
                <a:lnTo>
                  <a:pt x="5173598" y="0"/>
                </a:lnTo>
                <a:lnTo>
                  <a:pt x="5173598" y="13716000"/>
                </a:lnTo>
                <a:lnTo>
                  <a:pt x="0" y="13716000"/>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dirty="0"/>
          </a:p>
        </p:txBody>
      </p:sp>
      <p:sp>
        <p:nvSpPr>
          <p:cNvPr id="15" name="图片占位符 7"/>
          <p:cNvSpPr>
            <a:spLocks noGrp="1"/>
          </p:cNvSpPr>
          <p:nvPr>
            <p:ph type="pic" sz="quarter" idx="13"/>
          </p:nvPr>
        </p:nvSpPr>
        <p:spPr>
          <a:xfrm>
            <a:off x="6059435" y="1257525"/>
            <a:ext cx="1244706" cy="2891975"/>
          </a:xfrm>
          <a:custGeom>
            <a:avLst/>
            <a:gdLst>
              <a:gd name="connsiteX0" fmla="*/ 0 w 5173598"/>
              <a:gd name="connsiteY0" fmla="*/ 0 h 13716000"/>
              <a:gd name="connsiteX1" fmla="*/ 5173598 w 5173598"/>
              <a:gd name="connsiteY1" fmla="*/ 0 h 13716000"/>
              <a:gd name="connsiteX2" fmla="*/ 5173598 w 5173598"/>
              <a:gd name="connsiteY2" fmla="*/ 13716000 h 13716000"/>
              <a:gd name="connsiteX3" fmla="*/ 0 w 5173598"/>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173598" h="13716000">
                <a:moveTo>
                  <a:pt x="0" y="0"/>
                </a:moveTo>
                <a:lnTo>
                  <a:pt x="5173598" y="0"/>
                </a:lnTo>
                <a:lnTo>
                  <a:pt x="5173598" y="13716000"/>
                </a:lnTo>
                <a:lnTo>
                  <a:pt x="0" y="13716000"/>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a:p>
        </p:txBody>
      </p:sp>
    </p:spTree>
    <p:extLst>
      <p:ext uri="{BB962C8B-B14F-4D97-AF65-F5344CB8AC3E}">
        <p14:creationId xmlns:p14="http://schemas.microsoft.com/office/powerpoint/2010/main" val="4152018365"/>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13">
    <p:spTree>
      <p:nvGrpSpPr>
        <p:cNvPr id="1" name=""/>
        <p:cNvGrpSpPr/>
        <p:nvPr/>
      </p:nvGrpSpPr>
      <p:grpSpPr>
        <a:xfrm>
          <a:off x="0" y="0"/>
          <a:ext cx="0" cy="0"/>
          <a:chOff x="0" y="0"/>
          <a:chExt cx="0" cy="0"/>
        </a:xfrm>
      </p:grpSpPr>
      <p:sp>
        <p:nvSpPr>
          <p:cNvPr id="10" name="自由: 形状 9"/>
          <p:cNvSpPr>
            <a:spLocks noGrp="1"/>
          </p:cNvSpPr>
          <p:nvPr>
            <p:ph type="pic" sz="quarter" idx="10"/>
          </p:nvPr>
        </p:nvSpPr>
        <p:spPr>
          <a:xfrm>
            <a:off x="3849052" y="0"/>
            <a:ext cx="4666844" cy="5143500"/>
          </a:xfrm>
          <a:custGeom>
            <a:avLst/>
            <a:gdLst>
              <a:gd name="connsiteX0" fmla="*/ 3520440 w 12444916"/>
              <a:gd name="connsiteY0" fmla="*/ 0 h 13743980"/>
              <a:gd name="connsiteX1" fmla="*/ 12444916 w 12444916"/>
              <a:gd name="connsiteY1" fmla="*/ 0 h 13743980"/>
              <a:gd name="connsiteX2" fmla="*/ 8878756 w 12444916"/>
              <a:gd name="connsiteY2" fmla="*/ 13743980 h 13743980"/>
              <a:gd name="connsiteX3" fmla="*/ 0 w 12444916"/>
              <a:gd name="connsiteY3" fmla="*/ 13743980 h 13743980"/>
            </a:gdLst>
            <a:ahLst/>
            <a:cxnLst>
              <a:cxn ang="0">
                <a:pos x="connsiteX0" y="connsiteY0"/>
              </a:cxn>
              <a:cxn ang="0">
                <a:pos x="connsiteX1" y="connsiteY1"/>
              </a:cxn>
              <a:cxn ang="0">
                <a:pos x="connsiteX2" y="connsiteY2"/>
              </a:cxn>
              <a:cxn ang="0">
                <a:pos x="connsiteX3" y="connsiteY3"/>
              </a:cxn>
            </a:cxnLst>
            <a:rect l="l" t="t" r="r" b="b"/>
            <a:pathLst>
              <a:path w="12444916" h="13743980">
                <a:moveTo>
                  <a:pt x="3520440" y="0"/>
                </a:moveTo>
                <a:lnTo>
                  <a:pt x="12444916" y="0"/>
                </a:lnTo>
                <a:lnTo>
                  <a:pt x="8878756" y="13743980"/>
                </a:lnTo>
                <a:lnTo>
                  <a:pt x="0" y="13743980"/>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a:p>
        </p:txBody>
      </p:sp>
    </p:spTree>
    <p:extLst>
      <p:ext uri="{BB962C8B-B14F-4D97-AF65-F5344CB8AC3E}">
        <p14:creationId xmlns:p14="http://schemas.microsoft.com/office/powerpoint/2010/main" val="280075155"/>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14">
    <p:spTree>
      <p:nvGrpSpPr>
        <p:cNvPr id="1" name=""/>
        <p:cNvGrpSpPr/>
        <p:nvPr/>
      </p:nvGrpSpPr>
      <p:grpSpPr>
        <a:xfrm>
          <a:off x="0" y="0"/>
          <a:ext cx="0" cy="0"/>
          <a:chOff x="0" y="0"/>
          <a:chExt cx="0" cy="0"/>
        </a:xfrm>
      </p:grpSpPr>
      <p:sp>
        <p:nvSpPr>
          <p:cNvPr id="10" name="自由: 形状 9"/>
          <p:cNvSpPr>
            <a:spLocks noGrp="1"/>
          </p:cNvSpPr>
          <p:nvPr>
            <p:ph type="pic" sz="quarter" idx="10"/>
          </p:nvPr>
        </p:nvSpPr>
        <p:spPr>
          <a:xfrm>
            <a:off x="540328" y="0"/>
            <a:ext cx="4666844" cy="5143500"/>
          </a:xfrm>
          <a:custGeom>
            <a:avLst/>
            <a:gdLst>
              <a:gd name="connsiteX0" fmla="*/ 3520440 w 12444916"/>
              <a:gd name="connsiteY0" fmla="*/ 0 h 13743980"/>
              <a:gd name="connsiteX1" fmla="*/ 12444916 w 12444916"/>
              <a:gd name="connsiteY1" fmla="*/ 0 h 13743980"/>
              <a:gd name="connsiteX2" fmla="*/ 8878756 w 12444916"/>
              <a:gd name="connsiteY2" fmla="*/ 13743980 h 13743980"/>
              <a:gd name="connsiteX3" fmla="*/ 0 w 12444916"/>
              <a:gd name="connsiteY3" fmla="*/ 13743980 h 13743980"/>
            </a:gdLst>
            <a:ahLst/>
            <a:cxnLst>
              <a:cxn ang="0">
                <a:pos x="connsiteX0" y="connsiteY0"/>
              </a:cxn>
              <a:cxn ang="0">
                <a:pos x="connsiteX1" y="connsiteY1"/>
              </a:cxn>
              <a:cxn ang="0">
                <a:pos x="connsiteX2" y="connsiteY2"/>
              </a:cxn>
              <a:cxn ang="0">
                <a:pos x="connsiteX3" y="connsiteY3"/>
              </a:cxn>
            </a:cxnLst>
            <a:rect l="l" t="t" r="r" b="b"/>
            <a:pathLst>
              <a:path w="12444916" h="13743980">
                <a:moveTo>
                  <a:pt x="3520440" y="0"/>
                </a:moveTo>
                <a:lnTo>
                  <a:pt x="12444916" y="0"/>
                </a:lnTo>
                <a:lnTo>
                  <a:pt x="8878756" y="13743980"/>
                </a:lnTo>
                <a:lnTo>
                  <a:pt x="0" y="13743980"/>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a:p>
        </p:txBody>
      </p:sp>
    </p:spTree>
    <p:extLst>
      <p:ext uri="{BB962C8B-B14F-4D97-AF65-F5344CB8AC3E}">
        <p14:creationId xmlns:p14="http://schemas.microsoft.com/office/powerpoint/2010/main" val="1729092014"/>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15">
    <p:spTree>
      <p:nvGrpSpPr>
        <p:cNvPr id="1" name=""/>
        <p:cNvGrpSpPr/>
        <p:nvPr/>
      </p:nvGrpSpPr>
      <p:grpSpPr>
        <a:xfrm>
          <a:off x="0" y="0"/>
          <a:ext cx="0" cy="0"/>
          <a:chOff x="0" y="0"/>
          <a:chExt cx="0" cy="0"/>
        </a:xfrm>
      </p:grpSpPr>
      <p:sp>
        <p:nvSpPr>
          <p:cNvPr id="15" name="自由: 形状 14"/>
          <p:cNvSpPr>
            <a:spLocks noGrp="1"/>
          </p:cNvSpPr>
          <p:nvPr>
            <p:ph type="pic" sz="quarter" idx="10"/>
          </p:nvPr>
        </p:nvSpPr>
        <p:spPr>
          <a:xfrm>
            <a:off x="687498" y="1247990"/>
            <a:ext cx="2045152" cy="2647520"/>
          </a:xfrm>
          <a:custGeom>
            <a:avLst/>
            <a:gdLst>
              <a:gd name="connsiteX0" fmla="*/ 3520440 w 12444916"/>
              <a:gd name="connsiteY0" fmla="*/ 0 h 13743980"/>
              <a:gd name="connsiteX1" fmla="*/ 12444916 w 12444916"/>
              <a:gd name="connsiteY1" fmla="*/ 0 h 13743980"/>
              <a:gd name="connsiteX2" fmla="*/ 8878756 w 12444916"/>
              <a:gd name="connsiteY2" fmla="*/ 13743980 h 13743980"/>
              <a:gd name="connsiteX3" fmla="*/ 0 w 12444916"/>
              <a:gd name="connsiteY3" fmla="*/ 13743980 h 13743980"/>
              <a:gd name="connsiteX0" fmla="*/ 3520440 w 13054169"/>
              <a:gd name="connsiteY0" fmla="*/ 0 h 13743980"/>
              <a:gd name="connsiteX1" fmla="*/ 13054169 w 13054169"/>
              <a:gd name="connsiteY1" fmla="*/ 54554 h 13743980"/>
              <a:gd name="connsiteX2" fmla="*/ 8878756 w 13054169"/>
              <a:gd name="connsiteY2" fmla="*/ 13743980 h 13743980"/>
              <a:gd name="connsiteX3" fmla="*/ 0 w 13054169"/>
              <a:gd name="connsiteY3" fmla="*/ 13743980 h 13743980"/>
              <a:gd name="connsiteX4" fmla="*/ 3520440 w 13054169"/>
              <a:gd name="connsiteY4" fmla="*/ 0 h 13743980"/>
              <a:gd name="connsiteX0" fmla="*/ 4332776 w 13054169"/>
              <a:gd name="connsiteY0" fmla="*/ 0 h 13743980"/>
              <a:gd name="connsiteX1" fmla="*/ 13054169 w 13054169"/>
              <a:gd name="connsiteY1" fmla="*/ 54554 h 13743980"/>
              <a:gd name="connsiteX2" fmla="*/ 8878756 w 13054169"/>
              <a:gd name="connsiteY2" fmla="*/ 13743980 h 13743980"/>
              <a:gd name="connsiteX3" fmla="*/ 0 w 13054169"/>
              <a:gd name="connsiteY3" fmla="*/ 13743980 h 13743980"/>
              <a:gd name="connsiteX4" fmla="*/ 4332776 w 13054169"/>
              <a:gd name="connsiteY4" fmla="*/ 0 h 13743980"/>
              <a:gd name="connsiteX0" fmla="*/ 4332776 w 13054169"/>
              <a:gd name="connsiteY0" fmla="*/ 0 h 13743980"/>
              <a:gd name="connsiteX1" fmla="*/ 13054169 w 13054169"/>
              <a:gd name="connsiteY1" fmla="*/ 54554 h 13743980"/>
              <a:gd name="connsiteX2" fmla="*/ 8878756 w 13054169"/>
              <a:gd name="connsiteY2" fmla="*/ 13743980 h 13743980"/>
              <a:gd name="connsiteX3" fmla="*/ 0 w 13054169"/>
              <a:gd name="connsiteY3" fmla="*/ 13743980 h 13743980"/>
              <a:gd name="connsiteX4" fmla="*/ 4332776 w 13054169"/>
              <a:gd name="connsiteY4" fmla="*/ 0 h 13743980"/>
              <a:gd name="connsiteX0" fmla="*/ 4366621 w 13054169"/>
              <a:gd name="connsiteY0" fmla="*/ 0 h 13689426"/>
              <a:gd name="connsiteX1" fmla="*/ 13054169 w 13054169"/>
              <a:gd name="connsiteY1" fmla="*/ 0 h 13689426"/>
              <a:gd name="connsiteX2" fmla="*/ 8878756 w 13054169"/>
              <a:gd name="connsiteY2" fmla="*/ 13689426 h 13689426"/>
              <a:gd name="connsiteX3" fmla="*/ 0 w 13054169"/>
              <a:gd name="connsiteY3" fmla="*/ 13689426 h 13689426"/>
              <a:gd name="connsiteX4" fmla="*/ 4366621 w 13054169"/>
              <a:gd name="connsiteY4" fmla="*/ 0 h 13689426"/>
              <a:gd name="connsiteX0" fmla="*/ 4366621 w 13121863"/>
              <a:gd name="connsiteY0" fmla="*/ 0 h 13689426"/>
              <a:gd name="connsiteX1" fmla="*/ 13121863 w 13121863"/>
              <a:gd name="connsiteY1" fmla="*/ 0 h 13689426"/>
              <a:gd name="connsiteX2" fmla="*/ 8878756 w 13121863"/>
              <a:gd name="connsiteY2" fmla="*/ 13689426 h 13689426"/>
              <a:gd name="connsiteX3" fmla="*/ 0 w 13121863"/>
              <a:gd name="connsiteY3" fmla="*/ 13689426 h 13689426"/>
              <a:gd name="connsiteX4" fmla="*/ 4366621 w 13121863"/>
              <a:gd name="connsiteY4" fmla="*/ 0 h 13689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1863" h="13689426">
                <a:moveTo>
                  <a:pt x="4366621" y="0"/>
                </a:moveTo>
                <a:lnTo>
                  <a:pt x="13121863" y="0"/>
                </a:lnTo>
                <a:lnTo>
                  <a:pt x="8878756" y="13689426"/>
                </a:lnTo>
                <a:lnTo>
                  <a:pt x="0" y="13689426"/>
                </a:lnTo>
                <a:lnTo>
                  <a:pt x="4366621" y="0"/>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a:p>
        </p:txBody>
      </p:sp>
      <p:sp>
        <p:nvSpPr>
          <p:cNvPr id="16" name="自由: 形状 15"/>
          <p:cNvSpPr>
            <a:spLocks noGrp="1"/>
          </p:cNvSpPr>
          <p:nvPr>
            <p:ph type="pic" sz="quarter" idx="11"/>
          </p:nvPr>
        </p:nvSpPr>
        <p:spPr>
          <a:xfrm>
            <a:off x="2115157" y="1247990"/>
            <a:ext cx="2045152" cy="2647520"/>
          </a:xfrm>
          <a:custGeom>
            <a:avLst/>
            <a:gdLst>
              <a:gd name="connsiteX0" fmla="*/ 3520440 w 12444916"/>
              <a:gd name="connsiteY0" fmla="*/ 0 h 13743980"/>
              <a:gd name="connsiteX1" fmla="*/ 12444916 w 12444916"/>
              <a:gd name="connsiteY1" fmla="*/ 0 h 13743980"/>
              <a:gd name="connsiteX2" fmla="*/ 8878756 w 12444916"/>
              <a:gd name="connsiteY2" fmla="*/ 13743980 h 13743980"/>
              <a:gd name="connsiteX3" fmla="*/ 0 w 12444916"/>
              <a:gd name="connsiteY3" fmla="*/ 13743980 h 13743980"/>
              <a:gd name="connsiteX0" fmla="*/ 3520440 w 13054169"/>
              <a:gd name="connsiteY0" fmla="*/ 0 h 13743980"/>
              <a:gd name="connsiteX1" fmla="*/ 13054169 w 13054169"/>
              <a:gd name="connsiteY1" fmla="*/ 54554 h 13743980"/>
              <a:gd name="connsiteX2" fmla="*/ 8878756 w 13054169"/>
              <a:gd name="connsiteY2" fmla="*/ 13743980 h 13743980"/>
              <a:gd name="connsiteX3" fmla="*/ 0 w 13054169"/>
              <a:gd name="connsiteY3" fmla="*/ 13743980 h 13743980"/>
              <a:gd name="connsiteX4" fmla="*/ 3520440 w 13054169"/>
              <a:gd name="connsiteY4" fmla="*/ 0 h 13743980"/>
              <a:gd name="connsiteX0" fmla="*/ 4332776 w 13054169"/>
              <a:gd name="connsiteY0" fmla="*/ 0 h 13743980"/>
              <a:gd name="connsiteX1" fmla="*/ 13054169 w 13054169"/>
              <a:gd name="connsiteY1" fmla="*/ 54554 h 13743980"/>
              <a:gd name="connsiteX2" fmla="*/ 8878756 w 13054169"/>
              <a:gd name="connsiteY2" fmla="*/ 13743980 h 13743980"/>
              <a:gd name="connsiteX3" fmla="*/ 0 w 13054169"/>
              <a:gd name="connsiteY3" fmla="*/ 13743980 h 13743980"/>
              <a:gd name="connsiteX4" fmla="*/ 4332776 w 13054169"/>
              <a:gd name="connsiteY4" fmla="*/ 0 h 13743980"/>
              <a:gd name="connsiteX0" fmla="*/ 4332776 w 13054169"/>
              <a:gd name="connsiteY0" fmla="*/ 0 h 13743980"/>
              <a:gd name="connsiteX1" fmla="*/ 13054169 w 13054169"/>
              <a:gd name="connsiteY1" fmla="*/ 54554 h 13743980"/>
              <a:gd name="connsiteX2" fmla="*/ 8878756 w 13054169"/>
              <a:gd name="connsiteY2" fmla="*/ 13743980 h 13743980"/>
              <a:gd name="connsiteX3" fmla="*/ 0 w 13054169"/>
              <a:gd name="connsiteY3" fmla="*/ 13743980 h 13743980"/>
              <a:gd name="connsiteX4" fmla="*/ 4332776 w 13054169"/>
              <a:gd name="connsiteY4" fmla="*/ 0 h 13743980"/>
              <a:gd name="connsiteX0" fmla="*/ 4366621 w 13054169"/>
              <a:gd name="connsiteY0" fmla="*/ 0 h 13689426"/>
              <a:gd name="connsiteX1" fmla="*/ 13054169 w 13054169"/>
              <a:gd name="connsiteY1" fmla="*/ 0 h 13689426"/>
              <a:gd name="connsiteX2" fmla="*/ 8878756 w 13054169"/>
              <a:gd name="connsiteY2" fmla="*/ 13689426 h 13689426"/>
              <a:gd name="connsiteX3" fmla="*/ 0 w 13054169"/>
              <a:gd name="connsiteY3" fmla="*/ 13689426 h 13689426"/>
              <a:gd name="connsiteX4" fmla="*/ 4366621 w 13054169"/>
              <a:gd name="connsiteY4" fmla="*/ 0 h 13689426"/>
              <a:gd name="connsiteX0" fmla="*/ 4366621 w 13121863"/>
              <a:gd name="connsiteY0" fmla="*/ 0 h 13689426"/>
              <a:gd name="connsiteX1" fmla="*/ 13121863 w 13121863"/>
              <a:gd name="connsiteY1" fmla="*/ 0 h 13689426"/>
              <a:gd name="connsiteX2" fmla="*/ 8878756 w 13121863"/>
              <a:gd name="connsiteY2" fmla="*/ 13689426 h 13689426"/>
              <a:gd name="connsiteX3" fmla="*/ 0 w 13121863"/>
              <a:gd name="connsiteY3" fmla="*/ 13689426 h 13689426"/>
              <a:gd name="connsiteX4" fmla="*/ 4366621 w 13121863"/>
              <a:gd name="connsiteY4" fmla="*/ 0 h 13689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1863" h="13689426">
                <a:moveTo>
                  <a:pt x="4366621" y="0"/>
                </a:moveTo>
                <a:lnTo>
                  <a:pt x="13121863" y="0"/>
                </a:lnTo>
                <a:lnTo>
                  <a:pt x="8878756" y="13689426"/>
                </a:lnTo>
                <a:lnTo>
                  <a:pt x="0" y="13689426"/>
                </a:lnTo>
                <a:lnTo>
                  <a:pt x="4366621" y="0"/>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a:p>
        </p:txBody>
      </p:sp>
      <p:sp>
        <p:nvSpPr>
          <p:cNvPr id="17" name="自由: 形状 16"/>
          <p:cNvSpPr>
            <a:spLocks noGrp="1"/>
          </p:cNvSpPr>
          <p:nvPr>
            <p:ph type="pic" sz="quarter" idx="12"/>
          </p:nvPr>
        </p:nvSpPr>
        <p:spPr>
          <a:xfrm>
            <a:off x="3542817" y="1247990"/>
            <a:ext cx="2045152" cy="2647520"/>
          </a:xfrm>
          <a:custGeom>
            <a:avLst/>
            <a:gdLst>
              <a:gd name="connsiteX0" fmla="*/ 3520440 w 12444916"/>
              <a:gd name="connsiteY0" fmla="*/ 0 h 13743980"/>
              <a:gd name="connsiteX1" fmla="*/ 12444916 w 12444916"/>
              <a:gd name="connsiteY1" fmla="*/ 0 h 13743980"/>
              <a:gd name="connsiteX2" fmla="*/ 8878756 w 12444916"/>
              <a:gd name="connsiteY2" fmla="*/ 13743980 h 13743980"/>
              <a:gd name="connsiteX3" fmla="*/ 0 w 12444916"/>
              <a:gd name="connsiteY3" fmla="*/ 13743980 h 13743980"/>
              <a:gd name="connsiteX0" fmla="*/ 3520440 w 13054169"/>
              <a:gd name="connsiteY0" fmla="*/ 0 h 13743980"/>
              <a:gd name="connsiteX1" fmla="*/ 13054169 w 13054169"/>
              <a:gd name="connsiteY1" fmla="*/ 54554 h 13743980"/>
              <a:gd name="connsiteX2" fmla="*/ 8878756 w 13054169"/>
              <a:gd name="connsiteY2" fmla="*/ 13743980 h 13743980"/>
              <a:gd name="connsiteX3" fmla="*/ 0 w 13054169"/>
              <a:gd name="connsiteY3" fmla="*/ 13743980 h 13743980"/>
              <a:gd name="connsiteX4" fmla="*/ 3520440 w 13054169"/>
              <a:gd name="connsiteY4" fmla="*/ 0 h 13743980"/>
              <a:gd name="connsiteX0" fmla="*/ 4332776 w 13054169"/>
              <a:gd name="connsiteY0" fmla="*/ 0 h 13743980"/>
              <a:gd name="connsiteX1" fmla="*/ 13054169 w 13054169"/>
              <a:gd name="connsiteY1" fmla="*/ 54554 h 13743980"/>
              <a:gd name="connsiteX2" fmla="*/ 8878756 w 13054169"/>
              <a:gd name="connsiteY2" fmla="*/ 13743980 h 13743980"/>
              <a:gd name="connsiteX3" fmla="*/ 0 w 13054169"/>
              <a:gd name="connsiteY3" fmla="*/ 13743980 h 13743980"/>
              <a:gd name="connsiteX4" fmla="*/ 4332776 w 13054169"/>
              <a:gd name="connsiteY4" fmla="*/ 0 h 13743980"/>
              <a:gd name="connsiteX0" fmla="*/ 4332776 w 13054169"/>
              <a:gd name="connsiteY0" fmla="*/ 0 h 13743980"/>
              <a:gd name="connsiteX1" fmla="*/ 13054169 w 13054169"/>
              <a:gd name="connsiteY1" fmla="*/ 54554 h 13743980"/>
              <a:gd name="connsiteX2" fmla="*/ 8878756 w 13054169"/>
              <a:gd name="connsiteY2" fmla="*/ 13743980 h 13743980"/>
              <a:gd name="connsiteX3" fmla="*/ 0 w 13054169"/>
              <a:gd name="connsiteY3" fmla="*/ 13743980 h 13743980"/>
              <a:gd name="connsiteX4" fmla="*/ 4332776 w 13054169"/>
              <a:gd name="connsiteY4" fmla="*/ 0 h 13743980"/>
              <a:gd name="connsiteX0" fmla="*/ 4366621 w 13054169"/>
              <a:gd name="connsiteY0" fmla="*/ 0 h 13689426"/>
              <a:gd name="connsiteX1" fmla="*/ 13054169 w 13054169"/>
              <a:gd name="connsiteY1" fmla="*/ 0 h 13689426"/>
              <a:gd name="connsiteX2" fmla="*/ 8878756 w 13054169"/>
              <a:gd name="connsiteY2" fmla="*/ 13689426 h 13689426"/>
              <a:gd name="connsiteX3" fmla="*/ 0 w 13054169"/>
              <a:gd name="connsiteY3" fmla="*/ 13689426 h 13689426"/>
              <a:gd name="connsiteX4" fmla="*/ 4366621 w 13054169"/>
              <a:gd name="connsiteY4" fmla="*/ 0 h 13689426"/>
              <a:gd name="connsiteX0" fmla="*/ 4366621 w 13121863"/>
              <a:gd name="connsiteY0" fmla="*/ 0 h 13689426"/>
              <a:gd name="connsiteX1" fmla="*/ 13121863 w 13121863"/>
              <a:gd name="connsiteY1" fmla="*/ 0 h 13689426"/>
              <a:gd name="connsiteX2" fmla="*/ 8878756 w 13121863"/>
              <a:gd name="connsiteY2" fmla="*/ 13689426 h 13689426"/>
              <a:gd name="connsiteX3" fmla="*/ 0 w 13121863"/>
              <a:gd name="connsiteY3" fmla="*/ 13689426 h 13689426"/>
              <a:gd name="connsiteX4" fmla="*/ 4366621 w 13121863"/>
              <a:gd name="connsiteY4" fmla="*/ 0 h 13689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1863" h="13689426">
                <a:moveTo>
                  <a:pt x="4366621" y="0"/>
                </a:moveTo>
                <a:lnTo>
                  <a:pt x="13121863" y="0"/>
                </a:lnTo>
                <a:lnTo>
                  <a:pt x="8878756" y="13689426"/>
                </a:lnTo>
                <a:lnTo>
                  <a:pt x="0" y="13689426"/>
                </a:lnTo>
                <a:lnTo>
                  <a:pt x="4366621" y="0"/>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a:p>
        </p:txBody>
      </p:sp>
      <p:sp>
        <p:nvSpPr>
          <p:cNvPr id="18" name="自由: 形状 17"/>
          <p:cNvSpPr>
            <a:spLocks noGrp="1"/>
          </p:cNvSpPr>
          <p:nvPr>
            <p:ph type="pic" sz="quarter" idx="13"/>
          </p:nvPr>
        </p:nvSpPr>
        <p:spPr>
          <a:xfrm>
            <a:off x="4970477" y="1247990"/>
            <a:ext cx="2045152" cy="2647520"/>
          </a:xfrm>
          <a:custGeom>
            <a:avLst/>
            <a:gdLst>
              <a:gd name="connsiteX0" fmla="*/ 3520440 w 12444916"/>
              <a:gd name="connsiteY0" fmla="*/ 0 h 13743980"/>
              <a:gd name="connsiteX1" fmla="*/ 12444916 w 12444916"/>
              <a:gd name="connsiteY1" fmla="*/ 0 h 13743980"/>
              <a:gd name="connsiteX2" fmla="*/ 8878756 w 12444916"/>
              <a:gd name="connsiteY2" fmla="*/ 13743980 h 13743980"/>
              <a:gd name="connsiteX3" fmla="*/ 0 w 12444916"/>
              <a:gd name="connsiteY3" fmla="*/ 13743980 h 13743980"/>
              <a:gd name="connsiteX0" fmla="*/ 3520440 w 13054169"/>
              <a:gd name="connsiteY0" fmla="*/ 0 h 13743980"/>
              <a:gd name="connsiteX1" fmla="*/ 13054169 w 13054169"/>
              <a:gd name="connsiteY1" fmla="*/ 54554 h 13743980"/>
              <a:gd name="connsiteX2" fmla="*/ 8878756 w 13054169"/>
              <a:gd name="connsiteY2" fmla="*/ 13743980 h 13743980"/>
              <a:gd name="connsiteX3" fmla="*/ 0 w 13054169"/>
              <a:gd name="connsiteY3" fmla="*/ 13743980 h 13743980"/>
              <a:gd name="connsiteX4" fmla="*/ 3520440 w 13054169"/>
              <a:gd name="connsiteY4" fmla="*/ 0 h 13743980"/>
              <a:gd name="connsiteX0" fmla="*/ 4332776 w 13054169"/>
              <a:gd name="connsiteY0" fmla="*/ 0 h 13743980"/>
              <a:gd name="connsiteX1" fmla="*/ 13054169 w 13054169"/>
              <a:gd name="connsiteY1" fmla="*/ 54554 h 13743980"/>
              <a:gd name="connsiteX2" fmla="*/ 8878756 w 13054169"/>
              <a:gd name="connsiteY2" fmla="*/ 13743980 h 13743980"/>
              <a:gd name="connsiteX3" fmla="*/ 0 w 13054169"/>
              <a:gd name="connsiteY3" fmla="*/ 13743980 h 13743980"/>
              <a:gd name="connsiteX4" fmla="*/ 4332776 w 13054169"/>
              <a:gd name="connsiteY4" fmla="*/ 0 h 13743980"/>
              <a:gd name="connsiteX0" fmla="*/ 4332776 w 13054169"/>
              <a:gd name="connsiteY0" fmla="*/ 0 h 13743980"/>
              <a:gd name="connsiteX1" fmla="*/ 13054169 w 13054169"/>
              <a:gd name="connsiteY1" fmla="*/ 54554 h 13743980"/>
              <a:gd name="connsiteX2" fmla="*/ 8878756 w 13054169"/>
              <a:gd name="connsiteY2" fmla="*/ 13743980 h 13743980"/>
              <a:gd name="connsiteX3" fmla="*/ 0 w 13054169"/>
              <a:gd name="connsiteY3" fmla="*/ 13743980 h 13743980"/>
              <a:gd name="connsiteX4" fmla="*/ 4332776 w 13054169"/>
              <a:gd name="connsiteY4" fmla="*/ 0 h 13743980"/>
              <a:gd name="connsiteX0" fmla="*/ 4366621 w 13054169"/>
              <a:gd name="connsiteY0" fmla="*/ 0 h 13689426"/>
              <a:gd name="connsiteX1" fmla="*/ 13054169 w 13054169"/>
              <a:gd name="connsiteY1" fmla="*/ 0 h 13689426"/>
              <a:gd name="connsiteX2" fmla="*/ 8878756 w 13054169"/>
              <a:gd name="connsiteY2" fmla="*/ 13689426 h 13689426"/>
              <a:gd name="connsiteX3" fmla="*/ 0 w 13054169"/>
              <a:gd name="connsiteY3" fmla="*/ 13689426 h 13689426"/>
              <a:gd name="connsiteX4" fmla="*/ 4366621 w 13054169"/>
              <a:gd name="connsiteY4" fmla="*/ 0 h 13689426"/>
              <a:gd name="connsiteX0" fmla="*/ 4366621 w 13121863"/>
              <a:gd name="connsiteY0" fmla="*/ 0 h 13689426"/>
              <a:gd name="connsiteX1" fmla="*/ 13121863 w 13121863"/>
              <a:gd name="connsiteY1" fmla="*/ 0 h 13689426"/>
              <a:gd name="connsiteX2" fmla="*/ 8878756 w 13121863"/>
              <a:gd name="connsiteY2" fmla="*/ 13689426 h 13689426"/>
              <a:gd name="connsiteX3" fmla="*/ 0 w 13121863"/>
              <a:gd name="connsiteY3" fmla="*/ 13689426 h 13689426"/>
              <a:gd name="connsiteX4" fmla="*/ 4366621 w 13121863"/>
              <a:gd name="connsiteY4" fmla="*/ 0 h 13689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1863" h="13689426">
                <a:moveTo>
                  <a:pt x="4366621" y="0"/>
                </a:moveTo>
                <a:lnTo>
                  <a:pt x="13121863" y="0"/>
                </a:lnTo>
                <a:lnTo>
                  <a:pt x="8878756" y="13689426"/>
                </a:lnTo>
                <a:lnTo>
                  <a:pt x="0" y="13689426"/>
                </a:lnTo>
                <a:lnTo>
                  <a:pt x="4366621" y="0"/>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a:p>
        </p:txBody>
      </p:sp>
      <p:sp>
        <p:nvSpPr>
          <p:cNvPr id="19" name="自由: 形状 18"/>
          <p:cNvSpPr>
            <a:spLocks noGrp="1"/>
          </p:cNvSpPr>
          <p:nvPr>
            <p:ph type="pic" sz="quarter" idx="14"/>
          </p:nvPr>
        </p:nvSpPr>
        <p:spPr>
          <a:xfrm>
            <a:off x="6404195" y="1247990"/>
            <a:ext cx="2045152" cy="2647520"/>
          </a:xfrm>
          <a:custGeom>
            <a:avLst/>
            <a:gdLst>
              <a:gd name="connsiteX0" fmla="*/ 3520440 w 12444916"/>
              <a:gd name="connsiteY0" fmla="*/ 0 h 13743980"/>
              <a:gd name="connsiteX1" fmla="*/ 12444916 w 12444916"/>
              <a:gd name="connsiteY1" fmla="*/ 0 h 13743980"/>
              <a:gd name="connsiteX2" fmla="*/ 8878756 w 12444916"/>
              <a:gd name="connsiteY2" fmla="*/ 13743980 h 13743980"/>
              <a:gd name="connsiteX3" fmla="*/ 0 w 12444916"/>
              <a:gd name="connsiteY3" fmla="*/ 13743980 h 13743980"/>
              <a:gd name="connsiteX0" fmla="*/ 3520440 w 13054169"/>
              <a:gd name="connsiteY0" fmla="*/ 0 h 13743980"/>
              <a:gd name="connsiteX1" fmla="*/ 13054169 w 13054169"/>
              <a:gd name="connsiteY1" fmla="*/ 54554 h 13743980"/>
              <a:gd name="connsiteX2" fmla="*/ 8878756 w 13054169"/>
              <a:gd name="connsiteY2" fmla="*/ 13743980 h 13743980"/>
              <a:gd name="connsiteX3" fmla="*/ 0 w 13054169"/>
              <a:gd name="connsiteY3" fmla="*/ 13743980 h 13743980"/>
              <a:gd name="connsiteX4" fmla="*/ 3520440 w 13054169"/>
              <a:gd name="connsiteY4" fmla="*/ 0 h 13743980"/>
              <a:gd name="connsiteX0" fmla="*/ 4332776 w 13054169"/>
              <a:gd name="connsiteY0" fmla="*/ 0 h 13743980"/>
              <a:gd name="connsiteX1" fmla="*/ 13054169 w 13054169"/>
              <a:gd name="connsiteY1" fmla="*/ 54554 h 13743980"/>
              <a:gd name="connsiteX2" fmla="*/ 8878756 w 13054169"/>
              <a:gd name="connsiteY2" fmla="*/ 13743980 h 13743980"/>
              <a:gd name="connsiteX3" fmla="*/ 0 w 13054169"/>
              <a:gd name="connsiteY3" fmla="*/ 13743980 h 13743980"/>
              <a:gd name="connsiteX4" fmla="*/ 4332776 w 13054169"/>
              <a:gd name="connsiteY4" fmla="*/ 0 h 13743980"/>
              <a:gd name="connsiteX0" fmla="*/ 4332776 w 13054169"/>
              <a:gd name="connsiteY0" fmla="*/ 0 h 13743980"/>
              <a:gd name="connsiteX1" fmla="*/ 13054169 w 13054169"/>
              <a:gd name="connsiteY1" fmla="*/ 54554 h 13743980"/>
              <a:gd name="connsiteX2" fmla="*/ 8878756 w 13054169"/>
              <a:gd name="connsiteY2" fmla="*/ 13743980 h 13743980"/>
              <a:gd name="connsiteX3" fmla="*/ 0 w 13054169"/>
              <a:gd name="connsiteY3" fmla="*/ 13743980 h 13743980"/>
              <a:gd name="connsiteX4" fmla="*/ 4332776 w 13054169"/>
              <a:gd name="connsiteY4" fmla="*/ 0 h 13743980"/>
              <a:gd name="connsiteX0" fmla="*/ 4366621 w 13054169"/>
              <a:gd name="connsiteY0" fmla="*/ 0 h 13689426"/>
              <a:gd name="connsiteX1" fmla="*/ 13054169 w 13054169"/>
              <a:gd name="connsiteY1" fmla="*/ 0 h 13689426"/>
              <a:gd name="connsiteX2" fmla="*/ 8878756 w 13054169"/>
              <a:gd name="connsiteY2" fmla="*/ 13689426 h 13689426"/>
              <a:gd name="connsiteX3" fmla="*/ 0 w 13054169"/>
              <a:gd name="connsiteY3" fmla="*/ 13689426 h 13689426"/>
              <a:gd name="connsiteX4" fmla="*/ 4366621 w 13054169"/>
              <a:gd name="connsiteY4" fmla="*/ 0 h 13689426"/>
              <a:gd name="connsiteX0" fmla="*/ 4366621 w 13121863"/>
              <a:gd name="connsiteY0" fmla="*/ 0 h 13689426"/>
              <a:gd name="connsiteX1" fmla="*/ 13121863 w 13121863"/>
              <a:gd name="connsiteY1" fmla="*/ 0 h 13689426"/>
              <a:gd name="connsiteX2" fmla="*/ 8878756 w 13121863"/>
              <a:gd name="connsiteY2" fmla="*/ 13689426 h 13689426"/>
              <a:gd name="connsiteX3" fmla="*/ 0 w 13121863"/>
              <a:gd name="connsiteY3" fmla="*/ 13689426 h 13689426"/>
              <a:gd name="connsiteX4" fmla="*/ 4366621 w 13121863"/>
              <a:gd name="connsiteY4" fmla="*/ 0 h 13689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1863" h="13689426">
                <a:moveTo>
                  <a:pt x="4366621" y="0"/>
                </a:moveTo>
                <a:lnTo>
                  <a:pt x="13121863" y="0"/>
                </a:lnTo>
                <a:lnTo>
                  <a:pt x="8878756" y="13689426"/>
                </a:lnTo>
                <a:lnTo>
                  <a:pt x="0" y="13689426"/>
                </a:lnTo>
                <a:lnTo>
                  <a:pt x="4366621" y="0"/>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a:p>
        </p:txBody>
      </p:sp>
    </p:spTree>
    <p:extLst>
      <p:ext uri="{BB962C8B-B14F-4D97-AF65-F5344CB8AC3E}">
        <p14:creationId xmlns:p14="http://schemas.microsoft.com/office/powerpoint/2010/main" val="2757485048"/>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16">
    <p:spTree>
      <p:nvGrpSpPr>
        <p:cNvPr id="1" name=""/>
        <p:cNvGrpSpPr/>
        <p:nvPr/>
      </p:nvGrpSpPr>
      <p:grpSpPr>
        <a:xfrm>
          <a:off x="0" y="0"/>
          <a:ext cx="0" cy="0"/>
          <a:chOff x="0" y="0"/>
          <a:chExt cx="0" cy="0"/>
        </a:xfrm>
      </p:grpSpPr>
      <p:sp>
        <p:nvSpPr>
          <p:cNvPr id="9" name="自由: 形状 8"/>
          <p:cNvSpPr>
            <a:spLocks noGrp="1"/>
          </p:cNvSpPr>
          <p:nvPr>
            <p:ph type="pic" sz="quarter" idx="10"/>
          </p:nvPr>
        </p:nvSpPr>
        <p:spPr>
          <a:xfrm>
            <a:off x="3423863" y="477095"/>
            <a:ext cx="2296418" cy="2663846"/>
          </a:xfrm>
          <a:custGeom>
            <a:avLst/>
            <a:gdLst>
              <a:gd name="connsiteX0" fmla="*/ 3061890 w 6123780"/>
              <a:gd name="connsiteY0" fmla="*/ 0 h 7103588"/>
              <a:gd name="connsiteX1" fmla="*/ 6123780 w 6123780"/>
              <a:gd name="connsiteY1" fmla="*/ 1756056 h 7103588"/>
              <a:gd name="connsiteX2" fmla="*/ 6123780 w 6123780"/>
              <a:gd name="connsiteY2" fmla="*/ 5347532 h 7103588"/>
              <a:gd name="connsiteX3" fmla="*/ 3061890 w 6123780"/>
              <a:gd name="connsiteY3" fmla="*/ 7103588 h 7103588"/>
              <a:gd name="connsiteX4" fmla="*/ 0 w 6123780"/>
              <a:gd name="connsiteY4" fmla="*/ 5347532 h 7103588"/>
              <a:gd name="connsiteX5" fmla="*/ 0 w 6123780"/>
              <a:gd name="connsiteY5" fmla="*/ 1756056 h 710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3780" h="7103588">
                <a:moveTo>
                  <a:pt x="3061890" y="0"/>
                </a:moveTo>
                <a:lnTo>
                  <a:pt x="6123780" y="1756056"/>
                </a:lnTo>
                <a:lnTo>
                  <a:pt x="6123780" y="5347532"/>
                </a:lnTo>
                <a:lnTo>
                  <a:pt x="3061890" y="7103588"/>
                </a:lnTo>
                <a:lnTo>
                  <a:pt x="0" y="5347532"/>
                </a:lnTo>
                <a:lnTo>
                  <a:pt x="0" y="1756056"/>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a:p>
        </p:txBody>
      </p:sp>
    </p:spTree>
    <p:extLst>
      <p:ext uri="{BB962C8B-B14F-4D97-AF65-F5344CB8AC3E}">
        <p14:creationId xmlns:p14="http://schemas.microsoft.com/office/powerpoint/2010/main" val="3745297911"/>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17">
    <p:spTree>
      <p:nvGrpSpPr>
        <p:cNvPr id="1" name=""/>
        <p:cNvGrpSpPr/>
        <p:nvPr/>
      </p:nvGrpSpPr>
      <p:grpSpPr>
        <a:xfrm>
          <a:off x="0" y="0"/>
          <a:ext cx="0" cy="0"/>
          <a:chOff x="0" y="0"/>
          <a:chExt cx="0" cy="0"/>
        </a:xfrm>
      </p:grpSpPr>
      <p:sp>
        <p:nvSpPr>
          <p:cNvPr id="8" name="自由: 形状 7"/>
          <p:cNvSpPr>
            <a:spLocks noGrp="1"/>
          </p:cNvSpPr>
          <p:nvPr>
            <p:ph type="pic" sz="quarter" idx="10"/>
          </p:nvPr>
        </p:nvSpPr>
        <p:spPr>
          <a:xfrm>
            <a:off x="1040657" y="914927"/>
            <a:ext cx="1658920" cy="1924348"/>
          </a:xfrm>
          <a:custGeom>
            <a:avLst/>
            <a:gdLst>
              <a:gd name="connsiteX0" fmla="*/ 3061890 w 6123780"/>
              <a:gd name="connsiteY0" fmla="*/ 0 h 7103588"/>
              <a:gd name="connsiteX1" fmla="*/ 6123780 w 6123780"/>
              <a:gd name="connsiteY1" fmla="*/ 1756056 h 7103588"/>
              <a:gd name="connsiteX2" fmla="*/ 6123780 w 6123780"/>
              <a:gd name="connsiteY2" fmla="*/ 5347532 h 7103588"/>
              <a:gd name="connsiteX3" fmla="*/ 3061890 w 6123780"/>
              <a:gd name="connsiteY3" fmla="*/ 7103588 h 7103588"/>
              <a:gd name="connsiteX4" fmla="*/ 0 w 6123780"/>
              <a:gd name="connsiteY4" fmla="*/ 5347532 h 7103588"/>
              <a:gd name="connsiteX5" fmla="*/ 0 w 6123780"/>
              <a:gd name="connsiteY5" fmla="*/ 1756056 h 710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3780" h="7103588">
                <a:moveTo>
                  <a:pt x="3061890" y="0"/>
                </a:moveTo>
                <a:lnTo>
                  <a:pt x="6123780" y="1756056"/>
                </a:lnTo>
                <a:lnTo>
                  <a:pt x="6123780" y="5347532"/>
                </a:lnTo>
                <a:lnTo>
                  <a:pt x="3061890" y="7103588"/>
                </a:lnTo>
                <a:lnTo>
                  <a:pt x="0" y="5347532"/>
                </a:lnTo>
                <a:lnTo>
                  <a:pt x="0" y="1756056"/>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a:p>
        </p:txBody>
      </p:sp>
      <p:sp>
        <p:nvSpPr>
          <p:cNvPr id="10" name="自由: 形状 9"/>
          <p:cNvSpPr>
            <a:spLocks noGrp="1"/>
          </p:cNvSpPr>
          <p:nvPr>
            <p:ph type="pic" sz="quarter" idx="11"/>
          </p:nvPr>
        </p:nvSpPr>
        <p:spPr>
          <a:xfrm>
            <a:off x="3702449" y="914927"/>
            <a:ext cx="1658920" cy="1924348"/>
          </a:xfrm>
          <a:custGeom>
            <a:avLst/>
            <a:gdLst>
              <a:gd name="connsiteX0" fmla="*/ 3061890 w 6123780"/>
              <a:gd name="connsiteY0" fmla="*/ 0 h 7103588"/>
              <a:gd name="connsiteX1" fmla="*/ 6123780 w 6123780"/>
              <a:gd name="connsiteY1" fmla="*/ 1756056 h 7103588"/>
              <a:gd name="connsiteX2" fmla="*/ 6123780 w 6123780"/>
              <a:gd name="connsiteY2" fmla="*/ 5347532 h 7103588"/>
              <a:gd name="connsiteX3" fmla="*/ 3061890 w 6123780"/>
              <a:gd name="connsiteY3" fmla="*/ 7103588 h 7103588"/>
              <a:gd name="connsiteX4" fmla="*/ 0 w 6123780"/>
              <a:gd name="connsiteY4" fmla="*/ 5347532 h 7103588"/>
              <a:gd name="connsiteX5" fmla="*/ 0 w 6123780"/>
              <a:gd name="connsiteY5" fmla="*/ 1756056 h 710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3780" h="7103588">
                <a:moveTo>
                  <a:pt x="3061890" y="0"/>
                </a:moveTo>
                <a:lnTo>
                  <a:pt x="6123780" y="1756056"/>
                </a:lnTo>
                <a:lnTo>
                  <a:pt x="6123780" y="5347532"/>
                </a:lnTo>
                <a:lnTo>
                  <a:pt x="3061890" y="7103588"/>
                </a:lnTo>
                <a:lnTo>
                  <a:pt x="0" y="5347532"/>
                </a:lnTo>
                <a:lnTo>
                  <a:pt x="0" y="1756056"/>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a:p>
        </p:txBody>
      </p:sp>
      <p:sp>
        <p:nvSpPr>
          <p:cNvPr id="11" name="自由: 形状 10"/>
          <p:cNvSpPr>
            <a:spLocks noGrp="1"/>
          </p:cNvSpPr>
          <p:nvPr>
            <p:ph type="pic" sz="quarter" idx="12"/>
          </p:nvPr>
        </p:nvSpPr>
        <p:spPr>
          <a:xfrm>
            <a:off x="6449604" y="914927"/>
            <a:ext cx="1658920" cy="1924348"/>
          </a:xfrm>
          <a:custGeom>
            <a:avLst/>
            <a:gdLst>
              <a:gd name="connsiteX0" fmla="*/ 3061890 w 6123780"/>
              <a:gd name="connsiteY0" fmla="*/ 0 h 7103588"/>
              <a:gd name="connsiteX1" fmla="*/ 6123780 w 6123780"/>
              <a:gd name="connsiteY1" fmla="*/ 1756056 h 7103588"/>
              <a:gd name="connsiteX2" fmla="*/ 6123780 w 6123780"/>
              <a:gd name="connsiteY2" fmla="*/ 5347532 h 7103588"/>
              <a:gd name="connsiteX3" fmla="*/ 3061890 w 6123780"/>
              <a:gd name="connsiteY3" fmla="*/ 7103588 h 7103588"/>
              <a:gd name="connsiteX4" fmla="*/ 0 w 6123780"/>
              <a:gd name="connsiteY4" fmla="*/ 5347532 h 7103588"/>
              <a:gd name="connsiteX5" fmla="*/ 0 w 6123780"/>
              <a:gd name="connsiteY5" fmla="*/ 1756056 h 710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3780" h="7103588">
                <a:moveTo>
                  <a:pt x="3061890" y="0"/>
                </a:moveTo>
                <a:lnTo>
                  <a:pt x="6123780" y="1756056"/>
                </a:lnTo>
                <a:lnTo>
                  <a:pt x="6123780" y="5347532"/>
                </a:lnTo>
                <a:lnTo>
                  <a:pt x="3061890" y="7103588"/>
                </a:lnTo>
                <a:lnTo>
                  <a:pt x="0" y="5347532"/>
                </a:lnTo>
                <a:lnTo>
                  <a:pt x="0" y="1756056"/>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a:p>
        </p:txBody>
      </p:sp>
    </p:spTree>
    <p:extLst>
      <p:ext uri="{BB962C8B-B14F-4D97-AF65-F5344CB8AC3E}">
        <p14:creationId xmlns:p14="http://schemas.microsoft.com/office/powerpoint/2010/main" val="4043606908"/>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18">
    <p:spTree>
      <p:nvGrpSpPr>
        <p:cNvPr id="1" name=""/>
        <p:cNvGrpSpPr/>
        <p:nvPr/>
      </p:nvGrpSpPr>
      <p:grpSpPr>
        <a:xfrm>
          <a:off x="0" y="0"/>
          <a:ext cx="0" cy="0"/>
          <a:chOff x="0" y="0"/>
          <a:chExt cx="0" cy="0"/>
        </a:xfrm>
      </p:grpSpPr>
      <p:sp>
        <p:nvSpPr>
          <p:cNvPr id="27" name="自由: 形状 26"/>
          <p:cNvSpPr>
            <a:spLocks noGrp="1"/>
          </p:cNvSpPr>
          <p:nvPr>
            <p:ph type="pic" sz="quarter" idx="10"/>
          </p:nvPr>
        </p:nvSpPr>
        <p:spPr>
          <a:xfrm>
            <a:off x="714886" y="895344"/>
            <a:ext cx="1304170" cy="1512838"/>
          </a:xfrm>
          <a:custGeom>
            <a:avLst/>
            <a:gdLst>
              <a:gd name="connsiteX0" fmla="*/ 3061890 w 6123780"/>
              <a:gd name="connsiteY0" fmla="*/ 0 h 7103588"/>
              <a:gd name="connsiteX1" fmla="*/ 6123780 w 6123780"/>
              <a:gd name="connsiteY1" fmla="*/ 1756056 h 7103588"/>
              <a:gd name="connsiteX2" fmla="*/ 6123780 w 6123780"/>
              <a:gd name="connsiteY2" fmla="*/ 5347532 h 7103588"/>
              <a:gd name="connsiteX3" fmla="*/ 3061890 w 6123780"/>
              <a:gd name="connsiteY3" fmla="*/ 7103588 h 7103588"/>
              <a:gd name="connsiteX4" fmla="*/ 0 w 6123780"/>
              <a:gd name="connsiteY4" fmla="*/ 5347532 h 7103588"/>
              <a:gd name="connsiteX5" fmla="*/ 0 w 6123780"/>
              <a:gd name="connsiteY5" fmla="*/ 1756056 h 710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3780" h="7103588">
                <a:moveTo>
                  <a:pt x="3061890" y="0"/>
                </a:moveTo>
                <a:lnTo>
                  <a:pt x="6123780" y="1756056"/>
                </a:lnTo>
                <a:lnTo>
                  <a:pt x="6123780" y="5347532"/>
                </a:lnTo>
                <a:lnTo>
                  <a:pt x="3061890" y="7103588"/>
                </a:lnTo>
                <a:lnTo>
                  <a:pt x="0" y="5347532"/>
                </a:lnTo>
                <a:lnTo>
                  <a:pt x="0" y="1756056"/>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a:p>
        </p:txBody>
      </p:sp>
      <p:sp>
        <p:nvSpPr>
          <p:cNvPr id="28" name="自由: 形状 27"/>
          <p:cNvSpPr>
            <a:spLocks noGrp="1"/>
          </p:cNvSpPr>
          <p:nvPr>
            <p:ph type="pic" sz="quarter" idx="11"/>
          </p:nvPr>
        </p:nvSpPr>
        <p:spPr>
          <a:xfrm>
            <a:off x="2850583" y="895344"/>
            <a:ext cx="1304170" cy="1512838"/>
          </a:xfrm>
          <a:custGeom>
            <a:avLst/>
            <a:gdLst>
              <a:gd name="connsiteX0" fmla="*/ 3061890 w 6123780"/>
              <a:gd name="connsiteY0" fmla="*/ 0 h 7103588"/>
              <a:gd name="connsiteX1" fmla="*/ 6123780 w 6123780"/>
              <a:gd name="connsiteY1" fmla="*/ 1756056 h 7103588"/>
              <a:gd name="connsiteX2" fmla="*/ 6123780 w 6123780"/>
              <a:gd name="connsiteY2" fmla="*/ 5347532 h 7103588"/>
              <a:gd name="connsiteX3" fmla="*/ 3061890 w 6123780"/>
              <a:gd name="connsiteY3" fmla="*/ 7103588 h 7103588"/>
              <a:gd name="connsiteX4" fmla="*/ 0 w 6123780"/>
              <a:gd name="connsiteY4" fmla="*/ 5347532 h 7103588"/>
              <a:gd name="connsiteX5" fmla="*/ 0 w 6123780"/>
              <a:gd name="connsiteY5" fmla="*/ 1756056 h 710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3780" h="7103588">
                <a:moveTo>
                  <a:pt x="3061890" y="0"/>
                </a:moveTo>
                <a:lnTo>
                  <a:pt x="6123780" y="1756056"/>
                </a:lnTo>
                <a:lnTo>
                  <a:pt x="6123780" y="5347532"/>
                </a:lnTo>
                <a:lnTo>
                  <a:pt x="3061890" y="7103588"/>
                </a:lnTo>
                <a:lnTo>
                  <a:pt x="0" y="5347532"/>
                </a:lnTo>
                <a:lnTo>
                  <a:pt x="0" y="1756056"/>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a:p>
        </p:txBody>
      </p:sp>
      <p:sp>
        <p:nvSpPr>
          <p:cNvPr id="29" name="自由: 形状 28"/>
          <p:cNvSpPr>
            <a:spLocks noGrp="1"/>
          </p:cNvSpPr>
          <p:nvPr>
            <p:ph type="pic" sz="quarter" idx="12"/>
          </p:nvPr>
        </p:nvSpPr>
        <p:spPr>
          <a:xfrm>
            <a:off x="4986281" y="895344"/>
            <a:ext cx="1304170" cy="1512838"/>
          </a:xfrm>
          <a:custGeom>
            <a:avLst/>
            <a:gdLst>
              <a:gd name="connsiteX0" fmla="*/ 3061890 w 6123780"/>
              <a:gd name="connsiteY0" fmla="*/ 0 h 7103588"/>
              <a:gd name="connsiteX1" fmla="*/ 6123780 w 6123780"/>
              <a:gd name="connsiteY1" fmla="*/ 1756056 h 7103588"/>
              <a:gd name="connsiteX2" fmla="*/ 6123780 w 6123780"/>
              <a:gd name="connsiteY2" fmla="*/ 5347532 h 7103588"/>
              <a:gd name="connsiteX3" fmla="*/ 3061890 w 6123780"/>
              <a:gd name="connsiteY3" fmla="*/ 7103588 h 7103588"/>
              <a:gd name="connsiteX4" fmla="*/ 0 w 6123780"/>
              <a:gd name="connsiteY4" fmla="*/ 5347532 h 7103588"/>
              <a:gd name="connsiteX5" fmla="*/ 0 w 6123780"/>
              <a:gd name="connsiteY5" fmla="*/ 1756056 h 710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3780" h="7103588">
                <a:moveTo>
                  <a:pt x="3061890" y="0"/>
                </a:moveTo>
                <a:lnTo>
                  <a:pt x="6123780" y="1756056"/>
                </a:lnTo>
                <a:lnTo>
                  <a:pt x="6123780" y="5347532"/>
                </a:lnTo>
                <a:lnTo>
                  <a:pt x="3061890" y="7103588"/>
                </a:lnTo>
                <a:lnTo>
                  <a:pt x="0" y="5347532"/>
                </a:lnTo>
                <a:lnTo>
                  <a:pt x="0" y="1756056"/>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a:p>
        </p:txBody>
      </p:sp>
      <p:sp>
        <p:nvSpPr>
          <p:cNvPr id="30" name="自由: 形状 29"/>
          <p:cNvSpPr>
            <a:spLocks noGrp="1"/>
          </p:cNvSpPr>
          <p:nvPr>
            <p:ph type="pic" sz="quarter" idx="13"/>
          </p:nvPr>
        </p:nvSpPr>
        <p:spPr>
          <a:xfrm>
            <a:off x="7121979" y="895344"/>
            <a:ext cx="1304170" cy="1512838"/>
          </a:xfrm>
          <a:custGeom>
            <a:avLst/>
            <a:gdLst>
              <a:gd name="connsiteX0" fmla="*/ 3061890 w 6123780"/>
              <a:gd name="connsiteY0" fmla="*/ 0 h 7103588"/>
              <a:gd name="connsiteX1" fmla="*/ 6123780 w 6123780"/>
              <a:gd name="connsiteY1" fmla="*/ 1756056 h 7103588"/>
              <a:gd name="connsiteX2" fmla="*/ 6123780 w 6123780"/>
              <a:gd name="connsiteY2" fmla="*/ 5347532 h 7103588"/>
              <a:gd name="connsiteX3" fmla="*/ 3061890 w 6123780"/>
              <a:gd name="connsiteY3" fmla="*/ 7103588 h 7103588"/>
              <a:gd name="connsiteX4" fmla="*/ 0 w 6123780"/>
              <a:gd name="connsiteY4" fmla="*/ 5347532 h 7103588"/>
              <a:gd name="connsiteX5" fmla="*/ 0 w 6123780"/>
              <a:gd name="connsiteY5" fmla="*/ 1756056 h 710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3780" h="7103588">
                <a:moveTo>
                  <a:pt x="3061890" y="0"/>
                </a:moveTo>
                <a:lnTo>
                  <a:pt x="6123780" y="1756056"/>
                </a:lnTo>
                <a:lnTo>
                  <a:pt x="6123780" y="5347532"/>
                </a:lnTo>
                <a:lnTo>
                  <a:pt x="3061890" y="7103588"/>
                </a:lnTo>
                <a:lnTo>
                  <a:pt x="0" y="5347532"/>
                </a:lnTo>
                <a:lnTo>
                  <a:pt x="0" y="1756056"/>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dirty="0"/>
          </a:p>
        </p:txBody>
      </p:sp>
      <p:sp>
        <p:nvSpPr>
          <p:cNvPr id="31" name="自由: 形状 30"/>
          <p:cNvSpPr>
            <a:spLocks noGrp="1"/>
          </p:cNvSpPr>
          <p:nvPr>
            <p:ph type="pic" sz="quarter" idx="14"/>
          </p:nvPr>
        </p:nvSpPr>
        <p:spPr>
          <a:xfrm>
            <a:off x="7121979" y="3028944"/>
            <a:ext cx="1304170" cy="1512838"/>
          </a:xfrm>
          <a:custGeom>
            <a:avLst/>
            <a:gdLst>
              <a:gd name="connsiteX0" fmla="*/ 3061890 w 6123780"/>
              <a:gd name="connsiteY0" fmla="*/ 0 h 7103588"/>
              <a:gd name="connsiteX1" fmla="*/ 6123780 w 6123780"/>
              <a:gd name="connsiteY1" fmla="*/ 1756056 h 7103588"/>
              <a:gd name="connsiteX2" fmla="*/ 6123780 w 6123780"/>
              <a:gd name="connsiteY2" fmla="*/ 5347532 h 7103588"/>
              <a:gd name="connsiteX3" fmla="*/ 3061890 w 6123780"/>
              <a:gd name="connsiteY3" fmla="*/ 7103588 h 7103588"/>
              <a:gd name="connsiteX4" fmla="*/ 0 w 6123780"/>
              <a:gd name="connsiteY4" fmla="*/ 5347532 h 7103588"/>
              <a:gd name="connsiteX5" fmla="*/ 0 w 6123780"/>
              <a:gd name="connsiteY5" fmla="*/ 1756056 h 710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3780" h="7103588">
                <a:moveTo>
                  <a:pt x="3061890" y="0"/>
                </a:moveTo>
                <a:lnTo>
                  <a:pt x="6123780" y="1756056"/>
                </a:lnTo>
                <a:lnTo>
                  <a:pt x="6123780" y="5347532"/>
                </a:lnTo>
                <a:lnTo>
                  <a:pt x="3061890" y="7103588"/>
                </a:lnTo>
                <a:lnTo>
                  <a:pt x="0" y="5347532"/>
                </a:lnTo>
                <a:lnTo>
                  <a:pt x="0" y="1756056"/>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dirty="0"/>
          </a:p>
        </p:txBody>
      </p:sp>
      <p:sp>
        <p:nvSpPr>
          <p:cNvPr id="32" name="自由: 形状 31"/>
          <p:cNvSpPr>
            <a:spLocks noGrp="1"/>
          </p:cNvSpPr>
          <p:nvPr>
            <p:ph type="pic" sz="quarter" idx="15"/>
          </p:nvPr>
        </p:nvSpPr>
        <p:spPr>
          <a:xfrm>
            <a:off x="4986281" y="3028944"/>
            <a:ext cx="1304170" cy="1512838"/>
          </a:xfrm>
          <a:custGeom>
            <a:avLst/>
            <a:gdLst>
              <a:gd name="connsiteX0" fmla="*/ 3061890 w 6123780"/>
              <a:gd name="connsiteY0" fmla="*/ 0 h 7103588"/>
              <a:gd name="connsiteX1" fmla="*/ 6123780 w 6123780"/>
              <a:gd name="connsiteY1" fmla="*/ 1756056 h 7103588"/>
              <a:gd name="connsiteX2" fmla="*/ 6123780 w 6123780"/>
              <a:gd name="connsiteY2" fmla="*/ 5347532 h 7103588"/>
              <a:gd name="connsiteX3" fmla="*/ 3061890 w 6123780"/>
              <a:gd name="connsiteY3" fmla="*/ 7103588 h 7103588"/>
              <a:gd name="connsiteX4" fmla="*/ 0 w 6123780"/>
              <a:gd name="connsiteY4" fmla="*/ 5347532 h 7103588"/>
              <a:gd name="connsiteX5" fmla="*/ 0 w 6123780"/>
              <a:gd name="connsiteY5" fmla="*/ 1756056 h 710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3780" h="7103588">
                <a:moveTo>
                  <a:pt x="3061890" y="0"/>
                </a:moveTo>
                <a:lnTo>
                  <a:pt x="6123780" y="1756056"/>
                </a:lnTo>
                <a:lnTo>
                  <a:pt x="6123780" y="5347532"/>
                </a:lnTo>
                <a:lnTo>
                  <a:pt x="3061890" y="7103588"/>
                </a:lnTo>
                <a:lnTo>
                  <a:pt x="0" y="5347532"/>
                </a:lnTo>
                <a:lnTo>
                  <a:pt x="0" y="1756056"/>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dirty="0"/>
          </a:p>
        </p:txBody>
      </p:sp>
      <p:sp>
        <p:nvSpPr>
          <p:cNvPr id="33" name="自由: 形状 32"/>
          <p:cNvSpPr>
            <a:spLocks noGrp="1"/>
          </p:cNvSpPr>
          <p:nvPr>
            <p:ph type="pic" sz="quarter" idx="16"/>
          </p:nvPr>
        </p:nvSpPr>
        <p:spPr>
          <a:xfrm>
            <a:off x="2850583" y="3028944"/>
            <a:ext cx="1304170" cy="1512838"/>
          </a:xfrm>
          <a:custGeom>
            <a:avLst/>
            <a:gdLst>
              <a:gd name="connsiteX0" fmla="*/ 3061890 w 6123780"/>
              <a:gd name="connsiteY0" fmla="*/ 0 h 7103588"/>
              <a:gd name="connsiteX1" fmla="*/ 6123780 w 6123780"/>
              <a:gd name="connsiteY1" fmla="*/ 1756056 h 7103588"/>
              <a:gd name="connsiteX2" fmla="*/ 6123780 w 6123780"/>
              <a:gd name="connsiteY2" fmla="*/ 5347532 h 7103588"/>
              <a:gd name="connsiteX3" fmla="*/ 3061890 w 6123780"/>
              <a:gd name="connsiteY3" fmla="*/ 7103588 h 7103588"/>
              <a:gd name="connsiteX4" fmla="*/ 0 w 6123780"/>
              <a:gd name="connsiteY4" fmla="*/ 5347532 h 7103588"/>
              <a:gd name="connsiteX5" fmla="*/ 0 w 6123780"/>
              <a:gd name="connsiteY5" fmla="*/ 1756056 h 710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3780" h="7103588">
                <a:moveTo>
                  <a:pt x="3061890" y="0"/>
                </a:moveTo>
                <a:lnTo>
                  <a:pt x="6123780" y="1756056"/>
                </a:lnTo>
                <a:lnTo>
                  <a:pt x="6123780" y="5347532"/>
                </a:lnTo>
                <a:lnTo>
                  <a:pt x="3061890" y="7103588"/>
                </a:lnTo>
                <a:lnTo>
                  <a:pt x="0" y="5347532"/>
                </a:lnTo>
                <a:lnTo>
                  <a:pt x="0" y="1756056"/>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dirty="0"/>
          </a:p>
        </p:txBody>
      </p:sp>
      <p:sp>
        <p:nvSpPr>
          <p:cNvPr id="34" name="自由: 形状 33"/>
          <p:cNvSpPr>
            <a:spLocks noGrp="1"/>
          </p:cNvSpPr>
          <p:nvPr>
            <p:ph type="pic" sz="quarter" idx="17"/>
          </p:nvPr>
        </p:nvSpPr>
        <p:spPr>
          <a:xfrm>
            <a:off x="714886" y="3028944"/>
            <a:ext cx="1304170" cy="1512838"/>
          </a:xfrm>
          <a:custGeom>
            <a:avLst/>
            <a:gdLst>
              <a:gd name="connsiteX0" fmla="*/ 3061890 w 6123780"/>
              <a:gd name="connsiteY0" fmla="*/ 0 h 7103588"/>
              <a:gd name="connsiteX1" fmla="*/ 6123780 w 6123780"/>
              <a:gd name="connsiteY1" fmla="*/ 1756056 h 7103588"/>
              <a:gd name="connsiteX2" fmla="*/ 6123780 w 6123780"/>
              <a:gd name="connsiteY2" fmla="*/ 5347532 h 7103588"/>
              <a:gd name="connsiteX3" fmla="*/ 3061890 w 6123780"/>
              <a:gd name="connsiteY3" fmla="*/ 7103588 h 7103588"/>
              <a:gd name="connsiteX4" fmla="*/ 0 w 6123780"/>
              <a:gd name="connsiteY4" fmla="*/ 5347532 h 7103588"/>
              <a:gd name="connsiteX5" fmla="*/ 0 w 6123780"/>
              <a:gd name="connsiteY5" fmla="*/ 1756056 h 710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3780" h="7103588">
                <a:moveTo>
                  <a:pt x="3061890" y="0"/>
                </a:moveTo>
                <a:lnTo>
                  <a:pt x="6123780" y="1756056"/>
                </a:lnTo>
                <a:lnTo>
                  <a:pt x="6123780" y="5347532"/>
                </a:lnTo>
                <a:lnTo>
                  <a:pt x="3061890" y="7103588"/>
                </a:lnTo>
                <a:lnTo>
                  <a:pt x="0" y="5347532"/>
                </a:lnTo>
                <a:lnTo>
                  <a:pt x="0" y="1756056"/>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dirty="0"/>
          </a:p>
        </p:txBody>
      </p:sp>
    </p:spTree>
    <p:extLst>
      <p:ext uri="{BB962C8B-B14F-4D97-AF65-F5344CB8AC3E}">
        <p14:creationId xmlns:p14="http://schemas.microsoft.com/office/powerpoint/2010/main" val="1830017171"/>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22">
    <p:spTree>
      <p:nvGrpSpPr>
        <p:cNvPr id="1" name=""/>
        <p:cNvGrpSpPr/>
        <p:nvPr/>
      </p:nvGrpSpPr>
      <p:grpSpPr>
        <a:xfrm>
          <a:off x="0" y="0"/>
          <a:ext cx="0" cy="0"/>
          <a:chOff x="0" y="0"/>
          <a:chExt cx="0" cy="0"/>
        </a:xfrm>
      </p:grpSpPr>
      <p:sp>
        <p:nvSpPr>
          <p:cNvPr id="6" name="图片占位符 7"/>
          <p:cNvSpPr>
            <a:spLocks noGrp="1"/>
          </p:cNvSpPr>
          <p:nvPr>
            <p:ph type="pic" sz="quarter" idx="10"/>
          </p:nvPr>
        </p:nvSpPr>
        <p:spPr>
          <a:xfrm>
            <a:off x="2867050" y="1565070"/>
            <a:ext cx="944762" cy="957710"/>
          </a:xfrm>
          <a:custGeom>
            <a:avLst/>
            <a:gdLst>
              <a:gd name="connsiteX0" fmla="*/ 1259682 w 2519364"/>
              <a:gd name="connsiteY0" fmla="*/ 0 h 2553892"/>
              <a:gd name="connsiteX1" fmla="*/ 2519364 w 2519364"/>
              <a:gd name="connsiteY1" fmla="*/ 2553892 h 2553892"/>
              <a:gd name="connsiteX2" fmla="*/ 0 w 2519364"/>
              <a:gd name="connsiteY2" fmla="*/ 2553892 h 2553892"/>
            </a:gdLst>
            <a:ahLst/>
            <a:cxnLst>
              <a:cxn ang="0">
                <a:pos x="connsiteX0" y="connsiteY0"/>
              </a:cxn>
              <a:cxn ang="0">
                <a:pos x="connsiteX1" y="connsiteY1"/>
              </a:cxn>
              <a:cxn ang="0">
                <a:pos x="connsiteX2" y="connsiteY2"/>
              </a:cxn>
            </a:cxnLst>
            <a:rect l="l" t="t" r="r" b="b"/>
            <a:pathLst>
              <a:path w="2519364" h="2553892">
                <a:moveTo>
                  <a:pt x="1259682" y="0"/>
                </a:moveTo>
                <a:lnTo>
                  <a:pt x="2519364" y="2553892"/>
                </a:lnTo>
                <a:lnTo>
                  <a:pt x="0" y="2553892"/>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dirty="0"/>
          </a:p>
        </p:txBody>
      </p:sp>
    </p:spTree>
    <p:extLst>
      <p:ext uri="{BB962C8B-B14F-4D97-AF65-F5344CB8AC3E}">
        <p14:creationId xmlns:p14="http://schemas.microsoft.com/office/powerpoint/2010/main" val="3008502088"/>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23">
    <p:spTree>
      <p:nvGrpSpPr>
        <p:cNvPr id="1" name=""/>
        <p:cNvGrpSpPr/>
        <p:nvPr/>
      </p:nvGrpSpPr>
      <p:grpSpPr>
        <a:xfrm>
          <a:off x="0" y="0"/>
          <a:ext cx="0" cy="0"/>
          <a:chOff x="0" y="0"/>
          <a:chExt cx="0" cy="0"/>
        </a:xfrm>
      </p:grpSpPr>
      <p:sp>
        <p:nvSpPr>
          <p:cNvPr id="5" name="图片占位符 7"/>
          <p:cNvSpPr>
            <a:spLocks noGrp="1"/>
          </p:cNvSpPr>
          <p:nvPr>
            <p:ph type="pic" sz="quarter" idx="10"/>
          </p:nvPr>
        </p:nvSpPr>
        <p:spPr>
          <a:xfrm>
            <a:off x="0" y="0"/>
            <a:ext cx="4570413" cy="5143500"/>
          </a:xfrm>
          <a:custGeom>
            <a:avLst/>
            <a:gdLst>
              <a:gd name="connsiteX0" fmla="*/ 0 w 5173598"/>
              <a:gd name="connsiteY0" fmla="*/ 0 h 13716000"/>
              <a:gd name="connsiteX1" fmla="*/ 5173598 w 5173598"/>
              <a:gd name="connsiteY1" fmla="*/ 0 h 13716000"/>
              <a:gd name="connsiteX2" fmla="*/ 5173598 w 5173598"/>
              <a:gd name="connsiteY2" fmla="*/ 13716000 h 13716000"/>
              <a:gd name="connsiteX3" fmla="*/ 0 w 5173598"/>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173598" h="13716000">
                <a:moveTo>
                  <a:pt x="0" y="0"/>
                </a:moveTo>
                <a:lnTo>
                  <a:pt x="5173598" y="0"/>
                </a:lnTo>
                <a:lnTo>
                  <a:pt x="5173598" y="13716000"/>
                </a:lnTo>
                <a:lnTo>
                  <a:pt x="0" y="13716000"/>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a:p>
        </p:txBody>
      </p:sp>
    </p:spTree>
    <p:extLst>
      <p:ext uri="{BB962C8B-B14F-4D97-AF65-F5344CB8AC3E}">
        <p14:creationId xmlns:p14="http://schemas.microsoft.com/office/powerpoint/2010/main" val="3471253100"/>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_cb9f513b9ede0c4a">
  <p:cSld name="BLANK_cb9f513b9ede0c4a">
    <p:spTree>
      <p:nvGrpSpPr>
        <p:cNvPr id="1" name="Shape 26"/>
        <p:cNvGrpSpPr/>
        <p:nvPr/>
      </p:nvGrpSpPr>
      <p:grpSpPr>
        <a:xfrm>
          <a:off x="0" y="0"/>
          <a:ext cx="0" cy="0"/>
          <a:chOff x="0" y="0"/>
          <a:chExt cx="0" cy="0"/>
        </a:xfrm>
      </p:grpSpPr>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25">
    <p:spTree>
      <p:nvGrpSpPr>
        <p:cNvPr id="1" name=""/>
        <p:cNvGrpSpPr/>
        <p:nvPr/>
      </p:nvGrpSpPr>
      <p:grpSpPr>
        <a:xfrm>
          <a:off x="0" y="0"/>
          <a:ext cx="0" cy="0"/>
          <a:chOff x="0" y="0"/>
          <a:chExt cx="0" cy="0"/>
        </a:xfrm>
      </p:grpSpPr>
      <p:sp>
        <p:nvSpPr>
          <p:cNvPr id="6" name="图片占位符 7"/>
          <p:cNvSpPr>
            <a:spLocks noGrp="1"/>
          </p:cNvSpPr>
          <p:nvPr>
            <p:ph type="pic" sz="quarter" idx="10"/>
          </p:nvPr>
        </p:nvSpPr>
        <p:spPr>
          <a:xfrm>
            <a:off x="4573587" y="0"/>
            <a:ext cx="4570413" cy="5143500"/>
          </a:xfrm>
          <a:custGeom>
            <a:avLst/>
            <a:gdLst>
              <a:gd name="connsiteX0" fmla="*/ 0 w 5173598"/>
              <a:gd name="connsiteY0" fmla="*/ 0 h 13716000"/>
              <a:gd name="connsiteX1" fmla="*/ 5173598 w 5173598"/>
              <a:gd name="connsiteY1" fmla="*/ 0 h 13716000"/>
              <a:gd name="connsiteX2" fmla="*/ 5173598 w 5173598"/>
              <a:gd name="connsiteY2" fmla="*/ 13716000 h 13716000"/>
              <a:gd name="connsiteX3" fmla="*/ 0 w 5173598"/>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173598" h="13716000">
                <a:moveTo>
                  <a:pt x="0" y="0"/>
                </a:moveTo>
                <a:lnTo>
                  <a:pt x="5173598" y="0"/>
                </a:lnTo>
                <a:lnTo>
                  <a:pt x="5173598" y="13716000"/>
                </a:lnTo>
                <a:lnTo>
                  <a:pt x="0" y="13716000"/>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a:p>
        </p:txBody>
      </p:sp>
    </p:spTree>
    <p:extLst>
      <p:ext uri="{BB962C8B-B14F-4D97-AF65-F5344CB8AC3E}">
        <p14:creationId xmlns:p14="http://schemas.microsoft.com/office/powerpoint/2010/main" val="885665322"/>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27">
    <p:spTree>
      <p:nvGrpSpPr>
        <p:cNvPr id="1" name=""/>
        <p:cNvGrpSpPr/>
        <p:nvPr/>
      </p:nvGrpSpPr>
      <p:grpSpPr>
        <a:xfrm>
          <a:off x="0" y="0"/>
          <a:ext cx="0" cy="0"/>
          <a:chOff x="0" y="0"/>
          <a:chExt cx="0" cy="0"/>
        </a:xfrm>
      </p:grpSpPr>
      <p:pic>
        <p:nvPicPr>
          <p:cNvPr id="4" name="photo-1429637119272-20043840c013-filtered.jpeg"/>
          <p:cNvPicPr>
            <a:picLocks noChangeAspect="1"/>
          </p:cNvPicPr>
          <p:nvPr userDrawn="1"/>
        </p:nvPicPr>
        <p:blipFill>
          <a:blip r:embed="rId2"/>
          <a:srcRect l="8309" r="8309"/>
          <a:stretch>
            <a:fillRect/>
          </a:stretch>
        </p:blipFill>
        <p:spPr>
          <a:xfrm>
            <a:off x="414553" y="3297658"/>
            <a:ext cx="2289766" cy="1333080"/>
          </a:xfrm>
          <a:prstGeom prst="rect">
            <a:avLst/>
          </a:prstGeom>
          <a:ln w="12700">
            <a:miter lim="400000"/>
          </a:ln>
        </p:spPr>
      </p:pic>
      <p:sp>
        <p:nvSpPr>
          <p:cNvPr id="6" name="图片占位符 7"/>
          <p:cNvSpPr>
            <a:spLocks noGrp="1"/>
          </p:cNvSpPr>
          <p:nvPr>
            <p:ph type="pic" sz="quarter" idx="10"/>
          </p:nvPr>
        </p:nvSpPr>
        <p:spPr>
          <a:xfrm>
            <a:off x="414553" y="3297658"/>
            <a:ext cx="2289766" cy="1333080"/>
          </a:xfrm>
          <a:custGeom>
            <a:avLst/>
            <a:gdLst>
              <a:gd name="connsiteX0" fmla="*/ 0 w 5173598"/>
              <a:gd name="connsiteY0" fmla="*/ 0 h 13716000"/>
              <a:gd name="connsiteX1" fmla="*/ 5173598 w 5173598"/>
              <a:gd name="connsiteY1" fmla="*/ 0 h 13716000"/>
              <a:gd name="connsiteX2" fmla="*/ 5173598 w 5173598"/>
              <a:gd name="connsiteY2" fmla="*/ 13716000 h 13716000"/>
              <a:gd name="connsiteX3" fmla="*/ 0 w 5173598"/>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173598" h="13716000">
                <a:moveTo>
                  <a:pt x="0" y="0"/>
                </a:moveTo>
                <a:lnTo>
                  <a:pt x="5173598" y="0"/>
                </a:lnTo>
                <a:lnTo>
                  <a:pt x="5173598" y="13716000"/>
                </a:lnTo>
                <a:lnTo>
                  <a:pt x="0" y="13716000"/>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a:p>
        </p:txBody>
      </p:sp>
      <p:sp>
        <p:nvSpPr>
          <p:cNvPr id="16" name="自由: 形状 15"/>
          <p:cNvSpPr>
            <a:spLocks noGrp="1"/>
          </p:cNvSpPr>
          <p:nvPr>
            <p:ph type="pic" sz="quarter" idx="11"/>
          </p:nvPr>
        </p:nvSpPr>
        <p:spPr>
          <a:xfrm>
            <a:off x="4406611" y="104"/>
            <a:ext cx="4742623" cy="5143910"/>
          </a:xfrm>
          <a:custGeom>
            <a:avLst/>
            <a:gdLst>
              <a:gd name="connsiteX0" fmla="*/ 2861238 w 12646995"/>
              <a:gd name="connsiteY0" fmla="*/ 0 h 13717093"/>
              <a:gd name="connsiteX1" fmla="*/ 12646995 w 12646995"/>
              <a:gd name="connsiteY1" fmla="*/ 0 h 13717093"/>
              <a:gd name="connsiteX2" fmla="*/ 12646995 w 12646995"/>
              <a:gd name="connsiteY2" fmla="*/ 13715725 h 13717093"/>
              <a:gd name="connsiteX3" fmla="*/ 9903599 w 12646995"/>
              <a:gd name="connsiteY3" fmla="*/ 13715725 h 13717093"/>
              <a:gd name="connsiteX4" fmla="*/ 9904299 w 12646995"/>
              <a:gd name="connsiteY4" fmla="*/ 13717093 h 13717093"/>
              <a:gd name="connsiteX5" fmla="*/ 9902895 w 12646995"/>
              <a:gd name="connsiteY5" fmla="*/ 13715725 h 13717093"/>
              <a:gd name="connsiteX6" fmla="*/ 9899219 w 12646995"/>
              <a:gd name="connsiteY6" fmla="*/ 13715725 h 13717093"/>
              <a:gd name="connsiteX7" fmla="*/ 9885179 w 12646995"/>
              <a:gd name="connsiteY7" fmla="*/ 13698427 h 13717093"/>
              <a:gd name="connsiteX8" fmla="*/ 0 w 12646995"/>
              <a:gd name="connsiteY8" fmla="*/ 4047523 h 1371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46995" h="13717093">
                <a:moveTo>
                  <a:pt x="2861238" y="0"/>
                </a:moveTo>
                <a:lnTo>
                  <a:pt x="12646995" y="0"/>
                </a:lnTo>
                <a:lnTo>
                  <a:pt x="12646995" y="13715725"/>
                </a:lnTo>
                <a:lnTo>
                  <a:pt x="9903599" y="13715725"/>
                </a:lnTo>
                <a:lnTo>
                  <a:pt x="9904299" y="13717093"/>
                </a:lnTo>
                <a:lnTo>
                  <a:pt x="9902895" y="13715725"/>
                </a:lnTo>
                <a:lnTo>
                  <a:pt x="9899219" y="13715725"/>
                </a:lnTo>
                <a:lnTo>
                  <a:pt x="9885179" y="13698427"/>
                </a:lnTo>
                <a:lnTo>
                  <a:pt x="0" y="4047523"/>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a:p>
        </p:txBody>
      </p:sp>
    </p:spTree>
    <p:extLst>
      <p:ext uri="{BB962C8B-B14F-4D97-AF65-F5344CB8AC3E}">
        <p14:creationId xmlns:p14="http://schemas.microsoft.com/office/powerpoint/2010/main" val="2471721599"/>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28">
    <p:spTree>
      <p:nvGrpSpPr>
        <p:cNvPr id="1" name=""/>
        <p:cNvGrpSpPr/>
        <p:nvPr/>
      </p:nvGrpSpPr>
      <p:grpSpPr>
        <a:xfrm>
          <a:off x="0" y="0"/>
          <a:ext cx="0" cy="0"/>
          <a:chOff x="0" y="0"/>
          <a:chExt cx="0" cy="0"/>
        </a:xfrm>
      </p:grpSpPr>
      <p:sp>
        <p:nvSpPr>
          <p:cNvPr id="17" name="自由: 形状 16"/>
          <p:cNvSpPr>
            <a:spLocks noGrp="1"/>
          </p:cNvSpPr>
          <p:nvPr>
            <p:ph type="pic" sz="quarter" idx="12"/>
          </p:nvPr>
        </p:nvSpPr>
        <p:spPr>
          <a:xfrm>
            <a:off x="0" y="1"/>
            <a:ext cx="4715979" cy="5157060"/>
          </a:xfrm>
          <a:custGeom>
            <a:avLst/>
            <a:gdLst>
              <a:gd name="connsiteX0" fmla="*/ 9716878 w 12575945"/>
              <a:gd name="connsiteY0" fmla="*/ 0 h 13752161"/>
              <a:gd name="connsiteX1" fmla="*/ 9724571 w 12575945"/>
              <a:gd name="connsiteY1" fmla="*/ 1 h 13752161"/>
              <a:gd name="connsiteX2" fmla="*/ 9721372 w 12575945"/>
              <a:gd name="connsiteY2" fmla="*/ 6339 h 13752161"/>
              <a:gd name="connsiteX3" fmla="*/ 12575945 w 12575945"/>
              <a:gd name="connsiteY3" fmla="*/ 4032567 h 13752161"/>
              <a:gd name="connsiteX4" fmla="*/ 2840843 w 12575945"/>
              <a:gd name="connsiteY4" fmla="*/ 13637580 h 13752161"/>
              <a:gd name="connsiteX5" fmla="*/ 2801259 w 12575945"/>
              <a:gd name="connsiteY5" fmla="*/ 13716000 h 13752161"/>
              <a:gd name="connsiteX6" fmla="*/ 2761359 w 12575945"/>
              <a:gd name="connsiteY6" fmla="*/ 13716000 h 13752161"/>
              <a:gd name="connsiteX7" fmla="*/ 2724710 w 12575945"/>
              <a:gd name="connsiteY7" fmla="*/ 13752161 h 13752161"/>
              <a:gd name="connsiteX8" fmla="*/ 2742956 w 12575945"/>
              <a:gd name="connsiteY8" fmla="*/ 13716000 h 13752161"/>
              <a:gd name="connsiteX9" fmla="*/ 0 w 12575945"/>
              <a:gd name="connsiteY9" fmla="*/ 13716000 h 13752161"/>
              <a:gd name="connsiteX10" fmla="*/ 1 w 12575945"/>
              <a:gd name="connsiteY10" fmla="*/ 1 h 13752161"/>
              <a:gd name="connsiteX11" fmla="*/ 9664034 w 12575945"/>
              <a:gd name="connsiteY11" fmla="*/ 1 h 13752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75945" h="13752161">
                <a:moveTo>
                  <a:pt x="9716878" y="0"/>
                </a:moveTo>
                <a:lnTo>
                  <a:pt x="9724571" y="1"/>
                </a:lnTo>
                <a:lnTo>
                  <a:pt x="9721372" y="6339"/>
                </a:lnTo>
                <a:lnTo>
                  <a:pt x="12575945" y="4032567"/>
                </a:lnTo>
                <a:lnTo>
                  <a:pt x="2840843" y="13637580"/>
                </a:lnTo>
                <a:lnTo>
                  <a:pt x="2801259" y="13716000"/>
                </a:lnTo>
                <a:lnTo>
                  <a:pt x="2761359" y="13716000"/>
                </a:lnTo>
                <a:lnTo>
                  <a:pt x="2724710" y="13752161"/>
                </a:lnTo>
                <a:lnTo>
                  <a:pt x="2742956" y="13716000"/>
                </a:lnTo>
                <a:lnTo>
                  <a:pt x="0" y="13716000"/>
                </a:lnTo>
                <a:lnTo>
                  <a:pt x="1" y="1"/>
                </a:lnTo>
                <a:lnTo>
                  <a:pt x="9664034" y="1"/>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a:p>
        </p:txBody>
      </p:sp>
      <p:sp>
        <p:nvSpPr>
          <p:cNvPr id="8" name="图片占位符 7"/>
          <p:cNvSpPr>
            <a:spLocks noGrp="1"/>
          </p:cNvSpPr>
          <p:nvPr>
            <p:ph type="pic" sz="quarter" idx="10"/>
          </p:nvPr>
        </p:nvSpPr>
        <p:spPr>
          <a:xfrm>
            <a:off x="6504202" y="3367508"/>
            <a:ext cx="2289766" cy="1333080"/>
          </a:xfrm>
          <a:custGeom>
            <a:avLst/>
            <a:gdLst>
              <a:gd name="connsiteX0" fmla="*/ 0 w 5173598"/>
              <a:gd name="connsiteY0" fmla="*/ 0 h 13716000"/>
              <a:gd name="connsiteX1" fmla="*/ 5173598 w 5173598"/>
              <a:gd name="connsiteY1" fmla="*/ 0 h 13716000"/>
              <a:gd name="connsiteX2" fmla="*/ 5173598 w 5173598"/>
              <a:gd name="connsiteY2" fmla="*/ 13716000 h 13716000"/>
              <a:gd name="connsiteX3" fmla="*/ 0 w 5173598"/>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173598" h="13716000">
                <a:moveTo>
                  <a:pt x="0" y="0"/>
                </a:moveTo>
                <a:lnTo>
                  <a:pt x="5173598" y="0"/>
                </a:lnTo>
                <a:lnTo>
                  <a:pt x="5173598" y="13716000"/>
                </a:lnTo>
                <a:lnTo>
                  <a:pt x="0" y="13716000"/>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a:p>
        </p:txBody>
      </p:sp>
    </p:spTree>
    <p:extLst>
      <p:ext uri="{BB962C8B-B14F-4D97-AF65-F5344CB8AC3E}">
        <p14:creationId xmlns:p14="http://schemas.microsoft.com/office/powerpoint/2010/main" val="167048608"/>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29">
    <p:spTree>
      <p:nvGrpSpPr>
        <p:cNvPr id="1" name=""/>
        <p:cNvGrpSpPr/>
        <p:nvPr/>
      </p:nvGrpSpPr>
      <p:grpSpPr>
        <a:xfrm>
          <a:off x="0" y="0"/>
          <a:ext cx="0" cy="0"/>
          <a:chOff x="0" y="0"/>
          <a:chExt cx="0" cy="0"/>
        </a:xfrm>
      </p:grpSpPr>
      <p:sp>
        <p:nvSpPr>
          <p:cNvPr id="16" name="自由: 形状 15"/>
          <p:cNvSpPr>
            <a:spLocks noGrp="1"/>
          </p:cNvSpPr>
          <p:nvPr>
            <p:ph type="pic" sz="quarter" idx="10"/>
          </p:nvPr>
        </p:nvSpPr>
        <p:spPr>
          <a:xfrm>
            <a:off x="1" y="904"/>
            <a:ext cx="4735179" cy="5142596"/>
          </a:xfrm>
          <a:custGeom>
            <a:avLst/>
            <a:gdLst>
              <a:gd name="connsiteX0" fmla="*/ 1177182 w 12627144"/>
              <a:gd name="connsiteY0" fmla="*/ 0 h 13713590"/>
              <a:gd name="connsiteX1" fmla="*/ 2758601 w 12627144"/>
              <a:gd name="connsiteY1" fmla="*/ 0 h 13713590"/>
              <a:gd name="connsiteX2" fmla="*/ 12627144 w 12627144"/>
              <a:gd name="connsiteY2" fmla="*/ 9684796 h 13713590"/>
              <a:gd name="connsiteX3" fmla="*/ 9773783 w 12627144"/>
              <a:gd name="connsiteY3" fmla="*/ 13713590 h 13713590"/>
              <a:gd name="connsiteX4" fmla="*/ 0 w 12627144"/>
              <a:gd name="connsiteY4" fmla="*/ 13713590 h 13713590"/>
              <a:gd name="connsiteX5" fmla="*/ 0 w 12627144"/>
              <a:gd name="connsiteY5" fmla="*/ 2355 h 1371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27144" h="13713590">
                <a:moveTo>
                  <a:pt x="1177182" y="0"/>
                </a:moveTo>
                <a:lnTo>
                  <a:pt x="2758601" y="0"/>
                </a:lnTo>
                <a:lnTo>
                  <a:pt x="12627144" y="9684796"/>
                </a:lnTo>
                <a:lnTo>
                  <a:pt x="9773783" y="13713590"/>
                </a:lnTo>
                <a:lnTo>
                  <a:pt x="0" y="13713590"/>
                </a:lnTo>
                <a:lnTo>
                  <a:pt x="0" y="2355"/>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a:p>
        </p:txBody>
      </p:sp>
    </p:spTree>
    <p:extLst>
      <p:ext uri="{BB962C8B-B14F-4D97-AF65-F5344CB8AC3E}">
        <p14:creationId xmlns:p14="http://schemas.microsoft.com/office/powerpoint/2010/main" val="3010713619"/>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30">
    <p:spTree>
      <p:nvGrpSpPr>
        <p:cNvPr id="1" name=""/>
        <p:cNvGrpSpPr/>
        <p:nvPr/>
      </p:nvGrpSpPr>
      <p:grpSpPr>
        <a:xfrm>
          <a:off x="0" y="0"/>
          <a:ext cx="0" cy="0"/>
          <a:chOff x="0" y="0"/>
          <a:chExt cx="0" cy="0"/>
        </a:xfrm>
      </p:grpSpPr>
      <p:sp>
        <p:nvSpPr>
          <p:cNvPr id="12" name="自由: 形状 11"/>
          <p:cNvSpPr>
            <a:spLocks noGrp="1"/>
          </p:cNvSpPr>
          <p:nvPr>
            <p:ph type="pic" sz="quarter" idx="10"/>
          </p:nvPr>
        </p:nvSpPr>
        <p:spPr>
          <a:xfrm>
            <a:off x="1021401" y="-875"/>
            <a:ext cx="7098507" cy="5148223"/>
          </a:xfrm>
          <a:custGeom>
            <a:avLst/>
            <a:gdLst>
              <a:gd name="connsiteX0" fmla="*/ 2441923 w 18929352"/>
              <a:gd name="connsiteY0" fmla="*/ 0 h 13728595"/>
              <a:gd name="connsiteX1" fmla="*/ 4835619 w 18929352"/>
              <a:gd name="connsiteY1" fmla="*/ 2333 h 13728595"/>
              <a:gd name="connsiteX2" fmla="*/ 4966609 w 18929352"/>
              <a:gd name="connsiteY2" fmla="*/ 2333 h 13728595"/>
              <a:gd name="connsiteX3" fmla="*/ 4966739 w 18929352"/>
              <a:gd name="connsiteY3" fmla="*/ 2460 h 13728595"/>
              <a:gd name="connsiteX4" fmla="*/ 11939604 w 18929352"/>
              <a:gd name="connsiteY4" fmla="*/ 9254 h 13728595"/>
              <a:gd name="connsiteX5" fmla="*/ 9043414 w 18929352"/>
              <a:gd name="connsiteY5" fmla="*/ 4007097 h 13728595"/>
              <a:gd name="connsiteX6" fmla="*/ 18929352 w 18929352"/>
              <a:gd name="connsiteY6" fmla="*/ 13718332 h 13728595"/>
              <a:gd name="connsiteX7" fmla="*/ 15894326 w 18929352"/>
              <a:gd name="connsiteY7" fmla="*/ 13709464 h 13728595"/>
              <a:gd name="connsiteX8" fmla="*/ 7041719 w 18929352"/>
              <a:gd name="connsiteY8" fmla="*/ 13728595 h 13728595"/>
              <a:gd name="connsiteX9" fmla="*/ 9860288 w 18929352"/>
              <a:gd name="connsiteY9" fmla="*/ 9678125 h 13728595"/>
              <a:gd name="connsiteX10" fmla="*/ 0 w 18929352"/>
              <a:gd name="connsiteY10" fmla="*/ 2333 h 13728595"/>
              <a:gd name="connsiteX11" fmla="*/ 2444474 w 18929352"/>
              <a:gd name="connsiteY11" fmla="*/ 2333 h 1372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929352" h="13728595">
                <a:moveTo>
                  <a:pt x="2441923" y="0"/>
                </a:moveTo>
                <a:lnTo>
                  <a:pt x="4835619" y="2333"/>
                </a:lnTo>
                <a:lnTo>
                  <a:pt x="4966609" y="2333"/>
                </a:lnTo>
                <a:lnTo>
                  <a:pt x="4966739" y="2460"/>
                </a:lnTo>
                <a:lnTo>
                  <a:pt x="11939604" y="9254"/>
                </a:lnTo>
                <a:lnTo>
                  <a:pt x="9043414" y="4007097"/>
                </a:lnTo>
                <a:lnTo>
                  <a:pt x="18929352" y="13718332"/>
                </a:lnTo>
                <a:lnTo>
                  <a:pt x="15894326" y="13709464"/>
                </a:lnTo>
                <a:lnTo>
                  <a:pt x="7041719" y="13728595"/>
                </a:lnTo>
                <a:lnTo>
                  <a:pt x="9860288" y="9678125"/>
                </a:lnTo>
                <a:lnTo>
                  <a:pt x="0" y="2333"/>
                </a:lnTo>
                <a:lnTo>
                  <a:pt x="2444474" y="2333"/>
                </a:lnTo>
                <a:close/>
              </a:path>
            </a:pathLst>
          </a:custGeom>
          <a:solidFill>
            <a:schemeClr val="bg1">
              <a:lumMod val="85000"/>
              <a:alpha val="99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dirty="0"/>
          </a:p>
        </p:txBody>
      </p:sp>
    </p:spTree>
    <p:extLst>
      <p:ext uri="{BB962C8B-B14F-4D97-AF65-F5344CB8AC3E}">
        <p14:creationId xmlns:p14="http://schemas.microsoft.com/office/powerpoint/2010/main" val="4173001724"/>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31">
    <p:spTree>
      <p:nvGrpSpPr>
        <p:cNvPr id="1" name=""/>
        <p:cNvGrpSpPr/>
        <p:nvPr/>
      </p:nvGrpSpPr>
      <p:grpSpPr>
        <a:xfrm>
          <a:off x="0" y="0"/>
          <a:ext cx="0" cy="0"/>
          <a:chOff x="0" y="0"/>
          <a:chExt cx="0" cy="0"/>
        </a:xfrm>
      </p:grpSpPr>
      <p:sp>
        <p:nvSpPr>
          <p:cNvPr id="18" name="自由: 形状 17"/>
          <p:cNvSpPr>
            <a:spLocks noGrp="1"/>
          </p:cNvSpPr>
          <p:nvPr>
            <p:ph type="pic" sz="quarter" idx="10"/>
          </p:nvPr>
        </p:nvSpPr>
        <p:spPr>
          <a:xfrm>
            <a:off x="1445048" y="485825"/>
            <a:ext cx="6253907" cy="2970312"/>
          </a:xfrm>
          <a:custGeom>
            <a:avLst/>
            <a:gdLst>
              <a:gd name="connsiteX0" fmla="*/ 1270086 w 16677085"/>
              <a:gd name="connsiteY0" fmla="*/ 6962888 h 7920832"/>
              <a:gd name="connsiteX1" fmla="*/ 12910542 w 16677085"/>
              <a:gd name="connsiteY1" fmla="*/ 6962888 h 7920832"/>
              <a:gd name="connsiteX2" fmla="*/ 13389513 w 16677085"/>
              <a:gd name="connsiteY2" fmla="*/ 7441860 h 7920832"/>
              <a:gd name="connsiteX3" fmla="*/ 12910541 w 16677085"/>
              <a:gd name="connsiteY3" fmla="*/ 7920832 h 7920832"/>
              <a:gd name="connsiteX4" fmla="*/ 1270086 w 16677085"/>
              <a:gd name="connsiteY4" fmla="*/ 7920831 h 7920832"/>
              <a:gd name="connsiteX5" fmla="*/ 800844 w 16677085"/>
              <a:gd name="connsiteY5" fmla="*/ 7538389 h 7920832"/>
              <a:gd name="connsiteX6" fmla="*/ 791114 w 16677085"/>
              <a:gd name="connsiteY6" fmla="*/ 7441860 h 7920832"/>
              <a:gd name="connsiteX7" fmla="*/ 800844 w 16677085"/>
              <a:gd name="connsiteY7" fmla="*/ 7345330 h 7920832"/>
              <a:gd name="connsiteX8" fmla="*/ 1270086 w 16677085"/>
              <a:gd name="connsiteY8" fmla="*/ 6962888 h 7920832"/>
              <a:gd name="connsiteX9" fmla="*/ 3686714 w 16677085"/>
              <a:gd name="connsiteY9" fmla="*/ 5802409 h 7920832"/>
              <a:gd name="connsiteX10" fmla="*/ 15327169 w 16677085"/>
              <a:gd name="connsiteY10" fmla="*/ 5802409 h 7920832"/>
              <a:gd name="connsiteX11" fmla="*/ 15806141 w 16677085"/>
              <a:gd name="connsiteY11" fmla="*/ 6281381 h 7920832"/>
              <a:gd name="connsiteX12" fmla="*/ 15327169 w 16677085"/>
              <a:gd name="connsiteY12" fmla="*/ 6760353 h 7920832"/>
              <a:gd name="connsiteX13" fmla="*/ 3686714 w 16677085"/>
              <a:gd name="connsiteY13" fmla="*/ 6760352 h 7920832"/>
              <a:gd name="connsiteX14" fmla="*/ 3217474 w 16677085"/>
              <a:gd name="connsiteY14" fmla="*/ 6377910 h 7920832"/>
              <a:gd name="connsiteX15" fmla="*/ 3207742 w 16677085"/>
              <a:gd name="connsiteY15" fmla="*/ 6281381 h 7920832"/>
              <a:gd name="connsiteX16" fmla="*/ 3217474 w 16677085"/>
              <a:gd name="connsiteY16" fmla="*/ 6184852 h 7920832"/>
              <a:gd name="connsiteX17" fmla="*/ 3686714 w 16677085"/>
              <a:gd name="connsiteY17" fmla="*/ 5802409 h 7920832"/>
              <a:gd name="connsiteX18" fmla="*/ 1270087 w 16677085"/>
              <a:gd name="connsiteY18" fmla="*/ 4641927 h 7920832"/>
              <a:gd name="connsiteX19" fmla="*/ 12910542 w 16677085"/>
              <a:gd name="connsiteY19" fmla="*/ 4641927 h 7920832"/>
              <a:gd name="connsiteX20" fmla="*/ 13389513 w 16677085"/>
              <a:gd name="connsiteY20" fmla="*/ 5120899 h 7920832"/>
              <a:gd name="connsiteX21" fmla="*/ 12910541 w 16677085"/>
              <a:gd name="connsiteY21" fmla="*/ 5599871 h 7920832"/>
              <a:gd name="connsiteX22" fmla="*/ 1270087 w 16677085"/>
              <a:gd name="connsiteY22" fmla="*/ 5599870 h 7920832"/>
              <a:gd name="connsiteX23" fmla="*/ 800846 w 16677085"/>
              <a:gd name="connsiteY23" fmla="*/ 5217428 h 7920832"/>
              <a:gd name="connsiteX24" fmla="*/ 791115 w 16677085"/>
              <a:gd name="connsiteY24" fmla="*/ 5120899 h 7920832"/>
              <a:gd name="connsiteX25" fmla="*/ 800846 w 16677085"/>
              <a:gd name="connsiteY25" fmla="*/ 5024370 h 7920832"/>
              <a:gd name="connsiteX26" fmla="*/ 1270087 w 16677085"/>
              <a:gd name="connsiteY26" fmla="*/ 4641927 h 7920832"/>
              <a:gd name="connsiteX27" fmla="*/ 478971 w 16677085"/>
              <a:gd name="connsiteY27" fmla="*/ 3481445 h 7920832"/>
              <a:gd name="connsiteX28" fmla="*/ 12119427 w 16677085"/>
              <a:gd name="connsiteY28" fmla="*/ 3481445 h 7920832"/>
              <a:gd name="connsiteX29" fmla="*/ 12598399 w 16677085"/>
              <a:gd name="connsiteY29" fmla="*/ 3960417 h 7920832"/>
              <a:gd name="connsiteX30" fmla="*/ 12598398 w 16677085"/>
              <a:gd name="connsiteY30" fmla="*/ 3960417 h 7920832"/>
              <a:gd name="connsiteX31" fmla="*/ 12119426 w 16677085"/>
              <a:gd name="connsiteY31" fmla="*/ 4439389 h 7920832"/>
              <a:gd name="connsiteX32" fmla="*/ 478971 w 16677085"/>
              <a:gd name="connsiteY32" fmla="*/ 4439388 h 7920832"/>
              <a:gd name="connsiteX33" fmla="*/ 9730 w 16677085"/>
              <a:gd name="connsiteY33" fmla="*/ 4056946 h 7920832"/>
              <a:gd name="connsiteX34" fmla="*/ 0 w 16677085"/>
              <a:gd name="connsiteY34" fmla="*/ 3960417 h 7920832"/>
              <a:gd name="connsiteX35" fmla="*/ 9730 w 16677085"/>
              <a:gd name="connsiteY35" fmla="*/ 3863888 h 7920832"/>
              <a:gd name="connsiteX36" fmla="*/ 478971 w 16677085"/>
              <a:gd name="connsiteY36" fmla="*/ 3481445 h 7920832"/>
              <a:gd name="connsiteX37" fmla="*/ 4557656 w 16677085"/>
              <a:gd name="connsiteY37" fmla="*/ 2320963 h 7920832"/>
              <a:gd name="connsiteX38" fmla="*/ 16198113 w 16677085"/>
              <a:gd name="connsiteY38" fmla="*/ 2320963 h 7920832"/>
              <a:gd name="connsiteX39" fmla="*/ 16677085 w 16677085"/>
              <a:gd name="connsiteY39" fmla="*/ 2799935 h 7920832"/>
              <a:gd name="connsiteX40" fmla="*/ 16198113 w 16677085"/>
              <a:gd name="connsiteY40" fmla="*/ 3278907 h 7920832"/>
              <a:gd name="connsiteX41" fmla="*/ 4557656 w 16677085"/>
              <a:gd name="connsiteY41" fmla="*/ 3278907 h 7920832"/>
              <a:gd name="connsiteX42" fmla="*/ 4088417 w 16677085"/>
              <a:gd name="connsiteY42" fmla="*/ 2896464 h 7920832"/>
              <a:gd name="connsiteX43" fmla="*/ 4078686 w 16677085"/>
              <a:gd name="connsiteY43" fmla="*/ 2799935 h 7920832"/>
              <a:gd name="connsiteX44" fmla="*/ 4088417 w 16677085"/>
              <a:gd name="connsiteY44" fmla="*/ 2703406 h 7920832"/>
              <a:gd name="connsiteX45" fmla="*/ 4557656 w 16677085"/>
              <a:gd name="connsiteY45" fmla="*/ 2320963 h 7920832"/>
              <a:gd name="connsiteX46" fmla="*/ 2090144 w 16677085"/>
              <a:gd name="connsiteY46" fmla="*/ 1160481 h 7920832"/>
              <a:gd name="connsiteX47" fmla="*/ 13730597 w 16677085"/>
              <a:gd name="connsiteY47" fmla="*/ 1160481 h 7920832"/>
              <a:gd name="connsiteX48" fmla="*/ 14209569 w 16677085"/>
              <a:gd name="connsiteY48" fmla="*/ 1639453 h 7920832"/>
              <a:gd name="connsiteX49" fmla="*/ 13730597 w 16677085"/>
              <a:gd name="connsiteY49" fmla="*/ 2118425 h 7920832"/>
              <a:gd name="connsiteX50" fmla="*/ 2090144 w 16677085"/>
              <a:gd name="connsiteY50" fmla="*/ 2118424 h 7920832"/>
              <a:gd name="connsiteX51" fmla="*/ 1620904 w 16677085"/>
              <a:gd name="connsiteY51" fmla="*/ 1735982 h 7920832"/>
              <a:gd name="connsiteX52" fmla="*/ 1611172 w 16677085"/>
              <a:gd name="connsiteY52" fmla="*/ 1639453 h 7920832"/>
              <a:gd name="connsiteX53" fmla="*/ 1620904 w 16677085"/>
              <a:gd name="connsiteY53" fmla="*/ 1542924 h 7920832"/>
              <a:gd name="connsiteX54" fmla="*/ 2090144 w 16677085"/>
              <a:gd name="connsiteY54" fmla="*/ 1160481 h 7920832"/>
              <a:gd name="connsiteX55" fmla="*/ 1313630 w 16677085"/>
              <a:gd name="connsiteY55" fmla="*/ 0 h 7920832"/>
              <a:gd name="connsiteX56" fmla="*/ 12954085 w 16677085"/>
              <a:gd name="connsiteY56" fmla="*/ 0 h 7920832"/>
              <a:gd name="connsiteX57" fmla="*/ 13433057 w 16677085"/>
              <a:gd name="connsiteY57" fmla="*/ 478972 h 7920832"/>
              <a:gd name="connsiteX58" fmla="*/ 13433055 w 16677085"/>
              <a:gd name="connsiteY58" fmla="*/ 478972 h 7920832"/>
              <a:gd name="connsiteX59" fmla="*/ 12954083 w 16677085"/>
              <a:gd name="connsiteY59" fmla="*/ 957943 h 7920832"/>
              <a:gd name="connsiteX60" fmla="*/ 1313630 w 16677085"/>
              <a:gd name="connsiteY60" fmla="*/ 957942 h 7920832"/>
              <a:gd name="connsiteX61" fmla="*/ 844388 w 16677085"/>
              <a:gd name="connsiteY61" fmla="*/ 575500 h 7920832"/>
              <a:gd name="connsiteX62" fmla="*/ 834656 w 16677085"/>
              <a:gd name="connsiteY62" fmla="*/ 478971 h 7920832"/>
              <a:gd name="connsiteX63" fmla="*/ 844388 w 16677085"/>
              <a:gd name="connsiteY63" fmla="*/ 382442 h 7920832"/>
              <a:gd name="connsiteX64" fmla="*/ 1313630 w 16677085"/>
              <a:gd name="connsiteY64" fmla="*/ 0 h 792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677085" h="7920832">
                <a:moveTo>
                  <a:pt x="1270086" y="6962888"/>
                </a:moveTo>
                <a:lnTo>
                  <a:pt x="12910542" y="6962888"/>
                </a:lnTo>
                <a:cubicBezTo>
                  <a:pt x="13175071" y="6962888"/>
                  <a:pt x="13389513" y="7177331"/>
                  <a:pt x="13389513" y="7441860"/>
                </a:cubicBezTo>
                <a:cubicBezTo>
                  <a:pt x="13389513" y="7706389"/>
                  <a:pt x="13175069" y="7920832"/>
                  <a:pt x="12910541" y="7920832"/>
                </a:cubicBezTo>
                <a:lnTo>
                  <a:pt x="1270086" y="7920831"/>
                </a:lnTo>
                <a:cubicBezTo>
                  <a:pt x="1038623" y="7920831"/>
                  <a:pt x="845508" y="7756648"/>
                  <a:pt x="800844" y="7538389"/>
                </a:cubicBezTo>
                <a:lnTo>
                  <a:pt x="791114" y="7441860"/>
                </a:lnTo>
                <a:lnTo>
                  <a:pt x="800844" y="7345330"/>
                </a:lnTo>
                <a:cubicBezTo>
                  <a:pt x="845508" y="7127071"/>
                  <a:pt x="1038623" y="6962888"/>
                  <a:pt x="1270086" y="6962888"/>
                </a:cubicBezTo>
                <a:close/>
                <a:moveTo>
                  <a:pt x="3686714" y="5802409"/>
                </a:moveTo>
                <a:lnTo>
                  <a:pt x="15327169" y="5802409"/>
                </a:lnTo>
                <a:cubicBezTo>
                  <a:pt x="15591699" y="5802409"/>
                  <a:pt x="15806141" y="6016852"/>
                  <a:pt x="15806141" y="6281381"/>
                </a:cubicBezTo>
                <a:cubicBezTo>
                  <a:pt x="15806141" y="6545910"/>
                  <a:pt x="15591697" y="6760353"/>
                  <a:pt x="15327169" y="6760353"/>
                </a:cubicBezTo>
                <a:lnTo>
                  <a:pt x="3686714" y="6760352"/>
                </a:lnTo>
                <a:cubicBezTo>
                  <a:pt x="3455251" y="6760352"/>
                  <a:pt x="3262136" y="6596169"/>
                  <a:pt x="3217474" y="6377910"/>
                </a:cubicBezTo>
                <a:lnTo>
                  <a:pt x="3207742" y="6281381"/>
                </a:lnTo>
                <a:lnTo>
                  <a:pt x="3217474" y="6184852"/>
                </a:lnTo>
                <a:cubicBezTo>
                  <a:pt x="3262136" y="5966592"/>
                  <a:pt x="3455251" y="5802409"/>
                  <a:pt x="3686714" y="5802409"/>
                </a:cubicBezTo>
                <a:close/>
                <a:moveTo>
                  <a:pt x="1270087" y="4641927"/>
                </a:moveTo>
                <a:lnTo>
                  <a:pt x="12910542" y="4641927"/>
                </a:lnTo>
                <a:cubicBezTo>
                  <a:pt x="13175071" y="4641927"/>
                  <a:pt x="13389513" y="4856370"/>
                  <a:pt x="13389513" y="5120899"/>
                </a:cubicBezTo>
                <a:cubicBezTo>
                  <a:pt x="13389513" y="5385428"/>
                  <a:pt x="13175069" y="5599871"/>
                  <a:pt x="12910541" y="5599871"/>
                </a:cubicBezTo>
                <a:lnTo>
                  <a:pt x="1270087" y="5599870"/>
                </a:lnTo>
                <a:cubicBezTo>
                  <a:pt x="1038625" y="5599870"/>
                  <a:pt x="845508" y="5435687"/>
                  <a:pt x="800846" y="5217428"/>
                </a:cubicBezTo>
                <a:lnTo>
                  <a:pt x="791115" y="5120899"/>
                </a:lnTo>
                <a:lnTo>
                  <a:pt x="800846" y="5024370"/>
                </a:lnTo>
                <a:cubicBezTo>
                  <a:pt x="845508" y="4806110"/>
                  <a:pt x="1038625" y="4641927"/>
                  <a:pt x="1270087" y="4641927"/>
                </a:cubicBezTo>
                <a:close/>
                <a:moveTo>
                  <a:pt x="478971" y="3481445"/>
                </a:moveTo>
                <a:lnTo>
                  <a:pt x="12119427" y="3481445"/>
                </a:lnTo>
                <a:cubicBezTo>
                  <a:pt x="12383956" y="3481445"/>
                  <a:pt x="12598399" y="3695889"/>
                  <a:pt x="12598399" y="3960417"/>
                </a:cubicBezTo>
                <a:lnTo>
                  <a:pt x="12598398" y="3960417"/>
                </a:lnTo>
                <a:cubicBezTo>
                  <a:pt x="12598398" y="4224947"/>
                  <a:pt x="12383955" y="4439389"/>
                  <a:pt x="12119426" y="4439389"/>
                </a:cubicBezTo>
                <a:lnTo>
                  <a:pt x="478971" y="4439388"/>
                </a:lnTo>
                <a:cubicBezTo>
                  <a:pt x="247508" y="4439388"/>
                  <a:pt x="54393" y="4275205"/>
                  <a:pt x="9730" y="4056946"/>
                </a:cubicBezTo>
                <a:lnTo>
                  <a:pt x="0" y="3960417"/>
                </a:lnTo>
                <a:lnTo>
                  <a:pt x="9730" y="3863888"/>
                </a:lnTo>
                <a:cubicBezTo>
                  <a:pt x="54393" y="3645628"/>
                  <a:pt x="247508" y="3481445"/>
                  <a:pt x="478971" y="3481445"/>
                </a:cubicBezTo>
                <a:close/>
                <a:moveTo>
                  <a:pt x="4557656" y="2320963"/>
                </a:moveTo>
                <a:lnTo>
                  <a:pt x="16198113" y="2320963"/>
                </a:lnTo>
                <a:cubicBezTo>
                  <a:pt x="16462641" y="2320963"/>
                  <a:pt x="16677085" y="2535406"/>
                  <a:pt x="16677085" y="2799935"/>
                </a:cubicBezTo>
                <a:cubicBezTo>
                  <a:pt x="16677085" y="3064464"/>
                  <a:pt x="16462641" y="3278907"/>
                  <a:pt x="16198113" y="3278907"/>
                </a:cubicBezTo>
                <a:lnTo>
                  <a:pt x="4557656" y="3278907"/>
                </a:lnTo>
                <a:cubicBezTo>
                  <a:pt x="4326195" y="3278907"/>
                  <a:pt x="4133079" y="3114723"/>
                  <a:pt x="4088417" y="2896464"/>
                </a:cubicBezTo>
                <a:lnTo>
                  <a:pt x="4078686" y="2799935"/>
                </a:lnTo>
                <a:lnTo>
                  <a:pt x="4088417" y="2703406"/>
                </a:lnTo>
                <a:cubicBezTo>
                  <a:pt x="4133079" y="2485146"/>
                  <a:pt x="4326195" y="2320963"/>
                  <a:pt x="4557656" y="2320963"/>
                </a:cubicBezTo>
                <a:close/>
                <a:moveTo>
                  <a:pt x="2090144" y="1160481"/>
                </a:moveTo>
                <a:lnTo>
                  <a:pt x="13730597" y="1160481"/>
                </a:lnTo>
                <a:cubicBezTo>
                  <a:pt x="13995127" y="1160481"/>
                  <a:pt x="14209569" y="1374924"/>
                  <a:pt x="14209569" y="1639453"/>
                </a:cubicBezTo>
                <a:cubicBezTo>
                  <a:pt x="14209569" y="1903982"/>
                  <a:pt x="13995125" y="2118425"/>
                  <a:pt x="13730597" y="2118425"/>
                </a:cubicBezTo>
                <a:lnTo>
                  <a:pt x="2090144" y="2118424"/>
                </a:lnTo>
                <a:cubicBezTo>
                  <a:pt x="1858680" y="2118424"/>
                  <a:pt x="1665565" y="1954241"/>
                  <a:pt x="1620904" y="1735982"/>
                </a:cubicBezTo>
                <a:lnTo>
                  <a:pt x="1611172" y="1639453"/>
                </a:lnTo>
                <a:lnTo>
                  <a:pt x="1620904" y="1542924"/>
                </a:lnTo>
                <a:cubicBezTo>
                  <a:pt x="1665565" y="1324664"/>
                  <a:pt x="1858680" y="1160481"/>
                  <a:pt x="2090144" y="1160481"/>
                </a:cubicBezTo>
                <a:close/>
                <a:moveTo>
                  <a:pt x="1313630" y="0"/>
                </a:moveTo>
                <a:lnTo>
                  <a:pt x="12954085" y="0"/>
                </a:lnTo>
                <a:cubicBezTo>
                  <a:pt x="13218613" y="0"/>
                  <a:pt x="13433057" y="214442"/>
                  <a:pt x="13433057" y="478972"/>
                </a:cubicBezTo>
                <a:lnTo>
                  <a:pt x="13433055" y="478972"/>
                </a:lnTo>
                <a:cubicBezTo>
                  <a:pt x="13433055" y="743500"/>
                  <a:pt x="13218613" y="957943"/>
                  <a:pt x="12954083" y="957943"/>
                </a:cubicBezTo>
                <a:lnTo>
                  <a:pt x="1313630" y="957942"/>
                </a:lnTo>
                <a:cubicBezTo>
                  <a:pt x="1082167" y="957942"/>
                  <a:pt x="889051" y="793760"/>
                  <a:pt x="844388" y="575500"/>
                </a:cubicBezTo>
                <a:lnTo>
                  <a:pt x="834656" y="478971"/>
                </a:lnTo>
                <a:lnTo>
                  <a:pt x="844388" y="382442"/>
                </a:lnTo>
                <a:cubicBezTo>
                  <a:pt x="889051" y="164182"/>
                  <a:pt x="1082167" y="0"/>
                  <a:pt x="1313630" y="0"/>
                </a:cubicBez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a:p>
        </p:txBody>
      </p:sp>
    </p:spTree>
    <p:extLst>
      <p:ext uri="{BB962C8B-B14F-4D97-AF65-F5344CB8AC3E}">
        <p14:creationId xmlns:p14="http://schemas.microsoft.com/office/powerpoint/2010/main" val="2895212769"/>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33">
    <p:spTree>
      <p:nvGrpSpPr>
        <p:cNvPr id="1" name=""/>
        <p:cNvGrpSpPr/>
        <p:nvPr/>
      </p:nvGrpSpPr>
      <p:grpSpPr>
        <a:xfrm>
          <a:off x="0" y="0"/>
          <a:ext cx="0" cy="0"/>
          <a:chOff x="0" y="0"/>
          <a:chExt cx="0" cy="0"/>
        </a:xfrm>
      </p:grpSpPr>
      <p:sp>
        <p:nvSpPr>
          <p:cNvPr id="5" name="图片占位符 7"/>
          <p:cNvSpPr>
            <a:spLocks noGrp="1"/>
          </p:cNvSpPr>
          <p:nvPr>
            <p:ph type="pic" sz="quarter" idx="10"/>
          </p:nvPr>
        </p:nvSpPr>
        <p:spPr>
          <a:xfrm>
            <a:off x="-5615" y="0"/>
            <a:ext cx="9149615" cy="2195215"/>
          </a:xfrm>
          <a:custGeom>
            <a:avLst/>
            <a:gdLst>
              <a:gd name="connsiteX0" fmla="*/ 0 w 5173598"/>
              <a:gd name="connsiteY0" fmla="*/ 0 h 13716000"/>
              <a:gd name="connsiteX1" fmla="*/ 5173598 w 5173598"/>
              <a:gd name="connsiteY1" fmla="*/ 0 h 13716000"/>
              <a:gd name="connsiteX2" fmla="*/ 5173598 w 5173598"/>
              <a:gd name="connsiteY2" fmla="*/ 13716000 h 13716000"/>
              <a:gd name="connsiteX3" fmla="*/ 0 w 5173598"/>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173598" h="13716000">
                <a:moveTo>
                  <a:pt x="0" y="0"/>
                </a:moveTo>
                <a:lnTo>
                  <a:pt x="5173598" y="0"/>
                </a:lnTo>
                <a:lnTo>
                  <a:pt x="5173598" y="13716000"/>
                </a:lnTo>
                <a:lnTo>
                  <a:pt x="0" y="13716000"/>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a:p>
        </p:txBody>
      </p:sp>
    </p:spTree>
    <p:extLst>
      <p:ext uri="{BB962C8B-B14F-4D97-AF65-F5344CB8AC3E}">
        <p14:creationId xmlns:p14="http://schemas.microsoft.com/office/powerpoint/2010/main" val="611217168"/>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34">
    <p:spTree>
      <p:nvGrpSpPr>
        <p:cNvPr id="1" name=""/>
        <p:cNvGrpSpPr/>
        <p:nvPr/>
      </p:nvGrpSpPr>
      <p:grpSpPr>
        <a:xfrm>
          <a:off x="0" y="0"/>
          <a:ext cx="0" cy="0"/>
          <a:chOff x="0" y="0"/>
          <a:chExt cx="0" cy="0"/>
        </a:xfrm>
      </p:grpSpPr>
      <p:sp>
        <p:nvSpPr>
          <p:cNvPr id="12" name="自由: 形状 11"/>
          <p:cNvSpPr>
            <a:spLocks noGrp="1"/>
          </p:cNvSpPr>
          <p:nvPr>
            <p:ph type="pic" sz="quarter" idx="10"/>
          </p:nvPr>
        </p:nvSpPr>
        <p:spPr>
          <a:xfrm>
            <a:off x="826181" y="1203459"/>
            <a:ext cx="1776600" cy="657821"/>
          </a:xfrm>
          <a:custGeom>
            <a:avLst/>
            <a:gdLst>
              <a:gd name="connsiteX0" fmla="*/ 0 w 4737600"/>
              <a:gd name="connsiteY0" fmla="*/ 0 h 1754190"/>
              <a:gd name="connsiteX1" fmla="*/ 4737600 w 4737600"/>
              <a:gd name="connsiteY1" fmla="*/ 0 h 1754190"/>
              <a:gd name="connsiteX2" fmla="*/ 2368800 w 4737600"/>
              <a:gd name="connsiteY2" fmla="*/ 1754190 h 1754190"/>
            </a:gdLst>
            <a:ahLst/>
            <a:cxnLst>
              <a:cxn ang="0">
                <a:pos x="connsiteX0" y="connsiteY0"/>
              </a:cxn>
              <a:cxn ang="0">
                <a:pos x="connsiteX1" y="connsiteY1"/>
              </a:cxn>
              <a:cxn ang="0">
                <a:pos x="connsiteX2" y="connsiteY2"/>
              </a:cxn>
            </a:cxnLst>
            <a:rect l="l" t="t" r="r" b="b"/>
            <a:pathLst>
              <a:path w="4737600" h="1754190">
                <a:moveTo>
                  <a:pt x="0" y="0"/>
                </a:moveTo>
                <a:lnTo>
                  <a:pt x="4737600" y="0"/>
                </a:lnTo>
                <a:lnTo>
                  <a:pt x="2368800" y="1754190"/>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a:p>
        </p:txBody>
      </p:sp>
      <p:sp>
        <p:nvSpPr>
          <p:cNvPr id="15" name="自由: 形状 14"/>
          <p:cNvSpPr>
            <a:spLocks noGrp="1"/>
          </p:cNvSpPr>
          <p:nvPr>
            <p:ph type="pic" sz="quarter" idx="11"/>
          </p:nvPr>
        </p:nvSpPr>
        <p:spPr>
          <a:xfrm>
            <a:off x="3683688" y="1203459"/>
            <a:ext cx="1776600" cy="657821"/>
          </a:xfrm>
          <a:custGeom>
            <a:avLst/>
            <a:gdLst>
              <a:gd name="connsiteX0" fmla="*/ 0 w 4737600"/>
              <a:gd name="connsiteY0" fmla="*/ 0 h 1754190"/>
              <a:gd name="connsiteX1" fmla="*/ 4737600 w 4737600"/>
              <a:gd name="connsiteY1" fmla="*/ 0 h 1754190"/>
              <a:gd name="connsiteX2" fmla="*/ 2368800 w 4737600"/>
              <a:gd name="connsiteY2" fmla="*/ 1754190 h 1754190"/>
            </a:gdLst>
            <a:ahLst/>
            <a:cxnLst>
              <a:cxn ang="0">
                <a:pos x="connsiteX0" y="connsiteY0"/>
              </a:cxn>
              <a:cxn ang="0">
                <a:pos x="connsiteX1" y="connsiteY1"/>
              </a:cxn>
              <a:cxn ang="0">
                <a:pos x="connsiteX2" y="connsiteY2"/>
              </a:cxn>
            </a:cxnLst>
            <a:rect l="l" t="t" r="r" b="b"/>
            <a:pathLst>
              <a:path w="4737600" h="1754190">
                <a:moveTo>
                  <a:pt x="0" y="0"/>
                </a:moveTo>
                <a:lnTo>
                  <a:pt x="4737600" y="0"/>
                </a:lnTo>
                <a:lnTo>
                  <a:pt x="2368800" y="1754190"/>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a:p>
        </p:txBody>
      </p:sp>
      <p:sp>
        <p:nvSpPr>
          <p:cNvPr id="16" name="自由: 形状 15"/>
          <p:cNvSpPr>
            <a:spLocks noGrp="1"/>
          </p:cNvSpPr>
          <p:nvPr>
            <p:ph type="pic" sz="quarter" idx="12"/>
          </p:nvPr>
        </p:nvSpPr>
        <p:spPr>
          <a:xfrm>
            <a:off x="6541194" y="1203459"/>
            <a:ext cx="1776600" cy="657821"/>
          </a:xfrm>
          <a:custGeom>
            <a:avLst/>
            <a:gdLst>
              <a:gd name="connsiteX0" fmla="*/ 0 w 4737600"/>
              <a:gd name="connsiteY0" fmla="*/ 0 h 1754190"/>
              <a:gd name="connsiteX1" fmla="*/ 4737600 w 4737600"/>
              <a:gd name="connsiteY1" fmla="*/ 0 h 1754190"/>
              <a:gd name="connsiteX2" fmla="*/ 2368800 w 4737600"/>
              <a:gd name="connsiteY2" fmla="*/ 1754190 h 1754190"/>
            </a:gdLst>
            <a:ahLst/>
            <a:cxnLst>
              <a:cxn ang="0">
                <a:pos x="connsiteX0" y="connsiteY0"/>
              </a:cxn>
              <a:cxn ang="0">
                <a:pos x="connsiteX1" y="connsiteY1"/>
              </a:cxn>
              <a:cxn ang="0">
                <a:pos x="connsiteX2" y="connsiteY2"/>
              </a:cxn>
            </a:cxnLst>
            <a:rect l="l" t="t" r="r" b="b"/>
            <a:pathLst>
              <a:path w="4737600" h="1754190">
                <a:moveTo>
                  <a:pt x="0" y="0"/>
                </a:moveTo>
                <a:lnTo>
                  <a:pt x="4737600" y="0"/>
                </a:lnTo>
                <a:lnTo>
                  <a:pt x="2368800" y="1754190"/>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a:p>
        </p:txBody>
      </p:sp>
    </p:spTree>
    <p:extLst>
      <p:ext uri="{BB962C8B-B14F-4D97-AF65-F5344CB8AC3E}">
        <p14:creationId xmlns:p14="http://schemas.microsoft.com/office/powerpoint/2010/main" val="2374531843"/>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35">
    <p:spTree>
      <p:nvGrpSpPr>
        <p:cNvPr id="1" name=""/>
        <p:cNvGrpSpPr/>
        <p:nvPr/>
      </p:nvGrpSpPr>
      <p:grpSpPr>
        <a:xfrm>
          <a:off x="0" y="0"/>
          <a:ext cx="0" cy="0"/>
          <a:chOff x="0" y="0"/>
          <a:chExt cx="0" cy="0"/>
        </a:xfrm>
      </p:grpSpPr>
      <p:sp>
        <p:nvSpPr>
          <p:cNvPr id="6" name="图片占位符 7"/>
          <p:cNvSpPr>
            <a:spLocks noGrp="1"/>
          </p:cNvSpPr>
          <p:nvPr>
            <p:ph type="pic" sz="quarter" idx="10"/>
          </p:nvPr>
        </p:nvSpPr>
        <p:spPr>
          <a:xfrm>
            <a:off x="0" y="2567483"/>
            <a:ext cx="9149615" cy="2576017"/>
          </a:xfrm>
          <a:custGeom>
            <a:avLst/>
            <a:gdLst>
              <a:gd name="connsiteX0" fmla="*/ 0 w 5173598"/>
              <a:gd name="connsiteY0" fmla="*/ 0 h 13716000"/>
              <a:gd name="connsiteX1" fmla="*/ 5173598 w 5173598"/>
              <a:gd name="connsiteY1" fmla="*/ 0 h 13716000"/>
              <a:gd name="connsiteX2" fmla="*/ 5173598 w 5173598"/>
              <a:gd name="connsiteY2" fmla="*/ 13716000 h 13716000"/>
              <a:gd name="connsiteX3" fmla="*/ 0 w 5173598"/>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173598" h="13716000">
                <a:moveTo>
                  <a:pt x="0" y="0"/>
                </a:moveTo>
                <a:lnTo>
                  <a:pt x="5173598" y="0"/>
                </a:lnTo>
                <a:lnTo>
                  <a:pt x="5173598" y="13716000"/>
                </a:lnTo>
                <a:lnTo>
                  <a:pt x="0" y="13716000"/>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a:p>
        </p:txBody>
      </p:sp>
    </p:spTree>
    <p:extLst>
      <p:ext uri="{BB962C8B-B14F-4D97-AF65-F5344CB8AC3E}">
        <p14:creationId xmlns:p14="http://schemas.microsoft.com/office/powerpoint/2010/main" val="4187959747"/>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p36">
    <p:spTree>
      <p:nvGrpSpPr>
        <p:cNvPr id="1" name=""/>
        <p:cNvGrpSpPr/>
        <p:nvPr/>
      </p:nvGrpSpPr>
      <p:grpSpPr>
        <a:xfrm>
          <a:off x="0" y="0"/>
          <a:ext cx="0" cy="0"/>
          <a:chOff x="0" y="0"/>
          <a:chExt cx="0" cy="0"/>
        </a:xfrm>
      </p:grpSpPr>
      <p:sp>
        <p:nvSpPr>
          <p:cNvPr id="6" name="图片占位符 7"/>
          <p:cNvSpPr>
            <a:spLocks noGrp="1"/>
          </p:cNvSpPr>
          <p:nvPr>
            <p:ph type="pic" sz="quarter" idx="10"/>
          </p:nvPr>
        </p:nvSpPr>
        <p:spPr>
          <a:xfrm>
            <a:off x="0" y="0"/>
            <a:ext cx="9149615" cy="2576017"/>
          </a:xfrm>
          <a:custGeom>
            <a:avLst/>
            <a:gdLst>
              <a:gd name="connsiteX0" fmla="*/ 0 w 5173598"/>
              <a:gd name="connsiteY0" fmla="*/ 0 h 13716000"/>
              <a:gd name="connsiteX1" fmla="*/ 5173598 w 5173598"/>
              <a:gd name="connsiteY1" fmla="*/ 0 h 13716000"/>
              <a:gd name="connsiteX2" fmla="*/ 5173598 w 5173598"/>
              <a:gd name="connsiteY2" fmla="*/ 13716000 h 13716000"/>
              <a:gd name="connsiteX3" fmla="*/ 0 w 5173598"/>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173598" h="13716000">
                <a:moveTo>
                  <a:pt x="0" y="0"/>
                </a:moveTo>
                <a:lnTo>
                  <a:pt x="5173598" y="0"/>
                </a:lnTo>
                <a:lnTo>
                  <a:pt x="5173598" y="13716000"/>
                </a:lnTo>
                <a:lnTo>
                  <a:pt x="0" y="13716000"/>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a:p>
        </p:txBody>
      </p:sp>
    </p:spTree>
    <p:extLst>
      <p:ext uri="{BB962C8B-B14F-4D97-AF65-F5344CB8AC3E}">
        <p14:creationId xmlns:p14="http://schemas.microsoft.com/office/powerpoint/2010/main" val="834412112"/>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59">
  <p:cSld name="p59">
    <p:spTree>
      <p:nvGrpSpPr>
        <p:cNvPr id="1" name="Shape 31"/>
        <p:cNvGrpSpPr/>
        <p:nvPr/>
      </p:nvGrpSpPr>
      <p:grpSpPr>
        <a:xfrm>
          <a:off x="0" y="0"/>
          <a:ext cx="0" cy="0"/>
          <a:chOff x="0" y="0"/>
          <a:chExt cx="0" cy="0"/>
        </a:xfrm>
      </p:grpSpPr>
      <p:sp>
        <p:nvSpPr>
          <p:cNvPr id="32" name="Google Shape;32;p12"/>
          <p:cNvSpPr>
            <a:spLocks noGrp="1"/>
          </p:cNvSpPr>
          <p:nvPr>
            <p:ph type="pic" idx="2"/>
          </p:nvPr>
        </p:nvSpPr>
        <p:spPr>
          <a:xfrm>
            <a:off x="2687464" y="1121196"/>
            <a:ext cx="3769073" cy="2901107"/>
          </a:xfrm>
          <a:prstGeom prst="rect">
            <a:avLst/>
          </a:prstGeom>
          <a:solidFill>
            <a:srgbClr val="D8D8D8"/>
          </a:solidFill>
          <a:ln>
            <a:noFill/>
          </a:ln>
        </p:spPr>
        <p:txBody>
          <a:bodyPr spcFirstLastPara="1" wrap="square" lIns="19050" tIns="19050" rIns="19050" bIns="19050" anchor="ctr" anchorCtr="0">
            <a:noAutofit/>
          </a:bodyPr>
          <a:lstStyle>
            <a:lvl1pPr marR="0" lvl="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p40">
    <p:spTree>
      <p:nvGrpSpPr>
        <p:cNvPr id="1" name=""/>
        <p:cNvGrpSpPr/>
        <p:nvPr/>
      </p:nvGrpSpPr>
      <p:grpSpPr>
        <a:xfrm>
          <a:off x="0" y="0"/>
          <a:ext cx="0" cy="0"/>
          <a:chOff x="0" y="0"/>
          <a:chExt cx="0" cy="0"/>
        </a:xfrm>
      </p:grpSpPr>
      <p:sp>
        <p:nvSpPr>
          <p:cNvPr id="5" name="图片占位符 7"/>
          <p:cNvSpPr>
            <a:spLocks noGrp="1"/>
          </p:cNvSpPr>
          <p:nvPr>
            <p:ph type="pic" sz="quarter" idx="10"/>
          </p:nvPr>
        </p:nvSpPr>
        <p:spPr>
          <a:xfrm>
            <a:off x="900113" y="960080"/>
            <a:ext cx="7343774" cy="1988266"/>
          </a:xfrm>
          <a:custGeom>
            <a:avLst/>
            <a:gdLst>
              <a:gd name="connsiteX0" fmla="*/ 0 w 5173598"/>
              <a:gd name="connsiteY0" fmla="*/ 0 h 13716000"/>
              <a:gd name="connsiteX1" fmla="*/ 5173598 w 5173598"/>
              <a:gd name="connsiteY1" fmla="*/ 0 h 13716000"/>
              <a:gd name="connsiteX2" fmla="*/ 5173598 w 5173598"/>
              <a:gd name="connsiteY2" fmla="*/ 13716000 h 13716000"/>
              <a:gd name="connsiteX3" fmla="*/ 0 w 5173598"/>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173598" h="13716000">
                <a:moveTo>
                  <a:pt x="0" y="0"/>
                </a:moveTo>
                <a:lnTo>
                  <a:pt x="5173598" y="0"/>
                </a:lnTo>
                <a:lnTo>
                  <a:pt x="5173598" y="13716000"/>
                </a:lnTo>
                <a:lnTo>
                  <a:pt x="0" y="13716000"/>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a:p>
        </p:txBody>
      </p:sp>
    </p:spTree>
    <p:extLst>
      <p:ext uri="{BB962C8B-B14F-4D97-AF65-F5344CB8AC3E}">
        <p14:creationId xmlns:p14="http://schemas.microsoft.com/office/powerpoint/2010/main" val="76468979"/>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41">
    <p:spTree>
      <p:nvGrpSpPr>
        <p:cNvPr id="1" name=""/>
        <p:cNvGrpSpPr/>
        <p:nvPr/>
      </p:nvGrpSpPr>
      <p:grpSpPr>
        <a:xfrm>
          <a:off x="0" y="0"/>
          <a:ext cx="0" cy="0"/>
          <a:chOff x="0" y="0"/>
          <a:chExt cx="0" cy="0"/>
        </a:xfrm>
      </p:grpSpPr>
      <p:sp>
        <p:nvSpPr>
          <p:cNvPr id="6" name="图片占位符 7"/>
          <p:cNvSpPr>
            <a:spLocks noGrp="1"/>
          </p:cNvSpPr>
          <p:nvPr>
            <p:ph type="pic" sz="quarter" idx="10"/>
          </p:nvPr>
        </p:nvSpPr>
        <p:spPr>
          <a:xfrm>
            <a:off x="1660267" y="1433253"/>
            <a:ext cx="2368544" cy="1085571"/>
          </a:xfrm>
          <a:custGeom>
            <a:avLst/>
            <a:gdLst>
              <a:gd name="connsiteX0" fmla="*/ 0 w 5173598"/>
              <a:gd name="connsiteY0" fmla="*/ 0 h 13716000"/>
              <a:gd name="connsiteX1" fmla="*/ 5173598 w 5173598"/>
              <a:gd name="connsiteY1" fmla="*/ 0 h 13716000"/>
              <a:gd name="connsiteX2" fmla="*/ 5173598 w 5173598"/>
              <a:gd name="connsiteY2" fmla="*/ 13716000 h 13716000"/>
              <a:gd name="connsiteX3" fmla="*/ 0 w 5173598"/>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173598" h="13716000">
                <a:moveTo>
                  <a:pt x="0" y="0"/>
                </a:moveTo>
                <a:lnTo>
                  <a:pt x="5173598" y="0"/>
                </a:lnTo>
                <a:lnTo>
                  <a:pt x="5173598" y="13716000"/>
                </a:lnTo>
                <a:lnTo>
                  <a:pt x="0" y="13716000"/>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a:p>
        </p:txBody>
      </p:sp>
    </p:spTree>
    <p:extLst>
      <p:ext uri="{BB962C8B-B14F-4D97-AF65-F5344CB8AC3E}">
        <p14:creationId xmlns:p14="http://schemas.microsoft.com/office/powerpoint/2010/main" val="1337879485"/>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42">
    <p:spTree>
      <p:nvGrpSpPr>
        <p:cNvPr id="1" name=""/>
        <p:cNvGrpSpPr/>
        <p:nvPr/>
      </p:nvGrpSpPr>
      <p:grpSpPr>
        <a:xfrm>
          <a:off x="0" y="0"/>
          <a:ext cx="0" cy="0"/>
          <a:chOff x="0" y="0"/>
          <a:chExt cx="0" cy="0"/>
        </a:xfrm>
      </p:grpSpPr>
      <p:sp>
        <p:nvSpPr>
          <p:cNvPr id="6" name="图片占位符 7"/>
          <p:cNvSpPr>
            <a:spLocks noGrp="1"/>
          </p:cNvSpPr>
          <p:nvPr>
            <p:ph type="pic" sz="quarter" idx="10"/>
          </p:nvPr>
        </p:nvSpPr>
        <p:spPr>
          <a:xfrm>
            <a:off x="5058169" y="1433253"/>
            <a:ext cx="2368544" cy="1085571"/>
          </a:xfrm>
          <a:custGeom>
            <a:avLst/>
            <a:gdLst>
              <a:gd name="connsiteX0" fmla="*/ 0 w 5173598"/>
              <a:gd name="connsiteY0" fmla="*/ 0 h 13716000"/>
              <a:gd name="connsiteX1" fmla="*/ 5173598 w 5173598"/>
              <a:gd name="connsiteY1" fmla="*/ 0 h 13716000"/>
              <a:gd name="connsiteX2" fmla="*/ 5173598 w 5173598"/>
              <a:gd name="connsiteY2" fmla="*/ 13716000 h 13716000"/>
              <a:gd name="connsiteX3" fmla="*/ 0 w 5173598"/>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173598" h="13716000">
                <a:moveTo>
                  <a:pt x="0" y="0"/>
                </a:moveTo>
                <a:lnTo>
                  <a:pt x="5173598" y="0"/>
                </a:lnTo>
                <a:lnTo>
                  <a:pt x="5173598" y="13716000"/>
                </a:lnTo>
                <a:lnTo>
                  <a:pt x="0" y="13716000"/>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dirty="0"/>
          </a:p>
        </p:txBody>
      </p:sp>
    </p:spTree>
    <p:extLst>
      <p:ext uri="{BB962C8B-B14F-4D97-AF65-F5344CB8AC3E}">
        <p14:creationId xmlns:p14="http://schemas.microsoft.com/office/powerpoint/2010/main" val="1243786662"/>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p43">
    <p:spTree>
      <p:nvGrpSpPr>
        <p:cNvPr id="1" name=""/>
        <p:cNvGrpSpPr/>
        <p:nvPr/>
      </p:nvGrpSpPr>
      <p:grpSpPr>
        <a:xfrm>
          <a:off x="0" y="0"/>
          <a:ext cx="0" cy="0"/>
          <a:chOff x="0" y="0"/>
          <a:chExt cx="0" cy="0"/>
        </a:xfrm>
      </p:grpSpPr>
      <p:sp>
        <p:nvSpPr>
          <p:cNvPr id="10" name="图片占位符 7"/>
          <p:cNvSpPr>
            <a:spLocks noGrp="1"/>
          </p:cNvSpPr>
          <p:nvPr>
            <p:ph type="pic" sz="quarter" idx="10"/>
          </p:nvPr>
        </p:nvSpPr>
        <p:spPr>
          <a:xfrm>
            <a:off x="876275" y="2722760"/>
            <a:ext cx="2368544" cy="1085571"/>
          </a:xfrm>
          <a:custGeom>
            <a:avLst/>
            <a:gdLst>
              <a:gd name="connsiteX0" fmla="*/ 0 w 5173598"/>
              <a:gd name="connsiteY0" fmla="*/ 0 h 13716000"/>
              <a:gd name="connsiteX1" fmla="*/ 5173598 w 5173598"/>
              <a:gd name="connsiteY1" fmla="*/ 0 h 13716000"/>
              <a:gd name="connsiteX2" fmla="*/ 5173598 w 5173598"/>
              <a:gd name="connsiteY2" fmla="*/ 13716000 h 13716000"/>
              <a:gd name="connsiteX3" fmla="*/ 0 w 5173598"/>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173598" h="13716000">
                <a:moveTo>
                  <a:pt x="0" y="0"/>
                </a:moveTo>
                <a:lnTo>
                  <a:pt x="5173598" y="0"/>
                </a:lnTo>
                <a:lnTo>
                  <a:pt x="5173598" y="13716000"/>
                </a:lnTo>
                <a:lnTo>
                  <a:pt x="0" y="13716000"/>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dirty="0"/>
          </a:p>
        </p:txBody>
      </p:sp>
      <p:sp>
        <p:nvSpPr>
          <p:cNvPr id="11" name="图片占位符 7"/>
          <p:cNvSpPr>
            <a:spLocks noGrp="1"/>
          </p:cNvSpPr>
          <p:nvPr>
            <p:ph type="pic" sz="quarter" idx="11"/>
          </p:nvPr>
        </p:nvSpPr>
        <p:spPr>
          <a:xfrm>
            <a:off x="3387700" y="2722760"/>
            <a:ext cx="2368544" cy="1085571"/>
          </a:xfrm>
          <a:custGeom>
            <a:avLst/>
            <a:gdLst>
              <a:gd name="connsiteX0" fmla="*/ 0 w 5173598"/>
              <a:gd name="connsiteY0" fmla="*/ 0 h 13716000"/>
              <a:gd name="connsiteX1" fmla="*/ 5173598 w 5173598"/>
              <a:gd name="connsiteY1" fmla="*/ 0 h 13716000"/>
              <a:gd name="connsiteX2" fmla="*/ 5173598 w 5173598"/>
              <a:gd name="connsiteY2" fmla="*/ 13716000 h 13716000"/>
              <a:gd name="connsiteX3" fmla="*/ 0 w 5173598"/>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173598" h="13716000">
                <a:moveTo>
                  <a:pt x="0" y="0"/>
                </a:moveTo>
                <a:lnTo>
                  <a:pt x="5173598" y="0"/>
                </a:lnTo>
                <a:lnTo>
                  <a:pt x="5173598" y="13716000"/>
                </a:lnTo>
                <a:lnTo>
                  <a:pt x="0" y="13716000"/>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dirty="0"/>
          </a:p>
        </p:txBody>
      </p:sp>
      <p:sp>
        <p:nvSpPr>
          <p:cNvPr id="12" name="图片占位符 7"/>
          <p:cNvSpPr>
            <a:spLocks noGrp="1"/>
          </p:cNvSpPr>
          <p:nvPr>
            <p:ph type="pic" sz="quarter" idx="12"/>
          </p:nvPr>
        </p:nvSpPr>
        <p:spPr>
          <a:xfrm>
            <a:off x="5899126" y="2722760"/>
            <a:ext cx="2368544" cy="1085571"/>
          </a:xfrm>
          <a:custGeom>
            <a:avLst/>
            <a:gdLst>
              <a:gd name="connsiteX0" fmla="*/ 0 w 5173598"/>
              <a:gd name="connsiteY0" fmla="*/ 0 h 13716000"/>
              <a:gd name="connsiteX1" fmla="*/ 5173598 w 5173598"/>
              <a:gd name="connsiteY1" fmla="*/ 0 h 13716000"/>
              <a:gd name="connsiteX2" fmla="*/ 5173598 w 5173598"/>
              <a:gd name="connsiteY2" fmla="*/ 13716000 h 13716000"/>
              <a:gd name="connsiteX3" fmla="*/ 0 w 5173598"/>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173598" h="13716000">
                <a:moveTo>
                  <a:pt x="0" y="0"/>
                </a:moveTo>
                <a:lnTo>
                  <a:pt x="5173598" y="0"/>
                </a:lnTo>
                <a:lnTo>
                  <a:pt x="5173598" y="13716000"/>
                </a:lnTo>
                <a:lnTo>
                  <a:pt x="0" y="13716000"/>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dirty="0"/>
          </a:p>
        </p:txBody>
      </p:sp>
    </p:spTree>
    <p:extLst>
      <p:ext uri="{BB962C8B-B14F-4D97-AF65-F5344CB8AC3E}">
        <p14:creationId xmlns:p14="http://schemas.microsoft.com/office/powerpoint/2010/main" val="3455638299"/>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p44">
    <p:spTree>
      <p:nvGrpSpPr>
        <p:cNvPr id="1" name=""/>
        <p:cNvGrpSpPr/>
        <p:nvPr/>
      </p:nvGrpSpPr>
      <p:grpSpPr>
        <a:xfrm>
          <a:off x="0" y="0"/>
          <a:ext cx="0" cy="0"/>
          <a:chOff x="0" y="0"/>
          <a:chExt cx="0" cy="0"/>
        </a:xfrm>
      </p:grpSpPr>
      <p:sp>
        <p:nvSpPr>
          <p:cNvPr id="10" name="自由: 形状 9"/>
          <p:cNvSpPr>
            <a:spLocks noGrp="1"/>
          </p:cNvSpPr>
          <p:nvPr>
            <p:ph type="pic" sz="quarter" idx="10"/>
          </p:nvPr>
        </p:nvSpPr>
        <p:spPr>
          <a:xfrm>
            <a:off x="1942912" y="1160387"/>
            <a:ext cx="798017" cy="587829"/>
          </a:xfrm>
          <a:custGeom>
            <a:avLst/>
            <a:gdLst>
              <a:gd name="connsiteX0" fmla="*/ 805543 w 2128044"/>
              <a:gd name="connsiteY0" fmla="*/ 0 h 1567543"/>
              <a:gd name="connsiteX1" fmla="*/ 1277508 w 2128044"/>
              <a:gd name="connsiteY1" fmla="*/ 918418 h 1567543"/>
              <a:gd name="connsiteX2" fmla="*/ 1535987 w 2128044"/>
              <a:gd name="connsiteY2" fmla="*/ 415432 h 1567543"/>
              <a:gd name="connsiteX3" fmla="*/ 2128044 w 2128044"/>
              <a:gd name="connsiteY3" fmla="*/ 1567543 h 1567543"/>
              <a:gd name="connsiteX4" fmla="*/ 1611086 w 2128044"/>
              <a:gd name="connsiteY4" fmla="*/ 1567543 h 1567543"/>
              <a:gd name="connsiteX5" fmla="*/ 943930 w 2128044"/>
              <a:gd name="connsiteY5" fmla="*/ 1567543 h 1567543"/>
              <a:gd name="connsiteX6" fmla="*/ 0 w 2128044"/>
              <a:gd name="connsiteY6" fmla="*/ 1567543 h 156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8044" h="1567543">
                <a:moveTo>
                  <a:pt x="805543" y="0"/>
                </a:moveTo>
                <a:lnTo>
                  <a:pt x="1277508" y="918418"/>
                </a:lnTo>
                <a:lnTo>
                  <a:pt x="1535987" y="415432"/>
                </a:lnTo>
                <a:lnTo>
                  <a:pt x="2128044" y="1567543"/>
                </a:lnTo>
                <a:lnTo>
                  <a:pt x="1611086" y="1567543"/>
                </a:lnTo>
                <a:lnTo>
                  <a:pt x="943930" y="1567543"/>
                </a:lnTo>
                <a:lnTo>
                  <a:pt x="0" y="1567543"/>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dirty="0"/>
          </a:p>
        </p:txBody>
      </p:sp>
    </p:spTree>
    <p:extLst>
      <p:ext uri="{BB962C8B-B14F-4D97-AF65-F5344CB8AC3E}">
        <p14:creationId xmlns:p14="http://schemas.microsoft.com/office/powerpoint/2010/main" val="2749350879"/>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p49">
    <p:spTree>
      <p:nvGrpSpPr>
        <p:cNvPr id="1" name=""/>
        <p:cNvGrpSpPr/>
        <p:nvPr/>
      </p:nvGrpSpPr>
      <p:grpSpPr>
        <a:xfrm>
          <a:off x="0" y="0"/>
          <a:ext cx="0" cy="0"/>
          <a:chOff x="0" y="0"/>
          <a:chExt cx="0" cy="0"/>
        </a:xfrm>
      </p:grpSpPr>
      <p:sp>
        <p:nvSpPr>
          <p:cNvPr id="9" name="自由: 形状 8"/>
          <p:cNvSpPr>
            <a:spLocks noGrp="1"/>
          </p:cNvSpPr>
          <p:nvPr>
            <p:ph type="pic" sz="quarter" idx="10"/>
          </p:nvPr>
        </p:nvSpPr>
        <p:spPr>
          <a:xfrm>
            <a:off x="2481060" y="943330"/>
            <a:ext cx="3773982" cy="2779961"/>
          </a:xfrm>
          <a:custGeom>
            <a:avLst/>
            <a:gdLst>
              <a:gd name="connsiteX0" fmla="*/ 805543 w 2128044"/>
              <a:gd name="connsiteY0" fmla="*/ 0 h 1567543"/>
              <a:gd name="connsiteX1" fmla="*/ 1277508 w 2128044"/>
              <a:gd name="connsiteY1" fmla="*/ 918418 h 1567543"/>
              <a:gd name="connsiteX2" fmla="*/ 1535987 w 2128044"/>
              <a:gd name="connsiteY2" fmla="*/ 415432 h 1567543"/>
              <a:gd name="connsiteX3" fmla="*/ 2128044 w 2128044"/>
              <a:gd name="connsiteY3" fmla="*/ 1567543 h 1567543"/>
              <a:gd name="connsiteX4" fmla="*/ 1611086 w 2128044"/>
              <a:gd name="connsiteY4" fmla="*/ 1567543 h 1567543"/>
              <a:gd name="connsiteX5" fmla="*/ 943930 w 2128044"/>
              <a:gd name="connsiteY5" fmla="*/ 1567543 h 1567543"/>
              <a:gd name="connsiteX6" fmla="*/ 0 w 2128044"/>
              <a:gd name="connsiteY6" fmla="*/ 1567543 h 156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8044" h="1567543">
                <a:moveTo>
                  <a:pt x="805543" y="0"/>
                </a:moveTo>
                <a:lnTo>
                  <a:pt x="1277508" y="918418"/>
                </a:lnTo>
                <a:lnTo>
                  <a:pt x="1535987" y="415432"/>
                </a:lnTo>
                <a:lnTo>
                  <a:pt x="2128044" y="1567543"/>
                </a:lnTo>
                <a:lnTo>
                  <a:pt x="1611086" y="1567543"/>
                </a:lnTo>
                <a:lnTo>
                  <a:pt x="943930" y="1567543"/>
                </a:lnTo>
                <a:lnTo>
                  <a:pt x="0" y="1567543"/>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dirty="0"/>
          </a:p>
        </p:txBody>
      </p:sp>
    </p:spTree>
    <p:extLst>
      <p:ext uri="{BB962C8B-B14F-4D97-AF65-F5344CB8AC3E}">
        <p14:creationId xmlns:p14="http://schemas.microsoft.com/office/powerpoint/2010/main" val="1850766794"/>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55">
    <p:spTree>
      <p:nvGrpSpPr>
        <p:cNvPr id="1" name=""/>
        <p:cNvGrpSpPr/>
        <p:nvPr/>
      </p:nvGrpSpPr>
      <p:grpSpPr>
        <a:xfrm>
          <a:off x="0" y="0"/>
          <a:ext cx="0" cy="0"/>
          <a:chOff x="0" y="0"/>
          <a:chExt cx="0" cy="0"/>
        </a:xfrm>
      </p:grpSpPr>
      <p:sp>
        <p:nvSpPr>
          <p:cNvPr id="8" name="自由: 形状 7"/>
          <p:cNvSpPr>
            <a:spLocks noGrp="1"/>
          </p:cNvSpPr>
          <p:nvPr>
            <p:ph type="pic" sz="quarter" idx="10"/>
          </p:nvPr>
        </p:nvSpPr>
        <p:spPr>
          <a:xfrm>
            <a:off x="4968406" y="744092"/>
            <a:ext cx="3674018" cy="3674018"/>
          </a:xfrm>
          <a:custGeom>
            <a:avLst/>
            <a:gdLst>
              <a:gd name="connsiteX0" fmla="*/ 4898691 w 9797381"/>
              <a:gd name="connsiteY0" fmla="*/ 0 h 9797380"/>
              <a:gd name="connsiteX1" fmla="*/ 9797381 w 9797381"/>
              <a:gd name="connsiteY1" fmla="*/ 4898690 h 9797380"/>
              <a:gd name="connsiteX2" fmla="*/ 4898691 w 9797381"/>
              <a:gd name="connsiteY2" fmla="*/ 9797380 h 9797380"/>
              <a:gd name="connsiteX3" fmla="*/ 0 w 9797381"/>
              <a:gd name="connsiteY3" fmla="*/ 4898690 h 9797380"/>
            </a:gdLst>
            <a:ahLst/>
            <a:cxnLst>
              <a:cxn ang="0">
                <a:pos x="connsiteX0" y="connsiteY0"/>
              </a:cxn>
              <a:cxn ang="0">
                <a:pos x="connsiteX1" y="connsiteY1"/>
              </a:cxn>
              <a:cxn ang="0">
                <a:pos x="connsiteX2" y="connsiteY2"/>
              </a:cxn>
              <a:cxn ang="0">
                <a:pos x="connsiteX3" y="connsiteY3"/>
              </a:cxn>
            </a:cxnLst>
            <a:rect l="l" t="t" r="r" b="b"/>
            <a:pathLst>
              <a:path w="9797381" h="9797380">
                <a:moveTo>
                  <a:pt x="4898691" y="0"/>
                </a:moveTo>
                <a:lnTo>
                  <a:pt x="9797381" y="4898690"/>
                </a:lnTo>
                <a:lnTo>
                  <a:pt x="4898691" y="9797380"/>
                </a:lnTo>
                <a:lnTo>
                  <a:pt x="0" y="4898690"/>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a:p>
        </p:txBody>
      </p:sp>
    </p:spTree>
    <p:extLst>
      <p:ext uri="{BB962C8B-B14F-4D97-AF65-F5344CB8AC3E}">
        <p14:creationId xmlns:p14="http://schemas.microsoft.com/office/powerpoint/2010/main" val="4173414409"/>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p56">
    <p:spTree>
      <p:nvGrpSpPr>
        <p:cNvPr id="1" name=""/>
        <p:cNvGrpSpPr/>
        <p:nvPr/>
      </p:nvGrpSpPr>
      <p:grpSpPr>
        <a:xfrm>
          <a:off x="0" y="0"/>
          <a:ext cx="0" cy="0"/>
          <a:chOff x="0" y="0"/>
          <a:chExt cx="0" cy="0"/>
        </a:xfrm>
      </p:grpSpPr>
      <p:sp>
        <p:nvSpPr>
          <p:cNvPr id="15" name="自由: 形状 14"/>
          <p:cNvSpPr>
            <a:spLocks noGrp="1"/>
          </p:cNvSpPr>
          <p:nvPr>
            <p:ph type="pic" sz="quarter" idx="11"/>
          </p:nvPr>
        </p:nvSpPr>
        <p:spPr>
          <a:xfrm>
            <a:off x="4673079" y="1658566"/>
            <a:ext cx="4483968" cy="1048643"/>
          </a:xfrm>
          <a:custGeom>
            <a:avLst/>
            <a:gdLst>
              <a:gd name="connsiteX0" fmla="*/ 2705100 w 11957248"/>
              <a:gd name="connsiteY0" fmla="*/ 0 h 2796382"/>
              <a:gd name="connsiteX1" fmla="*/ 11957248 w 11957248"/>
              <a:gd name="connsiteY1" fmla="*/ 0 h 2796382"/>
              <a:gd name="connsiteX2" fmla="*/ 11957248 w 11957248"/>
              <a:gd name="connsiteY2" fmla="*/ 2796382 h 2796382"/>
              <a:gd name="connsiteX3" fmla="*/ 0 w 11957248"/>
              <a:gd name="connsiteY3" fmla="*/ 2796382 h 2796382"/>
            </a:gdLst>
            <a:ahLst/>
            <a:cxnLst>
              <a:cxn ang="0">
                <a:pos x="connsiteX0" y="connsiteY0"/>
              </a:cxn>
              <a:cxn ang="0">
                <a:pos x="connsiteX1" y="connsiteY1"/>
              </a:cxn>
              <a:cxn ang="0">
                <a:pos x="connsiteX2" y="connsiteY2"/>
              </a:cxn>
              <a:cxn ang="0">
                <a:pos x="connsiteX3" y="connsiteY3"/>
              </a:cxn>
            </a:cxnLst>
            <a:rect l="l" t="t" r="r" b="b"/>
            <a:pathLst>
              <a:path w="11957248" h="2796382">
                <a:moveTo>
                  <a:pt x="2705100" y="0"/>
                </a:moveTo>
                <a:lnTo>
                  <a:pt x="11957248" y="0"/>
                </a:lnTo>
                <a:lnTo>
                  <a:pt x="11957248" y="2796382"/>
                </a:lnTo>
                <a:lnTo>
                  <a:pt x="0" y="2796382"/>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a:p>
        </p:txBody>
      </p:sp>
      <p:sp>
        <p:nvSpPr>
          <p:cNvPr id="12" name="自由: 形状 11"/>
          <p:cNvSpPr>
            <a:spLocks noGrp="1"/>
          </p:cNvSpPr>
          <p:nvPr>
            <p:ph type="pic" sz="quarter" idx="10"/>
          </p:nvPr>
        </p:nvSpPr>
        <p:spPr>
          <a:xfrm>
            <a:off x="1" y="1993900"/>
            <a:ext cx="4891162" cy="1048643"/>
          </a:xfrm>
          <a:custGeom>
            <a:avLst/>
            <a:gdLst>
              <a:gd name="connsiteX0" fmla="*/ 0 w 13043099"/>
              <a:gd name="connsiteY0" fmla="*/ 0 h 2796382"/>
              <a:gd name="connsiteX1" fmla="*/ 13043099 w 13043099"/>
              <a:gd name="connsiteY1" fmla="*/ 0 h 2796382"/>
              <a:gd name="connsiteX2" fmla="*/ 10337999 w 13043099"/>
              <a:gd name="connsiteY2" fmla="*/ 2796382 h 2796382"/>
              <a:gd name="connsiteX3" fmla="*/ 0 w 13043099"/>
              <a:gd name="connsiteY3" fmla="*/ 2796382 h 2796382"/>
            </a:gdLst>
            <a:ahLst/>
            <a:cxnLst>
              <a:cxn ang="0">
                <a:pos x="connsiteX0" y="connsiteY0"/>
              </a:cxn>
              <a:cxn ang="0">
                <a:pos x="connsiteX1" y="connsiteY1"/>
              </a:cxn>
              <a:cxn ang="0">
                <a:pos x="connsiteX2" y="connsiteY2"/>
              </a:cxn>
              <a:cxn ang="0">
                <a:pos x="connsiteX3" y="connsiteY3"/>
              </a:cxn>
            </a:cxnLst>
            <a:rect l="l" t="t" r="r" b="b"/>
            <a:pathLst>
              <a:path w="13043099" h="2796382">
                <a:moveTo>
                  <a:pt x="0" y="0"/>
                </a:moveTo>
                <a:lnTo>
                  <a:pt x="13043099" y="0"/>
                </a:lnTo>
                <a:lnTo>
                  <a:pt x="10337999" y="2796382"/>
                </a:lnTo>
                <a:lnTo>
                  <a:pt x="0" y="2796382"/>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a:p>
        </p:txBody>
      </p:sp>
    </p:spTree>
    <p:extLst>
      <p:ext uri="{BB962C8B-B14F-4D97-AF65-F5344CB8AC3E}">
        <p14:creationId xmlns:p14="http://schemas.microsoft.com/office/powerpoint/2010/main" val="4053521609"/>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p57">
    <p:spTree>
      <p:nvGrpSpPr>
        <p:cNvPr id="1" name=""/>
        <p:cNvGrpSpPr/>
        <p:nvPr/>
      </p:nvGrpSpPr>
      <p:grpSpPr>
        <a:xfrm>
          <a:off x="0" y="0"/>
          <a:ext cx="0" cy="0"/>
          <a:chOff x="0" y="0"/>
          <a:chExt cx="0" cy="0"/>
        </a:xfrm>
      </p:grpSpPr>
      <p:sp>
        <p:nvSpPr>
          <p:cNvPr id="6" name="图片占位符 7"/>
          <p:cNvSpPr>
            <a:spLocks noGrp="1"/>
          </p:cNvSpPr>
          <p:nvPr>
            <p:ph type="pic" sz="quarter" idx="10"/>
          </p:nvPr>
        </p:nvSpPr>
        <p:spPr>
          <a:xfrm>
            <a:off x="0" y="4100574"/>
            <a:ext cx="9144000" cy="613842"/>
          </a:xfrm>
          <a:custGeom>
            <a:avLst/>
            <a:gdLst>
              <a:gd name="connsiteX0" fmla="*/ 0 w 5173598"/>
              <a:gd name="connsiteY0" fmla="*/ 0 h 13716000"/>
              <a:gd name="connsiteX1" fmla="*/ 5173598 w 5173598"/>
              <a:gd name="connsiteY1" fmla="*/ 0 h 13716000"/>
              <a:gd name="connsiteX2" fmla="*/ 5173598 w 5173598"/>
              <a:gd name="connsiteY2" fmla="*/ 13716000 h 13716000"/>
              <a:gd name="connsiteX3" fmla="*/ 0 w 5173598"/>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173598" h="13716000">
                <a:moveTo>
                  <a:pt x="0" y="0"/>
                </a:moveTo>
                <a:lnTo>
                  <a:pt x="5173598" y="0"/>
                </a:lnTo>
                <a:lnTo>
                  <a:pt x="5173598" y="13716000"/>
                </a:lnTo>
                <a:lnTo>
                  <a:pt x="0" y="13716000"/>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dirty="0"/>
          </a:p>
        </p:txBody>
      </p:sp>
    </p:spTree>
    <p:extLst>
      <p:ext uri="{BB962C8B-B14F-4D97-AF65-F5344CB8AC3E}">
        <p14:creationId xmlns:p14="http://schemas.microsoft.com/office/powerpoint/2010/main" val="982260198"/>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59">
    <p:spTree>
      <p:nvGrpSpPr>
        <p:cNvPr id="1" name=""/>
        <p:cNvGrpSpPr/>
        <p:nvPr/>
      </p:nvGrpSpPr>
      <p:grpSpPr>
        <a:xfrm>
          <a:off x="0" y="0"/>
          <a:ext cx="0" cy="0"/>
          <a:chOff x="0" y="0"/>
          <a:chExt cx="0" cy="0"/>
        </a:xfrm>
      </p:grpSpPr>
      <p:sp>
        <p:nvSpPr>
          <p:cNvPr id="9" name="自由: 形状 8"/>
          <p:cNvSpPr>
            <a:spLocks noGrp="1"/>
          </p:cNvSpPr>
          <p:nvPr>
            <p:ph type="pic" sz="quarter" idx="10"/>
          </p:nvPr>
        </p:nvSpPr>
        <p:spPr>
          <a:xfrm>
            <a:off x="2687465" y="1121197"/>
            <a:ext cx="3769073" cy="2901107"/>
          </a:xfrm>
          <a:custGeom>
            <a:avLst/>
            <a:gdLst>
              <a:gd name="connsiteX0" fmla="*/ 5025430 w 10050861"/>
              <a:gd name="connsiteY0" fmla="*/ 0 h 7736286"/>
              <a:gd name="connsiteX1" fmla="*/ 10050861 w 10050861"/>
              <a:gd name="connsiteY1" fmla="*/ 7736286 h 7736286"/>
              <a:gd name="connsiteX2" fmla="*/ 0 w 10050861"/>
              <a:gd name="connsiteY2" fmla="*/ 7736286 h 7736286"/>
            </a:gdLst>
            <a:ahLst/>
            <a:cxnLst>
              <a:cxn ang="0">
                <a:pos x="connsiteX0" y="connsiteY0"/>
              </a:cxn>
              <a:cxn ang="0">
                <a:pos x="connsiteX1" y="connsiteY1"/>
              </a:cxn>
              <a:cxn ang="0">
                <a:pos x="connsiteX2" y="connsiteY2"/>
              </a:cxn>
            </a:cxnLst>
            <a:rect l="l" t="t" r="r" b="b"/>
            <a:pathLst>
              <a:path w="10050861" h="7736286">
                <a:moveTo>
                  <a:pt x="5025430" y="0"/>
                </a:moveTo>
                <a:lnTo>
                  <a:pt x="10050861" y="7736286"/>
                </a:lnTo>
                <a:lnTo>
                  <a:pt x="0" y="7736286"/>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a:p>
        </p:txBody>
      </p:sp>
    </p:spTree>
    <p:extLst>
      <p:ext uri="{BB962C8B-B14F-4D97-AF65-F5344CB8AC3E}">
        <p14:creationId xmlns:p14="http://schemas.microsoft.com/office/powerpoint/2010/main" val="593104863"/>
      </p:ext>
    </p:extLst>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9" Type="http://schemas.openxmlformats.org/officeDocument/2006/relationships/slideLayout" Target="../slideLayouts/slideLayout96.xml"/><Relationship Id="rId21" Type="http://schemas.openxmlformats.org/officeDocument/2006/relationships/slideLayout" Target="../slideLayouts/slideLayout78.xml"/><Relationship Id="rId34" Type="http://schemas.openxmlformats.org/officeDocument/2006/relationships/slideLayout" Target="../slideLayouts/slideLayout91.xml"/><Relationship Id="rId42" Type="http://schemas.openxmlformats.org/officeDocument/2006/relationships/slideLayout" Target="../slideLayouts/slideLayout99.xml"/><Relationship Id="rId47" Type="http://schemas.openxmlformats.org/officeDocument/2006/relationships/slideLayout" Target="../slideLayouts/slideLayout104.xml"/><Relationship Id="rId50" Type="http://schemas.openxmlformats.org/officeDocument/2006/relationships/slideLayout" Target="../slideLayouts/slideLayout107.xml"/><Relationship Id="rId55" Type="http://schemas.openxmlformats.org/officeDocument/2006/relationships/slideLayout" Target="../slideLayouts/slideLayout112.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9" Type="http://schemas.openxmlformats.org/officeDocument/2006/relationships/slideLayout" Target="../slideLayouts/slideLayout86.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slideLayout" Target="../slideLayouts/slideLayout89.xml"/><Relationship Id="rId37" Type="http://schemas.openxmlformats.org/officeDocument/2006/relationships/slideLayout" Target="../slideLayouts/slideLayout94.xml"/><Relationship Id="rId40" Type="http://schemas.openxmlformats.org/officeDocument/2006/relationships/slideLayout" Target="../slideLayouts/slideLayout97.xml"/><Relationship Id="rId45" Type="http://schemas.openxmlformats.org/officeDocument/2006/relationships/slideLayout" Target="../slideLayouts/slideLayout102.xml"/><Relationship Id="rId53" Type="http://schemas.openxmlformats.org/officeDocument/2006/relationships/slideLayout" Target="../slideLayouts/slideLayout110.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31" Type="http://schemas.openxmlformats.org/officeDocument/2006/relationships/slideLayout" Target="../slideLayouts/slideLayout88.xml"/><Relationship Id="rId44" Type="http://schemas.openxmlformats.org/officeDocument/2006/relationships/slideLayout" Target="../slideLayouts/slideLayout101.xml"/><Relationship Id="rId52" Type="http://schemas.openxmlformats.org/officeDocument/2006/relationships/slideLayout" Target="../slideLayouts/slideLayout109.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 Id="rId35" Type="http://schemas.openxmlformats.org/officeDocument/2006/relationships/slideLayout" Target="../slideLayouts/slideLayout92.xml"/><Relationship Id="rId43" Type="http://schemas.openxmlformats.org/officeDocument/2006/relationships/slideLayout" Target="../slideLayouts/slideLayout100.xml"/><Relationship Id="rId48" Type="http://schemas.openxmlformats.org/officeDocument/2006/relationships/slideLayout" Target="../slideLayouts/slideLayout105.xml"/><Relationship Id="rId56" Type="http://schemas.openxmlformats.org/officeDocument/2006/relationships/theme" Target="../theme/theme2.xml"/><Relationship Id="rId8" Type="http://schemas.openxmlformats.org/officeDocument/2006/relationships/slideLayout" Target="../slideLayouts/slideLayout65.xml"/><Relationship Id="rId51" Type="http://schemas.openxmlformats.org/officeDocument/2006/relationships/slideLayout" Target="../slideLayouts/slideLayout108.xml"/><Relationship Id="rId3" Type="http://schemas.openxmlformats.org/officeDocument/2006/relationships/slideLayout" Target="../slideLayouts/slideLayout60.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33" Type="http://schemas.openxmlformats.org/officeDocument/2006/relationships/slideLayout" Target="../slideLayouts/slideLayout90.xml"/><Relationship Id="rId38" Type="http://schemas.openxmlformats.org/officeDocument/2006/relationships/slideLayout" Target="../slideLayouts/slideLayout95.xml"/><Relationship Id="rId46" Type="http://schemas.openxmlformats.org/officeDocument/2006/relationships/slideLayout" Target="../slideLayouts/slideLayout103.xml"/><Relationship Id="rId20" Type="http://schemas.openxmlformats.org/officeDocument/2006/relationships/slideLayout" Target="../slideLayouts/slideLayout77.xml"/><Relationship Id="rId41" Type="http://schemas.openxmlformats.org/officeDocument/2006/relationships/slideLayout" Target="../slideLayouts/slideLayout98.xml"/><Relationship Id="rId54" Type="http://schemas.openxmlformats.org/officeDocument/2006/relationships/slideLayout" Target="../slideLayouts/slideLayout111.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36" Type="http://schemas.openxmlformats.org/officeDocument/2006/relationships/slideLayout" Target="../slideLayouts/slideLayout93.xml"/><Relationship Id="rId49" Type="http://schemas.openxmlformats.org/officeDocument/2006/relationships/slideLayout" Target="../slideLayouts/slideLayout10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26" Type="http://schemas.openxmlformats.org/officeDocument/2006/relationships/slideLayout" Target="../slideLayouts/slideLayout138.xml"/><Relationship Id="rId39" Type="http://schemas.openxmlformats.org/officeDocument/2006/relationships/slideLayout" Target="../slideLayouts/slideLayout151.xml"/><Relationship Id="rId21" Type="http://schemas.openxmlformats.org/officeDocument/2006/relationships/slideLayout" Target="../slideLayouts/slideLayout133.xml"/><Relationship Id="rId34" Type="http://schemas.openxmlformats.org/officeDocument/2006/relationships/slideLayout" Target="../slideLayouts/slideLayout146.xml"/><Relationship Id="rId42" Type="http://schemas.openxmlformats.org/officeDocument/2006/relationships/slideLayout" Target="../slideLayouts/slideLayout154.xml"/><Relationship Id="rId47" Type="http://schemas.openxmlformats.org/officeDocument/2006/relationships/slideLayout" Target="../slideLayouts/slideLayout159.xml"/><Relationship Id="rId50" Type="http://schemas.openxmlformats.org/officeDocument/2006/relationships/slideLayout" Target="../slideLayouts/slideLayout162.xml"/><Relationship Id="rId55" Type="http://schemas.openxmlformats.org/officeDocument/2006/relationships/slideLayout" Target="../slideLayouts/slideLayout167.xml"/><Relationship Id="rId7" Type="http://schemas.openxmlformats.org/officeDocument/2006/relationships/slideLayout" Target="../slideLayouts/slideLayout119.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9" Type="http://schemas.openxmlformats.org/officeDocument/2006/relationships/slideLayout" Target="../slideLayouts/slideLayout141.xml"/><Relationship Id="rId11" Type="http://schemas.openxmlformats.org/officeDocument/2006/relationships/slideLayout" Target="../slideLayouts/slideLayout123.xml"/><Relationship Id="rId24" Type="http://schemas.openxmlformats.org/officeDocument/2006/relationships/slideLayout" Target="../slideLayouts/slideLayout136.xml"/><Relationship Id="rId32" Type="http://schemas.openxmlformats.org/officeDocument/2006/relationships/slideLayout" Target="../slideLayouts/slideLayout144.xml"/><Relationship Id="rId37" Type="http://schemas.openxmlformats.org/officeDocument/2006/relationships/slideLayout" Target="../slideLayouts/slideLayout149.xml"/><Relationship Id="rId40" Type="http://schemas.openxmlformats.org/officeDocument/2006/relationships/slideLayout" Target="../slideLayouts/slideLayout152.xml"/><Relationship Id="rId45" Type="http://schemas.openxmlformats.org/officeDocument/2006/relationships/slideLayout" Target="../slideLayouts/slideLayout157.xml"/><Relationship Id="rId53" Type="http://schemas.openxmlformats.org/officeDocument/2006/relationships/slideLayout" Target="../slideLayouts/slideLayout165.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31" Type="http://schemas.openxmlformats.org/officeDocument/2006/relationships/slideLayout" Target="../slideLayouts/slideLayout143.xml"/><Relationship Id="rId44" Type="http://schemas.openxmlformats.org/officeDocument/2006/relationships/slideLayout" Target="../slideLayouts/slideLayout156.xml"/><Relationship Id="rId52" Type="http://schemas.openxmlformats.org/officeDocument/2006/relationships/slideLayout" Target="../slideLayouts/slideLayout164.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slideLayout" Target="../slideLayouts/slideLayout134.xml"/><Relationship Id="rId27" Type="http://schemas.openxmlformats.org/officeDocument/2006/relationships/slideLayout" Target="../slideLayouts/slideLayout139.xml"/><Relationship Id="rId30" Type="http://schemas.openxmlformats.org/officeDocument/2006/relationships/slideLayout" Target="../slideLayouts/slideLayout142.xml"/><Relationship Id="rId35" Type="http://schemas.openxmlformats.org/officeDocument/2006/relationships/slideLayout" Target="../slideLayouts/slideLayout147.xml"/><Relationship Id="rId43" Type="http://schemas.openxmlformats.org/officeDocument/2006/relationships/slideLayout" Target="../slideLayouts/slideLayout155.xml"/><Relationship Id="rId48" Type="http://schemas.openxmlformats.org/officeDocument/2006/relationships/slideLayout" Target="../slideLayouts/slideLayout160.xml"/><Relationship Id="rId56" Type="http://schemas.openxmlformats.org/officeDocument/2006/relationships/theme" Target="../theme/theme3.xml"/><Relationship Id="rId8" Type="http://schemas.openxmlformats.org/officeDocument/2006/relationships/slideLayout" Target="../slideLayouts/slideLayout120.xml"/><Relationship Id="rId51" Type="http://schemas.openxmlformats.org/officeDocument/2006/relationships/slideLayout" Target="../slideLayouts/slideLayout163.xml"/><Relationship Id="rId3" Type="http://schemas.openxmlformats.org/officeDocument/2006/relationships/slideLayout" Target="../slideLayouts/slideLayout115.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5" Type="http://schemas.openxmlformats.org/officeDocument/2006/relationships/slideLayout" Target="../slideLayouts/slideLayout137.xml"/><Relationship Id="rId33" Type="http://schemas.openxmlformats.org/officeDocument/2006/relationships/slideLayout" Target="../slideLayouts/slideLayout145.xml"/><Relationship Id="rId38" Type="http://schemas.openxmlformats.org/officeDocument/2006/relationships/slideLayout" Target="../slideLayouts/slideLayout150.xml"/><Relationship Id="rId46" Type="http://schemas.openxmlformats.org/officeDocument/2006/relationships/slideLayout" Target="../slideLayouts/slideLayout158.xml"/><Relationship Id="rId20" Type="http://schemas.openxmlformats.org/officeDocument/2006/relationships/slideLayout" Target="../slideLayouts/slideLayout132.xml"/><Relationship Id="rId41" Type="http://schemas.openxmlformats.org/officeDocument/2006/relationships/slideLayout" Target="../slideLayouts/slideLayout153.xml"/><Relationship Id="rId54" Type="http://schemas.openxmlformats.org/officeDocument/2006/relationships/slideLayout" Target="../slideLayouts/slideLayout166.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5" Type="http://schemas.openxmlformats.org/officeDocument/2006/relationships/slideLayout" Target="../slideLayouts/slideLayout127.xml"/><Relationship Id="rId23" Type="http://schemas.openxmlformats.org/officeDocument/2006/relationships/slideLayout" Target="../slideLayouts/slideLayout135.xml"/><Relationship Id="rId28" Type="http://schemas.openxmlformats.org/officeDocument/2006/relationships/slideLayout" Target="../slideLayouts/slideLayout140.xml"/><Relationship Id="rId36" Type="http://schemas.openxmlformats.org/officeDocument/2006/relationships/slideLayout" Target="../slideLayouts/slideLayout148.xml"/><Relationship Id="rId49" Type="http://schemas.openxmlformats.org/officeDocument/2006/relationships/slideLayout" Target="../slideLayouts/slideLayout1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33413" y="357188"/>
            <a:ext cx="7877175" cy="857250"/>
          </a:xfrm>
          <a:prstGeom prst="rect">
            <a:avLst/>
          </a:prstGeom>
          <a:noFill/>
          <a:ln>
            <a:noFill/>
          </a:ln>
        </p:spPr>
        <p:txBody>
          <a:bodyPr spcFirstLastPara="1" wrap="square" lIns="19050" tIns="19050" rIns="19050" bIns="19050" anchor="ctr" anchorCtr="0">
            <a:noAutofit/>
          </a:bodyPr>
          <a:lstStyle>
            <a:lvl1pPr marR="0" lvl="0"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7" name="Google Shape;7;p1"/>
          <p:cNvSpPr txBox="1">
            <a:spLocks noGrp="1"/>
          </p:cNvSpPr>
          <p:nvPr>
            <p:ph type="body" idx="1"/>
          </p:nvPr>
        </p:nvSpPr>
        <p:spPr>
          <a:xfrm>
            <a:off x="633413" y="1214438"/>
            <a:ext cx="7877175" cy="3452812"/>
          </a:xfrm>
          <a:prstGeom prst="rect">
            <a:avLst/>
          </a:prstGeom>
          <a:noFill/>
          <a:ln>
            <a:noFill/>
          </a:ln>
        </p:spPr>
        <p:txBody>
          <a:bodyPr spcFirstLastPara="1" wrap="square" lIns="19050" tIns="19050" rIns="19050" bIns="19050" anchor="ctr" anchorCtr="0">
            <a:noAutofit/>
          </a:bodyPr>
          <a:lstStyle>
            <a:lvl1pPr marL="457200" marR="0" lvl="0"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L="914400" marR="0" lvl="1"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L="1371600" marR="0" lvl="2"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L="1828800" marR="0" lvl="3"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L="2286000" marR="0" lvl="4"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L="2743200" marR="0" lvl="5"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L="3200400" marR="0" lvl="6"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L="3657600" marR="0" lvl="7"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L="4114800" marR="0" lvl="8"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8" name="Google Shape;8;p1"/>
          <p:cNvSpPr txBox="1">
            <a:spLocks noGrp="1"/>
          </p:cNvSpPr>
          <p:nvPr>
            <p:ph type="sldNum" idx="12"/>
          </p:nvPr>
        </p:nvSpPr>
        <p:spPr>
          <a:xfrm>
            <a:off x="4484637" y="4905375"/>
            <a:ext cx="169964" cy="176212"/>
          </a:xfrm>
          <a:prstGeom prst="rect">
            <a:avLst/>
          </a:prstGeom>
          <a:noFill/>
          <a:ln>
            <a:noFill/>
          </a:ln>
        </p:spPr>
        <p:txBody>
          <a:bodyPr spcFirstLastPara="1" wrap="square" lIns="19050" tIns="19050" rIns="19050" bIns="19050" anchor="t" anchorCtr="0">
            <a:noAutofit/>
          </a:bodyPr>
          <a:lstStyle>
            <a:lvl1pPr marL="0" marR="0" lvl="0"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2" r:id="rId22"/>
    <p:sldLayoutId id="2147483673" r:id="rId23"/>
    <p:sldLayoutId id="2147483674" r:id="rId24"/>
    <p:sldLayoutId id="2147483675" r:id="rId25"/>
    <p:sldLayoutId id="2147483676" r:id="rId26"/>
    <p:sldLayoutId id="2147483677" r:id="rId27"/>
    <p:sldLayoutId id="2147483678" r:id="rId28"/>
    <p:sldLayoutId id="2147483679" r:id="rId29"/>
    <p:sldLayoutId id="2147483680" r:id="rId30"/>
    <p:sldLayoutId id="2147483681" r:id="rId31"/>
    <p:sldLayoutId id="2147483682" r:id="rId32"/>
    <p:sldLayoutId id="2147483683" r:id="rId33"/>
    <p:sldLayoutId id="2147483684" r:id="rId34"/>
    <p:sldLayoutId id="2147483685" r:id="rId35"/>
    <p:sldLayoutId id="2147483686" r:id="rId36"/>
    <p:sldLayoutId id="2147483687" r:id="rId37"/>
    <p:sldLayoutId id="2147483688" r:id="rId38"/>
    <p:sldLayoutId id="2147483689" r:id="rId39"/>
    <p:sldLayoutId id="2147483690" r:id="rId40"/>
    <p:sldLayoutId id="2147483691" r:id="rId41"/>
    <p:sldLayoutId id="2147483692" r:id="rId42"/>
    <p:sldLayoutId id="2147483693" r:id="rId43"/>
    <p:sldLayoutId id="2147483695" r:id="rId44"/>
    <p:sldLayoutId id="2147483696" r:id="rId45"/>
    <p:sldLayoutId id="2147483697" r:id="rId46"/>
    <p:sldLayoutId id="2147483698" r:id="rId47"/>
    <p:sldLayoutId id="2147483699" r:id="rId48"/>
    <p:sldLayoutId id="2147483700" r:id="rId49"/>
    <p:sldLayoutId id="2147483701" r:id="rId50"/>
    <p:sldLayoutId id="2147483702" r:id="rId51"/>
    <p:sldLayoutId id="2147483703" r:id="rId52"/>
    <p:sldLayoutId id="2147483704" r:id="rId53"/>
    <p:sldLayoutId id="2147483705" r:id="rId54"/>
    <p:sldLayoutId id="2147483827" r:id="rId55"/>
    <p:sldLayoutId id="2147483828" r:id="rId56"/>
    <p:sldLayoutId id="2147483829" r:id="rId5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33413" y="357188"/>
            <a:ext cx="7877175" cy="85725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endParaRPr dirty="0"/>
          </a:p>
        </p:txBody>
      </p:sp>
      <p:sp>
        <p:nvSpPr>
          <p:cNvPr id="3" name="Shape 3"/>
          <p:cNvSpPr>
            <a:spLocks noGrp="1"/>
          </p:cNvSpPr>
          <p:nvPr>
            <p:ph type="body" idx="1"/>
          </p:nvPr>
        </p:nvSpPr>
        <p:spPr>
          <a:xfrm>
            <a:off x="633413" y="1214437"/>
            <a:ext cx="7877175" cy="345281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endParaRPr dirty="0"/>
          </a:p>
        </p:txBody>
      </p:sp>
      <p:sp>
        <p:nvSpPr>
          <p:cNvPr id="4" name="Shape 4"/>
          <p:cNvSpPr>
            <a:spLocks noGrp="1"/>
          </p:cNvSpPr>
          <p:nvPr>
            <p:ph type="sldNum" sz="quarter" idx="2"/>
          </p:nvPr>
        </p:nvSpPr>
        <p:spPr>
          <a:xfrm>
            <a:off x="4484637" y="4905375"/>
            <a:ext cx="243656" cy="241092"/>
          </a:xfrm>
          <a:prstGeom prst="rect">
            <a:avLst/>
          </a:prstGeom>
          <a:ln w="12700">
            <a:miter lim="400000"/>
          </a:ln>
        </p:spPr>
        <p:txBody>
          <a:bodyPr wrap="none" lIns="50800" tIns="50800" rIns="50800" bIns="50800">
            <a:spAutoFit/>
          </a:bodyPr>
          <a:lstStyle>
            <a:lvl1pPr>
              <a:defRPr sz="900"/>
            </a:lvl1pPr>
          </a:lstStyle>
          <a:p>
            <a:fld id="{86CB4B4D-7CA3-9044-876B-883B54F8677D}" type="slidenum">
              <a:t>‹#›</a:t>
            </a:fld>
            <a:endParaRPr/>
          </a:p>
        </p:txBody>
      </p:sp>
    </p:spTree>
    <p:extLst>
      <p:ext uri="{BB962C8B-B14F-4D97-AF65-F5344CB8AC3E}">
        <p14:creationId xmlns:p14="http://schemas.microsoft.com/office/powerpoint/2010/main" val="322548115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 id="2147483737" r:id="rId26"/>
    <p:sldLayoutId id="2147483738" r:id="rId27"/>
    <p:sldLayoutId id="2147483739" r:id="rId28"/>
    <p:sldLayoutId id="2147483740" r:id="rId29"/>
    <p:sldLayoutId id="2147483741" r:id="rId30"/>
    <p:sldLayoutId id="2147483742" r:id="rId31"/>
    <p:sldLayoutId id="2147483743" r:id="rId32"/>
    <p:sldLayoutId id="2147483744" r:id="rId33"/>
    <p:sldLayoutId id="2147483745" r:id="rId34"/>
    <p:sldLayoutId id="2147483746" r:id="rId35"/>
    <p:sldLayoutId id="2147483747" r:id="rId36"/>
    <p:sldLayoutId id="2147483748" r:id="rId37"/>
    <p:sldLayoutId id="2147483749" r:id="rId38"/>
    <p:sldLayoutId id="2147483750" r:id="rId39"/>
    <p:sldLayoutId id="2147483751" r:id="rId40"/>
    <p:sldLayoutId id="2147483752" r:id="rId41"/>
    <p:sldLayoutId id="2147483753" r:id="rId42"/>
    <p:sldLayoutId id="2147483754" r:id="rId43"/>
    <p:sldLayoutId id="2147483755" r:id="rId44"/>
    <p:sldLayoutId id="2147483756" r:id="rId45"/>
    <p:sldLayoutId id="2147483757" r:id="rId46"/>
    <p:sldLayoutId id="2147483758" r:id="rId47"/>
    <p:sldLayoutId id="2147483759" r:id="rId48"/>
    <p:sldLayoutId id="2147483760" r:id="rId49"/>
    <p:sldLayoutId id="2147483761" r:id="rId50"/>
    <p:sldLayoutId id="2147483762" r:id="rId51"/>
    <p:sldLayoutId id="2147483763" r:id="rId52"/>
    <p:sldLayoutId id="2147483764" r:id="rId53"/>
    <p:sldLayoutId id="2147483765" r:id="rId54"/>
    <p:sldLayoutId id="2147483766" r:id="rId55"/>
  </p:sldLayoutIdLst>
  <p:transition spd="med"/>
  <p:txStyles>
    <p:titleStyle>
      <a:lvl1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1pPr>
      <a:lvl2pPr marL="0" marR="0" indent="85725"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2pPr>
      <a:lvl3pPr marL="0" marR="0" indent="17145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3pPr>
      <a:lvl4pPr marL="0" marR="0" indent="257175"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4pPr>
      <a:lvl5pPr marL="0" marR="0" indent="34290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5pPr>
      <a:lvl6pPr marL="0" marR="0" indent="428625"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6pPr>
      <a:lvl7pPr marL="0" marR="0" indent="51435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7pPr>
      <a:lvl8pPr marL="0" marR="0" indent="600075"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8pPr>
      <a:lvl9pPr marL="0" marR="0" indent="68580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9pPr>
    </p:titleStyle>
    <p:bodyStyle>
      <a:lvl1pPr marL="238125" marR="0" indent="-238125" algn="l" defTabSz="309563" latinLnBrk="0">
        <a:lnSpc>
          <a:spcPct val="100000"/>
        </a:lnSpc>
        <a:spcBef>
          <a:spcPts val="1950"/>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Helvetica Light"/>
        </a:defRPr>
      </a:lvl1pPr>
      <a:lvl2pPr marL="476250" marR="0" indent="-238125" algn="l" defTabSz="309563" latinLnBrk="0">
        <a:lnSpc>
          <a:spcPct val="100000"/>
        </a:lnSpc>
        <a:spcBef>
          <a:spcPts val="1950"/>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Helvetica Light"/>
        </a:defRPr>
      </a:lvl2pPr>
      <a:lvl3pPr marL="714375" marR="0" indent="-238125" algn="l" defTabSz="309563" latinLnBrk="0">
        <a:lnSpc>
          <a:spcPct val="100000"/>
        </a:lnSpc>
        <a:spcBef>
          <a:spcPts val="1950"/>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Helvetica Light"/>
        </a:defRPr>
      </a:lvl3pPr>
      <a:lvl4pPr marL="952500" marR="0" indent="-238125" algn="l" defTabSz="309563" latinLnBrk="0">
        <a:lnSpc>
          <a:spcPct val="100000"/>
        </a:lnSpc>
        <a:spcBef>
          <a:spcPts val="1950"/>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Helvetica Light"/>
        </a:defRPr>
      </a:lvl4pPr>
      <a:lvl5pPr marL="1190625" marR="0" indent="-238125" algn="l" defTabSz="309563" latinLnBrk="0">
        <a:lnSpc>
          <a:spcPct val="100000"/>
        </a:lnSpc>
        <a:spcBef>
          <a:spcPts val="1950"/>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Helvetica Light"/>
        </a:defRPr>
      </a:lvl5pPr>
      <a:lvl6pPr marL="1428750" marR="0" indent="-238125" algn="l" defTabSz="309563" latinLnBrk="0">
        <a:lnSpc>
          <a:spcPct val="100000"/>
        </a:lnSpc>
        <a:spcBef>
          <a:spcPts val="1950"/>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Helvetica Light"/>
        </a:defRPr>
      </a:lvl6pPr>
      <a:lvl7pPr marL="1666875" marR="0" indent="-238125" algn="l" defTabSz="309563" latinLnBrk="0">
        <a:lnSpc>
          <a:spcPct val="100000"/>
        </a:lnSpc>
        <a:spcBef>
          <a:spcPts val="1950"/>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Helvetica Light"/>
        </a:defRPr>
      </a:lvl7pPr>
      <a:lvl8pPr marL="1905000" marR="0" indent="-238125" algn="l" defTabSz="309563" latinLnBrk="0">
        <a:lnSpc>
          <a:spcPct val="100000"/>
        </a:lnSpc>
        <a:spcBef>
          <a:spcPts val="1950"/>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Helvetica Light"/>
        </a:defRPr>
      </a:lvl8pPr>
      <a:lvl9pPr marL="2143125" marR="0" indent="-238125" algn="l" defTabSz="309563" latinLnBrk="0">
        <a:lnSpc>
          <a:spcPct val="100000"/>
        </a:lnSpc>
        <a:spcBef>
          <a:spcPts val="1950"/>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1pPr>
      <a:lvl2pPr marL="0" marR="0" indent="85725"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2pPr>
      <a:lvl3pPr marL="0" marR="0" indent="171450"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3pPr>
      <a:lvl4pPr marL="0" marR="0" indent="257175"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4pPr>
      <a:lvl5pPr marL="0" marR="0" indent="342900"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5pPr>
      <a:lvl6pPr marL="0" marR="0" indent="428625"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6pPr>
      <a:lvl7pPr marL="0" marR="0" indent="514350"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7pPr>
      <a:lvl8pPr marL="0" marR="0" indent="600075"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8pPr>
      <a:lvl9pPr marL="0" marR="0" indent="685800"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33413" y="357188"/>
            <a:ext cx="7877175" cy="857250"/>
          </a:xfrm>
          <a:prstGeom prst="rect">
            <a:avLst/>
          </a:prstGeom>
          <a:noFill/>
          <a:ln>
            <a:noFill/>
          </a:ln>
        </p:spPr>
        <p:txBody>
          <a:bodyPr spcFirstLastPara="1" wrap="square" lIns="19050" tIns="19050" rIns="19050" bIns="19050" anchor="ctr" anchorCtr="0">
            <a:noAutofit/>
          </a:bodyPr>
          <a:lstStyle>
            <a:lvl1pPr marR="0" lvl="0"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52" name="Google Shape;52;p13"/>
          <p:cNvSpPr txBox="1">
            <a:spLocks noGrp="1"/>
          </p:cNvSpPr>
          <p:nvPr>
            <p:ph type="body" idx="1"/>
          </p:nvPr>
        </p:nvSpPr>
        <p:spPr>
          <a:xfrm>
            <a:off x="633413" y="1214438"/>
            <a:ext cx="7877175" cy="3452812"/>
          </a:xfrm>
          <a:prstGeom prst="rect">
            <a:avLst/>
          </a:prstGeom>
          <a:noFill/>
          <a:ln>
            <a:noFill/>
          </a:ln>
        </p:spPr>
        <p:txBody>
          <a:bodyPr spcFirstLastPara="1" wrap="square" lIns="19050" tIns="19050" rIns="19050" bIns="19050" anchor="ctr" anchorCtr="0">
            <a:noAutofit/>
          </a:bodyPr>
          <a:lstStyle>
            <a:lvl1pPr marL="457200" marR="0" lvl="0"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L="914400" marR="0" lvl="1"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L="1371600" marR="0" lvl="2"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L="1828800" marR="0" lvl="3"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L="2286000" marR="0" lvl="4"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L="2743200" marR="0" lvl="5"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L="3200400" marR="0" lvl="6"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L="3657600" marR="0" lvl="7"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L="4114800" marR="0" lvl="8" indent="-323850" algn="l" rtl="0">
              <a:lnSpc>
                <a:spcPct val="100000"/>
              </a:lnSpc>
              <a:spcBef>
                <a:spcPts val="2000"/>
              </a:spcBef>
              <a:spcAft>
                <a:spcPts val="0"/>
              </a:spcAft>
              <a:buClr>
                <a:srgbClr val="000000"/>
              </a:buClr>
              <a:buSzPts val="150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53" name="Google Shape;53;p13"/>
          <p:cNvSpPr txBox="1">
            <a:spLocks noGrp="1"/>
          </p:cNvSpPr>
          <p:nvPr>
            <p:ph type="sldNum" idx="12"/>
          </p:nvPr>
        </p:nvSpPr>
        <p:spPr>
          <a:xfrm>
            <a:off x="4484637" y="4905375"/>
            <a:ext cx="169964" cy="176212"/>
          </a:xfrm>
          <a:prstGeom prst="rect">
            <a:avLst/>
          </a:prstGeom>
          <a:noFill/>
          <a:ln>
            <a:noFill/>
          </a:ln>
        </p:spPr>
        <p:txBody>
          <a:bodyPr spcFirstLastPara="1" wrap="square" lIns="19050" tIns="19050" rIns="19050" bIns="19050" anchor="t" anchorCtr="0">
            <a:noAutofit/>
          </a:bodyPr>
          <a:lstStyle>
            <a:lvl1pPr marL="0" marR="0" lvl="0"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581825319"/>
      </p:ext>
    </p:extLst>
  </p:cSld>
  <p:clrMap bg1="lt1" tx1="dk1" bg2="dk2" tx2="lt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786" r:id="rId17"/>
    <p:sldLayoutId id="2147483787" r:id="rId18"/>
    <p:sldLayoutId id="2147483788" r:id="rId19"/>
    <p:sldLayoutId id="2147483789" r:id="rId20"/>
    <p:sldLayoutId id="2147483790" r:id="rId21"/>
    <p:sldLayoutId id="2147483791" r:id="rId22"/>
    <p:sldLayoutId id="2147483792" r:id="rId23"/>
    <p:sldLayoutId id="2147483793" r:id="rId24"/>
    <p:sldLayoutId id="2147483794" r:id="rId25"/>
    <p:sldLayoutId id="2147483795" r:id="rId26"/>
    <p:sldLayoutId id="2147483796" r:id="rId27"/>
    <p:sldLayoutId id="2147483797" r:id="rId28"/>
    <p:sldLayoutId id="2147483798" r:id="rId29"/>
    <p:sldLayoutId id="2147483799" r:id="rId30"/>
    <p:sldLayoutId id="2147483800" r:id="rId31"/>
    <p:sldLayoutId id="2147483801" r:id="rId32"/>
    <p:sldLayoutId id="2147483802" r:id="rId33"/>
    <p:sldLayoutId id="2147483804" r:id="rId34"/>
    <p:sldLayoutId id="2147483805" r:id="rId35"/>
    <p:sldLayoutId id="2147483806" r:id="rId36"/>
    <p:sldLayoutId id="2147483807" r:id="rId37"/>
    <p:sldLayoutId id="2147483808" r:id="rId38"/>
    <p:sldLayoutId id="2147483809" r:id="rId39"/>
    <p:sldLayoutId id="2147483810" r:id="rId40"/>
    <p:sldLayoutId id="2147483811" r:id="rId41"/>
    <p:sldLayoutId id="2147483812" r:id="rId42"/>
    <p:sldLayoutId id="2147483813" r:id="rId43"/>
    <p:sldLayoutId id="2147483815" r:id="rId44"/>
    <p:sldLayoutId id="2147483816" r:id="rId45"/>
    <p:sldLayoutId id="2147483817" r:id="rId46"/>
    <p:sldLayoutId id="2147483818" r:id="rId47"/>
    <p:sldLayoutId id="2147483819" r:id="rId48"/>
    <p:sldLayoutId id="2147483820" r:id="rId49"/>
    <p:sldLayoutId id="2147483821" r:id="rId50"/>
    <p:sldLayoutId id="2147483822" r:id="rId51"/>
    <p:sldLayoutId id="2147483823" r:id="rId52"/>
    <p:sldLayoutId id="2147483824" r:id="rId53"/>
    <p:sldLayoutId id="2147483825" r:id="rId54"/>
    <p:sldLayoutId id="2147483826" r:id="rId5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0.xml"/><Relationship Id="rId1" Type="http://schemas.openxmlformats.org/officeDocument/2006/relationships/slideLayout" Target="../slideLayouts/slideLayout55.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1.xml"/><Relationship Id="rId1" Type="http://schemas.openxmlformats.org/officeDocument/2006/relationships/slideLayout" Target="../slideLayouts/slideLayout55.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9.xml"/></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9.xml"/></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9.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19.xml"/><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hyperlink" Target="https://helloendless.com/virtual-event-pricing/" TargetMode="External"/><Relationship Id="rId1" Type="http://schemas.openxmlformats.org/officeDocument/2006/relationships/slideLayout" Target="../slideLayouts/slideLayout53.xml"/></Relationships>
</file>

<file path=ppt/slides/_rels/slide21.xml.rels><?xml version="1.0" encoding="UTF-8" standalone="yes"?>
<Relationships xmlns="http://schemas.openxmlformats.org/package/2006/relationships"><Relationship Id="rId3" Type="http://schemas.openxmlformats.org/officeDocument/2006/relationships/hyperlink" Target="https://docs.google.com/document/d/1dIIJQyR0-Ky7RbisYjjsxe_pXM4JCaL5J8Ca2osStRo/edit" TargetMode="External"/><Relationship Id="rId2" Type="http://schemas.openxmlformats.org/officeDocument/2006/relationships/hyperlink" Target="https://2020esipsummermeeting.sched.com/" TargetMode="External"/><Relationship Id="rId1" Type="http://schemas.openxmlformats.org/officeDocument/2006/relationships/slideLayout" Target="../slideLayouts/slideLayout53.xml"/><Relationship Id="rId5" Type="http://schemas.openxmlformats.org/officeDocument/2006/relationships/hyperlink" Target="https://docs.google.com/document/d/1-XIvnsrmhn95TVg1ueXEiNq0x-oEX0sbANnHN8NqLvQ/edit" TargetMode="External"/><Relationship Id="rId4" Type="http://schemas.openxmlformats.org/officeDocument/2006/relationships/hyperlink" Target="https://docs.google.com/document/d/1AJiOHR0JxOktusN6iJXg58ZrDptV3bfS4LgAjHP_IUY/edit"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urldefense.proofpoint.com/v2/url?u=https-3A__esipfed.us2.list-2Dmanage.com_track_click-3Fu-3Dca50850794ee72b04765ac93c-26id-3Dacf010ef62-26e-3D60aba3a4df&amp;d=DwMFaQ&amp;c=ApwzowJNAKKw3xye91w7BE1XMRKi2LN9kiMk5Csz9Zk&amp;r=wGUjZntCVZd_0RfHkUyi5nt60hYIHfuz8TuYqGTTTOIC3GyzxW-xjOqs-Ck3ToTH&amp;m=WfwAujAa0jMG6NL72Sy-jgiGyAFQ94tAjHc3eNKV6b0&amp;s=3BHj3xeuKMWrRMVjAxsM2zRbEj1l8N9Pko82wRmf8v0&amp;e=" TargetMode="External"/><Relationship Id="rId2" Type="http://schemas.openxmlformats.org/officeDocument/2006/relationships/hyperlink" Target="https://docs.google.com/document/d/1KLRrnm6g5YvD8QRSPwwNWq6NPk9FYvMpZPy_XEyOmMM/edit" TargetMode="External"/><Relationship Id="rId1" Type="http://schemas.openxmlformats.org/officeDocument/2006/relationships/slideLayout" Target="../slideLayouts/slideLayout53.xml"/><Relationship Id="rId5" Type="http://schemas.openxmlformats.org/officeDocument/2006/relationships/hyperlink" Target="https://urldefense.proofpoint.com/v2/url?u=https-3A__esipfed.us2.list-2Dmanage.com_track_click-3Fu-3Dca50850794ee72b04765ac93c-26id-3D3b88438469-26e-3D60aba3a4df&amp;d=DwMFaQ&amp;c=ApwzowJNAKKw3xye91w7BE1XMRKi2LN9kiMk5Csz9Zk&amp;r=wGUjZntCVZd_0RfHkUyi5nt60hYIHfuz8TuYqGTTTOIC3GyzxW-xjOqs-Ck3ToTH&amp;m=WfwAujAa0jMG6NL72Sy-jgiGyAFQ94tAjHc3eNKV6b0&amp;s=KbtWm30-tdyc8kLt4tqWT2tizhEgVNCytycG0iCvIsw&amp;e=" TargetMode="External"/><Relationship Id="rId4" Type="http://schemas.openxmlformats.org/officeDocument/2006/relationships/hyperlink" Target="https://urldefense.proofpoint.com/v2/url?u=https-3A__esipfed.us2.list-2Dmanage.com_track_click-3Fu-3Dca50850794ee72b04765ac93c-26id-3D6107ccb551-26e-3D60aba3a4df&amp;d=DwMFaQ&amp;c=ApwzowJNAKKw3xye91w7BE1XMRKi2LN9kiMk5Csz9Zk&amp;r=wGUjZntCVZd_0RfHkUyi5nt60hYIHfuz8TuYqGTTTOIC3GyzxW-xjOqs-Ck3ToTH&amp;m=WfwAujAa0jMG6NL72Sy-jgiGyAFQ94tAjHc3eNKV6b0&amp;s=-GCOddEZBCib0oF4N0ICTQjtdd-1_rRN5LGiRC8BGu0&amp;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9.jpg"/><Relationship Id="rId7"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0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4.png"/><Relationship Id="rId3" Type="http://schemas.openxmlformats.org/officeDocument/2006/relationships/image" Target="../media/image15.jpg"/><Relationship Id="rId7" Type="http://schemas.openxmlformats.org/officeDocument/2006/relationships/image" Target="../media/image19.jpg"/><Relationship Id="rId12" Type="http://schemas.openxmlformats.org/officeDocument/2006/relationships/image" Target="../media/image24.png"/><Relationship Id="rId17" Type="http://schemas.openxmlformats.org/officeDocument/2006/relationships/image" Target="../media/image26.png"/><Relationship Id="rId2" Type="http://schemas.openxmlformats.org/officeDocument/2006/relationships/notesSlide" Target="../notesSlides/notesSlide4.xml"/><Relationship Id="rId16" Type="http://schemas.openxmlformats.org/officeDocument/2006/relationships/image" Target="../media/image25.png"/><Relationship Id="rId1" Type="http://schemas.openxmlformats.org/officeDocument/2006/relationships/slideLayout" Target="../slideLayouts/slideLayout33.xml"/><Relationship Id="rId6" Type="http://schemas.openxmlformats.org/officeDocument/2006/relationships/image" Target="../media/image18.png"/><Relationship Id="rId11" Type="http://schemas.openxmlformats.org/officeDocument/2006/relationships/image" Target="../media/image23.jpg"/><Relationship Id="rId5" Type="http://schemas.openxmlformats.org/officeDocument/2006/relationships/image" Target="../media/image17.jpg"/><Relationship Id="rId15" Type="http://schemas.openxmlformats.org/officeDocument/2006/relationships/image" Target="../media/image6.png"/><Relationship Id="rId10" Type="http://schemas.openxmlformats.org/officeDocument/2006/relationships/image" Target="../media/image22.jp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56.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57.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57.xml"/><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55.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64"/>
          <p:cNvSpPr/>
          <p:nvPr/>
        </p:nvSpPr>
        <p:spPr>
          <a:xfrm>
            <a:off x="5125150" y="1730950"/>
            <a:ext cx="4018800" cy="1062900"/>
          </a:xfrm>
          <a:prstGeom prst="rect">
            <a:avLst/>
          </a:prstGeom>
          <a:no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rgbClr val="000000"/>
              </a:buClr>
              <a:buSzPts val="2500"/>
              <a:buFont typeface="Lato Light"/>
              <a:buNone/>
            </a:pPr>
            <a:r>
              <a:rPr lang="en-US" sz="3600" i="0" u="none" strike="noStrike" cap="none" dirty="0">
                <a:solidFill>
                  <a:srgbClr val="000000"/>
                </a:solidFill>
                <a:latin typeface="Lato"/>
                <a:ea typeface="Lato"/>
                <a:cs typeface="Lato"/>
                <a:sym typeface="Lato"/>
              </a:rPr>
              <a:t>ESIP &amp; COVID-19</a:t>
            </a:r>
            <a:endParaRPr sz="3600" i="0" u="none" strike="noStrike" cap="none" dirty="0">
              <a:solidFill>
                <a:srgbClr val="000000"/>
              </a:solidFill>
              <a:latin typeface="Lato"/>
              <a:ea typeface="Lato"/>
              <a:cs typeface="Lato"/>
              <a:sym typeface="Lato"/>
            </a:endParaRPr>
          </a:p>
        </p:txBody>
      </p:sp>
      <p:sp>
        <p:nvSpPr>
          <p:cNvPr id="209" name="Google Shape;209;p64"/>
          <p:cNvSpPr/>
          <p:nvPr/>
        </p:nvSpPr>
        <p:spPr>
          <a:xfrm>
            <a:off x="5701098" y="3312149"/>
            <a:ext cx="3442851" cy="246300"/>
          </a:xfrm>
          <a:prstGeom prst="rect">
            <a:avLst/>
          </a:prstGeom>
          <a:no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rgbClr val="000000"/>
              </a:buClr>
              <a:buSzPts val="1400"/>
              <a:buFont typeface="Helvetica Neue Light"/>
              <a:buNone/>
            </a:pPr>
            <a:r>
              <a:rPr lang="en-US" b="1" dirty="0">
                <a:latin typeface="Helvetica Neue"/>
                <a:ea typeface="Helvetica Neue"/>
                <a:cs typeface="Helvetica Neue"/>
                <a:sym typeface="Helvetica Neue"/>
              </a:rPr>
              <a:t>Erin Robinson, </a:t>
            </a:r>
          </a:p>
          <a:p>
            <a:pPr marL="0" marR="0" lvl="0" indent="0" algn="l" rtl="0">
              <a:lnSpc>
                <a:spcPct val="100000"/>
              </a:lnSpc>
              <a:spcBef>
                <a:spcPts val="0"/>
              </a:spcBef>
              <a:spcAft>
                <a:spcPts val="0"/>
              </a:spcAft>
              <a:buClr>
                <a:srgbClr val="000000"/>
              </a:buClr>
              <a:buSzPts val="1400"/>
              <a:buFont typeface="Helvetica Neue Light"/>
              <a:buNone/>
            </a:pPr>
            <a:r>
              <a:rPr lang="en-US" b="1" dirty="0">
                <a:latin typeface="Helvetica Neue"/>
                <a:ea typeface="Helvetica Neue"/>
                <a:cs typeface="Helvetica Neue"/>
                <a:sym typeface="Helvetica Neue"/>
              </a:rPr>
              <a:t>ESIP Executive Director</a:t>
            </a:r>
            <a:endParaRPr b="1" dirty="0">
              <a:latin typeface="Helvetica Neue"/>
              <a:ea typeface="Helvetica Neue"/>
              <a:cs typeface="Helvetica Neue"/>
              <a:sym typeface="Helvetica Neue"/>
            </a:endParaRPr>
          </a:p>
        </p:txBody>
      </p:sp>
      <p:cxnSp>
        <p:nvCxnSpPr>
          <p:cNvPr id="210" name="Google Shape;210;p64"/>
          <p:cNvCxnSpPr/>
          <p:nvPr/>
        </p:nvCxnSpPr>
        <p:spPr>
          <a:xfrm rot="10800000" flipH="1">
            <a:off x="5753350" y="2986261"/>
            <a:ext cx="539549" cy="9277"/>
          </a:xfrm>
          <a:prstGeom prst="straightConnector1">
            <a:avLst/>
          </a:prstGeom>
          <a:noFill/>
          <a:ln w="25400" cap="flat" cmpd="sng">
            <a:solidFill>
              <a:srgbClr val="53585F"/>
            </a:solidFill>
            <a:prstDash val="solid"/>
            <a:miter lim="400000"/>
            <a:headEnd type="none" w="sm" len="sm"/>
            <a:tailEnd type="none" w="sm" len="sm"/>
          </a:ln>
        </p:spPr>
      </p:cxnSp>
      <p:sp>
        <p:nvSpPr>
          <p:cNvPr id="211" name="Google Shape;211;p64"/>
          <p:cNvSpPr txBox="1"/>
          <p:nvPr/>
        </p:nvSpPr>
        <p:spPr>
          <a:xfrm>
            <a:off x="4727864" y="4989656"/>
            <a:ext cx="1345612" cy="130805"/>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C4C7CB"/>
              </a:buClr>
              <a:buSzPts val="600"/>
              <a:buFont typeface="Helvetica Neue Light"/>
              <a:buNone/>
            </a:pPr>
            <a:r>
              <a:rPr lang="en" sz="600" b="0" i="0" u="none" strike="noStrike" cap="none">
                <a:solidFill>
                  <a:srgbClr val="C4C7CB"/>
                </a:solidFill>
                <a:latin typeface="Helvetica Neue Light"/>
                <a:ea typeface="Helvetica Neue Light"/>
                <a:cs typeface="Helvetica Neue Light"/>
                <a:sym typeface="Helvetica Neue Light"/>
              </a:rPr>
              <a:t>Image Credit: National Geographic</a:t>
            </a:r>
            <a:endParaRPr sz="500"/>
          </a:p>
        </p:txBody>
      </p:sp>
      <p:sp>
        <p:nvSpPr>
          <p:cNvPr id="212" name="Google Shape;212;p64"/>
          <p:cNvSpPr txBox="1"/>
          <p:nvPr/>
        </p:nvSpPr>
        <p:spPr>
          <a:xfrm>
            <a:off x="2535351" y="4998238"/>
            <a:ext cx="1345612" cy="130805"/>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141617"/>
              </a:buClr>
              <a:buSzPts val="600"/>
              <a:buFont typeface="Helvetica Neue Light"/>
              <a:buNone/>
            </a:pPr>
            <a:r>
              <a:rPr lang="en" sz="600" b="0" i="0" u="none" strike="noStrike" cap="none">
                <a:solidFill>
                  <a:srgbClr val="141617"/>
                </a:solidFill>
                <a:latin typeface="Helvetica Neue Light"/>
                <a:ea typeface="Helvetica Neue Light"/>
                <a:cs typeface="Helvetica Neue Light"/>
                <a:sym typeface="Helvetica Neue Light"/>
              </a:rPr>
              <a:t>Image Credit: NASA</a:t>
            </a:r>
            <a:endParaRPr sz="500"/>
          </a:p>
        </p:txBody>
      </p:sp>
      <p:pic>
        <p:nvPicPr>
          <p:cNvPr id="213" name="Google Shape;213;p64"/>
          <p:cNvPicPr preferRelativeResize="0"/>
          <p:nvPr/>
        </p:nvPicPr>
        <p:blipFill rotWithShape="1">
          <a:blip r:embed="rId3">
            <a:alphaModFix/>
          </a:blip>
          <a:srcRect/>
          <a:stretch/>
        </p:blipFill>
        <p:spPr>
          <a:xfrm>
            <a:off x="7597356" y="4635662"/>
            <a:ext cx="475382" cy="402166"/>
          </a:xfrm>
          <a:prstGeom prst="rect">
            <a:avLst/>
          </a:prstGeom>
          <a:noFill/>
          <a:ln>
            <a:noFill/>
          </a:ln>
        </p:spPr>
      </p:pic>
      <p:sp>
        <p:nvSpPr>
          <p:cNvPr id="214" name="Google Shape;214;p64"/>
          <p:cNvSpPr txBox="1"/>
          <p:nvPr/>
        </p:nvSpPr>
        <p:spPr>
          <a:xfrm>
            <a:off x="7363703" y="4373502"/>
            <a:ext cx="1414800" cy="240600"/>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000000"/>
              </a:buClr>
              <a:buSzPts val="1300"/>
              <a:buFont typeface="Lato Light"/>
              <a:buNone/>
            </a:pPr>
            <a:r>
              <a:rPr lang="en" sz="1300" i="0" u="none" strike="noStrike" cap="none" dirty="0">
                <a:solidFill>
                  <a:srgbClr val="000000"/>
                </a:solidFill>
                <a:latin typeface="Lato"/>
                <a:ea typeface="Lato"/>
                <a:cs typeface="Lato"/>
                <a:sym typeface="Lato"/>
              </a:rPr>
              <a:t>Supported by:</a:t>
            </a:r>
            <a:endParaRPr sz="500" dirty="0">
              <a:latin typeface="Lato"/>
              <a:ea typeface="Lato"/>
              <a:cs typeface="Lato"/>
              <a:sym typeface="Lato"/>
            </a:endParaRPr>
          </a:p>
        </p:txBody>
      </p:sp>
      <p:pic>
        <p:nvPicPr>
          <p:cNvPr id="215" name="Google Shape;215;p64" descr="NOAA-Transparent-Logo_1.png"/>
          <p:cNvPicPr preferRelativeResize="0"/>
          <p:nvPr/>
        </p:nvPicPr>
        <p:blipFill rotWithShape="1">
          <a:blip r:embed="rId4">
            <a:alphaModFix/>
          </a:blip>
          <a:srcRect/>
          <a:stretch/>
        </p:blipFill>
        <p:spPr>
          <a:xfrm>
            <a:off x="8071103" y="4614102"/>
            <a:ext cx="425592" cy="423726"/>
          </a:xfrm>
          <a:prstGeom prst="rect">
            <a:avLst/>
          </a:prstGeom>
          <a:noFill/>
          <a:ln>
            <a:noFill/>
          </a:ln>
        </p:spPr>
      </p:pic>
      <p:pic>
        <p:nvPicPr>
          <p:cNvPr id="216" name="Google Shape;216;p64" descr="chameleon-is-usgs-square-01.png"/>
          <p:cNvPicPr preferRelativeResize="0"/>
          <p:nvPr/>
        </p:nvPicPr>
        <p:blipFill rotWithShape="1">
          <a:blip r:embed="rId5">
            <a:alphaModFix/>
          </a:blip>
          <a:srcRect/>
          <a:stretch/>
        </p:blipFill>
        <p:spPr>
          <a:xfrm>
            <a:off x="8432401" y="4518831"/>
            <a:ext cx="613791" cy="614267"/>
          </a:xfrm>
          <a:prstGeom prst="rect">
            <a:avLst/>
          </a:prstGeom>
          <a:noFill/>
          <a:ln>
            <a:noFill/>
          </a:ln>
        </p:spPr>
      </p:pic>
      <p:pic>
        <p:nvPicPr>
          <p:cNvPr id="217" name="Google Shape;217;p64" descr="A view of a snow covered mountain&#10;&#10;Description automatically generated"/>
          <p:cNvPicPr preferRelativeResize="0">
            <a:picLocks noGrp="1"/>
          </p:cNvPicPr>
          <p:nvPr>
            <p:ph type="pic" idx="2"/>
          </p:nvPr>
        </p:nvPicPr>
        <p:blipFill rotWithShape="1">
          <a:blip r:embed="rId6">
            <a:alphaModFix/>
          </a:blip>
          <a:srcRect l="16613" r="16612"/>
          <a:stretch/>
        </p:blipFill>
        <p:spPr>
          <a:xfrm>
            <a:off x="466443" y="1404299"/>
            <a:ext cx="3744900" cy="3739200"/>
          </a:xfrm>
          <a:prstGeom prst="triangle">
            <a:avLst>
              <a:gd name="adj" fmla="val 50000"/>
            </a:avLst>
          </a:prstGeom>
          <a:solidFill>
            <a:srgbClr val="D8D8D8"/>
          </a:solidFill>
          <a:ln>
            <a:noFill/>
          </a:ln>
        </p:spPr>
      </p:pic>
      <p:pic>
        <p:nvPicPr>
          <p:cNvPr id="218" name="Google Shape;218;p64" descr="A close up of a pond&#10;&#10;Description automatically generated"/>
          <p:cNvPicPr preferRelativeResize="0">
            <a:picLocks noGrp="1"/>
          </p:cNvPicPr>
          <p:nvPr>
            <p:ph type="pic" idx="4"/>
          </p:nvPr>
        </p:nvPicPr>
        <p:blipFill rotWithShape="1">
          <a:blip r:embed="rId7">
            <a:alphaModFix/>
          </a:blip>
          <a:srcRect l="9976" r="9975"/>
          <a:stretch/>
        </p:blipFill>
        <p:spPr>
          <a:xfrm>
            <a:off x="3257486" y="2757341"/>
            <a:ext cx="2382600" cy="2379000"/>
          </a:xfrm>
          <a:prstGeom prst="triangle">
            <a:avLst>
              <a:gd name="adj" fmla="val 50000"/>
            </a:avLst>
          </a:prstGeom>
          <a:solidFill>
            <a:srgbClr val="D8D8D8"/>
          </a:solidFill>
          <a:ln>
            <a:noFill/>
          </a:ln>
        </p:spPr>
      </p:pic>
      <p:pic>
        <p:nvPicPr>
          <p:cNvPr id="219" name="Google Shape;219;p64" descr="A blurry image of a person&#10;&#10;Description automatically generated"/>
          <p:cNvPicPr preferRelativeResize="0">
            <a:picLocks noGrp="1"/>
          </p:cNvPicPr>
          <p:nvPr>
            <p:ph type="pic" idx="3"/>
          </p:nvPr>
        </p:nvPicPr>
        <p:blipFill rotWithShape="1">
          <a:blip r:embed="rId8">
            <a:alphaModFix/>
          </a:blip>
          <a:srcRect l="16617" r="16616"/>
          <a:stretch/>
        </p:blipFill>
        <p:spPr>
          <a:xfrm>
            <a:off x="1788975" y="1"/>
            <a:ext cx="3912138" cy="3906281"/>
          </a:xfrm>
          <a:prstGeom prst="flowChartMerge">
            <a:avLst/>
          </a:prstGeom>
          <a:solidFill>
            <a:srgbClr val="D8D8D8"/>
          </a:solidFill>
          <a:ln>
            <a:noFill/>
          </a:ln>
        </p:spPr>
      </p:pic>
      <p:sp>
        <p:nvSpPr>
          <p:cNvPr id="220" name="Google Shape;220;p64"/>
          <p:cNvSpPr txBox="1"/>
          <p:nvPr/>
        </p:nvSpPr>
        <p:spPr>
          <a:xfrm>
            <a:off x="-85425" y="893300"/>
            <a:ext cx="1977000" cy="423600"/>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000000"/>
              </a:buClr>
              <a:buSzPts val="1100"/>
              <a:buFont typeface="Lato Light"/>
              <a:buNone/>
            </a:pPr>
            <a:r>
              <a:rPr lang="en" sz="1100" b="0" i="0" u="none" strike="noStrike" cap="none">
                <a:latin typeface="Lato Light"/>
                <a:ea typeface="Lato Light"/>
                <a:cs typeface="Lato Light"/>
                <a:sym typeface="Lato Light"/>
              </a:rPr>
              <a:t>esipfed.org | #ESIPfed</a:t>
            </a:r>
            <a:endParaRPr sz="1100" b="0" i="0" u="none" strike="noStrike" cap="none">
              <a:latin typeface="Lato Light"/>
              <a:ea typeface="Lato Light"/>
              <a:cs typeface="Lato Light"/>
              <a:sym typeface="Lato Light"/>
            </a:endParaRPr>
          </a:p>
        </p:txBody>
      </p:sp>
      <p:pic>
        <p:nvPicPr>
          <p:cNvPr id="221" name="Google Shape;221;p64"/>
          <p:cNvPicPr preferRelativeResize="0"/>
          <p:nvPr/>
        </p:nvPicPr>
        <p:blipFill>
          <a:blip r:embed="rId9">
            <a:alphaModFix/>
          </a:blip>
          <a:stretch>
            <a:fillRect/>
          </a:stretch>
        </p:blipFill>
        <p:spPr>
          <a:xfrm>
            <a:off x="103875" y="152402"/>
            <a:ext cx="1414801" cy="84487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18624"/>
    </mc:Choice>
    <mc:Fallback xmlns="">
      <p:transition spd="slow" advTm="1862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Google Shape;402;p83"/>
          <p:cNvPicPr preferRelativeResize="0"/>
          <p:nvPr/>
        </p:nvPicPr>
        <p:blipFill>
          <a:blip r:embed="rId3">
            <a:alphaModFix/>
          </a:blip>
          <a:stretch>
            <a:fillRect/>
          </a:stretch>
        </p:blipFill>
        <p:spPr>
          <a:xfrm>
            <a:off x="0" y="2095139"/>
            <a:ext cx="9143992" cy="3048370"/>
          </a:xfrm>
          <a:prstGeom prst="rect">
            <a:avLst/>
          </a:prstGeom>
          <a:noFill/>
          <a:ln>
            <a:noFill/>
          </a:ln>
        </p:spPr>
      </p:pic>
      <p:sp>
        <p:nvSpPr>
          <p:cNvPr id="403" name="Google Shape;403;p83"/>
          <p:cNvSpPr/>
          <p:nvPr/>
        </p:nvSpPr>
        <p:spPr>
          <a:xfrm>
            <a:off x="142875" y="79850"/>
            <a:ext cx="8970300" cy="784500"/>
          </a:xfrm>
          <a:prstGeom prst="rect">
            <a:avLst/>
          </a:prstGeom>
          <a:noFill/>
          <a:ln>
            <a:noFill/>
          </a:ln>
        </p:spPr>
        <p:txBody>
          <a:bodyPr spcFirstLastPara="1" wrap="square" lIns="19050" tIns="19050" rIns="19050" bIns="19050" anchor="ctr" anchorCtr="0">
            <a:noAutofit/>
          </a:bodyPr>
          <a:lstStyle/>
          <a:p>
            <a:pPr marL="0" marR="0" lvl="0" indent="0" algn="l" rtl="0">
              <a:lnSpc>
                <a:spcPct val="120000"/>
              </a:lnSpc>
              <a:spcBef>
                <a:spcPts val="0"/>
              </a:spcBef>
              <a:spcAft>
                <a:spcPts val="0"/>
              </a:spcAft>
              <a:buClr>
                <a:schemeClr val="dk2"/>
              </a:buClr>
              <a:buSzPts val="4500"/>
              <a:buFont typeface="Lato Light"/>
              <a:buNone/>
            </a:pPr>
            <a:r>
              <a:rPr lang="en" sz="2400" b="1">
                <a:latin typeface="Lato"/>
                <a:ea typeface="Lato"/>
                <a:cs typeface="Lato"/>
                <a:sym typeface="Lato"/>
              </a:rPr>
              <a:t>WHAT MAKES ESIP MEETINGS DIFFERENT</a:t>
            </a:r>
            <a:endParaRPr sz="2400" b="1" u="none" strike="noStrike" cap="none">
              <a:latin typeface="Lato"/>
              <a:ea typeface="Lato"/>
              <a:cs typeface="Lato"/>
              <a:sym typeface="Lato"/>
            </a:endParaRPr>
          </a:p>
        </p:txBody>
      </p:sp>
      <p:cxnSp>
        <p:nvCxnSpPr>
          <p:cNvPr id="404" name="Google Shape;404;p83"/>
          <p:cNvCxnSpPr/>
          <p:nvPr/>
        </p:nvCxnSpPr>
        <p:spPr>
          <a:xfrm>
            <a:off x="176278" y="681300"/>
            <a:ext cx="367800" cy="0"/>
          </a:xfrm>
          <a:prstGeom prst="straightConnector1">
            <a:avLst/>
          </a:prstGeom>
          <a:noFill/>
          <a:ln w="25400" cap="flat" cmpd="sng">
            <a:solidFill>
              <a:srgbClr val="53585F"/>
            </a:solidFill>
            <a:prstDash val="solid"/>
            <a:miter lim="400000"/>
            <a:headEnd type="none" w="sm" len="sm"/>
            <a:tailEnd type="none" w="sm" len="sm"/>
          </a:ln>
        </p:spPr>
      </p:cxnSp>
      <p:pic>
        <p:nvPicPr>
          <p:cNvPr id="405" name="Google Shape;405;p83" descr="A person sitting in front of a window&#10;&#10;Description automatically generated"/>
          <p:cNvPicPr preferRelativeResize="0"/>
          <p:nvPr/>
        </p:nvPicPr>
        <p:blipFill rotWithShape="1">
          <a:blip r:embed="rId4">
            <a:alphaModFix/>
          </a:blip>
          <a:srcRect l="29765"/>
          <a:stretch/>
        </p:blipFill>
        <p:spPr>
          <a:xfrm>
            <a:off x="302121" y="816921"/>
            <a:ext cx="2356271" cy="2235745"/>
          </a:xfrm>
          <a:prstGeom prst="rect">
            <a:avLst/>
          </a:prstGeom>
          <a:noFill/>
          <a:ln>
            <a:noFill/>
          </a:ln>
          <a:effectLst>
            <a:outerShdw blurRad="57150" dist="19050" dir="5400000" algn="bl" rotWithShape="0">
              <a:srgbClr val="000000">
                <a:alpha val="50000"/>
              </a:srgbClr>
            </a:outerShdw>
          </a:effectLst>
        </p:spPr>
      </p:pic>
      <p:pic>
        <p:nvPicPr>
          <p:cNvPr id="406" name="Google Shape;406;p83" descr="A group of people standing in a room&#10;&#10;Description automatically generated"/>
          <p:cNvPicPr preferRelativeResize="0"/>
          <p:nvPr/>
        </p:nvPicPr>
        <p:blipFill rotWithShape="1">
          <a:blip r:embed="rId5">
            <a:alphaModFix/>
          </a:blip>
          <a:srcRect t="13845"/>
          <a:stretch/>
        </p:blipFill>
        <p:spPr>
          <a:xfrm>
            <a:off x="2466225" y="2702500"/>
            <a:ext cx="3895572" cy="2235750"/>
          </a:xfrm>
          <a:prstGeom prst="rect">
            <a:avLst/>
          </a:prstGeom>
          <a:noFill/>
          <a:ln>
            <a:noFill/>
          </a:ln>
          <a:effectLst>
            <a:outerShdw blurRad="57150" dist="19050" dir="5400000" algn="bl" rotWithShape="0">
              <a:srgbClr val="000000">
                <a:alpha val="50000"/>
              </a:srgbClr>
            </a:outerShdw>
          </a:effectLst>
        </p:spPr>
      </p:pic>
      <p:pic>
        <p:nvPicPr>
          <p:cNvPr id="407" name="Google Shape;407;p83" descr="A group of people in a room&#10;&#10;Description automatically generated"/>
          <p:cNvPicPr preferRelativeResize="0"/>
          <p:nvPr/>
        </p:nvPicPr>
        <p:blipFill rotWithShape="1">
          <a:blip r:embed="rId6">
            <a:alphaModFix/>
          </a:blip>
          <a:srcRect l="4638" r="21380"/>
          <a:stretch/>
        </p:blipFill>
        <p:spPr>
          <a:xfrm>
            <a:off x="6149475" y="661700"/>
            <a:ext cx="2699453" cy="2431677"/>
          </a:xfrm>
          <a:prstGeom prst="rect">
            <a:avLst/>
          </a:prstGeom>
          <a:noFill/>
          <a:ln>
            <a:noFill/>
          </a:ln>
          <a:effectLst>
            <a:outerShdw blurRad="57150" dist="19050" dir="5400000" algn="bl" rotWithShape="0">
              <a:srgbClr val="000000">
                <a:alpha val="50000"/>
              </a:srgbClr>
            </a:outerShdw>
          </a:effectLst>
        </p:spPr>
      </p:pic>
      <p:sp>
        <p:nvSpPr>
          <p:cNvPr id="408" name="Google Shape;408;p83"/>
          <p:cNvSpPr txBox="1"/>
          <p:nvPr/>
        </p:nvSpPr>
        <p:spPr>
          <a:xfrm>
            <a:off x="3251700" y="711950"/>
            <a:ext cx="3262500" cy="1115700"/>
          </a:xfrm>
          <a:prstGeom prst="rect">
            <a:avLst/>
          </a:prstGeom>
          <a:noFill/>
          <a:ln>
            <a:noFill/>
          </a:ln>
        </p:spPr>
        <p:txBody>
          <a:bodyPr spcFirstLastPara="1" wrap="square" lIns="68575" tIns="34275" rIns="68575" bIns="34275" anchor="t" anchorCtr="0">
            <a:noAutofit/>
          </a:bodyPr>
          <a:lstStyle/>
          <a:p>
            <a:pPr marL="342900" marR="0" lvl="0" indent="-336550" algn="l" rtl="0">
              <a:spcBef>
                <a:spcPts val="0"/>
              </a:spcBef>
              <a:spcAft>
                <a:spcPts val="0"/>
              </a:spcAft>
              <a:buClr>
                <a:srgbClr val="000000"/>
              </a:buClr>
              <a:buSzPts val="1700"/>
              <a:buFont typeface="Lato Light"/>
              <a:buChar char="⮚"/>
            </a:pPr>
            <a:r>
              <a:rPr lang="en" sz="1700" i="0" u="none" strike="noStrike" cap="none">
                <a:solidFill>
                  <a:srgbClr val="000000"/>
                </a:solidFill>
                <a:latin typeface="Lato Light"/>
                <a:ea typeface="Lato Light"/>
                <a:cs typeface="Lato Light"/>
                <a:sym typeface="Lato Light"/>
              </a:rPr>
              <a:t>Plenaries</a:t>
            </a:r>
            <a:endParaRPr sz="1100">
              <a:latin typeface="Lato Light"/>
              <a:ea typeface="Lato Light"/>
              <a:cs typeface="Lato Light"/>
              <a:sym typeface="Lato Light"/>
            </a:endParaRPr>
          </a:p>
          <a:p>
            <a:pPr marL="342900" marR="0" lvl="0" indent="-336550" algn="l" rtl="0">
              <a:spcBef>
                <a:spcPts val="0"/>
              </a:spcBef>
              <a:spcAft>
                <a:spcPts val="0"/>
              </a:spcAft>
              <a:buClr>
                <a:srgbClr val="000000"/>
              </a:buClr>
              <a:buSzPts val="1700"/>
              <a:buFont typeface="Lato Light"/>
              <a:buChar char="⮚"/>
            </a:pPr>
            <a:r>
              <a:rPr lang="en" sz="1700" i="0" u="none" strike="noStrike" cap="none">
                <a:solidFill>
                  <a:srgbClr val="000000"/>
                </a:solidFill>
                <a:latin typeface="Lato Light"/>
                <a:ea typeface="Lato Light"/>
                <a:cs typeface="Lato Light"/>
                <a:sym typeface="Lato Light"/>
              </a:rPr>
              <a:t>Breakouts</a:t>
            </a:r>
            <a:endParaRPr sz="1100">
              <a:latin typeface="Lato Light"/>
              <a:ea typeface="Lato Light"/>
              <a:cs typeface="Lato Light"/>
              <a:sym typeface="Lato Light"/>
            </a:endParaRPr>
          </a:p>
          <a:p>
            <a:pPr marL="342900" marR="0" lvl="0" indent="-336550" algn="l" rtl="0">
              <a:spcBef>
                <a:spcPts val="0"/>
              </a:spcBef>
              <a:spcAft>
                <a:spcPts val="0"/>
              </a:spcAft>
              <a:buClr>
                <a:srgbClr val="000000"/>
              </a:buClr>
              <a:buSzPts val="1700"/>
              <a:buFont typeface="Lato Light"/>
              <a:buChar char="⮚"/>
            </a:pPr>
            <a:r>
              <a:rPr lang="en" sz="1700" i="0" u="none" strike="noStrike" cap="none">
                <a:solidFill>
                  <a:srgbClr val="000000"/>
                </a:solidFill>
                <a:latin typeface="Lato Light"/>
                <a:ea typeface="Lato Light"/>
                <a:cs typeface="Lato Light"/>
                <a:sym typeface="Lato Light"/>
              </a:rPr>
              <a:t>Networking Time</a:t>
            </a:r>
            <a:endParaRPr sz="1700" i="0" u="none" strike="noStrike" cap="none">
              <a:solidFill>
                <a:srgbClr val="000000"/>
              </a:solidFill>
              <a:latin typeface="Lato Light"/>
              <a:ea typeface="Lato Light"/>
              <a:cs typeface="Lato Light"/>
              <a:sym typeface="Lato Light"/>
            </a:endParaRPr>
          </a:p>
          <a:p>
            <a:pPr marL="342900" marR="0" lvl="0" indent="-336550" algn="l" rtl="0">
              <a:spcBef>
                <a:spcPts val="0"/>
              </a:spcBef>
              <a:spcAft>
                <a:spcPts val="0"/>
              </a:spcAft>
              <a:buClr>
                <a:srgbClr val="000000"/>
              </a:buClr>
              <a:buSzPts val="1700"/>
              <a:buFont typeface="Lato Light"/>
              <a:buChar char="⮚"/>
            </a:pPr>
            <a:r>
              <a:rPr lang="en" sz="1700">
                <a:solidFill>
                  <a:srgbClr val="000000"/>
                </a:solidFill>
                <a:latin typeface="Lato Light"/>
                <a:ea typeface="Lato Light"/>
                <a:cs typeface="Lato Light"/>
                <a:sym typeface="Lato Light"/>
              </a:rPr>
              <a:t>Unconference Time</a:t>
            </a:r>
            <a:endParaRPr sz="1700">
              <a:solidFill>
                <a:srgbClr val="000000"/>
              </a:solidFill>
              <a:latin typeface="Lato Light"/>
              <a:ea typeface="Lato Light"/>
              <a:cs typeface="Lato Light"/>
              <a:sym typeface="Lato Light"/>
            </a:endParaRPr>
          </a:p>
          <a:p>
            <a:pPr marL="342900" marR="0" lvl="0" indent="-336550" algn="l" rtl="0">
              <a:spcBef>
                <a:spcPts val="0"/>
              </a:spcBef>
              <a:spcAft>
                <a:spcPts val="0"/>
              </a:spcAft>
              <a:buClr>
                <a:srgbClr val="000000"/>
              </a:buClr>
              <a:buSzPts val="1700"/>
              <a:buFont typeface="Lato Light"/>
              <a:buChar char="⮚"/>
            </a:pPr>
            <a:r>
              <a:rPr lang="en" sz="1700" i="0" u="none" strike="noStrike" cap="none">
                <a:solidFill>
                  <a:srgbClr val="000000"/>
                </a:solidFill>
                <a:latin typeface="Lato Light"/>
                <a:ea typeface="Lato Light"/>
                <a:cs typeface="Lato Light"/>
                <a:sym typeface="Lato Light"/>
              </a:rPr>
              <a:t>Co-located Events</a:t>
            </a:r>
            <a:endParaRPr sz="1100">
              <a:latin typeface="Lato Light"/>
              <a:ea typeface="Lato Light"/>
              <a:cs typeface="Lato Light"/>
              <a:sym typeface="Lato Light"/>
            </a:endParaRPr>
          </a:p>
        </p:txBody>
      </p:sp>
    </p:spTree>
    <p:extLst>
      <p:ext uri="{BB962C8B-B14F-4D97-AF65-F5344CB8AC3E}">
        <p14:creationId xmlns:p14="http://schemas.microsoft.com/office/powerpoint/2010/main" val="475666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pic>
        <p:nvPicPr>
          <p:cNvPr id="413" name="Google Shape;413;p84"/>
          <p:cNvPicPr preferRelativeResize="0"/>
          <p:nvPr/>
        </p:nvPicPr>
        <p:blipFill>
          <a:blip r:embed="rId3">
            <a:alphaModFix/>
          </a:blip>
          <a:stretch>
            <a:fillRect/>
          </a:stretch>
        </p:blipFill>
        <p:spPr>
          <a:xfrm>
            <a:off x="0" y="2095139"/>
            <a:ext cx="9143992" cy="3048370"/>
          </a:xfrm>
          <a:prstGeom prst="rect">
            <a:avLst/>
          </a:prstGeom>
          <a:noFill/>
          <a:ln>
            <a:noFill/>
          </a:ln>
        </p:spPr>
      </p:pic>
      <p:sp>
        <p:nvSpPr>
          <p:cNvPr id="414" name="Google Shape;414;p84"/>
          <p:cNvSpPr/>
          <p:nvPr/>
        </p:nvSpPr>
        <p:spPr>
          <a:xfrm>
            <a:off x="142875" y="79850"/>
            <a:ext cx="8970300" cy="784500"/>
          </a:xfrm>
          <a:prstGeom prst="rect">
            <a:avLst/>
          </a:prstGeom>
          <a:noFill/>
          <a:ln>
            <a:noFill/>
          </a:ln>
        </p:spPr>
        <p:txBody>
          <a:bodyPr spcFirstLastPara="1" wrap="square" lIns="19050" tIns="19050" rIns="19050" bIns="19050" anchor="ctr" anchorCtr="0">
            <a:noAutofit/>
          </a:bodyPr>
          <a:lstStyle/>
          <a:p>
            <a:pPr marL="0" marR="0" lvl="0" indent="0" algn="l" rtl="0">
              <a:lnSpc>
                <a:spcPct val="120000"/>
              </a:lnSpc>
              <a:spcBef>
                <a:spcPts val="0"/>
              </a:spcBef>
              <a:spcAft>
                <a:spcPts val="0"/>
              </a:spcAft>
              <a:buClr>
                <a:schemeClr val="dk2"/>
              </a:buClr>
              <a:buSzPts val="4500"/>
              <a:buFont typeface="Lato Light"/>
              <a:buNone/>
            </a:pPr>
            <a:r>
              <a:rPr lang="en" sz="2400" b="1">
                <a:latin typeface="Lato"/>
                <a:ea typeface="Lato"/>
                <a:cs typeface="Lato"/>
                <a:sym typeface="Lato"/>
              </a:rPr>
              <a:t>WHAT THE ESIP COMMUNITY SAYS ABOUT OUR MEETINGS</a:t>
            </a:r>
            <a:endParaRPr sz="2400" b="1" u="none" strike="noStrike" cap="none">
              <a:latin typeface="Lato"/>
              <a:ea typeface="Lato"/>
              <a:cs typeface="Lato"/>
              <a:sym typeface="Lato"/>
            </a:endParaRPr>
          </a:p>
        </p:txBody>
      </p:sp>
      <p:cxnSp>
        <p:nvCxnSpPr>
          <p:cNvPr id="415" name="Google Shape;415;p84"/>
          <p:cNvCxnSpPr/>
          <p:nvPr/>
        </p:nvCxnSpPr>
        <p:spPr>
          <a:xfrm>
            <a:off x="176278" y="681300"/>
            <a:ext cx="367800" cy="0"/>
          </a:xfrm>
          <a:prstGeom prst="straightConnector1">
            <a:avLst/>
          </a:prstGeom>
          <a:noFill/>
          <a:ln w="25400" cap="flat" cmpd="sng">
            <a:solidFill>
              <a:srgbClr val="53585F"/>
            </a:solidFill>
            <a:prstDash val="solid"/>
            <a:miter lim="400000"/>
            <a:headEnd type="none" w="sm" len="sm"/>
            <a:tailEnd type="none" w="sm" len="sm"/>
          </a:ln>
        </p:spPr>
      </p:cxnSp>
      <p:sp>
        <p:nvSpPr>
          <p:cNvPr id="416" name="Google Shape;416;p84"/>
          <p:cNvSpPr/>
          <p:nvPr/>
        </p:nvSpPr>
        <p:spPr>
          <a:xfrm>
            <a:off x="1346650" y="2046600"/>
            <a:ext cx="2169900" cy="634200"/>
          </a:xfrm>
          <a:prstGeom prst="wedgeRoundRectCallout">
            <a:avLst>
              <a:gd name="adj1" fmla="val 56480"/>
              <a:gd name="adj2" fmla="val 83976"/>
              <a:gd name="adj3" fmla="val 16667"/>
            </a:avLst>
          </a:prstGeom>
          <a:solidFill>
            <a:srgbClr val="93C06C"/>
          </a:solidFill>
          <a:ln>
            <a:noFill/>
          </a:ln>
          <a:effectLst>
            <a:outerShdw blurRad="40000" dist="23000" dir="5400000" rotWithShape="0">
              <a:srgbClr val="000000">
                <a:alpha val="34510"/>
              </a:srgbClr>
            </a:outerShdw>
          </a:effectLst>
        </p:spPr>
        <p:txBody>
          <a:bodyPr spcFirstLastPara="1" wrap="square" lIns="121900" tIns="60950" rIns="121900" bIns="6095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600" i="0" u="none" strike="noStrike" cap="none">
                <a:solidFill>
                  <a:schemeClr val="lt1"/>
                </a:solidFill>
                <a:latin typeface="Lato"/>
                <a:ea typeface="Lato"/>
                <a:cs typeface="Lato"/>
                <a:sym typeface="Lato"/>
              </a:rPr>
              <a:t>I found my [Earth science data] people.</a:t>
            </a:r>
            <a:endParaRPr sz="1600" i="0" u="none" strike="noStrike" cap="none">
              <a:solidFill>
                <a:schemeClr val="lt1"/>
              </a:solidFill>
              <a:latin typeface="Lato"/>
              <a:ea typeface="Lato"/>
              <a:cs typeface="Lato"/>
              <a:sym typeface="Lato"/>
            </a:endParaRPr>
          </a:p>
        </p:txBody>
      </p:sp>
      <p:pic>
        <p:nvPicPr>
          <p:cNvPr id="417" name="Google Shape;417;p84"/>
          <p:cNvPicPr preferRelativeResize="0"/>
          <p:nvPr/>
        </p:nvPicPr>
        <p:blipFill rotWithShape="1">
          <a:blip r:embed="rId4">
            <a:alphaModFix/>
          </a:blip>
          <a:srcRect t="47000" r="65212"/>
          <a:stretch/>
        </p:blipFill>
        <p:spPr>
          <a:xfrm>
            <a:off x="-163498" y="3825679"/>
            <a:ext cx="1107338" cy="1265327"/>
          </a:xfrm>
          <a:prstGeom prst="rect">
            <a:avLst/>
          </a:prstGeom>
          <a:noFill/>
          <a:ln>
            <a:noFill/>
          </a:ln>
        </p:spPr>
      </p:pic>
      <p:pic>
        <p:nvPicPr>
          <p:cNvPr id="418" name="Google Shape;418;p84"/>
          <p:cNvPicPr preferRelativeResize="0"/>
          <p:nvPr/>
        </p:nvPicPr>
        <p:blipFill rotWithShape="1">
          <a:blip r:embed="rId4">
            <a:alphaModFix/>
          </a:blip>
          <a:srcRect l="63290" t="44967"/>
          <a:stretch/>
        </p:blipFill>
        <p:spPr>
          <a:xfrm flipH="1">
            <a:off x="5347959" y="3801422"/>
            <a:ext cx="1168484" cy="1313832"/>
          </a:xfrm>
          <a:prstGeom prst="rect">
            <a:avLst/>
          </a:prstGeom>
          <a:noFill/>
          <a:ln>
            <a:noFill/>
          </a:ln>
        </p:spPr>
      </p:pic>
      <p:sp>
        <p:nvSpPr>
          <p:cNvPr id="419" name="Google Shape;419;p84"/>
          <p:cNvSpPr/>
          <p:nvPr/>
        </p:nvSpPr>
        <p:spPr>
          <a:xfrm>
            <a:off x="943850" y="3093325"/>
            <a:ext cx="2501400" cy="1169100"/>
          </a:xfrm>
          <a:prstGeom prst="wedgeRoundRectCallout">
            <a:avLst>
              <a:gd name="adj1" fmla="val -61868"/>
              <a:gd name="adj2" fmla="val 52038"/>
              <a:gd name="adj3" fmla="val 16667"/>
            </a:avLst>
          </a:prstGeom>
          <a:solidFill>
            <a:srgbClr val="E69138"/>
          </a:solidFill>
          <a:ln>
            <a:noFill/>
          </a:ln>
          <a:effectLst>
            <a:outerShdw blurRad="40000" dist="23000" dir="5400000" rotWithShape="0">
              <a:srgbClr val="000000">
                <a:alpha val="34510"/>
              </a:srgbClr>
            </a:outerShdw>
          </a:effectLst>
        </p:spPr>
        <p:txBody>
          <a:bodyPr spcFirstLastPara="1" wrap="square" lIns="121900" tIns="60950" rIns="121900" bIns="6095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600" i="0" u="none" strike="noStrike" cap="none">
                <a:solidFill>
                  <a:schemeClr val="lt1"/>
                </a:solidFill>
                <a:latin typeface="Lato"/>
                <a:ea typeface="Lato"/>
                <a:cs typeface="Lato"/>
                <a:sym typeface="Lato"/>
              </a:rPr>
              <a:t>Highly skilled people who are a good sounding board for ideas. </a:t>
            </a:r>
            <a:endParaRPr sz="1600" i="0" u="none" strike="noStrike" cap="none">
              <a:solidFill>
                <a:srgbClr val="000000"/>
              </a:solidFill>
              <a:latin typeface="Lato"/>
              <a:ea typeface="Lato"/>
              <a:cs typeface="Lato"/>
              <a:sym typeface="Lato"/>
            </a:endParaRPr>
          </a:p>
        </p:txBody>
      </p:sp>
      <p:sp>
        <p:nvSpPr>
          <p:cNvPr id="420" name="Google Shape;420;p84"/>
          <p:cNvSpPr/>
          <p:nvPr/>
        </p:nvSpPr>
        <p:spPr>
          <a:xfrm>
            <a:off x="6906525" y="2969450"/>
            <a:ext cx="2169900" cy="966900"/>
          </a:xfrm>
          <a:prstGeom prst="wedgeRoundRectCallout">
            <a:avLst>
              <a:gd name="adj1" fmla="val -79816"/>
              <a:gd name="adj2" fmla="val 77823"/>
              <a:gd name="adj3" fmla="val 16667"/>
            </a:avLst>
          </a:prstGeom>
          <a:solidFill>
            <a:srgbClr val="CC0000"/>
          </a:solidFill>
          <a:ln>
            <a:noFill/>
          </a:ln>
          <a:effectLst>
            <a:outerShdw blurRad="40000" dist="23000" dir="5400000" rotWithShape="0">
              <a:srgbClr val="000000">
                <a:alpha val="34510"/>
              </a:srgbClr>
            </a:outerShdw>
          </a:effectLst>
        </p:spPr>
        <p:txBody>
          <a:bodyPr spcFirstLastPara="1" wrap="square" lIns="121900" tIns="60950" rIns="121900" bIns="6095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600" i="0" u="none" strike="noStrike" cap="none">
                <a:solidFill>
                  <a:schemeClr val="lt1"/>
                </a:solidFill>
                <a:latin typeface="Lato"/>
                <a:ea typeface="Lato"/>
                <a:cs typeface="Lato"/>
                <a:sym typeface="Lato"/>
              </a:rPr>
              <a:t>Clear professional ‘home’ for earth science data people. </a:t>
            </a:r>
            <a:endParaRPr sz="1600" i="0" u="none" strike="noStrike" cap="none">
              <a:solidFill>
                <a:srgbClr val="000000"/>
              </a:solidFill>
              <a:latin typeface="Lato"/>
              <a:ea typeface="Lato"/>
              <a:cs typeface="Lato"/>
              <a:sym typeface="Lato"/>
            </a:endParaRPr>
          </a:p>
        </p:txBody>
      </p:sp>
      <p:pic>
        <p:nvPicPr>
          <p:cNvPr id="421" name="Google Shape;421;p84"/>
          <p:cNvPicPr preferRelativeResize="0"/>
          <p:nvPr/>
        </p:nvPicPr>
        <p:blipFill rotWithShape="1">
          <a:blip r:embed="rId4">
            <a:alphaModFix/>
          </a:blip>
          <a:srcRect t="47000" r="65212"/>
          <a:stretch/>
        </p:blipFill>
        <p:spPr>
          <a:xfrm flipH="1">
            <a:off x="8192166" y="1956494"/>
            <a:ext cx="846038" cy="966746"/>
          </a:xfrm>
          <a:prstGeom prst="rect">
            <a:avLst/>
          </a:prstGeom>
          <a:noFill/>
          <a:ln>
            <a:noFill/>
          </a:ln>
        </p:spPr>
      </p:pic>
      <p:sp>
        <p:nvSpPr>
          <p:cNvPr id="422" name="Google Shape;422;p84"/>
          <p:cNvSpPr/>
          <p:nvPr/>
        </p:nvSpPr>
        <p:spPr>
          <a:xfrm>
            <a:off x="6512025" y="752300"/>
            <a:ext cx="2367900" cy="729900"/>
          </a:xfrm>
          <a:prstGeom prst="wedgeRoundRectCallout">
            <a:avLst>
              <a:gd name="adj1" fmla="val 28137"/>
              <a:gd name="adj2" fmla="val 150521"/>
              <a:gd name="adj3" fmla="val 16667"/>
            </a:avLst>
          </a:prstGeom>
          <a:solidFill>
            <a:srgbClr val="4B9BB9"/>
          </a:solidFill>
          <a:ln>
            <a:noFill/>
          </a:ln>
          <a:effectLst>
            <a:outerShdw blurRad="40000" dist="23000" dir="5400000" rotWithShape="0">
              <a:srgbClr val="000000">
                <a:alpha val="34510"/>
              </a:srgbClr>
            </a:outerShdw>
          </a:effectLst>
        </p:spPr>
        <p:txBody>
          <a:bodyPr spcFirstLastPara="1" wrap="square" lIns="121900" tIns="60950" rIns="121900" bIns="6095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600" i="0" u="none" strike="noStrike" cap="none">
                <a:solidFill>
                  <a:schemeClr val="lt1"/>
                </a:solidFill>
                <a:latin typeface="Lato"/>
                <a:ea typeface="Lato"/>
                <a:cs typeface="Lato"/>
                <a:sym typeface="Lato"/>
              </a:rPr>
              <a:t>Hardest questions I ever got were at ESIP. </a:t>
            </a:r>
            <a:endParaRPr sz="160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Arial"/>
              <a:ea typeface="Arial"/>
              <a:cs typeface="Arial"/>
              <a:sym typeface="Arial"/>
            </a:endParaRPr>
          </a:p>
        </p:txBody>
      </p:sp>
      <p:pic>
        <p:nvPicPr>
          <p:cNvPr id="423" name="Google Shape;423;p84"/>
          <p:cNvPicPr preferRelativeResize="0"/>
          <p:nvPr/>
        </p:nvPicPr>
        <p:blipFill rotWithShape="1">
          <a:blip r:embed="rId4">
            <a:alphaModFix/>
          </a:blip>
          <a:srcRect t="47000" r="65212"/>
          <a:stretch/>
        </p:blipFill>
        <p:spPr>
          <a:xfrm>
            <a:off x="201052" y="1429313"/>
            <a:ext cx="1107338" cy="1265326"/>
          </a:xfrm>
          <a:prstGeom prst="rect">
            <a:avLst/>
          </a:prstGeom>
          <a:noFill/>
          <a:ln>
            <a:noFill/>
          </a:ln>
        </p:spPr>
      </p:pic>
      <p:sp>
        <p:nvSpPr>
          <p:cNvPr id="424" name="Google Shape;424;p84"/>
          <p:cNvSpPr/>
          <p:nvPr/>
        </p:nvSpPr>
        <p:spPr>
          <a:xfrm>
            <a:off x="1262850" y="810275"/>
            <a:ext cx="3309000" cy="1169100"/>
          </a:xfrm>
          <a:prstGeom prst="wedgeRoundRectCallout">
            <a:avLst>
              <a:gd name="adj1" fmla="val -59325"/>
              <a:gd name="adj2" fmla="val 41179"/>
              <a:gd name="adj3" fmla="val 16667"/>
            </a:avLst>
          </a:prstGeom>
          <a:solidFill>
            <a:srgbClr val="A64D79"/>
          </a:solidFill>
          <a:ln>
            <a:noFill/>
          </a:ln>
          <a:effectLst>
            <a:outerShdw blurRad="40000" dist="23000" dir="5400000" rotWithShape="0">
              <a:srgbClr val="000000">
                <a:alpha val="34510"/>
              </a:srgbClr>
            </a:outerShdw>
          </a:effectLst>
        </p:spPr>
        <p:txBody>
          <a:bodyPr spcFirstLastPara="1" wrap="square" lIns="121900" tIns="60950" rIns="121900" bIns="6095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600" i="0" u="none" strike="noStrike" cap="none">
                <a:solidFill>
                  <a:schemeClr val="lt1"/>
                </a:solidFill>
                <a:latin typeface="Lato"/>
                <a:ea typeface="Lato"/>
                <a:cs typeface="Lato"/>
                <a:sym typeface="Lato"/>
              </a:rPr>
              <a:t>A serious meeting that actually performs a function– the data are slightly more interoperable at end </a:t>
            </a:r>
            <a:r>
              <a:rPr lang="en" sz="1600">
                <a:solidFill>
                  <a:schemeClr val="lt1"/>
                </a:solidFill>
                <a:latin typeface="Lato"/>
                <a:ea typeface="Lato"/>
                <a:cs typeface="Lato"/>
                <a:sym typeface="Lato"/>
              </a:rPr>
              <a:t>of</a:t>
            </a:r>
            <a:r>
              <a:rPr lang="en" sz="1600" i="0" u="none" strike="noStrike" cap="none">
                <a:solidFill>
                  <a:schemeClr val="lt1"/>
                </a:solidFill>
                <a:latin typeface="Lato"/>
                <a:ea typeface="Lato"/>
                <a:cs typeface="Lato"/>
                <a:sym typeface="Lato"/>
              </a:rPr>
              <a:t> the meetings.</a:t>
            </a:r>
            <a:endParaRPr sz="1600" i="0" u="none" strike="noStrike" cap="none">
              <a:solidFill>
                <a:schemeClr val="lt1"/>
              </a:solidFill>
              <a:latin typeface="Lato"/>
              <a:ea typeface="Lato"/>
              <a:cs typeface="Lato"/>
              <a:sym typeface="Lato"/>
            </a:endParaRPr>
          </a:p>
        </p:txBody>
      </p:sp>
      <p:sp>
        <p:nvSpPr>
          <p:cNvPr id="425" name="Google Shape;425;p84"/>
          <p:cNvSpPr/>
          <p:nvPr/>
        </p:nvSpPr>
        <p:spPr>
          <a:xfrm>
            <a:off x="5119350" y="1355725"/>
            <a:ext cx="3007200" cy="1567500"/>
          </a:xfrm>
          <a:prstGeom prst="wedgeRoundRectCallout">
            <a:avLst>
              <a:gd name="adj1" fmla="val -59387"/>
              <a:gd name="adj2" fmla="val 51311"/>
              <a:gd name="adj3" fmla="val 16667"/>
            </a:avLst>
          </a:prstGeom>
          <a:solidFill>
            <a:srgbClr val="D6C542"/>
          </a:solidFill>
          <a:ln>
            <a:noFill/>
          </a:ln>
          <a:effectLst>
            <a:outerShdw blurRad="40000" dist="23000" dir="5400000" rotWithShape="0">
              <a:srgbClr val="000000">
                <a:alpha val="34510"/>
              </a:srgbClr>
            </a:outerShdw>
          </a:effectLst>
        </p:spPr>
        <p:txBody>
          <a:bodyPr spcFirstLastPara="1" wrap="square" lIns="121900" tIns="60950" rIns="121900" bIns="6095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600" i="0" u="none" strike="noStrike" cap="none">
                <a:solidFill>
                  <a:schemeClr val="lt1"/>
                </a:solidFill>
                <a:latin typeface="Lato"/>
                <a:ea typeface="Lato"/>
                <a:cs typeface="Lato"/>
                <a:sym typeface="Lato"/>
              </a:rPr>
              <a:t>ESIP is a gathering place for other groups to convene and co-locate their meetings. </a:t>
            </a:r>
            <a:r>
              <a:rPr lang="en" sz="1600">
                <a:solidFill>
                  <a:schemeClr val="lt1"/>
                </a:solidFill>
                <a:latin typeface="Lato"/>
                <a:ea typeface="Lato"/>
                <a:cs typeface="Lato"/>
                <a:sym typeface="Lato"/>
              </a:rPr>
              <a:t>C</a:t>
            </a:r>
            <a:r>
              <a:rPr lang="en" sz="1600" i="0" u="none" strike="noStrike" cap="none">
                <a:solidFill>
                  <a:schemeClr val="lt1"/>
                </a:solidFill>
                <a:latin typeface="Lato"/>
                <a:ea typeface="Lato"/>
                <a:cs typeface="Lato"/>
                <a:sym typeface="Lato"/>
              </a:rPr>
              <a:t>o-</a:t>
            </a:r>
            <a:r>
              <a:rPr lang="en" sz="1600">
                <a:solidFill>
                  <a:schemeClr val="lt1"/>
                </a:solidFill>
                <a:latin typeface="Lato"/>
                <a:ea typeface="Lato"/>
                <a:cs typeface="Lato"/>
                <a:sym typeface="Lato"/>
              </a:rPr>
              <a:t>located </a:t>
            </a:r>
            <a:r>
              <a:rPr lang="en" sz="1600" i="0" u="none" strike="noStrike" cap="none">
                <a:solidFill>
                  <a:schemeClr val="lt1"/>
                </a:solidFill>
                <a:latin typeface="Lato"/>
                <a:ea typeface="Lato"/>
                <a:cs typeface="Lato"/>
                <a:sym typeface="Lato"/>
              </a:rPr>
              <a:t>meetings are coveted slots!</a:t>
            </a:r>
            <a:endParaRPr sz="1600" i="0" u="none" strike="noStrike" cap="none">
              <a:solidFill>
                <a:srgbClr val="000000"/>
              </a:solidFill>
              <a:latin typeface="Lato"/>
              <a:ea typeface="Lato"/>
              <a:cs typeface="Lato"/>
              <a:sym typeface="Lato"/>
            </a:endParaRPr>
          </a:p>
        </p:txBody>
      </p:sp>
      <p:pic>
        <p:nvPicPr>
          <p:cNvPr id="426" name="Google Shape;426;p84"/>
          <p:cNvPicPr preferRelativeResize="0"/>
          <p:nvPr/>
        </p:nvPicPr>
        <p:blipFill rotWithShape="1">
          <a:blip r:embed="rId4">
            <a:alphaModFix/>
          </a:blip>
          <a:srcRect t="47000" r="65212"/>
          <a:stretch/>
        </p:blipFill>
        <p:spPr>
          <a:xfrm>
            <a:off x="4012002" y="2571738"/>
            <a:ext cx="1107338" cy="1265327"/>
          </a:xfrm>
          <a:prstGeom prst="rect">
            <a:avLst/>
          </a:prstGeom>
          <a:noFill/>
          <a:ln>
            <a:noFill/>
          </a:ln>
        </p:spPr>
      </p:pic>
      <p:pic>
        <p:nvPicPr>
          <p:cNvPr id="427" name="Google Shape;427;p84"/>
          <p:cNvPicPr preferRelativeResize="0"/>
          <p:nvPr/>
        </p:nvPicPr>
        <p:blipFill rotWithShape="1">
          <a:blip r:embed="rId4">
            <a:alphaModFix/>
          </a:blip>
          <a:srcRect l="63290" t="44967"/>
          <a:stretch/>
        </p:blipFill>
        <p:spPr>
          <a:xfrm flipH="1">
            <a:off x="3058009" y="2547497"/>
            <a:ext cx="1168484" cy="1313832"/>
          </a:xfrm>
          <a:prstGeom prst="rect">
            <a:avLst/>
          </a:prstGeom>
          <a:noFill/>
          <a:ln>
            <a:noFill/>
          </a:ln>
        </p:spPr>
      </p:pic>
    </p:spTree>
    <p:extLst>
      <p:ext uri="{BB962C8B-B14F-4D97-AF65-F5344CB8AC3E}">
        <p14:creationId xmlns:p14="http://schemas.microsoft.com/office/powerpoint/2010/main" val="33273094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AA7A89B9-9FB0-3540-A169-3B0D2310AE81}"/>
              </a:ext>
            </a:extLst>
          </p:cNvPr>
          <p:cNvGraphicFramePr/>
          <p:nvPr>
            <p:extLst>
              <p:ext uri="{D42A27DB-BD31-4B8C-83A1-F6EECF244321}">
                <p14:modId xmlns:p14="http://schemas.microsoft.com/office/powerpoint/2010/main" val="814813334"/>
              </p:ext>
            </p:extLst>
          </p:nvPr>
        </p:nvGraphicFramePr>
        <p:xfrm>
          <a:off x="680483" y="0"/>
          <a:ext cx="8218968" cy="5143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48AE1580-210A-DB40-B09D-C879E4FD03F0}"/>
              </a:ext>
            </a:extLst>
          </p:cNvPr>
          <p:cNvSpPr txBox="1"/>
          <p:nvPr/>
        </p:nvSpPr>
        <p:spPr>
          <a:xfrm>
            <a:off x="244549" y="350874"/>
            <a:ext cx="6208751" cy="461665"/>
          </a:xfrm>
          <a:prstGeom prst="rect">
            <a:avLst/>
          </a:prstGeom>
          <a:noFill/>
        </p:spPr>
        <p:txBody>
          <a:bodyPr wrap="none" rtlCol="0">
            <a:spAutoFit/>
          </a:bodyPr>
          <a:lstStyle/>
          <a:p>
            <a:r>
              <a:rPr lang="en-US" sz="2400" dirty="0"/>
              <a:t>Timeline of our Pivot to Virtual Conferences </a:t>
            </a:r>
          </a:p>
        </p:txBody>
      </p:sp>
    </p:spTree>
    <p:extLst>
      <p:ext uri="{BB962C8B-B14F-4D97-AF65-F5344CB8AC3E}">
        <p14:creationId xmlns:p14="http://schemas.microsoft.com/office/powerpoint/2010/main" val="2886164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C1DA6-54AF-FE4D-BB4B-300F20F3A32B}"/>
              </a:ext>
            </a:extLst>
          </p:cNvPr>
          <p:cNvSpPr>
            <a:spLocks noGrp="1"/>
          </p:cNvSpPr>
          <p:nvPr>
            <p:ph type="title"/>
          </p:nvPr>
        </p:nvSpPr>
        <p:spPr/>
        <p:txBody>
          <a:bodyPr/>
          <a:lstStyle/>
          <a:p>
            <a:r>
              <a:rPr lang="en-US" dirty="0"/>
              <a:t>Key Learnings - Cancellation</a:t>
            </a:r>
          </a:p>
        </p:txBody>
      </p:sp>
      <p:sp>
        <p:nvSpPr>
          <p:cNvPr id="3" name="Text Placeholder 2">
            <a:extLst>
              <a:ext uri="{FF2B5EF4-FFF2-40B4-BE49-F238E27FC236}">
                <a16:creationId xmlns:a16="http://schemas.microsoft.com/office/drawing/2014/main" id="{16DDCF99-D1F7-F446-953F-6EB655029434}"/>
              </a:ext>
            </a:extLst>
          </p:cNvPr>
          <p:cNvSpPr>
            <a:spLocks noGrp="1"/>
          </p:cNvSpPr>
          <p:nvPr>
            <p:ph type="body" idx="1"/>
          </p:nvPr>
        </p:nvSpPr>
        <p:spPr>
          <a:xfrm>
            <a:off x="457200" y="727781"/>
            <a:ext cx="8229600" cy="3394500"/>
          </a:xfrm>
        </p:spPr>
        <p:txBody>
          <a:bodyPr/>
          <a:lstStyle/>
          <a:p>
            <a:r>
              <a:rPr lang="en-US" sz="2400" dirty="0"/>
              <a:t>All our meetings should have had contingency plans in place </a:t>
            </a:r>
          </a:p>
          <a:p>
            <a:r>
              <a:rPr lang="en-US" sz="2400" dirty="0"/>
              <a:t>We investigated event insurance and ultimately, decided against </a:t>
            </a:r>
          </a:p>
          <a:p>
            <a:r>
              <a:rPr lang="en-US" sz="2400" dirty="0"/>
              <a:t>Force Majeure clause is critical. </a:t>
            </a:r>
          </a:p>
          <a:p>
            <a:pPr lvl="1"/>
            <a:r>
              <a:rPr lang="en-US" sz="2000" dirty="0"/>
              <a:t>We utilized our lawyer to cancel the April Meeting w/ no penalty. </a:t>
            </a:r>
          </a:p>
          <a:p>
            <a:pPr lvl="1"/>
            <a:r>
              <a:rPr lang="en-US" sz="2000" dirty="0"/>
              <a:t>We renegotiated the contract FM for our 2020 Summer Meeting for the same week in 2021   </a:t>
            </a:r>
          </a:p>
        </p:txBody>
      </p:sp>
    </p:spTree>
    <p:extLst>
      <p:ext uri="{BB962C8B-B14F-4D97-AF65-F5344CB8AC3E}">
        <p14:creationId xmlns:p14="http://schemas.microsoft.com/office/powerpoint/2010/main" val="35238511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14308974-C580-434E-A397-1575551B98B2}"/>
              </a:ext>
            </a:extLst>
          </p:cNvPr>
          <p:cNvPicPr>
            <a:picLocks noChangeAspect="1"/>
          </p:cNvPicPr>
          <p:nvPr/>
        </p:nvPicPr>
        <p:blipFill>
          <a:blip r:embed="rId2"/>
          <a:stretch>
            <a:fillRect/>
          </a:stretch>
        </p:blipFill>
        <p:spPr>
          <a:xfrm>
            <a:off x="0" y="0"/>
            <a:ext cx="7708900" cy="490220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B218C4BB-FA75-FB43-9149-73A269490781}"/>
              </a:ext>
            </a:extLst>
          </p:cNvPr>
          <p:cNvPicPr>
            <a:picLocks noChangeAspect="1"/>
          </p:cNvPicPr>
          <p:nvPr/>
        </p:nvPicPr>
        <p:blipFill>
          <a:blip r:embed="rId3"/>
          <a:stretch>
            <a:fillRect/>
          </a:stretch>
        </p:blipFill>
        <p:spPr>
          <a:xfrm>
            <a:off x="2324100" y="927100"/>
            <a:ext cx="6819900" cy="4216400"/>
          </a:xfrm>
          <a:prstGeom prst="rect">
            <a:avLst/>
          </a:prstGeom>
        </p:spPr>
      </p:pic>
    </p:spTree>
    <p:extLst>
      <p:ext uri="{BB962C8B-B14F-4D97-AF65-F5344CB8AC3E}">
        <p14:creationId xmlns:p14="http://schemas.microsoft.com/office/powerpoint/2010/main" val="407243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0BC11009-3B90-3D47-AA88-98A3C3D6A4E4}"/>
              </a:ext>
            </a:extLst>
          </p:cNvPr>
          <p:cNvPicPr>
            <a:picLocks noChangeAspect="1"/>
          </p:cNvPicPr>
          <p:nvPr/>
        </p:nvPicPr>
        <p:blipFill>
          <a:blip r:embed="rId2"/>
          <a:stretch>
            <a:fillRect/>
          </a:stretch>
        </p:blipFill>
        <p:spPr>
          <a:xfrm>
            <a:off x="0" y="0"/>
            <a:ext cx="9118600" cy="4495800"/>
          </a:xfrm>
          <a:prstGeom prst="rect">
            <a:avLst/>
          </a:prstGeom>
        </p:spPr>
      </p:pic>
    </p:spTree>
    <p:extLst>
      <p:ext uri="{BB962C8B-B14F-4D97-AF65-F5344CB8AC3E}">
        <p14:creationId xmlns:p14="http://schemas.microsoft.com/office/powerpoint/2010/main" val="3989329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FB9FA47D-CC8F-5240-92B8-16A18B145871}"/>
              </a:ext>
            </a:extLst>
          </p:cNvPr>
          <p:cNvPicPr>
            <a:picLocks noChangeAspect="1"/>
          </p:cNvPicPr>
          <p:nvPr/>
        </p:nvPicPr>
        <p:blipFill>
          <a:blip r:embed="rId2"/>
          <a:stretch>
            <a:fillRect/>
          </a:stretch>
        </p:blipFill>
        <p:spPr>
          <a:xfrm>
            <a:off x="82550" y="342900"/>
            <a:ext cx="8978900" cy="4457700"/>
          </a:xfrm>
          <a:prstGeom prst="rect">
            <a:avLst/>
          </a:prstGeom>
        </p:spPr>
      </p:pic>
    </p:spTree>
    <p:extLst>
      <p:ext uri="{BB962C8B-B14F-4D97-AF65-F5344CB8AC3E}">
        <p14:creationId xmlns:p14="http://schemas.microsoft.com/office/powerpoint/2010/main" val="968089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166C03A1-9EC7-9D45-81B3-60F6F7C905D7}"/>
              </a:ext>
            </a:extLst>
          </p:cNvPr>
          <p:cNvPicPr>
            <a:picLocks noChangeAspect="1"/>
          </p:cNvPicPr>
          <p:nvPr/>
        </p:nvPicPr>
        <p:blipFill>
          <a:blip r:embed="rId2"/>
          <a:stretch>
            <a:fillRect/>
          </a:stretch>
        </p:blipFill>
        <p:spPr>
          <a:xfrm>
            <a:off x="63500" y="336550"/>
            <a:ext cx="9017000" cy="4470400"/>
          </a:xfrm>
          <a:prstGeom prst="rect">
            <a:avLst/>
          </a:prstGeom>
        </p:spPr>
      </p:pic>
    </p:spTree>
    <p:extLst>
      <p:ext uri="{BB962C8B-B14F-4D97-AF65-F5344CB8AC3E}">
        <p14:creationId xmlns:p14="http://schemas.microsoft.com/office/powerpoint/2010/main" val="4254758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5E86515E-BFF5-0647-9B44-5791C58753A9}"/>
              </a:ext>
            </a:extLst>
          </p:cNvPr>
          <p:cNvPicPr>
            <a:picLocks noChangeAspect="1"/>
          </p:cNvPicPr>
          <p:nvPr/>
        </p:nvPicPr>
        <p:blipFill>
          <a:blip r:embed="rId2"/>
          <a:stretch>
            <a:fillRect/>
          </a:stretch>
        </p:blipFill>
        <p:spPr>
          <a:xfrm>
            <a:off x="0" y="0"/>
            <a:ext cx="4720786" cy="3836894"/>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93BBCA17-BE0D-8C46-8D2C-14E0497BF527}"/>
              </a:ext>
            </a:extLst>
          </p:cNvPr>
          <p:cNvPicPr>
            <a:picLocks noChangeAspect="1"/>
          </p:cNvPicPr>
          <p:nvPr/>
        </p:nvPicPr>
        <p:blipFill>
          <a:blip r:embed="rId3"/>
          <a:stretch>
            <a:fillRect/>
          </a:stretch>
        </p:blipFill>
        <p:spPr>
          <a:xfrm>
            <a:off x="1045196" y="349250"/>
            <a:ext cx="5524500" cy="444500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8EBFEFE6-6B3D-BD4F-B899-40080486BD25}"/>
              </a:ext>
            </a:extLst>
          </p:cNvPr>
          <p:cNvPicPr>
            <a:picLocks noChangeAspect="1"/>
          </p:cNvPicPr>
          <p:nvPr/>
        </p:nvPicPr>
        <p:blipFill>
          <a:blip r:embed="rId4"/>
          <a:stretch>
            <a:fillRect/>
          </a:stretch>
        </p:blipFill>
        <p:spPr>
          <a:xfrm>
            <a:off x="1761686" y="647700"/>
            <a:ext cx="5918200" cy="4470400"/>
          </a:xfrm>
          <a:prstGeom prst="rect">
            <a:avLst/>
          </a:prstGeom>
        </p:spPr>
      </p:pic>
      <p:pic>
        <p:nvPicPr>
          <p:cNvPr id="9" name="Picture 8" descr="A screenshot of a social media post&#10;&#10;Description automatically generated">
            <a:extLst>
              <a:ext uri="{FF2B5EF4-FFF2-40B4-BE49-F238E27FC236}">
                <a16:creationId xmlns:a16="http://schemas.microsoft.com/office/drawing/2014/main" id="{686D528D-8682-2E48-AD5F-D195846338C3}"/>
              </a:ext>
            </a:extLst>
          </p:cNvPr>
          <p:cNvPicPr>
            <a:picLocks noChangeAspect="1"/>
          </p:cNvPicPr>
          <p:nvPr/>
        </p:nvPicPr>
        <p:blipFill>
          <a:blip r:embed="rId5"/>
          <a:stretch>
            <a:fillRect/>
          </a:stretch>
        </p:blipFill>
        <p:spPr>
          <a:xfrm>
            <a:off x="3204882" y="1001245"/>
            <a:ext cx="6019800" cy="4470400"/>
          </a:xfrm>
          <a:prstGeom prst="rect">
            <a:avLst/>
          </a:prstGeom>
        </p:spPr>
      </p:pic>
    </p:spTree>
    <p:extLst>
      <p:ext uri="{BB962C8B-B14F-4D97-AF65-F5344CB8AC3E}">
        <p14:creationId xmlns:p14="http://schemas.microsoft.com/office/powerpoint/2010/main" val="118155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336DAA-7C42-CC4A-A03C-66B644E97099}"/>
              </a:ext>
            </a:extLst>
          </p:cNvPr>
          <p:cNvSpPr>
            <a:spLocks noGrp="1"/>
          </p:cNvSpPr>
          <p:nvPr>
            <p:ph type="body" idx="1"/>
          </p:nvPr>
        </p:nvSpPr>
        <p:spPr>
          <a:xfrm>
            <a:off x="457200" y="727781"/>
            <a:ext cx="8229600" cy="3394500"/>
          </a:xfrm>
        </p:spPr>
        <p:txBody>
          <a:bodyPr/>
          <a:lstStyle/>
          <a:p>
            <a:r>
              <a:rPr lang="en-US" sz="2400" dirty="0"/>
              <a:t>Making the decision sooner than later allowed us to provide the community certainty</a:t>
            </a:r>
          </a:p>
          <a:p>
            <a:r>
              <a:rPr lang="en-US" sz="2400" dirty="0"/>
              <a:t>It was important for us to be able to use some of the tools/systems we had in place for in-person meetings (</a:t>
            </a:r>
            <a:r>
              <a:rPr lang="en-US" sz="2400" dirty="0" err="1"/>
              <a:t>Cvent</a:t>
            </a:r>
            <a:r>
              <a:rPr lang="en-US" sz="2400" dirty="0"/>
              <a:t>, Sched)</a:t>
            </a:r>
          </a:p>
          <a:p>
            <a:r>
              <a:rPr lang="en-US" sz="2400" dirty="0"/>
              <a:t>We repurposed our FY20 travel to support facilitation and tech support </a:t>
            </a:r>
          </a:p>
          <a:p>
            <a:r>
              <a:rPr lang="en-US" sz="2400" dirty="0"/>
              <a:t>Rethink special events and ways that people will network</a:t>
            </a:r>
          </a:p>
          <a:p>
            <a:r>
              <a:rPr lang="en-US" sz="2400" dirty="0"/>
              <a:t>TONS of training </a:t>
            </a:r>
          </a:p>
          <a:p>
            <a:r>
              <a:rPr lang="en-US" sz="2400" dirty="0"/>
              <a:t>Feedback &amp; evaluation are more important</a:t>
            </a:r>
          </a:p>
          <a:p>
            <a:endParaRPr lang="en-US" sz="2400" dirty="0"/>
          </a:p>
        </p:txBody>
      </p:sp>
      <p:sp>
        <p:nvSpPr>
          <p:cNvPr id="3" name="Title 2">
            <a:extLst>
              <a:ext uri="{FF2B5EF4-FFF2-40B4-BE49-F238E27FC236}">
                <a16:creationId xmlns:a16="http://schemas.microsoft.com/office/drawing/2014/main" id="{2D59314B-70D5-B849-B23C-B931E7B8C6D4}"/>
              </a:ext>
            </a:extLst>
          </p:cNvPr>
          <p:cNvSpPr>
            <a:spLocks noGrp="1"/>
          </p:cNvSpPr>
          <p:nvPr>
            <p:ph type="title"/>
          </p:nvPr>
        </p:nvSpPr>
        <p:spPr/>
        <p:txBody>
          <a:bodyPr/>
          <a:lstStyle/>
          <a:p>
            <a:r>
              <a:rPr lang="en-US" dirty="0"/>
              <a:t>Key Learnings – Pivot </a:t>
            </a:r>
          </a:p>
        </p:txBody>
      </p:sp>
    </p:spTree>
    <p:extLst>
      <p:ext uri="{BB962C8B-B14F-4D97-AF65-F5344CB8AC3E}">
        <p14:creationId xmlns:p14="http://schemas.microsoft.com/office/powerpoint/2010/main" val="1987228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75"/>
          <p:cNvSpPr/>
          <p:nvPr/>
        </p:nvSpPr>
        <p:spPr>
          <a:xfrm>
            <a:off x="358640" y="330564"/>
            <a:ext cx="2330700" cy="381000"/>
          </a:xfrm>
          <a:prstGeom prst="rect">
            <a:avLst/>
          </a:prstGeom>
          <a:no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rgbClr val="000000"/>
              </a:buClr>
              <a:buSzPts val="2300"/>
              <a:buFont typeface="Lato"/>
              <a:buNone/>
            </a:pPr>
            <a:r>
              <a:rPr lang="en" sz="3000" b="1">
                <a:latin typeface="Lato"/>
                <a:ea typeface="Lato"/>
                <a:cs typeface="Lato"/>
                <a:sym typeface="Lato"/>
              </a:rPr>
              <a:t>ESIP VISION</a:t>
            </a:r>
            <a:endParaRPr sz="3000"/>
          </a:p>
        </p:txBody>
      </p:sp>
      <p:cxnSp>
        <p:nvCxnSpPr>
          <p:cNvPr id="278" name="Google Shape;278;p75"/>
          <p:cNvCxnSpPr/>
          <p:nvPr/>
        </p:nvCxnSpPr>
        <p:spPr>
          <a:xfrm>
            <a:off x="404878" y="833700"/>
            <a:ext cx="367800" cy="0"/>
          </a:xfrm>
          <a:prstGeom prst="straightConnector1">
            <a:avLst/>
          </a:prstGeom>
          <a:noFill/>
          <a:ln w="25400" cap="flat" cmpd="sng">
            <a:solidFill>
              <a:srgbClr val="53585F"/>
            </a:solidFill>
            <a:prstDash val="solid"/>
            <a:miter lim="400000"/>
            <a:headEnd type="none" w="sm" len="sm"/>
            <a:tailEnd type="none" w="sm" len="sm"/>
          </a:ln>
        </p:spPr>
      </p:cxnSp>
      <p:pic>
        <p:nvPicPr>
          <p:cNvPr id="279" name="Google Shape;279;p75"/>
          <p:cNvPicPr preferRelativeResize="0"/>
          <p:nvPr/>
        </p:nvPicPr>
        <p:blipFill>
          <a:blip r:embed="rId3">
            <a:alphaModFix/>
          </a:blip>
          <a:stretch>
            <a:fillRect/>
          </a:stretch>
        </p:blipFill>
        <p:spPr>
          <a:xfrm rot="-5400000">
            <a:off x="4804740" y="804237"/>
            <a:ext cx="5143498" cy="3535027"/>
          </a:xfrm>
          <a:prstGeom prst="rect">
            <a:avLst/>
          </a:prstGeom>
          <a:noFill/>
          <a:ln>
            <a:noFill/>
          </a:ln>
        </p:spPr>
      </p:pic>
      <p:sp>
        <p:nvSpPr>
          <p:cNvPr id="280" name="Google Shape;280;p75"/>
          <p:cNvSpPr txBox="1"/>
          <p:nvPr/>
        </p:nvSpPr>
        <p:spPr>
          <a:xfrm>
            <a:off x="944725" y="1745400"/>
            <a:ext cx="6782700" cy="16527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r" rtl="0">
              <a:spcBef>
                <a:spcPts val="0"/>
              </a:spcBef>
              <a:spcAft>
                <a:spcPts val="0"/>
              </a:spcAft>
              <a:buNone/>
            </a:pPr>
            <a:r>
              <a:rPr lang="en" sz="2400">
                <a:solidFill>
                  <a:schemeClr val="dk1"/>
                </a:solidFill>
                <a:latin typeface="Lato Light"/>
                <a:ea typeface="Lato Light"/>
                <a:cs typeface="Lato Light"/>
                <a:sym typeface="Lato Light"/>
              </a:rPr>
              <a:t>To be a leader in promoting </a:t>
            </a:r>
            <a:br>
              <a:rPr lang="en" sz="2400">
                <a:solidFill>
                  <a:schemeClr val="dk1"/>
                </a:solidFill>
                <a:latin typeface="Lato Light"/>
                <a:ea typeface="Lato Light"/>
                <a:cs typeface="Lato Light"/>
                <a:sym typeface="Lato Light"/>
              </a:rPr>
            </a:br>
            <a:r>
              <a:rPr lang="en" sz="2400">
                <a:solidFill>
                  <a:schemeClr val="dk1"/>
                </a:solidFill>
                <a:latin typeface="Lato Light"/>
                <a:ea typeface="Lato Light"/>
                <a:cs typeface="Lato Light"/>
                <a:sym typeface="Lato Light"/>
              </a:rPr>
              <a:t>the </a:t>
            </a:r>
            <a:r>
              <a:rPr lang="en" sz="2400" b="1">
                <a:solidFill>
                  <a:schemeClr val="dk1"/>
                </a:solidFill>
                <a:latin typeface="Lato"/>
                <a:ea typeface="Lato"/>
                <a:cs typeface="Lato"/>
                <a:sym typeface="Lato"/>
              </a:rPr>
              <a:t>collection, stewardship and (re)use</a:t>
            </a:r>
            <a:r>
              <a:rPr lang="en" sz="2400">
                <a:solidFill>
                  <a:schemeClr val="dk1"/>
                </a:solidFill>
                <a:latin typeface="Lato Light"/>
                <a:ea typeface="Lato Light"/>
                <a:cs typeface="Lato Light"/>
                <a:sym typeface="Lato Light"/>
              </a:rPr>
              <a:t> </a:t>
            </a:r>
            <a:endParaRPr sz="2400">
              <a:solidFill>
                <a:schemeClr val="dk1"/>
              </a:solidFill>
              <a:latin typeface="Lato Light"/>
              <a:ea typeface="Lato Light"/>
              <a:cs typeface="Lato Light"/>
              <a:sym typeface="Lato Light"/>
            </a:endParaRPr>
          </a:p>
          <a:p>
            <a:pPr marL="0" lvl="0" indent="0" algn="r" rtl="0">
              <a:spcBef>
                <a:spcPts val="0"/>
              </a:spcBef>
              <a:spcAft>
                <a:spcPts val="0"/>
              </a:spcAft>
              <a:buNone/>
            </a:pPr>
            <a:r>
              <a:rPr lang="en" sz="2400">
                <a:solidFill>
                  <a:schemeClr val="dk1"/>
                </a:solidFill>
                <a:latin typeface="Lato Light"/>
                <a:ea typeface="Lato Light"/>
                <a:cs typeface="Lato Light"/>
                <a:sym typeface="Lato Light"/>
              </a:rPr>
              <a:t>of Earth science data, information, and knowledge </a:t>
            </a:r>
            <a:endParaRPr sz="2400">
              <a:solidFill>
                <a:schemeClr val="dk1"/>
              </a:solidFill>
              <a:latin typeface="Lato Light"/>
              <a:ea typeface="Lato Light"/>
              <a:cs typeface="Lato Light"/>
              <a:sym typeface="Lato Light"/>
            </a:endParaRPr>
          </a:p>
          <a:p>
            <a:pPr marL="0" lvl="0" indent="0" algn="r" rtl="0">
              <a:spcBef>
                <a:spcPts val="0"/>
              </a:spcBef>
              <a:spcAft>
                <a:spcPts val="0"/>
              </a:spcAft>
              <a:buNone/>
            </a:pPr>
            <a:r>
              <a:rPr lang="en" sz="2400">
                <a:solidFill>
                  <a:schemeClr val="dk1"/>
                </a:solidFill>
                <a:latin typeface="Lato Light"/>
                <a:ea typeface="Lato Light"/>
                <a:cs typeface="Lato Light"/>
                <a:sym typeface="Lato Light"/>
              </a:rPr>
              <a:t>that is responsive to societal needs.</a:t>
            </a:r>
            <a:endParaRPr sz="2400">
              <a:solidFill>
                <a:schemeClr val="dk1"/>
              </a:solidFill>
              <a:latin typeface="Lato Light"/>
              <a:ea typeface="Lato Light"/>
              <a:cs typeface="Lato Light"/>
              <a:sym typeface="Lato Light"/>
            </a:endParaRPr>
          </a:p>
        </p:txBody>
      </p:sp>
    </p:spTree>
    <p:extLst>
      <p:ext uri="{BB962C8B-B14F-4D97-AF65-F5344CB8AC3E}">
        <p14:creationId xmlns:p14="http://schemas.microsoft.com/office/powerpoint/2010/main" val="38500331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DF688D-BE19-F141-8D61-93E3FF87AA66}"/>
              </a:ext>
            </a:extLst>
          </p:cNvPr>
          <p:cNvSpPr>
            <a:spLocks noGrp="1"/>
          </p:cNvSpPr>
          <p:nvPr>
            <p:ph type="body" idx="1"/>
          </p:nvPr>
        </p:nvSpPr>
        <p:spPr>
          <a:xfrm>
            <a:off x="457200" y="805703"/>
            <a:ext cx="8229600" cy="3394500"/>
          </a:xfrm>
        </p:spPr>
        <p:txBody>
          <a:bodyPr/>
          <a:lstStyle/>
          <a:p>
            <a:r>
              <a:rPr lang="en-US" sz="2800" dirty="0"/>
              <a:t>Consider pricing structures for </a:t>
            </a:r>
            <a:r>
              <a:rPr lang="en-US" sz="2800" dirty="0" err="1"/>
              <a:t>elearning</a:t>
            </a:r>
            <a:r>
              <a:rPr lang="en-US" sz="2800" dirty="0"/>
              <a:t>/courses* </a:t>
            </a:r>
          </a:p>
          <a:p>
            <a:r>
              <a:rPr lang="en-US" sz="2800" dirty="0"/>
              <a:t>We based our price on $25/hour of plenary content and the cost of full use of our platform for the 10 days of our meeting</a:t>
            </a:r>
          </a:p>
          <a:p>
            <a:r>
              <a:rPr lang="en-US" sz="2800" dirty="0"/>
              <a:t>We provided comp’d registration for Session Leaders to give to 1-2 new to ESIP speakers </a:t>
            </a:r>
          </a:p>
          <a:p>
            <a:pPr marL="25400" indent="0">
              <a:buNone/>
            </a:pPr>
            <a:endParaRPr lang="en-US" sz="2800" dirty="0"/>
          </a:p>
          <a:p>
            <a:pPr marL="25400" indent="0">
              <a:buNone/>
            </a:pPr>
            <a:r>
              <a:rPr lang="en-US" sz="1400" dirty="0"/>
              <a:t>*Source: </a:t>
            </a:r>
            <a:r>
              <a:rPr lang="en-US" sz="1400" dirty="0">
                <a:hlinkClick r:id="rId2"/>
              </a:rPr>
              <a:t>https://helloendless.com/virtual-event-pricing/</a:t>
            </a:r>
            <a:endParaRPr lang="en-US" sz="1400" dirty="0"/>
          </a:p>
        </p:txBody>
      </p:sp>
      <p:sp>
        <p:nvSpPr>
          <p:cNvPr id="3" name="Title 2">
            <a:extLst>
              <a:ext uri="{FF2B5EF4-FFF2-40B4-BE49-F238E27FC236}">
                <a16:creationId xmlns:a16="http://schemas.microsoft.com/office/drawing/2014/main" id="{154B8D6F-E539-D041-B3CE-DDB05FC07578}"/>
              </a:ext>
            </a:extLst>
          </p:cNvPr>
          <p:cNvSpPr>
            <a:spLocks noGrp="1"/>
          </p:cNvSpPr>
          <p:nvPr>
            <p:ph type="title"/>
          </p:nvPr>
        </p:nvSpPr>
        <p:spPr/>
        <p:txBody>
          <a:bodyPr/>
          <a:lstStyle/>
          <a:p>
            <a:r>
              <a:rPr lang="en-US" sz="3200" dirty="0"/>
              <a:t>Key Learnings – Registration Fees</a:t>
            </a:r>
          </a:p>
        </p:txBody>
      </p:sp>
    </p:spTree>
    <p:extLst>
      <p:ext uri="{BB962C8B-B14F-4D97-AF65-F5344CB8AC3E}">
        <p14:creationId xmlns:p14="http://schemas.microsoft.com/office/powerpoint/2010/main" val="15262119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15EB86-4C70-E345-A52F-46B0ED07E972}"/>
              </a:ext>
            </a:extLst>
          </p:cNvPr>
          <p:cNvSpPr>
            <a:spLocks noGrp="1"/>
          </p:cNvSpPr>
          <p:nvPr>
            <p:ph type="body" idx="1"/>
          </p:nvPr>
        </p:nvSpPr>
        <p:spPr/>
        <p:txBody>
          <a:bodyPr/>
          <a:lstStyle/>
          <a:p>
            <a:pPr>
              <a:buFont typeface="Arial" panose="020B0604020202020204" pitchFamily="34" charset="0"/>
              <a:buChar char="•"/>
            </a:pPr>
            <a:r>
              <a:rPr lang="en-US" sz="1200" dirty="0"/>
              <a:t>ESIP Summer Meeting: </a:t>
            </a:r>
            <a:r>
              <a:rPr lang="en-US" sz="1200" dirty="0">
                <a:hlinkClick r:id="rId2"/>
              </a:rPr>
              <a:t>https://2020esipsummermeeting.sched.com/</a:t>
            </a:r>
            <a:endParaRPr lang="en-US" sz="1200" dirty="0"/>
          </a:p>
          <a:p>
            <a:pPr>
              <a:buFont typeface="Arial" panose="020B0604020202020204" pitchFamily="34" charset="0"/>
              <a:buChar char="•"/>
            </a:pPr>
            <a:r>
              <a:rPr lang="en-US" sz="1200" dirty="0"/>
              <a:t>ESIP Session Breakout Leader Guidance: </a:t>
            </a:r>
            <a:r>
              <a:rPr lang="en-US" sz="1200" dirty="0">
                <a:hlinkClick r:id="rId3"/>
              </a:rPr>
              <a:t>https://docs.google.com/document/d/1dIIJQyR0-Ky7RbisYjjsxe_pXM4JCaL5J8Ca2osStRo/edit</a:t>
            </a:r>
            <a:endParaRPr lang="en-US" sz="1200" dirty="0"/>
          </a:p>
          <a:p>
            <a:pPr>
              <a:buFont typeface="Arial" panose="020B0604020202020204" pitchFamily="34" charset="0"/>
              <a:buChar char="•"/>
            </a:pPr>
            <a:r>
              <a:rPr lang="en-US" sz="1200" dirty="0"/>
              <a:t>ESIP Summer Contingency Plan: </a:t>
            </a:r>
            <a:r>
              <a:rPr lang="en-US" sz="1200" dirty="0">
                <a:hlinkClick r:id="rId4"/>
              </a:rPr>
              <a:t>https://docs.google.com/document/d/1AJiOHR0JxOktusN6iJXg58ZrDptV3bfS4LgAjHP_IUY/edit</a:t>
            </a:r>
            <a:endParaRPr lang="en-US" sz="1200" dirty="0"/>
          </a:p>
          <a:p>
            <a:pPr>
              <a:buFont typeface="Arial" panose="020B0604020202020204" pitchFamily="34" charset="0"/>
              <a:buChar char="•"/>
            </a:pPr>
            <a:r>
              <a:rPr lang="en-US" sz="1200" dirty="0"/>
              <a:t>Virtual Conference Pricing Justification Background: </a:t>
            </a:r>
            <a:r>
              <a:rPr lang="en-US" sz="1200" dirty="0">
                <a:hlinkClick r:id="rId5"/>
              </a:rPr>
              <a:t>https://docs.google.com/document/d/1-XIvnsrmhn95TVg1ueXEiNq0x-oEX0sbANnHN8NqLvQ/edit</a:t>
            </a:r>
            <a:endParaRPr lang="en-US" sz="1200" dirty="0"/>
          </a:p>
          <a:p>
            <a:pPr>
              <a:buFont typeface="Arial" panose="020B0604020202020204" pitchFamily="34" charset="0"/>
              <a:buChar char="•"/>
            </a:pPr>
            <a:endParaRPr lang="en-US" sz="1200" dirty="0"/>
          </a:p>
          <a:p>
            <a:pPr marL="25400" indent="0">
              <a:buNone/>
            </a:pPr>
            <a:endParaRPr lang="en-US" sz="1200" dirty="0"/>
          </a:p>
          <a:p>
            <a:pPr marL="25400" indent="0">
              <a:buNone/>
            </a:pPr>
            <a:endParaRPr lang="en-US" sz="1200" dirty="0"/>
          </a:p>
          <a:p>
            <a:pPr>
              <a:buFont typeface="Arial" panose="020B0604020202020204" pitchFamily="34" charset="0"/>
              <a:buChar char="•"/>
            </a:pPr>
            <a:endParaRPr lang="en-US" sz="1200" dirty="0"/>
          </a:p>
        </p:txBody>
      </p:sp>
      <p:sp>
        <p:nvSpPr>
          <p:cNvPr id="3" name="Title 2">
            <a:extLst>
              <a:ext uri="{FF2B5EF4-FFF2-40B4-BE49-F238E27FC236}">
                <a16:creationId xmlns:a16="http://schemas.microsoft.com/office/drawing/2014/main" id="{66351DD1-059A-9447-A5DA-A169CBC059C4}"/>
              </a:ext>
            </a:extLst>
          </p:cNvPr>
          <p:cNvSpPr>
            <a:spLocks noGrp="1"/>
          </p:cNvSpPr>
          <p:nvPr>
            <p:ph type="title"/>
          </p:nvPr>
        </p:nvSpPr>
        <p:spPr/>
        <p:txBody>
          <a:bodyPr/>
          <a:lstStyle/>
          <a:p>
            <a:r>
              <a:rPr lang="en-US" dirty="0"/>
              <a:t>Resources – ESIP</a:t>
            </a:r>
          </a:p>
        </p:txBody>
      </p:sp>
    </p:spTree>
    <p:extLst>
      <p:ext uri="{BB962C8B-B14F-4D97-AF65-F5344CB8AC3E}">
        <p14:creationId xmlns:p14="http://schemas.microsoft.com/office/powerpoint/2010/main" val="7370863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12089F-ABCD-F541-AB92-E78A597B3E07}"/>
              </a:ext>
            </a:extLst>
          </p:cNvPr>
          <p:cNvSpPr>
            <a:spLocks noGrp="1"/>
          </p:cNvSpPr>
          <p:nvPr>
            <p:ph type="body" idx="1"/>
          </p:nvPr>
        </p:nvSpPr>
        <p:spPr>
          <a:xfrm>
            <a:off x="457200" y="874500"/>
            <a:ext cx="8229600" cy="3394500"/>
          </a:xfrm>
        </p:spPr>
        <p:txBody>
          <a:bodyPr/>
          <a:lstStyle/>
          <a:p>
            <a:pPr marL="25400" indent="0">
              <a:buNone/>
            </a:pPr>
            <a:r>
              <a:rPr lang="en-US" sz="1600" dirty="0"/>
              <a:t>Virtual Conference Resources </a:t>
            </a:r>
          </a:p>
          <a:p>
            <a:pPr lvl="1" fontAlgn="base"/>
            <a:r>
              <a:rPr lang="en-US" sz="1050" dirty="0"/>
              <a:t>A guide to hosting on Zoom: </a:t>
            </a:r>
            <a:r>
              <a:rPr lang="en-US" sz="1050" u="sng" dirty="0">
                <a:hlinkClick r:id="rId2"/>
              </a:rPr>
              <a:t>https://docs.google.com/document/d/1KLRrnm6g5YvD8QRSPwwNWq6NPk9FYvMpZPy_XEyOmMM/edit#</a:t>
            </a:r>
            <a:endParaRPr lang="en-US" sz="1050" dirty="0"/>
          </a:p>
          <a:p>
            <a:pPr lvl="1" fontAlgn="base"/>
            <a:r>
              <a:rPr lang="en-US" sz="1050" u="sng" dirty="0">
                <a:hlinkClick r:id="rId3"/>
              </a:rPr>
              <a:t>ACM Presidential Task Force on What Conferences Can Do to Replace Face-to-Face Meetings</a:t>
            </a:r>
            <a:endParaRPr lang="en-US" sz="1050" dirty="0"/>
          </a:p>
          <a:p>
            <a:pPr lvl="1" fontAlgn="base"/>
            <a:r>
              <a:rPr lang="en-US" sz="1050" u="sng" dirty="0">
                <a:hlinkClick r:id="rId4"/>
              </a:rPr>
              <a:t>Mozilla Blog: Rapid Virtual Meeting Prototyping in the Age of a Pandemic</a:t>
            </a:r>
            <a:endParaRPr lang="en-US" sz="1050" dirty="0"/>
          </a:p>
          <a:p>
            <a:pPr lvl="1" fontAlgn="base"/>
            <a:r>
              <a:rPr lang="en-US" sz="1050" u="sng" dirty="0">
                <a:hlinkClick r:id="rId5"/>
              </a:rPr>
              <a:t>Liberating Structures</a:t>
            </a:r>
            <a:r>
              <a:rPr lang="en-US" sz="1050" dirty="0"/>
              <a:t> (particular recent work on how to turn in-person methods into virtual methods) </a:t>
            </a:r>
          </a:p>
          <a:p>
            <a:pPr marL="25400" indent="0">
              <a:buNone/>
            </a:pPr>
            <a:endParaRPr lang="en-US" sz="600" dirty="0"/>
          </a:p>
        </p:txBody>
      </p:sp>
      <p:sp>
        <p:nvSpPr>
          <p:cNvPr id="3" name="Title 2">
            <a:extLst>
              <a:ext uri="{FF2B5EF4-FFF2-40B4-BE49-F238E27FC236}">
                <a16:creationId xmlns:a16="http://schemas.microsoft.com/office/drawing/2014/main" id="{B61C2FE6-8BD8-EB48-9AE6-2320A1D893DF}"/>
              </a:ext>
            </a:extLst>
          </p:cNvPr>
          <p:cNvSpPr>
            <a:spLocks noGrp="1"/>
          </p:cNvSpPr>
          <p:nvPr>
            <p:ph type="title"/>
          </p:nvPr>
        </p:nvSpPr>
        <p:spPr/>
        <p:txBody>
          <a:bodyPr/>
          <a:lstStyle/>
          <a:p>
            <a:r>
              <a:rPr lang="en-US" sz="2800" dirty="0"/>
              <a:t>Resources – Gathered from around the Internet</a:t>
            </a:r>
          </a:p>
        </p:txBody>
      </p:sp>
    </p:spTree>
    <p:extLst>
      <p:ext uri="{BB962C8B-B14F-4D97-AF65-F5344CB8AC3E}">
        <p14:creationId xmlns:p14="http://schemas.microsoft.com/office/powerpoint/2010/main" val="30651703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3696891"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50"/>
          </a:p>
        </p:txBody>
      </p:sp>
      <p:pic>
        <p:nvPicPr>
          <p:cNvPr id="4" name="Picture Placeholder 3" descr="A picture containing outdoor, nature, water, large&#10;&#10;Description automatically generated">
            <a:extLst>
              <a:ext uri="{FF2B5EF4-FFF2-40B4-BE49-F238E27FC236}">
                <a16:creationId xmlns:a16="http://schemas.microsoft.com/office/drawing/2014/main" id="{8C73DB2B-BA6A-EC40-810E-E21319CD2DE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6129" r="36129"/>
          <a:stretch>
            <a:fillRect/>
          </a:stretch>
        </p:blipFill>
        <p:spPr/>
      </p:pic>
      <p:sp>
        <p:nvSpPr>
          <p:cNvPr id="13" name="TextBox 12">
            <a:extLst>
              <a:ext uri="{FF2B5EF4-FFF2-40B4-BE49-F238E27FC236}">
                <a16:creationId xmlns:a16="http://schemas.microsoft.com/office/drawing/2014/main" id="{88279B91-A2E2-2746-97AE-987D9483C8CC}"/>
              </a:ext>
            </a:extLst>
          </p:cNvPr>
          <p:cNvSpPr txBox="1"/>
          <p:nvPr/>
        </p:nvSpPr>
        <p:spPr>
          <a:xfrm>
            <a:off x="592160" y="1752701"/>
            <a:ext cx="2397080" cy="553998"/>
          </a:xfrm>
          <a:prstGeom prst="rect">
            <a:avLst/>
          </a:prstGeom>
          <a:noFill/>
        </p:spPr>
        <p:txBody>
          <a:bodyPr wrap="square" rtlCol="0">
            <a:spAutoFit/>
          </a:bodyPr>
          <a:lstStyle/>
          <a:p>
            <a:r>
              <a:rPr lang="en-US" sz="3000" b="1" dirty="0">
                <a:solidFill>
                  <a:schemeClr val="bg1"/>
                </a:solidFill>
                <a:latin typeface="+mj-lt"/>
              </a:rPr>
              <a:t>THANK YOU</a:t>
            </a:r>
          </a:p>
        </p:txBody>
      </p:sp>
      <p:sp>
        <p:nvSpPr>
          <p:cNvPr id="17" name="TextBox 16">
            <a:extLst>
              <a:ext uri="{FF2B5EF4-FFF2-40B4-BE49-F238E27FC236}">
                <a16:creationId xmlns:a16="http://schemas.microsoft.com/office/drawing/2014/main" id="{2F82444D-23B6-764B-9954-01CD9C3A8576}"/>
              </a:ext>
            </a:extLst>
          </p:cNvPr>
          <p:cNvSpPr txBox="1"/>
          <p:nvPr/>
        </p:nvSpPr>
        <p:spPr>
          <a:xfrm>
            <a:off x="457200" y="2601101"/>
            <a:ext cx="2667000" cy="579774"/>
          </a:xfrm>
          <a:prstGeom prst="rect">
            <a:avLst/>
          </a:prstGeom>
          <a:noFill/>
        </p:spPr>
        <p:txBody>
          <a:bodyPr wrap="square" rtlCol="0">
            <a:spAutoFit/>
          </a:bodyPr>
          <a:lstStyle/>
          <a:p>
            <a:pPr>
              <a:lnSpc>
                <a:spcPct val="140000"/>
              </a:lnSpc>
            </a:pPr>
            <a:r>
              <a:rPr lang="en-US" sz="1200" dirty="0">
                <a:solidFill>
                  <a:schemeClr val="bg1"/>
                </a:solidFill>
                <a:ea typeface="Open Sans" panose="020B0606030504020204" pitchFamily="34" charset="0"/>
                <a:cs typeface="Open Sans" panose="020B0606030504020204" pitchFamily="34" charset="0"/>
              </a:rPr>
              <a:t>ERIN ROBINSON</a:t>
            </a:r>
          </a:p>
          <a:p>
            <a:pPr>
              <a:lnSpc>
                <a:spcPct val="140000"/>
              </a:lnSpc>
            </a:pPr>
            <a:r>
              <a:rPr lang="en-US" sz="1200" dirty="0">
                <a:solidFill>
                  <a:schemeClr val="bg1"/>
                </a:solidFill>
                <a:ea typeface="Open Sans" panose="020B0606030504020204" pitchFamily="34" charset="0"/>
                <a:cs typeface="Open Sans" panose="020B0606030504020204" pitchFamily="34" charset="0"/>
              </a:rPr>
              <a:t>ERINROBINSON@ESIPFED.ORG</a:t>
            </a:r>
          </a:p>
        </p:txBody>
      </p:sp>
      <p:sp>
        <p:nvSpPr>
          <p:cNvPr id="18" name="TextBox 17">
            <a:extLst>
              <a:ext uri="{FF2B5EF4-FFF2-40B4-BE49-F238E27FC236}">
                <a16:creationId xmlns:a16="http://schemas.microsoft.com/office/drawing/2014/main" id="{59A7C5D8-9A2A-484D-BD86-C00174AE3730}"/>
              </a:ext>
            </a:extLst>
          </p:cNvPr>
          <p:cNvSpPr txBox="1"/>
          <p:nvPr/>
        </p:nvSpPr>
        <p:spPr>
          <a:xfrm>
            <a:off x="6267922" y="1259401"/>
            <a:ext cx="2085827" cy="307456"/>
          </a:xfrm>
          <a:prstGeom prst="rect">
            <a:avLst/>
          </a:prstGeom>
          <a:noFill/>
        </p:spPr>
        <p:txBody>
          <a:bodyPr wrap="none" rtlCol="0">
            <a:spAutoFit/>
          </a:bodyPr>
          <a:lstStyle/>
          <a:p>
            <a:pPr>
              <a:lnSpc>
                <a:spcPct val="130000"/>
              </a:lnSpc>
            </a:pPr>
            <a:r>
              <a:rPr lang="en-US" sz="1200" b="1" dirty="0">
                <a:solidFill>
                  <a:srgbClr val="8F949D"/>
                </a:solidFill>
                <a:ea typeface="Open Sans" panose="020B0606030504020204" pitchFamily="34" charset="0"/>
                <a:cs typeface="Open Sans" panose="020B0606030504020204" pitchFamily="34" charset="0"/>
              </a:rPr>
              <a:t>ESIPFED.ORG/MEETINGS</a:t>
            </a:r>
          </a:p>
        </p:txBody>
      </p:sp>
      <p:sp>
        <p:nvSpPr>
          <p:cNvPr id="19" name="TextBox 18">
            <a:extLst>
              <a:ext uri="{FF2B5EF4-FFF2-40B4-BE49-F238E27FC236}">
                <a16:creationId xmlns:a16="http://schemas.microsoft.com/office/drawing/2014/main" id="{EB75E2C4-3543-D245-A772-607109BD0D3B}"/>
              </a:ext>
            </a:extLst>
          </p:cNvPr>
          <p:cNvSpPr txBox="1"/>
          <p:nvPr/>
        </p:nvSpPr>
        <p:spPr>
          <a:xfrm>
            <a:off x="6257077" y="1012875"/>
            <a:ext cx="2851204" cy="369332"/>
          </a:xfrm>
          <a:prstGeom prst="rect">
            <a:avLst/>
          </a:prstGeom>
          <a:noFill/>
        </p:spPr>
        <p:txBody>
          <a:bodyPr wrap="square" rtlCol="0">
            <a:spAutoFit/>
          </a:bodyPr>
          <a:lstStyle/>
          <a:p>
            <a:pPr algn="l"/>
            <a:r>
              <a:rPr lang="en-US" sz="1800" dirty="0">
                <a:latin typeface="Lato" panose="020F0502020204030203" pitchFamily="34" charset="0"/>
                <a:ea typeface="Lato" panose="020F0502020204030203" pitchFamily="34" charset="0"/>
                <a:cs typeface="Lato" panose="020F0502020204030203" pitchFamily="34" charset="0"/>
              </a:rPr>
              <a:t>ESIP Meetings</a:t>
            </a:r>
          </a:p>
        </p:txBody>
      </p:sp>
      <p:sp>
        <p:nvSpPr>
          <p:cNvPr id="21" name="TextBox 20">
            <a:extLst>
              <a:ext uri="{FF2B5EF4-FFF2-40B4-BE49-F238E27FC236}">
                <a16:creationId xmlns:a16="http://schemas.microsoft.com/office/drawing/2014/main" id="{54E96A3F-885A-FC4F-AE45-BE10A7EE8648}"/>
              </a:ext>
            </a:extLst>
          </p:cNvPr>
          <p:cNvSpPr txBox="1"/>
          <p:nvPr/>
        </p:nvSpPr>
        <p:spPr>
          <a:xfrm>
            <a:off x="6257077" y="2309980"/>
            <a:ext cx="2851204" cy="369332"/>
          </a:xfrm>
          <a:prstGeom prst="rect">
            <a:avLst/>
          </a:prstGeom>
          <a:noFill/>
        </p:spPr>
        <p:txBody>
          <a:bodyPr wrap="square" rtlCol="0">
            <a:spAutoFit/>
          </a:bodyPr>
          <a:lstStyle/>
          <a:p>
            <a:pPr algn="l"/>
            <a:r>
              <a:rPr lang="en-US" sz="1800" dirty="0">
                <a:latin typeface="Lato" panose="020F0502020204030203" pitchFamily="34" charset="0"/>
                <a:ea typeface="Lato" panose="020F0502020204030203" pitchFamily="34" charset="0"/>
                <a:cs typeface="Lato" panose="020F0502020204030203" pitchFamily="34" charset="0"/>
              </a:rPr>
              <a:t>ESIP Collaboration Areas</a:t>
            </a:r>
          </a:p>
        </p:txBody>
      </p:sp>
      <p:sp>
        <p:nvSpPr>
          <p:cNvPr id="23" name="TextBox 22">
            <a:extLst>
              <a:ext uri="{FF2B5EF4-FFF2-40B4-BE49-F238E27FC236}">
                <a16:creationId xmlns:a16="http://schemas.microsoft.com/office/drawing/2014/main" id="{259B08FA-9A21-DE4E-9DDE-B8534AE47AF1}"/>
              </a:ext>
            </a:extLst>
          </p:cNvPr>
          <p:cNvSpPr txBox="1"/>
          <p:nvPr/>
        </p:nvSpPr>
        <p:spPr>
          <a:xfrm>
            <a:off x="6257077" y="3596368"/>
            <a:ext cx="2851204" cy="369332"/>
          </a:xfrm>
          <a:prstGeom prst="rect">
            <a:avLst/>
          </a:prstGeom>
          <a:noFill/>
        </p:spPr>
        <p:txBody>
          <a:bodyPr wrap="square" rtlCol="0">
            <a:spAutoFit/>
          </a:bodyPr>
          <a:lstStyle/>
          <a:p>
            <a:pPr algn="l"/>
            <a:r>
              <a:rPr lang="en-US" sz="1800" dirty="0">
                <a:latin typeface="Lato" panose="020F0502020204030203" pitchFamily="34" charset="0"/>
                <a:ea typeface="Lato" panose="020F0502020204030203" pitchFamily="34" charset="0"/>
                <a:cs typeface="Lato" panose="020F0502020204030203" pitchFamily="34" charset="0"/>
              </a:rPr>
              <a:t>ESIP Lab</a:t>
            </a:r>
          </a:p>
        </p:txBody>
      </p:sp>
      <p:sp>
        <p:nvSpPr>
          <p:cNvPr id="12" name="Oval 11">
            <a:extLst>
              <a:ext uri="{FF2B5EF4-FFF2-40B4-BE49-F238E27FC236}">
                <a16:creationId xmlns:a16="http://schemas.microsoft.com/office/drawing/2014/main" id="{6A6F2F6D-4E70-1942-A6D9-5E9F11A34696}"/>
              </a:ext>
            </a:extLst>
          </p:cNvPr>
          <p:cNvSpPr/>
          <p:nvPr/>
        </p:nvSpPr>
        <p:spPr>
          <a:xfrm>
            <a:off x="5324015" y="2254819"/>
            <a:ext cx="633863" cy="633863"/>
          </a:xfrm>
          <a:prstGeom prst="ellipse">
            <a:avLst/>
          </a:prstGeom>
          <a:solidFill>
            <a:srgbClr val="2AA9D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50" dirty="0"/>
          </a:p>
        </p:txBody>
      </p:sp>
      <p:sp>
        <p:nvSpPr>
          <p:cNvPr id="14" name="Oval 13">
            <a:extLst>
              <a:ext uri="{FF2B5EF4-FFF2-40B4-BE49-F238E27FC236}">
                <a16:creationId xmlns:a16="http://schemas.microsoft.com/office/drawing/2014/main" id="{D028DCD9-8388-9D4D-ADEA-9B992E1CEA01}"/>
              </a:ext>
            </a:extLst>
          </p:cNvPr>
          <p:cNvSpPr/>
          <p:nvPr/>
        </p:nvSpPr>
        <p:spPr>
          <a:xfrm>
            <a:off x="5324015" y="3573354"/>
            <a:ext cx="633863" cy="633863"/>
          </a:xfrm>
          <a:prstGeom prst="ellipse">
            <a:avLst/>
          </a:prstGeom>
          <a:solidFill>
            <a:srgbClr val="79A3A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50" dirty="0"/>
          </a:p>
        </p:txBody>
      </p:sp>
      <p:sp>
        <p:nvSpPr>
          <p:cNvPr id="15" name="Oval 14">
            <a:extLst>
              <a:ext uri="{FF2B5EF4-FFF2-40B4-BE49-F238E27FC236}">
                <a16:creationId xmlns:a16="http://schemas.microsoft.com/office/drawing/2014/main" id="{72287240-427F-FE41-AA6A-A2E512DCDD0C}"/>
              </a:ext>
            </a:extLst>
          </p:cNvPr>
          <p:cNvSpPr/>
          <p:nvPr/>
        </p:nvSpPr>
        <p:spPr>
          <a:xfrm>
            <a:off x="5324015" y="936283"/>
            <a:ext cx="633863" cy="633863"/>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50" dirty="0"/>
          </a:p>
        </p:txBody>
      </p:sp>
      <p:sp>
        <p:nvSpPr>
          <p:cNvPr id="24" name="TextBox 23">
            <a:extLst>
              <a:ext uri="{FF2B5EF4-FFF2-40B4-BE49-F238E27FC236}">
                <a16:creationId xmlns:a16="http://schemas.microsoft.com/office/drawing/2014/main" id="{44CCC78C-10D3-A346-8286-7206AA321DC1}"/>
              </a:ext>
            </a:extLst>
          </p:cNvPr>
          <p:cNvSpPr txBox="1"/>
          <p:nvPr/>
        </p:nvSpPr>
        <p:spPr>
          <a:xfrm>
            <a:off x="6257794" y="2574921"/>
            <a:ext cx="2460930" cy="307456"/>
          </a:xfrm>
          <a:prstGeom prst="rect">
            <a:avLst/>
          </a:prstGeom>
          <a:noFill/>
        </p:spPr>
        <p:txBody>
          <a:bodyPr wrap="none" rtlCol="0">
            <a:spAutoFit/>
          </a:bodyPr>
          <a:lstStyle/>
          <a:p>
            <a:pPr>
              <a:lnSpc>
                <a:spcPct val="130000"/>
              </a:lnSpc>
            </a:pPr>
            <a:r>
              <a:rPr lang="en-US" sz="1200" b="1" dirty="0">
                <a:solidFill>
                  <a:srgbClr val="8F949D"/>
                </a:solidFill>
                <a:ea typeface="Open Sans" panose="020B0606030504020204" pitchFamily="34" charset="0"/>
                <a:cs typeface="Open Sans" panose="020B0606030504020204" pitchFamily="34" charset="0"/>
              </a:rPr>
              <a:t>ESIPFED.ORG/COLLABORATE</a:t>
            </a:r>
          </a:p>
        </p:txBody>
      </p:sp>
      <p:sp>
        <p:nvSpPr>
          <p:cNvPr id="25" name="TextBox 24">
            <a:extLst>
              <a:ext uri="{FF2B5EF4-FFF2-40B4-BE49-F238E27FC236}">
                <a16:creationId xmlns:a16="http://schemas.microsoft.com/office/drawing/2014/main" id="{0DB7B1CB-952C-9943-A60C-E614CE462EB4}"/>
              </a:ext>
            </a:extLst>
          </p:cNvPr>
          <p:cNvSpPr txBox="1"/>
          <p:nvPr/>
        </p:nvSpPr>
        <p:spPr>
          <a:xfrm>
            <a:off x="6260029" y="3832983"/>
            <a:ext cx="1596912" cy="307456"/>
          </a:xfrm>
          <a:prstGeom prst="rect">
            <a:avLst/>
          </a:prstGeom>
          <a:noFill/>
        </p:spPr>
        <p:txBody>
          <a:bodyPr wrap="none" rtlCol="0">
            <a:spAutoFit/>
          </a:bodyPr>
          <a:lstStyle/>
          <a:p>
            <a:pPr>
              <a:lnSpc>
                <a:spcPct val="130000"/>
              </a:lnSpc>
            </a:pPr>
            <a:r>
              <a:rPr lang="en-US" sz="1200" b="1" dirty="0">
                <a:solidFill>
                  <a:srgbClr val="8F949D"/>
                </a:solidFill>
                <a:ea typeface="Open Sans" panose="020B0606030504020204" pitchFamily="34" charset="0"/>
                <a:cs typeface="Open Sans" panose="020B0606030504020204" pitchFamily="34" charset="0"/>
              </a:rPr>
              <a:t>ESIPFED.ORG/LAB</a:t>
            </a:r>
          </a:p>
        </p:txBody>
      </p:sp>
      <p:pic>
        <p:nvPicPr>
          <p:cNvPr id="26" name="Picture 25" descr="ESIP-logo_modified.png">
            <a:extLst>
              <a:ext uri="{FF2B5EF4-FFF2-40B4-BE49-F238E27FC236}">
                <a16:creationId xmlns:a16="http://schemas.microsoft.com/office/drawing/2014/main" id="{50BA3190-0492-F747-9C65-5149E4EE9D56}"/>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638" y="87576"/>
            <a:ext cx="1199504" cy="689119"/>
          </a:xfrm>
          <a:prstGeom prst="rect">
            <a:avLst/>
          </a:prstGeom>
        </p:spPr>
      </p:pic>
      <p:pic>
        <p:nvPicPr>
          <p:cNvPr id="27" name="Picture 26">
            <a:extLst>
              <a:ext uri="{FF2B5EF4-FFF2-40B4-BE49-F238E27FC236}">
                <a16:creationId xmlns:a16="http://schemas.microsoft.com/office/drawing/2014/main" id="{FF208105-6411-4A4F-8700-5CA108F54D17}"/>
              </a:ext>
            </a:extLst>
          </p:cNvPr>
          <p:cNvPicPr>
            <a:picLocks noChangeAspect="1"/>
          </p:cNvPicPr>
          <p:nvPr/>
        </p:nvPicPr>
        <p:blipFill>
          <a:blip r:embed="rId5"/>
          <a:stretch>
            <a:fillRect/>
          </a:stretch>
        </p:blipFill>
        <p:spPr>
          <a:xfrm>
            <a:off x="7597355" y="4635662"/>
            <a:ext cx="475382" cy="402166"/>
          </a:xfrm>
          <a:prstGeom prst="rect">
            <a:avLst/>
          </a:prstGeom>
        </p:spPr>
      </p:pic>
      <p:sp>
        <p:nvSpPr>
          <p:cNvPr id="28" name="TextBox 27">
            <a:extLst>
              <a:ext uri="{FF2B5EF4-FFF2-40B4-BE49-F238E27FC236}">
                <a16:creationId xmlns:a16="http://schemas.microsoft.com/office/drawing/2014/main" id="{4B67754D-F5C2-7440-B835-BF07D227B3CA}"/>
              </a:ext>
            </a:extLst>
          </p:cNvPr>
          <p:cNvSpPr txBox="1"/>
          <p:nvPr/>
        </p:nvSpPr>
        <p:spPr>
          <a:xfrm>
            <a:off x="6292898" y="4705708"/>
            <a:ext cx="1414835" cy="2405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309563" hangingPunct="0">
              <a:buClrTx/>
            </a:pPr>
            <a:r>
              <a:rPr lang="en-US" sz="1313" dirty="0">
                <a:latin typeface="Lato Light" panose="020F0502020204030203" pitchFamily="34" charset="0"/>
                <a:ea typeface="Lato Light" panose="020F0502020204030203" pitchFamily="34" charset="0"/>
                <a:cs typeface="Lato Light" panose="020F0502020204030203" pitchFamily="34" charset="0"/>
                <a:sym typeface="Helvetica Light"/>
              </a:rPr>
              <a:t>Supported by:</a:t>
            </a:r>
          </a:p>
        </p:txBody>
      </p:sp>
      <p:sp>
        <p:nvSpPr>
          <p:cNvPr id="29" name="TextBox 28">
            <a:extLst>
              <a:ext uri="{FF2B5EF4-FFF2-40B4-BE49-F238E27FC236}">
                <a16:creationId xmlns:a16="http://schemas.microsoft.com/office/drawing/2014/main" id="{99EE5D7D-87B7-E24E-8967-5116BD51A64E}"/>
              </a:ext>
            </a:extLst>
          </p:cNvPr>
          <p:cNvSpPr txBox="1"/>
          <p:nvPr/>
        </p:nvSpPr>
        <p:spPr>
          <a:xfrm>
            <a:off x="62450" y="761260"/>
            <a:ext cx="1325880" cy="1885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309563" hangingPunct="0">
              <a:buClrTx/>
            </a:pPr>
            <a:r>
              <a:rPr lang="en-US" sz="975" dirty="0">
                <a:solidFill>
                  <a:schemeClr val="bg1"/>
                </a:solidFill>
                <a:latin typeface="Lato Light" panose="020F0502020204030203" pitchFamily="34" charset="0"/>
                <a:ea typeface="Lato Light" panose="020F0502020204030203" pitchFamily="34" charset="0"/>
                <a:cs typeface="Lato Light" panose="020F0502020204030203" pitchFamily="34" charset="0"/>
              </a:rPr>
              <a:t>e</a:t>
            </a:r>
            <a:r>
              <a:rPr lang="en-US" sz="975" dirty="0">
                <a:solidFill>
                  <a:schemeClr val="bg1"/>
                </a:solidFill>
                <a:latin typeface="Lato Light" panose="020F0502020204030203" pitchFamily="34" charset="0"/>
                <a:ea typeface="Lato Light" panose="020F0502020204030203" pitchFamily="34" charset="0"/>
                <a:cs typeface="Lato Light" panose="020F0502020204030203" pitchFamily="34" charset="0"/>
                <a:sym typeface="Helvetica Light"/>
              </a:rPr>
              <a:t>sipfed.org | #</a:t>
            </a:r>
            <a:r>
              <a:rPr lang="en-US" sz="975" dirty="0" err="1">
                <a:solidFill>
                  <a:schemeClr val="bg1"/>
                </a:solidFill>
                <a:latin typeface="Lato Light" panose="020F0502020204030203" pitchFamily="34" charset="0"/>
                <a:ea typeface="Lato Light" panose="020F0502020204030203" pitchFamily="34" charset="0"/>
                <a:cs typeface="Lato Light" panose="020F0502020204030203" pitchFamily="34" charset="0"/>
                <a:sym typeface="Helvetica Light"/>
              </a:rPr>
              <a:t>ESIPfed</a:t>
            </a:r>
            <a:endParaRPr lang="en-US" sz="975" dirty="0">
              <a:solidFill>
                <a:schemeClr val="bg1"/>
              </a:solidFill>
              <a:latin typeface="Lato Light" panose="020F0502020204030203" pitchFamily="34" charset="0"/>
              <a:ea typeface="Lato Light" panose="020F0502020204030203" pitchFamily="34" charset="0"/>
              <a:cs typeface="Lato Light" panose="020F0502020204030203" pitchFamily="34" charset="0"/>
              <a:sym typeface="Helvetica Light"/>
            </a:endParaRPr>
          </a:p>
        </p:txBody>
      </p:sp>
      <p:pic>
        <p:nvPicPr>
          <p:cNvPr id="30" name="Shape 273" descr="NOAA-Transparent-Logo_1.png">
            <a:extLst>
              <a:ext uri="{FF2B5EF4-FFF2-40B4-BE49-F238E27FC236}">
                <a16:creationId xmlns:a16="http://schemas.microsoft.com/office/drawing/2014/main" id="{2AD8AD76-4417-7642-A916-727531AC0F52}"/>
              </a:ext>
            </a:extLst>
          </p:cNvPr>
          <p:cNvPicPr preferRelativeResize="0"/>
          <p:nvPr/>
        </p:nvPicPr>
        <p:blipFill rotWithShape="1">
          <a:blip r:embed="rId6">
            <a:alphaModFix/>
          </a:blip>
          <a:srcRect/>
          <a:stretch/>
        </p:blipFill>
        <p:spPr>
          <a:xfrm>
            <a:off x="8071103" y="4614102"/>
            <a:ext cx="425592" cy="423726"/>
          </a:xfrm>
          <a:prstGeom prst="rect">
            <a:avLst/>
          </a:prstGeom>
          <a:noFill/>
          <a:ln>
            <a:noFill/>
          </a:ln>
        </p:spPr>
      </p:pic>
      <p:pic>
        <p:nvPicPr>
          <p:cNvPr id="31" name="Picture 30" descr="chameleon-is-usgs-square-01.png">
            <a:extLst>
              <a:ext uri="{FF2B5EF4-FFF2-40B4-BE49-F238E27FC236}">
                <a16:creationId xmlns:a16="http://schemas.microsoft.com/office/drawing/2014/main" id="{14B203DA-239B-954F-9A88-FEC8DF8D1A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32401" y="4518831"/>
            <a:ext cx="613791" cy="614267"/>
          </a:xfrm>
          <a:prstGeom prst="rect">
            <a:avLst/>
          </a:prstGeom>
        </p:spPr>
      </p:pic>
    </p:spTree>
    <p:extLst>
      <p:ext uri="{BB962C8B-B14F-4D97-AF65-F5344CB8AC3E}">
        <p14:creationId xmlns:p14="http://schemas.microsoft.com/office/powerpoint/2010/main" val="34715775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8" grpId="0"/>
      <p:bldP spid="19" grpId="0"/>
      <p:bldP spid="21" grpId="0"/>
      <p:bldP spid="23" grpId="0"/>
      <p:bldP spid="12" grpId="0" animBg="1"/>
      <p:bldP spid="14" grpId="0" animBg="1"/>
      <p:bldP spid="15" grpId="0" animBg="1"/>
      <p:bldP spid="24"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78"/>
          <p:cNvSpPr/>
          <p:nvPr/>
        </p:nvSpPr>
        <p:spPr>
          <a:xfrm>
            <a:off x="6681274" y="1591285"/>
            <a:ext cx="370831" cy="403938"/>
          </a:xfrm>
          <a:prstGeom prst="ellipse">
            <a:avLst/>
          </a:prstGeom>
          <a:solidFill>
            <a:srgbClr val="FFFFFF"/>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900"/>
              <a:buFont typeface="Helvetica Neue Light"/>
              <a:buNone/>
            </a:pPr>
            <a:endParaRPr sz="1900" b="0" i="0" u="none" strike="noStrike" cap="none">
              <a:solidFill>
                <a:srgbClr val="000000"/>
              </a:solidFill>
              <a:latin typeface="Helvetica Neue Light"/>
              <a:ea typeface="Helvetica Neue Light"/>
              <a:cs typeface="Helvetica Neue Light"/>
              <a:sym typeface="Helvetica Neue Light"/>
            </a:endParaRPr>
          </a:p>
        </p:txBody>
      </p:sp>
      <p:grpSp>
        <p:nvGrpSpPr>
          <p:cNvPr id="303" name="Google Shape;303;p78"/>
          <p:cNvGrpSpPr/>
          <p:nvPr/>
        </p:nvGrpSpPr>
        <p:grpSpPr>
          <a:xfrm>
            <a:off x="2141398" y="68160"/>
            <a:ext cx="6696058" cy="4448082"/>
            <a:chOff x="4679750" y="1273513"/>
            <a:chExt cx="9509069" cy="5988576"/>
          </a:xfrm>
        </p:grpSpPr>
        <p:pic>
          <p:nvPicPr>
            <p:cNvPr id="304" name="Google Shape;304;p78"/>
            <p:cNvPicPr preferRelativeResize="0"/>
            <p:nvPr/>
          </p:nvPicPr>
          <p:blipFill rotWithShape="1">
            <a:blip r:embed="rId3">
              <a:alphaModFix/>
            </a:blip>
            <a:srcRect b="12410"/>
            <a:stretch/>
          </p:blipFill>
          <p:spPr>
            <a:xfrm>
              <a:off x="4679750" y="1273513"/>
              <a:ext cx="9509069" cy="5988576"/>
            </a:xfrm>
            <a:prstGeom prst="rect">
              <a:avLst/>
            </a:prstGeom>
            <a:noFill/>
            <a:ln>
              <a:noFill/>
            </a:ln>
          </p:spPr>
        </p:pic>
        <p:sp>
          <p:nvSpPr>
            <p:cNvPr id="305" name="Google Shape;305;p78"/>
            <p:cNvSpPr/>
            <p:nvPr/>
          </p:nvSpPr>
          <p:spPr>
            <a:xfrm>
              <a:off x="8735201" y="1677692"/>
              <a:ext cx="3738597" cy="849871"/>
            </a:xfrm>
            <a:prstGeom prst="rect">
              <a:avLst/>
            </a:prstGeom>
            <a:solidFill>
              <a:schemeClr val="lt1"/>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900"/>
                <a:buFont typeface="Helvetica Neue Light"/>
                <a:buNone/>
              </a:pPr>
              <a:endParaRPr sz="1900" b="0" i="0" u="none" strike="noStrike" cap="none">
                <a:solidFill>
                  <a:srgbClr val="000000"/>
                </a:solidFill>
                <a:latin typeface="Helvetica Neue Light"/>
                <a:ea typeface="Helvetica Neue Light"/>
                <a:cs typeface="Helvetica Neue Light"/>
                <a:sym typeface="Helvetica Neue Light"/>
              </a:endParaRPr>
            </a:p>
          </p:txBody>
        </p:sp>
      </p:grpSp>
      <p:sp>
        <p:nvSpPr>
          <p:cNvPr id="306" name="Google Shape;306;p78"/>
          <p:cNvSpPr/>
          <p:nvPr/>
        </p:nvSpPr>
        <p:spPr>
          <a:xfrm>
            <a:off x="5434201" y="2488851"/>
            <a:ext cx="370831" cy="403938"/>
          </a:xfrm>
          <a:prstGeom prst="ellipse">
            <a:avLst/>
          </a:prstGeom>
          <a:solidFill>
            <a:srgbClr val="FFFFFF"/>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900"/>
              <a:buFont typeface="Helvetica Neue Light"/>
              <a:buNone/>
            </a:pPr>
            <a:endParaRPr sz="1900" b="0" i="0" u="none" strike="noStrike" cap="none">
              <a:solidFill>
                <a:srgbClr val="000000"/>
              </a:solidFill>
              <a:latin typeface="Helvetica Neue Light"/>
              <a:ea typeface="Helvetica Neue Light"/>
              <a:cs typeface="Helvetica Neue Light"/>
              <a:sym typeface="Helvetica Neue Light"/>
            </a:endParaRPr>
          </a:p>
        </p:txBody>
      </p:sp>
      <p:pic>
        <p:nvPicPr>
          <p:cNvPr id="307" name="Google Shape;307;p78"/>
          <p:cNvPicPr preferRelativeResize="0"/>
          <p:nvPr/>
        </p:nvPicPr>
        <p:blipFill rotWithShape="1">
          <a:blip r:embed="rId4">
            <a:alphaModFix/>
          </a:blip>
          <a:srcRect/>
          <a:stretch/>
        </p:blipFill>
        <p:spPr>
          <a:xfrm>
            <a:off x="5455055" y="2545571"/>
            <a:ext cx="336059" cy="307833"/>
          </a:xfrm>
          <a:prstGeom prst="rect">
            <a:avLst/>
          </a:prstGeom>
          <a:noFill/>
          <a:ln>
            <a:noFill/>
          </a:ln>
        </p:spPr>
      </p:pic>
      <p:sp>
        <p:nvSpPr>
          <p:cNvPr id="308" name="Google Shape;308;p78"/>
          <p:cNvSpPr/>
          <p:nvPr/>
        </p:nvSpPr>
        <p:spPr>
          <a:xfrm>
            <a:off x="172175" y="2223775"/>
            <a:ext cx="3081900" cy="872700"/>
          </a:xfrm>
          <a:prstGeom prst="rect">
            <a:avLst/>
          </a:prstGeom>
          <a:noFill/>
          <a:ln>
            <a:noFill/>
          </a:ln>
        </p:spPr>
        <p:txBody>
          <a:bodyPr spcFirstLastPara="1" wrap="square" lIns="34275" tIns="17150" rIns="34275" bIns="17150" anchor="t" anchorCtr="0">
            <a:noAutofit/>
          </a:bodyPr>
          <a:lstStyle/>
          <a:p>
            <a:pPr marL="25400" marR="0" lvl="2" indent="0" algn="l" rtl="0">
              <a:lnSpc>
                <a:spcPct val="90000"/>
              </a:lnSpc>
              <a:spcBef>
                <a:spcPts val="200"/>
              </a:spcBef>
              <a:spcAft>
                <a:spcPts val="0"/>
              </a:spcAft>
              <a:buClr>
                <a:srgbClr val="000000"/>
              </a:buClr>
              <a:buSzPts val="800"/>
              <a:buFont typeface="Lato Hairline"/>
              <a:buNone/>
            </a:pPr>
            <a:r>
              <a:rPr lang="en" sz="1900">
                <a:latin typeface="Lato"/>
                <a:ea typeface="Lato"/>
                <a:cs typeface="Lato"/>
                <a:sym typeface="Lato"/>
              </a:rPr>
              <a:t>Brain trust of Earth</a:t>
            </a:r>
            <a:endParaRPr sz="1900">
              <a:latin typeface="Lato"/>
              <a:ea typeface="Lato"/>
              <a:cs typeface="Lato"/>
              <a:sym typeface="Lato"/>
            </a:endParaRPr>
          </a:p>
          <a:p>
            <a:pPr marL="25400" marR="0" lvl="2" indent="0" algn="l" rtl="0">
              <a:lnSpc>
                <a:spcPct val="90000"/>
              </a:lnSpc>
              <a:spcBef>
                <a:spcPts val="200"/>
              </a:spcBef>
              <a:spcAft>
                <a:spcPts val="0"/>
              </a:spcAft>
              <a:buClr>
                <a:srgbClr val="000000"/>
              </a:buClr>
              <a:buSzPts val="800"/>
              <a:buFont typeface="Lato Hairline"/>
              <a:buNone/>
            </a:pPr>
            <a:r>
              <a:rPr lang="en" sz="1900">
                <a:latin typeface="Lato"/>
                <a:ea typeface="Lato"/>
                <a:cs typeface="Lato"/>
                <a:sym typeface="Lato"/>
              </a:rPr>
              <a:t>science data professionals</a:t>
            </a:r>
            <a:endParaRPr sz="500">
              <a:latin typeface="Lato"/>
              <a:ea typeface="Lato"/>
              <a:cs typeface="Lato"/>
              <a:sym typeface="Lato"/>
            </a:endParaRPr>
          </a:p>
        </p:txBody>
      </p:sp>
      <p:pic>
        <p:nvPicPr>
          <p:cNvPr id="309" name="Google Shape;309;p78" descr="NOAA-Transparent-Logo_1.png"/>
          <p:cNvPicPr preferRelativeResize="0"/>
          <p:nvPr/>
        </p:nvPicPr>
        <p:blipFill rotWithShape="1">
          <a:blip r:embed="rId5">
            <a:alphaModFix/>
          </a:blip>
          <a:srcRect/>
          <a:stretch/>
        </p:blipFill>
        <p:spPr>
          <a:xfrm>
            <a:off x="753361" y="1743152"/>
            <a:ext cx="428539" cy="411578"/>
          </a:xfrm>
          <a:prstGeom prst="rect">
            <a:avLst/>
          </a:prstGeom>
          <a:noFill/>
          <a:ln>
            <a:noFill/>
          </a:ln>
        </p:spPr>
      </p:pic>
      <p:pic>
        <p:nvPicPr>
          <p:cNvPr id="310" name="Google Shape;310;p78"/>
          <p:cNvPicPr preferRelativeResize="0"/>
          <p:nvPr/>
        </p:nvPicPr>
        <p:blipFill rotWithShape="1">
          <a:blip r:embed="rId6">
            <a:alphaModFix/>
          </a:blip>
          <a:srcRect/>
          <a:stretch/>
        </p:blipFill>
        <p:spPr>
          <a:xfrm>
            <a:off x="237621" y="1758515"/>
            <a:ext cx="455583" cy="382859"/>
          </a:xfrm>
          <a:prstGeom prst="rect">
            <a:avLst/>
          </a:prstGeom>
          <a:noFill/>
          <a:ln>
            <a:noFill/>
          </a:ln>
        </p:spPr>
      </p:pic>
      <p:pic>
        <p:nvPicPr>
          <p:cNvPr id="311" name="Google Shape;311;p78" descr="chameleon-is-usgs-square-01.png"/>
          <p:cNvPicPr preferRelativeResize="0"/>
          <p:nvPr/>
        </p:nvPicPr>
        <p:blipFill rotWithShape="1">
          <a:blip r:embed="rId7">
            <a:alphaModFix/>
          </a:blip>
          <a:srcRect/>
          <a:stretch/>
        </p:blipFill>
        <p:spPr>
          <a:xfrm>
            <a:off x="1151055" y="1660319"/>
            <a:ext cx="615340" cy="563456"/>
          </a:xfrm>
          <a:prstGeom prst="rect">
            <a:avLst/>
          </a:prstGeom>
          <a:noFill/>
          <a:ln>
            <a:noFill/>
          </a:ln>
        </p:spPr>
      </p:pic>
      <p:sp>
        <p:nvSpPr>
          <p:cNvPr id="312" name="Google Shape;312;p78"/>
          <p:cNvSpPr txBox="1"/>
          <p:nvPr/>
        </p:nvSpPr>
        <p:spPr>
          <a:xfrm>
            <a:off x="237621" y="1415935"/>
            <a:ext cx="1414800" cy="246300"/>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000000"/>
              </a:buClr>
              <a:buSzPts val="1400"/>
              <a:buFont typeface="Lato Light"/>
              <a:buNone/>
            </a:pPr>
            <a:r>
              <a:rPr lang="en" sz="1400" b="0" i="0" u="none" strike="noStrike" cap="none">
                <a:solidFill>
                  <a:srgbClr val="000000"/>
                </a:solidFill>
                <a:latin typeface="Lato Light"/>
                <a:ea typeface="Lato Light"/>
                <a:cs typeface="Lato Light"/>
                <a:sym typeface="Lato Light"/>
              </a:rPr>
              <a:t>Supported by:</a:t>
            </a:r>
            <a:endParaRPr sz="500"/>
          </a:p>
        </p:txBody>
      </p:sp>
      <p:pic>
        <p:nvPicPr>
          <p:cNvPr id="313" name="Google Shape;313;p78" descr="ESIP-logo_modified.png"/>
          <p:cNvPicPr preferRelativeResize="0"/>
          <p:nvPr/>
        </p:nvPicPr>
        <p:blipFill rotWithShape="1">
          <a:blip r:embed="rId8">
            <a:alphaModFix/>
          </a:blip>
          <a:srcRect/>
          <a:stretch/>
        </p:blipFill>
        <p:spPr>
          <a:xfrm>
            <a:off x="191107" y="568370"/>
            <a:ext cx="1542895" cy="886398"/>
          </a:xfrm>
          <a:prstGeom prst="rect">
            <a:avLst/>
          </a:prstGeom>
          <a:noFill/>
          <a:ln>
            <a:noFill/>
          </a:ln>
        </p:spPr>
      </p:pic>
    </p:spTree>
    <p:extLst>
      <p:ext uri="{BB962C8B-B14F-4D97-AF65-F5344CB8AC3E}">
        <p14:creationId xmlns:p14="http://schemas.microsoft.com/office/powerpoint/2010/main" val="26207533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cxnSp>
        <p:nvCxnSpPr>
          <p:cNvPr id="318" name="Google Shape;318;p79"/>
          <p:cNvCxnSpPr/>
          <p:nvPr/>
        </p:nvCxnSpPr>
        <p:spPr>
          <a:xfrm rot="10800000">
            <a:off x="1779575" y="1030775"/>
            <a:ext cx="0" cy="3464100"/>
          </a:xfrm>
          <a:prstGeom prst="straightConnector1">
            <a:avLst/>
          </a:prstGeom>
          <a:noFill/>
          <a:ln w="12700" cap="flat" cmpd="sng">
            <a:solidFill>
              <a:srgbClr val="A6AAA9"/>
            </a:solidFill>
            <a:prstDash val="solid"/>
            <a:miter lim="400000"/>
            <a:headEnd type="none" w="sm" len="sm"/>
            <a:tailEnd type="none" w="sm" len="sm"/>
          </a:ln>
        </p:spPr>
      </p:cxnSp>
      <p:cxnSp>
        <p:nvCxnSpPr>
          <p:cNvPr id="319" name="Google Shape;319;p79"/>
          <p:cNvCxnSpPr/>
          <p:nvPr/>
        </p:nvCxnSpPr>
        <p:spPr>
          <a:xfrm rot="10800000">
            <a:off x="3565638" y="1030775"/>
            <a:ext cx="0" cy="3464100"/>
          </a:xfrm>
          <a:prstGeom prst="straightConnector1">
            <a:avLst/>
          </a:prstGeom>
          <a:noFill/>
          <a:ln w="12700" cap="flat" cmpd="sng">
            <a:solidFill>
              <a:srgbClr val="A6AAA9"/>
            </a:solidFill>
            <a:prstDash val="solid"/>
            <a:miter lim="400000"/>
            <a:headEnd type="none" w="sm" len="sm"/>
            <a:tailEnd type="none" w="sm" len="sm"/>
          </a:ln>
        </p:spPr>
      </p:cxnSp>
      <p:cxnSp>
        <p:nvCxnSpPr>
          <p:cNvPr id="320" name="Google Shape;320;p79"/>
          <p:cNvCxnSpPr/>
          <p:nvPr/>
        </p:nvCxnSpPr>
        <p:spPr>
          <a:xfrm rot="10800000">
            <a:off x="5427899" y="1030775"/>
            <a:ext cx="0" cy="3464100"/>
          </a:xfrm>
          <a:prstGeom prst="straightConnector1">
            <a:avLst/>
          </a:prstGeom>
          <a:noFill/>
          <a:ln w="12700" cap="flat" cmpd="sng">
            <a:solidFill>
              <a:srgbClr val="A6AAA9"/>
            </a:solidFill>
            <a:prstDash val="solid"/>
            <a:miter lim="400000"/>
            <a:headEnd type="none" w="sm" len="sm"/>
            <a:tailEnd type="none" w="sm" len="sm"/>
          </a:ln>
        </p:spPr>
      </p:cxnSp>
      <p:sp>
        <p:nvSpPr>
          <p:cNvPr id="321" name="Google Shape;321;p79"/>
          <p:cNvSpPr/>
          <p:nvPr/>
        </p:nvSpPr>
        <p:spPr>
          <a:xfrm>
            <a:off x="314425" y="1472675"/>
            <a:ext cx="1456200" cy="1286100"/>
          </a:xfrm>
          <a:prstGeom prst="rect">
            <a:avLst/>
          </a:prstGeom>
          <a:no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rgbClr val="000000"/>
              </a:buClr>
              <a:buSzPts val="1400"/>
              <a:buFont typeface="Lato"/>
              <a:buNone/>
            </a:pPr>
            <a:r>
              <a:rPr lang="en">
                <a:latin typeface="Lato"/>
                <a:ea typeface="Lato"/>
                <a:cs typeface="Lato"/>
                <a:sym typeface="Lato"/>
              </a:rPr>
              <a:t>DATA AND INFORMATION DISTRIBUTORS, REPOSITORIES, &amp; ARCHIVE CENTERS</a:t>
            </a:r>
            <a:endParaRPr sz="500"/>
          </a:p>
        </p:txBody>
      </p:sp>
      <p:sp>
        <p:nvSpPr>
          <p:cNvPr id="322" name="Google Shape;322;p79"/>
          <p:cNvSpPr/>
          <p:nvPr/>
        </p:nvSpPr>
        <p:spPr>
          <a:xfrm>
            <a:off x="314425" y="976775"/>
            <a:ext cx="1456200" cy="572100"/>
          </a:xfrm>
          <a:prstGeom prst="rect">
            <a:avLst/>
          </a:prstGeom>
          <a:no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rgbClr val="A6AAA9"/>
              </a:buClr>
              <a:buSzPts val="2600"/>
              <a:buFont typeface="Lato"/>
              <a:buNone/>
            </a:pPr>
            <a:r>
              <a:rPr lang="en" sz="2600">
                <a:solidFill>
                  <a:srgbClr val="A6AAA9"/>
                </a:solidFill>
                <a:latin typeface="Lato"/>
                <a:ea typeface="Lato"/>
                <a:cs typeface="Lato"/>
                <a:sym typeface="Lato"/>
              </a:rPr>
              <a:t>TYPE I</a:t>
            </a:r>
            <a:endParaRPr sz="500"/>
          </a:p>
        </p:txBody>
      </p:sp>
      <p:cxnSp>
        <p:nvCxnSpPr>
          <p:cNvPr id="323" name="Google Shape;323;p79"/>
          <p:cNvCxnSpPr/>
          <p:nvPr/>
        </p:nvCxnSpPr>
        <p:spPr>
          <a:xfrm>
            <a:off x="314425" y="2945289"/>
            <a:ext cx="342600" cy="0"/>
          </a:xfrm>
          <a:prstGeom prst="straightConnector1">
            <a:avLst/>
          </a:prstGeom>
          <a:noFill/>
          <a:ln w="25400" cap="flat" cmpd="sng">
            <a:solidFill>
              <a:srgbClr val="53585F"/>
            </a:solidFill>
            <a:prstDash val="solid"/>
            <a:miter lim="400000"/>
            <a:headEnd type="none" w="sm" len="sm"/>
            <a:tailEnd type="none" w="sm" len="sm"/>
          </a:ln>
        </p:spPr>
      </p:cxnSp>
      <p:sp>
        <p:nvSpPr>
          <p:cNvPr id="324" name="Google Shape;324;p79"/>
          <p:cNvSpPr/>
          <p:nvPr/>
        </p:nvSpPr>
        <p:spPr>
          <a:xfrm>
            <a:off x="2014275" y="1686000"/>
            <a:ext cx="1543500" cy="705000"/>
          </a:xfrm>
          <a:prstGeom prst="rect">
            <a:avLst/>
          </a:prstGeom>
          <a:no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rgbClr val="000000"/>
              </a:buClr>
              <a:buSzPts val="1400"/>
              <a:buFont typeface="Lato"/>
              <a:buNone/>
            </a:pPr>
            <a:r>
              <a:rPr lang="en">
                <a:latin typeface="Lato"/>
                <a:ea typeface="Lato"/>
                <a:cs typeface="Lato"/>
                <a:sym typeface="Lato"/>
              </a:rPr>
              <a:t>PRODUCT &amp; SERVICE PROVIDERS</a:t>
            </a:r>
            <a:endParaRPr sz="500"/>
          </a:p>
        </p:txBody>
      </p:sp>
      <p:sp>
        <p:nvSpPr>
          <p:cNvPr id="325" name="Google Shape;325;p79"/>
          <p:cNvSpPr/>
          <p:nvPr/>
        </p:nvSpPr>
        <p:spPr>
          <a:xfrm>
            <a:off x="2014031" y="976775"/>
            <a:ext cx="1329000" cy="572100"/>
          </a:xfrm>
          <a:prstGeom prst="rect">
            <a:avLst/>
          </a:prstGeom>
          <a:no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rgbClr val="A6AAA9"/>
              </a:buClr>
              <a:buSzPts val="2600"/>
              <a:buFont typeface="Lato"/>
              <a:buNone/>
            </a:pPr>
            <a:r>
              <a:rPr lang="en" sz="2600">
                <a:solidFill>
                  <a:srgbClr val="A6AAA9"/>
                </a:solidFill>
                <a:latin typeface="Lato"/>
                <a:ea typeface="Lato"/>
                <a:cs typeface="Lato"/>
                <a:sym typeface="Lato"/>
              </a:rPr>
              <a:t>TYPE II</a:t>
            </a:r>
            <a:endParaRPr sz="500"/>
          </a:p>
        </p:txBody>
      </p:sp>
      <p:cxnSp>
        <p:nvCxnSpPr>
          <p:cNvPr id="326" name="Google Shape;326;p79"/>
          <p:cNvCxnSpPr/>
          <p:nvPr/>
        </p:nvCxnSpPr>
        <p:spPr>
          <a:xfrm>
            <a:off x="2177776" y="2945289"/>
            <a:ext cx="354000" cy="0"/>
          </a:xfrm>
          <a:prstGeom prst="straightConnector1">
            <a:avLst/>
          </a:prstGeom>
          <a:noFill/>
          <a:ln w="25400" cap="flat" cmpd="sng">
            <a:solidFill>
              <a:srgbClr val="53585F"/>
            </a:solidFill>
            <a:prstDash val="solid"/>
            <a:miter lim="400000"/>
            <a:headEnd type="none" w="sm" len="sm"/>
            <a:tailEnd type="none" w="sm" len="sm"/>
          </a:ln>
        </p:spPr>
      </p:cxnSp>
      <p:sp>
        <p:nvSpPr>
          <p:cNvPr id="327" name="Google Shape;327;p79"/>
          <p:cNvSpPr/>
          <p:nvPr/>
        </p:nvSpPr>
        <p:spPr>
          <a:xfrm>
            <a:off x="3836650" y="1457400"/>
            <a:ext cx="1543500" cy="1109400"/>
          </a:xfrm>
          <a:prstGeom prst="rect">
            <a:avLst/>
          </a:prstGeom>
          <a:no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rgbClr val="000000"/>
              </a:buClr>
              <a:buSzPts val="1400"/>
              <a:buFont typeface="Lato"/>
              <a:buNone/>
            </a:pPr>
            <a:r>
              <a:rPr lang="en">
                <a:latin typeface="Lato"/>
                <a:ea typeface="Lato"/>
                <a:cs typeface="Lato"/>
                <a:sym typeface="Lato"/>
              </a:rPr>
              <a:t>EARTH SCIENCE APPLIED SERVICE PROVIDERS</a:t>
            </a:r>
            <a:endParaRPr sz="500"/>
          </a:p>
        </p:txBody>
      </p:sp>
      <p:sp>
        <p:nvSpPr>
          <p:cNvPr id="328" name="Google Shape;328;p79"/>
          <p:cNvSpPr/>
          <p:nvPr/>
        </p:nvSpPr>
        <p:spPr>
          <a:xfrm>
            <a:off x="3924073" y="976775"/>
            <a:ext cx="1456200" cy="572100"/>
          </a:xfrm>
          <a:prstGeom prst="rect">
            <a:avLst/>
          </a:prstGeom>
          <a:no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rgbClr val="A6AAA9"/>
              </a:buClr>
              <a:buSzPts val="2600"/>
              <a:buFont typeface="Lato"/>
              <a:buNone/>
            </a:pPr>
            <a:r>
              <a:rPr lang="en" sz="2600">
                <a:solidFill>
                  <a:srgbClr val="A6AAA9"/>
                </a:solidFill>
                <a:latin typeface="Lato"/>
                <a:ea typeface="Lato"/>
                <a:cs typeface="Lato"/>
                <a:sym typeface="Lato"/>
              </a:rPr>
              <a:t>TYPE III</a:t>
            </a:r>
            <a:endParaRPr sz="500"/>
          </a:p>
        </p:txBody>
      </p:sp>
      <p:sp>
        <p:nvSpPr>
          <p:cNvPr id="329" name="Google Shape;329;p79"/>
          <p:cNvSpPr/>
          <p:nvPr/>
        </p:nvSpPr>
        <p:spPr>
          <a:xfrm>
            <a:off x="5677400" y="1864875"/>
            <a:ext cx="1456200" cy="323400"/>
          </a:xfrm>
          <a:prstGeom prst="rect">
            <a:avLst/>
          </a:prstGeom>
          <a:no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rgbClr val="000000"/>
              </a:buClr>
              <a:buSzPts val="1400"/>
              <a:buFont typeface="Lato"/>
              <a:buNone/>
            </a:pPr>
            <a:r>
              <a:rPr lang="en">
                <a:latin typeface="Lato"/>
                <a:ea typeface="Lato"/>
                <a:cs typeface="Lato"/>
                <a:sym typeface="Lato"/>
              </a:rPr>
              <a:t>ESIP SPONSORS</a:t>
            </a:r>
            <a:endParaRPr sz="500"/>
          </a:p>
        </p:txBody>
      </p:sp>
      <p:sp>
        <p:nvSpPr>
          <p:cNvPr id="330" name="Google Shape;330;p79"/>
          <p:cNvSpPr/>
          <p:nvPr/>
        </p:nvSpPr>
        <p:spPr>
          <a:xfrm>
            <a:off x="5664801" y="976775"/>
            <a:ext cx="1329000" cy="572100"/>
          </a:xfrm>
          <a:prstGeom prst="rect">
            <a:avLst/>
          </a:prstGeom>
          <a:no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rgbClr val="A6AAA9"/>
              </a:buClr>
              <a:buSzPts val="2600"/>
              <a:buFont typeface="Lato"/>
              <a:buNone/>
            </a:pPr>
            <a:r>
              <a:rPr lang="en" sz="2600">
                <a:solidFill>
                  <a:srgbClr val="A6AAA9"/>
                </a:solidFill>
                <a:latin typeface="Lato"/>
                <a:ea typeface="Lato"/>
                <a:cs typeface="Lato"/>
                <a:sym typeface="Lato"/>
              </a:rPr>
              <a:t>TYPE IV</a:t>
            </a:r>
            <a:endParaRPr sz="500"/>
          </a:p>
        </p:txBody>
      </p:sp>
      <p:cxnSp>
        <p:nvCxnSpPr>
          <p:cNvPr id="331" name="Google Shape;331;p79"/>
          <p:cNvCxnSpPr/>
          <p:nvPr/>
        </p:nvCxnSpPr>
        <p:spPr>
          <a:xfrm>
            <a:off x="5944160" y="2945289"/>
            <a:ext cx="298200" cy="0"/>
          </a:xfrm>
          <a:prstGeom prst="straightConnector1">
            <a:avLst/>
          </a:prstGeom>
          <a:noFill/>
          <a:ln w="25400" cap="flat" cmpd="sng">
            <a:solidFill>
              <a:srgbClr val="53585F"/>
            </a:solidFill>
            <a:prstDash val="solid"/>
            <a:miter lim="400000"/>
            <a:headEnd type="none" w="sm" len="sm"/>
            <a:tailEnd type="none" w="sm" len="sm"/>
          </a:ln>
        </p:spPr>
      </p:cxnSp>
      <p:sp>
        <p:nvSpPr>
          <p:cNvPr id="332" name="Google Shape;332;p79"/>
          <p:cNvSpPr/>
          <p:nvPr/>
        </p:nvSpPr>
        <p:spPr>
          <a:xfrm>
            <a:off x="2556100" y="279775"/>
            <a:ext cx="3778800" cy="381000"/>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000000"/>
              </a:buClr>
              <a:buSzPts val="2300"/>
              <a:buFont typeface="Lato"/>
              <a:buNone/>
            </a:pPr>
            <a:r>
              <a:rPr lang="en" sz="2300" b="1">
                <a:latin typeface="Lato"/>
                <a:ea typeface="Lato"/>
                <a:cs typeface="Lato"/>
                <a:sym typeface="Lato"/>
              </a:rPr>
              <a:t>TYPES OF ESIP PARTNERS</a:t>
            </a:r>
            <a:endParaRPr sz="500"/>
          </a:p>
        </p:txBody>
      </p:sp>
      <p:cxnSp>
        <p:nvCxnSpPr>
          <p:cNvPr id="333" name="Google Shape;333;p79"/>
          <p:cNvCxnSpPr/>
          <p:nvPr/>
        </p:nvCxnSpPr>
        <p:spPr>
          <a:xfrm>
            <a:off x="4159500" y="782900"/>
            <a:ext cx="367800" cy="0"/>
          </a:xfrm>
          <a:prstGeom prst="straightConnector1">
            <a:avLst/>
          </a:prstGeom>
          <a:noFill/>
          <a:ln w="25400" cap="flat" cmpd="sng">
            <a:solidFill>
              <a:srgbClr val="53585F"/>
            </a:solidFill>
            <a:prstDash val="solid"/>
            <a:miter lim="400000"/>
            <a:headEnd type="none" w="sm" len="sm"/>
            <a:tailEnd type="none" w="sm" len="sm"/>
          </a:ln>
        </p:spPr>
      </p:cxnSp>
      <p:sp>
        <p:nvSpPr>
          <p:cNvPr id="334" name="Google Shape;334;p79"/>
          <p:cNvSpPr>
            <a:spLocks noGrp="1"/>
          </p:cNvSpPr>
          <p:nvPr>
            <p:ph type="pic" idx="2"/>
          </p:nvPr>
        </p:nvSpPr>
        <p:spPr>
          <a:xfrm>
            <a:off x="0" y="4686250"/>
            <a:ext cx="9144000" cy="381000"/>
          </a:xfrm>
          <a:prstGeom prst="rect">
            <a:avLst/>
          </a:prstGeom>
          <a:noFill/>
          <a:ln>
            <a:noFill/>
          </a:ln>
        </p:spPr>
        <p:txBody>
          <a:bodyPr spcFirstLastPara="1" wrap="square" lIns="34275" tIns="34275" rIns="34275" bIns="34275" anchor="ctr" anchorCtr="0">
            <a:noAutofit/>
          </a:bodyPr>
          <a:lstStyle/>
          <a:p>
            <a:pPr marL="0" lvl="0" indent="0" algn="l" rtl="0">
              <a:spcBef>
                <a:spcPts val="0"/>
              </a:spcBef>
              <a:spcAft>
                <a:spcPts val="0"/>
              </a:spcAft>
              <a:buNone/>
            </a:pPr>
            <a:r>
              <a:rPr lang="en" dirty="0">
                <a:solidFill>
                  <a:srgbClr val="2C99B4"/>
                </a:solidFill>
                <a:latin typeface="Lato"/>
                <a:ea typeface="Lato"/>
                <a:cs typeface="Lato"/>
                <a:sym typeface="Lato"/>
              </a:rPr>
              <a:t>     Plus 140 more…  							            		ESIPFED.ORG/JOIN</a:t>
            </a:r>
            <a:endParaRPr dirty="0">
              <a:solidFill>
                <a:srgbClr val="2C99B4"/>
              </a:solidFill>
              <a:latin typeface="Lato"/>
              <a:ea typeface="Lato"/>
              <a:cs typeface="Lato"/>
              <a:sym typeface="Lato"/>
            </a:endParaRPr>
          </a:p>
        </p:txBody>
      </p:sp>
      <p:cxnSp>
        <p:nvCxnSpPr>
          <p:cNvPr id="335" name="Google Shape;335;p79"/>
          <p:cNvCxnSpPr/>
          <p:nvPr/>
        </p:nvCxnSpPr>
        <p:spPr>
          <a:xfrm rot="10800000">
            <a:off x="7230700" y="1030775"/>
            <a:ext cx="0" cy="3464100"/>
          </a:xfrm>
          <a:prstGeom prst="straightConnector1">
            <a:avLst/>
          </a:prstGeom>
          <a:noFill/>
          <a:ln w="12700" cap="flat" cmpd="sng">
            <a:solidFill>
              <a:srgbClr val="A6AAA9"/>
            </a:solidFill>
            <a:prstDash val="solid"/>
            <a:miter lim="400000"/>
            <a:headEnd type="none" w="sm" len="sm"/>
            <a:tailEnd type="none" w="sm" len="sm"/>
          </a:ln>
        </p:spPr>
      </p:cxnSp>
      <p:sp>
        <p:nvSpPr>
          <p:cNvPr id="336" name="Google Shape;336;p79"/>
          <p:cNvSpPr/>
          <p:nvPr/>
        </p:nvSpPr>
        <p:spPr>
          <a:xfrm>
            <a:off x="7461350" y="1742675"/>
            <a:ext cx="1563000" cy="572100"/>
          </a:xfrm>
          <a:prstGeom prst="rect">
            <a:avLst/>
          </a:prstGeom>
          <a:no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rgbClr val="000000"/>
              </a:buClr>
              <a:buSzPts val="1400"/>
              <a:buFont typeface="Lato"/>
              <a:buNone/>
            </a:pPr>
            <a:r>
              <a:rPr lang="en">
                <a:latin typeface="Lato"/>
                <a:ea typeface="Lato"/>
                <a:cs typeface="Lato"/>
                <a:sym typeface="Lato"/>
              </a:rPr>
              <a:t>COLLABORATIVE DATA NETWORKS</a:t>
            </a:r>
            <a:endParaRPr sz="500"/>
          </a:p>
        </p:txBody>
      </p:sp>
      <p:sp>
        <p:nvSpPr>
          <p:cNvPr id="337" name="Google Shape;337;p79"/>
          <p:cNvSpPr/>
          <p:nvPr/>
        </p:nvSpPr>
        <p:spPr>
          <a:xfrm>
            <a:off x="7488002" y="976775"/>
            <a:ext cx="1456200" cy="572100"/>
          </a:xfrm>
          <a:prstGeom prst="rect">
            <a:avLst/>
          </a:prstGeom>
          <a:no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rgbClr val="A6AAA9"/>
              </a:buClr>
              <a:buSzPts val="2600"/>
              <a:buFont typeface="Lato"/>
              <a:buNone/>
            </a:pPr>
            <a:r>
              <a:rPr lang="en" sz="2600">
                <a:solidFill>
                  <a:srgbClr val="A6AAA9"/>
                </a:solidFill>
                <a:latin typeface="Lato"/>
                <a:ea typeface="Lato"/>
                <a:cs typeface="Lato"/>
                <a:sym typeface="Lato"/>
              </a:rPr>
              <a:t>TYPE V</a:t>
            </a:r>
            <a:endParaRPr sz="500"/>
          </a:p>
        </p:txBody>
      </p:sp>
      <p:cxnSp>
        <p:nvCxnSpPr>
          <p:cNvPr id="338" name="Google Shape;338;p79"/>
          <p:cNvCxnSpPr/>
          <p:nvPr/>
        </p:nvCxnSpPr>
        <p:spPr>
          <a:xfrm>
            <a:off x="7899360" y="3021489"/>
            <a:ext cx="298200" cy="0"/>
          </a:xfrm>
          <a:prstGeom prst="straightConnector1">
            <a:avLst/>
          </a:prstGeom>
          <a:noFill/>
          <a:ln w="25400" cap="flat" cmpd="sng">
            <a:solidFill>
              <a:srgbClr val="53585F"/>
            </a:solidFill>
            <a:prstDash val="solid"/>
            <a:miter lim="400000"/>
            <a:headEnd type="none" w="sm" len="sm"/>
            <a:tailEnd type="none" w="sm" len="sm"/>
          </a:ln>
        </p:spPr>
      </p:cxnSp>
      <p:pic>
        <p:nvPicPr>
          <p:cNvPr id="339" name="Google Shape;339;p79" descr="ncei_icon_550px.jpg"/>
          <p:cNvPicPr preferRelativeResize="0"/>
          <p:nvPr/>
        </p:nvPicPr>
        <p:blipFill rotWithShape="1">
          <a:blip r:embed="rId3">
            <a:alphaModFix/>
          </a:blip>
          <a:srcRect/>
          <a:stretch/>
        </p:blipFill>
        <p:spPr>
          <a:xfrm>
            <a:off x="345819" y="3131830"/>
            <a:ext cx="842612" cy="421306"/>
          </a:xfrm>
          <a:prstGeom prst="rect">
            <a:avLst/>
          </a:prstGeom>
          <a:noFill/>
          <a:ln>
            <a:noFill/>
          </a:ln>
        </p:spPr>
      </p:pic>
      <p:pic>
        <p:nvPicPr>
          <p:cNvPr id="340" name="Google Shape;340;p79" descr="Unavco.png"/>
          <p:cNvPicPr preferRelativeResize="0"/>
          <p:nvPr/>
        </p:nvPicPr>
        <p:blipFill rotWithShape="1">
          <a:blip r:embed="rId4">
            <a:alphaModFix/>
          </a:blip>
          <a:srcRect/>
          <a:stretch/>
        </p:blipFill>
        <p:spPr>
          <a:xfrm>
            <a:off x="523984" y="3641449"/>
            <a:ext cx="1037079" cy="238335"/>
          </a:xfrm>
          <a:prstGeom prst="rect">
            <a:avLst/>
          </a:prstGeom>
          <a:noFill/>
          <a:ln>
            <a:noFill/>
          </a:ln>
        </p:spPr>
      </p:pic>
      <p:pic>
        <p:nvPicPr>
          <p:cNvPr id="341" name="Google Shape;341;p79" descr="download.jpeg"/>
          <p:cNvPicPr preferRelativeResize="0"/>
          <p:nvPr/>
        </p:nvPicPr>
        <p:blipFill rotWithShape="1">
          <a:blip r:embed="rId5">
            <a:alphaModFix/>
          </a:blip>
          <a:srcRect/>
          <a:stretch/>
        </p:blipFill>
        <p:spPr>
          <a:xfrm>
            <a:off x="193436" y="3968089"/>
            <a:ext cx="1064624" cy="216788"/>
          </a:xfrm>
          <a:prstGeom prst="rect">
            <a:avLst/>
          </a:prstGeom>
          <a:noFill/>
          <a:ln>
            <a:noFill/>
          </a:ln>
        </p:spPr>
      </p:pic>
      <p:pic>
        <p:nvPicPr>
          <p:cNvPr id="342" name="Google Shape;342;p79" descr="UniversityofNM-e1481220489480.png"/>
          <p:cNvPicPr preferRelativeResize="0"/>
          <p:nvPr/>
        </p:nvPicPr>
        <p:blipFill rotWithShape="1">
          <a:blip r:embed="rId6">
            <a:alphaModFix/>
          </a:blip>
          <a:srcRect/>
          <a:stretch/>
        </p:blipFill>
        <p:spPr>
          <a:xfrm>
            <a:off x="3571175" y="3589225"/>
            <a:ext cx="1543500" cy="190370"/>
          </a:xfrm>
          <a:prstGeom prst="rect">
            <a:avLst/>
          </a:prstGeom>
          <a:noFill/>
          <a:ln>
            <a:noFill/>
          </a:ln>
        </p:spPr>
      </p:pic>
      <p:pic>
        <p:nvPicPr>
          <p:cNvPr id="343" name="Google Shape;343;p79" descr="Esri-logo.jpg"/>
          <p:cNvPicPr preferRelativeResize="0"/>
          <p:nvPr/>
        </p:nvPicPr>
        <p:blipFill rotWithShape="1">
          <a:blip r:embed="rId7">
            <a:alphaModFix/>
          </a:blip>
          <a:srcRect/>
          <a:stretch/>
        </p:blipFill>
        <p:spPr>
          <a:xfrm>
            <a:off x="3961855" y="2945291"/>
            <a:ext cx="703192" cy="703192"/>
          </a:xfrm>
          <a:prstGeom prst="rect">
            <a:avLst/>
          </a:prstGeom>
          <a:noFill/>
          <a:ln>
            <a:noFill/>
          </a:ln>
        </p:spPr>
      </p:pic>
      <p:pic>
        <p:nvPicPr>
          <p:cNvPr id="344" name="Google Shape;344;p79" descr="small_logo_over.png"/>
          <p:cNvPicPr preferRelativeResize="0"/>
          <p:nvPr/>
        </p:nvPicPr>
        <p:blipFill rotWithShape="1">
          <a:blip r:embed="rId8">
            <a:alphaModFix/>
          </a:blip>
          <a:srcRect/>
          <a:stretch/>
        </p:blipFill>
        <p:spPr>
          <a:xfrm>
            <a:off x="3502042" y="3832611"/>
            <a:ext cx="1463260" cy="487754"/>
          </a:xfrm>
          <a:prstGeom prst="rect">
            <a:avLst/>
          </a:prstGeom>
          <a:noFill/>
          <a:ln>
            <a:noFill/>
          </a:ln>
        </p:spPr>
      </p:pic>
      <p:pic>
        <p:nvPicPr>
          <p:cNvPr id="345" name="Google Shape;345;p79" descr="auscope_single-colour-1.png"/>
          <p:cNvPicPr preferRelativeResize="0"/>
          <p:nvPr/>
        </p:nvPicPr>
        <p:blipFill rotWithShape="1">
          <a:blip r:embed="rId9">
            <a:alphaModFix/>
          </a:blip>
          <a:srcRect/>
          <a:stretch/>
        </p:blipFill>
        <p:spPr>
          <a:xfrm>
            <a:off x="1891125" y="3208023"/>
            <a:ext cx="1562963" cy="575351"/>
          </a:xfrm>
          <a:prstGeom prst="rect">
            <a:avLst/>
          </a:prstGeom>
          <a:noFill/>
          <a:ln>
            <a:noFill/>
          </a:ln>
        </p:spPr>
      </p:pic>
      <p:pic>
        <p:nvPicPr>
          <p:cNvPr id="346" name="Google Shape;346;p79" descr="CSIRO-logo.jpg"/>
          <p:cNvPicPr preferRelativeResize="0"/>
          <p:nvPr/>
        </p:nvPicPr>
        <p:blipFill rotWithShape="1">
          <a:blip r:embed="rId10">
            <a:alphaModFix/>
          </a:blip>
          <a:srcRect/>
          <a:stretch/>
        </p:blipFill>
        <p:spPr>
          <a:xfrm>
            <a:off x="2739451" y="3786708"/>
            <a:ext cx="512943" cy="509920"/>
          </a:xfrm>
          <a:prstGeom prst="rect">
            <a:avLst/>
          </a:prstGeom>
          <a:noFill/>
          <a:ln>
            <a:noFill/>
          </a:ln>
        </p:spPr>
      </p:pic>
      <p:pic>
        <p:nvPicPr>
          <p:cNvPr id="347" name="Google Shape;347;p79" descr="AGU.jpg"/>
          <p:cNvPicPr preferRelativeResize="0"/>
          <p:nvPr/>
        </p:nvPicPr>
        <p:blipFill rotWithShape="1">
          <a:blip r:embed="rId11">
            <a:alphaModFix/>
          </a:blip>
          <a:srcRect/>
          <a:stretch/>
        </p:blipFill>
        <p:spPr>
          <a:xfrm>
            <a:off x="2529154" y="3066643"/>
            <a:ext cx="871533" cy="330456"/>
          </a:xfrm>
          <a:prstGeom prst="rect">
            <a:avLst/>
          </a:prstGeom>
          <a:noFill/>
          <a:ln>
            <a:noFill/>
          </a:ln>
        </p:spPr>
      </p:pic>
      <p:pic>
        <p:nvPicPr>
          <p:cNvPr id="348" name="Google Shape;348;p79" descr="sgci-new-logo-words-below-black.png"/>
          <p:cNvPicPr preferRelativeResize="0"/>
          <p:nvPr/>
        </p:nvPicPr>
        <p:blipFill rotWithShape="1">
          <a:blip r:embed="rId12">
            <a:alphaModFix/>
          </a:blip>
          <a:srcRect/>
          <a:stretch/>
        </p:blipFill>
        <p:spPr>
          <a:xfrm>
            <a:off x="1967999" y="3803977"/>
            <a:ext cx="771452" cy="475409"/>
          </a:xfrm>
          <a:prstGeom prst="rect">
            <a:avLst/>
          </a:prstGeom>
          <a:noFill/>
          <a:ln>
            <a:noFill/>
          </a:ln>
        </p:spPr>
      </p:pic>
      <p:pic>
        <p:nvPicPr>
          <p:cNvPr id="349" name="Google Shape;349;p79"/>
          <p:cNvPicPr preferRelativeResize="0"/>
          <p:nvPr/>
        </p:nvPicPr>
        <p:blipFill rotWithShape="1">
          <a:blip r:embed="rId13">
            <a:alphaModFix/>
          </a:blip>
          <a:srcRect/>
          <a:stretch/>
        </p:blipFill>
        <p:spPr>
          <a:xfrm>
            <a:off x="5604881" y="3509212"/>
            <a:ext cx="475382" cy="402166"/>
          </a:xfrm>
          <a:prstGeom prst="rect">
            <a:avLst/>
          </a:prstGeom>
          <a:noFill/>
          <a:ln>
            <a:noFill/>
          </a:ln>
        </p:spPr>
      </p:pic>
      <p:pic>
        <p:nvPicPr>
          <p:cNvPr id="350" name="Google Shape;350;p79" descr="NOAA-Transparent-Logo_1.png"/>
          <p:cNvPicPr preferRelativeResize="0"/>
          <p:nvPr/>
        </p:nvPicPr>
        <p:blipFill rotWithShape="1">
          <a:blip r:embed="rId14">
            <a:alphaModFix/>
          </a:blip>
          <a:srcRect/>
          <a:stretch/>
        </p:blipFill>
        <p:spPr>
          <a:xfrm>
            <a:off x="6078628" y="3487652"/>
            <a:ext cx="425592" cy="423726"/>
          </a:xfrm>
          <a:prstGeom prst="rect">
            <a:avLst/>
          </a:prstGeom>
          <a:noFill/>
          <a:ln>
            <a:noFill/>
          </a:ln>
        </p:spPr>
      </p:pic>
      <p:pic>
        <p:nvPicPr>
          <p:cNvPr id="351" name="Google Shape;351;p79" descr="chameleon-is-usgs-square-01.png"/>
          <p:cNvPicPr preferRelativeResize="0"/>
          <p:nvPr/>
        </p:nvPicPr>
        <p:blipFill rotWithShape="1">
          <a:blip r:embed="rId15">
            <a:alphaModFix/>
          </a:blip>
          <a:srcRect/>
          <a:stretch/>
        </p:blipFill>
        <p:spPr>
          <a:xfrm>
            <a:off x="6439926" y="3392381"/>
            <a:ext cx="613791" cy="614267"/>
          </a:xfrm>
          <a:prstGeom prst="rect">
            <a:avLst/>
          </a:prstGeom>
          <a:noFill/>
          <a:ln>
            <a:noFill/>
          </a:ln>
        </p:spPr>
      </p:pic>
      <p:pic>
        <p:nvPicPr>
          <p:cNvPr id="352" name="Google Shape;352;p79"/>
          <p:cNvPicPr preferRelativeResize="0"/>
          <p:nvPr/>
        </p:nvPicPr>
        <p:blipFill>
          <a:blip r:embed="rId16">
            <a:alphaModFix/>
          </a:blip>
          <a:stretch>
            <a:fillRect/>
          </a:stretch>
        </p:blipFill>
        <p:spPr>
          <a:xfrm>
            <a:off x="7371650" y="3289834"/>
            <a:ext cx="1456200" cy="497542"/>
          </a:xfrm>
          <a:prstGeom prst="rect">
            <a:avLst/>
          </a:prstGeom>
          <a:noFill/>
          <a:ln>
            <a:noFill/>
          </a:ln>
        </p:spPr>
      </p:pic>
      <p:pic>
        <p:nvPicPr>
          <p:cNvPr id="353" name="Google Shape;353;p79"/>
          <p:cNvPicPr preferRelativeResize="0"/>
          <p:nvPr/>
        </p:nvPicPr>
        <p:blipFill>
          <a:blip r:embed="rId17">
            <a:alphaModFix/>
          </a:blip>
          <a:stretch>
            <a:fillRect/>
          </a:stretch>
        </p:blipFill>
        <p:spPr>
          <a:xfrm>
            <a:off x="7495363" y="3728228"/>
            <a:ext cx="1064625" cy="535864"/>
          </a:xfrm>
          <a:prstGeom prst="rect">
            <a:avLst/>
          </a:prstGeom>
          <a:noFill/>
          <a:ln>
            <a:noFill/>
          </a:ln>
        </p:spPr>
      </p:pic>
      <p:cxnSp>
        <p:nvCxnSpPr>
          <p:cNvPr id="354" name="Google Shape;354;p79"/>
          <p:cNvCxnSpPr/>
          <p:nvPr/>
        </p:nvCxnSpPr>
        <p:spPr>
          <a:xfrm>
            <a:off x="3991760" y="2945289"/>
            <a:ext cx="298200" cy="0"/>
          </a:xfrm>
          <a:prstGeom prst="straightConnector1">
            <a:avLst/>
          </a:prstGeom>
          <a:noFill/>
          <a:ln w="25400" cap="flat" cmpd="sng">
            <a:solidFill>
              <a:srgbClr val="53585F"/>
            </a:solidFill>
            <a:prstDash val="solid"/>
            <a:miter lim="400000"/>
            <a:headEnd type="none" w="sm" len="sm"/>
            <a:tailEnd type="none" w="sm" len="sm"/>
          </a:ln>
        </p:spPr>
      </p:cxnSp>
    </p:spTree>
    <p:extLst>
      <p:ext uri="{BB962C8B-B14F-4D97-AF65-F5344CB8AC3E}">
        <p14:creationId xmlns:p14="http://schemas.microsoft.com/office/powerpoint/2010/main" val="2118626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Google Shape;360;p80" descr="esip-logo.png"/>
          <p:cNvPicPr preferRelativeResize="0"/>
          <p:nvPr/>
        </p:nvPicPr>
        <p:blipFill rotWithShape="1">
          <a:blip r:embed="rId3">
            <a:alphaModFix amt="85000"/>
          </a:blip>
          <a:srcRect/>
          <a:stretch/>
        </p:blipFill>
        <p:spPr>
          <a:xfrm>
            <a:off x="167098" y="1002235"/>
            <a:ext cx="995745" cy="466810"/>
          </a:xfrm>
          <a:prstGeom prst="rect">
            <a:avLst/>
          </a:prstGeom>
          <a:noFill/>
          <a:ln>
            <a:noFill/>
          </a:ln>
        </p:spPr>
      </p:pic>
      <p:sp>
        <p:nvSpPr>
          <p:cNvPr id="361" name="Google Shape;361;p80"/>
          <p:cNvSpPr txBox="1">
            <a:spLocks noGrp="1"/>
          </p:cNvSpPr>
          <p:nvPr>
            <p:ph type="sldNum" idx="12"/>
          </p:nvPr>
        </p:nvSpPr>
        <p:spPr>
          <a:xfrm>
            <a:off x="6553200" y="4767263"/>
            <a:ext cx="2133600" cy="273900"/>
          </a:xfrm>
          <a:prstGeom prst="rect">
            <a:avLst/>
          </a:prstGeom>
          <a:noFill/>
          <a:ln>
            <a:noFill/>
          </a:ln>
        </p:spPr>
        <p:txBody>
          <a:bodyPr spcFirstLastPara="1" wrap="square" lIns="91375" tIns="45675" rIns="91375" bIns="45675" anchor="ctr" anchorCtr="0">
            <a:noAutofit/>
          </a:bodyPr>
          <a:lstStyle/>
          <a:p>
            <a:pPr marL="0" lvl="0" indent="0" algn="ctr" rtl="0">
              <a:spcBef>
                <a:spcPts val="0"/>
              </a:spcBef>
              <a:spcAft>
                <a:spcPts val="0"/>
              </a:spcAft>
              <a:buClr>
                <a:schemeClr val="lt1"/>
              </a:buClr>
              <a:buSzPts val="1000"/>
              <a:buFont typeface="Poppins Light"/>
              <a:buNone/>
            </a:pPr>
            <a:fld id="{00000000-1234-1234-1234-123412341234}" type="slidenum">
              <a:rPr lang="en"/>
              <a:t>5</a:t>
            </a:fld>
            <a:endParaRPr/>
          </a:p>
        </p:txBody>
      </p:sp>
      <p:sp>
        <p:nvSpPr>
          <p:cNvPr id="362" name="Google Shape;362;p80"/>
          <p:cNvSpPr txBox="1"/>
          <p:nvPr/>
        </p:nvSpPr>
        <p:spPr>
          <a:xfrm>
            <a:off x="7466175" y="3186275"/>
            <a:ext cx="1620300" cy="1537200"/>
          </a:xfrm>
          <a:prstGeom prst="rect">
            <a:avLst/>
          </a:prstGeom>
          <a:solidFill>
            <a:schemeClr val="lt1"/>
          </a:solidFill>
          <a:ln>
            <a:noFill/>
          </a:ln>
        </p:spPr>
        <p:txBody>
          <a:bodyPr spcFirstLastPara="1" wrap="square" lIns="91375" tIns="45675" rIns="91375" bIns="45675" anchor="t" anchorCtr="0">
            <a:noAutofit/>
          </a:bodyPr>
          <a:lstStyle/>
          <a:p>
            <a:pPr marL="0" marR="0" lvl="0" indent="0" algn="l" rtl="0">
              <a:lnSpc>
                <a:spcPct val="100000"/>
              </a:lnSpc>
              <a:spcBef>
                <a:spcPts val="0"/>
              </a:spcBef>
              <a:spcAft>
                <a:spcPts val="0"/>
              </a:spcAft>
              <a:buNone/>
            </a:pPr>
            <a:r>
              <a:rPr lang="en" sz="1400" b="1" i="0" u="none" strike="noStrike" cap="none">
                <a:solidFill>
                  <a:srgbClr val="2C99B4"/>
                </a:solidFill>
                <a:latin typeface="Lato"/>
                <a:ea typeface="Lato"/>
                <a:cs typeface="Lato"/>
                <a:sym typeface="Lato"/>
              </a:rPr>
              <a:t>ESIP does not: </a:t>
            </a:r>
            <a:endParaRPr sz="1400" b="1" i="0" u="none" strike="noStrike" cap="none">
              <a:solidFill>
                <a:srgbClr val="2C99B4"/>
              </a:solidFill>
              <a:latin typeface="Lato"/>
              <a:ea typeface="Lato"/>
              <a:cs typeface="Lato"/>
              <a:sym typeface="Lato"/>
            </a:endParaRPr>
          </a:p>
          <a:p>
            <a:pPr marL="114300" marR="0" lvl="0" indent="-133350" algn="l" rtl="0">
              <a:lnSpc>
                <a:spcPct val="100000"/>
              </a:lnSpc>
              <a:spcBef>
                <a:spcPts val="0"/>
              </a:spcBef>
              <a:spcAft>
                <a:spcPts val="0"/>
              </a:spcAft>
              <a:buClr>
                <a:srgbClr val="434343"/>
              </a:buClr>
              <a:buSzPts val="1200"/>
              <a:buFont typeface="Lato"/>
              <a:buChar char="•"/>
            </a:pPr>
            <a:r>
              <a:rPr lang="en" sz="1200" i="0" u="none" strike="noStrike" cap="none">
                <a:solidFill>
                  <a:srgbClr val="434343"/>
                </a:solidFill>
                <a:latin typeface="Lato"/>
                <a:ea typeface="Lato"/>
                <a:cs typeface="Lato"/>
                <a:sym typeface="Lato"/>
              </a:rPr>
              <a:t>Provide data </a:t>
            </a:r>
            <a:endParaRPr sz="1200" i="0" u="none" strike="noStrike" cap="none">
              <a:solidFill>
                <a:srgbClr val="434343"/>
              </a:solidFill>
              <a:latin typeface="Lato"/>
              <a:ea typeface="Lato"/>
              <a:cs typeface="Lato"/>
              <a:sym typeface="Lato"/>
            </a:endParaRPr>
          </a:p>
          <a:p>
            <a:pPr marL="114300" marR="0" lvl="0" indent="-133350" algn="l" rtl="0">
              <a:lnSpc>
                <a:spcPct val="100000"/>
              </a:lnSpc>
              <a:spcBef>
                <a:spcPts val="0"/>
              </a:spcBef>
              <a:spcAft>
                <a:spcPts val="0"/>
              </a:spcAft>
              <a:buClr>
                <a:srgbClr val="434343"/>
              </a:buClr>
              <a:buSzPts val="1200"/>
              <a:buFont typeface="Lato"/>
              <a:buChar char="•"/>
            </a:pPr>
            <a:r>
              <a:rPr lang="en" sz="1200" i="0" u="none" strike="noStrike" cap="none">
                <a:solidFill>
                  <a:srgbClr val="434343"/>
                </a:solidFill>
                <a:latin typeface="Lato"/>
                <a:ea typeface="Lato"/>
                <a:cs typeface="Lato"/>
                <a:sym typeface="Lato"/>
              </a:rPr>
              <a:t>Sustain cyberinfrastructure</a:t>
            </a:r>
            <a:endParaRPr sz="1200" i="0" u="none" strike="noStrike" cap="none">
              <a:solidFill>
                <a:srgbClr val="434343"/>
              </a:solidFill>
              <a:latin typeface="Lato"/>
              <a:ea typeface="Lato"/>
              <a:cs typeface="Lato"/>
              <a:sym typeface="Lato"/>
            </a:endParaRPr>
          </a:p>
          <a:p>
            <a:pPr marL="114300" marR="0" lvl="0" indent="-133350" algn="l" rtl="0">
              <a:lnSpc>
                <a:spcPct val="100000"/>
              </a:lnSpc>
              <a:spcBef>
                <a:spcPts val="0"/>
              </a:spcBef>
              <a:spcAft>
                <a:spcPts val="0"/>
              </a:spcAft>
              <a:buClr>
                <a:srgbClr val="434343"/>
              </a:buClr>
              <a:buSzPts val="1200"/>
              <a:buFont typeface="Lato"/>
              <a:buChar char="•"/>
            </a:pPr>
            <a:r>
              <a:rPr lang="en" sz="1200" i="0" u="none" strike="noStrike" cap="none">
                <a:solidFill>
                  <a:srgbClr val="434343"/>
                </a:solidFill>
                <a:latin typeface="Lato"/>
                <a:ea typeface="Lato"/>
                <a:cs typeface="Lato"/>
                <a:sym typeface="Lato"/>
              </a:rPr>
              <a:t>Compete with our members</a:t>
            </a:r>
            <a:endParaRPr sz="1200" i="0" u="none" strike="noStrike" cap="none">
              <a:solidFill>
                <a:srgbClr val="434343"/>
              </a:solidFill>
              <a:latin typeface="Lato"/>
              <a:ea typeface="Lato"/>
              <a:cs typeface="Lato"/>
              <a:sym typeface="Lato"/>
            </a:endParaRPr>
          </a:p>
          <a:p>
            <a:pPr marL="114300" marR="0" lvl="0" indent="-133350" algn="l" rtl="0">
              <a:lnSpc>
                <a:spcPct val="100000"/>
              </a:lnSpc>
              <a:spcBef>
                <a:spcPts val="0"/>
              </a:spcBef>
              <a:spcAft>
                <a:spcPts val="0"/>
              </a:spcAft>
              <a:buClr>
                <a:srgbClr val="434343"/>
              </a:buClr>
              <a:buSzPts val="1200"/>
              <a:buFont typeface="Lato"/>
              <a:buChar char="•"/>
            </a:pPr>
            <a:r>
              <a:rPr lang="en" sz="1200" i="0" u="none" strike="noStrike" cap="none">
                <a:solidFill>
                  <a:srgbClr val="434343"/>
                </a:solidFill>
                <a:latin typeface="Lato"/>
                <a:ea typeface="Lato"/>
                <a:cs typeface="Lato"/>
                <a:sym typeface="Lato"/>
              </a:rPr>
              <a:t>Develop standards</a:t>
            </a:r>
            <a:endParaRPr sz="1200" i="0" u="none" strike="noStrike" cap="none">
              <a:solidFill>
                <a:srgbClr val="434343"/>
              </a:solidFill>
              <a:latin typeface="Lato"/>
              <a:ea typeface="Lato"/>
              <a:cs typeface="Lato"/>
              <a:sym typeface="Lato"/>
            </a:endParaRPr>
          </a:p>
        </p:txBody>
      </p:sp>
      <p:sp>
        <p:nvSpPr>
          <p:cNvPr id="363" name="Google Shape;363;p80"/>
          <p:cNvSpPr/>
          <p:nvPr/>
        </p:nvSpPr>
        <p:spPr>
          <a:xfrm>
            <a:off x="358650" y="330575"/>
            <a:ext cx="8040000" cy="381000"/>
          </a:xfrm>
          <a:prstGeom prst="rect">
            <a:avLst/>
          </a:prstGeom>
          <a:no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rgbClr val="000000"/>
              </a:buClr>
              <a:buSzPts val="2300"/>
              <a:buFont typeface="Lato"/>
              <a:buNone/>
            </a:pPr>
            <a:r>
              <a:rPr lang="en" sz="3000" b="1">
                <a:latin typeface="Lato"/>
                <a:ea typeface="Lato"/>
                <a:cs typeface="Lato"/>
                <a:sym typeface="Lato"/>
              </a:rPr>
              <a:t>INFORMATION INTEROPERABILITY STACK</a:t>
            </a:r>
            <a:endParaRPr sz="3000"/>
          </a:p>
        </p:txBody>
      </p:sp>
      <p:cxnSp>
        <p:nvCxnSpPr>
          <p:cNvPr id="364" name="Google Shape;364;p80"/>
          <p:cNvCxnSpPr/>
          <p:nvPr/>
        </p:nvCxnSpPr>
        <p:spPr>
          <a:xfrm>
            <a:off x="404878" y="833700"/>
            <a:ext cx="367800" cy="0"/>
          </a:xfrm>
          <a:prstGeom prst="straightConnector1">
            <a:avLst/>
          </a:prstGeom>
          <a:noFill/>
          <a:ln w="25400" cap="flat" cmpd="sng">
            <a:solidFill>
              <a:srgbClr val="53585F"/>
            </a:solidFill>
            <a:prstDash val="solid"/>
            <a:miter lim="400000"/>
            <a:headEnd type="none" w="sm" len="sm"/>
            <a:tailEnd type="none" w="sm" len="sm"/>
          </a:ln>
        </p:spPr>
      </p:cxnSp>
      <p:sp>
        <p:nvSpPr>
          <p:cNvPr id="365" name="Google Shape;365;p80"/>
          <p:cNvSpPr/>
          <p:nvPr/>
        </p:nvSpPr>
        <p:spPr>
          <a:xfrm>
            <a:off x="1591825" y="1048450"/>
            <a:ext cx="285900" cy="1953900"/>
          </a:xfrm>
          <a:prstGeom prst="leftBracket">
            <a:avLst>
              <a:gd name="adj" fmla="val 8333"/>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80"/>
          <p:cNvSpPr/>
          <p:nvPr/>
        </p:nvSpPr>
        <p:spPr>
          <a:xfrm flipH="1">
            <a:off x="7173625" y="2923750"/>
            <a:ext cx="285900" cy="2117400"/>
          </a:xfrm>
          <a:prstGeom prst="leftBracket">
            <a:avLst>
              <a:gd name="adj" fmla="val 8333"/>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80"/>
          <p:cNvSpPr txBox="1"/>
          <p:nvPr/>
        </p:nvSpPr>
        <p:spPr>
          <a:xfrm>
            <a:off x="90900" y="1429350"/>
            <a:ext cx="1549200" cy="183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434343"/>
                </a:solidFill>
                <a:latin typeface="Lato"/>
                <a:ea typeface="Lato"/>
                <a:cs typeface="Lato"/>
                <a:sym typeface="Lato"/>
              </a:rPr>
              <a:t>Generate recommendations and work products.</a:t>
            </a:r>
            <a:endParaRPr sz="1200">
              <a:solidFill>
                <a:srgbClr val="434343"/>
              </a:solidFill>
              <a:latin typeface="Lato"/>
              <a:ea typeface="Lato"/>
              <a:cs typeface="Lato"/>
              <a:sym typeface="Lato"/>
            </a:endParaRPr>
          </a:p>
          <a:p>
            <a:pPr marL="0" lvl="0" indent="0" algn="l" rtl="0">
              <a:spcBef>
                <a:spcPts val="0"/>
              </a:spcBef>
              <a:spcAft>
                <a:spcPts val="0"/>
              </a:spcAft>
              <a:buNone/>
            </a:pPr>
            <a:endParaRPr sz="1200">
              <a:solidFill>
                <a:srgbClr val="434343"/>
              </a:solidFill>
              <a:latin typeface="Lato"/>
              <a:ea typeface="Lato"/>
              <a:cs typeface="Lato"/>
              <a:sym typeface="Lato"/>
            </a:endParaRPr>
          </a:p>
          <a:p>
            <a:pPr marL="0" lvl="0" indent="0" algn="l" rtl="0">
              <a:spcBef>
                <a:spcPts val="0"/>
              </a:spcBef>
              <a:spcAft>
                <a:spcPts val="0"/>
              </a:spcAft>
              <a:buNone/>
            </a:pPr>
            <a:r>
              <a:rPr lang="en" sz="1200">
                <a:solidFill>
                  <a:srgbClr val="434343"/>
                </a:solidFill>
                <a:latin typeface="Lato"/>
                <a:ea typeface="Lato"/>
                <a:cs typeface="Lato"/>
                <a:sym typeface="Lato"/>
              </a:rPr>
              <a:t>Have a lasting impact in the recommendation of standards. </a:t>
            </a:r>
            <a:endParaRPr sz="1200">
              <a:solidFill>
                <a:srgbClr val="434343"/>
              </a:solidFill>
              <a:latin typeface="Lato"/>
              <a:ea typeface="Lato"/>
              <a:cs typeface="Lato"/>
              <a:sym typeface="Lato"/>
            </a:endParaRPr>
          </a:p>
        </p:txBody>
      </p:sp>
      <p:grpSp>
        <p:nvGrpSpPr>
          <p:cNvPr id="368" name="Google Shape;368;p80"/>
          <p:cNvGrpSpPr/>
          <p:nvPr/>
        </p:nvGrpSpPr>
        <p:grpSpPr>
          <a:xfrm>
            <a:off x="1640000" y="807100"/>
            <a:ext cx="6009849" cy="4234075"/>
            <a:chOff x="1640000" y="807100"/>
            <a:chExt cx="6009849" cy="4234075"/>
          </a:xfrm>
        </p:grpSpPr>
        <p:pic>
          <p:nvPicPr>
            <p:cNvPr id="369" name="Google Shape;369;p80"/>
            <p:cNvPicPr preferRelativeResize="0"/>
            <p:nvPr/>
          </p:nvPicPr>
          <p:blipFill rotWithShape="1">
            <a:blip r:embed="rId4">
              <a:alphaModFix/>
            </a:blip>
            <a:srcRect l="3316" t="8775"/>
            <a:stretch/>
          </p:blipFill>
          <p:spPr>
            <a:xfrm>
              <a:off x="1640000" y="1002225"/>
              <a:ext cx="6009849" cy="4038950"/>
            </a:xfrm>
            <a:prstGeom prst="rect">
              <a:avLst/>
            </a:prstGeom>
            <a:noFill/>
            <a:ln>
              <a:noFill/>
            </a:ln>
          </p:spPr>
        </p:pic>
        <p:sp>
          <p:nvSpPr>
            <p:cNvPr id="370" name="Google Shape;370;p80"/>
            <p:cNvSpPr/>
            <p:nvPr/>
          </p:nvSpPr>
          <p:spPr>
            <a:xfrm>
              <a:off x="4373050" y="807100"/>
              <a:ext cx="1494900" cy="241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71" name="Google Shape;371;p80"/>
          <p:cNvCxnSpPr/>
          <p:nvPr/>
        </p:nvCxnSpPr>
        <p:spPr>
          <a:xfrm>
            <a:off x="4242425" y="2921050"/>
            <a:ext cx="648900" cy="0"/>
          </a:xfrm>
          <a:prstGeom prst="straightConnector1">
            <a:avLst/>
          </a:prstGeom>
          <a:noFill/>
          <a:ln w="28575" cap="flat" cmpd="sng">
            <a:solidFill>
              <a:srgbClr val="FFFFFF"/>
            </a:solidFill>
            <a:prstDash val="solid"/>
            <a:round/>
            <a:headEnd type="stealth" w="med" len="med"/>
            <a:tailEnd type="stealth" w="med" len="med"/>
          </a:ln>
        </p:spPr>
      </p:cxnSp>
    </p:spTree>
    <p:extLst>
      <p:ext uri="{BB962C8B-B14F-4D97-AF65-F5344CB8AC3E}">
        <p14:creationId xmlns:p14="http://schemas.microsoft.com/office/powerpoint/2010/main" val="787066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81"/>
          <p:cNvSpPr/>
          <p:nvPr/>
        </p:nvSpPr>
        <p:spPr>
          <a:xfrm rot="2700000">
            <a:off x="1734123" y="407817"/>
            <a:ext cx="1799304" cy="1748816"/>
          </a:xfrm>
          <a:prstGeom prst="rect">
            <a:avLst/>
          </a:prstGeom>
          <a:solidFill>
            <a:srgbClr val="79A3AE"/>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900"/>
              <a:buFont typeface="Helvetica Neue Light"/>
              <a:buNone/>
            </a:pPr>
            <a:endParaRPr sz="1900" b="0" i="0" u="none" strike="noStrike" cap="none">
              <a:solidFill>
                <a:srgbClr val="000000"/>
              </a:solidFill>
              <a:latin typeface="Helvetica Neue Light"/>
              <a:ea typeface="Helvetica Neue Light"/>
              <a:cs typeface="Helvetica Neue Light"/>
              <a:sym typeface="Helvetica Neue Light"/>
            </a:endParaRPr>
          </a:p>
        </p:txBody>
      </p:sp>
      <p:sp>
        <p:nvSpPr>
          <p:cNvPr id="377" name="Google Shape;377;p81"/>
          <p:cNvSpPr/>
          <p:nvPr/>
        </p:nvSpPr>
        <p:spPr>
          <a:xfrm rot="2700000">
            <a:off x="1760768" y="2962393"/>
            <a:ext cx="1733119" cy="1793364"/>
          </a:xfrm>
          <a:prstGeom prst="rect">
            <a:avLst/>
          </a:prstGeom>
          <a:solidFill>
            <a:srgbClr val="2C99B4"/>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900"/>
              <a:buFont typeface="Helvetica Neue Light"/>
              <a:buNone/>
            </a:pPr>
            <a:endParaRPr sz="1900" b="0" i="0" u="none" strike="noStrike" cap="none">
              <a:solidFill>
                <a:srgbClr val="000000"/>
              </a:solidFill>
              <a:latin typeface="Helvetica Neue Light"/>
              <a:ea typeface="Helvetica Neue Light"/>
              <a:cs typeface="Helvetica Neue Light"/>
              <a:sym typeface="Helvetica Neue Light"/>
            </a:endParaRPr>
          </a:p>
        </p:txBody>
      </p:sp>
      <p:sp>
        <p:nvSpPr>
          <p:cNvPr id="378" name="Google Shape;378;p81"/>
          <p:cNvSpPr/>
          <p:nvPr/>
        </p:nvSpPr>
        <p:spPr>
          <a:xfrm>
            <a:off x="227100" y="2047925"/>
            <a:ext cx="2317500" cy="825600"/>
          </a:xfrm>
          <a:prstGeom prst="rect">
            <a:avLst/>
          </a:prstGeom>
          <a:no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rgbClr val="DCDEE0"/>
              </a:buClr>
              <a:buSzPts val="2600"/>
              <a:buFont typeface="Lato"/>
              <a:buNone/>
            </a:pPr>
            <a:r>
              <a:rPr lang="en" sz="2400">
                <a:latin typeface="Lato Black"/>
                <a:ea typeface="Lato Black"/>
                <a:cs typeface="Lato Black"/>
                <a:sym typeface="Lato Black"/>
              </a:rPr>
              <a:t>THREE APPROACHES</a:t>
            </a:r>
            <a:endParaRPr sz="2400">
              <a:latin typeface="Lato Black"/>
              <a:ea typeface="Lato Black"/>
              <a:cs typeface="Lato Black"/>
              <a:sym typeface="Lato Black"/>
            </a:endParaRPr>
          </a:p>
        </p:txBody>
      </p:sp>
      <p:sp>
        <p:nvSpPr>
          <p:cNvPr id="379" name="Google Shape;379;p81"/>
          <p:cNvSpPr/>
          <p:nvPr/>
        </p:nvSpPr>
        <p:spPr>
          <a:xfrm>
            <a:off x="1625925" y="999450"/>
            <a:ext cx="2062800" cy="475200"/>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900"/>
              <a:buFont typeface="Lato"/>
              <a:buNone/>
            </a:pPr>
            <a:r>
              <a:rPr lang="en" sz="1800" b="1">
                <a:solidFill>
                  <a:srgbClr val="FFFFFF"/>
                </a:solidFill>
                <a:latin typeface="Lato"/>
                <a:ea typeface="Lato"/>
                <a:cs typeface="Lato"/>
                <a:sym typeface="Lato"/>
              </a:rPr>
              <a:t>VIRTUAL COLLABORATION</a:t>
            </a:r>
            <a:endParaRPr sz="1800" b="1">
              <a:latin typeface="Lato"/>
              <a:ea typeface="Lato"/>
              <a:cs typeface="Lato"/>
              <a:sym typeface="Lato"/>
            </a:endParaRPr>
          </a:p>
        </p:txBody>
      </p:sp>
      <p:sp>
        <p:nvSpPr>
          <p:cNvPr id="380" name="Google Shape;380;p81"/>
          <p:cNvSpPr/>
          <p:nvPr/>
        </p:nvSpPr>
        <p:spPr>
          <a:xfrm>
            <a:off x="1926849" y="3669100"/>
            <a:ext cx="1395900" cy="286500"/>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900"/>
              <a:buFont typeface="Lato"/>
              <a:buNone/>
            </a:pPr>
            <a:r>
              <a:rPr lang="en" sz="1800" b="1">
                <a:solidFill>
                  <a:srgbClr val="FFFFFF"/>
                </a:solidFill>
                <a:latin typeface="Lato"/>
                <a:ea typeface="Lato"/>
                <a:cs typeface="Lato"/>
                <a:sym typeface="Lato"/>
              </a:rPr>
              <a:t>ESIP LAB</a:t>
            </a:r>
            <a:endParaRPr sz="1800" b="1">
              <a:latin typeface="Lato"/>
              <a:ea typeface="Lato"/>
              <a:cs typeface="Lato"/>
              <a:sym typeface="Lato"/>
            </a:endParaRPr>
          </a:p>
        </p:txBody>
      </p:sp>
      <p:sp>
        <p:nvSpPr>
          <p:cNvPr id="381" name="Google Shape;381;p81"/>
          <p:cNvSpPr/>
          <p:nvPr/>
        </p:nvSpPr>
        <p:spPr>
          <a:xfrm>
            <a:off x="5397300" y="1237025"/>
            <a:ext cx="3628200" cy="475200"/>
          </a:xfrm>
          <a:prstGeom prst="rect">
            <a:avLst/>
          </a:prstGeom>
          <a:no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rgbClr val="000000"/>
              </a:buClr>
              <a:buSzPts val="1500"/>
              <a:buFont typeface="Lato"/>
              <a:buNone/>
            </a:pPr>
            <a:r>
              <a:rPr lang="en" sz="1800">
                <a:latin typeface="Lato"/>
                <a:ea typeface="Lato"/>
                <a:cs typeface="Lato"/>
                <a:sym typeface="Lato"/>
              </a:rPr>
              <a:t>Facilitate professional development, outreach, and collaboration opportunities.</a:t>
            </a:r>
            <a:endParaRPr sz="800"/>
          </a:p>
        </p:txBody>
      </p:sp>
      <p:sp>
        <p:nvSpPr>
          <p:cNvPr id="382" name="Google Shape;382;p81"/>
          <p:cNvSpPr/>
          <p:nvPr/>
        </p:nvSpPr>
        <p:spPr>
          <a:xfrm>
            <a:off x="5473475" y="2347150"/>
            <a:ext cx="3450900" cy="475200"/>
          </a:xfrm>
          <a:prstGeom prst="rect">
            <a:avLst/>
          </a:prstGeom>
          <a:no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rgbClr val="000000"/>
              </a:buClr>
              <a:buSzPts val="1500"/>
              <a:buFont typeface="Lato"/>
              <a:buNone/>
            </a:pPr>
            <a:r>
              <a:rPr lang="en" sz="1800">
                <a:latin typeface="Lato"/>
                <a:ea typeface="Lato"/>
                <a:cs typeface="Lato"/>
                <a:sym typeface="Lato"/>
              </a:rPr>
              <a:t>Seed innovation and community-generated best practices. </a:t>
            </a:r>
            <a:endParaRPr sz="800"/>
          </a:p>
        </p:txBody>
      </p:sp>
      <p:sp>
        <p:nvSpPr>
          <p:cNvPr id="383" name="Google Shape;383;p81"/>
          <p:cNvSpPr/>
          <p:nvPr/>
        </p:nvSpPr>
        <p:spPr>
          <a:xfrm>
            <a:off x="5473500" y="3337900"/>
            <a:ext cx="3450900" cy="442200"/>
          </a:xfrm>
          <a:prstGeom prst="rect">
            <a:avLst/>
          </a:prstGeom>
          <a:no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rgbClr val="000000"/>
              </a:buClr>
              <a:buSzPts val="1500"/>
              <a:buFont typeface="Lato"/>
              <a:buNone/>
            </a:pPr>
            <a:r>
              <a:rPr lang="en" sz="1800">
                <a:latin typeface="Lato"/>
                <a:ea typeface="Lato"/>
                <a:cs typeface="Lato"/>
                <a:sym typeface="Lato"/>
              </a:rPr>
              <a:t>Provide funding for prototyping, experimentation, and skill development.  </a:t>
            </a:r>
            <a:endParaRPr sz="800"/>
          </a:p>
        </p:txBody>
      </p:sp>
      <p:sp>
        <p:nvSpPr>
          <p:cNvPr id="384" name="Google Shape;384;p81"/>
          <p:cNvSpPr/>
          <p:nvPr/>
        </p:nvSpPr>
        <p:spPr>
          <a:xfrm rot="5400000">
            <a:off x="5209449" y="2424593"/>
            <a:ext cx="176904" cy="134244"/>
          </a:xfrm>
          <a:custGeom>
            <a:avLst/>
            <a:gdLst/>
            <a:ahLst/>
            <a:cxnLst/>
            <a:rect l="l" t="t" r="r" b="b"/>
            <a:pathLst>
              <a:path w="21600" h="21600" extrusionOk="0">
                <a:moveTo>
                  <a:pt x="10800" y="0"/>
                </a:moveTo>
                <a:lnTo>
                  <a:pt x="21600" y="21600"/>
                </a:lnTo>
                <a:lnTo>
                  <a:pt x="0" y="21600"/>
                </a:lnTo>
                <a:close/>
              </a:path>
            </a:pathLst>
          </a:custGeom>
          <a:solidFill>
            <a:srgbClr val="53585F"/>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DCDEE0"/>
              </a:buClr>
              <a:buSzPts val="1900"/>
              <a:buFont typeface="Helvetica Neue Light"/>
              <a:buNone/>
            </a:pPr>
            <a:endParaRPr sz="1900" b="0" i="0" u="none" strike="noStrike" cap="none">
              <a:solidFill>
                <a:srgbClr val="000000"/>
              </a:solidFill>
              <a:latin typeface="Helvetica Neue Light"/>
              <a:ea typeface="Helvetica Neue Light"/>
              <a:cs typeface="Helvetica Neue Light"/>
              <a:sym typeface="Helvetica Neue Light"/>
            </a:endParaRPr>
          </a:p>
        </p:txBody>
      </p:sp>
      <p:sp>
        <p:nvSpPr>
          <p:cNvPr id="385" name="Google Shape;385;p81"/>
          <p:cNvSpPr/>
          <p:nvPr/>
        </p:nvSpPr>
        <p:spPr>
          <a:xfrm rot="5400000">
            <a:off x="5209449" y="3416060"/>
            <a:ext cx="176904" cy="134244"/>
          </a:xfrm>
          <a:custGeom>
            <a:avLst/>
            <a:gdLst/>
            <a:ahLst/>
            <a:cxnLst/>
            <a:rect l="l" t="t" r="r" b="b"/>
            <a:pathLst>
              <a:path w="21600" h="21600" extrusionOk="0">
                <a:moveTo>
                  <a:pt x="10800" y="0"/>
                </a:moveTo>
                <a:lnTo>
                  <a:pt x="21600" y="21600"/>
                </a:lnTo>
                <a:lnTo>
                  <a:pt x="0" y="21600"/>
                </a:lnTo>
                <a:close/>
              </a:path>
            </a:pathLst>
          </a:custGeom>
          <a:solidFill>
            <a:srgbClr val="53585F"/>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DCDEE0"/>
              </a:buClr>
              <a:buSzPts val="1900"/>
              <a:buFont typeface="Helvetica Neue Light"/>
              <a:buNone/>
            </a:pPr>
            <a:endParaRPr sz="1900" b="0" i="0" u="none" strike="noStrike" cap="none">
              <a:solidFill>
                <a:srgbClr val="000000"/>
              </a:solidFill>
              <a:latin typeface="Helvetica Neue Light"/>
              <a:ea typeface="Helvetica Neue Light"/>
              <a:cs typeface="Helvetica Neue Light"/>
              <a:sym typeface="Helvetica Neue Light"/>
            </a:endParaRPr>
          </a:p>
        </p:txBody>
      </p:sp>
      <p:sp>
        <p:nvSpPr>
          <p:cNvPr id="386" name="Google Shape;386;p81"/>
          <p:cNvSpPr/>
          <p:nvPr/>
        </p:nvSpPr>
        <p:spPr>
          <a:xfrm rot="2700000">
            <a:off x="3054963" y="1649062"/>
            <a:ext cx="1714027" cy="1786576"/>
          </a:xfrm>
          <a:prstGeom prst="rect">
            <a:avLst/>
          </a:prstGeom>
          <a:solidFill>
            <a:srgbClr val="024380"/>
          </a:solidFill>
          <a:ln w="117475">
            <a:solidFill>
              <a:srgbClr val="00B0F0"/>
            </a:solid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900"/>
              <a:buFont typeface="Helvetica Neue Light"/>
              <a:buNone/>
            </a:pPr>
            <a:endParaRPr sz="1900" b="0" i="0" u="none" strike="noStrike" cap="none" dirty="0">
              <a:solidFill>
                <a:srgbClr val="000000"/>
              </a:solidFill>
              <a:highlight>
                <a:srgbClr val="00FFFF"/>
              </a:highlight>
              <a:latin typeface="Helvetica Neue Light"/>
              <a:ea typeface="Helvetica Neue Light"/>
              <a:cs typeface="Helvetica Neue Light"/>
              <a:sym typeface="Helvetica Neue Light"/>
            </a:endParaRPr>
          </a:p>
        </p:txBody>
      </p:sp>
      <p:sp>
        <p:nvSpPr>
          <p:cNvPr id="387" name="Google Shape;387;p81"/>
          <p:cNvSpPr/>
          <p:nvPr/>
        </p:nvSpPr>
        <p:spPr>
          <a:xfrm>
            <a:off x="3207449" y="2343313"/>
            <a:ext cx="1395900" cy="286500"/>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900"/>
              <a:buFont typeface="Lato"/>
              <a:buNone/>
            </a:pPr>
            <a:r>
              <a:rPr lang="en" sz="1800" b="1" dirty="0">
                <a:solidFill>
                  <a:srgbClr val="FFFFFF"/>
                </a:solidFill>
                <a:latin typeface="Lato"/>
                <a:ea typeface="Lato"/>
                <a:cs typeface="Lato"/>
                <a:sym typeface="Lato"/>
              </a:rPr>
              <a:t>IN PERSON MEETINGS</a:t>
            </a:r>
            <a:endParaRPr sz="1800" b="1" dirty="0">
              <a:latin typeface="Lato"/>
              <a:ea typeface="Lato"/>
              <a:cs typeface="Lato"/>
              <a:sym typeface="Lato"/>
            </a:endParaRPr>
          </a:p>
        </p:txBody>
      </p:sp>
      <p:sp>
        <p:nvSpPr>
          <p:cNvPr id="388" name="Google Shape;388;p81"/>
          <p:cNvSpPr/>
          <p:nvPr/>
        </p:nvSpPr>
        <p:spPr>
          <a:xfrm rot="5400000">
            <a:off x="5209449" y="1303254"/>
            <a:ext cx="176904" cy="134244"/>
          </a:xfrm>
          <a:custGeom>
            <a:avLst/>
            <a:gdLst/>
            <a:ahLst/>
            <a:cxnLst/>
            <a:rect l="l" t="t" r="r" b="b"/>
            <a:pathLst>
              <a:path w="21600" h="21600" extrusionOk="0">
                <a:moveTo>
                  <a:pt x="10800" y="0"/>
                </a:moveTo>
                <a:lnTo>
                  <a:pt x="21600" y="21600"/>
                </a:lnTo>
                <a:lnTo>
                  <a:pt x="0" y="21600"/>
                </a:lnTo>
                <a:close/>
              </a:path>
            </a:pathLst>
          </a:custGeom>
          <a:solidFill>
            <a:srgbClr val="53585F"/>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DCDEE0"/>
              </a:buClr>
              <a:buSzPts val="1900"/>
              <a:buFont typeface="Helvetica Neue Light"/>
              <a:buNone/>
            </a:pPr>
            <a:endParaRPr sz="1900" b="0" i="0" u="none" strike="noStrike" cap="none">
              <a:solidFill>
                <a:srgbClr val="000000"/>
              </a:solidFill>
              <a:latin typeface="Helvetica Neue Light"/>
              <a:ea typeface="Helvetica Neue Light"/>
              <a:cs typeface="Helvetica Neue Light"/>
              <a:sym typeface="Helvetica Neue Light"/>
            </a:endParaRPr>
          </a:p>
        </p:txBody>
      </p:sp>
      <p:cxnSp>
        <p:nvCxnSpPr>
          <p:cNvPr id="389" name="Google Shape;389;p81"/>
          <p:cNvCxnSpPr/>
          <p:nvPr/>
        </p:nvCxnSpPr>
        <p:spPr>
          <a:xfrm>
            <a:off x="227103" y="2949725"/>
            <a:ext cx="367800" cy="0"/>
          </a:xfrm>
          <a:prstGeom prst="straightConnector1">
            <a:avLst/>
          </a:prstGeom>
          <a:noFill/>
          <a:ln w="25400" cap="flat" cmpd="sng">
            <a:solidFill>
              <a:srgbClr val="53585F"/>
            </a:solidFill>
            <a:prstDash val="solid"/>
            <a:miter lim="400000"/>
            <a:headEnd type="none" w="sm" len="sm"/>
            <a:tailEnd type="none" w="sm" len="sm"/>
          </a:ln>
        </p:spPr>
      </p:cxnSp>
    </p:spTree>
    <p:extLst>
      <p:ext uri="{BB962C8B-B14F-4D97-AF65-F5344CB8AC3E}">
        <p14:creationId xmlns:p14="http://schemas.microsoft.com/office/powerpoint/2010/main" val="1711290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pic>
        <p:nvPicPr>
          <p:cNvPr id="529" name="Google Shape;529;p93"/>
          <p:cNvPicPr preferRelativeResize="0"/>
          <p:nvPr/>
        </p:nvPicPr>
        <p:blipFill rotWithShape="1">
          <a:blip r:embed="rId3">
            <a:alphaModFix/>
          </a:blip>
          <a:srcRect l="5330" t="12349" r="10593"/>
          <a:stretch/>
        </p:blipFill>
        <p:spPr>
          <a:xfrm>
            <a:off x="4950900" y="1151375"/>
            <a:ext cx="4106901" cy="3586777"/>
          </a:xfrm>
          <a:prstGeom prst="rect">
            <a:avLst/>
          </a:prstGeom>
          <a:noFill/>
          <a:ln>
            <a:noFill/>
          </a:ln>
        </p:spPr>
      </p:pic>
      <p:sp>
        <p:nvSpPr>
          <p:cNvPr id="530" name="Google Shape;530;p93"/>
          <p:cNvSpPr/>
          <p:nvPr/>
        </p:nvSpPr>
        <p:spPr>
          <a:xfrm>
            <a:off x="142875" y="79850"/>
            <a:ext cx="8970300" cy="784500"/>
          </a:xfrm>
          <a:prstGeom prst="rect">
            <a:avLst/>
          </a:prstGeom>
          <a:noFill/>
          <a:ln>
            <a:noFill/>
          </a:ln>
        </p:spPr>
        <p:txBody>
          <a:bodyPr spcFirstLastPara="1" wrap="square" lIns="19050" tIns="19050" rIns="19050" bIns="19050" anchor="ctr" anchorCtr="0">
            <a:noAutofit/>
          </a:bodyPr>
          <a:lstStyle/>
          <a:p>
            <a:pPr marL="0" lvl="0" indent="0" algn="l" rtl="0">
              <a:spcBef>
                <a:spcPts val="0"/>
              </a:spcBef>
              <a:spcAft>
                <a:spcPts val="0"/>
              </a:spcAft>
              <a:buClr>
                <a:schemeClr val="dk1"/>
              </a:buClr>
              <a:buSzPts val="2300"/>
              <a:buFont typeface="Lato"/>
              <a:buNone/>
            </a:pPr>
            <a:r>
              <a:rPr lang="en" sz="3000" b="1">
                <a:solidFill>
                  <a:schemeClr val="dk1"/>
                </a:solidFill>
                <a:latin typeface="Lato"/>
                <a:ea typeface="Lato"/>
                <a:cs typeface="Lato"/>
                <a:sym typeface="Lato"/>
              </a:rPr>
              <a:t>ESIP BACKBONE</a:t>
            </a:r>
            <a:endParaRPr sz="3000" b="1">
              <a:latin typeface="Lato"/>
              <a:ea typeface="Lato"/>
              <a:cs typeface="Lato"/>
              <a:sym typeface="Lato"/>
            </a:endParaRPr>
          </a:p>
        </p:txBody>
      </p:sp>
      <p:cxnSp>
        <p:nvCxnSpPr>
          <p:cNvPr id="531" name="Google Shape;531;p93"/>
          <p:cNvCxnSpPr/>
          <p:nvPr/>
        </p:nvCxnSpPr>
        <p:spPr>
          <a:xfrm>
            <a:off x="176278" y="681300"/>
            <a:ext cx="367800" cy="0"/>
          </a:xfrm>
          <a:prstGeom prst="straightConnector1">
            <a:avLst/>
          </a:prstGeom>
          <a:noFill/>
          <a:ln w="25400" cap="flat" cmpd="sng">
            <a:solidFill>
              <a:srgbClr val="53585F"/>
            </a:solidFill>
            <a:prstDash val="solid"/>
            <a:miter lim="400000"/>
            <a:headEnd type="none" w="sm" len="sm"/>
            <a:tailEnd type="none" w="sm" len="sm"/>
          </a:ln>
        </p:spPr>
      </p:cxnSp>
      <p:pic>
        <p:nvPicPr>
          <p:cNvPr id="532" name="Google Shape;532;p93"/>
          <p:cNvPicPr preferRelativeResize="0"/>
          <p:nvPr/>
        </p:nvPicPr>
        <p:blipFill rotWithShape="1">
          <a:blip r:embed="rId4">
            <a:alphaModFix/>
          </a:blip>
          <a:srcRect/>
          <a:stretch/>
        </p:blipFill>
        <p:spPr>
          <a:xfrm>
            <a:off x="196025" y="1090625"/>
            <a:ext cx="4681050" cy="3494225"/>
          </a:xfrm>
          <a:prstGeom prst="rect">
            <a:avLst/>
          </a:prstGeom>
          <a:noFill/>
          <a:ln>
            <a:noFill/>
          </a:ln>
        </p:spPr>
      </p:pic>
    </p:spTree>
    <p:extLst>
      <p:ext uri="{BB962C8B-B14F-4D97-AF65-F5344CB8AC3E}">
        <p14:creationId xmlns:p14="http://schemas.microsoft.com/office/powerpoint/2010/main" val="3935440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pic>
        <p:nvPicPr>
          <p:cNvPr id="537" name="Google Shape;537;p94"/>
          <p:cNvPicPr preferRelativeResize="0"/>
          <p:nvPr/>
        </p:nvPicPr>
        <p:blipFill rotWithShape="1">
          <a:blip r:embed="rId3">
            <a:alphaModFix/>
          </a:blip>
          <a:srcRect/>
          <a:stretch/>
        </p:blipFill>
        <p:spPr>
          <a:xfrm>
            <a:off x="196025" y="1090625"/>
            <a:ext cx="4681050" cy="3494225"/>
          </a:xfrm>
          <a:prstGeom prst="rect">
            <a:avLst/>
          </a:prstGeom>
          <a:noFill/>
          <a:ln>
            <a:noFill/>
          </a:ln>
        </p:spPr>
      </p:pic>
      <p:sp>
        <p:nvSpPr>
          <p:cNvPr id="538" name="Google Shape;538;p94"/>
          <p:cNvSpPr/>
          <p:nvPr/>
        </p:nvSpPr>
        <p:spPr>
          <a:xfrm>
            <a:off x="142875" y="79850"/>
            <a:ext cx="3297000" cy="784500"/>
          </a:xfrm>
          <a:prstGeom prst="rect">
            <a:avLst/>
          </a:prstGeom>
          <a:noFill/>
          <a:ln>
            <a:noFill/>
          </a:ln>
        </p:spPr>
        <p:txBody>
          <a:bodyPr spcFirstLastPara="1" wrap="square" lIns="19050" tIns="19050" rIns="19050" bIns="19050" anchor="ctr" anchorCtr="0">
            <a:noAutofit/>
          </a:bodyPr>
          <a:lstStyle/>
          <a:p>
            <a:pPr marL="0" lvl="0" indent="0" algn="l" rtl="0">
              <a:spcBef>
                <a:spcPts val="0"/>
              </a:spcBef>
              <a:spcAft>
                <a:spcPts val="0"/>
              </a:spcAft>
              <a:buClr>
                <a:schemeClr val="dk1"/>
              </a:buClr>
              <a:buSzPts val="2300"/>
              <a:buFont typeface="Lato"/>
              <a:buNone/>
            </a:pPr>
            <a:r>
              <a:rPr lang="en" sz="3000" b="1">
                <a:solidFill>
                  <a:schemeClr val="dk1"/>
                </a:solidFill>
                <a:latin typeface="Lato"/>
                <a:ea typeface="Lato"/>
                <a:cs typeface="Lato"/>
                <a:sym typeface="Lato"/>
              </a:rPr>
              <a:t>ESIP BACKBONE</a:t>
            </a:r>
            <a:endParaRPr sz="3000" b="1">
              <a:latin typeface="Lato"/>
              <a:ea typeface="Lato"/>
              <a:cs typeface="Lato"/>
              <a:sym typeface="Lato"/>
            </a:endParaRPr>
          </a:p>
        </p:txBody>
      </p:sp>
      <p:cxnSp>
        <p:nvCxnSpPr>
          <p:cNvPr id="539" name="Google Shape;539;p94"/>
          <p:cNvCxnSpPr/>
          <p:nvPr/>
        </p:nvCxnSpPr>
        <p:spPr>
          <a:xfrm>
            <a:off x="176278" y="681300"/>
            <a:ext cx="367800" cy="0"/>
          </a:xfrm>
          <a:prstGeom prst="straightConnector1">
            <a:avLst/>
          </a:prstGeom>
          <a:noFill/>
          <a:ln w="25400" cap="flat" cmpd="sng">
            <a:solidFill>
              <a:srgbClr val="53585F"/>
            </a:solidFill>
            <a:prstDash val="solid"/>
            <a:miter lim="400000"/>
            <a:headEnd type="none" w="sm" len="sm"/>
            <a:tailEnd type="none" w="sm" len="sm"/>
          </a:ln>
        </p:spPr>
      </p:cxnSp>
      <p:pic>
        <p:nvPicPr>
          <p:cNvPr id="540" name="Google Shape;540;p94"/>
          <p:cNvPicPr preferRelativeResize="0"/>
          <p:nvPr/>
        </p:nvPicPr>
        <p:blipFill rotWithShape="1">
          <a:blip r:embed="rId4">
            <a:alphaModFix/>
          </a:blip>
          <a:srcRect t="3326" r="52446" b="34371"/>
          <a:stretch/>
        </p:blipFill>
        <p:spPr>
          <a:xfrm>
            <a:off x="5204875" y="1090625"/>
            <a:ext cx="1840050" cy="1709124"/>
          </a:xfrm>
          <a:prstGeom prst="rect">
            <a:avLst/>
          </a:prstGeom>
          <a:noFill/>
          <a:ln>
            <a:noFill/>
          </a:ln>
        </p:spPr>
      </p:pic>
      <p:pic>
        <p:nvPicPr>
          <p:cNvPr id="541" name="Google Shape;541;p94"/>
          <p:cNvPicPr preferRelativeResize="0"/>
          <p:nvPr/>
        </p:nvPicPr>
        <p:blipFill rotWithShape="1">
          <a:blip r:embed="rId5">
            <a:alphaModFix/>
          </a:blip>
          <a:srcRect l="52575" t="5576" b="30324"/>
          <a:stretch/>
        </p:blipFill>
        <p:spPr>
          <a:xfrm>
            <a:off x="7121125" y="2875725"/>
            <a:ext cx="1775922" cy="1709124"/>
          </a:xfrm>
          <a:prstGeom prst="rect">
            <a:avLst/>
          </a:prstGeom>
          <a:noFill/>
          <a:ln>
            <a:noFill/>
          </a:ln>
        </p:spPr>
      </p:pic>
      <p:pic>
        <p:nvPicPr>
          <p:cNvPr id="542" name="Google Shape;542;p94"/>
          <p:cNvPicPr preferRelativeResize="0"/>
          <p:nvPr/>
        </p:nvPicPr>
        <p:blipFill rotWithShape="1">
          <a:blip r:embed="rId5">
            <a:alphaModFix/>
          </a:blip>
          <a:srcRect t="3563" r="52575" b="32337"/>
          <a:stretch/>
        </p:blipFill>
        <p:spPr>
          <a:xfrm>
            <a:off x="5225450" y="2875725"/>
            <a:ext cx="1775922" cy="1709124"/>
          </a:xfrm>
          <a:prstGeom prst="rect">
            <a:avLst/>
          </a:prstGeom>
          <a:noFill/>
          <a:ln>
            <a:noFill/>
          </a:ln>
        </p:spPr>
      </p:pic>
      <p:pic>
        <p:nvPicPr>
          <p:cNvPr id="543" name="Google Shape;543;p94"/>
          <p:cNvPicPr preferRelativeResize="0"/>
          <p:nvPr/>
        </p:nvPicPr>
        <p:blipFill rotWithShape="1">
          <a:blip r:embed="rId4">
            <a:alphaModFix/>
          </a:blip>
          <a:srcRect l="52223" t="3326" r="1881" b="34371"/>
          <a:stretch/>
        </p:blipFill>
        <p:spPr>
          <a:xfrm>
            <a:off x="7121125" y="1090625"/>
            <a:ext cx="1775924" cy="1709124"/>
          </a:xfrm>
          <a:prstGeom prst="rect">
            <a:avLst/>
          </a:prstGeom>
          <a:noFill/>
          <a:ln>
            <a:noFill/>
          </a:ln>
        </p:spPr>
      </p:pic>
      <p:sp>
        <p:nvSpPr>
          <p:cNvPr id="544" name="Google Shape;544;p94"/>
          <p:cNvSpPr/>
          <p:nvPr/>
        </p:nvSpPr>
        <p:spPr>
          <a:xfrm>
            <a:off x="5188800" y="2711250"/>
            <a:ext cx="3817200" cy="1941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94"/>
          <p:cNvSpPr/>
          <p:nvPr/>
        </p:nvSpPr>
        <p:spPr>
          <a:xfrm rot="5400000">
            <a:off x="5232875" y="2773088"/>
            <a:ext cx="3666300" cy="1293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94"/>
          <p:cNvSpPr txBox="1"/>
          <p:nvPr/>
        </p:nvSpPr>
        <p:spPr>
          <a:xfrm>
            <a:off x="5178000" y="2634325"/>
            <a:ext cx="3642900" cy="12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Lato"/>
                <a:ea typeface="Lato"/>
                <a:cs typeface="Lato"/>
                <a:sym typeface="Lato"/>
              </a:rPr>
              <a:t>Erin Robinson	                  Megan Carter</a:t>
            </a:r>
            <a:endParaRPr sz="1200" b="1">
              <a:latin typeface="Lato"/>
              <a:ea typeface="Lato"/>
              <a:cs typeface="Lato"/>
              <a:sym typeface="Lato"/>
            </a:endParaRPr>
          </a:p>
        </p:txBody>
      </p:sp>
      <p:sp>
        <p:nvSpPr>
          <p:cNvPr id="547" name="Google Shape;547;p94"/>
          <p:cNvSpPr txBox="1"/>
          <p:nvPr/>
        </p:nvSpPr>
        <p:spPr>
          <a:xfrm>
            <a:off x="5168375" y="4508425"/>
            <a:ext cx="3642900" cy="40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dirty="0">
                <a:latin typeface="Lato"/>
                <a:ea typeface="Lato"/>
                <a:cs typeface="Lato"/>
                <a:sym typeface="Lato"/>
              </a:rPr>
              <a:t>Dan Keyes 		Annie Burgess</a:t>
            </a:r>
            <a:endParaRPr sz="1200" b="1" dirty="0">
              <a:latin typeface="Lato"/>
              <a:ea typeface="Lato"/>
              <a:cs typeface="Lato"/>
              <a:sym typeface="Lato"/>
            </a:endParaRPr>
          </a:p>
        </p:txBody>
      </p:sp>
      <p:sp>
        <p:nvSpPr>
          <p:cNvPr id="548" name="Google Shape;548;p94"/>
          <p:cNvSpPr/>
          <p:nvPr/>
        </p:nvSpPr>
        <p:spPr>
          <a:xfrm rot="5400000">
            <a:off x="7107850" y="2722950"/>
            <a:ext cx="3666300" cy="170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5395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394" name="Google Shape;394;p82"/>
          <p:cNvPicPr preferRelativeResize="0"/>
          <p:nvPr/>
        </p:nvPicPr>
        <p:blipFill>
          <a:blip r:embed="rId3">
            <a:alphaModFix/>
          </a:blip>
          <a:stretch>
            <a:fillRect/>
          </a:stretch>
        </p:blipFill>
        <p:spPr>
          <a:xfrm>
            <a:off x="0" y="2095139"/>
            <a:ext cx="9143992" cy="3048370"/>
          </a:xfrm>
          <a:prstGeom prst="rect">
            <a:avLst/>
          </a:prstGeom>
          <a:noFill/>
          <a:ln>
            <a:noFill/>
          </a:ln>
        </p:spPr>
      </p:pic>
      <p:sp>
        <p:nvSpPr>
          <p:cNvPr id="395" name="Google Shape;395;p82"/>
          <p:cNvSpPr/>
          <p:nvPr/>
        </p:nvSpPr>
        <p:spPr>
          <a:xfrm>
            <a:off x="142875" y="79850"/>
            <a:ext cx="8970300" cy="784500"/>
          </a:xfrm>
          <a:prstGeom prst="rect">
            <a:avLst/>
          </a:prstGeom>
          <a:noFill/>
          <a:ln>
            <a:noFill/>
          </a:ln>
        </p:spPr>
        <p:txBody>
          <a:bodyPr spcFirstLastPara="1" wrap="square" lIns="19050" tIns="19050" rIns="19050" bIns="19050" anchor="ctr" anchorCtr="0">
            <a:noAutofit/>
          </a:bodyPr>
          <a:lstStyle/>
          <a:p>
            <a:pPr marL="0" marR="0" lvl="0" indent="0" algn="l" rtl="0">
              <a:lnSpc>
                <a:spcPct val="120000"/>
              </a:lnSpc>
              <a:spcBef>
                <a:spcPts val="0"/>
              </a:spcBef>
              <a:spcAft>
                <a:spcPts val="0"/>
              </a:spcAft>
              <a:buClr>
                <a:schemeClr val="dk2"/>
              </a:buClr>
              <a:buSzPts val="4500"/>
              <a:buFont typeface="Lato Light"/>
              <a:buNone/>
            </a:pPr>
            <a:r>
              <a:rPr lang="en" sz="2400" b="1">
                <a:latin typeface="Lato"/>
                <a:ea typeface="Lato"/>
                <a:cs typeface="Lato"/>
                <a:sym typeface="Lato"/>
              </a:rPr>
              <a:t>TRADITIONAL MEETINGS</a:t>
            </a:r>
            <a:endParaRPr sz="2400" b="1" u="none" strike="noStrike" cap="none">
              <a:latin typeface="Lato"/>
              <a:ea typeface="Lato"/>
              <a:cs typeface="Lato"/>
              <a:sym typeface="Lato"/>
            </a:endParaRPr>
          </a:p>
        </p:txBody>
      </p:sp>
      <p:cxnSp>
        <p:nvCxnSpPr>
          <p:cNvPr id="396" name="Google Shape;396;p82"/>
          <p:cNvCxnSpPr/>
          <p:nvPr/>
        </p:nvCxnSpPr>
        <p:spPr>
          <a:xfrm>
            <a:off x="176278" y="681300"/>
            <a:ext cx="367800" cy="0"/>
          </a:xfrm>
          <a:prstGeom prst="straightConnector1">
            <a:avLst/>
          </a:prstGeom>
          <a:noFill/>
          <a:ln w="25400" cap="flat" cmpd="sng">
            <a:solidFill>
              <a:srgbClr val="53585F"/>
            </a:solidFill>
            <a:prstDash val="solid"/>
            <a:miter lim="400000"/>
            <a:headEnd type="none" w="sm" len="sm"/>
            <a:tailEnd type="none" w="sm" len="sm"/>
          </a:ln>
        </p:spPr>
      </p:cxnSp>
      <p:pic>
        <p:nvPicPr>
          <p:cNvPr id="397" name="Google Shape;397;p82"/>
          <p:cNvPicPr preferRelativeResize="0"/>
          <p:nvPr/>
        </p:nvPicPr>
        <p:blipFill rotWithShape="1">
          <a:blip r:embed="rId4">
            <a:alphaModFix/>
          </a:blip>
          <a:srcRect/>
          <a:stretch/>
        </p:blipFill>
        <p:spPr>
          <a:xfrm>
            <a:off x="1518827" y="1008750"/>
            <a:ext cx="6106351" cy="3446525"/>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813749391"/>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TotalTime>
  <Words>1025</Words>
  <Application>Microsoft Macintosh PowerPoint</Application>
  <PresentationFormat>On-screen Show (16:9)</PresentationFormat>
  <Paragraphs>132</Paragraphs>
  <Slides>23</Slides>
  <Notes>12</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23</vt:i4>
      </vt:variant>
    </vt:vector>
  </HeadingPairs>
  <TitlesOfParts>
    <vt:vector size="39" baseType="lpstr">
      <vt:lpstr>Helvetica Neue</vt:lpstr>
      <vt:lpstr>Arial</vt:lpstr>
      <vt:lpstr>Helvetica Light</vt:lpstr>
      <vt:lpstr>Tahoma</vt:lpstr>
      <vt:lpstr>Helvetica Neue Light</vt:lpstr>
      <vt:lpstr>Lato Hairline</vt:lpstr>
      <vt:lpstr>Poppins Light</vt:lpstr>
      <vt:lpstr>Lato Light</vt:lpstr>
      <vt:lpstr>Lato Black</vt:lpstr>
      <vt:lpstr>Source Sans Pro</vt:lpstr>
      <vt:lpstr>Calibri</vt:lpstr>
      <vt:lpstr>Palatino</vt:lpstr>
      <vt:lpstr>Lato</vt:lpstr>
      <vt:lpstr>White</vt:lpstr>
      <vt:lpstr>1_White</vt:lpstr>
      <vt:lpstr>2_White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Learnings - Cancellation</vt:lpstr>
      <vt:lpstr>PowerPoint Presentation</vt:lpstr>
      <vt:lpstr>PowerPoint Presentation</vt:lpstr>
      <vt:lpstr>PowerPoint Presentation</vt:lpstr>
      <vt:lpstr>PowerPoint Presentation</vt:lpstr>
      <vt:lpstr>PowerPoint Presentation</vt:lpstr>
      <vt:lpstr>Key Learnings – Pivot </vt:lpstr>
      <vt:lpstr>Key Learnings – Registration Fees</vt:lpstr>
      <vt:lpstr>Resources – ESIP</vt:lpstr>
      <vt:lpstr>Resources – Gathered from around the Internet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ESIP Federation</cp:lastModifiedBy>
  <cp:revision>6</cp:revision>
  <dcterms:modified xsi:type="dcterms:W3CDTF">2020-06-22T17:43:32Z</dcterms:modified>
</cp:coreProperties>
</file>