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544" r:id="rId8"/>
    <p:sldId id="545" r:id="rId9"/>
    <p:sldId id="257" r:id="rId10"/>
    <p:sldId id="258" r:id="rId11"/>
    <p:sldId id="259" r:id="rId12"/>
    <p:sldId id="260" r:id="rId13"/>
  </p:sldIdLst>
  <p:sldSz cx="9144000" cy="5143500" type="screen16x9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73">
          <p15:clr>
            <a:srgbClr val="A4A3A4"/>
          </p15:clr>
        </p15:guide>
        <p15:guide id="3" pos="5488">
          <p15:clr>
            <a:srgbClr val="A4A3A4"/>
          </p15:clr>
        </p15:guide>
        <p15:guide id="4" pos="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42" y="67"/>
      </p:cViewPr>
      <p:guideLst>
        <p:guide orient="horz" pos="1620"/>
        <p:guide orient="horz" pos="373"/>
        <p:guide pos="5488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t Panis Luc" userId="de29cffa-8533-4dbf-88c3-f6dfa15af550" providerId="ADAL" clId="{F83F82AB-D041-4243-B7E6-9F292666D85E}"/>
    <pc:docChg chg="custSel addSld delSld modSld sldOrd">
      <pc:chgData name="Int Panis Luc" userId="de29cffa-8533-4dbf-88c3-f6dfa15af550" providerId="ADAL" clId="{F83F82AB-D041-4243-B7E6-9F292666D85E}" dt="2020-06-16T06:28:10.742" v="1406" actId="478"/>
      <pc:docMkLst>
        <pc:docMk/>
      </pc:docMkLst>
      <pc:sldChg chg="addSp modSp">
        <pc:chgData name="Int Panis Luc" userId="de29cffa-8533-4dbf-88c3-f6dfa15af550" providerId="ADAL" clId="{F83F82AB-D041-4243-B7E6-9F292666D85E}" dt="2020-06-16T05:38:30.283" v="927" actId="20577"/>
        <pc:sldMkLst>
          <pc:docMk/>
          <pc:sldMk cId="3010748346" sldId="256"/>
        </pc:sldMkLst>
        <pc:spChg chg="mod">
          <ac:chgData name="Int Panis Luc" userId="de29cffa-8533-4dbf-88c3-f6dfa15af550" providerId="ADAL" clId="{F83F82AB-D041-4243-B7E6-9F292666D85E}" dt="2020-06-15T06:05:23.557" v="57" actId="404"/>
          <ac:spMkLst>
            <pc:docMk/>
            <pc:sldMk cId="3010748346" sldId="256"/>
            <ac:spMk id="2" creationId="{E3A2046B-729E-4C23-AD93-7AC9E8246343}"/>
          </ac:spMkLst>
        </pc:spChg>
        <pc:spChg chg="mod">
          <ac:chgData name="Int Panis Luc" userId="de29cffa-8533-4dbf-88c3-f6dfa15af550" providerId="ADAL" clId="{F83F82AB-D041-4243-B7E6-9F292666D85E}" dt="2020-06-16T05:38:30.283" v="927" actId="20577"/>
          <ac:spMkLst>
            <pc:docMk/>
            <pc:sldMk cId="3010748346" sldId="256"/>
            <ac:spMk id="3" creationId="{3BDF7349-60CC-4F92-82CA-56F9777B5FC6}"/>
          </ac:spMkLst>
        </pc:spChg>
        <pc:picChg chg="add mod">
          <ac:chgData name="Int Panis Luc" userId="de29cffa-8533-4dbf-88c3-f6dfa15af550" providerId="ADAL" clId="{F83F82AB-D041-4243-B7E6-9F292666D85E}" dt="2020-06-15T06:04:55.711" v="48" actId="14100"/>
          <ac:picMkLst>
            <pc:docMk/>
            <pc:sldMk cId="3010748346" sldId="256"/>
            <ac:picMk id="8" creationId="{D0E35E32-20FC-44D5-8794-316D70DE28A2}"/>
          </ac:picMkLst>
        </pc:picChg>
      </pc:sldChg>
      <pc:sldChg chg="ord">
        <pc:chgData name="Int Panis Luc" userId="de29cffa-8533-4dbf-88c3-f6dfa15af550" providerId="ADAL" clId="{F83F82AB-D041-4243-B7E6-9F292666D85E}" dt="2020-06-16T05:36:36.044" v="749"/>
        <pc:sldMkLst>
          <pc:docMk/>
          <pc:sldMk cId="1079446119" sldId="257"/>
        </pc:sldMkLst>
      </pc:sldChg>
      <pc:sldChg chg="delSp modSp add">
        <pc:chgData name="Int Panis Luc" userId="de29cffa-8533-4dbf-88c3-f6dfa15af550" providerId="ADAL" clId="{F83F82AB-D041-4243-B7E6-9F292666D85E}" dt="2020-06-16T05:57:19.641" v="1274" actId="20577"/>
        <pc:sldMkLst>
          <pc:docMk/>
          <pc:sldMk cId="1956457177" sldId="259"/>
        </pc:sldMkLst>
        <pc:spChg chg="mod">
          <ac:chgData name="Int Panis Luc" userId="de29cffa-8533-4dbf-88c3-f6dfa15af550" providerId="ADAL" clId="{F83F82AB-D041-4243-B7E6-9F292666D85E}" dt="2020-06-16T05:48:34.038" v="1072" actId="14100"/>
          <ac:spMkLst>
            <pc:docMk/>
            <pc:sldMk cId="1956457177" sldId="259"/>
            <ac:spMk id="3" creationId="{72A895B3-1155-4071-BD88-B35A8DCCA3B9}"/>
          </ac:spMkLst>
        </pc:spChg>
        <pc:spChg chg="del">
          <ac:chgData name="Int Panis Luc" userId="de29cffa-8533-4dbf-88c3-f6dfa15af550" providerId="ADAL" clId="{F83F82AB-D041-4243-B7E6-9F292666D85E}" dt="2020-06-16T05:56:49.578" v="1240" actId="478"/>
          <ac:spMkLst>
            <pc:docMk/>
            <pc:sldMk cId="1956457177" sldId="259"/>
            <ac:spMk id="4" creationId="{E286E589-EDA5-4370-A5F6-BCCCE4E3106F}"/>
          </ac:spMkLst>
        </pc:spChg>
        <pc:graphicFrameChg chg="mod">
          <ac:chgData name="Int Panis Luc" userId="de29cffa-8533-4dbf-88c3-f6dfa15af550" providerId="ADAL" clId="{F83F82AB-D041-4243-B7E6-9F292666D85E}" dt="2020-06-16T05:57:19.641" v="1274" actId="20577"/>
          <ac:graphicFrameMkLst>
            <pc:docMk/>
            <pc:sldMk cId="1956457177" sldId="259"/>
            <ac:graphicFrameMk id="9" creationId="{C89CAC3B-0C49-4B9A-92B4-D725F3C21C54}"/>
          </ac:graphicFrameMkLst>
        </pc:graphicFrameChg>
      </pc:sldChg>
      <pc:sldChg chg="del">
        <pc:chgData name="Int Panis Luc" userId="de29cffa-8533-4dbf-88c3-f6dfa15af550" providerId="ADAL" clId="{F83F82AB-D041-4243-B7E6-9F292666D85E}" dt="2020-06-15T06:02:43.215" v="0" actId="2696"/>
        <pc:sldMkLst>
          <pc:docMk/>
          <pc:sldMk cId="3543656478" sldId="259"/>
        </pc:sldMkLst>
      </pc:sldChg>
      <pc:sldChg chg="delSp modSp add">
        <pc:chgData name="Int Panis Luc" userId="de29cffa-8533-4dbf-88c3-f6dfa15af550" providerId="ADAL" clId="{F83F82AB-D041-4243-B7E6-9F292666D85E}" dt="2020-06-16T05:58:28.498" v="1307" actId="14100"/>
        <pc:sldMkLst>
          <pc:docMk/>
          <pc:sldMk cId="564753477" sldId="260"/>
        </pc:sldMkLst>
        <pc:spChg chg="mod">
          <ac:chgData name="Int Panis Luc" userId="de29cffa-8533-4dbf-88c3-f6dfa15af550" providerId="ADAL" clId="{F83F82AB-D041-4243-B7E6-9F292666D85E}" dt="2020-06-16T05:58:21.302" v="1305" actId="14100"/>
          <ac:spMkLst>
            <pc:docMk/>
            <pc:sldMk cId="564753477" sldId="260"/>
            <ac:spMk id="3" creationId="{72A895B3-1155-4071-BD88-B35A8DCCA3B9}"/>
          </ac:spMkLst>
        </pc:spChg>
        <pc:spChg chg="del">
          <ac:chgData name="Int Panis Luc" userId="de29cffa-8533-4dbf-88c3-f6dfa15af550" providerId="ADAL" clId="{F83F82AB-D041-4243-B7E6-9F292666D85E}" dt="2020-06-16T05:58:23.761" v="1306" actId="478"/>
          <ac:spMkLst>
            <pc:docMk/>
            <pc:sldMk cId="564753477" sldId="260"/>
            <ac:spMk id="4" creationId="{E286E589-EDA5-4370-A5F6-BCCCE4E3106F}"/>
          </ac:spMkLst>
        </pc:spChg>
        <pc:graphicFrameChg chg="mod">
          <ac:chgData name="Int Panis Luc" userId="de29cffa-8533-4dbf-88c3-f6dfa15af550" providerId="ADAL" clId="{F83F82AB-D041-4243-B7E6-9F292666D85E}" dt="2020-06-16T05:58:28.498" v="1307" actId="14100"/>
          <ac:graphicFrameMkLst>
            <pc:docMk/>
            <pc:sldMk cId="564753477" sldId="260"/>
            <ac:graphicFrameMk id="11" creationId="{51147211-2B7C-4532-A66B-771FFE270C9D}"/>
          </ac:graphicFrameMkLst>
        </pc:graphicFrameChg>
      </pc:sldChg>
      <pc:sldChg chg="addSp delSp modSp add">
        <pc:chgData name="Int Panis Luc" userId="de29cffa-8533-4dbf-88c3-f6dfa15af550" providerId="ADAL" clId="{F83F82AB-D041-4243-B7E6-9F292666D85E}" dt="2020-06-16T05:49:23.406" v="1099" actId="1076"/>
        <pc:sldMkLst>
          <pc:docMk/>
          <pc:sldMk cId="2417712641" sldId="261"/>
        </pc:sldMkLst>
        <pc:spChg chg="mod">
          <ac:chgData name="Int Panis Luc" userId="de29cffa-8533-4dbf-88c3-f6dfa15af550" providerId="ADAL" clId="{F83F82AB-D041-4243-B7E6-9F292666D85E}" dt="2020-06-15T06:12:59.041" v="361" actId="20577"/>
          <ac:spMkLst>
            <pc:docMk/>
            <pc:sldMk cId="2417712641" sldId="261"/>
            <ac:spMk id="3" creationId="{043C93E2-13DF-4852-BA94-265A020C76C2}"/>
          </ac:spMkLst>
        </pc:spChg>
        <pc:spChg chg="del mod">
          <ac:chgData name="Int Panis Luc" userId="de29cffa-8533-4dbf-88c3-f6dfa15af550" providerId="ADAL" clId="{F83F82AB-D041-4243-B7E6-9F292666D85E}" dt="2020-06-16T05:49:13.239" v="1096" actId="478"/>
          <ac:spMkLst>
            <pc:docMk/>
            <pc:sldMk cId="2417712641" sldId="261"/>
            <ac:spMk id="4" creationId="{62D172EA-577C-493B-989B-24D0D9ECCEAE}"/>
          </ac:spMkLst>
        </pc:spChg>
        <pc:spChg chg="mod">
          <ac:chgData name="Int Panis Luc" userId="de29cffa-8533-4dbf-88c3-f6dfa15af550" providerId="ADAL" clId="{F83F82AB-D041-4243-B7E6-9F292666D85E}" dt="2020-06-16T05:49:20.413" v="1098" actId="14100"/>
          <ac:spMkLst>
            <pc:docMk/>
            <pc:sldMk cId="2417712641" sldId="261"/>
            <ac:spMk id="8" creationId="{1D98C9DC-4A43-42C7-B83B-32F184DA2613}"/>
          </ac:spMkLst>
        </pc:spChg>
        <pc:spChg chg="add del mod">
          <ac:chgData name="Int Panis Luc" userId="de29cffa-8533-4dbf-88c3-f6dfa15af550" providerId="ADAL" clId="{F83F82AB-D041-4243-B7E6-9F292666D85E}" dt="2020-06-16T05:49:15.781" v="1097" actId="478"/>
          <ac:spMkLst>
            <pc:docMk/>
            <pc:sldMk cId="2417712641" sldId="261"/>
            <ac:spMk id="12" creationId="{1599C200-FC94-45EC-8BE2-E754AC24E7B7}"/>
          </ac:spMkLst>
        </pc:spChg>
        <pc:picChg chg="add mod">
          <ac:chgData name="Int Panis Luc" userId="de29cffa-8533-4dbf-88c3-f6dfa15af550" providerId="ADAL" clId="{F83F82AB-D041-4243-B7E6-9F292666D85E}" dt="2020-06-16T05:41:30.650" v="931" actId="1076"/>
          <ac:picMkLst>
            <pc:docMk/>
            <pc:sldMk cId="2417712641" sldId="261"/>
            <ac:picMk id="9" creationId="{FDFBC3C0-D6E3-4659-86DA-BE87EE2FCA6A}"/>
          </ac:picMkLst>
        </pc:picChg>
        <pc:picChg chg="add mod ord">
          <ac:chgData name="Int Panis Luc" userId="de29cffa-8533-4dbf-88c3-f6dfa15af550" providerId="ADAL" clId="{F83F82AB-D041-4243-B7E6-9F292666D85E}" dt="2020-06-16T05:49:23.406" v="1099" actId="1076"/>
          <ac:picMkLst>
            <pc:docMk/>
            <pc:sldMk cId="2417712641" sldId="261"/>
            <ac:picMk id="10" creationId="{B66F5F37-3C81-4A29-87B3-1EF613D8E567}"/>
          </ac:picMkLst>
        </pc:picChg>
      </pc:sldChg>
      <pc:sldChg chg="modSp add">
        <pc:chgData name="Int Panis Luc" userId="de29cffa-8533-4dbf-88c3-f6dfa15af550" providerId="ADAL" clId="{F83F82AB-D041-4243-B7E6-9F292666D85E}" dt="2020-06-16T05:59:22.016" v="1341" actId="20577"/>
        <pc:sldMkLst>
          <pc:docMk/>
          <pc:sldMk cId="3691321849" sldId="262"/>
        </pc:sldMkLst>
        <pc:spChg chg="mod">
          <ac:chgData name="Int Panis Luc" userId="de29cffa-8533-4dbf-88c3-f6dfa15af550" providerId="ADAL" clId="{F83F82AB-D041-4243-B7E6-9F292666D85E}" dt="2020-06-16T05:48:56.106" v="1095" actId="20577"/>
          <ac:spMkLst>
            <pc:docMk/>
            <pc:sldMk cId="3691321849" sldId="262"/>
            <ac:spMk id="3" creationId="{6AF8A0F6-7973-47CB-8755-3094542AD79F}"/>
          </ac:spMkLst>
        </pc:spChg>
        <pc:spChg chg="mod">
          <ac:chgData name="Int Panis Luc" userId="de29cffa-8533-4dbf-88c3-f6dfa15af550" providerId="ADAL" clId="{F83F82AB-D041-4243-B7E6-9F292666D85E}" dt="2020-06-15T06:15:10.928" v="598" actId="20577"/>
          <ac:spMkLst>
            <pc:docMk/>
            <pc:sldMk cId="3691321849" sldId="262"/>
            <ac:spMk id="4" creationId="{D69A2D57-7DDF-4CD4-A4DF-1F9BDD215016}"/>
          </ac:spMkLst>
        </pc:spChg>
        <pc:spChg chg="mod">
          <ac:chgData name="Int Panis Luc" userId="de29cffa-8533-4dbf-88c3-f6dfa15af550" providerId="ADAL" clId="{F83F82AB-D041-4243-B7E6-9F292666D85E}" dt="2020-06-16T05:59:22.016" v="1341" actId="20577"/>
          <ac:spMkLst>
            <pc:docMk/>
            <pc:sldMk cId="3691321849" sldId="262"/>
            <ac:spMk id="8" creationId="{5CB8A16F-5ED8-438F-89C3-C1FBD7A48067}"/>
          </ac:spMkLst>
        </pc:spChg>
      </pc:sldChg>
      <pc:sldChg chg="add del">
        <pc:chgData name="Int Panis Luc" userId="de29cffa-8533-4dbf-88c3-f6dfa15af550" providerId="ADAL" clId="{F83F82AB-D041-4243-B7E6-9F292666D85E}" dt="2020-06-16T05:36:16.169" v="748" actId="2696"/>
        <pc:sldMkLst>
          <pc:docMk/>
          <pc:sldMk cId="1048002394" sldId="263"/>
        </pc:sldMkLst>
      </pc:sldChg>
      <pc:sldChg chg="addSp delSp modSp add ord modAnim">
        <pc:chgData name="Int Panis Luc" userId="de29cffa-8533-4dbf-88c3-f6dfa15af550" providerId="ADAL" clId="{F83F82AB-D041-4243-B7E6-9F292666D85E}" dt="2020-06-16T06:21:07.907" v="1360"/>
        <pc:sldMkLst>
          <pc:docMk/>
          <pc:sldMk cId="3850329764" sldId="544"/>
        </pc:sldMkLst>
        <pc:spChg chg="mod">
          <ac:chgData name="Int Panis Luc" userId="de29cffa-8533-4dbf-88c3-f6dfa15af550" providerId="ADAL" clId="{F83F82AB-D041-4243-B7E6-9F292666D85E}" dt="2020-06-16T06:01:32.546" v="1358" actId="20577"/>
          <ac:spMkLst>
            <pc:docMk/>
            <pc:sldMk cId="3850329764" sldId="544"/>
            <ac:spMk id="4" creationId="{34A38240-DD5D-43F1-85BE-1D3900915D95}"/>
          </ac:spMkLst>
        </pc:spChg>
        <pc:spChg chg="mod">
          <ac:chgData name="Int Panis Luc" userId="de29cffa-8533-4dbf-88c3-f6dfa15af550" providerId="ADAL" clId="{F83F82AB-D041-4243-B7E6-9F292666D85E}" dt="2020-06-16T05:56:15.571" v="1239" actId="20577"/>
          <ac:spMkLst>
            <pc:docMk/>
            <pc:sldMk cId="3850329764" sldId="544"/>
            <ac:spMk id="8" creationId="{A06910DD-B2CE-4BBC-8B9E-3EDF82A28961}"/>
          </ac:spMkLst>
        </pc:spChg>
        <pc:picChg chg="add mod ord">
          <ac:chgData name="Int Panis Luc" userId="de29cffa-8533-4dbf-88c3-f6dfa15af550" providerId="ADAL" clId="{F83F82AB-D041-4243-B7E6-9F292666D85E}" dt="2020-06-16T05:46:31.314" v="1047" actId="167"/>
          <ac:picMkLst>
            <pc:docMk/>
            <pc:sldMk cId="3850329764" sldId="544"/>
            <ac:picMk id="2" creationId="{7D4B7208-BE9E-4325-AE98-EBF70B8BAE68}"/>
          </ac:picMkLst>
        </pc:picChg>
        <pc:picChg chg="del">
          <ac:chgData name="Int Panis Luc" userId="de29cffa-8533-4dbf-88c3-f6dfa15af550" providerId="ADAL" clId="{F83F82AB-D041-4243-B7E6-9F292666D85E}" dt="2020-06-16T05:46:03.512" v="1041" actId="478"/>
          <ac:picMkLst>
            <pc:docMk/>
            <pc:sldMk cId="3850329764" sldId="544"/>
            <ac:picMk id="3" creationId="{A5CE5967-CE6B-4E2E-A2AC-7F3AFEAC803E}"/>
          </ac:picMkLst>
        </pc:picChg>
        <pc:picChg chg="add del">
          <ac:chgData name="Int Panis Luc" userId="de29cffa-8533-4dbf-88c3-f6dfa15af550" providerId="ADAL" clId="{F83F82AB-D041-4243-B7E6-9F292666D85E}" dt="2020-06-16T06:21:07.907" v="1360"/>
          <ac:picMkLst>
            <pc:docMk/>
            <pc:sldMk cId="3850329764" sldId="544"/>
            <ac:picMk id="9" creationId="{3404CD0A-AE75-4E6A-834A-8FC11E7EBA5B}"/>
          </ac:picMkLst>
        </pc:picChg>
        <pc:picChg chg="mod">
          <ac:chgData name="Int Panis Luc" userId="de29cffa-8533-4dbf-88c3-f6dfa15af550" providerId="ADAL" clId="{F83F82AB-D041-4243-B7E6-9F292666D85E}" dt="2020-06-16T05:46:38.768" v="1049" actId="1076"/>
          <ac:picMkLst>
            <pc:docMk/>
            <pc:sldMk cId="3850329764" sldId="544"/>
            <ac:picMk id="14" creationId="{5ED2049D-000F-4782-8B6C-25AE02B387B7}"/>
          </ac:picMkLst>
        </pc:picChg>
      </pc:sldChg>
      <pc:sldChg chg="addSp delSp modSp add modAnim">
        <pc:chgData name="Int Panis Luc" userId="de29cffa-8533-4dbf-88c3-f6dfa15af550" providerId="ADAL" clId="{F83F82AB-D041-4243-B7E6-9F292666D85E}" dt="2020-06-16T06:28:10.742" v="1406" actId="478"/>
        <pc:sldMkLst>
          <pc:docMk/>
          <pc:sldMk cId="2682050899" sldId="545"/>
        </pc:sldMkLst>
        <pc:spChg chg="mod">
          <ac:chgData name="Int Panis Luc" userId="de29cffa-8533-4dbf-88c3-f6dfa15af550" providerId="ADAL" clId="{F83F82AB-D041-4243-B7E6-9F292666D85E}" dt="2020-06-16T06:21:26.335" v="1378" actId="5793"/>
          <ac:spMkLst>
            <pc:docMk/>
            <pc:sldMk cId="2682050899" sldId="545"/>
            <ac:spMk id="3" creationId="{86D6989D-225B-4754-85F1-55B26D8F4BC7}"/>
          </ac:spMkLst>
        </pc:spChg>
        <pc:spChg chg="mod">
          <ac:chgData name="Int Panis Luc" userId="de29cffa-8533-4dbf-88c3-f6dfa15af550" providerId="ADAL" clId="{F83F82AB-D041-4243-B7E6-9F292666D85E}" dt="2020-06-16T06:21:33.238" v="1398" actId="20577"/>
          <ac:spMkLst>
            <pc:docMk/>
            <pc:sldMk cId="2682050899" sldId="545"/>
            <ac:spMk id="4" creationId="{D8744F24-6FA2-4AC4-B773-7ADD6C7CD2DB}"/>
          </ac:spMkLst>
        </pc:spChg>
        <pc:spChg chg="del">
          <ac:chgData name="Int Panis Luc" userId="de29cffa-8533-4dbf-88c3-f6dfa15af550" providerId="ADAL" clId="{F83F82AB-D041-4243-B7E6-9F292666D85E}" dt="2020-06-16T06:28:10.742" v="1406" actId="478"/>
          <ac:spMkLst>
            <pc:docMk/>
            <pc:sldMk cId="2682050899" sldId="545"/>
            <ac:spMk id="8" creationId="{B2413E47-5958-4139-940E-572603528953}"/>
          </ac:spMkLst>
        </pc:spChg>
        <pc:picChg chg="add mod">
          <ac:chgData name="Int Panis Luc" userId="de29cffa-8533-4dbf-88c3-f6dfa15af550" providerId="ADAL" clId="{F83F82AB-D041-4243-B7E6-9F292666D85E}" dt="2020-06-16T06:21:16.879" v="1363" actId="1076"/>
          <ac:picMkLst>
            <pc:docMk/>
            <pc:sldMk cId="2682050899" sldId="545"/>
            <ac:picMk id="9" creationId="{690EBAC7-3B38-48B6-AD89-9DDAD28441CB}"/>
          </ac:picMkLst>
        </pc:picChg>
        <pc:picChg chg="add mod">
          <ac:chgData name="Int Panis Luc" userId="de29cffa-8533-4dbf-88c3-f6dfa15af550" providerId="ADAL" clId="{F83F82AB-D041-4243-B7E6-9F292666D85E}" dt="2020-06-16T06:27:40.986" v="1404" actId="1076"/>
          <ac:picMkLst>
            <pc:docMk/>
            <pc:sldMk cId="2682050899" sldId="545"/>
            <ac:picMk id="10" creationId="{7BB30998-024A-44D7-8C46-FFE94D32175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itoresearch-my.sharepoint.com/personal/luc_intpanis_vito_be/Documents/Documents/Altmetrics%20so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itoresearch-my.sharepoint.com/personal/luc_intpanis_vito_be/Documents/Documents/Altmetrics%20so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Altmetric</a:t>
            </a:r>
            <a:r>
              <a:rPr lang="en-US" baseline="0" dirty="0"/>
              <a:t> (relative tov 2017)</a:t>
            </a:r>
          </a:p>
          <a:p>
            <a:pPr>
              <a:defRPr/>
            </a:pPr>
            <a:r>
              <a:rPr lang="en-US" baseline="0" dirty="0"/>
              <a:t>All Flemish Research Institutes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VITO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Sheet1!$A$14:$A$23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Sheet1!$B$14:$B$23</c:f>
              <c:numCache>
                <c:formatCode>0%</c:formatCode>
                <c:ptCount val="10"/>
                <c:pt idx="0">
                  <c:v>2.483564645726808E-2</c:v>
                </c:pt>
                <c:pt idx="1">
                  <c:v>2.9948867786705625E-2</c:v>
                </c:pt>
                <c:pt idx="2">
                  <c:v>8.4002921840759678E-2</c:v>
                </c:pt>
                <c:pt idx="3">
                  <c:v>0.16873630387143901</c:v>
                </c:pt>
                <c:pt idx="4">
                  <c:v>0.42804967129291455</c:v>
                </c:pt>
                <c:pt idx="5">
                  <c:v>0.83126369612856099</c:v>
                </c:pt>
                <c:pt idx="6">
                  <c:v>0.72023374726077427</c:v>
                </c:pt>
                <c:pt idx="7">
                  <c:v>1</c:v>
                </c:pt>
                <c:pt idx="8">
                  <c:v>2.0445580715850986</c:v>
                </c:pt>
                <c:pt idx="9">
                  <c:v>2.9043097151205259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B2-4C87-A5FC-141DCCFACDE2}"/>
            </c:ext>
          </c:extLst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IMEC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Sheet1!$A$14:$A$23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Sheet1!$C$14:$C$23</c:f>
              <c:numCache>
                <c:formatCode>0%</c:formatCode>
                <c:ptCount val="10"/>
                <c:pt idx="0">
                  <c:v>0.13826146475017112</c:v>
                </c:pt>
                <c:pt idx="1">
                  <c:v>0.21218343600273784</c:v>
                </c:pt>
                <c:pt idx="2">
                  <c:v>0.30116358658453113</c:v>
                </c:pt>
                <c:pt idx="3">
                  <c:v>0.38945927446954143</c:v>
                </c:pt>
                <c:pt idx="4">
                  <c:v>0.38329911019849416</c:v>
                </c:pt>
                <c:pt idx="5">
                  <c:v>0.43600273785078714</c:v>
                </c:pt>
                <c:pt idx="6">
                  <c:v>0.63997262149212863</c:v>
                </c:pt>
                <c:pt idx="7">
                  <c:v>1</c:v>
                </c:pt>
                <c:pt idx="8">
                  <c:v>0.95140314852840524</c:v>
                </c:pt>
                <c:pt idx="9">
                  <c:v>0.919233401779603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B2-4C87-A5FC-141DCCFACDE2}"/>
            </c:ext>
          </c:extLst>
        </c:ser>
        <c:ser>
          <c:idx val="2"/>
          <c:order val="2"/>
          <c:tx>
            <c:strRef>
              <c:f>Sheet1!$D$13</c:f>
              <c:strCache>
                <c:ptCount val="1"/>
                <c:pt idx="0">
                  <c:v>VIB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Sheet1!$A$14:$A$23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Sheet1!$D$14:$D$23</c:f>
              <c:numCache>
                <c:formatCode>0%</c:formatCode>
                <c:ptCount val="10"/>
                <c:pt idx="0">
                  <c:v>2.3949804881781316E-2</c:v>
                </c:pt>
                <c:pt idx="1">
                  <c:v>6.4580304537455044E-2</c:v>
                </c:pt>
                <c:pt idx="2">
                  <c:v>0.11806565154181652</c:v>
                </c:pt>
                <c:pt idx="3">
                  <c:v>0.22434769301400259</c:v>
                </c:pt>
                <c:pt idx="4">
                  <c:v>0.25770908256178743</c:v>
                </c:pt>
                <c:pt idx="5">
                  <c:v>0.36138954778483434</c:v>
                </c:pt>
                <c:pt idx="6">
                  <c:v>0.84650700130078815</c:v>
                </c:pt>
                <c:pt idx="7">
                  <c:v>1</c:v>
                </c:pt>
                <c:pt idx="8">
                  <c:v>1.0527966944678246</c:v>
                </c:pt>
                <c:pt idx="9">
                  <c:v>1.559568444410437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B2-4C87-A5FC-141DCCFACDE2}"/>
            </c:ext>
          </c:extLst>
        </c:ser>
        <c:ser>
          <c:idx val="3"/>
          <c:order val="3"/>
          <c:tx>
            <c:strRef>
              <c:f>Sheet1!$E$13</c:f>
              <c:strCache>
                <c:ptCount val="1"/>
                <c:pt idx="0">
                  <c:v>Flanders Make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Sheet1!$A$14:$A$23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Sheet1!$E$14:$E$23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0.12085308056872038</c:v>
                </c:pt>
                <c:pt idx="7">
                  <c:v>1</c:v>
                </c:pt>
                <c:pt idx="8">
                  <c:v>0.16824644549763032</c:v>
                </c:pt>
                <c:pt idx="9">
                  <c:v>0.77251184834123221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B2-4C87-A5FC-141DCCFAC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9299032"/>
        <c:axId val="459299688"/>
      </c:lineChart>
      <c:catAx>
        <c:axId val="45929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459299688"/>
        <c:crosses val="autoZero"/>
        <c:auto val="1"/>
        <c:lblAlgn val="ctr"/>
        <c:lblOffset val="100"/>
        <c:noMultiLvlLbl val="0"/>
      </c:catAx>
      <c:valAx>
        <c:axId val="459299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45929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Altmetric</a:t>
            </a:r>
            <a:r>
              <a:rPr lang="en-US" baseline="0"/>
              <a:t> (Absolute log scale)</a:t>
            </a:r>
          </a:p>
          <a:p>
            <a:pPr>
              <a:defRPr/>
            </a:pPr>
            <a:r>
              <a:rPr lang="en-US" baseline="0"/>
              <a:t>(All SOCs)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>
        <c:manualLayout>
          <c:layoutTarget val="inner"/>
          <c:xMode val="edge"/>
          <c:yMode val="edge"/>
          <c:x val="0.13513648293963254"/>
          <c:y val="0.17171296296296298"/>
          <c:w val="0.86486351706036746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34</c:v>
                </c:pt>
                <c:pt idx="1">
                  <c:v>41</c:v>
                </c:pt>
                <c:pt idx="2">
                  <c:v>115</c:v>
                </c:pt>
                <c:pt idx="3">
                  <c:v>231</c:v>
                </c:pt>
                <c:pt idx="4">
                  <c:v>586</c:v>
                </c:pt>
                <c:pt idx="5">
                  <c:v>1138</c:v>
                </c:pt>
                <c:pt idx="6">
                  <c:v>986</c:v>
                </c:pt>
                <c:pt idx="7">
                  <c:v>1369</c:v>
                </c:pt>
                <c:pt idx="8">
                  <c:v>2799</c:v>
                </c:pt>
                <c:pt idx="9">
                  <c:v>3976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22-4027-A7F2-B43469E60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IMEC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202</c:v>
                </c:pt>
                <c:pt idx="1">
                  <c:v>310</c:v>
                </c:pt>
                <c:pt idx="2">
                  <c:v>440</c:v>
                </c:pt>
                <c:pt idx="3">
                  <c:v>569</c:v>
                </c:pt>
                <c:pt idx="4">
                  <c:v>560</c:v>
                </c:pt>
                <c:pt idx="5">
                  <c:v>637</c:v>
                </c:pt>
                <c:pt idx="6">
                  <c:v>935</c:v>
                </c:pt>
                <c:pt idx="7">
                  <c:v>1461</c:v>
                </c:pt>
                <c:pt idx="8">
                  <c:v>1390</c:v>
                </c:pt>
                <c:pt idx="9">
                  <c:v>1343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22-4027-A7F2-B43469E601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313</c:v>
                </c:pt>
                <c:pt idx="1">
                  <c:v>844</c:v>
                </c:pt>
                <c:pt idx="2">
                  <c:v>1543</c:v>
                </c:pt>
                <c:pt idx="3">
                  <c:v>2932</c:v>
                </c:pt>
                <c:pt idx="4">
                  <c:v>3368</c:v>
                </c:pt>
                <c:pt idx="5">
                  <c:v>4723</c:v>
                </c:pt>
                <c:pt idx="6">
                  <c:v>11063</c:v>
                </c:pt>
                <c:pt idx="7">
                  <c:v>13069</c:v>
                </c:pt>
                <c:pt idx="8">
                  <c:v>13759</c:v>
                </c:pt>
                <c:pt idx="9">
                  <c:v>20382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22-4027-A7F2-B43469E601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Flanders Make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6">
                  <c:v>51</c:v>
                </c:pt>
                <c:pt idx="7">
                  <c:v>422</c:v>
                </c:pt>
                <c:pt idx="8">
                  <c:v>71</c:v>
                </c:pt>
                <c:pt idx="9">
                  <c:v>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22-4027-A7F2-B43469E60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1753912"/>
        <c:axId val="451754240"/>
      </c:lineChart>
      <c:catAx>
        <c:axId val="45175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451754240"/>
        <c:crosses val="autoZero"/>
        <c:auto val="1"/>
        <c:lblAlgn val="ctr"/>
        <c:lblOffset val="100"/>
        <c:noMultiLvlLbl val="0"/>
      </c:catAx>
      <c:valAx>
        <c:axId val="4517542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45175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Blauw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731990"/>
            <a:ext cx="1475656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1"/>
          </a:solidFill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13BE1F17-E642-4A69-96DC-7261FB63DFC3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07505" y="4973156"/>
            <a:ext cx="1512168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©VITO – Not for distribution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6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D2042BD0-40C8-444E-9920-E5A513A4247F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456657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603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Oranj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31181-A342-4CC0-B19F-F42A71CAE207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436552" y="2536724"/>
            <a:ext cx="4135448" cy="1547196"/>
          </a:xfrm>
          <a:solidFill>
            <a:schemeClr val="bg1"/>
          </a:solidFill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9275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5DBEDD-B665-4EB1-A4A9-7B63974E7CBE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1770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5917BB6-AC71-4C92-A97C-F290CFDB4742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59342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1F5935-DD69-434B-A4F3-BEBE816A2F6B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9" name="Tijdelijke aanduiding voor inhoud 2"/>
          <p:cNvSpPr>
            <a:spLocks noGrp="1"/>
          </p:cNvSpPr>
          <p:nvPr>
            <p:ph sz="half" idx="19"/>
          </p:nvPr>
        </p:nvSpPr>
        <p:spPr>
          <a:xfrm>
            <a:off x="4744617" y="1131590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742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33507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D6A-D5B3-4559-8AA5-590F4156C456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6196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Groe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BE1F17-E642-4A69-96DC-7261FB63DFC3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0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456657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9395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Groe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31181-A342-4CC0-B19F-F42A71CAE207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436552" y="2536724"/>
            <a:ext cx="4135448" cy="1547196"/>
          </a:xfrm>
          <a:solidFill>
            <a:schemeClr val="bg1"/>
          </a:solidFill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489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D2042BD0-40C8-444E-9920-E5A513A4247F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12168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456657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103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5DBEDD-B665-4EB1-A4A9-7B63974E7CBE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5220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5917BB6-AC71-4C92-A97C-F290CFDB4742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119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1F5935-DD69-434B-A4F3-BEBE816A2F6B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9" name="Tijdelijke aanduiding voor inhoud 2"/>
          <p:cNvSpPr>
            <a:spLocks noGrp="1"/>
          </p:cNvSpPr>
          <p:nvPr>
            <p:ph sz="half" idx="19"/>
          </p:nvPr>
        </p:nvSpPr>
        <p:spPr>
          <a:xfrm>
            <a:off x="4744617" y="1131590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283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47279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D6A-D5B3-4559-8AA5-590F4156C456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456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Blauw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1"/>
          </a:solidFill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4EE31181-A342-4CC0-B19F-F42A71CAE207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Content Placeholder 5"/>
          <p:cNvSpPr>
            <a:spLocks noGrp="1"/>
          </p:cNvSpPr>
          <p:nvPr>
            <p:ph sz="quarter" idx="19"/>
          </p:nvPr>
        </p:nvSpPr>
        <p:spPr>
          <a:xfrm>
            <a:off x="436552" y="2536724"/>
            <a:ext cx="4135448" cy="1547196"/>
          </a:xfrm>
          <a:solidFill>
            <a:schemeClr val="bg1"/>
          </a:solidFill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004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E15DBEDD-B665-4EB1-A4A9-7B63974E7CBE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473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D5917BB6-AC71-4C92-A97C-F290CFDB4742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1"/>
          </a:solidFill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344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F61F5935-DD69-434B-A4F3-BEBE816A2F6B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84176" cy="178136"/>
          </a:xfrm>
        </p:spPr>
        <p:txBody>
          <a:bodyPr/>
          <a:lstStyle/>
          <a:p>
            <a:pPr algn="l"/>
            <a:r>
              <a:rPr lang="en-US" dirty="0"/>
              <a:t>©VITO – Not for distribution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jdelijke aanduiding voor inhoud 2"/>
          <p:cNvSpPr>
            <a:spLocks noGrp="1"/>
          </p:cNvSpPr>
          <p:nvPr>
            <p:ph sz="half" idx="19"/>
          </p:nvPr>
        </p:nvSpPr>
        <p:spPr>
          <a:xfrm>
            <a:off x="4744617" y="1131590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043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B56BE5A0-7120-4EB8-B426-E040380AFBD0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5" y="4973156"/>
            <a:ext cx="1584176" cy="178136"/>
          </a:xfrm>
        </p:spPr>
        <p:txBody>
          <a:bodyPr/>
          <a:lstStyle/>
          <a:p>
            <a:pPr algn="l"/>
            <a:r>
              <a:rPr lang="en-US" dirty="0"/>
              <a:t>©VITO – Not for distribution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682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6B793D6A-D5B3-4559-8AA5-590F4156C456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5" y="4973156"/>
            <a:ext cx="1584176" cy="178136"/>
          </a:xfrm>
        </p:spPr>
        <p:txBody>
          <a:bodyPr/>
          <a:lstStyle/>
          <a:p>
            <a:pPr algn="l"/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93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ranj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13BE1F17-E642-4A69-96DC-7261FB63DFC3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800" y="534446"/>
            <a:ext cx="8280400" cy="699404"/>
          </a:xfrm>
          <a:prstGeom prst="rect">
            <a:avLst/>
          </a:prstGeom>
        </p:spPr>
        <p:txBody>
          <a:bodyPr vert="horz" wrap="square" lIns="180000" tIns="72000" rIns="180000" bIns="72000" rtlCol="0" anchor="ctr">
            <a:sp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7842" y="1311589"/>
            <a:ext cx="8255000" cy="1068736"/>
          </a:xfrm>
          <a:prstGeom prst="rect">
            <a:avLst/>
          </a:prstGeom>
        </p:spPr>
        <p:txBody>
          <a:bodyPr vert="horz" lIns="108000" tIns="72000" rIns="108000" bIns="72000" rtlCol="0">
            <a:sp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8101" y="4803998"/>
            <a:ext cx="873439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bg1"/>
                </a:solidFill>
              </a:defRPr>
            </a:lvl1pPr>
          </a:lstStyle>
          <a:p>
            <a:fld id="{915621D0-E3A9-4CE3-AD95-C9DFA8F88060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07504" y="4973156"/>
            <a:ext cx="2208817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32506" y="4967027"/>
            <a:ext cx="514340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3" r:id="rId3"/>
    <p:sldLayoutId id="2147483672" r:id="rId4"/>
    <p:sldLayoutId id="2147483651" r:id="rId5"/>
    <p:sldLayoutId id="2147483652" r:id="rId6"/>
    <p:sldLayoutId id="2147483654" r:id="rId7"/>
    <p:sldLayoutId id="2147483655" r:id="rId8"/>
    <p:sldLayoutId id="2147483673" r:id="rId9"/>
    <p:sldLayoutId id="2147483681" r:id="rId10"/>
    <p:sldLayoutId id="2147483675" r:id="rId11"/>
    <p:sldLayoutId id="2147483678" r:id="rId12"/>
    <p:sldLayoutId id="2147483679" r:id="rId13"/>
    <p:sldLayoutId id="2147483683" r:id="rId14"/>
    <p:sldLayoutId id="2147483685" r:id="rId15"/>
    <p:sldLayoutId id="2147483687" r:id="rId16"/>
    <p:sldLayoutId id="2147483674" r:id="rId17"/>
    <p:sldLayoutId id="2147483682" r:id="rId18"/>
    <p:sldLayoutId id="2147483676" r:id="rId19"/>
    <p:sldLayoutId id="2147483677" r:id="rId20"/>
    <p:sldLayoutId id="2147483680" r:id="rId21"/>
    <p:sldLayoutId id="2147483684" r:id="rId22"/>
    <p:sldLayoutId id="2147483686" r:id="rId23"/>
    <p:sldLayoutId id="2147483688" r:id="rId2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87313" indent="-87313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9048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92075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9048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o.be/e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046B-729E-4C23-AD93-7AC9E8246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471" y="2677632"/>
            <a:ext cx="4140529" cy="1355967"/>
          </a:xfrm>
        </p:spPr>
        <p:txBody>
          <a:bodyPr/>
          <a:lstStyle/>
          <a:p>
            <a:r>
              <a:rPr lang="en-US" sz="2800" dirty="0"/>
              <a:t>Altmetric for</a:t>
            </a:r>
            <a:br>
              <a:rPr lang="en-US" sz="2800" dirty="0"/>
            </a:br>
            <a:r>
              <a:rPr lang="en-US" sz="2800" dirty="0"/>
              <a:t>Benchmarking @</a:t>
            </a:r>
            <a:r>
              <a:rPr lang="en-US" sz="2800" dirty="0" err="1"/>
              <a:t>vito</a:t>
            </a:r>
            <a:endParaRPr lang="en-BE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F7349-60CC-4F92-82CA-56F9777B5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471" y="4004148"/>
            <a:ext cx="8401103" cy="330072"/>
          </a:xfrm>
        </p:spPr>
        <p:txBody>
          <a:bodyPr/>
          <a:lstStyle/>
          <a:p>
            <a:r>
              <a:rPr lang="en-US" dirty="0"/>
              <a:t>Luc Int Panis 	Altmetric Virtual Event 17 June 2020</a:t>
            </a:r>
            <a:endParaRPr lang="en-B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4E4A9B-EB00-4798-98AE-1BF0DA6661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37054-9148-4959-9FA1-449FCD9315E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BE1F17-E642-4A69-96DC-7261FB63DFC3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1001A-F86F-46B3-95D5-5E5B85E523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8D2C2-3BEC-4947-9CDD-286274FAD8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35E32-20FC-44D5-8794-316D70DE2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479" y="2661614"/>
            <a:ext cx="4275095" cy="13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4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6F5F37-3C81-4A29-87B3-1EF613D8E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261" y="1261824"/>
            <a:ext cx="3917052" cy="1825247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9834E08-361C-4898-A05F-94151FE9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C93E2-13DF-4852-BA94-265A020C76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VITO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9D7FE-8492-45A6-8352-2291BABA0F6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31DE5-9851-4DB2-93DC-9E5787D5D4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32F6-A1C6-4107-A37E-2265C12585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98C9DC-4A43-42C7-B83B-32F184DA261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874643"/>
            <a:ext cx="8353177" cy="23207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VITO  </a:t>
            </a:r>
            <a:r>
              <a:rPr lang="en-US" dirty="0">
                <a:hlinkClick r:id="rId3"/>
              </a:rPr>
              <a:t>www.vito.be/en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Flemish research institute focusing on cleantech &amp; sustainability </a:t>
            </a:r>
          </a:p>
          <a:p>
            <a:pPr lvl="1"/>
            <a:r>
              <a:rPr lang="en-US" dirty="0"/>
              <a:t>Applied research on:</a:t>
            </a:r>
          </a:p>
          <a:p>
            <a:pPr lvl="2"/>
            <a:r>
              <a:rPr lang="en-US" dirty="0"/>
              <a:t>Sustainable Energy</a:t>
            </a:r>
          </a:p>
          <a:p>
            <a:pPr lvl="2"/>
            <a:r>
              <a:rPr lang="en-US" dirty="0"/>
              <a:t>Sustainable Materials</a:t>
            </a:r>
          </a:p>
          <a:p>
            <a:pPr lvl="2"/>
            <a:r>
              <a:rPr lang="en-US" dirty="0"/>
              <a:t>Sustainable Chemistry, </a:t>
            </a:r>
          </a:p>
          <a:p>
            <a:pPr lvl="2"/>
            <a:r>
              <a:rPr lang="en-US" dirty="0"/>
              <a:t>Sustainable Land-Use</a:t>
            </a:r>
          </a:p>
          <a:p>
            <a:pPr lvl="2"/>
            <a:r>
              <a:rPr lang="en-US" dirty="0"/>
              <a:t>Sustainable Health</a:t>
            </a:r>
            <a:endParaRPr lang="en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FBC3C0-D6E3-4659-86DA-BE87EE2FC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" y="3195390"/>
            <a:ext cx="6545830" cy="27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1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8B928F2-5BEC-4EA1-820F-05E28D4A5D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8A0F6-7973-47CB-8755-3094542AD7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024803" cy="498931"/>
          </a:xfrm>
        </p:spPr>
        <p:txBody>
          <a:bodyPr/>
          <a:lstStyle/>
          <a:p>
            <a:r>
              <a:rPr lang="en-US" dirty="0"/>
              <a:t>motivations &amp; agenda	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9A2D57-7DDF-4CD4-A4DF-1F9BDD21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 for using Altmetric @</a:t>
            </a:r>
            <a:r>
              <a:rPr lang="en-US" dirty="0" err="1"/>
              <a:t>vito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9BCE2-6DD9-4257-97E1-2EC35A534A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405C7-96AB-450A-9A05-F3CC321566D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B5D11-FD20-4977-B6F6-2B66423D13D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B8A16F-5ED8-438F-89C3-C1FBD7A4806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777170"/>
          </a:xfrm>
        </p:spPr>
        <p:txBody>
          <a:bodyPr/>
          <a:lstStyle/>
          <a:p>
            <a:r>
              <a:rPr lang="en-US" dirty="0"/>
              <a:t>External communication</a:t>
            </a:r>
          </a:p>
          <a:p>
            <a:pPr lvl="1"/>
            <a:r>
              <a:rPr lang="en-US" dirty="0"/>
              <a:t>No results so far (Flemish press does not use DOI’s)</a:t>
            </a:r>
          </a:p>
          <a:p>
            <a:pPr lvl="1"/>
            <a:endParaRPr lang="en-US" dirty="0"/>
          </a:p>
          <a:p>
            <a:r>
              <a:rPr lang="en-US" dirty="0"/>
              <a:t>Knowing &amp; Understanding</a:t>
            </a:r>
          </a:p>
          <a:p>
            <a:pPr lvl="1"/>
            <a:r>
              <a:rPr lang="en-US" dirty="0"/>
              <a:t>How research is perceived / impacts the world outside of Academia </a:t>
            </a:r>
          </a:p>
          <a:p>
            <a:pPr lvl="2"/>
            <a:r>
              <a:rPr lang="en-US" dirty="0"/>
              <a:t>Mentions in press are perceived more important than citations</a:t>
            </a:r>
          </a:p>
          <a:p>
            <a:pPr lvl="1"/>
            <a:r>
              <a:rPr lang="en-US" dirty="0"/>
              <a:t>Applied research: so citations in patents are preferred over citations in papers</a:t>
            </a:r>
          </a:p>
          <a:p>
            <a:pPr lvl="1"/>
            <a:r>
              <a:rPr lang="en-US" dirty="0"/>
              <a:t>Monitoring reactions </a:t>
            </a:r>
            <a:r>
              <a:rPr lang="en-US" dirty="0" err="1"/>
              <a:t>pos</a:t>
            </a:r>
            <a:r>
              <a:rPr lang="en-US" dirty="0"/>
              <a:t>/neg on social media</a:t>
            </a:r>
          </a:p>
          <a:p>
            <a:pPr lvl="1"/>
            <a:r>
              <a:rPr lang="en-US" dirty="0"/>
              <a:t>Monitoring effect of our Open Access policy</a:t>
            </a:r>
          </a:p>
          <a:p>
            <a:pPr lvl="1"/>
            <a:r>
              <a:rPr lang="en-US" dirty="0"/>
              <a:t>Internal Benchmarking</a:t>
            </a:r>
          </a:p>
          <a:p>
            <a:pPr lvl="2"/>
            <a:r>
              <a:rPr lang="en-US" dirty="0"/>
              <a:t>Over time</a:t>
            </a:r>
          </a:p>
          <a:p>
            <a:pPr lvl="2"/>
            <a:r>
              <a:rPr lang="en-US" dirty="0"/>
              <a:t>Between departments </a:t>
            </a:r>
          </a:p>
          <a:p>
            <a:pPr lvl="2"/>
            <a:r>
              <a:rPr lang="en-US" dirty="0"/>
              <a:t>With other research institutes in Flanders (using GRID ID function)</a:t>
            </a:r>
          </a:p>
          <a:p>
            <a:pPr lvl="1"/>
            <a:endParaRPr lang="en-US" dirty="0"/>
          </a:p>
          <a:p>
            <a:pPr lvl="1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9132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4B7208-BE9E-4325-AE98-EBF70B8BA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531" y="1728312"/>
            <a:ext cx="9144000" cy="3414938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A51A8AC-DA26-4DD7-90FF-2A48F3A0BA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712" b="471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C8115-6669-4E74-A72F-6FD628EF26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16/06/2020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8C675-58D3-47A4-9572-5434CE8F93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7DFD2-B299-4CFF-9CD7-40D2A622F6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A54A74F-9B45-4FEA-B46A-EC5B4CE7C35A}"/>
              </a:ext>
            </a:extLst>
          </p:cNvPr>
          <p:cNvSpPr txBox="1">
            <a:spLocks/>
          </p:cNvSpPr>
          <p:nvPr/>
        </p:nvSpPr>
        <p:spPr>
          <a:xfrm>
            <a:off x="2546503" y="-1483"/>
            <a:ext cx="1350412" cy="498931"/>
          </a:xfrm>
          <a:prstGeom prst="rect">
            <a:avLst/>
          </a:prstGeom>
          <a:solidFill>
            <a:schemeClr val="accent1"/>
          </a:solidFill>
        </p:spPr>
        <p:txBody>
          <a:bodyPr vert="horz" lIns="81000" tIns="59400" rIns="81000" bIns="378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Tx/>
              <a:buNone/>
              <a:defRPr sz="1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7313" indent="-87313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800" indent="-90488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875" indent="-92075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363" indent="-90488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SSN</a:t>
            </a:r>
            <a:endParaRPr lang="en-BE" sz="1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6910DD-B2CE-4BBC-8B9E-3EDF82A289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1349" y="-1484"/>
            <a:ext cx="2745867" cy="498931"/>
          </a:xfrm>
        </p:spPr>
        <p:txBody>
          <a:bodyPr/>
          <a:lstStyle/>
          <a:p>
            <a:r>
              <a:rPr lang="en-US" dirty="0"/>
              <a:t>Altmetric </a:t>
            </a:r>
          </a:p>
          <a:p>
            <a:r>
              <a:rPr lang="en-US" dirty="0"/>
              <a:t>Benchmarking over time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A38240-DD5D-43F1-85BE-1D390091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586" y="581378"/>
            <a:ext cx="6426768" cy="641242"/>
          </a:xfrm>
        </p:spPr>
        <p:txBody>
          <a:bodyPr/>
          <a:lstStyle/>
          <a:p>
            <a:r>
              <a:rPr lang="en-US" dirty="0"/>
              <a:t>Strong increase / mostly Twitter</a:t>
            </a:r>
            <a:br>
              <a:rPr lang="en-US" dirty="0"/>
            </a:br>
            <a:r>
              <a:rPr lang="en-US" dirty="0"/>
              <a:t>Become Less dependent on a few block busters</a:t>
            </a:r>
            <a:endParaRPr lang="en-B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D2049D-000F-4782-8B6C-25AE02B38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443" y="1358169"/>
            <a:ext cx="3553456" cy="38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70579C7-1017-4B95-8D4D-EA41D8F5F4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6989D-225B-4754-85F1-55B26D8F4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Patents	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744F24-6FA2-4AC4-B773-7ADD6C7C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over time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E606D-8B44-47B7-B85E-39E519E00B8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16/06/2020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9CAB3-337A-4F6C-BD10-03B5C8E27B5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E3F0E-667B-4024-89C7-1CA4EA210BD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0EBAC7-3B38-48B6-AD89-9DDAD2844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83" y="1358696"/>
            <a:ext cx="9144000" cy="3436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B30998-024A-44D7-8C46-FFE94D321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421" y="1731250"/>
            <a:ext cx="3677478" cy="341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5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6B659-A066-4212-90A8-5F32DB3E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93A1B-11B4-41DB-9A3B-D3538032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04F05-5DBC-4262-BB4F-ABB62521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0EC8DB-7DD4-423D-AB7C-167797D52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300"/>
            <a:ext cx="9144000" cy="4308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66F8A2-4507-4D1A-A524-3C19F3082A96}"/>
              </a:ext>
            </a:extLst>
          </p:cNvPr>
          <p:cNvSpPr/>
          <p:nvPr/>
        </p:nvSpPr>
        <p:spPr>
          <a:xfrm>
            <a:off x="291253" y="417300"/>
            <a:ext cx="995680" cy="232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0AE358-6F13-4BA2-9966-BBF383C7DE78}"/>
              </a:ext>
            </a:extLst>
          </p:cNvPr>
          <p:cNvSpPr/>
          <p:nvPr/>
        </p:nvSpPr>
        <p:spPr>
          <a:xfrm>
            <a:off x="833120" y="985712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9C732B-E563-4ED6-9C70-DA6FD008C9C6}"/>
              </a:ext>
            </a:extLst>
          </p:cNvPr>
          <p:cNvSpPr/>
          <p:nvPr/>
        </p:nvSpPr>
        <p:spPr>
          <a:xfrm>
            <a:off x="3803227" y="985712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9D1A90-D47B-4B75-9B57-80C4AEB296EF}"/>
              </a:ext>
            </a:extLst>
          </p:cNvPr>
          <p:cNvSpPr/>
          <p:nvPr/>
        </p:nvSpPr>
        <p:spPr>
          <a:xfrm>
            <a:off x="6692054" y="985712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CDD920-D489-4350-90FD-4042DAD82B7B}"/>
              </a:ext>
            </a:extLst>
          </p:cNvPr>
          <p:cNvSpPr/>
          <p:nvPr/>
        </p:nvSpPr>
        <p:spPr>
          <a:xfrm>
            <a:off x="821266" y="1492140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2516F0-DE1F-4E18-BF9F-F5CBB256E3BB}"/>
              </a:ext>
            </a:extLst>
          </p:cNvPr>
          <p:cNvSpPr/>
          <p:nvPr/>
        </p:nvSpPr>
        <p:spPr>
          <a:xfrm>
            <a:off x="3803226" y="1492140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50DF7A-C792-4AC2-9072-D7B3E0CE002C}"/>
              </a:ext>
            </a:extLst>
          </p:cNvPr>
          <p:cNvSpPr/>
          <p:nvPr/>
        </p:nvSpPr>
        <p:spPr>
          <a:xfrm>
            <a:off x="6692053" y="1492139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DAA1DD-B315-4FD4-90BD-F89C47834C00}"/>
              </a:ext>
            </a:extLst>
          </p:cNvPr>
          <p:cNvSpPr/>
          <p:nvPr/>
        </p:nvSpPr>
        <p:spPr>
          <a:xfrm>
            <a:off x="833119" y="1969929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8A62E5-3378-4486-BC8A-D471178FD6EA}"/>
              </a:ext>
            </a:extLst>
          </p:cNvPr>
          <p:cNvSpPr/>
          <p:nvPr/>
        </p:nvSpPr>
        <p:spPr>
          <a:xfrm>
            <a:off x="3803226" y="1973304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D2AC9B-5884-4F80-87E6-5DFB4FFF1819}"/>
              </a:ext>
            </a:extLst>
          </p:cNvPr>
          <p:cNvSpPr/>
          <p:nvPr/>
        </p:nvSpPr>
        <p:spPr>
          <a:xfrm>
            <a:off x="6692053" y="1973304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817F07-A33D-4586-9662-F621B4613F62}"/>
              </a:ext>
            </a:extLst>
          </p:cNvPr>
          <p:cNvSpPr/>
          <p:nvPr/>
        </p:nvSpPr>
        <p:spPr>
          <a:xfrm>
            <a:off x="3770205" y="4328267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0F7840-DCD0-40F3-95B4-EA3D75AC081B}"/>
              </a:ext>
            </a:extLst>
          </p:cNvPr>
          <p:cNvSpPr/>
          <p:nvPr/>
        </p:nvSpPr>
        <p:spPr>
          <a:xfrm>
            <a:off x="3803225" y="2454358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20DF00-617D-47BE-A052-73A362A99666}"/>
              </a:ext>
            </a:extLst>
          </p:cNvPr>
          <p:cNvSpPr/>
          <p:nvPr/>
        </p:nvSpPr>
        <p:spPr>
          <a:xfrm>
            <a:off x="6719146" y="4322103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8883B4-B722-46C1-9E8D-2D179F651417}"/>
              </a:ext>
            </a:extLst>
          </p:cNvPr>
          <p:cNvSpPr/>
          <p:nvPr/>
        </p:nvSpPr>
        <p:spPr>
          <a:xfrm>
            <a:off x="6692051" y="3804513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4EFDCB-8167-4F1C-8659-B7BD3BB864B9}"/>
              </a:ext>
            </a:extLst>
          </p:cNvPr>
          <p:cNvSpPr/>
          <p:nvPr/>
        </p:nvSpPr>
        <p:spPr>
          <a:xfrm>
            <a:off x="6719146" y="3340178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7A3DF4-DC51-45E5-82E8-E93B7CA221AD}"/>
              </a:ext>
            </a:extLst>
          </p:cNvPr>
          <p:cNvSpPr/>
          <p:nvPr/>
        </p:nvSpPr>
        <p:spPr>
          <a:xfrm>
            <a:off x="6692052" y="2833759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88EC77-E1FF-41F9-B470-4870D8A13972}"/>
              </a:ext>
            </a:extLst>
          </p:cNvPr>
          <p:cNvSpPr/>
          <p:nvPr/>
        </p:nvSpPr>
        <p:spPr>
          <a:xfrm>
            <a:off x="821264" y="4257754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6F370D-1DAF-4407-B75F-C78995F6DCAE}"/>
              </a:ext>
            </a:extLst>
          </p:cNvPr>
          <p:cNvSpPr/>
          <p:nvPr/>
        </p:nvSpPr>
        <p:spPr>
          <a:xfrm>
            <a:off x="821265" y="3847312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C002F4-154D-4D1D-9561-006BAE667571}"/>
              </a:ext>
            </a:extLst>
          </p:cNvPr>
          <p:cNvSpPr/>
          <p:nvPr/>
        </p:nvSpPr>
        <p:spPr>
          <a:xfrm>
            <a:off x="833119" y="3430090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8710D0-4339-43FF-B44E-40F39C7B5C8B}"/>
              </a:ext>
            </a:extLst>
          </p:cNvPr>
          <p:cNvSpPr/>
          <p:nvPr/>
        </p:nvSpPr>
        <p:spPr>
          <a:xfrm>
            <a:off x="821266" y="2945663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C2E63C-9C20-403E-9D2F-8B3394BF4EBA}"/>
              </a:ext>
            </a:extLst>
          </p:cNvPr>
          <p:cNvSpPr/>
          <p:nvPr/>
        </p:nvSpPr>
        <p:spPr>
          <a:xfrm>
            <a:off x="821266" y="2454358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RMA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31FB44-A578-47B3-98E7-95C81483CB36}"/>
              </a:ext>
            </a:extLst>
          </p:cNvPr>
          <p:cNvSpPr/>
          <p:nvPr/>
        </p:nvSpPr>
        <p:spPr>
          <a:xfrm>
            <a:off x="6719147" y="2454358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RMA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BA2E2F-DCB8-467C-854C-D44E39C8B305}"/>
              </a:ext>
            </a:extLst>
          </p:cNvPr>
          <p:cNvSpPr/>
          <p:nvPr/>
        </p:nvSpPr>
        <p:spPr>
          <a:xfrm>
            <a:off x="3803225" y="3374301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7720AD-AA37-496D-B0B6-677DB402C7BA}"/>
              </a:ext>
            </a:extLst>
          </p:cNvPr>
          <p:cNvSpPr/>
          <p:nvPr/>
        </p:nvSpPr>
        <p:spPr>
          <a:xfrm>
            <a:off x="3803227" y="2927270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</p:spTree>
    <p:extLst>
      <p:ext uri="{BB962C8B-B14F-4D97-AF65-F5344CB8AC3E}">
        <p14:creationId xmlns:p14="http://schemas.microsoft.com/office/powerpoint/2010/main" val="10794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6B659-A066-4212-90A8-5F32DB3E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2042BD0-40C8-444E-9920-E5A513A4247F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93A1B-11B4-41DB-9A3B-D3538032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04F05-5DBC-4262-BB4F-ABB62521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19279-DFCC-452D-946A-D5121146A4E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0EC8DB-7DD4-423D-AB7C-167797D52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300"/>
            <a:ext cx="9144000" cy="4308899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66F8A2-4507-4D1A-A524-3C19F3082A96}"/>
              </a:ext>
            </a:extLst>
          </p:cNvPr>
          <p:cNvSpPr/>
          <p:nvPr/>
        </p:nvSpPr>
        <p:spPr>
          <a:xfrm>
            <a:off x="291253" y="417300"/>
            <a:ext cx="995680" cy="2329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0AE358-6F13-4BA2-9966-BBF383C7DE78}"/>
              </a:ext>
            </a:extLst>
          </p:cNvPr>
          <p:cNvSpPr/>
          <p:nvPr/>
        </p:nvSpPr>
        <p:spPr>
          <a:xfrm>
            <a:off x="833120" y="985712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HBM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9C732B-E563-4ED6-9C70-DA6FD008C9C6}"/>
              </a:ext>
            </a:extLst>
          </p:cNvPr>
          <p:cNvSpPr/>
          <p:nvPr/>
        </p:nvSpPr>
        <p:spPr>
          <a:xfrm>
            <a:off x="3803227" y="985712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9D1A90-D47B-4B75-9B57-80C4AEB296EF}"/>
              </a:ext>
            </a:extLst>
          </p:cNvPr>
          <p:cNvSpPr/>
          <p:nvPr/>
        </p:nvSpPr>
        <p:spPr>
          <a:xfrm>
            <a:off x="6692054" y="985712"/>
            <a:ext cx="2512905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HBM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CDD920-D489-4350-90FD-4042DAD82B7B}"/>
              </a:ext>
            </a:extLst>
          </p:cNvPr>
          <p:cNvSpPr/>
          <p:nvPr/>
        </p:nvSpPr>
        <p:spPr>
          <a:xfrm>
            <a:off x="833119" y="1478624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2516F0-DE1F-4E18-BF9F-F5CBB256E3BB}"/>
              </a:ext>
            </a:extLst>
          </p:cNvPr>
          <p:cNvSpPr/>
          <p:nvPr/>
        </p:nvSpPr>
        <p:spPr>
          <a:xfrm>
            <a:off x="3803225" y="1492139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50DF7A-C792-4AC2-9072-D7B3E0CE002C}"/>
              </a:ext>
            </a:extLst>
          </p:cNvPr>
          <p:cNvSpPr/>
          <p:nvPr/>
        </p:nvSpPr>
        <p:spPr>
          <a:xfrm>
            <a:off x="6692051" y="1497276"/>
            <a:ext cx="2512905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DAA1DD-B315-4FD4-90BD-F89C47834C00}"/>
              </a:ext>
            </a:extLst>
          </p:cNvPr>
          <p:cNvSpPr/>
          <p:nvPr/>
        </p:nvSpPr>
        <p:spPr>
          <a:xfrm>
            <a:off x="848361" y="1985913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HBM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8A62E5-3378-4486-BC8A-D471178FD6EA}"/>
              </a:ext>
            </a:extLst>
          </p:cNvPr>
          <p:cNvSpPr/>
          <p:nvPr/>
        </p:nvSpPr>
        <p:spPr>
          <a:xfrm>
            <a:off x="3803225" y="1973303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817F07-A33D-4586-9662-F621B4613F62}"/>
              </a:ext>
            </a:extLst>
          </p:cNvPr>
          <p:cNvSpPr/>
          <p:nvPr/>
        </p:nvSpPr>
        <p:spPr>
          <a:xfrm>
            <a:off x="3770205" y="4316416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20DF00-617D-47BE-A052-73A362A99666}"/>
              </a:ext>
            </a:extLst>
          </p:cNvPr>
          <p:cNvSpPr/>
          <p:nvPr/>
        </p:nvSpPr>
        <p:spPr>
          <a:xfrm>
            <a:off x="6719146" y="4290345"/>
            <a:ext cx="2512905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8883B4-B722-46C1-9E8D-2D179F651417}"/>
              </a:ext>
            </a:extLst>
          </p:cNvPr>
          <p:cNvSpPr/>
          <p:nvPr/>
        </p:nvSpPr>
        <p:spPr>
          <a:xfrm>
            <a:off x="6692051" y="3804513"/>
            <a:ext cx="2512905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HBM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4EFDCB-8167-4F1C-8659-B7BD3BB864B9}"/>
              </a:ext>
            </a:extLst>
          </p:cNvPr>
          <p:cNvSpPr/>
          <p:nvPr/>
        </p:nvSpPr>
        <p:spPr>
          <a:xfrm>
            <a:off x="6719146" y="3340178"/>
            <a:ext cx="2512905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7A3DF4-DC51-45E5-82E8-E93B7CA221AD}"/>
              </a:ext>
            </a:extLst>
          </p:cNvPr>
          <p:cNvSpPr/>
          <p:nvPr/>
        </p:nvSpPr>
        <p:spPr>
          <a:xfrm>
            <a:off x="6692049" y="2867613"/>
            <a:ext cx="2512905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HBM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88EC77-E1FF-41F9-B470-4870D8A13972}"/>
              </a:ext>
            </a:extLst>
          </p:cNvPr>
          <p:cNvSpPr/>
          <p:nvPr/>
        </p:nvSpPr>
        <p:spPr>
          <a:xfrm>
            <a:off x="821264" y="4326497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6F370D-1DAF-4407-B75F-C78995F6DCAE}"/>
              </a:ext>
            </a:extLst>
          </p:cNvPr>
          <p:cNvSpPr/>
          <p:nvPr/>
        </p:nvSpPr>
        <p:spPr>
          <a:xfrm>
            <a:off x="821265" y="3847312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C002F4-154D-4D1D-9561-006BAE667571}"/>
              </a:ext>
            </a:extLst>
          </p:cNvPr>
          <p:cNvSpPr/>
          <p:nvPr/>
        </p:nvSpPr>
        <p:spPr>
          <a:xfrm>
            <a:off x="833119" y="3430090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HBM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8710D0-4339-43FF-B44E-40F39C7B5C8B}"/>
              </a:ext>
            </a:extLst>
          </p:cNvPr>
          <p:cNvSpPr/>
          <p:nvPr/>
        </p:nvSpPr>
        <p:spPr>
          <a:xfrm>
            <a:off x="821266" y="2945663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31FB44-A578-47B3-98E7-95C81483CB36}"/>
              </a:ext>
            </a:extLst>
          </p:cNvPr>
          <p:cNvSpPr/>
          <p:nvPr/>
        </p:nvSpPr>
        <p:spPr>
          <a:xfrm>
            <a:off x="6719147" y="2454358"/>
            <a:ext cx="2512905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RMA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C2E63C-9C20-403E-9D2F-8B3394BF4EBA}"/>
              </a:ext>
            </a:extLst>
          </p:cNvPr>
          <p:cNvSpPr/>
          <p:nvPr/>
        </p:nvSpPr>
        <p:spPr>
          <a:xfrm>
            <a:off x="821266" y="2454358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RMA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BA2E2F-DCB8-467C-854C-D44E39C8B305}"/>
              </a:ext>
            </a:extLst>
          </p:cNvPr>
          <p:cNvSpPr/>
          <p:nvPr/>
        </p:nvSpPr>
        <p:spPr>
          <a:xfrm>
            <a:off x="3803225" y="3374301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HBM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7720AD-AA37-496D-B0B6-677DB402C7BA}"/>
              </a:ext>
            </a:extLst>
          </p:cNvPr>
          <p:cNvSpPr/>
          <p:nvPr/>
        </p:nvSpPr>
        <p:spPr>
          <a:xfrm>
            <a:off x="3803227" y="2927270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D2AC9B-5884-4F80-87E6-5DFB4FFF1819}"/>
              </a:ext>
            </a:extLst>
          </p:cNvPr>
          <p:cNvSpPr/>
          <p:nvPr/>
        </p:nvSpPr>
        <p:spPr>
          <a:xfrm>
            <a:off x="6692050" y="1994337"/>
            <a:ext cx="2512905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HBM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0F7840-DCD0-40F3-95B4-EA3D75AC081B}"/>
              </a:ext>
            </a:extLst>
          </p:cNvPr>
          <p:cNvSpPr/>
          <p:nvPr/>
        </p:nvSpPr>
        <p:spPr>
          <a:xfrm>
            <a:off x="3803224" y="2458288"/>
            <a:ext cx="25129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3FBAE5-C424-49FB-B219-DFA9906F0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785" y="4326497"/>
            <a:ext cx="456144" cy="3553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BADC8C-8A7E-48A1-8E5B-ECB7761C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298" y="4385671"/>
            <a:ext cx="456144" cy="3553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097A8E9-6144-4120-80F1-7CA61791C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411" y="2480809"/>
            <a:ext cx="456144" cy="3553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0E5617C-4761-4240-8FFB-9CA0F3FAC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411" y="2011257"/>
            <a:ext cx="456144" cy="3553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595843-3E31-4C62-81F0-6E0914107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59" y="1484155"/>
            <a:ext cx="599759" cy="3923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70EF5B1-42E9-42A7-A0EA-35791E8A0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413" y="1011689"/>
            <a:ext cx="599759" cy="3923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DFB24D8-AD64-411F-BA38-2D017AC71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715" y="1500169"/>
            <a:ext cx="599759" cy="3923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9FA98DC-64EB-4FA3-ADDC-D02BB5A7B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347" y="1533146"/>
            <a:ext cx="599759" cy="3923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AADA821-5318-4821-B31C-874848B2B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789" y="2953194"/>
            <a:ext cx="599759" cy="3923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8B86B73-21DC-49D2-B041-C37BA893F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785" y="3349855"/>
            <a:ext cx="599759" cy="3923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7A051BD-C1BD-4F66-B0AB-584136D0A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59" y="3928533"/>
            <a:ext cx="570319" cy="3730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32E3641-DB17-48AC-AF7E-E673DF066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210" y="4341192"/>
            <a:ext cx="599759" cy="3923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6202E82-1464-4CAF-B9E9-C0F3F9990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413" y="2964715"/>
            <a:ext cx="456144" cy="3553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8D5F48-A854-4EFD-82CF-AE0353519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086" y="978334"/>
            <a:ext cx="444392" cy="4237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50DE1F3-1E17-451F-A888-ADD76D4A5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027" y="2001356"/>
            <a:ext cx="444392" cy="4237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C383911-7E94-470B-8FB9-769DF4488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273" y="3441684"/>
            <a:ext cx="444392" cy="42379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49DF85-FE98-47CE-AFDF-A4C09DB8D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398" y="3404407"/>
            <a:ext cx="444392" cy="42379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5A8E42C-4FC1-4B49-AB15-4C8BD3027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540" y="1029131"/>
            <a:ext cx="444392" cy="42379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FBB9DB4-9963-46B3-A367-E6F9B660B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540" y="2033112"/>
            <a:ext cx="444392" cy="42379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DC0D738-EA99-46FB-82E3-1337D2D13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540" y="2916264"/>
            <a:ext cx="444392" cy="42379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1B583B8-9BC3-4219-A810-3F7E54762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012" y="3828198"/>
            <a:ext cx="444392" cy="4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1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8E0717-7790-4332-9C6D-2B0373FD9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895B3-1155-4071-BD88-B35A8DCCA3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561516" cy="498931"/>
          </a:xfrm>
        </p:spPr>
        <p:txBody>
          <a:bodyPr/>
          <a:lstStyle/>
          <a:p>
            <a:r>
              <a:rPr lang="en-US" dirty="0"/>
              <a:t>External benchmarking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06432-85F4-4C05-AB39-1D919BB56E4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ADD99-B75E-470E-B41F-AA4AACBE7A7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DDE41-AA5E-4418-A12C-1A8B48F489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89CAC3B-0C49-4B9A-92B4-D725F3C21C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082039"/>
              </p:ext>
            </p:extLst>
          </p:nvPr>
        </p:nvGraphicFramePr>
        <p:xfrm>
          <a:off x="894522" y="666605"/>
          <a:ext cx="6485790" cy="399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619D8C7-0137-4E25-9E37-8DE21CDD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028" y="-6984"/>
            <a:ext cx="437083" cy="5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5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8E0717-7790-4332-9C6D-2B0373FD9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895B3-1155-4071-BD88-B35A8DCCA3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548264" cy="498931"/>
          </a:xfrm>
        </p:spPr>
        <p:txBody>
          <a:bodyPr/>
          <a:lstStyle/>
          <a:p>
            <a:r>
              <a:rPr lang="en-US" dirty="0"/>
              <a:t>External benchmarking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06432-85F4-4C05-AB39-1D919BB56E4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15/06/2020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ADD99-B75E-470E-B41F-AA4AACBE7A7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DDE41-AA5E-4418-A12C-1A8B48F489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19D8C7-0137-4E25-9E37-8DE21CDDC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028" y="-6984"/>
            <a:ext cx="437083" cy="50993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1147211-2B7C-4532-A66B-771FFE270C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831188"/>
              </p:ext>
            </p:extLst>
          </p:nvPr>
        </p:nvGraphicFramePr>
        <p:xfrm>
          <a:off x="971540" y="722243"/>
          <a:ext cx="6048732" cy="400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4753477"/>
      </p:ext>
    </p:extLst>
  </p:cSld>
  <p:clrMapOvr>
    <a:masterClrMapping/>
  </p:clrMapOvr>
</p:sld>
</file>

<file path=ppt/theme/theme1.xml><?xml version="1.0" encoding="utf-8"?>
<a:theme xmlns:a="http://schemas.openxmlformats.org/drawingml/2006/main" name="VITO_2017">
  <a:themeElements>
    <a:clrScheme name="VITO_2017">
      <a:dk1>
        <a:srgbClr val="000000"/>
      </a:dk1>
      <a:lt1>
        <a:srgbClr val="FFFFFF"/>
      </a:lt1>
      <a:dk2>
        <a:srgbClr val="404040"/>
      </a:dk2>
      <a:lt2>
        <a:srgbClr val="FFFFFF"/>
      </a:lt2>
      <a:accent1>
        <a:srgbClr val="34A3DC"/>
      </a:accent1>
      <a:accent2>
        <a:srgbClr val="F58220"/>
      </a:accent2>
      <a:accent3>
        <a:srgbClr val="67AF3E"/>
      </a:accent3>
      <a:accent4>
        <a:srgbClr val="C55E66"/>
      </a:accent4>
      <a:accent5>
        <a:srgbClr val="E5BB29"/>
      </a:accent5>
      <a:accent6>
        <a:srgbClr val="4693A9"/>
      </a:accent6>
      <a:hlink>
        <a:srgbClr val="0000FF"/>
      </a:hlink>
      <a:folHlink>
        <a:srgbClr val="800080"/>
      </a:folHlink>
    </a:clrScheme>
    <a:fontScheme name="Vi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4214D6DB4041A07327C2DFCF2029" ma:contentTypeVersion="13" ma:contentTypeDescription="Een nieuw document maken." ma:contentTypeScope="" ma:versionID="c9856cdff23a1de73a6548bbbec1b305">
  <xsd:schema xmlns:xsd="http://www.w3.org/2001/XMLSchema" xmlns:xs="http://www.w3.org/2001/XMLSchema" xmlns:p="http://schemas.microsoft.com/office/2006/metadata/properties" xmlns:ns3="46d2e255-101e-48d0-bbd7-3f37c50f867b" xmlns:ns4="f8cb7012-c4ab-4946-ab09-abd478792e4c" targetNamespace="http://schemas.microsoft.com/office/2006/metadata/properties" ma:root="true" ma:fieldsID="c09a5630537380a0a8828c8825a27fb4" ns3:_="" ns4:_="">
    <xsd:import namespace="46d2e255-101e-48d0-bbd7-3f37c50f867b"/>
    <xsd:import namespace="f8cb7012-c4ab-4946-ab09-abd478792e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2e255-101e-48d0-bbd7-3f37c50f86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b7012-c4ab-4946-ab09-abd478792e4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3B5A9C-63CC-4A48-A670-F052407CBF18}">
  <ds:schemaRefs>
    <ds:schemaRef ds:uri="f8cb7012-c4ab-4946-ab09-abd478792e4c"/>
    <ds:schemaRef ds:uri="http://purl.org/dc/terms/"/>
    <ds:schemaRef ds:uri="http://schemas.microsoft.com/office/2006/documentManagement/types"/>
    <ds:schemaRef ds:uri="46d2e255-101e-48d0-bbd7-3f37c50f867b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4F06B5-B52F-4112-A576-FE3F4B2825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2e255-101e-48d0-bbd7-3f37c50f867b"/>
    <ds:schemaRef ds:uri="f8cb7012-c4ab-4946-ab09-abd478792e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01BC93-9945-4E8D-9E35-04C82F77F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1544</TotalTime>
  <Words>286</Words>
  <Application>Microsoft Office PowerPoint</Application>
  <PresentationFormat>On-screen Show (16:9)</PresentationFormat>
  <Paragraphs>111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VITO_2017</vt:lpstr>
      <vt:lpstr>Altmetric for Benchmarking @vito</vt:lpstr>
      <vt:lpstr>PowerPoint Presentation</vt:lpstr>
      <vt:lpstr>MOTIVATIONS for using Altmetric @vito</vt:lpstr>
      <vt:lpstr>Strong increase / mostly Twitter Become Less dependent on a few block busters</vt:lpstr>
      <vt:lpstr>Monitoring over time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 Panis Luc</dc:creator>
  <cp:lastModifiedBy>Int Panis Luc</cp:lastModifiedBy>
  <cp:revision>8</cp:revision>
  <dcterms:created xsi:type="dcterms:W3CDTF">2018-09-28T08:45:02Z</dcterms:created>
  <dcterms:modified xsi:type="dcterms:W3CDTF">2020-06-16T06:28:12Z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0x01010096474214D6DB4041A07327C2DFCF2029</vt:lpwstr>
  </property>
</Properties>
</file>