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02" r:id="rId5"/>
    <p:sldMasterId id="2147483703" r:id="rId6"/>
    <p:sldMasterId id="2147483704" r:id="rId7"/>
    <p:sldMasterId id="2147483705"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Lst>
  <p:sldSz cy="6858000" cx="9144000"/>
  <p:notesSz cx="6858000" cy="9144000"/>
  <p:embeddedFontLst>
    <p:embeddedFont>
      <p:font typeface="Roboto"/>
      <p:regular r:id="rId64"/>
      <p:bold r:id="rId65"/>
      <p:italic r:id="rId66"/>
      <p:boldItalic r:id="rId67"/>
    </p:embeddedFont>
    <p:embeddedFont>
      <p:font typeface="Oswald"/>
      <p:regular r:id="rId68"/>
      <p:bold r:id="rId69"/>
    </p:embeddedFont>
    <p:embeddedFont>
      <p:font typeface="Open Sans"/>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98903A2-1C5A-4947-9197-7CF5D09E62DC}">
  <a:tblStyle styleId="{C98903A2-1C5A-4947-9197-7CF5D09E62D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OpenSans-boldItalic.fntdata"/><Relationship Id="rId72" Type="http://schemas.openxmlformats.org/officeDocument/2006/relationships/font" Target="fonts/OpenSans-italic.fntdata"/><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71" Type="http://schemas.openxmlformats.org/officeDocument/2006/relationships/font" Target="fonts/OpenSans-bold.fntdata"/><Relationship Id="rId70" Type="http://schemas.openxmlformats.org/officeDocument/2006/relationships/font" Target="fonts/OpenSans-regular.fntdata"/><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slide" Target="slides/slide53.xml"/><Relationship Id="rId61" Type="http://schemas.openxmlformats.org/officeDocument/2006/relationships/slide" Target="slides/slide52.xml"/><Relationship Id="rId20" Type="http://schemas.openxmlformats.org/officeDocument/2006/relationships/slide" Target="slides/slide11.xml"/><Relationship Id="rId64" Type="http://schemas.openxmlformats.org/officeDocument/2006/relationships/font" Target="fonts/Roboto-regular.fntdata"/><Relationship Id="rId63" Type="http://schemas.openxmlformats.org/officeDocument/2006/relationships/slide" Target="slides/slide54.xml"/><Relationship Id="rId22" Type="http://schemas.openxmlformats.org/officeDocument/2006/relationships/slide" Target="slides/slide13.xml"/><Relationship Id="rId66" Type="http://schemas.openxmlformats.org/officeDocument/2006/relationships/font" Target="fonts/Roboto-italic.fntdata"/><Relationship Id="rId21" Type="http://schemas.openxmlformats.org/officeDocument/2006/relationships/slide" Target="slides/slide12.xml"/><Relationship Id="rId65" Type="http://schemas.openxmlformats.org/officeDocument/2006/relationships/font" Target="fonts/Roboto-bold.fntdata"/><Relationship Id="rId24" Type="http://schemas.openxmlformats.org/officeDocument/2006/relationships/slide" Target="slides/slide15.xml"/><Relationship Id="rId68" Type="http://schemas.openxmlformats.org/officeDocument/2006/relationships/font" Target="fonts/Oswald-regular.fntdata"/><Relationship Id="rId23" Type="http://schemas.openxmlformats.org/officeDocument/2006/relationships/slide" Target="slides/slide14.xml"/><Relationship Id="rId67" Type="http://schemas.openxmlformats.org/officeDocument/2006/relationships/font" Target="fonts/Roboto-boldItalic.fntdata"/><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font" Target="fonts/Oswald-bold.fntdata"/><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Sheila</a:t>
            </a:r>
            <a:endParaRPr/>
          </a:p>
        </p:txBody>
      </p:sp>
      <p:sp>
        <p:nvSpPr>
          <p:cNvPr id="309" name="Google Shape;30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6171f6610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Bernette</a:t>
            </a:r>
            <a:endParaRPr/>
          </a:p>
        </p:txBody>
      </p:sp>
      <p:sp>
        <p:nvSpPr>
          <p:cNvPr id="389" name="Google Shape;389;g6171f6610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g6171f66103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Bernette</a:t>
            </a:r>
            <a:endParaRPr/>
          </a:p>
        </p:txBody>
      </p:sp>
      <p:sp>
        <p:nvSpPr>
          <p:cNvPr id="398" name="Google Shape;398;g6171f66103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g6171f66103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Bernette</a:t>
            </a:r>
            <a:endParaRPr/>
          </a:p>
        </p:txBody>
      </p:sp>
      <p:sp>
        <p:nvSpPr>
          <p:cNvPr id="416" name="Google Shape;416;g6171f66103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g3ecd622be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Kevin</a:t>
            </a:r>
            <a:endParaRPr/>
          </a:p>
        </p:txBody>
      </p:sp>
      <p:sp>
        <p:nvSpPr>
          <p:cNvPr id="426" name="Google Shape;426;g3ecd622be8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8647b50075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8647b500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85750" lvl="1" marL="914400" rtl="0" algn="l">
              <a:spcBef>
                <a:spcPts val="0"/>
              </a:spcBef>
              <a:spcAft>
                <a:spcPts val="0"/>
              </a:spcAft>
              <a:buSzPts val="900"/>
              <a:buChar char="○"/>
            </a:pPr>
            <a:r>
              <a:t/>
            </a:r>
            <a:endParaRPr sz="9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g8647b50075_0_1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8647b5007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g8647b50075_0_2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8647b5007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g8647b50075_0_3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8647b50075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Our first ORCID project came out of us hearing about problems with the the FARS system that is run by the School of Arts, Science &amp; Engineering. This is a home-grown activity reporting system that all faculty have to use as part of their annual reviews. </a:t>
            </a:r>
            <a:endParaRPr/>
          </a:p>
          <a:p>
            <a:pPr indent="-298450" lvl="0" marL="457200" rtl="0" algn="l">
              <a:spcBef>
                <a:spcPts val="0"/>
              </a:spcBef>
              <a:spcAft>
                <a:spcPts val="0"/>
              </a:spcAft>
              <a:buSzPts val="1100"/>
              <a:buChar char="●"/>
            </a:pPr>
            <a:r>
              <a:rPr lang="en-US"/>
              <a:t>Teaching data is automatically pulled in from Blackboard</a:t>
            </a:r>
            <a:endParaRPr/>
          </a:p>
          <a:p>
            <a:pPr indent="-298450" lvl="0" marL="457200" rtl="0" algn="l">
              <a:spcBef>
                <a:spcPts val="0"/>
              </a:spcBef>
              <a:spcAft>
                <a:spcPts val="0"/>
              </a:spcAft>
              <a:buSzPts val="1100"/>
              <a:buChar char="●"/>
            </a:pPr>
            <a:r>
              <a:rPr lang="en-US"/>
              <a:t>Everything else is manual entry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g8647b50075_0_4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8647b5007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US"/>
              <a:t>Faculty hate this because:</a:t>
            </a:r>
            <a:endParaRPr/>
          </a:p>
          <a:p>
            <a:pPr indent="-298450" lvl="1" marL="914400" rtl="0" algn="l">
              <a:spcBef>
                <a:spcPts val="0"/>
              </a:spcBef>
              <a:spcAft>
                <a:spcPts val="0"/>
              </a:spcAft>
              <a:buSzPts val="1100"/>
              <a:buChar char="○"/>
            </a:pPr>
            <a:r>
              <a:rPr lang="en-US"/>
              <a:t>No one likes to do extra work for a review process, and it’s</a:t>
            </a:r>
            <a:endParaRPr/>
          </a:p>
          <a:p>
            <a:pPr indent="-298450" lvl="1" marL="914400" rtl="0" algn="l">
              <a:spcBef>
                <a:spcPts val="0"/>
              </a:spcBef>
              <a:spcAft>
                <a:spcPts val="0"/>
              </a:spcAft>
              <a:buSzPts val="1100"/>
              <a:buChar char="○"/>
            </a:pPr>
            <a:r>
              <a:rPr lang="en-US"/>
              <a:t>Time consuming</a:t>
            </a:r>
            <a:endParaRPr/>
          </a:p>
          <a:p>
            <a:pPr indent="-298450" lvl="1" marL="914400" rtl="0" algn="l">
              <a:spcBef>
                <a:spcPts val="0"/>
              </a:spcBef>
              <a:spcAft>
                <a:spcPts val="0"/>
              </a:spcAft>
              <a:buSzPts val="1100"/>
              <a:buChar char="○"/>
            </a:pPr>
            <a:r>
              <a:rPr lang="en-US"/>
              <a:t>Error prone</a:t>
            </a:r>
            <a:endParaRPr/>
          </a:p>
          <a:p>
            <a:pPr indent="-298450" lvl="1" marL="914400" rtl="0" algn="l">
              <a:spcBef>
                <a:spcPts val="0"/>
              </a:spcBef>
              <a:spcAft>
                <a:spcPts val="0"/>
              </a:spcAft>
              <a:buSzPts val="1100"/>
              <a:buChar char="○"/>
            </a:pPr>
            <a:r>
              <a:rPr lang="en-US"/>
              <a:t>Annoying </a:t>
            </a:r>
            <a:endParaRPr/>
          </a:p>
          <a:p>
            <a:pPr indent="-298450" lvl="0" marL="457200" rtl="0" algn="l">
              <a:spcBef>
                <a:spcPts val="0"/>
              </a:spcBef>
              <a:spcAft>
                <a:spcPts val="0"/>
              </a:spcAft>
              <a:buSzPts val="1100"/>
              <a:buChar char="●"/>
            </a:pPr>
            <a:r>
              <a:rPr lang="en-US"/>
              <a:t>Administration and leadership hate this because:</a:t>
            </a:r>
            <a:endParaRPr/>
          </a:p>
          <a:p>
            <a:pPr indent="-298450" lvl="1" marL="914400" rtl="0" algn="l">
              <a:spcBef>
                <a:spcPts val="0"/>
              </a:spcBef>
              <a:spcAft>
                <a:spcPts val="0"/>
              </a:spcAft>
              <a:buSzPts val="1100"/>
              <a:buChar char="○"/>
            </a:pPr>
            <a:r>
              <a:rPr lang="en-US"/>
              <a:t>Bad data</a:t>
            </a:r>
            <a:endParaRPr/>
          </a:p>
          <a:p>
            <a:pPr indent="-298450" lvl="1" marL="914400" rtl="0" algn="l">
              <a:spcBef>
                <a:spcPts val="0"/>
              </a:spcBef>
              <a:spcAft>
                <a:spcPts val="0"/>
              </a:spcAft>
              <a:buSzPts val="1100"/>
              <a:buChar char="○"/>
            </a:pPr>
            <a:r>
              <a:rPr lang="en-US"/>
              <a:t>Lots of complaints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were interested in this project because FARS, ostensibly, has a lot of the data that would make our lives easier. So we decided to take on this problems and help find a solution.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g8647b50075_0_6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8647b50075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ORCID seemed like a really good fit: </a:t>
            </a:r>
            <a:endParaRPr/>
          </a:p>
          <a:p>
            <a:pPr indent="-298450" lvl="0" marL="457200" rtl="0" algn="l">
              <a:spcBef>
                <a:spcPts val="0"/>
              </a:spcBef>
              <a:spcAft>
                <a:spcPts val="0"/>
              </a:spcAft>
              <a:buSzPts val="1100"/>
              <a:buChar char="●"/>
            </a:pPr>
            <a:r>
              <a:rPr lang="en-US"/>
              <a:t>Untether scholarly identity and the creation of  profiles from FARS-type reporting--connect it to publishing, grants, etc.</a:t>
            </a:r>
            <a:endParaRPr/>
          </a:p>
          <a:p>
            <a:pPr indent="-298450" lvl="0" marL="457200" rtl="0" algn="l">
              <a:spcBef>
                <a:spcPts val="0"/>
              </a:spcBef>
              <a:spcAft>
                <a:spcPts val="0"/>
              </a:spcAft>
              <a:buSzPts val="1100"/>
              <a:buChar char="●"/>
            </a:pPr>
            <a:r>
              <a:rPr lang="en-US"/>
              <a:t>Create a user-vetted data source for research activities that we could pull into FARS, saving faculty and administration time--AND</a:t>
            </a:r>
            <a:endParaRPr/>
          </a:p>
          <a:p>
            <a:pPr indent="-298450" lvl="0" marL="457200" rtl="0" algn="l">
              <a:spcBef>
                <a:spcPts val="0"/>
              </a:spcBef>
              <a:spcAft>
                <a:spcPts val="0"/>
              </a:spcAft>
              <a:buSzPts val="1100"/>
              <a:buChar char="●"/>
            </a:pPr>
            <a:r>
              <a:rPr lang="en-US"/>
              <a:t>We can embed library expertise and open tools into university business processes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40f2ccdde2_14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Sheila</a:t>
            </a:r>
            <a:endParaRPr/>
          </a:p>
        </p:txBody>
      </p:sp>
      <p:sp>
        <p:nvSpPr>
          <p:cNvPr id="316" name="Google Shape;316;g40f2ccdde2_14_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Google Shape;512;g8647b50075_0_7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8647b50075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Google Shape;519;g8647b50075_0_8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8647b50075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g8647b50075_0_9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8647b50075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7" name="Shape 537"/>
        <p:cNvGrpSpPr/>
        <p:nvPr/>
      </p:nvGrpSpPr>
      <p:grpSpPr>
        <a:xfrm>
          <a:off x="0" y="0"/>
          <a:ext cx="0" cy="0"/>
          <a:chOff x="0" y="0"/>
          <a:chExt cx="0" cy="0"/>
        </a:xfrm>
      </p:grpSpPr>
      <p:sp>
        <p:nvSpPr>
          <p:cNvPr id="538" name="Google Shape;538;g8647b50075_0_9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8647b50075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3" name="Shape 543"/>
        <p:cNvGrpSpPr/>
        <p:nvPr/>
      </p:nvGrpSpPr>
      <p:grpSpPr>
        <a:xfrm>
          <a:off x="0" y="0"/>
          <a:ext cx="0" cy="0"/>
          <a:chOff x="0" y="0"/>
          <a:chExt cx="0" cy="0"/>
        </a:xfrm>
      </p:grpSpPr>
      <p:sp>
        <p:nvSpPr>
          <p:cNvPr id="544" name="Google Shape;544;g3ecd622be8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Matt</a:t>
            </a:r>
            <a:endParaRPr/>
          </a:p>
        </p:txBody>
      </p:sp>
      <p:sp>
        <p:nvSpPr>
          <p:cNvPr id="545" name="Google Shape;545;g3ecd622be8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Google Shape;550;g862d2b0c60_0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g862d2b0c60_0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g862d2b0c60_0_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g862d2b0c60_0_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5" name="Shape 565"/>
        <p:cNvGrpSpPr/>
        <p:nvPr/>
      </p:nvGrpSpPr>
      <p:grpSpPr>
        <a:xfrm>
          <a:off x="0" y="0"/>
          <a:ext cx="0" cy="0"/>
          <a:chOff x="0" y="0"/>
          <a:chExt cx="0" cy="0"/>
        </a:xfrm>
      </p:grpSpPr>
      <p:sp>
        <p:nvSpPr>
          <p:cNvPr id="566" name="Google Shape;566;g862d2b0c60_0_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g862d2b0c60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If you want to unlink your account and link it for additional screen shots, go ahead. I’ve already had mine linked.</a:t>
            </a:r>
            <a:endParaRPr/>
          </a:p>
          <a:p>
            <a:pPr indent="0" lvl="0" marL="0" rtl="0" algn="l">
              <a:spcBef>
                <a:spcPts val="0"/>
              </a:spcBef>
              <a:spcAft>
                <a:spcPts val="0"/>
              </a:spcAft>
              <a:buNone/>
            </a:pPr>
            <a:r>
              <a:t/>
            </a:r>
            <a:endParaRPr/>
          </a:p>
        </p:txBody>
      </p:sp>
      <p:sp>
        <p:nvSpPr>
          <p:cNvPr id="568" name="Google Shape;568;g862d2b0c60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Google Shape;575;g862d2b0c60_0_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g862d2b0c60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assumes you’ve logged in and now have linked your PSU ID with your ORCiD, although the link does not create authorization. We will go through that process next. First we are just selecting our import service, in this case ORCiD</a:t>
            </a:r>
            <a:endParaRPr/>
          </a:p>
        </p:txBody>
      </p:sp>
      <p:sp>
        <p:nvSpPr>
          <p:cNvPr id="577" name="Google Shape;577;g862d2b0c60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Google Shape;582;g862d2b0c60_0_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g862d2b0c60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Then the import process is typical import for DM. </a:t>
            </a:r>
            <a:endParaRPr/>
          </a:p>
        </p:txBody>
      </p:sp>
      <p:sp>
        <p:nvSpPr>
          <p:cNvPr id="584" name="Google Shape;584;g862d2b0c60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40f2ccdde2_14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Sheila</a:t>
            </a:r>
            <a:endParaRPr/>
          </a:p>
        </p:txBody>
      </p:sp>
      <p:sp>
        <p:nvSpPr>
          <p:cNvPr id="322" name="Google Shape;322;g40f2ccdde2_14_2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8" name="Shape 588"/>
        <p:cNvGrpSpPr/>
        <p:nvPr/>
      </p:nvGrpSpPr>
      <p:grpSpPr>
        <a:xfrm>
          <a:off x="0" y="0"/>
          <a:ext cx="0" cy="0"/>
          <a:chOff x="0" y="0"/>
          <a:chExt cx="0" cy="0"/>
        </a:xfrm>
      </p:grpSpPr>
      <p:sp>
        <p:nvSpPr>
          <p:cNvPr id="589" name="Google Shape;589;g862d2b0c60_0_3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862d2b0c60_0_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4" name="Shape 594"/>
        <p:cNvGrpSpPr/>
        <p:nvPr/>
      </p:nvGrpSpPr>
      <p:grpSpPr>
        <a:xfrm>
          <a:off x="0" y="0"/>
          <a:ext cx="0" cy="0"/>
          <a:chOff x="0" y="0"/>
          <a:chExt cx="0" cy="0"/>
        </a:xfrm>
      </p:grpSpPr>
      <p:sp>
        <p:nvSpPr>
          <p:cNvPr id="595" name="Google Shape;595;g862d2b0c60_0_4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g862d2b0c60_0_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1" name="Shape 601"/>
        <p:cNvGrpSpPr/>
        <p:nvPr/>
      </p:nvGrpSpPr>
      <p:grpSpPr>
        <a:xfrm>
          <a:off x="0" y="0"/>
          <a:ext cx="0" cy="0"/>
          <a:chOff x="0" y="0"/>
          <a:chExt cx="0" cy="0"/>
        </a:xfrm>
      </p:grpSpPr>
      <p:sp>
        <p:nvSpPr>
          <p:cNvPr id="602" name="Google Shape;602;g862d2b0c60_0_4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g862d2b0c60_0_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Google Shape;608;g862d2b0c60_0_5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g862d2b0c60_0_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3" name="Shape 613"/>
        <p:cNvGrpSpPr/>
        <p:nvPr/>
      </p:nvGrpSpPr>
      <p:grpSpPr>
        <a:xfrm>
          <a:off x="0" y="0"/>
          <a:ext cx="0" cy="0"/>
          <a:chOff x="0" y="0"/>
          <a:chExt cx="0" cy="0"/>
        </a:xfrm>
      </p:grpSpPr>
      <p:sp>
        <p:nvSpPr>
          <p:cNvPr id="614" name="Google Shape;614;g862d2b0c60_0_5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862d2b0c60_0_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Google Shape;620;g862d2b0c60_0_6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g862d2b0c60_0_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7" name="Shape 627"/>
        <p:cNvGrpSpPr/>
        <p:nvPr/>
      </p:nvGrpSpPr>
      <p:grpSpPr>
        <a:xfrm>
          <a:off x="0" y="0"/>
          <a:ext cx="0" cy="0"/>
          <a:chOff x="0" y="0"/>
          <a:chExt cx="0" cy="0"/>
        </a:xfrm>
      </p:grpSpPr>
      <p:sp>
        <p:nvSpPr>
          <p:cNvPr id="628" name="Google Shape;628;g862d2b0c60_0_6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g862d2b0c60_0_6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3" name="Shape 633"/>
        <p:cNvGrpSpPr/>
        <p:nvPr/>
      </p:nvGrpSpPr>
      <p:grpSpPr>
        <a:xfrm>
          <a:off x="0" y="0"/>
          <a:ext cx="0" cy="0"/>
          <a:chOff x="0" y="0"/>
          <a:chExt cx="0" cy="0"/>
        </a:xfrm>
      </p:grpSpPr>
      <p:sp>
        <p:nvSpPr>
          <p:cNvPr id="634" name="Google Shape;634;g862d2b0c60_0_7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g862d2b0c60_0_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g5e18a125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Matt</a:t>
            </a:r>
            <a:endParaRPr/>
          </a:p>
        </p:txBody>
      </p:sp>
      <p:sp>
        <p:nvSpPr>
          <p:cNvPr id="641" name="Google Shape;641;g5e18a1252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5" name="Shape 645"/>
        <p:cNvGrpSpPr/>
        <p:nvPr/>
      </p:nvGrpSpPr>
      <p:grpSpPr>
        <a:xfrm>
          <a:off x="0" y="0"/>
          <a:ext cx="0" cy="0"/>
          <a:chOff x="0" y="0"/>
          <a:chExt cx="0" cy="0"/>
        </a:xfrm>
      </p:grpSpPr>
      <p:sp>
        <p:nvSpPr>
          <p:cNvPr id="646" name="Google Shape;646;g74b4e584e1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74b4e584e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4deb406d86_7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Sheila</a:t>
            </a:r>
            <a:endParaRPr/>
          </a:p>
        </p:txBody>
      </p:sp>
      <p:sp>
        <p:nvSpPr>
          <p:cNvPr id="333" name="Google Shape;333;g4deb406d86_7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1" name="Shape 651"/>
        <p:cNvGrpSpPr/>
        <p:nvPr/>
      </p:nvGrpSpPr>
      <p:grpSpPr>
        <a:xfrm>
          <a:off x="0" y="0"/>
          <a:ext cx="0" cy="0"/>
          <a:chOff x="0" y="0"/>
          <a:chExt cx="0" cy="0"/>
        </a:xfrm>
      </p:grpSpPr>
      <p:sp>
        <p:nvSpPr>
          <p:cNvPr id="652" name="Google Shape;652;g8088e7acb4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8088e7acb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6" name="Shape 656"/>
        <p:cNvGrpSpPr/>
        <p:nvPr/>
      </p:nvGrpSpPr>
      <p:grpSpPr>
        <a:xfrm>
          <a:off x="0" y="0"/>
          <a:ext cx="0" cy="0"/>
          <a:chOff x="0" y="0"/>
          <a:chExt cx="0" cy="0"/>
        </a:xfrm>
      </p:grpSpPr>
      <p:sp>
        <p:nvSpPr>
          <p:cNvPr id="657" name="Google Shape;657;g8088e7acb4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8088e7acb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1" name="Shape 661"/>
        <p:cNvGrpSpPr/>
        <p:nvPr/>
      </p:nvGrpSpPr>
      <p:grpSpPr>
        <a:xfrm>
          <a:off x="0" y="0"/>
          <a:ext cx="0" cy="0"/>
          <a:chOff x="0" y="0"/>
          <a:chExt cx="0" cy="0"/>
        </a:xfrm>
      </p:grpSpPr>
      <p:sp>
        <p:nvSpPr>
          <p:cNvPr id="662" name="Google Shape;662;g74b4e584e1_1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74b4e584e1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7" name="Shape 667"/>
        <p:cNvGrpSpPr/>
        <p:nvPr/>
      </p:nvGrpSpPr>
      <p:grpSpPr>
        <a:xfrm>
          <a:off x="0" y="0"/>
          <a:ext cx="0" cy="0"/>
          <a:chOff x="0" y="0"/>
          <a:chExt cx="0" cy="0"/>
        </a:xfrm>
      </p:grpSpPr>
      <p:sp>
        <p:nvSpPr>
          <p:cNvPr id="668" name="Google Shape;668;g74b4e584e1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74b4e584e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3" name="Shape 673"/>
        <p:cNvGrpSpPr/>
        <p:nvPr/>
      </p:nvGrpSpPr>
      <p:grpSpPr>
        <a:xfrm>
          <a:off x="0" y="0"/>
          <a:ext cx="0" cy="0"/>
          <a:chOff x="0" y="0"/>
          <a:chExt cx="0" cy="0"/>
        </a:xfrm>
      </p:grpSpPr>
      <p:sp>
        <p:nvSpPr>
          <p:cNvPr id="674" name="Google Shape;674;g8088e7acb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8088e7ac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Google Shape;681;g74b4e584e1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74b4e584e1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6" name="Shape 686"/>
        <p:cNvGrpSpPr/>
        <p:nvPr/>
      </p:nvGrpSpPr>
      <p:grpSpPr>
        <a:xfrm>
          <a:off x="0" y="0"/>
          <a:ext cx="0" cy="0"/>
          <a:chOff x="0" y="0"/>
          <a:chExt cx="0" cy="0"/>
        </a:xfrm>
      </p:grpSpPr>
      <p:sp>
        <p:nvSpPr>
          <p:cNvPr id="687" name="Google Shape;687;g74b4e584e1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g74b4e584e1_1_3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3" name="Shape 693"/>
        <p:cNvGrpSpPr/>
        <p:nvPr/>
      </p:nvGrpSpPr>
      <p:grpSpPr>
        <a:xfrm>
          <a:off x="0" y="0"/>
          <a:ext cx="0" cy="0"/>
          <a:chOff x="0" y="0"/>
          <a:chExt cx="0" cy="0"/>
        </a:xfrm>
      </p:grpSpPr>
      <p:sp>
        <p:nvSpPr>
          <p:cNvPr id="694" name="Google Shape;694;g74b4e584e1_1_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5" name="Google Shape;695;g74b4e584e1_1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1" name="Shape 701"/>
        <p:cNvGrpSpPr/>
        <p:nvPr/>
      </p:nvGrpSpPr>
      <p:grpSpPr>
        <a:xfrm>
          <a:off x="0" y="0"/>
          <a:ext cx="0" cy="0"/>
          <a:chOff x="0" y="0"/>
          <a:chExt cx="0" cy="0"/>
        </a:xfrm>
      </p:grpSpPr>
      <p:sp>
        <p:nvSpPr>
          <p:cNvPr id="702" name="Google Shape;702;g74b4e584e1_1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3" name="Google Shape;703;g74b4e584e1_1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7" name="Shape 707"/>
        <p:cNvGrpSpPr/>
        <p:nvPr/>
      </p:nvGrpSpPr>
      <p:grpSpPr>
        <a:xfrm>
          <a:off x="0" y="0"/>
          <a:ext cx="0" cy="0"/>
          <a:chOff x="0" y="0"/>
          <a:chExt cx="0" cy="0"/>
        </a:xfrm>
      </p:grpSpPr>
      <p:sp>
        <p:nvSpPr>
          <p:cNvPr id="708" name="Google Shape;708;g74b4e584e1_1_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9" name="Google Shape;709;g74b4e584e1_1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4de3fb89f3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Sheila</a:t>
            </a:r>
            <a:endParaRPr/>
          </a:p>
        </p:txBody>
      </p:sp>
      <p:sp>
        <p:nvSpPr>
          <p:cNvPr id="342" name="Google Shape;342;g4de3fb89f3_1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5" name="Shape 715"/>
        <p:cNvGrpSpPr/>
        <p:nvPr/>
      </p:nvGrpSpPr>
      <p:grpSpPr>
        <a:xfrm>
          <a:off x="0" y="0"/>
          <a:ext cx="0" cy="0"/>
          <a:chOff x="0" y="0"/>
          <a:chExt cx="0" cy="0"/>
        </a:xfrm>
      </p:grpSpPr>
      <p:sp>
        <p:nvSpPr>
          <p:cNvPr id="716" name="Google Shape;716;g74b4e584e1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74b4e584e1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1" name="Shape 721"/>
        <p:cNvGrpSpPr/>
        <p:nvPr/>
      </p:nvGrpSpPr>
      <p:grpSpPr>
        <a:xfrm>
          <a:off x="0" y="0"/>
          <a:ext cx="0" cy="0"/>
          <a:chOff x="0" y="0"/>
          <a:chExt cx="0" cy="0"/>
        </a:xfrm>
      </p:grpSpPr>
      <p:sp>
        <p:nvSpPr>
          <p:cNvPr id="722" name="Google Shape;722;g74b4e584e1_1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74b4e584e1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7" name="Shape 727"/>
        <p:cNvGrpSpPr/>
        <p:nvPr/>
      </p:nvGrpSpPr>
      <p:grpSpPr>
        <a:xfrm>
          <a:off x="0" y="0"/>
          <a:ext cx="0" cy="0"/>
          <a:chOff x="0" y="0"/>
          <a:chExt cx="0" cy="0"/>
        </a:xfrm>
      </p:grpSpPr>
      <p:sp>
        <p:nvSpPr>
          <p:cNvPr id="728" name="Google Shape;728;g882bd9a7d6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882bd9a7d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2" name="Shape 732"/>
        <p:cNvGrpSpPr/>
        <p:nvPr/>
      </p:nvGrpSpPr>
      <p:grpSpPr>
        <a:xfrm>
          <a:off x="0" y="0"/>
          <a:ext cx="0" cy="0"/>
          <a:chOff x="0" y="0"/>
          <a:chExt cx="0" cy="0"/>
        </a:xfrm>
      </p:grpSpPr>
      <p:sp>
        <p:nvSpPr>
          <p:cNvPr id="733" name="Google Shape;733;g40f2ccdde2_14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Sheila</a:t>
            </a:r>
            <a:endParaRPr/>
          </a:p>
        </p:txBody>
      </p:sp>
      <p:sp>
        <p:nvSpPr>
          <p:cNvPr id="734" name="Google Shape;734;g40f2ccdde2_14_2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0" name="Shape 740"/>
        <p:cNvGrpSpPr/>
        <p:nvPr/>
      </p:nvGrpSpPr>
      <p:grpSpPr>
        <a:xfrm>
          <a:off x="0" y="0"/>
          <a:ext cx="0" cy="0"/>
          <a:chOff x="0" y="0"/>
          <a:chExt cx="0" cy="0"/>
        </a:xfrm>
      </p:grpSpPr>
      <p:sp>
        <p:nvSpPr>
          <p:cNvPr id="741" name="Google Shape;741;g4025f9ab6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Sheila moderates</a:t>
            </a:r>
            <a:endParaRPr/>
          </a:p>
        </p:txBody>
      </p:sp>
      <p:sp>
        <p:nvSpPr>
          <p:cNvPr id="742" name="Google Shape;742;g4025f9ab60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5148560c4b_0_1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5148560c4b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Because ORCID is structured like an ecosystem, ALL stakeholders need to be involved in order for everyone to get the most benefit. For research institutions, there are 3 equally important components needed to help both the institution and individual researchers benefit from ORCID: gaining internal stakeholder support to prioritize ORCID adoption, integrating the ORCID API with local systems, and doing outreach to educate researchers about ORCID so they will get and use their ORCID iDs, since researchers are central to the ORCID system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5148560c4b_0_7:notes"/>
          <p:cNvSpPr/>
          <p:nvPr>
            <p:ph idx="2" type="sldImg"/>
          </p:nvPr>
        </p:nvSpPr>
        <p:spPr>
          <a:xfrm>
            <a:off x="1143213"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5148560c4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This group was formed last year when LYRASIS, the Big Ten Academic Alliance, the NorthEast Research Libraries, and the Greater Western Library Alliance came together to form a national partnership to foster a community of practice and provide dedicated support for ORCID at research institutions in the US, with LYRASIS as the administrative home. Any non-profit research institution in the US can join the ORCID US Community.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4de3fb89f3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Sheila</a:t>
            </a:r>
            <a:endParaRPr/>
          </a:p>
        </p:txBody>
      </p:sp>
      <p:sp>
        <p:nvSpPr>
          <p:cNvPr id="374" name="Google Shape;374;g4de3fb89f3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40f2ccdde2_14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Sheila</a:t>
            </a:r>
            <a:endParaRPr/>
          </a:p>
        </p:txBody>
      </p:sp>
      <p:sp>
        <p:nvSpPr>
          <p:cNvPr id="382" name="Google Shape;382;g40f2ccdde2_14_2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11.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11.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g"/><Relationship Id="rId3" Type="http://schemas.openxmlformats.org/officeDocument/2006/relationships/image" Target="../media/image12.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g"/><Relationship Id="rId3" Type="http://schemas.openxmlformats.org/officeDocument/2006/relationships/image" Target="../media/image12.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9.jpg"/><Relationship Id="rId3" Type="http://schemas.openxmlformats.org/officeDocument/2006/relationships/image" Target="../media/image15.png"/><Relationship Id="rId4"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9.jpg"/><Relationship Id="rId3" Type="http://schemas.openxmlformats.org/officeDocument/2006/relationships/image" Target="../media/image15.png"/><Relationship Id="rId4" Type="http://schemas.openxmlformats.org/officeDocument/2006/relationships/image" Target="../media/image1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showMasterSp="0">
  <p:cSld name="1_Title Slide">
    <p:spTree>
      <p:nvGrpSpPr>
        <p:cNvPr id="50" name="Shape 50"/>
        <p:cNvGrpSpPr/>
        <p:nvPr/>
      </p:nvGrpSpPr>
      <p:grpSpPr>
        <a:xfrm>
          <a:off x="0" y="0"/>
          <a:ext cx="0" cy="0"/>
          <a:chOff x="0" y="0"/>
          <a:chExt cx="0" cy="0"/>
        </a:xfrm>
      </p:grpSpPr>
      <p:pic>
        <p:nvPicPr>
          <p:cNvPr descr="books.jpg" id="51" name="Google Shape;51;p13"/>
          <p:cNvPicPr preferRelativeResize="0"/>
          <p:nvPr/>
        </p:nvPicPr>
        <p:blipFill rotWithShape="1">
          <a:blip r:embed="rId2">
            <a:alphaModFix/>
          </a:blip>
          <a:srcRect b="0" l="0" r="0" t="0"/>
          <a:stretch/>
        </p:blipFill>
        <p:spPr>
          <a:xfrm>
            <a:off x="0" y="0"/>
            <a:ext cx="9143998" cy="6857998"/>
          </a:xfrm>
          <a:prstGeom prst="rect">
            <a:avLst/>
          </a:prstGeom>
          <a:noFill/>
          <a:ln>
            <a:noFill/>
          </a:ln>
        </p:spPr>
      </p:pic>
      <p:sp>
        <p:nvSpPr>
          <p:cNvPr id="52" name="Google Shape;52;p13"/>
          <p:cNvSpPr/>
          <p:nvPr/>
        </p:nvSpPr>
        <p:spPr>
          <a:xfrm>
            <a:off x="-108550" y="-114024"/>
            <a:ext cx="9357000" cy="6036000"/>
          </a:xfrm>
          <a:prstGeom prst="rect">
            <a:avLst/>
          </a:prstGeom>
          <a:solidFill>
            <a:srgbClr val="E16D2E"/>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53" name="Google Shape;53;p13"/>
          <p:cNvSpPr/>
          <p:nvPr/>
        </p:nvSpPr>
        <p:spPr>
          <a:xfrm>
            <a:off x="7335378" y="-114024"/>
            <a:ext cx="1278600" cy="1218300"/>
          </a:xfrm>
          <a:prstGeom prst="rect">
            <a:avLst/>
          </a:prstGeom>
          <a:solidFill>
            <a:srgbClr val="FFFFFF"/>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descr="star.eps" id="54" name="Google Shape;54;p13"/>
          <p:cNvPicPr preferRelativeResize="0"/>
          <p:nvPr/>
        </p:nvPicPr>
        <p:blipFill rotWithShape="1">
          <a:blip r:embed="rId3">
            <a:alphaModFix/>
          </a:blip>
          <a:srcRect b="0" l="0" r="0" t="0"/>
          <a:stretch/>
        </p:blipFill>
        <p:spPr>
          <a:xfrm>
            <a:off x="7761471" y="308625"/>
            <a:ext cx="439413" cy="439414"/>
          </a:xfrm>
          <a:prstGeom prst="rect">
            <a:avLst/>
          </a:prstGeom>
          <a:noFill/>
          <a:ln>
            <a:noFill/>
          </a:ln>
        </p:spPr>
      </p:pic>
      <p:cxnSp>
        <p:nvCxnSpPr>
          <p:cNvPr id="55" name="Google Shape;55;p13"/>
          <p:cNvCxnSpPr/>
          <p:nvPr/>
        </p:nvCxnSpPr>
        <p:spPr>
          <a:xfrm>
            <a:off x="685800" y="4146341"/>
            <a:ext cx="7848600" cy="1500"/>
          </a:xfrm>
          <a:prstGeom prst="straightConnector1">
            <a:avLst/>
          </a:prstGeom>
          <a:noFill/>
          <a:ln cap="flat" cmpd="sng" w="19050">
            <a:solidFill>
              <a:schemeClr val="lt1"/>
            </a:solidFill>
            <a:prstDash val="solid"/>
            <a:round/>
            <a:headEnd len="sm" w="sm" type="none"/>
            <a:tailEnd len="sm" w="sm" type="none"/>
          </a:ln>
        </p:spPr>
      </p:cxnSp>
      <p:sp>
        <p:nvSpPr>
          <p:cNvPr id="56" name="Google Shape;56;p13"/>
          <p:cNvSpPr txBox="1"/>
          <p:nvPr>
            <p:ph type="ctrTitle"/>
          </p:nvPr>
        </p:nvSpPr>
        <p:spPr>
          <a:xfrm>
            <a:off x="685800" y="1146284"/>
            <a:ext cx="7848600" cy="192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FFFFFF"/>
              </a:buClr>
              <a:buSzPts val="5400"/>
              <a:buFont typeface="Arial"/>
              <a:buNone/>
              <a:defRPr b="0" i="0" sz="5400" u="none" cap="none" strike="noStrike">
                <a:solidFill>
                  <a:srgbClr val="FFFFFF"/>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57" name="Google Shape;57;p13"/>
          <p:cNvSpPr txBox="1"/>
          <p:nvPr>
            <p:ph idx="1" type="subTitle"/>
          </p:nvPr>
        </p:nvSpPr>
        <p:spPr>
          <a:xfrm>
            <a:off x="685800" y="4367899"/>
            <a:ext cx="7848600" cy="408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300"/>
              </a:spcBef>
              <a:spcAft>
                <a:spcPts val="0"/>
              </a:spcAft>
              <a:buClr>
                <a:schemeClr val="accent1"/>
              </a:buClr>
              <a:buSzPts val="1530"/>
              <a:buFont typeface="Arial"/>
              <a:buNone/>
              <a:defRPr b="0" i="0" sz="1800" u="none" cap="none" strike="noStrike">
                <a:solidFill>
                  <a:schemeClr val="lt1"/>
                </a:solidFill>
                <a:latin typeface="Arial"/>
                <a:ea typeface="Arial"/>
                <a:cs typeface="Arial"/>
                <a:sym typeface="Arial"/>
              </a:defRPr>
            </a:lvl1pPr>
            <a:lvl2pPr lvl="1" marR="0" rtl="0" algn="ctr">
              <a:spcBef>
                <a:spcPts val="400"/>
              </a:spcBef>
              <a:spcAft>
                <a:spcPts val="0"/>
              </a:spcAft>
              <a:buClr>
                <a:schemeClr val="accent1"/>
              </a:buClr>
              <a:buSzPts val="1700"/>
              <a:buFont typeface="Arial"/>
              <a:buNone/>
              <a:defRPr b="0" i="0" sz="2000" u="none" cap="none" strike="noStrike">
                <a:solidFill>
                  <a:srgbClr val="8B8B8D"/>
                </a:solidFill>
                <a:latin typeface="Arial"/>
                <a:ea typeface="Arial"/>
                <a:cs typeface="Arial"/>
                <a:sym typeface="Arial"/>
              </a:defRPr>
            </a:lvl2pPr>
            <a:lvl3pPr lvl="2" marR="0" rtl="0" algn="ctr">
              <a:spcBef>
                <a:spcPts val="1600"/>
              </a:spcBef>
              <a:spcAft>
                <a:spcPts val="0"/>
              </a:spcAft>
              <a:buClr>
                <a:schemeClr val="accent1"/>
              </a:buClr>
              <a:buSzPts val="1620"/>
              <a:buFont typeface="Arial"/>
              <a:buNone/>
              <a:defRPr b="0" i="0" sz="1800" u="none" cap="none" strike="noStrike">
                <a:solidFill>
                  <a:srgbClr val="8B8B8D"/>
                </a:solidFill>
                <a:latin typeface="Arial"/>
                <a:ea typeface="Arial"/>
                <a:cs typeface="Arial"/>
                <a:sym typeface="Arial"/>
              </a:defRPr>
            </a:lvl3pPr>
            <a:lvl4pPr lvl="3" marR="0" rtl="0" algn="ctr">
              <a:spcBef>
                <a:spcPts val="1600"/>
              </a:spcBef>
              <a:spcAft>
                <a:spcPts val="0"/>
              </a:spcAft>
              <a:buClr>
                <a:schemeClr val="accent1"/>
              </a:buClr>
              <a:buSzPts val="1600"/>
              <a:buFont typeface="Arial"/>
              <a:buNone/>
              <a:defRPr b="0" i="0" sz="1600" u="none" cap="none" strike="noStrike">
                <a:solidFill>
                  <a:srgbClr val="8B8B8D"/>
                </a:solidFill>
                <a:latin typeface="Arial"/>
                <a:ea typeface="Arial"/>
                <a:cs typeface="Arial"/>
                <a:sym typeface="Arial"/>
              </a:defRPr>
            </a:lvl4pPr>
            <a:lvl5pPr lvl="4" marR="0" rtl="0" algn="ctr">
              <a:spcBef>
                <a:spcPts val="1600"/>
              </a:spcBef>
              <a:spcAft>
                <a:spcPts val="0"/>
              </a:spcAft>
              <a:buClr>
                <a:schemeClr val="accent1"/>
              </a:buClr>
              <a:buSzPts val="1400"/>
              <a:buFont typeface="Arial"/>
              <a:buNone/>
              <a:defRPr b="0" i="0" sz="1400" u="none" cap="none" strike="noStrike">
                <a:solidFill>
                  <a:srgbClr val="8B8B8D"/>
                </a:solidFill>
                <a:latin typeface="Arial"/>
                <a:ea typeface="Arial"/>
                <a:cs typeface="Arial"/>
                <a:sym typeface="Arial"/>
              </a:defRPr>
            </a:lvl5pPr>
            <a:lvl6pPr lvl="5" marR="0" rtl="0" algn="ctr">
              <a:spcBef>
                <a:spcPts val="160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6pPr>
            <a:lvl7pPr lvl="6" marR="0" rtl="0" algn="ctr">
              <a:spcBef>
                <a:spcPts val="160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7pPr>
            <a:lvl8pPr lvl="7" marR="0" rtl="0" algn="ctr">
              <a:spcBef>
                <a:spcPts val="160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8pPr>
            <a:lvl9pPr lvl="8" marR="0" rtl="0" algn="ctr">
              <a:spcBef>
                <a:spcPts val="1600"/>
              </a:spcBef>
              <a:spcAft>
                <a:spcPts val="1600"/>
              </a:spcAft>
              <a:buClr>
                <a:schemeClr val="accent1"/>
              </a:buClr>
              <a:buSzPts val="1300"/>
              <a:buFont typeface="Arial"/>
              <a:buNone/>
              <a:defRPr b="0" i="0" sz="1300" u="none" cap="none" strike="noStrike">
                <a:solidFill>
                  <a:srgbClr val="8B8B8D"/>
                </a:solidFill>
                <a:latin typeface="Arial"/>
                <a:ea typeface="Arial"/>
                <a:cs typeface="Arial"/>
                <a:sym typeface="Arial"/>
              </a:defRPr>
            </a:lvl9pPr>
          </a:lstStyle>
          <a:p/>
        </p:txBody>
      </p:sp>
      <p:pic>
        <p:nvPicPr>
          <p:cNvPr descr="Logo-White-Landscape.eps" id="58" name="Google Shape;58;p13"/>
          <p:cNvPicPr preferRelativeResize="0"/>
          <p:nvPr/>
        </p:nvPicPr>
        <p:blipFill rotWithShape="1">
          <a:blip r:embed="rId4">
            <a:alphaModFix/>
          </a:blip>
          <a:srcRect b="0" l="0" r="0" t="0"/>
          <a:stretch/>
        </p:blipFill>
        <p:spPr>
          <a:xfrm>
            <a:off x="6886118" y="6185993"/>
            <a:ext cx="2024396" cy="38575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9" name="Shape 59"/>
        <p:cNvGrpSpPr/>
        <p:nvPr/>
      </p:nvGrpSpPr>
      <p:grpSpPr>
        <a:xfrm>
          <a:off x="0" y="0"/>
          <a:ext cx="0" cy="0"/>
          <a:chOff x="0" y="0"/>
          <a:chExt cx="0" cy="0"/>
        </a:xfrm>
      </p:grpSpPr>
      <p:sp>
        <p:nvSpPr>
          <p:cNvPr id="60" name="Google Shape;60;p14"/>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61" name="Google Shape;61;p14"/>
          <p:cNvSpPr txBox="1"/>
          <p:nvPr>
            <p:ph idx="1" type="body"/>
          </p:nvPr>
        </p:nvSpPr>
        <p:spPr>
          <a:xfrm>
            <a:off x="244247" y="891403"/>
            <a:ext cx="8658600" cy="5079900"/>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16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160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16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160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160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160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160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1600"/>
              </a:spcBef>
              <a:spcAft>
                <a:spcPts val="160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62" name="Google Shape;62;p14"/>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showMasterSp="0">
  <p:cSld name="2_Title Slide">
    <p:spTree>
      <p:nvGrpSpPr>
        <p:cNvPr id="63" name="Shape 63"/>
        <p:cNvGrpSpPr/>
        <p:nvPr/>
      </p:nvGrpSpPr>
      <p:grpSpPr>
        <a:xfrm>
          <a:off x="0" y="0"/>
          <a:ext cx="0" cy="0"/>
          <a:chOff x="0" y="0"/>
          <a:chExt cx="0" cy="0"/>
        </a:xfrm>
      </p:grpSpPr>
      <p:pic>
        <p:nvPicPr>
          <p:cNvPr descr="interior.jpg" id="64" name="Google Shape;64;p15"/>
          <p:cNvPicPr preferRelativeResize="0"/>
          <p:nvPr/>
        </p:nvPicPr>
        <p:blipFill rotWithShape="1">
          <a:blip r:embed="rId2">
            <a:alphaModFix/>
          </a:blip>
          <a:srcRect b="0" l="0" r="0" t="0"/>
          <a:stretch/>
        </p:blipFill>
        <p:spPr>
          <a:xfrm>
            <a:off x="3938016" y="0"/>
            <a:ext cx="5205983" cy="6857998"/>
          </a:xfrm>
          <a:prstGeom prst="rect">
            <a:avLst/>
          </a:prstGeom>
          <a:noFill/>
          <a:ln>
            <a:noFill/>
          </a:ln>
        </p:spPr>
      </p:pic>
      <p:sp>
        <p:nvSpPr>
          <p:cNvPr id="65" name="Google Shape;65;p15"/>
          <p:cNvSpPr/>
          <p:nvPr/>
        </p:nvSpPr>
        <p:spPr>
          <a:xfrm>
            <a:off x="244247" y="6520658"/>
            <a:ext cx="584400" cy="153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rgbClr val="A6A6A6"/>
                </a:solidFill>
                <a:latin typeface="Arial"/>
                <a:ea typeface="Arial"/>
                <a:cs typeface="Arial"/>
                <a:sym typeface="Arial"/>
              </a:rPr>
              <a:t>lyrasis.org</a:t>
            </a:r>
            <a:endParaRPr sz="1000">
              <a:solidFill>
                <a:srgbClr val="A6A6A6"/>
              </a:solidFill>
              <a:latin typeface="Arial"/>
              <a:ea typeface="Arial"/>
              <a:cs typeface="Arial"/>
              <a:sym typeface="Arial"/>
            </a:endParaRPr>
          </a:p>
        </p:txBody>
      </p:sp>
      <p:sp>
        <p:nvSpPr>
          <p:cNvPr id="66" name="Google Shape;66;p15"/>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FFFFFF"/>
                </a:solidFill>
                <a:latin typeface="Arial"/>
                <a:ea typeface="Arial"/>
                <a:cs typeface="Arial"/>
                <a:sym typeface="Arial"/>
              </a:defRPr>
            </a:lvl1pPr>
            <a:lvl2pPr indent="0" lvl="1" marL="0" marR="0" rtl="0" algn="r">
              <a:spcBef>
                <a:spcPts val="0"/>
              </a:spcBef>
              <a:buNone/>
              <a:defRPr b="1" sz="1400">
                <a:solidFill>
                  <a:srgbClr val="FFFFFF"/>
                </a:solidFill>
                <a:latin typeface="Arial"/>
                <a:ea typeface="Arial"/>
                <a:cs typeface="Arial"/>
                <a:sym typeface="Arial"/>
              </a:defRPr>
            </a:lvl2pPr>
            <a:lvl3pPr indent="0" lvl="2" marL="0" marR="0" rtl="0" algn="r">
              <a:spcBef>
                <a:spcPts val="0"/>
              </a:spcBef>
              <a:buNone/>
              <a:defRPr b="1" sz="1400">
                <a:solidFill>
                  <a:srgbClr val="FFFFFF"/>
                </a:solidFill>
                <a:latin typeface="Arial"/>
                <a:ea typeface="Arial"/>
                <a:cs typeface="Arial"/>
                <a:sym typeface="Arial"/>
              </a:defRPr>
            </a:lvl3pPr>
            <a:lvl4pPr indent="0" lvl="3" marL="0" marR="0" rtl="0" algn="r">
              <a:spcBef>
                <a:spcPts val="0"/>
              </a:spcBef>
              <a:buNone/>
              <a:defRPr b="1" sz="1400">
                <a:solidFill>
                  <a:srgbClr val="FFFFFF"/>
                </a:solidFill>
                <a:latin typeface="Arial"/>
                <a:ea typeface="Arial"/>
                <a:cs typeface="Arial"/>
                <a:sym typeface="Arial"/>
              </a:defRPr>
            </a:lvl4pPr>
            <a:lvl5pPr indent="0" lvl="4" marL="0" marR="0" rtl="0" algn="r">
              <a:spcBef>
                <a:spcPts val="0"/>
              </a:spcBef>
              <a:buNone/>
              <a:defRPr b="1" sz="1400">
                <a:solidFill>
                  <a:srgbClr val="FFFFFF"/>
                </a:solidFill>
                <a:latin typeface="Arial"/>
                <a:ea typeface="Arial"/>
                <a:cs typeface="Arial"/>
                <a:sym typeface="Arial"/>
              </a:defRPr>
            </a:lvl5pPr>
            <a:lvl6pPr indent="0" lvl="5" marL="0" marR="0" rtl="0" algn="r">
              <a:spcBef>
                <a:spcPts val="0"/>
              </a:spcBef>
              <a:buNone/>
              <a:defRPr b="1" sz="1400">
                <a:solidFill>
                  <a:srgbClr val="FFFFFF"/>
                </a:solidFill>
                <a:latin typeface="Arial"/>
                <a:ea typeface="Arial"/>
                <a:cs typeface="Arial"/>
                <a:sym typeface="Arial"/>
              </a:defRPr>
            </a:lvl6pPr>
            <a:lvl7pPr indent="0" lvl="6" marL="0" marR="0" rtl="0" algn="r">
              <a:spcBef>
                <a:spcPts val="0"/>
              </a:spcBef>
              <a:buNone/>
              <a:defRPr b="1" sz="1400">
                <a:solidFill>
                  <a:srgbClr val="FFFFFF"/>
                </a:solidFill>
                <a:latin typeface="Arial"/>
                <a:ea typeface="Arial"/>
                <a:cs typeface="Arial"/>
                <a:sym typeface="Arial"/>
              </a:defRPr>
            </a:lvl7pPr>
            <a:lvl8pPr indent="0" lvl="7" marL="0" marR="0" rtl="0" algn="r">
              <a:spcBef>
                <a:spcPts val="0"/>
              </a:spcBef>
              <a:buNone/>
              <a:defRPr b="1" sz="1400">
                <a:solidFill>
                  <a:srgbClr val="FFFFFF"/>
                </a:solidFill>
                <a:latin typeface="Arial"/>
                <a:ea typeface="Arial"/>
                <a:cs typeface="Arial"/>
                <a:sym typeface="Arial"/>
              </a:defRPr>
            </a:lvl8pPr>
            <a:lvl9pPr indent="0" lvl="8" marL="0" marR="0" rtl="0" algn="r">
              <a:spcBef>
                <a:spcPts val="0"/>
              </a:spcBef>
              <a:buNone/>
              <a:defRPr b="1" sz="14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slide">
  <p:cSld name="Text slide">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16"/>
          <p:cNvSpPr txBox="1"/>
          <p:nvPr>
            <p:ph type="title"/>
          </p:nvPr>
        </p:nvSpPr>
        <p:spPr>
          <a:xfrm>
            <a:off x="310244" y="365126"/>
            <a:ext cx="8539800" cy="14028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28436B"/>
              </a:buClr>
              <a:buSzPts val="3600"/>
              <a:buFont typeface="Avenir"/>
              <a:buNone/>
              <a:defRPr b="0" i="0" sz="3600" u="none" cap="none" strike="noStrike">
                <a:solidFill>
                  <a:srgbClr val="28436B"/>
                </a:solidFill>
                <a:latin typeface="Avenir"/>
                <a:ea typeface="Avenir"/>
                <a:cs typeface="Avenir"/>
                <a:sym typeface="Avenir"/>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69" name="Google Shape;69;p16"/>
          <p:cNvSpPr txBox="1"/>
          <p:nvPr>
            <p:ph idx="1" type="body"/>
          </p:nvPr>
        </p:nvSpPr>
        <p:spPr>
          <a:xfrm>
            <a:off x="310753" y="1833563"/>
            <a:ext cx="8539200" cy="38925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1000"/>
              </a:spcBef>
              <a:spcAft>
                <a:spcPts val="0"/>
              </a:spcAft>
              <a:buClr>
                <a:srgbClr val="3A3838"/>
              </a:buClr>
              <a:buSzPts val="2400"/>
              <a:buFont typeface="Arial"/>
              <a:buChar char="•"/>
              <a:defRPr b="0" i="0" sz="2400" u="none" cap="none" strike="noStrike">
                <a:solidFill>
                  <a:srgbClr val="3A3838"/>
                </a:solidFill>
                <a:latin typeface="Avenir"/>
                <a:ea typeface="Avenir"/>
                <a:cs typeface="Avenir"/>
                <a:sym typeface="Avenir"/>
              </a:defRPr>
            </a:lvl1pPr>
            <a:lvl2pPr indent="-342900" lvl="1" marL="914400" marR="0" rtl="0" algn="l">
              <a:lnSpc>
                <a:spcPct val="100000"/>
              </a:lnSpc>
              <a:spcBef>
                <a:spcPts val="1600"/>
              </a:spcBef>
              <a:spcAft>
                <a:spcPts val="0"/>
              </a:spcAft>
              <a:buClr>
                <a:srgbClr val="3A3838"/>
              </a:buClr>
              <a:buSzPts val="1800"/>
              <a:buFont typeface="Arial"/>
              <a:buChar char="•"/>
              <a:defRPr b="0" i="0" sz="1800" u="none" cap="none" strike="noStrike">
                <a:solidFill>
                  <a:srgbClr val="3A3838"/>
                </a:solidFill>
                <a:latin typeface="Avenir"/>
                <a:ea typeface="Avenir"/>
                <a:cs typeface="Avenir"/>
                <a:sym typeface="Avenir"/>
              </a:defRPr>
            </a:lvl2pPr>
            <a:lvl3pPr indent="-355600" lvl="2" marL="1371600" marR="0" rtl="0" algn="l">
              <a:lnSpc>
                <a:spcPct val="100000"/>
              </a:lnSpc>
              <a:spcBef>
                <a:spcPts val="1600"/>
              </a:spcBef>
              <a:spcAft>
                <a:spcPts val="0"/>
              </a:spcAft>
              <a:buClr>
                <a:srgbClr val="3A3838"/>
              </a:buClr>
              <a:buSzPts val="2000"/>
              <a:buFont typeface="Arial"/>
              <a:buChar char="•"/>
              <a:defRPr b="0" i="0" sz="2000" u="none" cap="none" strike="noStrike">
                <a:solidFill>
                  <a:srgbClr val="3A3838"/>
                </a:solidFill>
                <a:latin typeface="Avenir"/>
                <a:ea typeface="Avenir"/>
                <a:cs typeface="Avenir"/>
                <a:sym typeface="Avenir"/>
              </a:defRPr>
            </a:lvl3pPr>
            <a:lvl4pPr indent="-342900" lvl="3" marL="1828800" marR="0" rtl="0" algn="l">
              <a:lnSpc>
                <a:spcPct val="100000"/>
              </a:lnSpc>
              <a:spcBef>
                <a:spcPts val="1600"/>
              </a:spcBef>
              <a:spcAft>
                <a:spcPts val="0"/>
              </a:spcAft>
              <a:buClr>
                <a:srgbClr val="3A3838"/>
              </a:buClr>
              <a:buSzPts val="1800"/>
              <a:buFont typeface="Arial"/>
              <a:buChar char="•"/>
              <a:defRPr b="0" i="0" sz="1800" u="none" cap="none" strike="noStrike">
                <a:solidFill>
                  <a:srgbClr val="3A3838"/>
                </a:solidFill>
                <a:latin typeface="Avenir"/>
                <a:ea typeface="Avenir"/>
                <a:cs typeface="Avenir"/>
                <a:sym typeface="Avenir"/>
              </a:defRPr>
            </a:lvl4pPr>
            <a:lvl5pPr indent="-342900" lvl="4" marL="2286000" marR="0" rtl="0" algn="l">
              <a:lnSpc>
                <a:spcPct val="100000"/>
              </a:lnSpc>
              <a:spcBef>
                <a:spcPts val="1600"/>
              </a:spcBef>
              <a:spcAft>
                <a:spcPts val="0"/>
              </a:spcAft>
              <a:buClr>
                <a:srgbClr val="3A3838"/>
              </a:buClr>
              <a:buSzPts val="1800"/>
              <a:buFont typeface="Arial"/>
              <a:buChar char="•"/>
              <a:defRPr b="0" i="0" sz="1800" u="none" cap="none" strike="noStrike">
                <a:solidFill>
                  <a:srgbClr val="3A3838"/>
                </a:solidFill>
                <a:latin typeface="Avenir"/>
                <a:ea typeface="Avenir"/>
                <a:cs typeface="Avenir"/>
                <a:sym typeface="Avenir"/>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
  <p:cSld name="1_Blank">
    <p:bg>
      <p:bgPr>
        <a:solidFill>
          <a:srgbClr val="A4CD39"/>
        </a:solidFill>
      </p:bgPr>
    </p:bg>
    <p:spTree>
      <p:nvGrpSpPr>
        <p:cNvPr id="70" name="Shape 70"/>
        <p:cNvGrpSpPr/>
        <p:nvPr/>
      </p:nvGrpSpPr>
      <p:grpSpPr>
        <a:xfrm>
          <a:off x="0" y="0"/>
          <a:ext cx="0" cy="0"/>
          <a:chOff x="0" y="0"/>
          <a:chExt cx="0" cy="0"/>
        </a:xfrm>
      </p:grpSpPr>
      <p:sp>
        <p:nvSpPr>
          <p:cNvPr id="71" name="Google Shape;71;p17"/>
          <p:cNvSpPr txBox="1"/>
          <p:nvPr>
            <p:ph type="title"/>
          </p:nvPr>
        </p:nvSpPr>
        <p:spPr>
          <a:xfrm>
            <a:off x="969264" y="2551200"/>
            <a:ext cx="7315200" cy="914400"/>
          </a:xfrm>
          <a:prstGeom prst="rect">
            <a:avLst/>
          </a:prstGeom>
          <a:noFill/>
          <a:ln>
            <a:noFill/>
          </a:ln>
        </p:spPr>
        <p:txBody>
          <a:bodyPr anchorCtr="0" anchor="b" bIns="45700" lIns="0" spcFirstLastPara="1" rIns="0" wrap="square" tIns="45700">
            <a:noAutofit/>
          </a:bodyPr>
          <a:lstStyle>
            <a:lvl1pPr lvl="0" marR="0" rtl="0" algn="l">
              <a:lnSpc>
                <a:spcPct val="90909"/>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72" name="Google Shape;72;p17"/>
          <p:cNvSpPr txBox="1"/>
          <p:nvPr>
            <p:ph idx="1" type="body"/>
          </p:nvPr>
        </p:nvSpPr>
        <p:spPr>
          <a:xfrm>
            <a:off x="969264" y="3557040"/>
            <a:ext cx="7315200" cy="1600200"/>
          </a:xfrm>
          <a:prstGeom prst="rect">
            <a:avLst/>
          </a:prstGeom>
          <a:noFill/>
          <a:ln>
            <a:noFill/>
          </a:ln>
        </p:spPr>
        <p:txBody>
          <a:bodyPr anchorCtr="0" anchor="t" bIns="45700" lIns="0" spcFirstLastPara="1" rIns="0" wrap="square" tIns="45700">
            <a:noAutofit/>
          </a:bodyPr>
          <a:lstStyle>
            <a:lvl1pPr indent="-228600" lvl="0" marL="457200" marR="0" rtl="0" algn="l">
              <a:lnSpc>
                <a:spcPct val="100000"/>
              </a:lnSpc>
              <a:spcBef>
                <a:spcPts val="1000"/>
              </a:spcBef>
              <a:spcAft>
                <a:spcPts val="0"/>
              </a:spcAft>
              <a:buClr>
                <a:srgbClr val="D1E69A"/>
              </a:buClr>
              <a:buSzPts val="2400"/>
              <a:buFont typeface="Arial"/>
              <a:buNone/>
              <a:defRPr b="0" i="0" sz="2400" u="none" cap="none" strike="noStrike">
                <a:solidFill>
                  <a:srgbClr val="D1E69A"/>
                </a:solidFill>
                <a:latin typeface="Open Sans"/>
                <a:ea typeface="Open Sans"/>
                <a:cs typeface="Open Sans"/>
                <a:sym typeface="Open Sans"/>
              </a:defRPr>
            </a:lvl1pPr>
            <a:lvl2pPr indent="-228600" lvl="1" marL="914400" marR="0" rtl="0" algn="l">
              <a:lnSpc>
                <a:spcPct val="100000"/>
              </a:lnSpc>
              <a:spcBef>
                <a:spcPts val="600"/>
              </a:spcBef>
              <a:spcAft>
                <a:spcPts val="0"/>
              </a:spcAft>
              <a:buClr>
                <a:srgbClr val="C1DB8E"/>
              </a:buClr>
              <a:buSzPts val="1800"/>
              <a:buFont typeface="Arial"/>
              <a:buNone/>
              <a:defRPr b="0" i="0" sz="1800" u="none" cap="none" strike="noStrike">
                <a:solidFill>
                  <a:srgbClr val="C1DB8E"/>
                </a:solidFill>
                <a:latin typeface="Open Sans"/>
                <a:ea typeface="Open Sans"/>
                <a:cs typeface="Open Sans"/>
                <a:sym typeface="Open Sans"/>
              </a:defRPr>
            </a:lvl2pPr>
            <a:lvl3pPr indent="-228600" lvl="2" marL="1371600" marR="0" rtl="0" algn="l">
              <a:lnSpc>
                <a:spcPct val="100000"/>
              </a:lnSpc>
              <a:spcBef>
                <a:spcPts val="600"/>
              </a:spcBef>
              <a:spcAft>
                <a:spcPts val="0"/>
              </a:spcAft>
              <a:buClr>
                <a:srgbClr val="C1DB8E"/>
              </a:buClr>
              <a:buSzPts val="1600"/>
              <a:buFont typeface="Arial"/>
              <a:buNone/>
              <a:defRPr b="0" i="0" sz="1600" u="none" cap="none" strike="noStrike">
                <a:solidFill>
                  <a:srgbClr val="C1DB8E"/>
                </a:solidFill>
                <a:latin typeface="Open Sans"/>
                <a:ea typeface="Open Sans"/>
                <a:cs typeface="Open Sans"/>
                <a:sym typeface="Open Sans"/>
              </a:defRPr>
            </a:lvl3pPr>
            <a:lvl4pPr indent="-228600" lvl="3" marL="1828800" marR="0" rtl="0" algn="l">
              <a:lnSpc>
                <a:spcPct val="100000"/>
              </a:lnSpc>
              <a:spcBef>
                <a:spcPts val="600"/>
              </a:spcBef>
              <a:spcAft>
                <a:spcPts val="0"/>
              </a:spcAft>
              <a:buClr>
                <a:srgbClr val="C1DB8E"/>
              </a:buClr>
              <a:buSzPts val="1400"/>
              <a:buFont typeface="Arial"/>
              <a:buNone/>
              <a:defRPr b="0" i="0" sz="1400" u="none" cap="none" strike="noStrike">
                <a:solidFill>
                  <a:srgbClr val="C1DB8E"/>
                </a:solidFill>
                <a:latin typeface="Open Sans"/>
                <a:ea typeface="Open Sans"/>
                <a:cs typeface="Open Sans"/>
                <a:sym typeface="Open Sans"/>
              </a:defRPr>
            </a:lvl4pPr>
            <a:lvl5pPr indent="-228600" lvl="4" marL="2286000" marR="0" rtl="0" algn="l">
              <a:lnSpc>
                <a:spcPct val="100000"/>
              </a:lnSpc>
              <a:spcBef>
                <a:spcPts val="600"/>
              </a:spcBef>
              <a:spcAft>
                <a:spcPts val="0"/>
              </a:spcAft>
              <a:buClr>
                <a:srgbClr val="C1DB8E"/>
              </a:buClr>
              <a:buSzPts val="1400"/>
              <a:buFont typeface="Arial"/>
              <a:buNone/>
              <a:defRPr b="0" i="0" sz="1400" u="none" cap="none" strike="noStrike">
                <a:solidFill>
                  <a:srgbClr val="C1DB8E"/>
                </a:solidFill>
                <a:latin typeface="Open Sans"/>
                <a:ea typeface="Open Sans"/>
                <a:cs typeface="Open Sans"/>
                <a:sym typeface="Open Sans"/>
              </a:defRPr>
            </a:lvl5pPr>
            <a:lvl6pPr indent="-228600" lvl="5" marL="2743200" marR="0" rtl="0" algn="l">
              <a:lnSpc>
                <a:spcPct val="90000"/>
              </a:lnSpc>
              <a:spcBef>
                <a:spcPts val="600"/>
              </a:spcBef>
              <a:spcAft>
                <a:spcPts val="0"/>
              </a:spcAft>
              <a:buClr>
                <a:srgbClr val="C1DB8E"/>
              </a:buClr>
              <a:buSzPts val="1400"/>
              <a:buFont typeface="Arial"/>
              <a:buNone/>
              <a:defRPr b="0" i="0" sz="1400" u="none" cap="none" strike="noStrike">
                <a:solidFill>
                  <a:srgbClr val="C1DB8E"/>
                </a:solidFill>
                <a:latin typeface="Calibri"/>
                <a:ea typeface="Calibri"/>
                <a:cs typeface="Calibri"/>
                <a:sym typeface="Calibri"/>
              </a:defRPr>
            </a:lvl6pPr>
            <a:lvl7pPr indent="-228600" lvl="6" marL="3200400" marR="0" rtl="0" algn="l">
              <a:lnSpc>
                <a:spcPct val="90000"/>
              </a:lnSpc>
              <a:spcBef>
                <a:spcPts val="1600"/>
              </a:spcBef>
              <a:spcAft>
                <a:spcPts val="0"/>
              </a:spcAft>
              <a:buClr>
                <a:srgbClr val="C1DB8E"/>
              </a:buClr>
              <a:buSzPts val="1400"/>
              <a:buFont typeface="Arial"/>
              <a:buNone/>
              <a:defRPr b="0" i="0" sz="1400" u="none" cap="none" strike="noStrike">
                <a:solidFill>
                  <a:srgbClr val="C1DB8E"/>
                </a:solidFill>
                <a:latin typeface="Calibri"/>
                <a:ea typeface="Calibri"/>
                <a:cs typeface="Calibri"/>
                <a:sym typeface="Calibri"/>
              </a:defRPr>
            </a:lvl7pPr>
            <a:lvl8pPr indent="-228600" lvl="7" marL="3657600" marR="0" rtl="0" algn="l">
              <a:lnSpc>
                <a:spcPct val="90000"/>
              </a:lnSpc>
              <a:spcBef>
                <a:spcPts val="1600"/>
              </a:spcBef>
              <a:spcAft>
                <a:spcPts val="0"/>
              </a:spcAft>
              <a:buClr>
                <a:srgbClr val="C1DB8E"/>
              </a:buClr>
              <a:buSzPts val="1400"/>
              <a:buFont typeface="Arial"/>
              <a:buNone/>
              <a:defRPr b="0" i="0" sz="1400" u="none" cap="none" strike="noStrike">
                <a:solidFill>
                  <a:srgbClr val="C1DB8E"/>
                </a:solidFill>
                <a:latin typeface="Calibri"/>
                <a:ea typeface="Calibri"/>
                <a:cs typeface="Calibri"/>
                <a:sym typeface="Calibri"/>
              </a:defRPr>
            </a:lvl8pPr>
            <a:lvl9pPr indent="-228600" lvl="8" marL="4114800" marR="0" rtl="0" algn="l">
              <a:lnSpc>
                <a:spcPct val="90000"/>
              </a:lnSpc>
              <a:spcBef>
                <a:spcPts val="1600"/>
              </a:spcBef>
              <a:spcAft>
                <a:spcPts val="1600"/>
              </a:spcAft>
              <a:buClr>
                <a:srgbClr val="C1DB8E"/>
              </a:buClr>
              <a:buSzPts val="1400"/>
              <a:buFont typeface="Arial"/>
              <a:buNone/>
              <a:defRPr b="0" i="0" sz="1400" u="none" cap="none" strike="noStrike">
                <a:solidFill>
                  <a:srgbClr val="C1DB8E"/>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3" name="Shape 73"/>
        <p:cNvGrpSpPr/>
        <p:nvPr/>
      </p:nvGrpSpPr>
      <p:grpSpPr>
        <a:xfrm>
          <a:off x="0" y="0"/>
          <a:ext cx="0" cy="0"/>
          <a:chOff x="0" y="0"/>
          <a:chExt cx="0" cy="0"/>
        </a:xfrm>
      </p:grpSpPr>
      <p:sp>
        <p:nvSpPr>
          <p:cNvPr id="74" name="Google Shape;74;p18"/>
          <p:cNvSpPr txBox="1"/>
          <p:nvPr>
            <p:ph type="title"/>
          </p:nvPr>
        </p:nvSpPr>
        <p:spPr>
          <a:xfrm>
            <a:off x="629841" y="365126"/>
            <a:ext cx="78867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75" name="Google Shape;75;p18"/>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16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16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16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16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16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16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16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1600"/>
              </a:spcBef>
              <a:spcAft>
                <a:spcPts val="160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6" name="Google Shape;76;p18"/>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8"/>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16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16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16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16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16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16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16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1600"/>
              </a:spcBef>
              <a:spcAft>
                <a:spcPts val="160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8" name="Google Shape;78;p18"/>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18"/>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1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18"/>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showMasterSp="0">
  <p:cSld name="3_Title Slide">
    <p:spTree>
      <p:nvGrpSpPr>
        <p:cNvPr id="82" name="Shape 82"/>
        <p:cNvGrpSpPr/>
        <p:nvPr/>
      </p:nvGrpSpPr>
      <p:grpSpPr>
        <a:xfrm>
          <a:off x="0" y="0"/>
          <a:ext cx="0" cy="0"/>
          <a:chOff x="0" y="0"/>
          <a:chExt cx="0" cy="0"/>
        </a:xfrm>
      </p:grpSpPr>
      <p:pic>
        <p:nvPicPr>
          <p:cNvPr descr="books.jpg" id="83" name="Google Shape;83;p19"/>
          <p:cNvPicPr preferRelativeResize="0"/>
          <p:nvPr/>
        </p:nvPicPr>
        <p:blipFill rotWithShape="1">
          <a:blip r:embed="rId2">
            <a:alphaModFix/>
          </a:blip>
          <a:srcRect b="0" l="0" r="0" t="0"/>
          <a:stretch/>
        </p:blipFill>
        <p:spPr>
          <a:xfrm>
            <a:off x="0" y="0"/>
            <a:ext cx="9143998" cy="6857998"/>
          </a:xfrm>
          <a:prstGeom prst="rect">
            <a:avLst/>
          </a:prstGeom>
          <a:noFill/>
          <a:ln>
            <a:noFill/>
          </a:ln>
        </p:spPr>
      </p:pic>
      <p:sp>
        <p:nvSpPr>
          <p:cNvPr id="84" name="Google Shape;84;p19"/>
          <p:cNvSpPr/>
          <p:nvPr/>
        </p:nvSpPr>
        <p:spPr>
          <a:xfrm>
            <a:off x="0" y="0"/>
            <a:ext cx="9144000" cy="5922000"/>
          </a:xfrm>
          <a:prstGeom prst="rect">
            <a:avLst/>
          </a:prstGeom>
          <a:solidFill>
            <a:schemeClr val="lt1">
              <a:alpha val="94510"/>
            </a:schemeClr>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85" name="Google Shape;85;p19"/>
          <p:cNvSpPr/>
          <p:nvPr/>
        </p:nvSpPr>
        <p:spPr>
          <a:xfrm>
            <a:off x="7335378" y="-114024"/>
            <a:ext cx="1278600" cy="1218300"/>
          </a:xfrm>
          <a:prstGeom prst="rect">
            <a:avLst/>
          </a:prstGeom>
          <a:solidFill>
            <a:srgbClr val="FFFFFF"/>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descr="star.eps" id="86" name="Google Shape;86;p19"/>
          <p:cNvPicPr preferRelativeResize="0"/>
          <p:nvPr/>
        </p:nvPicPr>
        <p:blipFill rotWithShape="1">
          <a:blip r:embed="rId3">
            <a:alphaModFix/>
          </a:blip>
          <a:srcRect b="0" l="0" r="0" t="0"/>
          <a:stretch/>
        </p:blipFill>
        <p:spPr>
          <a:xfrm>
            <a:off x="7761471" y="308625"/>
            <a:ext cx="439413" cy="439414"/>
          </a:xfrm>
          <a:prstGeom prst="rect">
            <a:avLst/>
          </a:prstGeom>
          <a:noFill/>
          <a:ln>
            <a:noFill/>
          </a:ln>
        </p:spPr>
      </p:pic>
      <p:cxnSp>
        <p:nvCxnSpPr>
          <p:cNvPr id="87" name="Google Shape;87;p19"/>
          <p:cNvCxnSpPr/>
          <p:nvPr/>
        </p:nvCxnSpPr>
        <p:spPr>
          <a:xfrm>
            <a:off x="685800" y="4146341"/>
            <a:ext cx="7848600" cy="1500"/>
          </a:xfrm>
          <a:prstGeom prst="straightConnector1">
            <a:avLst/>
          </a:prstGeom>
          <a:noFill/>
          <a:ln cap="flat" cmpd="sng" w="19050">
            <a:solidFill>
              <a:schemeClr val="dk1"/>
            </a:solidFill>
            <a:prstDash val="solid"/>
            <a:round/>
            <a:headEnd len="sm" w="sm" type="none"/>
            <a:tailEnd len="sm" w="sm" type="none"/>
          </a:ln>
        </p:spPr>
      </p:cxnSp>
      <p:sp>
        <p:nvSpPr>
          <p:cNvPr id="88" name="Google Shape;88;p19"/>
          <p:cNvSpPr txBox="1"/>
          <p:nvPr>
            <p:ph type="ctrTitle"/>
          </p:nvPr>
        </p:nvSpPr>
        <p:spPr>
          <a:xfrm>
            <a:off x="685800" y="1146284"/>
            <a:ext cx="7848600" cy="959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E16D2E"/>
              </a:buClr>
              <a:buSzPts val="5400"/>
              <a:buFont typeface="Arial"/>
              <a:buNone/>
              <a:defRPr b="0" i="0" sz="5400" u="none" cap="none" strike="noStrike">
                <a:solidFill>
                  <a:srgbClr val="E16D2E"/>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89" name="Google Shape;89;p19"/>
          <p:cNvSpPr txBox="1"/>
          <p:nvPr>
            <p:ph idx="1" type="subTitle"/>
          </p:nvPr>
        </p:nvSpPr>
        <p:spPr>
          <a:xfrm>
            <a:off x="685800" y="4367899"/>
            <a:ext cx="7848600" cy="408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300"/>
              </a:spcBef>
              <a:spcAft>
                <a:spcPts val="0"/>
              </a:spcAft>
              <a:buClr>
                <a:schemeClr val="accent1"/>
              </a:buClr>
              <a:buSzPts val="1530"/>
              <a:buFont typeface="Arial"/>
              <a:buNone/>
              <a:defRPr b="0" i="0" sz="1800" u="none" cap="none" strike="noStrike">
                <a:solidFill>
                  <a:srgbClr val="292934"/>
                </a:solidFill>
                <a:latin typeface="Arial"/>
                <a:ea typeface="Arial"/>
                <a:cs typeface="Arial"/>
                <a:sym typeface="Arial"/>
              </a:defRPr>
            </a:lvl1pPr>
            <a:lvl2pPr lvl="1" marR="0" rtl="0" algn="ctr">
              <a:spcBef>
                <a:spcPts val="400"/>
              </a:spcBef>
              <a:spcAft>
                <a:spcPts val="0"/>
              </a:spcAft>
              <a:buClr>
                <a:schemeClr val="accent1"/>
              </a:buClr>
              <a:buSzPts val="1700"/>
              <a:buFont typeface="Arial"/>
              <a:buNone/>
              <a:defRPr b="0" i="0" sz="2000" u="none" cap="none" strike="noStrike">
                <a:solidFill>
                  <a:srgbClr val="8B8B8D"/>
                </a:solidFill>
                <a:latin typeface="Arial"/>
                <a:ea typeface="Arial"/>
                <a:cs typeface="Arial"/>
                <a:sym typeface="Arial"/>
              </a:defRPr>
            </a:lvl2pPr>
            <a:lvl3pPr lvl="2" marR="0" rtl="0" algn="ctr">
              <a:spcBef>
                <a:spcPts val="1600"/>
              </a:spcBef>
              <a:spcAft>
                <a:spcPts val="0"/>
              </a:spcAft>
              <a:buClr>
                <a:schemeClr val="accent1"/>
              </a:buClr>
              <a:buSzPts val="1620"/>
              <a:buFont typeface="Arial"/>
              <a:buNone/>
              <a:defRPr b="0" i="0" sz="1800" u="none" cap="none" strike="noStrike">
                <a:solidFill>
                  <a:srgbClr val="8B8B8D"/>
                </a:solidFill>
                <a:latin typeface="Arial"/>
                <a:ea typeface="Arial"/>
                <a:cs typeface="Arial"/>
                <a:sym typeface="Arial"/>
              </a:defRPr>
            </a:lvl3pPr>
            <a:lvl4pPr lvl="3" marR="0" rtl="0" algn="ctr">
              <a:spcBef>
                <a:spcPts val="1600"/>
              </a:spcBef>
              <a:spcAft>
                <a:spcPts val="0"/>
              </a:spcAft>
              <a:buClr>
                <a:schemeClr val="accent1"/>
              </a:buClr>
              <a:buSzPts val="1600"/>
              <a:buFont typeface="Arial"/>
              <a:buNone/>
              <a:defRPr b="0" i="0" sz="1600" u="none" cap="none" strike="noStrike">
                <a:solidFill>
                  <a:srgbClr val="8B8B8D"/>
                </a:solidFill>
                <a:latin typeface="Arial"/>
                <a:ea typeface="Arial"/>
                <a:cs typeface="Arial"/>
                <a:sym typeface="Arial"/>
              </a:defRPr>
            </a:lvl4pPr>
            <a:lvl5pPr lvl="4" marR="0" rtl="0" algn="ctr">
              <a:spcBef>
                <a:spcPts val="1600"/>
              </a:spcBef>
              <a:spcAft>
                <a:spcPts val="0"/>
              </a:spcAft>
              <a:buClr>
                <a:schemeClr val="accent1"/>
              </a:buClr>
              <a:buSzPts val="1400"/>
              <a:buFont typeface="Arial"/>
              <a:buNone/>
              <a:defRPr b="0" i="0" sz="1400" u="none" cap="none" strike="noStrike">
                <a:solidFill>
                  <a:srgbClr val="8B8B8D"/>
                </a:solidFill>
                <a:latin typeface="Arial"/>
                <a:ea typeface="Arial"/>
                <a:cs typeface="Arial"/>
                <a:sym typeface="Arial"/>
              </a:defRPr>
            </a:lvl5pPr>
            <a:lvl6pPr lvl="5" marR="0" rtl="0" algn="ctr">
              <a:spcBef>
                <a:spcPts val="160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6pPr>
            <a:lvl7pPr lvl="6" marR="0" rtl="0" algn="ctr">
              <a:spcBef>
                <a:spcPts val="160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7pPr>
            <a:lvl8pPr lvl="7" marR="0" rtl="0" algn="ctr">
              <a:spcBef>
                <a:spcPts val="160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8pPr>
            <a:lvl9pPr lvl="8" marR="0" rtl="0" algn="ctr">
              <a:spcBef>
                <a:spcPts val="1600"/>
              </a:spcBef>
              <a:spcAft>
                <a:spcPts val="1600"/>
              </a:spcAft>
              <a:buClr>
                <a:schemeClr val="accent1"/>
              </a:buClr>
              <a:buSzPts val="1300"/>
              <a:buFont typeface="Arial"/>
              <a:buNone/>
              <a:defRPr b="0" i="0" sz="1300" u="none" cap="none" strike="noStrike">
                <a:solidFill>
                  <a:srgbClr val="8B8B8D"/>
                </a:solidFill>
                <a:latin typeface="Arial"/>
                <a:ea typeface="Arial"/>
                <a:cs typeface="Arial"/>
                <a:sym typeface="Arial"/>
              </a:defRPr>
            </a:lvl9pPr>
          </a:lstStyle>
          <a:p/>
        </p:txBody>
      </p:sp>
      <p:pic>
        <p:nvPicPr>
          <p:cNvPr descr="Logo-White-Landscape.eps" id="90" name="Google Shape;90;p19"/>
          <p:cNvPicPr preferRelativeResize="0"/>
          <p:nvPr/>
        </p:nvPicPr>
        <p:blipFill rotWithShape="1">
          <a:blip r:embed="rId4">
            <a:alphaModFix/>
          </a:blip>
          <a:srcRect b="0" l="0" r="0" t="0"/>
          <a:stretch/>
        </p:blipFill>
        <p:spPr>
          <a:xfrm>
            <a:off x="6886118" y="6185993"/>
            <a:ext cx="2024396" cy="38575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showMasterSp="0">
  <p:cSld name="1_Title Slide">
    <p:spTree>
      <p:nvGrpSpPr>
        <p:cNvPr id="98" name="Shape 98"/>
        <p:cNvGrpSpPr/>
        <p:nvPr/>
      </p:nvGrpSpPr>
      <p:grpSpPr>
        <a:xfrm>
          <a:off x="0" y="0"/>
          <a:ext cx="0" cy="0"/>
          <a:chOff x="0" y="0"/>
          <a:chExt cx="0" cy="0"/>
        </a:xfrm>
      </p:grpSpPr>
      <p:pic>
        <p:nvPicPr>
          <p:cNvPr descr="books.jpg" id="99" name="Google Shape;99;p21"/>
          <p:cNvPicPr preferRelativeResize="0"/>
          <p:nvPr/>
        </p:nvPicPr>
        <p:blipFill rotWithShape="1">
          <a:blip r:embed="rId2">
            <a:alphaModFix/>
          </a:blip>
          <a:srcRect b="0" l="0" r="0" t="0"/>
          <a:stretch/>
        </p:blipFill>
        <p:spPr>
          <a:xfrm>
            <a:off x="0" y="0"/>
            <a:ext cx="6857999" cy="5143500"/>
          </a:xfrm>
          <a:prstGeom prst="rect">
            <a:avLst/>
          </a:prstGeom>
          <a:noFill/>
          <a:ln>
            <a:noFill/>
          </a:ln>
        </p:spPr>
      </p:pic>
      <p:sp>
        <p:nvSpPr>
          <p:cNvPr id="100" name="Google Shape;100;p21"/>
          <p:cNvSpPr/>
          <p:nvPr/>
        </p:nvSpPr>
        <p:spPr>
          <a:xfrm>
            <a:off x="-108550" y="-114024"/>
            <a:ext cx="9357000" cy="6036000"/>
          </a:xfrm>
          <a:prstGeom prst="rect">
            <a:avLst/>
          </a:prstGeom>
          <a:solidFill>
            <a:srgbClr val="E16D2E"/>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01" name="Google Shape;101;p21"/>
          <p:cNvSpPr/>
          <p:nvPr/>
        </p:nvSpPr>
        <p:spPr>
          <a:xfrm>
            <a:off x="7335378" y="-114024"/>
            <a:ext cx="1278600" cy="1218300"/>
          </a:xfrm>
          <a:prstGeom prst="rect">
            <a:avLst/>
          </a:prstGeom>
          <a:solidFill>
            <a:srgbClr val="FFFFFF"/>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descr="star.eps" id="102" name="Google Shape;102;p21"/>
          <p:cNvPicPr preferRelativeResize="0"/>
          <p:nvPr/>
        </p:nvPicPr>
        <p:blipFill rotWithShape="1">
          <a:blip r:embed="rId3">
            <a:alphaModFix/>
          </a:blip>
          <a:srcRect b="0" l="0" r="0" t="0"/>
          <a:stretch/>
        </p:blipFill>
        <p:spPr>
          <a:xfrm>
            <a:off x="7761471" y="308625"/>
            <a:ext cx="329560" cy="329562"/>
          </a:xfrm>
          <a:prstGeom prst="rect">
            <a:avLst/>
          </a:prstGeom>
          <a:noFill/>
          <a:ln>
            <a:noFill/>
          </a:ln>
        </p:spPr>
      </p:pic>
      <p:cxnSp>
        <p:nvCxnSpPr>
          <p:cNvPr id="103" name="Google Shape;103;p21"/>
          <p:cNvCxnSpPr/>
          <p:nvPr/>
        </p:nvCxnSpPr>
        <p:spPr>
          <a:xfrm>
            <a:off x="685800" y="4146341"/>
            <a:ext cx="7848600" cy="1500"/>
          </a:xfrm>
          <a:prstGeom prst="straightConnector1">
            <a:avLst/>
          </a:prstGeom>
          <a:noFill/>
          <a:ln cap="flat" cmpd="sng" w="19050">
            <a:solidFill>
              <a:schemeClr val="lt1"/>
            </a:solidFill>
            <a:prstDash val="solid"/>
            <a:round/>
            <a:headEnd len="sm" w="sm" type="none"/>
            <a:tailEnd len="sm" w="sm" type="none"/>
          </a:ln>
        </p:spPr>
      </p:cxnSp>
      <p:sp>
        <p:nvSpPr>
          <p:cNvPr id="104" name="Google Shape;104;p21"/>
          <p:cNvSpPr txBox="1"/>
          <p:nvPr>
            <p:ph type="ctrTitle"/>
          </p:nvPr>
        </p:nvSpPr>
        <p:spPr>
          <a:xfrm>
            <a:off x="685800" y="1146284"/>
            <a:ext cx="7848600" cy="192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FFFFFF"/>
              </a:buClr>
              <a:buSzPts val="5400"/>
              <a:buFont typeface="Arial"/>
              <a:buNone/>
              <a:defRPr b="0" i="0" sz="5400" u="none" cap="none" strike="noStrike">
                <a:solidFill>
                  <a:srgbClr val="FFFFFF"/>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5" name="Google Shape;105;p21"/>
          <p:cNvSpPr txBox="1"/>
          <p:nvPr>
            <p:ph idx="1" type="subTitle"/>
          </p:nvPr>
        </p:nvSpPr>
        <p:spPr>
          <a:xfrm>
            <a:off x="685800" y="4367899"/>
            <a:ext cx="7848600" cy="408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300"/>
              </a:spcBef>
              <a:spcAft>
                <a:spcPts val="0"/>
              </a:spcAft>
              <a:buClr>
                <a:schemeClr val="accent1"/>
              </a:buClr>
              <a:buSzPts val="1530"/>
              <a:buFont typeface="Arial"/>
              <a:buNone/>
              <a:defRPr b="0" i="0" sz="1800" u="none" cap="none" strike="noStrike">
                <a:solidFill>
                  <a:schemeClr val="lt1"/>
                </a:solidFill>
                <a:latin typeface="Arial"/>
                <a:ea typeface="Arial"/>
                <a:cs typeface="Arial"/>
                <a:sym typeface="Arial"/>
              </a:defRPr>
            </a:lvl1pPr>
            <a:lvl2pPr lvl="1" marR="0" rtl="0" algn="ctr">
              <a:spcBef>
                <a:spcPts val="400"/>
              </a:spcBef>
              <a:spcAft>
                <a:spcPts val="0"/>
              </a:spcAft>
              <a:buClr>
                <a:schemeClr val="accent1"/>
              </a:buClr>
              <a:buSzPts val="1700"/>
              <a:buFont typeface="Arial"/>
              <a:buNone/>
              <a:defRPr b="0" i="0" sz="2000" u="none" cap="none" strike="noStrike">
                <a:solidFill>
                  <a:srgbClr val="8B8B8D"/>
                </a:solidFill>
                <a:latin typeface="Arial"/>
                <a:ea typeface="Arial"/>
                <a:cs typeface="Arial"/>
                <a:sym typeface="Arial"/>
              </a:defRPr>
            </a:lvl2pPr>
            <a:lvl3pPr lvl="2" marR="0" rtl="0" algn="ctr">
              <a:spcBef>
                <a:spcPts val="360"/>
              </a:spcBef>
              <a:spcAft>
                <a:spcPts val="0"/>
              </a:spcAft>
              <a:buClr>
                <a:schemeClr val="accent1"/>
              </a:buClr>
              <a:buSzPts val="1620"/>
              <a:buFont typeface="Arial"/>
              <a:buNone/>
              <a:defRPr b="0" i="0" sz="1800" u="none" cap="none" strike="noStrike">
                <a:solidFill>
                  <a:srgbClr val="8B8B8D"/>
                </a:solidFill>
                <a:latin typeface="Arial"/>
                <a:ea typeface="Arial"/>
                <a:cs typeface="Arial"/>
                <a:sym typeface="Arial"/>
              </a:defRPr>
            </a:lvl3pPr>
            <a:lvl4pPr lvl="3" marR="0" rtl="0" algn="ctr">
              <a:spcBef>
                <a:spcPts val="320"/>
              </a:spcBef>
              <a:spcAft>
                <a:spcPts val="0"/>
              </a:spcAft>
              <a:buClr>
                <a:schemeClr val="accent1"/>
              </a:buClr>
              <a:buSzPts val="1600"/>
              <a:buFont typeface="Arial"/>
              <a:buNone/>
              <a:defRPr b="0" i="0" sz="1600" u="none" cap="none" strike="noStrike">
                <a:solidFill>
                  <a:srgbClr val="8B8B8D"/>
                </a:solidFill>
                <a:latin typeface="Arial"/>
                <a:ea typeface="Arial"/>
                <a:cs typeface="Arial"/>
                <a:sym typeface="Arial"/>
              </a:defRPr>
            </a:lvl4pPr>
            <a:lvl5pPr lvl="4" marR="0" rtl="0" algn="ctr">
              <a:spcBef>
                <a:spcPts val="280"/>
              </a:spcBef>
              <a:spcAft>
                <a:spcPts val="0"/>
              </a:spcAft>
              <a:buClr>
                <a:schemeClr val="accent1"/>
              </a:buClr>
              <a:buSzPts val="1400"/>
              <a:buFont typeface="Arial"/>
              <a:buNone/>
              <a:defRPr b="0" i="0" sz="1400" u="none" cap="none" strike="noStrike">
                <a:solidFill>
                  <a:srgbClr val="8B8B8D"/>
                </a:solidFill>
                <a:latin typeface="Arial"/>
                <a:ea typeface="Arial"/>
                <a:cs typeface="Arial"/>
                <a:sym typeface="Arial"/>
              </a:defRPr>
            </a:lvl5pPr>
            <a:lvl6pPr lvl="5"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6pPr>
            <a:lvl7pPr lvl="6"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7pPr>
            <a:lvl8pPr lvl="7"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8pPr>
            <a:lvl9pPr lvl="8"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9pPr>
          </a:lstStyle>
          <a:p/>
        </p:txBody>
      </p:sp>
      <p:pic>
        <p:nvPicPr>
          <p:cNvPr descr="Logo-White-Landscape.eps" id="106" name="Google Shape;106;p21"/>
          <p:cNvPicPr preferRelativeResize="0"/>
          <p:nvPr/>
        </p:nvPicPr>
        <p:blipFill rotWithShape="1">
          <a:blip r:embed="rId4">
            <a:alphaModFix/>
          </a:blip>
          <a:srcRect b="0" l="0" r="0" t="0"/>
          <a:stretch/>
        </p:blipFill>
        <p:spPr>
          <a:xfrm>
            <a:off x="6886118" y="6185993"/>
            <a:ext cx="1518297" cy="2893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07" name="Shape 107"/>
        <p:cNvGrpSpPr/>
        <p:nvPr/>
      </p:nvGrpSpPr>
      <p:grpSpPr>
        <a:xfrm>
          <a:off x="0" y="0"/>
          <a:ext cx="0" cy="0"/>
          <a:chOff x="0" y="0"/>
          <a:chExt cx="0" cy="0"/>
        </a:xfrm>
      </p:grpSpPr>
      <p:sp>
        <p:nvSpPr>
          <p:cNvPr id="108" name="Google Shape;108;p22"/>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9" name="Google Shape;109;p22"/>
          <p:cNvSpPr txBox="1"/>
          <p:nvPr>
            <p:ph idx="1" type="body"/>
          </p:nvPr>
        </p:nvSpPr>
        <p:spPr>
          <a:xfrm>
            <a:off x="244247" y="891403"/>
            <a:ext cx="8658600" cy="5079900"/>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110" name="Google Shape;110;p22"/>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showMasterSp="0">
  <p:cSld name="2_Title Slide">
    <p:spTree>
      <p:nvGrpSpPr>
        <p:cNvPr id="111" name="Shape 111"/>
        <p:cNvGrpSpPr/>
        <p:nvPr/>
      </p:nvGrpSpPr>
      <p:grpSpPr>
        <a:xfrm>
          <a:off x="0" y="0"/>
          <a:ext cx="0" cy="0"/>
          <a:chOff x="0" y="0"/>
          <a:chExt cx="0" cy="0"/>
        </a:xfrm>
      </p:grpSpPr>
      <p:pic>
        <p:nvPicPr>
          <p:cNvPr descr="interior.jpg" id="112" name="Google Shape;112;p23"/>
          <p:cNvPicPr preferRelativeResize="0"/>
          <p:nvPr/>
        </p:nvPicPr>
        <p:blipFill rotWithShape="1">
          <a:blip r:embed="rId2">
            <a:alphaModFix/>
          </a:blip>
          <a:srcRect b="0" l="0" r="0" t="0"/>
          <a:stretch/>
        </p:blipFill>
        <p:spPr>
          <a:xfrm>
            <a:off x="3938016" y="0"/>
            <a:ext cx="3904489" cy="5143500"/>
          </a:xfrm>
          <a:prstGeom prst="rect">
            <a:avLst/>
          </a:prstGeom>
          <a:noFill/>
          <a:ln>
            <a:noFill/>
          </a:ln>
        </p:spPr>
      </p:pic>
      <p:sp>
        <p:nvSpPr>
          <p:cNvPr id="113" name="Google Shape;113;p23"/>
          <p:cNvSpPr/>
          <p:nvPr/>
        </p:nvSpPr>
        <p:spPr>
          <a:xfrm>
            <a:off x="244247" y="6520658"/>
            <a:ext cx="584400" cy="153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rgbClr val="A6A6A6"/>
                </a:solidFill>
                <a:latin typeface="Arial"/>
                <a:ea typeface="Arial"/>
                <a:cs typeface="Arial"/>
                <a:sym typeface="Arial"/>
              </a:rPr>
              <a:t>lyrasis.org</a:t>
            </a:r>
            <a:endParaRPr sz="1000">
              <a:solidFill>
                <a:srgbClr val="A6A6A6"/>
              </a:solidFill>
              <a:latin typeface="Arial"/>
              <a:ea typeface="Arial"/>
              <a:cs typeface="Arial"/>
              <a:sym typeface="Arial"/>
            </a:endParaRPr>
          </a:p>
        </p:txBody>
      </p:sp>
      <p:sp>
        <p:nvSpPr>
          <p:cNvPr id="114" name="Google Shape;114;p23"/>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FFFFFF"/>
                </a:solidFill>
                <a:latin typeface="Arial"/>
                <a:ea typeface="Arial"/>
                <a:cs typeface="Arial"/>
                <a:sym typeface="Arial"/>
              </a:defRPr>
            </a:lvl1pPr>
            <a:lvl2pPr indent="0" lvl="1" marL="0" marR="0" rtl="0" algn="r">
              <a:spcBef>
                <a:spcPts val="0"/>
              </a:spcBef>
              <a:buNone/>
              <a:defRPr b="1" sz="1400">
                <a:solidFill>
                  <a:srgbClr val="FFFFFF"/>
                </a:solidFill>
                <a:latin typeface="Arial"/>
                <a:ea typeface="Arial"/>
                <a:cs typeface="Arial"/>
                <a:sym typeface="Arial"/>
              </a:defRPr>
            </a:lvl2pPr>
            <a:lvl3pPr indent="0" lvl="2" marL="0" marR="0" rtl="0" algn="r">
              <a:spcBef>
                <a:spcPts val="0"/>
              </a:spcBef>
              <a:buNone/>
              <a:defRPr b="1" sz="1400">
                <a:solidFill>
                  <a:srgbClr val="FFFFFF"/>
                </a:solidFill>
                <a:latin typeface="Arial"/>
                <a:ea typeface="Arial"/>
                <a:cs typeface="Arial"/>
                <a:sym typeface="Arial"/>
              </a:defRPr>
            </a:lvl3pPr>
            <a:lvl4pPr indent="0" lvl="3" marL="0" marR="0" rtl="0" algn="r">
              <a:spcBef>
                <a:spcPts val="0"/>
              </a:spcBef>
              <a:buNone/>
              <a:defRPr b="1" sz="1400">
                <a:solidFill>
                  <a:srgbClr val="FFFFFF"/>
                </a:solidFill>
                <a:latin typeface="Arial"/>
                <a:ea typeface="Arial"/>
                <a:cs typeface="Arial"/>
                <a:sym typeface="Arial"/>
              </a:defRPr>
            </a:lvl4pPr>
            <a:lvl5pPr indent="0" lvl="4" marL="0" marR="0" rtl="0" algn="r">
              <a:spcBef>
                <a:spcPts val="0"/>
              </a:spcBef>
              <a:buNone/>
              <a:defRPr b="1" sz="1400">
                <a:solidFill>
                  <a:srgbClr val="FFFFFF"/>
                </a:solidFill>
                <a:latin typeface="Arial"/>
                <a:ea typeface="Arial"/>
                <a:cs typeface="Arial"/>
                <a:sym typeface="Arial"/>
              </a:defRPr>
            </a:lvl5pPr>
            <a:lvl6pPr indent="0" lvl="5" marL="0" marR="0" rtl="0" algn="r">
              <a:spcBef>
                <a:spcPts val="0"/>
              </a:spcBef>
              <a:buNone/>
              <a:defRPr b="1" sz="1400">
                <a:solidFill>
                  <a:srgbClr val="FFFFFF"/>
                </a:solidFill>
                <a:latin typeface="Arial"/>
                <a:ea typeface="Arial"/>
                <a:cs typeface="Arial"/>
                <a:sym typeface="Arial"/>
              </a:defRPr>
            </a:lvl6pPr>
            <a:lvl7pPr indent="0" lvl="6" marL="0" marR="0" rtl="0" algn="r">
              <a:spcBef>
                <a:spcPts val="0"/>
              </a:spcBef>
              <a:buNone/>
              <a:defRPr b="1" sz="1400">
                <a:solidFill>
                  <a:srgbClr val="FFFFFF"/>
                </a:solidFill>
                <a:latin typeface="Arial"/>
                <a:ea typeface="Arial"/>
                <a:cs typeface="Arial"/>
                <a:sym typeface="Arial"/>
              </a:defRPr>
            </a:lvl7pPr>
            <a:lvl8pPr indent="0" lvl="7" marL="0" marR="0" rtl="0" algn="r">
              <a:spcBef>
                <a:spcPts val="0"/>
              </a:spcBef>
              <a:buNone/>
              <a:defRPr b="1" sz="1400">
                <a:solidFill>
                  <a:srgbClr val="FFFFFF"/>
                </a:solidFill>
                <a:latin typeface="Arial"/>
                <a:ea typeface="Arial"/>
                <a:cs typeface="Arial"/>
                <a:sym typeface="Arial"/>
              </a:defRPr>
            </a:lvl8pPr>
            <a:lvl9pPr indent="0" lvl="8" marL="0" marR="0" rtl="0" algn="r">
              <a:spcBef>
                <a:spcPts val="0"/>
              </a:spcBef>
              <a:buNone/>
              <a:defRPr b="1" sz="14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showMasterSp="0">
  <p:cSld name="3_Title Slide">
    <p:spTree>
      <p:nvGrpSpPr>
        <p:cNvPr id="115" name="Shape 115"/>
        <p:cNvGrpSpPr/>
        <p:nvPr/>
      </p:nvGrpSpPr>
      <p:grpSpPr>
        <a:xfrm>
          <a:off x="0" y="0"/>
          <a:ext cx="0" cy="0"/>
          <a:chOff x="0" y="0"/>
          <a:chExt cx="0" cy="0"/>
        </a:xfrm>
      </p:grpSpPr>
      <p:pic>
        <p:nvPicPr>
          <p:cNvPr descr="books.jpg" id="116" name="Google Shape;116;p24"/>
          <p:cNvPicPr preferRelativeResize="0"/>
          <p:nvPr/>
        </p:nvPicPr>
        <p:blipFill rotWithShape="1">
          <a:blip r:embed="rId2">
            <a:alphaModFix/>
          </a:blip>
          <a:srcRect b="0" l="0" r="0" t="0"/>
          <a:stretch/>
        </p:blipFill>
        <p:spPr>
          <a:xfrm>
            <a:off x="0" y="0"/>
            <a:ext cx="6857999" cy="5143500"/>
          </a:xfrm>
          <a:prstGeom prst="rect">
            <a:avLst/>
          </a:prstGeom>
          <a:noFill/>
          <a:ln>
            <a:noFill/>
          </a:ln>
        </p:spPr>
      </p:pic>
      <p:sp>
        <p:nvSpPr>
          <p:cNvPr id="117" name="Google Shape;117;p24"/>
          <p:cNvSpPr/>
          <p:nvPr/>
        </p:nvSpPr>
        <p:spPr>
          <a:xfrm>
            <a:off x="0" y="0"/>
            <a:ext cx="9144000" cy="5922000"/>
          </a:xfrm>
          <a:prstGeom prst="rect">
            <a:avLst/>
          </a:prstGeom>
          <a:solidFill>
            <a:schemeClr val="lt1">
              <a:alpha val="94510"/>
            </a:schemeClr>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18" name="Google Shape;118;p24"/>
          <p:cNvSpPr/>
          <p:nvPr/>
        </p:nvSpPr>
        <p:spPr>
          <a:xfrm>
            <a:off x="7335378" y="-114024"/>
            <a:ext cx="1278600" cy="1218300"/>
          </a:xfrm>
          <a:prstGeom prst="rect">
            <a:avLst/>
          </a:prstGeom>
          <a:solidFill>
            <a:srgbClr val="FFFFFF"/>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descr="star.eps" id="119" name="Google Shape;119;p24"/>
          <p:cNvPicPr preferRelativeResize="0"/>
          <p:nvPr/>
        </p:nvPicPr>
        <p:blipFill rotWithShape="1">
          <a:blip r:embed="rId3">
            <a:alphaModFix/>
          </a:blip>
          <a:srcRect b="0" l="0" r="0" t="0"/>
          <a:stretch/>
        </p:blipFill>
        <p:spPr>
          <a:xfrm>
            <a:off x="7761471" y="308625"/>
            <a:ext cx="329560" cy="329562"/>
          </a:xfrm>
          <a:prstGeom prst="rect">
            <a:avLst/>
          </a:prstGeom>
          <a:noFill/>
          <a:ln>
            <a:noFill/>
          </a:ln>
        </p:spPr>
      </p:pic>
      <p:cxnSp>
        <p:nvCxnSpPr>
          <p:cNvPr id="120" name="Google Shape;120;p24"/>
          <p:cNvCxnSpPr/>
          <p:nvPr/>
        </p:nvCxnSpPr>
        <p:spPr>
          <a:xfrm>
            <a:off x="685800" y="4146341"/>
            <a:ext cx="7848600" cy="1500"/>
          </a:xfrm>
          <a:prstGeom prst="straightConnector1">
            <a:avLst/>
          </a:prstGeom>
          <a:noFill/>
          <a:ln cap="flat" cmpd="sng" w="19050">
            <a:solidFill>
              <a:schemeClr val="dk1"/>
            </a:solidFill>
            <a:prstDash val="solid"/>
            <a:round/>
            <a:headEnd len="sm" w="sm" type="none"/>
            <a:tailEnd len="sm" w="sm" type="none"/>
          </a:ln>
        </p:spPr>
      </p:cxnSp>
      <p:sp>
        <p:nvSpPr>
          <p:cNvPr id="121" name="Google Shape;121;p24"/>
          <p:cNvSpPr txBox="1"/>
          <p:nvPr>
            <p:ph type="ctrTitle"/>
          </p:nvPr>
        </p:nvSpPr>
        <p:spPr>
          <a:xfrm>
            <a:off x="685800" y="1146284"/>
            <a:ext cx="7848600" cy="959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E16D2E"/>
              </a:buClr>
              <a:buSzPts val="5400"/>
              <a:buFont typeface="Arial"/>
              <a:buNone/>
              <a:defRPr b="0" i="0" sz="5400" u="none" cap="none" strike="noStrike">
                <a:solidFill>
                  <a:srgbClr val="E16D2E"/>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2" name="Google Shape;122;p24"/>
          <p:cNvSpPr txBox="1"/>
          <p:nvPr>
            <p:ph idx="1" type="subTitle"/>
          </p:nvPr>
        </p:nvSpPr>
        <p:spPr>
          <a:xfrm>
            <a:off x="685800" y="4367899"/>
            <a:ext cx="7848600" cy="408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300"/>
              </a:spcBef>
              <a:spcAft>
                <a:spcPts val="0"/>
              </a:spcAft>
              <a:buClr>
                <a:schemeClr val="accent1"/>
              </a:buClr>
              <a:buSzPts val="1530"/>
              <a:buFont typeface="Arial"/>
              <a:buNone/>
              <a:defRPr b="0" i="0" sz="1800" u="none" cap="none" strike="noStrike">
                <a:solidFill>
                  <a:srgbClr val="292934"/>
                </a:solidFill>
                <a:latin typeface="Arial"/>
                <a:ea typeface="Arial"/>
                <a:cs typeface="Arial"/>
                <a:sym typeface="Arial"/>
              </a:defRPr>
            </a:lvl1pPr>
            <a:lvl2pPr lvl="1" marR="0" rtl="0" algn="ctr">
              <a:spcBef>
                <a:spcPts val="400"/>
              </a:spcBef>
              <a:spcAft>
                <a:spcPts val="0"/>
              </a:spcAft>
              <a:buClr>
                <a:schemeClr val="accent1"/>
              </a:buClr>
              <a:buSzPts val="1700"/>
              <a:buFont typeface="Arial"/>
              <a:buNone/>
              <a:defRPr b="0" i="0" sz="2000" u="none" cap="none" strike="noStrike">
                <a:solidFill>
                  <a:srgbClr val="8B8B8D"/>
                </a:solidFill>
                <a:latin typeface="Arial"/>
                <a:ea typeface="Arial"/>
                <a:cs typeface="Arial"/>
                <a:sym typeface="Arial"/>
              </a:defRPr>
            </a:lvl2pPr>
            <a:lvl3pPr lvl="2" marR="0" rtl="0" algn="ctr">
              <a:spcBef>
                <a:spcPts val="360"/>
              </a:spcBef>
              <a:spcAft>
                <a:spcPts val="0"/>
              </a:spcAft>
              <a:buClr>
                <a:schemeClr val="accent1"/>
              </a:buClr>
              <a:buSzPts val="1620"/>
              <a:buFont typeface="Arial"/>
              <a:buNone/>
              <a:defRPr b="0" i="0" sz="1800" u="none" cap="none" strike="noStrike">
                <a:solidFill>
                  <a:srgbClr val="8B8B8D"/>
                </a:solidFill>
                <a:latin typeface="Arial"/>
                <a:ea typeface="Arial"/>
                <a:cs typeface="Arial"/>
                <a:sym typeface="Arial"/>
              </a:defRPr>
            </a:lvl3pPr>
            <a:lvl4pPr lvl="3" marR="0" rtl="0" algn="ctr">
              <a:spcBef>
                <a:spcPts val="320"/>
              </a:spcBef>
              <a:spcAft>
                <a:spcPts val="0"/>
              </a:spcAft>
              <a:buClr>
                <a:schemeClr val="accent1"/>
              </a:buClr>
              <a:buSzPts val="1600"/>
              <a:buFont typeface="Arial"/>
              <a:buNone/>
              <a:defRPr b="0" i="0" sz="1600" u="none" cap="none" strike="noStrike">
                <a:solidFill>
                  <a:srgbClr val="8B8B8D"/>
                </a:solidFill>
                <a:latin typeface="Arial"/>
                <a:ea typeface="Arial"/>
                <a:cs typeface="Arial"/>
                <a:sym typeface="Arial"/>
              </a:defRPr>
            </a:lvl4pPr>
            <a:lvl5pPr lvl="4" marR="0" rtl="0" algn="ctr">
              <a:spcBef>
                <a:spcPts val="280"/>
              </a:spcBef>
              <a:spcAft>
                <a:spcPts val="0"/>
              </a:spcAft>
              <a:buClr>
                <a:schemeClr val="accent1"/>
              </a:buClr>
              <a:buSzPts val="1400"/>
              <a:buFont typeface="Arial"/>
              <a:buNone/>
              <a:defRPr b="0" i="0" sz="1400" u="none" cap="none" strike="noStrike">
                <a:solidFill>
                  <a:srgbClr val="8B8B8D"/>
                </a:solidFill>
                <a:latin typeface="Arial"/>
                <a:ea typeface="Arial"/>
                <a:cs typeface="Arial"/>
                <a:sym typeface="Arial"/>
              </a:defRPr>
            </a:lvl5pPr>
            <a:lvl6pPr lvl="5"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6pPr>
            <a:lvl7pPr lvl="6"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7pPr>
            <a:lvl8pPr lvl="7"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8pPr>
            <a:lvl9pPr lvl="8"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9pPr>
          </a:lstStyle>
          <a:p/>
        </p:txBody>
      </p:sp>
      <p:pic>
        <p:nvPicPr>
          <p:cNvPr descr="Logo-White-Landscape.eps" id="123" name="Google Shape;123;p24"/>
          <p:cNvPicPr preferRelativeResize="0"/>
          <p:nvPr/>
        </p:nvPicPr>
        <p:blipFill rotWithShape="1">
          <a:blip r:embed="rId4">
            <a:alphaModFix/>
          </a:blip>
          <a:srcRect b="0" l="0" r="0" t="0"/>
          <a:stretch/>
        </p:blipFill>
        <p:spPr>
          <a:xfrm>
            <a:off x="6886118" y="6185993"/>
            <a:ext cx="1518297" cy="28931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24" name="Shape 124"/>
        <p:cNvGrpSpPr/>
        <p:nvPr/>
      </p:nvGrpSpPr>
      <p:grpSpPr>
        <a:xfrm>
          <a:off x="0" y="0"/>
          <a:ext cx="0" cy="0"/>
          <a:chOff x="0" y="0"/>
          <a:chExt cx="0" cy="0"/>
        </a:xfrm>
      </p:grpSpPr>
      <p:sp>
        <p:nvSpPr>
          <p:cNvPr id="125" name="Google Shape;125;p25"/>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6" name="Google Shape;126;p25"/>
          <p:cNvSpPr txBox="1"/>
          <p:nvPr>
            <p:ph idx="1" type="body"/>
          </p:nvPr>
        </p:nvSpPr>
        <p:spPr>
          <a:xfrm>
            <a:off x="457200" y="1673352"/>
            <a:ext cx="4038600" cy="4718400"/>
          </a:xfrm>
          <a:prstGeom prst="rect">
            <a:avLst/>
          </a:prstGeom>
          <a:noFill/>
          <a:ln>
            <a:noFill/>
          </a:ln>
        </p:spPr>
        <p:txBody>
          <a:bodyPr anchorCtr="0" anchor="t" bIns="45700" lIns="91425" spcFirstLastPara="1" rIns="91425" wrap="square" tIns="45700">
            <a:noAutofit/>
          </a:bodyPr>
          <a:lstStyle>
            <a:lvl1pPr indent="-379730" lvl="0" marL="457200" marR="0" rtl="0" algn="l">
              <a:spcBef>
                <a:spcPts val="560"/>
              </a:spcBef>
              <a:spcAft>
                <a:spcPts val="0"/>
              </a:spcAft>
              <a:buClr>
                <a:schemeClr val="accent1"/>
              </a:buClr>
              <a:buSzPts val="2380"/>
              <a:buFont typeface="Arial"/>
              <a:buChar char="•"/>
              <a:defRPr b="0" i="0" sz="2800" u="none" cap="none" strike="noStrike">
                <a:solidFill>
                  <a:schemeClr val="dk1"/>
                </a:solidFill>
                <a:latin typeface="Arial"/>
                <a:ea typeface="Arial"/>
                <a:cs typeface="Arial"/>
                <a:sym typeface="Arial"/>
              </a:defRPr>
            </a:lvl1pPr>
            <a:lvl2pPr indent="-358140" lvl="1" marL="9144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2pPr>
            <a:lvl3pPr indent="-342900" lvl="2" marL="1371600" marR="0" rtl="0" algn="l">
              <a:spcBef>
                <a:spcPts val="400"/>
              </a:spcBef>
              <a:spcAft>
                <a:spcPts val="0"/>
              </a:spcAft>
              <a:buClr>
                <a:schemeClr val="accent1"/>
              </a:buClr>
              <a:buSzPts val="18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7" name="Google Shape;127;p25"/>
          <p:cNvSpPr txBox="1"/>
          <p:nvPr>
            <p:ph idx="2" type="body"/>
          </p:nvPr>
        </p:nvSpPr>
        <p:spPr>
          <a:xfrm>
            <a:off x="4648200" y="1673352"/>
            <a:ext cx="4038600" cy="4718400"/>
          </a:xfrm>
          <a:prstGeom prst="rect">
            <a:avLst/>
          </a:prstGeom>
          <a:noFill/>
          <a:ln>
            <a:noFill/>
          </a:ln>
        </p:spPr>
        <p:txBody>
          <a:bodyPr anchorCtr="0" anchor="t" bIns="45700" lIns="91425" spcFirstLastPara="1" rIns="91425" wrap="square" tIns="45700">
            <a:noAutofit/>
          </a:bodyPr>
          <a:lstStyle>
            <a:lvl1pPr indent="-379730" lvl="0" marL="457200" marR="0" rtl="0" algn="l">
              <a:spcBef>
                <a:spcPts val="560"/>
              </a:spcBef>
              <a:spcAft>
                <a:spcPts val="0"/>
              </a:spcAft>
              <a:buClr>
                <a:schemeClr val="accent1"/>
              </a:buClr>
              <a:buSzPts val="2380"/>
              <a:buFont typeface="Arial"/>
              <a:buChar char="•"/>
              <a:defRPr b="0" i="0" sz="2800" u="none" cap="none" strike="noStrike">
                <a:solidFill>
                  <a:schemeClr val="dk1"/>
                </a:solidFill>
                <a:latin typeface="Arial"/>
                <a:ea typeface="Arial"/>
                <a:cs typeface="Arial"/>
                <a:sym typeface="Arial"/>
              </a:defRPr>
            </a:lvl1pPr>
            <a:lvl2pPr indent="-358140" lvl="1" marL="9144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2pPr>
            <a:lvl3pPr indent="-342900" lvl="2" marL="1371600" marR="0" rtl="0" algn="l">
              <a:spcBef>
                <a:spcPts val="400"/>
              </a:spcBef>
              <a:spcAft>
                <a:spcPts val="0"/>
              </a:spcAft>
              <a:buClr>
                <a:schemeClr val="accent1"/>
              </a:buClr>
              <a:buSzPts val="18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8" name="Google Shape;128;p25"/>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29" name="Shape 129"/>
        <p:cNvGrpSpPr/>
        <p:nvPr/>
      </p:nvGrpSpPr>
      <p:grpSpPr>
        <a:xfrm>
          <a:off x="0" y="0"/>
          <a:ext cx="0" cy="0"/>
          <a:chOff x="0" y="0"/>
          <a:chExt cx="0" cy="0"/>
        </a:xfrm>
      </p:grpSpPr>
      <p:sp>
        <p:nvSpPr>
          <p:cNvPr id="130" name="Google Shape;130;p26"/>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1" name="Google Shape;131;p26"/>
          <p:cNvSpPr txBox="1"/>
          <p:nvPr>
            <p:ph idx="1" type="body"/>
          </p:nvPr>
        </p:nvSpPr>
        <p:spPr>
          <a:xfrm>
            <a:off x="457200" y="1676400"/>
            <a:ext cx="3931800" cy="639900"/>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400"/>
              </a:spcBef>
              <a:spcAft>
                <a:spcPts val="0"/>
              </a:spcAft>
              <a:buClr>
                <a:schemeClr val="accent1"/>
              </a:buClr>
              <a:buSzPts val="1700"/>
              <a:buFont typeface="Arial"/>
              <a:buNone/>
              <a:defRPr b="0" i="0" sz="2000" u="none" cap="none" strike="noStrike">
                <a:solidFill>
                  <a:srgbClr val="E16D2E"/>
                </a:solidFill>
                <a:latin typeface="Arial"/>
                <a:ea typeface="Arial"/>
                <a:cs typeface="Arial"/>
                <a:sym typeface="Arial"/>
              </a:defRPr>
            </a:lvl1pPr>
            <a:lvl2pPr indent="-228600" lvl="1" marL="914400" marR="0" rtl="0" algn="l">
              <a:spcBef>
                <a:spcPts val="400"/>
              </a:spcBef>
              <a:spcAft>
                <a:spcPts val="0"/>
              </a:spcAft>
              <a:buClr>
                <a:schemeClr val="accent1"/>
              </a:buClr>
              <a:buSzPts val="17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accent1"/>
              </a:buClr>
              <a:buSzPts val="162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132" name="Google Shape;132;p26"/>
          <p:cNvSpPr txBox="1"/>
          <p:nvPr>
            <p:ph idx="2" type="body"/>
          </p:nvPr>
        </p:nvSpPr>
        <p:spPr>
          <a:xfrm>
            <a:off x="457200" y="2438400"/>
            <a:ext cx="3931800" cy="3951300"/>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33" name="Google Shape;133;p26"/>
          <p:cNvSpPr txBox="1"/>
          <p:nvPr>
            <p:ph idx="3" type="body"/>
          </p:nvPr>
        </p:nvSpPr>
        <p:spPr>
          <a:xfrm>
            <a:off x="4754880" y="1676400"/>
            <a:ext cx="3931800" cy="639900"/>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400"/>
              </a:spcBef>
              <a:spcAft>
                <a:spcPts val="0"/>
              </a:spcAft>
              <a:buClr>
                <a:schemeClr val="accent1"/>
              </a:buClr>
              <a:buSzPts val="1700"/>
              <a:buFont typeface="Arial"/>
              <a:buNone/>
              <a:defRPr b="0" i="0" sz="2000" u="none" cap="none" strike="noStrike">
                <a:solidFill>
                  <a:srgbClr val="E16D2E"/>
                </a:solidFill>
                <a:latin typeface="Arial"/>
                <a:ea typeface="Arial"/>
                <a:cs typeface="Arial"/>
                <a:sym typeface="Arial"/>
              </a:defRPr>
            </a:lvl1pPr>
            <a:lvl2pPr indent="-228600" lvl="1" marL="914400" marR="0" rtl="0" algn="l">
              <a:spcBef>
                <a:spcPts val="400"/>
              </a:spcBef>
              <a:spcAft>
                <a:spcPts val="0"/>
              </a:spcAft>
              <a:buClr>
                <a:schemeClr val="accent1"/>
              </a:buClr>
              <a:buSzPts val="17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accent1"/>
              </a:buClr>
              <a:buSzPts val="162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134" name="Google Shape;134;p26"/>
          <p:cNvSpPr txBox="1"/>
          <p:nvPr>
            <p:ph idx="4" type="body"/>
          </p:nvPr>
        </p:nvSpPr>
        <p:spPr>
          <a:xfrm>
            <a:off x="4754880" y="2438400"/>
            <a:ext cx="3931800" cy="3951300"/>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35" name="Google Shape;135;p26"/>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36" name="Google Shape;136;p26"/>
          <p:cNvCxnSpPr/>
          <p:nvPr/>
        </p:nvCxnSpPr>
        <p:spPr>
          <a:xfrm rot="5400000">
            <a:off x="2217794" y="4045740"/>
            <a:ext cx="4709100" cy="900"/>
          </a:xfrm>
          <a:prstGeom prst="straightConnector1">
            <a:avLst/>
          </a:prstGeom>
          <a:noFill/>
          <a:ln cap="flat" cmpd="sng" w="19050">
            <a:solidFill>
              <a:srgbClr val="E7E7EC"/>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37" name="Shape 137"/>
        <p:cNvGrpSpPr/>
        <p:nvPr/>
      </p:nvGrpSpPr>
      <p:grpSpPr>
        <a:xfrm>
          <a:off x="0" y="0"/>
          <a:ext cx="0" cy="0"/>
          <a:chOff x="0" y="0"/>
          <a:chExt cx="0" cy="0"/>
        </a:xfrm>
      </p:grpSpPr>
      <p:sp>
        <p:nvSpPr>
          <p:cNvPr id="138" name="Google Shape;138;p27"/>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9" name="Google Shape;139;p27"/>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0" name="Shape 140"/>
        <p:cNvGrpSpPr/>
        <p:nvPr/>
      </p:nvGrpSpPr>
      <p:grpSpPr>
        <a:xfrm>
          <a:off x="0" y="0"/>
          <a:ext cx="0" cy="0"/>
          <a:chOff x="0" y="0"/>
          <a:chExt cx="0" cy="0"/>
        </a:xfrm>
      </p:grpSpPr>
      <p:sp>
        <p:nvSpPr>
          <p:cNvPr id="141" name="Google Shape;141;p28"/>
          <p:cNvSpPr txBox="1"/>
          <p:nvPr>
            <p:ph idx="10" type="dt"/>
          </p:nvPr>
        </p:nvSpPr>
        <p:spPr>
          <a:xfrm>
            <a:off x="457200" y="18288"/>
            <a:ext cx="2895600" cy="329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2" name="Google Shape;142;p28"/>
          <p:cNvSpPr txBox="1"/>
          <p:nvPr>
            <p:ph idx="11" type="ftr"/>
          </p:nvPr>
        </p:nvSpPr>
        <p:spPr>
          <a:xfrm>
            <a:off x="3429000" y="18288"/>
            <a:ext cx="4114800" cy="329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3" name="Google Shape;143;p28"/>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44" name="Shape 144"/>
        <p:cNvGrpSpPr/>
        <p:nvPr/>
      </p:nvGrpSpPr>
      <p:grpSpPr>
        <a:xfrm>
          <a:off x="0" y="0"/>
          <a:ext cx="0" cy="0"/>
          <a:chOff x="0" y="0"/>
          <a:chExt cx="0" cy="0"/>
        </a:xfrm>
      </p:grpSpPr>
      <p:sp>
        <p:nvSpPr>
          <p:cNvPr id="145" name="Google Shape;145;p29"/>
          <p:cNvSpPr txBox="1"/>
          <p:nvPr>
            <p:ph type="title"/>
          </p:nvPr>
        </p:nvSpPr>
        <p:spPr>
          <a:xfrm>
            <a:off x="457200" y="792080"/>
            <a:ext cx="2139600" cy="1262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46" name="Google Shape;146;p29"/>
          <p:cNvSpPr txBox="1"/>
          <p:nvPr>
            <p:ph idx="1" type="body"/>
          </p:nvPr>
        </p:nvSpPr>
        <p:spPr>
          <a:xfrm>
            <a:off x="2971800" y="792080"/>
            <a:ext cx="5715000" cy="5577900"/>
          </a:xfrm>
          <a:prstGeom prst="rect">
            <a:avLst/>
          </a:prstGeom>
          <a:noFill/>
          <a:ln>
            <a:noFill/>
          </a:ln>
        </p:spPr>
        <p:txBody>
          <a:bodyPr anchorCtr="0" anchor="t" bIns="45700" lIns="91425" spcFirstLastPara="1" rIns="91425" wrap="square" tIns="45700">
            <a:noAutofit/>
          </a:bodyPr>
          <a:lstStyle>
            <a:lvl1pPr indent="-401320" lvl="0" marL="457200" marR="0" rtl="0" algn="l">
              <a:spcBef>
                <a:spcPts val="640"/>
              </a:spcBef>
              <a:spcAft>
                <a:spcPts val="0"/>
              </a:spcAft>
              <a:buClr>
                <a:schemeClr val="accent1"/>
              </a:buClr>
              <a:buSzPts val="2720"/>
              <a:buFont typeface="Arial"/>
              <a:buChar char="•"/>
              <a:defRPr b="0" i="0" sz="3200" u="none" cap="none" strike="noStrike">
                <a:solidFill>
                  <a:schemeClr val="dk1"/>
                </a:solidFill>
                <a:latin typeface="Arial"/>
                <a:ea typeface="Arial"/>
                <a:cs typeface="Arial"/>
                <a:sym typeface="Arial"/>
              </a:defRPr>
            </a:lvl1pPr>
            <a:lvl2pPr indent="-379730" lvl="1" marL="914400" marR="0" rtl="0" algn="l">
              <a:spcBef>
                <a:spcPts val="560"/>
              </a:spcBef>
              <a:spcAft>
                <a:spcPts val="0"/>
              </a:spcAft>
              <a:buClr>
                <a:schemeClr val="accent1"/>
              </a:buClr>
              <a:buSzPts val="2380"/>
              <a:buFont typeface="Arial"/>
              <a:buChar char="•"/>
              <a:defRPr b="0" i="0" sz="2800" u="none" cap="none" strike="noStrike">
                <a:solidFill>
                  <a:schemeClr val="dk1"/>
                </a:solidFill>
                <a:latin typeface="Arial"/>
                <a:ea typeface="Arial"/>
                <a:cs typeface="Arial"/>
                <a:sym typeface="Arial"/>
              </a:defRPr>
            </a:lvl2pPr>
            <a:lvl3pPr indent="-365760" lvl="2" marL="1371600" marR="0" rtl="0" algn="l">
              <a:spcBef>
                <a:spcPts val="480"/>
              </a:spcBef>
              <a:spcAft>
                <a:spcPts val="0"/>
              </a:spcAft>
              <a:buClr>
                <a:schemeClr val="accent1"/>
              </a:buClr>
              <a:buSzPts val="216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7" name="Google Shape;147;p29"/>
          <p:cNvSpPr txBox="1"/>
          <p:nvPr>
            <p:ph idx="2" type="body"/>
          </p:nvPr>
        </p:nvSpPr>
        <p:spPr>
          <a:xfrm>
            <a:off x="457201" y="2130552"/>
            <a:ext cx="2139600" cy="42435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accent1"/>
              </a:buClr>
              <a:buSzPts val="119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accent1"/>
              </a:buClr>
              <a:buSzPts val="102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accent1"/>
              </a:buClr>
              <a:buSzPts val="9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148" name="Google Shape;148;p29"/>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49" name="Google Shape;149;p29"/>
          <p:cNvCxnSpPr/>
          <p:nvPr/>
        </p:nvCxnSpPr>
        <p:spPr>
          <a:xfrm rot="5400000">
            <a:off x="-13102" y="3580280"/>
            <a:ext cx="5577900" cy="1500"/>
          </a:xfrm>
          <a:prstGeom prst="straightConnector1">
            <a:avLst/>
          </a:prstGeom>
          <a:noFill/>
          <a:ln cap="flat" cmpd="sng" w="19050">
            <a:solidFill>
              <a:srgbClr val="E7E7EC"/>
            </a:solidFill>
            <a:prstDash val="solid"/>
            <a:round/>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50" name="Shape 150"/>
        <p:cNvGrpSpPr/>
        <p:nvPr/>
      </p:nvGrpSpPr>
      <p:grpSpPr>
        <a:xfrm>
          <a:off x="0" y="0"/>
          <a:ext cx="0" cy="0"/>
          <a:chOff x="0" y="0"/>
          <a:chExt cx="0" cy="0"/>
        </a:xfrm>
      </p:grpSpPr>
      <p:sp>
        <p:nvSpPr>
          <p:cNvPr id="151" name="Google Shape;151;p30"/>
          <p:cNvSpPr txBox="1"/>
          <p:nvPr>
            <p:ph type="title"/>
          </p:nvPr>
        </p:nvSpPr>
        <p:spPr>
          <a:xfrm>
            <a:off x="457200" y="792480"/>
            <a:ext cx="2142600" cy="1264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52" name="Google Shape;152;p30"/>
          <p:cNvSpPr/>
          <p:nvPr>
            <p:ph idx="2" type="pic"/>
          </p:nvPr>
        </p:nvSpPr>
        <p:spPr>
          <a:xfrm>
            <a:off x="2858610" y="838201"/>
            <a:ext cx="5904300" cy="5500500"/>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8819"/>
              </a:srgbClr>
            </a:outerShdw>
          </a:effectLst>
        </p:spPr>
        <p:txBody>
          <a:bodyPr anchorCtr="0" anchor="t" bIns="45700" lIns="91425" spcFirstLastPara="1" rIns="91425" wrap="square" tIns="45700">
            <a:noAutofit/>
          </a:bodyPr>
          <a:lstStyle>
            <a:lvl1pPr lvl="0" marR="0" rtl="0" algn="l">
              <a:spcBef>
                <a:spcPts val="640"/>
              </a:spcBef>
              <a:spcAft>
                <a:spcPts val="0"/>
              </a:spcAft>
              <a:buClr>
                <a:schemeClr val="accent1"/>
              </a:buClr>
              <a:buSzPts val="272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accent1"/>
              </a:buClr>
              <a:buSzPts val="238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accent1"/>
              </a:buClr>
              <a:buSzPts val="216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53" name="Google Shape;153;p30"/>
          <p:cNvSpPr txBox="1"/>
          <p:nvPr>
            <p:ph idx="1" type="body"/>
          </p:nvPr>
        </p:nvSpPr>
        <p:spPr>
          <a:xfrm>
            <a:off x="457200" y="2133600"/>
            <a:ext cx="2139600" cy="42429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accent1"/>
              </a:buClr>
              <a:buSzPts val="119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accent1"/>
              </a:buClr>
              <a:buSzPts val="102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accent1"/>
              </a:buClr>
              <a:buSzPts val="9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154" name="Google Shape;154;p30"/>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55" name="Shape 155"/>
        <p:cNvGrpSpPr/>
        <p:nvPr/>
      </p:nvGrpSpPr>
      <p:grpSpPr>
        <a:xfrm>
          <a:off x="0" y="0"/>
          <a:ext cx="0" cy="0"/>
          <a:chOff x="0" y="0"/>
          <a:chExt cx="0" cy="0"/>
        </a:xfrm>
      </p:grpSpPr>
      <p:sp>
        <p:nvSpPr>
          <p:cNvPr id="156" name="Google Shape;156;p31"/>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57" name="Google Shape;157;p31"/>
          <p:cNvSpPr txBox="1"/>
          <p:nvPr>
            <p:ph idx="1" type="body"/>
          </p:nvPr>
        </p:nvSpPr>
        <p:spPr>
          <a:xfrm rot="5400000">
            <a:off x="2033556" y="-897947"/>
            <a:ext cx="5079900" cy="8658600"/>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158" name="Google Shape;158;p31"/>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59" name="Shape 159"/>
        <p:cNvGrpSpPr/>
        <p:nvPr/>
      </p:nvGrpSpPr>
      <p:grpSpPr>
        <a:xfrm>
          <a:off x="0" y="0"/>
          <a:ext cx="0" cy="0"/>
          <a:chOff x="0" y="0"/>
          <a:chExt cx="0" cy="0"/>
        </a:xfrm>
      </p:grpSpPr>
      <p:sp>
        <p:nvSpPr>
          <p:cNvPr id="160" name="Google Shape;160;p32"/>
          <p:cNvSpPr txBox="1"/>
          <p:nvPr>
            <p:ph type="title"/>
          </p:nvPr>
        </p:nvSpPr>
        <p:spPr>
          <a:xfrm rot="5400000">
            <a:off x="4887450" y="2677700"/>
            <a:ext cx="5541300" cy="20574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61" name="Google Shape;161;p32"/>
          <p:cNvSpPr txBox="1"/>
          <p:nvPr>
            <p:ph idx="1" type="body"/>
          </p:nvPr>
        </p:nvSpPr>
        <p:spPr>
          <a:xfrm rot="5400000">
            <a:off x="696450" y="696500"/>
            <a:ext cx="5541300" cy="6019800"/>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162" name="Google Shape;162;p32"/>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showMasterSp="0">
  <p:cSld name="1_Title Slide">
    <p:spTree>
      <p:nvGrpSpPr>
        <p:cNvPr id="170" name="Shape 170"/>
        <p:cNvGrpSpPr/>
        <p:nvPr/>
      </p:nvGrpSpPr>
      <p:grpSpPr>
        <a:xfrm>
          <a:off x="0" y="0"/>
          <a:ext cx="0" cy="0"/>
          <a:chOff x="0" y="0"/>
          <a:chExt cx="0" cy="0"/>
        </a:xfrm>
      </p:grpSpPr>
      <p:pic>
        <p:nvPicPr>
          <p:cNvPr descr="books.jpg" id="171" name="Google Shape;171;p34"/>
          <p:cNvPicPr preferRelativeResize="0"/>
          <p:nvPr/>
        </p:nvPicPr>
        <p:blipFill rotWithShape="1">
          <a:blip r:embed="rId2">
            <a:alphaModFix/>
          </a:blip>
          <a:srcRect b="0" l="0" r="0" t="0"/>
          <a:stretch/>
        </p:blipFill>
        <p:spPr>
          <a:xfrm>
            <a:off x="0" y="0"/>
            <a:ext cx="9143998" cy="6857998"/>
          </a:xfrm>
          <a:prstGeom prst="rect">
            <a:avLst/>
          </a:prstGeom>
          <a:noFill/>
          <a:ln>
            <a:noFill/>
          </a:ln>
        </p:spPr>
      </p:pic>
      <p:sp>
        <p:nvSpPr>
          <p:cNvPr id="172" name="Google Shape;172;p34"/>
          <p:cNvSpPr/>
          <p:nvPr/>
        </p:nvSpPr>
        <p:spPr>
          <a:xfrm>
            <a:off x="-108550" y="-114024"/>
            <a:ext cx="9357000" cy="6036000"/>
          </a:xfrm>
          <a:prstGeom prst="rect">
            <a:avLst/>
          </a:prstGeom>
          <a:solidFill>
            <a:srgbClr val="E16D2E"/>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73" name="Google Shape;173;p34"/>
          <p:cNvSpPr/>
          <p:nvPr/>
        </p:nvSpPr>
        <p:spPr>
          <a:xfrm>
            <a:off x="7335378" y="-114024"/>
            <a:ext cx="1278600" cy="1218300"/>
          </a:xfrm>
          <a:prstGeom prst="rect">
            <a:avLst/>
          </a:prstGeom>
          <a:solidFill>
            <a:srgbClr val="FFFFFF"/>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descr="star.eps" id="174" name="Google Shape;174;p34"/>
          <p:cNvPicPr preferRelativeResize="0"/>
          <p:nvPr/>
        </p:nvPicPr>
        <p:blipFill rotWithShape="1">
          <a:blip r:embed="rId3">
            <a:alphaModFix/>
          </a:blip>
          <a:srcRect b="0" l="0" r="0" t="0"/>
          <a:stretch/>
        </p:blipFill>
        <p:spPr>
          <a:xfrm>
            <a:off x="7761471" y="308625"/>
            <a:ext cx="439413" cy="439414"/>
          </a:xfrm>
          <a:prstGeom prst="rect">
            <a:avLst/>
          </a:prstGeom>
          <a:noFill/>
          <a:ln>
            <a:noFill/>
          </a:ln>
        </p:spPr>
      </p:pic>
      <p:cxnSp>
        <p:nvCxnSpPr>
          <p:cNvPr id="175" name="Google Shape;175;p34"/>
          <p:cNvCxnSpPr/>
          <p:nvPr/>
        </p:nvCxnSpPr>
        <p:spPr>
          <a:xfrm>
            <a:off x="685800" y="4146341"/>
            <a:ext cx="7848600" cy="1500"/>
          </a:xfrm>
          <a:prstGeom prst="straightConnector1">
            <a:avLst/>
          </a:prstGeom>
          <a:noFill/>
          <a:ln cap="flat" cmpd="sng" w="19050">
            <a:solidFill>
              <a:schemeClr val="lt1"/>
            </a:solidFill>
            <a:prstDash val="solid"/>
            <a:round/>
            <a:headEnd len="sm" w="sm" type="none"/>
            <a:tailEnd len="sm" w="sm" type="none"/>
          </a:ln>
        </p:spPr>
      </p:cxnSp>
      <p:sp>
        <p:nvSpPr>
          <p:cNvPr id="176" name="Google Shape;176;p34"/>
          <p:cNvSpPr txBox="1"/>
          <p:nvPr>
            <p:ph type="ctrTitle"/>
          </p:nvPr>
        </p:nvSpPr>
        <p:spPr>
          <a:xfrm>
            <a:off x="685800" y="1146284"/>
            <a:ext cx="7848600" cy="192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FFFFFF"/>
              </a:buClr>
              <a:buSzPts val="5400"/>
              <a:buFont typeface="Arial"/>
              <a:buNone/>
              <a:defRPr b="0" i="0" sz="5400" u="none" cap="none" strike="noStrike">
                <a:solidFill>
                  <a:srgbClr val="FFFFFF"/>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77" name="Google Shape;177;p34"/>
          <p:cNvSpPr txBox="1"/>
          <p:nvPr>
            <p:ph idx="1" type="subTitle"/>
          </p:nvPr>
        </p:nvSpPr>
        <p:spPr>
          <a:xfrm>
            <a:off x="685800" y="4367899"/>
            <a:ext cx="7848600" cy="408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300"/>
              </a:spcBef>
              <a:spcAft>
                <a:spcPts val="0"/>
              </a:spcAft>
              <a:buClr>
                <a:schemeClr val="accent1"/>
              </a:buClr>
              <a:buSzPts val="1530"/>
              <a:buFont typeface="Arial"/>
              <a:buNone/>
              <a:defRPr b="0" i="0" sz="1800" u="none" cap="none" strike="noStrike">
                <a:solidFill>
                  <a:schemeClr val="lt1"/>
                </a:solidFill>
                <a:latin typeface="Arial"/>
                <a:ea typeface="Arial"/>
                <a:cs typeface="Arial"/>
                <a:sym typeface="Arial"/>
              </a:defRPr>
            </a:lvl1pPr>
            <a:lvl2pPr lvl="1" marR="0" rtl="0" algn="ctr">
              <a:spcBef>
                <a:spcPts val="400"/>
              </a:spcBef>
              <a:spcAft>
                <a:spcPts val="0"/>
              </a:spcAft>
              <a:buClr>
                <a:schemeClr val="accent1"/>
              </a:buClr>
              <a:buSzPts val="1700"/>
              <a:buFont typeface="Arial"/>
              <a:buNone/>
              <a:defRPr b="0" i="0" sz="2000" u="none" cap="none" strike="noStrike">
                <a:solidFill>
                  <a:srgbClr val="8B8B8D"/>
                </a:solidFill>
                <a:latin typeface="Arial"/>
                <a:ea typeface="Arial"/>
                <a:cs typeface="Arial"/>
                <a:sym typeface="Arial"/>
              </a:defRPr>
            </a:lvl2pPr>
            <a:lvl3pPr lvl="2" marR="0" rtl="0" algn="ctr">
              <a:spcBef>
                <a:spcPts val="360"/>
              </a:spcBef>
              <a:spcAft>
                <a:spcPts val="0"/>
              </a:spcAft>
              <a:buClr>
                <a:schemeClr val="accent1"/>
              </a:buClr>
              <a:buSzPts val="1620"/>
              <a:buFont typeface="Arial"/>
              <a:buNone/>
              <a:defRPr b="0" i="0" sz="1800" u="none" cap="none" strike="noStrike">
                <a:solidFill>
                  <a:srgbClr val="8B8B8D"/>
                </a:solidFill>
                <a:latin typeface="Arial"/>
                <a:ea typeface="Arial"/>
                <a:cs typeface="Arial"/>
                <a:sym typeface="Arial"/>
              </a:defRPr>
            </a:lvl3pPr>
            <a:lvl4pPr lvl="3" marR="0" rtl="0" algn="ctr">
              <a:spcBef>
                <a:spcPts val="320"/>
              </a:spcBef>
              <a:spcAft>
                <a:spcPts val="0"/>
              </a:spcAft>
              <a:buClr>
                <a:schemeClr val="accent1"/>
              </a:buClr>
              <a:buSzPts val="1600"/>
              <a:buFont typeface="Arial"/>
              <a:buNone/>
              <a:defRPr b="0" i="0" sz="1600" u="none" cap="none" strike="noStrike">
                <a:solidFill>
                  <a:srgbClr val="8B8B8D"/>
                </a:solidFill>
                <a:latin typeface="Arial"/>
                <a:ea typeface="Arial"/>
                <a:cs typeface="Arial"/>
                <a:sym typeface="Arial"/>
              </a:defRPr>
            </a:lvl4pPr>
            <a:lvl5pPr lvl="4" marR="0" rtl="0" algn="ctr">
              <a:spcBef>
                <a:spcPts val="280"/>
              </a:spcBef>
              <a:spcAft>
                <a:spcPts val="0"/>
              </a:spcAft>
              <a:buClr>
                <a:schemeClr val="accent1"/>
              </a:buClr>
              <a:buSzPts val="1400"/>
              <a:buFont typeface="Arial"/>
              <a:buNone/>
              <a:defRPr b="0" i="0" sz="1400" u="none" cap="none" strike="noStrike">
                <a:solidFill>
                  <a:srgbClr val="8B8B8D"/>
                </a:solidFill>
                <a:latin typeface="Arial"/>
                <a:ea typeface="Arial"/>
                <a:cs typeface="Arial"/>
                <a:sym typeface="Arial"/>
              </a:defRPr>
            </a:lvl5pPr>
            <a:lvl6pPr lvl="5"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6pPr>
            <a:lvl7pPr lvl="6"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7pPr>
            <a:lvl8pPr lvl="7"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8pPr>
            <a:lvl9pPr lvl="8"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9pPr>
          </a:lstStyle>
          <a:p/>
        </p:txBody>
      </p:sp>
      <p:pic>
        <p:nvPicPr>
          <p:cNvPr descr="Logo-White-Landscape.eps" id="178" name="Google Shape;178;p34"/>
          <p:cNvPicPr preferRelativeResize="0"/>
          <p:nvPr/>
        </p:nvPicPr>
        <p:blipFill rotWithShape="1">
          <a:blip r:embed="rId4">
            <a:alphaModFix/>
          </a:blip>
          <a:srcRect b="0" l="0" r="0" t="0"/>
          <a:stretch/>
        </p:blipFill>
        <p:spPr>
          <a:xfrm>
            <a:off x="6886118" y="6185993"/>
            <a:ext cx="2024396" cy="38575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9" name="Shape 179"/>
        <p:cNvGrpSpPr/>
        <p:nvPr/>
      </p:nvGrpSpPr>
      <p:grpSpPr>
        <a:xfrm>
          <a:off x="0" y="0"/>
          <a:ext cx="0" cy="0"/>
          <a:chOff x="0" y="0"/>
          <a:chExt cx="0" cy="0"/>
        </a:xfrm>
      </p:grpSpPr>
      <p:sp>
        <p:nvSpPr>
          <p:cNvPr id="180" name="Google Shape;180;p35"/>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81" name="Google Shape;181;p35"/>
          <p:cNvSpPr txBox="1"/>
          <p:nvPr>
            <p:ph idx="1" type="body"/>
          </p:nvPr>
        </p:nvSpPr>
        <p:spPr>
          <a:xfrm>
            <a:off x="244247" y="891403"/>
            <a:ext cx="8658600" cy="5079900"/>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182" name="Google Shape;182;p35"/>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showMasterSp="0">
  <p:cSld name="2_Title Slide">
    <p:spTree>
      <p:nvGrpSpPr>
        <p:cNvPr id="183" name="Shape 183"/>
        <p:cNvGrpSpPr/>
        <p:nvPr/>
      </p:nvGrpSpPr>
      <p:grpSpPr>
        <a:xfrm>
          <a:off x="0" y="0"/>
          <a:ext cx="0" cy="0"/>
          <a:chOff x="0" y="0"/>
          <a:chExt cx="0" cy="0"/>
        </a:xfrm>
      </p:grpSpPr>
      <p:pic>
        <p:nvPicPr>
          <p:cNvPr descr="interior.jpg" id="184" name="Google Shape;184;p36"/>
          <p:cNvPicPr preferRelativeResize="0"/>
          <p:nvPr/>
        </p:nvPicPr>
        <p:blipFill rotWithShape="1">
          <a:blip r:embed="rId2">
            <a:alphaModFix/>
          </a:blip>
          <a:srcRect b="0" l="0" r="0" t="0"/>
          <a:stretch/>
        </p:blipFill>
        <p:spPr>
          <a:xfrm>
            <a:off x="3938016" y="0"/>
            <a:ext cx="5205983" cy="6857998"/>
          </a:xfrm>
          <a:prstGeom prst="rect">
            <a:avLst/>
          </a:prstGeom>
          <a:noFill/>
          <a:ln>
            <a:noFill/>
          </a:ln>
        </p:spPr>
      </p:pic>
      <p:sp>
        <p:nvSpPr>
          <p:cNvPr id="185" name="Google Shape;185;p36"/>
          <p:cNvSpPr/>
          <p:nvPr/>
        </p:nvSpPr>
        <p:spPr>
          <a:xfrm>
            <a:off x="244247" y="6520658"/>
            <a:ext cx="584400" cy="153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rgbClr val="A6A6A6"/>
                </a:solidFill>
                <a:latin typeface="Arial"/>
                <a:ea typeface="Arial"/>
                <a:cs typeface="Arial"/>
                <a:sym typeface="Arial"/>
              </a:rPr>
              <a:t>lyrasis.org</a:t>
            </a:r>
            <a:endParaRPr sz="1000">
              <a:solidFill>
                <a:srgbClr val="A6A6A6"/>
              </a:solidFill>
              <a:latin typeface="Arial"/>
              <a:ea typeface="Arial"/>
              <a:cs typeface="Arial"/>
              <a:sym typeface="Arial"/>
            </a:endParaRPr>
          </a:p>
        </p:txBody>
      </p:sp>
      <p:sp>
        <p:nvSpPr>
          <p:cNvPr id="186" name="Google Shape;186;p36"/>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FFFFFF"/>
                </a:solidFill>
                <a:latin typeface="Arial"/>
                <a:ea typeface="Arial"/>
                <a:cs typeface="Arial"/>
                <a:sym typeface="Arial"/>
              </a:defRPr>
            </a:lvl1pPr>
            <a:lvl2pPr indent="0" lvl="1" marL="0" marR="0" rtl="0" algn="r">
              <a:spcBef>
                <a:spcPts val="0"/>
              </a:spcBef>
              <a:buNone/>
              <a:defRPr b="1" sz="1400">
                <a:solidFill>
                  <a:srgbClr val="FFFFFF"/>
                </a:solidFill>
                <a:latin typeface="Arial"/>
                <a:ea typeface="Arial"/>
                <a:cs typeface="Arial"/>
                <a:sym typeface="Arial"/>
              </a:defRPr>
            </a:lvl2pPr>
            <a:lvl3pPr indent="0" lvl="2" marL="0" marR="0" rtl="0" algn="r">
              <a:spcBef>
                <a:spcPts val="0"/>
              </a:spcBef>
              <a:buNone/>
              <a:defRPr b="1" sz="1400">
                <a:solidFill>
                  <a:srgbClr val="FFFFFF"/>
                </a:solidFill>
                <a:latin typeface="Arial"/>
                <a:ea typeface="Arial"/>
                <a:cs typeface="Arial"/>
                <a:sym typeface="Arial"/>
              </a:defRPr>
            </a:lvl3pPr>
            <a:lvl4pPr indent="0" lvl="3" marL="0" marR="0" rtl="0" algn="r">
              <a:spcBef>
                <a:spcPts val="0"/>
              </a:spcBef>
              <a:buNone/>
              <a:defRPr b="1" sz="1400">
                <a:solidFill>
                  <a:srgbClr val="FFFFFF"/>
                </a:solidFill>
                <a:latin typeface="Arial"/>
                <a:ea typeface="Arial"/>
                <a:cs typeface="Arial"/>
                <a:sym typeface="Arial"/>
              </a:defRPr>
            </a:lvl4pPr>
            <a:lvl5pPr indent="0" lvl="4" marL="0" marR="0" rtl="0" algn="r">
              <a:spcBef>
                <a:spcPts val="0"/>
              </a:spcBef>
              <a:buNone/>
              <a:defRPr b="1" sz="1400">
                <a:solidFill>
                  <a:srgbClr val="FFFFFF"/>
                </a:solidFill>
                <a:latin typeface="Arial"/>
                <a:ea typeface="Arial"/>
                <a:cs typeface="Arial"/>
                <a:sym typeface="Arial"/>
              </a:defRPr>
            </a:lvl5pPr>
            <a:lvl6pPr indent="0" lvl="5" marL="0" marR="0" rtl="0" algn="r">
              <a:spcBef>
                <a:spcPts val="0"/>
              </a:spcBef>
              <a:buNone/>
              <a:defRPr b="1" sz="1400">
                <a:solidFill>
                  <a:srgbClr val="FFFFFF"/>
                </a:solidFill>
                <a:latin typeface="Arial"/>
                <a:ea typeface="Arial"/>
                <a:cs typeface="Arial"/>
                <a:sym typeface="Arial"/>
              </a:defRPr>
            </a:lvl6pPr>
            <a:lvl7pPr indent="0" lvl="6" marL="0" marR="0" rtl="0" algn="r">
              <a:spcBef>
                <a:spcPts val="0"/>
              </a:spcBef>
              <a:buNone/>
              <a:defRPr b="1" sz="1400">
                <a:solidFill>
                  <a:srgbClr val="FFFFFF"/>
                </a:solidFill>
                <a:latin typeface="Arial"/>
                <a:ea typeface="Arial"/>
                <a:cs typeface="Arial"/>
                <a:sym typeface="Arial"/>
              </a:defRPr>
            </a:lvl7pPr>
            <a:lvl8pPr indent="0" lvl="7" marL="0" marR="0" rtl="0" algn="r">
              <a:spcBef>
                <a:spcPts val="0"/>
              </a:spcBef>
              <a:buNone/>
              <a:defRPr b="1" sz="1400">
                <a:solidFill>
                  <a:srgbClr val="FFFFFF"/>
                </a:solidFill>
                <a:latin typeface="Arial"/>
                <a:ea typeface="Arial"/>
                <a:cs typeface="Arial"/>
                <a:sym typeface="Arial"/>
              </a:defRPr>
            </a:lvl8pPr>
            <a:lvl9pPr indent="0" lvl="8" marL="0" marR="0" rtl="0" algn="r">
              <a:spcBef>
                <a:spcPts val="0"/>
              </a:spcBef>
              <a:buNone/>
              <a:defRPr b="1" sz="14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showMasterSp="0">
  <p:cSld name="3_Title Slide">
    <p:spTree>
      <p:nvGrpSpPr>
        <p:cNvPr id="187" name="Shape 187"/>
        <p:cNvGrpSpPr/>
        <p:nvPr/>
      </p:nvGrpSpPr>
      <p:grpSpPr>
        <a:xfrm>
          <a:off x="0" y="0"/>
          <a:ext cx="0" cy="0"/>
          <a:chOff x="0" y="0"/>
          <a:chExt cx="0" cy="0"/>
        </a:xfrm>
      </p:grpSpPr>
      <p:pic>
        <p:nvPicPr>
          <p:cNvPr descr="books.jpg" id="188" name="Google Shape;188;p37"/>
          <p:cNvPicPr preferRelativeResize="0"/>
          <p:nvPr/>
        </p:nvPicPr>
        <p:blipFill rotWithShape="1">
          <a:blip r:embed="rId2">
            <a:alphaModFix/>
          </a:blip>
          <a:srcRect b="0" l="0" r="0" t="0"/>
          <a:stretch/>
        </p:blipFill>
        <p:spPr>
          <a:xfrm>
            <a:off x="0" y="0"/>
            <a:ext cx="9143998" cy="6857998"/>
          </a:xfrm>
          <a:prstGeom prst="rect">
            <a:avLst/>
          </a:prstGeom>
          <a:noFill/>
          <a:ln>
            <a:noFill/>
          </a:ln>
        </p:spPr>
      </p:pic>
      <p:sp>
        <p:nvSpPr>
          <p:cNvPr id="189" name="Google Shape;189;p37"/>
          <p:cNvSpPr/>
          <p:nvPr/>
        </p:nvSpPr>
        <p:spPr>
          <a:xfrm>
            <a:off x="0" y="0"/>
            <a:ext cx="9144000" cy="5922000"/>
          </a:xfrm>
          <a:prstGeom prst="rect">
            <a:avLst/>
          </a:prstGeom>
          <a:solidFill>
            <a:schemeClr val="lt1">
              <a:alpha val="94510"/>
            </a:schemeClr>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90" name="Google Shape;190;p37"/>
          <p:cNvSpPr/>
          <p:nvPr/>
        </p:nvSpPr>
        <p:spPr>
          <a:xfrm>
            <a:off x="7335378" y="-114024"/>
            <a:ext cx="1278600" cy="1218300"/>
          </a:xfrm>
          <a:prstGeom prst="rect">
            <a:avLst/>
          </a:prstGeom>
          <a:solidFill>
            <a:srgbClr val="FFFFFF"/>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descr="star.eps" id="191" name="Google Shape;191;p37"/>
          <p:cNvPicPr preferRelativeResize="0"/>
          <p:nvPr/>
        </p:nvPicPr>
        <p:blipFill rotWithShape="1">
          <a:blip r:embed="rId3">
            <a:alphaModFix/>
          </a:blip>
          <a:srcRect b="0" l="0" r="0" t="0"/>
          <a:stretch/>
        </p:blipFill>
        <p:spPr>
          <a:xfrm>
            <a:off x="7761471" y="308625"/>
            <a:ext cx="439413" cy="439414"/>
          </a:xfrm>
          <a:prstGeom prst="rect">
            <a:avLst/>
          </a:prstGeom>
          <a:noFill/>
          <a:ln>
            <a:noFill/>
          </a:ln>
        </p:spPr>
      </p:pic>
      <p:cxnSp>
        <p:nvCxnSpPr>
          <p:cNvPr id="192" name="Google Shape;192;p37"/>
          <p:cNvCxnSpPr/>
          <p:nvPr/>
        </p:nvCxnSpPr>
        <p:spPr>
          <a:xfrm>
            <a:off x="685800" y="4146341"/>
            <a:ext cx="7848600" cy="1500"/>
          </a:xfrm>
          <a:prstGeom prst="straightConnector1">
            <a:avLst/>
          </a:prstGeom>
          <a:noFill/>
          <a:ln cap="flat" cmpd="sng" w="19050">
            <a:solidFill>
              <a:schemeClr val="dk1"/>
            </a:solidFill>
            <a:prstDash val="solid"/>
            <a:round/>
            <a:headEnd len="sm" w="sm" type="none"/>
            <a:tailEnd len="sm" w="sm" type="none"/>
          </a:ln>
        </p:spPr>
      </p:cxnSp>
      <p:sp>
        <p:nvSpPr>
          <p:cNvPr id="193" name="Google Shape;193;p37"/>
          <p:cNvSpPr txBox="1"/>
          <p:nvPr>
            <p:ph type="ctrTitle"/>
          </p:nvPr>
        </p:nvSpPr>
        <p:spPr>
          <a:xfrm>
            <a:off x="685800" y="1146284"/>
            <a:ext cx="7848600" cy="959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E16D2E"/>
              </a:buClr>
              <a:buSzPts val="5400"/>
              <a:buFont typeface="Arial"/>
              <a:buNone/>
              <a:defRPr b="0" i="0" sz="5400" u="none" cap="none" strike="noStrike">
                <a:solidFill>
                  <a:srgbClr val="E16D2E"/>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94" name="Google Shape;194;p37"/>
          <p:cNvSpPr txBox="1"/>
          <p:nvPr>
            <p:ph idx="1" type="subTitle"/>
          </p:nvPr>
        </p:nvSpPr>
        <p:spPr>
          <a:xfrm>
            <a:off x="685800" y="4367899"/>
            <a:ext cx="7848600" cy="408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300"/>
              </a:spcBef>
              <a:spcAft>
                <a:spcPts val="0"/>
              </a:spcAft>
              <a:buClr>
                <a:schemeClr val="accent1"/>
              </a:buClr>
              <a:buSzPts val="1530"/>
              <a:buFont typeface="Arial"/>
              <a:buNone/>
              <a:defRPr b="0" i="0" sz="1800" u="none" cap="none" strike="noStrike">
                <a:solidFill>
                  <a:srgbClr val="292934"/>
                </a:solidFill>
                <a:latin typeface="Arial"/>
                <a:ea typeface="Arial"/>
                <a:cs typeface="Arial"/>
                <a:sym typeface="Arial"/>
              </a:defRPr>
            </a:lvl1pPr>
            <a:lvl2pPr lvl="1" marR="0" rtl="0" algn="ctr">
              <a:spcBef>
                <a:spcPts val="400"/>
              </a:spcBef>
              <a:spcAft>
                <a:spcPts val="0"/>
              </a:spcAft>
              <a:buClr>
                <a:schemeClr val="accent1"/>
              </a:buClr>
              <a:buSzPts val="1700"/>
              <a:buFont typeface="Arial"/>
              <a:buNone/>
              <a:defRPr b="0" i="0" sz="2000" u="none" cap="none" strike="noStrike">
                <a:solidFill>
                  <a:srgbClr val="8B8B8D"/>
                </a:solidFill>
                <a:latin typeface="Arial"/>
                <a:ea typeface="Arial"/>
                <a:cs typeface="Arial"/>
                <a:sym typeface="Arial"/>
              </a:defRPr>
            </a:lvl2pPr>
            <a:lvl3pPr lvl="2" marR="0" rtl="0" algn="ctr">
              <a:spcBef>
                <a:spcPts val="360"/>
              </a:spcBef>
              <a:spcAft>
                <a:spcPts val="0"/>
              </a:spcAft>
              <a:buClr>
                <a:schemeClr val="accent1"/>
              </a:buClr>
              <a:buSzPts val="1620"/>
              <a:buFont typeface="Arial"/>
              <a:buNone/>
              <a:defRPr b="0" i="0" sz="1800" u="none" cap="none" strike="noStrike">
                <a:solidFill>
                  <a:srgbClr val="8B8B8D"/>
                </a:solidFill>
                <a:latin typeface="Arial"/>
                <a:ea typeface="Arial"/>
                <a:cs typeface="Arial"/>
                <a:sym typeface="Arial"/>
              </a:defRPr>
            </a:lvl3pPr>
            <a:lvl4pPr lvl="3" marR="0" rtl="0" algn="ctr">
              <a:spcBef>
                <a:spcPts val="320"/>
              </a:spcBef>
              <a:spcAft>
                <a:spcPts val="0"/>
              </a:spcAft>
              <a:buClr>
                <a:schemeClr val="accent1"/>
              </a:buClr>
              <a:buSzPts val="1600"/>
              <a:buFont typeface="Arial"/>
              <a:buNone/>
              <a:defRPr b="0" i="0" sz="1600" u="none" cap="none" strike="noStrike">
                <a:solidFill>
                  <a:srgbClr val="8B8B8D"/>
                </a:solidFill>
                <a:latin typeface="Arial"/>
                <a:ea typeface="Arial"/>
                <a:cs typeface="Arial"/>
                <a:sym typeface="Arial"/>
              </a:defRPr>
            </a:lvl4pPr>
            <a:lvl5pPr lvl="4" marR="0" rtl="0" algn="ctr">
              <a:spcBef>
                <a:spcPts val="280"/>
              </a:spcBef>
              <a:spcAft>
                <a:spcPts val="0"/>
              </a:spcAft>
              <a:buClr>
                <a:schemeClr val="accent1"/>
              </a:buClr>
              <a:buSzPts val="1400"/>
              <a:buFont typeface="Arial"/>
              <a:buNone/>
              <a:defRPr b="0" i="0" sz="1400" u="none" cap="none" strike="noStrike">
                <a:solidFill>
                  <a:srgbClr val="8B8B8D"/>
                </a:solidFill>
                <a:latin typeface="Arial"/>
                <a:ea typeface="Arial"/>
                <a:cs typeface="Arial"/>
                <a:sym typeface="Arial"/>
              </a:defRPr>
            </a:lvl5pPr>
            <a:lvl6pPr lvl="5"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6pPr>
            <a:lvl7pPr lvl="6"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7pPr>
            <a:lvl8pPr lvl="7"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8pPr>
            <a:lvl9pPr lvl="8"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9pPr>
          </a:lstStyle>
          <a:p/>
        </p:txBody>
      </p:sp>
      <p:pic>
        <p:nvPicPr>
          <p:cNvPr descr="Logo-White-Landscape.eps" id="195" name="Google Shape;195;p37"/>
          <p:cNvPicPr preferRelativeResize="0"/>
          <p:nvPr/>
        </p:nvPicPr>
        <p:blipFill rotWithShape="1">
          <a:blip r:embed="rId4">
            <a:alphaModFix/>
          </a:blip>
          <a:srcRect b="0" l="0" r="0" t="0"/>
          <a:stretch/>
        </p:blipFill>
        <p:spPr>
          <a:xfrm>
            <a:off x="6886118" y="6185993"/>
            <a:ext cx="2024396" cy="38575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96" name="Shape 196"/>
        <p:cNvGrpSpPr/>
        <p:nvPr/>
      </p:nvGrpSpPr>
      <p:grpSpPr>
        <a:xfrm>
          <a:off x="0" y="0"/>
          <a:ext cx="0" cy="0"/>
          <a:chOff x="0" y="0"/>
          <a:chExt cx="0" cy="0"/>
        </a:xfrm>
      </p:grpSpPr>
      <p:sp>
        <p:nvSpPr>
          <p:cNvPr id="197" name="Google Shape;197;p38"/>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98" name="Google Shape;198;p38"/>
          <p:cNvSpPr txBox="1"/>
          <p:nvPr>
            <p:ph idx="1" type="body"/>
          </p:nvPr>
        </p:nvSpPr>
        <p:spPr>
          <a:xfrm>
            <a:off x="457200" y="1673352"/>
            <a:ext cx="4038600" cy="4718400"/>
          </a:xfrm>
          <a:prstGeom prst="rect">
            <a:avLst/>
          </a:prstGeom>
          <a:noFill/>
          <a:ln>
            <a:noFill/>
          </a:ln>
        </p:spPr>
        <p:txBody>
          <a:bodyPr anchorCtr="0" anchor="t" bIns="45700" lIns="91425" spcFirstLastPara="1" rIns="91425" wrap="square" tIns="45700">
            <a:noAutofit/>
          </a:bodyPr>
          <a:lstStyle>
            <a:lvl1pPr indent="-379730" lvl="0" marL="457200" marR="0" rtl="0" algn="l">
              <a:spcBef>
                <a:spcPts val="560"/>
              </a:spcBef>
              <a:spcAft>
                <a:spcPts val="0"/>
              </a:spcAft>
              <a:buClr>
                <a:schemeClr val="accent1"/>
              </a:buClr>
              <a:buSzPts val="2380"/>
              <a:buFont typeface="Arial"/>
              <a:buChar char="•"/>
              <a:defRPr b="0" i="0" sz="2800" u="none" cap="none" strike="noStrike">
                <a:solidFill>
                  <a:schemeClr val="dk1"/>
                </a:solidFill>
                <a:latin typeface="Arial"/>
                <a:ea typeface="Arial"/>
                <a:cs typeface="Arial"/>
                <a:sym typeface="Arial"/>
              </a:defRPr>
            </a:lvl1pPr>
            <a:lvl2pPr indent="-358140" lvl="1" marL="9144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2pPr>
            <a:lvl3pPr indent="-342900" lvl="2" marL="1371600" marR="0" rtl="0" algn="l">
              <a:spcBef>
                <a:spcPts val="400"/>
              </a:spcBef>
              <a:spcAft>
                <a:spcPts val="0"/>
              </a:spcAft>
              <a:buClr>
                <a:schemeClr val="accent1"/>
              </a:buClr>
              <a:buSzPts val="18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9" name="Google Shape;199;p38"/>
          <p:cNvSpPr txBox="1"/>
          <p:nvPr>
            <p:ph idx="2" type="body"/>
          </p:nvPr>
        </p:nvSpPr>
        <p:spPr>
          <a:xfrm>
            <a:off x="4648200" y="1673352"/>
            <a:ext cx="4038600" cy="4718400"/>
          </a:xfrm>
          <a:prstGeom prst="rect">
            <a:avLst/>
          </a:prstGeom>
          <a:noFill/>
          <a:ln>
            <a:noFill/>
          </a:ln>
        </p:spPr>
        <p:txBody>
          <a:bodyPr anchorCtr="0" anchor="t" bIns="45700" lIns="91425" spcFirstLastPara="1" rIns="91425" wrap="square" tIns="45700">
            <a:noAutofit/>
          </a:bodyPr>
          <a:lstStyle>
            <a:lvl1pPr indent="-379730" lvl="0" marL="457200" marR="0" rtl="0" algn="l">
              <a:spcBef>
                <a:spcPts val="560"/>
              </a:spcBef>
              <a:spcAft>
                <a:spcPts val="0"/>
              </a:spcAft>
              <a:buClr>
                <a:schemeClr val="accent1"/>
              </a:buClr>
              <a:buSzPts val="2380"/>
              <a:buFont typeface="Arial"/>
              <a:buChar char="•"/>
              <a:defRPr b="0" i="0" sz="2800" u="none" cap="none" strike="noStrike">
                <a:solidFill>
                  <a:schemeClr val="dk1"/>
                </a:solidFill>
                <a:latin typeface="Arial"/>
                <a:ea typeface="Arial"/>
                <a:cs typeface="Arial"/>
                <a:sym typeface="Arial"/>
              </a:defRPr>
            </a:lvl1pPr>
            <a:lvl2pPr indent="-358140" lvl="1" marL="9144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2pPr>
            <a:lvl3pPr indent="-342900" lvl="2" marL="1371600" marR="0" rtl="0" algn="l">
              <a:spcBef>
                <a:spcPts val="400"/>
              </a:spcBef>
              <a:spcAft>
                <a:spcPts val="0"/>
              </a:spcAft>
              <a:buClr>
                <a:schemeClr val="accent1"/>
              </a:buClr>
              <a:buSzPts val="18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0" name="Google Shape;200;p38"/>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01" name="Shape 201"/>
        <p:cNvGrpSpPr/>
        <p:nvPr/>
      </p:nvGrpSpPr>
      <p:grpSpPr>
        <a:xfrm>
          <a:off x="0" y="0"/>
          <a:ext cx="0" cy="0"/>
          <a:chOff x="0" y="0"/>
          <a:chExt cx="0" cy="0"/>
        </a:xfrm>
      </p:grpSpPr>
      <p:sp>
        <p:nvSpPr>
          <p:cNvPr id="202" name="Google Shape;202;p39"/>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03" name="Google Shape;203;p39"/>
          <p:cNvSpPr txBox="1"/>
          <p:nvPr>
            <p:ph idx="1" type="body"/>
          </p:nvPr>
        </p:nvSpPr>
        <p:spPr>
          <a:xfrm>
            <a:off x="457200" y="1676400"/>
            <a:ext cx="3931800" cy="639900"/>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400"/>
              </a:spcBef>
              <a:spcAft>
                <a:spcPts val="0"/>
              </a:spcAft>
              <a:buClr>
                <a:schemeClr val="accent1"/>
              </a:buClr>
              <a:buSzPts val="1700"/>
              <a:buFont typeface="Arial"/>
              <a:buNone/>
              <a:defRPr b="0" i="0" sz="2000" u="none" cap="none" strike="noStrike">
                <a:solidFill>
                  <a:srgbClr val="E16D2E"/>
                </a:solidFill>
                <a:latin typeface="Arial"/>
                <a:ea typeface="Arial"/>
                <a:cs typeface="Arial"/>
                <a:sym typeface="Arial"/>
              </a:defRPr>
            </a:lvl1pPr>
            <a:lvl2pPr indent="-228600" lvl="1" marL="914400" marR="0" rtl="0" algn="l">
              <a:spcBef>
                <a:spcPts val="400"/>
              </a:spcBef>
              <a:spcAft>
                <a:spcPts val="0"/>
              </a:spcAft>
              <a:buClr>
                <a:schemeClr val="accent1"/>
              </a:buClr>
              <a:buSzPts val="17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accent1"/>
              </a:buClr>
              <a:buSzPts val="162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204" name="Google Shape;204;p39"/>
          <p:cNvSpPr txBox="1"/>
          <p:nvPr>
            <p:ph idx="2" type="body"/>
          </p:nvPr>
        </p:nvSpPr>
        <p:spPr>
          <a:xfrm>
            <a:off x="457200" y="2438400"/>
            <a:ext cx="3931800" cy="3951300"/>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205" name="Google Shape;205;p39"/>
          <p:cNvSpPr txBox="1"/>
          <p:nvPr>
            <p:ph idx="3" type="body"/>
          </p:nvPr>
        </p:nvSpPr>
        <p:spPr>
          <a:xfrm>
            <a:off x="4754880" y="1676400"/>
            <a:ext cx="3931800" cy="639900"/>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400"/>
              </a:spcBef>
              <a:spcAft>
                <a:spcPts val="0"/>
              </a:spcAft>
              <a:buClr>
                <a:schemeClr val="accent1"/>
              </a:buClr>
              <a:buSzPts val="1700"/>
              <a:buFont typeface="Arial"/>
              <a:buNone/>
              <a:defRPr b="0" i="0" sz="2000" u="none" cap="none" strike="noStrike">
                <a:solidFill>
                  <a:srgbClr val="E16D2E"/>
                </a:solidFill>
                <a:latin typeface="Arial"/>
                <a:ea typeface="Arial"/>
                <a:cs typeface="Arial"/>
                <a:sym typeface="Arial"/>
              </a:defRPr>
            </a:lvl1pPr>
            <a:lvl2pPr indent="-228600" lvl="1" marL="914400" marR="0" rtl="0" algn="l">
              <a:spcBef>
                <a:spcPts val="400"/>
              </a:spcBef>
              <a:spcAft>
                <a:spcPts val="0"/>
              </a:spcAft>
              <a:buClr>
                <a:schemeClr val="accent1"/>
              </a:buClr>
              <a:buSzPts val="17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accent1"/>
              </a:buClr>
              <a:buSzPts val="162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206" name="Google Shape;206;p39"/>
          <p:cNvSpPr txBox="1"/>
          <p:nvPr>
            <p:ph idx="4" type="body"/>
          </p:nvPr>
        </p:nvSpPr>
        <p:spPr>
          <a:xfrm>
            <a:off x="4754880" y="2438400"/>
            <a:ext cx="3931800" cy="3951300"/>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207" name="Google Shape;207;p39"/>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08" name="Google Shape;208;p39"/>
          <p:cNvCxnSpPr/>
          <p:nvPr/>
        </p:nvCxnSpPr>
        <p:spPr>
          <a:xfrm rot="5400000">
            <a:off x="2217794" y="4045740"/>
            <a:ext cx="4709100" cy="900"/>
          </a:xfrm>
          <a:prstGeom prst="straightConnector1">
            <a:avLst/>
          </a:prstGeom>
          <a:noFill/>
          <a:ln cap="flat" cmpd="sng" w="19050">
            <a:solidFill>
              <a:srgbClr val="E7E7EC"/>
            </a:solidFill>
            <a:prstDash val="solid"/>
            <a:round/>
            <a:headEnd len="sm" w="sm" type="none"/>
            <a:tailEnd len="sm" w="sm" type="none"/>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09" name="Shape 209"/>
        <p:cNvGrpSpPr/>
        <p:nvPr/>
      </p:nvGrpSpPr>
      <p:grpSpPr>
        <a:xfrm>
          <a:off x="0" y="0"/>
          <a:ext cx="0" cy="0"/>
          <a:chOff x="0" y="0"/>
          <a:chExt cx="0" cy="0"/>
        </a:xfrm>
      </p:grpSpPr>
      <p:sp>
        <p:nvSpPr>
          <p:cNvPr id="210" name="Google Shape;210;p40"/>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11" name="Google Shape;211;p40"/>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2" name="Shape 212"/>
        <p:cNvGrpSpPr/>
        <p:nvPr/>
      </p:nvGrpSpPr>
      <p:grpSpPr>
        <a:xfrm>
          <a:off x="0" y="0"/>
          <a:ext cx="0" cy="0"/>
          <a:chOff x="0" y="0"/>
          <a:chExt cx="0" cy="0"/>
        </a:xfrm>
      </p:grpSpPr>
      <p:sp>
        <p:nvSpPr>
          <p:cNvPr id="213" name="Google Shape;213;p41"/>
          <p:cNvSpPr txBox="1"/>
          <p:nvPr>
            <p:ph idx="10" type="dt"/>
          </p:nvPr>
        </p:nvSpPr>
        <p:spPr>
          <a:xfrm>
            <a:off x="457200" y="18288"/>
            <a:ext cx="2895600" cy="329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4" name="Google Shape;214;p41"/>
          <p:cNvSpPr txBox="1"/>
          <p:nvPr>
            <p:ph idx="11" type="ftr"/>
          </p:nvPr>
        </p:nvSpPr>
        <p:spPr>
          <a:xfrm>
            <a:off x="3429000" y="18288"/>
            <a:ext cx="4114800" cy="329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5" name="Google Shape;215;p41"/>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16" name="Shape 216"/>
        <p:cNvGrpSpPr/>
        <p:nvPr/>
      </p:nvGrpSpPr>
      <p:grpSpPr>
        <a:xfrm>
          <a:off x="0" y="0"/>
          <a:ext cx="0" cy="0"/>
          <a:chOff x="0" y="0"/>
          <a:chExt cx="0" cy="0"/>
        </a:xfrm>
      </p:grpSpPr>
      <p:sp>
        <p:nvSpPr>
          <p:cNvPr id="217" name="Google Shape;217;p42"/>
          <p:cNvSpPr txBox="1"/>
          <p:nvPr>
            <p:ph type="title"/>
          </p:nvPr>
        </p:nvSpPr>
        <p:spPr>
          <a:xfrm>
            <a:off x="457200" y="792080"/>
            <a:ext cx="2139600" cy="1261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18" name="Google Shape;218;p42"/>
          <p:cNvSpPr txBox="1"/>
          <p:nvPr>
            <p:ph idx="1" type="body"/>
          </p:nvPr>
        </p:nvSpPr>
        <p:spPr>
          <a:xfrm>
            <a:off x="2971800" y="792080"/>
            <a:ext cx="5715000" cy="5577900"/>
          </a:xfrm>
          <a:prstGeom prst="rect">
            <a:avLst/>
          </a:prstGeom>
          <a:noFill/>
          <a:ln>
            <a:noFill/>
          </a:ln>
        </p:spPr>
        <p:txBody>
          <a:bodyPr anchorCtr="0" anchor="t" bIns="45700" lIns="91425" spcFirstLastPara="1" rIns="91425" wrap="square" tIns="45700">
            <a:noAutofit/>
          </a:bodyPr>
          <a:lstStyle>
            <a:lvl1pPr indent="-401320" lvl="0" marL="457200" marR="0" rtl="0" algn="l">
              <a:spcBef>
                <a:spcPts val="640"/>
              </a:spcBef>
              <a:spcAft>
                <a:spcPts val="0"/>
              </a:spcAft>
              <a:buClr>
                <a:schemeClr val="accent1"/>
              </a:buClr>
              <a:buSzPts val="2720"/>
              <a:buFont typeface="Arial"/>
              <a:buChar char="•"/>
              <a:defRPr b="0" i="0" sz="3200" u="none" cap="none" strike="noStrike">
                <a:solidFill>
                  <a:schemeClr val="dk1"/>
                </a:solidFill>
                <a:latin typeface="Arial"/>
                <a:ea typeface="Arial"/>
                <a:cs typeface="Arial"/>
                <a:sym typeface="Arial"/>
              </a:defRPr>
            </a:lvl1pPr>
            <a:lvl2pPr indent="-379730" lvl="1" marL="914400" marR="0" rtl="0" algn="l">
              <a:spcBef>
                <a:spcPts val="560"/>
              </a:spcBef>
              <a:spcAft>
                <a:spcPts val="0"/>
              </a:spcAft>
              <a:buClr>
                <a:schemeClr val="accent1"/>
              </a:buClr>
              <a:buSzPts val="2380"/>
              <a:buFont typeface="Arial"/>
              <a:buChar char="•"/>
              <a:defRPr b="0" i="0" sz="2800" u="none" cap="none" strike="noStrike">
                <a:solidFill>
                  <a:schemeClr val="dk1"/>
                </a:solidFill>
                <a:latin typeface="Arial"/>
                <a:ea typeface="Arial"/>
                <a:cs typeface="Arial"/>
                <a:sym typeface="Arial"/>
              </a:defRPr>
            </a:lvl2pPr>
            <a:lvl3pPr indent="-365760" lvl="2" marL="1371600" marR="0" rtl="0" algn="l">
              <a:spcBef>
                <a:spcPts val="480"/>
              </a:spcBef>
              <a:spcAft>
                <a:spcPts val="0"/>
              </a:spcAft>
              <a:buClr>
                <a:schemeClr val="accent1"/>
              </a:buClr>
              <a:buSzPts val="216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19" name="Google Shape;219;p42"/>
          <p:cNvSpPr txBox="1"/>
          <p:nvPr>
            <p:ph idx="2" type="body"/>
          </p:nvPr>
        </p:nvSpPr>
        <p:spPr>
          <a:xfrm>
            <a:off x="457201" y="2130552"/>
            <a:ext cx="2139600" cy="42435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accent1"/>
              </a:buClr>
              <a:buSzPts val="119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accent1"/>
              </a:buClr>
              <a:buSzPts val="102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accent1"/>
              </a:buClr>
              <a:buSzPts val="9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220" name="Google Shape;220;p42"/>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21" name="Google Shape;221;p42"/>
          <p:cNvCxnSpPr/>
          <p:nvPr/>
        </p:nvCxnSpPr>
        <p:spPr>
          <a:xfrm rot="5400000">
            <a:off x="-13102" y="3580280"/>
            <a:ext cx="5577900" cy="1500"/>
          </a:xfrm>
          <a:prstGeom prst="straightConnector1">
            <a:avLst/>
          </a:prstGeom>
          <a:noFill/>
          <a:ln cap="flat" cmpd="sng" w="19050">
            <a:solidFill>
              <a:srgbClr val="E7E7EC"/>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22" name="Shape 222"/>
        <p:cNvGrpSpPr/>
        <p:nvPr/>
      </p:nvGrpSpPr>
      <p:grpSpPr>
        <a:xfrm>
          <a:off x="0" y="0"/>
          <a:ext cx="0" cy="0"/>
          <a:chOff x="0" y="0"/>
          <a:chExt cx="0" cy="0"/>
        </a:xfrm>
      </p:grpSpPr>
      <p:sp>
        <p:nvSpPr>
          <p:cNvPr id="223" name="Google Shape;223;p43"/>
          <p:cNvSpPr txBox="1"/>
          <p:nvPr>
            <p:ph type="title"/>
          </p:nvPr>
        </p:nvSpPr>
        <p:spPr>
          <a:xfrm>
            <a:off x="457200" y="792480"/>
            <a:ext cx="2142600" cy="1264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24" name="Google Shape;224;p43"/>
          <p:cNvSpPr/>
          <p:nvPr>
            <p:ph idx="2" type="pic"/>
          </p:nvPr>
        </p:nvSpPr>
        <p:spPr>
          <a:xfrm>
            <a:off x="2858610" y="838201"/>
            <a:ext cx="5904300" cy="5500500"/>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8819"/>
              </a:srgbClr>
            </a:outerShdw>
          </a:effectLst>
        </p:spPr>
        <p:txBody>
          <a:bodyPr anchorCtr="0" anchor="t" bIns="45700" lIns="91425" spcFirstLastPara="1" rIns="91425" wrap="square" tIns="45700">
            <a:noAutofit/>
          </a:bodyPr>
          <a:lstStyle>
            <a:lvl1pPr lvl="0" marR="0" rtl="0" algn="l">
              <a:spcBef>
                <a:spcPts val="640"/>
              </a:spcBef>
              <a:spcAft>
                <a:spcPts val="0"/>
              </a:spcAft>
              <a:buClr>
                <a:schemeClr val="accent1"/>
              </a:buClr>
              <a:buSzPts val="272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accent1"/>
              </a:buClr>
              <a:buSzPts val="238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accent1"/>
              </a:buClr>
              <a:buSzPts val="216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25" name="Google Shape;225;p43"/>
          <p:cNvSpPr txBox="1"/>
          <p:nvPr>
            <p:ph idx="1" type="body"/>
          </p:nvPr>
        </p:nvSpPr>
        <p:spPr>
          <a:xfrm>
            <a:off x="457200" y="2133600"/>
            <a:ext cx="2139600" cy="42429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accent1"/>
              </a:buClr>
              <a:buSzPts val="119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accent1"/>
              </a:buClr>
              <a:buSzPts val="102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accent1"/>
              </a:buClr>
              <a:buSzPts val="9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226" name="Google Shape;226;p43"/>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27" name="Shape 227"/>
        <p:cNvGrpSpPr/>
        <p:nvPr/>
      </p:nvGrpSpPr>
      <p:grpSpPr>
        <a:xfrm>
          <a:off x="0" y="0"/>
          <a:ext cx="0" cy="0"/>
          <a:chOff x="0" y="0"/>
          <a:chExt cx="0" cy="0"/>
        </a:xfrm>
      </p:grpSpPr>
      <p:sp>
        <p:nvSpPr>
          <p:cNvPr id="228" name="Google Shape;228;p44"/>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29" name="Google Shape;229;p44"/>
          <p:cNvSpPr txBox="1"/>
          <p:nvPr>
            <p:ph idx="1" type="body"/>
          </p:nvPr>
        </p:nvSpPr>
        <p:spPr>
          <a:xfrm rot="5400000">
            <a:off x="2033556" y="-897947"/>
            <a:ext cx="5079900" cy="8658600"/>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230" name="Google Shape;230;p44"/>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31" name="Shape 231"/>
        <p:cNvGrpSpPr/>
        <p:nvPr/>
      </p:nvGrpSpPr>
      <p:grpSpPr>
        <a:xfrm>
          <a:off x="0" y="0"/>
          <a:ext cx="0" cy="0"/>
          <a:chOff x="0" y="0"/>
          <a:chExt cx="0" cy="0"/>
        </a:xfrm>
      </p:grpSpPr>
      <p:sp>
        <p:nvSpPr>
          <p:cNvPr id="232" name="Google Shape;232;p45"/>
          <p:cNvSpPr txBox="1"/>
          <p:nvPr>
            <p:ph type="title"/>
          </p:nvPr>
        </p:nvSpPr>
        <p:spPr>
          <a:xfrm rot="5400000">
            <a:off x="4887450" y="2677700"/>
            <a:ext cx="5541300" cy="20574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33" name="Google Shape;233;p45"/>
          <p:cNvSpPr txBox="1"/>
          <p:nvPr>
            <p:ph idx="1" type="body"/>
          </p:nvPr>
        </p:nvSpPr>
        <p:spPr>
          <a:xfrm rot="5400000">
            <a:off x="696450" y="696500"/>
            <a:ext cx="5541300" cy="6019800"/>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234" name="Google Shape;234;p45"/>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42" name="Shape 242"/>
        <p:cNvGrpSpPr/>
        <p:nvPr/>
      </p:nvGrpSpPr>
      <p:grpSpPr>
        <a:xfrm>
          <a:off x="0" y="0"/>
          <a:ext cx="0" cy="0"/>
          <a:chOff x="0" y="0"/>
          <a:chExt cx="0" cy="0"/>
        </a:xfrm>
      </p:grpSpPr>
      <p:sp>
        <p:nvSpPr>
          <p:cNvPr id="243" name="Google Shape;243;p47"/>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244" name="Google Shape;244;p47"/>
          <p:cNvSpPr txBox="1"/>
          <p:nvPr>
            <p:ph idx="1" type="body"/>
          </p:nvPr>
        </p:nvSpPr>
        <p:spPr>
          <a:xfrm>
            <a:off x="244247" y="891403"/>
            <a:ext cx="8658600" cy="5079900"/>
          </a:xfrm>
          <a:prstGeom prst="rect">
            <a:avLst/>
          </a:prstGeom>
          <a:noFill/>
          <a:ln>
            <a:noFill/>
          </a:ln>
        </p:spPr>
        <p:txBody>
          <a:bodyPr anchorCtr="0" anchor="t" bIns="45700" lIns="91425" spcFirstLastPara="1" rIns="91425" wrap="square" tIns="45700">
            <a:noAutofit/>
          </a:bodyPr>
          <a:lstStyle>
            <a:lvl1pPr indent="-358140" lvl="0" marL="457200" marR="0" rtl="0" algn="l">
              <a:lnSpc>
                <a:spcPct val="100000"/>
              </a:lnSpc>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lnSpc>
                <a:spcPct val="100000"/>
              </a:lnSpc>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lnSpc>
                <a:spcPct val="100000"/>
              </a:lnSpc>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100000"/>
              </a:lnSpc>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245" name="Google Shape;245;p47"/>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showMasterSp="0">
  <p:cSld name="1_Title Slide">
    <p:spTree>
      <p:nvGrpSpPr>
        <p:cNvPr id="246" name="Shape 246"/>
        <p:cNvGrpSpPr/>
        <p:nvPr/>
      </p:nvGrpSpPr>
      <p:grpSpPr>
        <a:xfrm>
          <a:off x="0" y="0"/>
          <a:ext cx="0" cy="0"/>
          <a:chOff x="0" y="0"/>
          <a:chExt cx="0" cy="0"/>
        </a:xfrm>
      </p:grpSpPr>
      <p:pic>
        <p:nvPicPr>
          <p:cNvPr descr="books.jpg" id="247" name="Google Shape;247;p48"/>
          <p:cNvPicPr preferRelativeResize="0"/>
          <p:nvPr/>
        </p:nvPicPr>
        <p:blipFill rotWithShape="1">
          <a:blip r:embed="rId2">
            <a:alphaModFix/>
          </a:blip>
          <a:srcRect b="0" l="0" r="0" t="0"/>
          <a:stretch/>
        </p:blipFill>
        <p:spPr>
          <a:xfrm>
            <a:off x="0" y="0"/>
            <a:ext cx="9143998" cy="6857998"/>
          </a:xfrm>
          <a:prstGeom prst="rect">
            <a:avLst/>
          </a:prstGeom>
          <a:noFill/>
          <a:ln>
            <a:noFill/>
          </a:ln>
        </p:spPr>
      </p:pic>
      <p:sp>
        <p:nvSpPr>
          <p:cNvPr id="248" name="Google Shape;248;p48"/>
          <p:cNvSpPr/>
          <p:nvPr/>
        </p:nvSpPr>
        <p:spPr>
          <a:xfrm>
            <a:off x="-108550" y="-114024"/>
            <a:ext cx="9357000" cy="6036000"/>
          </a:xfrm>
          <a:prstGeom prst="rect">
            <a:avLst/>
          </a:prstGeom>
          <a:solidFill>
            <a:srgbClr val="E16D2E"/>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9" name="Google Shape;249;p48"/>
          <p:cNvSpPr/>
          <p:nvPr/>
        </p:nvSpPr>
        <p:spPr>
          <a:xfrm>
            <a:off x="7335378" y="-114024"/>
            <a:ext cx="1278600" cy="1218300"/>
          </a:xfrm>
          <a:prstGeom prst="rect">
            <a:avLst/>
          </a:prstGeom>
          <a:solidFill>
            <a:srgbClr val="FFFFFF"/>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star.eps" id="250" name="Google Shape;250;p48"/>
          <p:cNvPicPr preferRelativeResize="0"/>
          <p:nvPr/>
        </p:nvPicPr>
        <p:blipFill rotWithShape="1">
          <a:blip r:embed="rId3">
            <a:alphaModFix/>
          </a:blip>
          <a:srcRect b="0" l="0" r="0" t="0"/>
          <a:stretch/>
        </p:blipFill>
        <p:spPr>
          <a:xfrm>
            <a:off x="7761471" y="308625"/>
            <a:ext cx="439413" cy="439414"/>
          </a:xfrm>
          <a:prstGeom prst="rect">
            <a:avLst/>
          </a:prstGeom>
          <a:noFill/>
          <a:ln>
            <a:noFill/>
          </a:ln>
        </p:spPr>
      </p:pic>
      <p:cxnSp>
        <p:nvCxnSpPr>
          <p:cNvPr id="251" name="Google Shape;251;p48"/>
          <p:cNvCxnSpPr/>
          <p:nvPr/>
        </p:nvCxnSpPr>
        <p:spPr>
          <a:xfrm>
            <a:off x="685800" y="4146341"/>
            <a:ext cx="7848600" cy="1500"/>
          </a:xfrm>
          <a:prstGeom prst="straightConnector1">
            <a:avLst/>
          </a:prstGeom>
          <a:noFill/>
          <a:ln cap="flat" cmpd="sng" w="19050">
            <a:solidFill>
              <a:schemeClr val="lt1"/>
            </a:solidFill>
            <a:prstDash val="solid"/>
            <a:round/>
            <a:headEnd len="sm" w="sm" type="none"/>
            <a:tailEnd len="sm" w="sm" type="none"/>
          </a:ln>
        </p:spPr>
      </p:cxnSp>
      <p:sp>
        <p:nvSpPr>
          <p:cNvPr id="252" name="Google Shape;252;p48"/>
          <p:cNvSpPr txBox="1"/>
          <p:nvPr>
            <p:ph type="ctrTitle"/>
          </p:nvPr>
        </p:nvSpPr>
        <p:spPr>
          <a:xfrm>
            <a:off x="685800" y="1146284"/>
            <a:ext cx="7848600" cy="192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5400"/>
              <a:buFont typeface="Arial"/>
              <a:buNone/>
              <a:defRPr b="0" i="0" sz="5400" u="none" cap="none" strike="noStrike">
                <a:solidFill>
                  <a:srgbClr val="FFFFFF"/>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253" name="Google Shape;253;p48"/>
          <p:cNvSpPr txBox="1"/>
          <p:nvPr>
            <p:ph idx="1" type="subTitle"/>
          </p:nvPr>
        </p:nvSpPr>
        <p:spPr>
          <a:xfrm>
            <a:off x="685800" y="4367899"/>
            <a:ext cx="7848600" cy="408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300"/>
              </a:spcBef>
              <a:spcAft>
                <a:spcPts val="0"/>
              </a:spcAft>
              <a:buClr>
                <a:schemeClr val="accent1"/>
              </a:buClr>
              <a:buSzPts val="1530"/>
              <a:buFont typeface="Arial"/>
              <a:buNone/>
              <a:defRPr b="0" i="0" sz="1800" u="none" cap="none" strike="noStrike">
                <a:solidFill>
                  <a:schemeClr val="lt1"/>
                </a:solidFill>
                <a:latin typeface="Arial"/>
                <a:ea typeface="Arial"/>
                <a:cs typeface="Arial"/>
                <a:sym typeface="Arial"/>
              </a:defRPr>
            </a:lvl1pPr>
            <a:lvl2pPr lvl="1" marR="0" rtl="0" algn="ctr">
              <a:lnSpc>
                <a:spcPct val="100000"/>
              </a:lnSpc>
              <a:spcBef>
                <a:spcPts val="400"/>
              </a:spcBef>
              <a:spcAft>
                <a:spcPts val="0"/>
              </a:spcAft>
              <a:buClr>
                <a:schemeClr val="accent1"/>
              </a:buClr>
              <a:buSzPts val="1700"/>
              <a:buFont typeface="Arial"/>
              <a:buNone/>
              <a:defRPr b="0" i="0" sz="2000" u="none" cap="none" strike="noStrike">
                <a:solidFill>
                  <a:srgbClr val="8B8B8D"/>
                </a:solidFill>
                <a:latin typeface="Arial"/>
                <a:ea typeface="Arial"/>
                <a:cs typeface="Arial"/>
                <a:sym typeface="Arial"/>
              </a:defRPr>
            </a:lvl2pPr>
            <a:lvl3pPr lvl="2" marR="0" rtl="0" algn="ctr">
              <a:lnSpc>
                <a:spcPct val="100000"/>
              </a:lnSpc>
              <a:spcBef>
                <a:spcPts val="360"/>
              </a:spcBef>
              <a:spcAft>
                <a:spcPts val="0"/>
              </a:spcAft>
              <a:buClr>
                <a:schemeClr val="accent1"/>
              </a:buClr>
              <a:buSzPts val="1620"/>
              <a:buFont typeface="Arial"/>
              <a:buNone/>
              <a:defRPr b="0" i="0" sz="1800" u="none" cap="none" strike="noStrike">
                <a:solidFill>
                  <a:srgbClr val="8B8B8D"/>
                </a:solidFill>
                <a:latin typeface="Arial"/>
                <a:ea typeface="Arial"/>
                <a:cs typeface="Arial"/>
                <a:sym typeface="Arial"/>
              </a:defRPr>
            </a:lvl3pPr>
            <a:lvl4pPr lvl="3" marR="0" rtl="0" algn="ctr">
              <a:lnSpc>
                <a:spcPct val="100000"/>
              </a:lnSpc>
              <a:spcBef>
                <a:spcPts val="320"/>
              </a:spcBef>
              <a:spcAft>
                <a:spcPts val="0"/>
              </a:spcAft>
              <a:buClr>
                <a:schemeClr val="accent1"/>
              </a:buClr>
              <a:buSzPts val="1600"/>
              <a:buFont typeface="Arial"/>
              <a:buNone/>
              <a:defRPr b="0" i="0" sz="1600" u="none" cap="none" strike="noStrike">
                <a:solidFill>
                  <a:srgbClr val="8B8B8D"/>
                </a:solidFill>
                <a:latin typeface="Arial"/>
                <a:ea typeface="Arial"/>
                <a:cs typeface="Arial"/>
                <a:sym typeface="Arial"/>
              </a:defRPr>
            </a:lvl4pPr>
            <a:lvl5pPr lvl="4" marR="0" rtl="0" algn="ctr">
              <a:lnSpc>
                <a:spcPct val="100000"/>
              </a:lnSpc>
              <a:spcBef>
                <a:spcPts val="280"/>
              </a:spcBef>
              <a:spcAft>
                <a:spcPts val="0"/>
              </a:spcAft>
              <a:buClr>
                <a:schemeClr val="accent1"/>
              </a:buClr>
              <a:buSzPts val="1400"/>
              <a:buFont typeface="Arial"/>
              <a:buNone/>
              <a:defRPr b="0" i="0" sz="1400" u="none" cap="none" strike="noStrike">
                <a:solidFill>
                  <a:srgbClr val="8B8B8D"/>
                </a:solidFill>
                <a:latin typeface="Arial"/>
                <a:ea typeface="Arial"/>
                <a:cs typeface="Arial"/>
                <a:sym typeface="Arial"/>
              </a:defRPr>
            </a:lvl5pPr>
            <a:lvl6pPr lvl="5" marR="0" rtl="0" algn="ctr">
              <a:lnSpc>
                <a:spcPct val="100000"/>
              </a:lnSpc>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6pPr>
            <a:lvl7pPr lvl="6" marR="0" rtl="0" algn="ctr">
              <a:lnSpc>
                <a:spcPct val="100000"/>
              </a:lnSpc>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7pPr>
            <a:lvl8pPr lvl="7" marR="0" rtl="0" algn="ctr">
              <a:lnSpc>
                <a:spcPct val="100000"/>
              </a:lnSpc>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8pPr>
            <a:lvl9pPr lvl="8" marR="0" rtl="0" algn="ctr">
              <a:lnSpc>
                <a:spcPct val="100000"/>
              </a:lnSpc>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9pPr>
          </a:lstStyle>
          <a:p/>
        </p:txBody>
      </p:sp>
      <p:pic>
        <p:nvPicPr>
          <p:cNvPr descr="Logo-White-Landscape.eps" id="254" name="Google Shape;254;p48"/>
          <p:cNvPicPr preferRelativeResize="0"/>
          <p:nvPr/>
        </p:nvPicPr>
        <p:blipFill rotWithShape="1">
          <a:blip r:embed="rId4">
            <a:alphaModFix/>
          </a:blip>
          <a:srcRect b="0" l="0" r="0" t="0"/>
          <a:stretch/>
        </p:blipFill>
        <p:spPr>
          <a:xfrm>
            <a:off x="6886118" y="6185993"/>
            <a:ext cx="2024396" cy="38575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showMasterSp="0">
  <p:cSld name="2_Title Slide">
    <p:spTree>
      <p:nvGrpSpPr>
        <p:cNvPr id="255" name="Shape 255"/>
        <p:cNvGrpSpPr/>
        <p:nvPr/>
      </p:nvGrpSpPr>
      <p:grpSpPr>
        <a:xfrm>
          <a:off x="0" y="0"/>
          <a:ext cx="0" cy="0"/>
          <a:chOff x="0" y="0"/>
          <a:chExt cx="0" cy="0"/>
        </a:xfrm>
      </p:grpSpPr>
      <p:pic>
        <p:nvPicPr>
          <p:cNvPr descr="interior.jpg" id="256" name="Google Shape;256;p49"/>
          <p:cNvPicPr preferRelativeResize="0"/>
          <p:nvPr/>
        </p:nvPicPr>
        <p:blipFill rotWithShape="1">
          <a:blip r:embed="rId2">
            <a:alphaModFix/>
          </a:blip>
          <a:srcRect b="0" l="0" r="0" t="0"/>
          <a:stretch/>
        </p:blipFill>
        <p:spPr>
          <a:xfrm>
            <a:off x="3938016" y="0"/>
            <a:ext cx="5205983" cy="6857998"/>
          </a:xfrm>
          <a:prstGeom prst="rect">
            <a:avLst/>
          </a:prstGeom>
          <a:noFill/>
          <a:ln>
            <a:noFill/>
          </a:ln>
        </p:spPr>
      </p:pic>
      <p:sp>
        <p:nvSpPr>
          <p:cNvPr id="257" name="Google Shape;257;p49"/>
          <p:cNvSpPr/>
          <p:nvPr/>
        </p:nvSpPr>
        <p:spPr>
          <a:xfrm>
            <a:off x="244247" y="6520658"/>
            <a:ext cx="584400" cy="153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A6A6A6"/>
                </a:solidFill>
                <a:latin typeface="Arial"/>
                <a:ea typeface="Arial"/>
                <a:cs typeface="Arial"/>
                <a:sym typeface="Arial"/>
              </a:rPr>
              <a:t>lyrasis.org</a:t>
            </a:r>
            <a:endParaRPr b="0" i="0" sz="1000" u="none" cap="none" strike="noStrike">
              <a:solidFill>
                <a:srgbClr val="A6A6A6"/>
              </a:solidFill>
              <a:latin typeface="Arial"/>
              <a:ea typeface="Arial"/>
              <a:cs typeface="Arial"/>
              <a:sym typeface="Arial"/>
            </a:endParaRPr>
          </a:p>
        </p:txBody>
      </p:sp>
      <p:sp>
        <p:nvSpPr>
          <p:cNvPr id="258" name="Google Shape;258;p49"/>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showMasterSp="0">
  <p:cSld name="3_Title Slide">
    <p:spTree>
      <p:nvGrpSpPr>
        <p:cNvPr id="259" name="Shape 259"/>
        <p:cNvGrpSpPr/>
        <p:nvPr/>
      </p:nvGrpSpPr>
      <p:grpSpPr>
        <a:xfrm>
          <a:off x="0" y="0"/>
          <a:ext cx="0" cy="0"/>
          <a:chOff x="0" y="0"/>
          <a:chExt cx="0" cy="0"/>
        </a:xfrm>
      </p:grpSpPr>
      <p:pic>
        <p:nvPicPr>
          <p:cNvPr descr="books.jpg" id="260" name="Google Shape;260;p50"/>
          <p:cNvPicPr preferRelativeResize="0"/>
          <p:nvPr/>
        </p:nvPicPr>
        <p:blipFill rotWithShape="1">
          <a:blip r:embed="rId2">
            <a:alphaModFix/>
          </a:blip>
          <a:srcRect b="0" l="0" r="0" t="0"/>
          <a:stretch/>
        </p:blipFill>
        <p:spPr>
          <a:xfrm>
            <a:off x="0" y="0"/>
            <a:ext cx="9143998" cy="6857998"/>
          </a:xfrm>
          <a:prstGeom prst="rect">
            <a:avLst/>
          </a:prstGeom>
          <a:noFill/>
          <a:ln>
            <a:noFill/>
          </a:ln>
        </p:spPr>
      </p:pic>
      <p:sp>
        <p:nvSpPr>
          <p:cNvPr id="261" name="Google Shape;261;p50"/>
          <p:cNvSpPr/>
          <p:nvPr/>
        </p:nvSpPr>
        <p:spPr>
          <a:xfrm>
            <a:off x="0" y="0"/>
            <a:ext cx="9144000" cy="5922000"/>
          </a:xfrm>
          <a:prstGeom prst="rect">
            <a:avLst/>
          </a:prstGeom>
          <a:solidFill>
            <a:schemeClr val="lt1">
              <a:alpha val="94510"/>
            </a:schemeClr>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2" name="Google Shape;262;p50"/>
          <p:cNvSpPr/>
          <p:nvPr/>
        </p:nvSpPr>
        <p:spPr>
          <a:xfrm>
            <a:off x="7335378" y="-114024"/>
            <a:ext cx="1278600" cy="1218300"/>
          </a:xfrm>
          <a:prstGeom prst="rect">
            <a:avLst/>
          </a:prstGeom>
          <a:solidFill>
            <a:srgbClr val="FFFFFF"/>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star.eps" id="263" name="Google Shape;263;p50"/>
          <p:cNvPicPr preferRelativeResize="0"/>
          <p:nvPr/>
        </p:nvPicPr>
        <p:blipFill rotWithShape="1">
          <a:blip r:embed="rId3">
            <a:alphaModFix/>
          </a:blip>
          <a:srcRect b="0" l="0" r="0" t="0"/>
          <a:stretch/>
        </p:blipFill>
        <p:spPr>
          <a:xfrm>
            <a:off x="7761471" y="308625"/>
            <a:ext cx="439413" cy="439414"/>
          </a:xfrm>
          <a:prstGeom prst="rect">
            <a:avLst/>
          </a:prstGeom>
          <a:noFill/>
          <a:ln>
            <a:noFill/>
          </a:ln>
        </p:spPr>
      </p:pic>
      <p:cxnSp>
        <p:nvCxnSpPr>
          <p:cNvPr id="264" name="Google Shape;264;p50"/>
          <p:cNvCxnSpPr/>
          <p:nvPr/>
        </p:nvCxnSpPr>
        <p:spPr>
          <a:xfrm>
            <a:off x="685800" y="4146341"/>
            <a:ext cx="7848600" cy="1500"/>
          </a:xfrm>
          <a:prstGeom prst="straightConnector1">
            <a:avLst/>
          </a:prstGeom>
          <a:noFill/>
          <a:ln cap="flat" cmpd="sng" w="19050">
            <a:solidFill>
              <a:schemeClr val="dk1"/>
            </a:solidFill>
            <a:prstDash val="solid"/>
            <a:round/>
            <a:headEnd len="sm" w="sm" type="none"/>
            <a:tailEnd len="sm" w="sm" type="none"/>
          </a:ln>
        </p:spPr>
      </p:cxnSp>
      <p:sp>
        <p:nvSpPr>
          <p:cNvPr id="265" name="Google Shape;265;p50"/>
          <p:cNvSpPr txBox="1"/>
          <p:nvPr>
            <p:ph type="ctrTitle"/>
          </p:nvPr>
        </p:nvSpPr>
        <p:spPr>
          <a:xfrm>
            <a:off x="685800" y="1146284"/>
            <a:ext cx="7848600" cy="9597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E16D2E"/>
              </a:buClr>
              <a:buSzPts val="5400"/>
              <a:buFont typeface="Arial"/>
              <a:buNone/>
              <a:defRPr b="0" i="0" sz="5400" u="none" cap="none" strike="noStrike">
                <a:solidFill>
                  <a:srgbClr val="E16D2E"/>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266" name="Google Shape;266;p50"/>
          <p:cNvSpPr txBox="1"/>
          <p:nvPr>
            <p:ph idx="1" type="subTitle"/>
          </p:nvPr>
        </p:nvSpPr>
        <p:spPr>
          <a:xfrm>
            <a:off x="685800" y="4367899"/>
            <a:ext cx="7848600" cy="408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300"/>
              </a:spcBef>
              <a:spcAft>
                <a:spcPts val="0"/>
              </a:spcAft>
              <a:buClr>
                <a:schemeClr val="accent1"/>
              </a:buClr>
              <a:buSzPts val="1530"/>
              <a:buFont typeface="Arial"/>
              <a:buNone/>
              <a:defRPr b="0" i="0" sz="1800" u="none" cap="none" strike="noStrike">
                <a:solidFill>
                  <a:srgbClr val="292934"/>
                </a:solidFill>
                <a:latin typeface="Arial"/>
                <a:ea typeface="Arial"/>
                <a:cs typeface="Arial"/>
                <a:sym typeface="Arial"/>
              </a:defRPr>
            </a:lvl1pPr>
            <a:lvl2pPr lvl="1" marR="0" rtl="0" algn="ctr">
              <a:lnSpc>
                <a:spcPct val="100000"/>
              </a:lnSpc>
              <a:spcBef>
                <a:spcPts val="400"/>
              </a:spcBef>
              <a:spcAft>
                <a:spcPts val="0"/>
              </a:spcAft>
              <a:buClr>
                <a:schemeClr val="accent1"/>
              </a:buClr>
              <a:buSzPts val="1700"/>
              <a:buFont typeface="Arial"/>
              <a:buNone/>
              <a:defRPr b="0" i="0" sz="2000" u="none" cap="none" strike="noStrike">
                <a:solidFill>
                  <a:srgbClr val="8B8B8D"/>
                </a:solidFill>
                <a:latin typeface="Arial"/>
                <a:ea typeface="Arial"/>
                <a:cs typeface="Arial"/>
                <a:sym typeface="Arial"/>
              </a:defRPr>
            </a:lvl2pPr>
            <a:lvl3pPr lvl="2" marR="0" rtl="0" algn="ctr">
              <a:lnSpc>
                <a:spcPct val="100000"/>
              </a:lnSpc>
              <a:spcBef>
                <a:spcPts val="360"/>
              </a:spcBef>
              <a:spcAft>
                <a:spcPts val="0"/>
              </a:spcAft>
              <a:buClr>
                <a:schemeClr val="accent1"/>
              </a:buClr>
              <a:buSzPts val="1620"/>
              <a:buFont typeface="Arial"/>
              <a:buNone/>
              <a:defRPr b="0" i="0" sz="1800" u="none" cap="none" strike="noStrike">
                <a:solidFill>
                  <a:srgbClr val="8B8B8D"/>
                </a:solidFill>
                <a:latin typeface="Arial"/>
                <a:ea typeface="Arial"/>
                <a:cs typeface="Arial"/>
                <a:sym typeface="Arial"/>
              </a:defRPr>
            </a:lvl3pPr>
            <a:lvl4pPr lvl="3" marR="0" rtl="0" algn="ctr">
              <a:lnSpc>
                <a:spcPct val="100000"/>
              </a:lnSpc>
              <a:spcBef>
                <a:spcPts val="320"/>
              </a:spcBef>
              <a:spcAft>
                <a:spcPts val="0"/>
              </a:spcAft>
              <a:buClr>
                <a:schemeClr val="accent1"/>
              </a:buClr>
              <a:buSzPts val="1600"/>
              <a:buFont typeface="Arial"/>
              <a:buNone/>
              <a:defRPr b="0" i="0" sz="1600" u="none" cap="none" strike="noStrike">
                <a:solidFill>
                  <a:srgbClr val="8B8B8D"/>
                </a:solidFill>
                <a:latin typeface="Arial"/>
                <a:ea typeface="Arial"/>
                <a:cs typeface="Arial"/>
                <a:sym typeface="Arial"/>
              </a:defRPr>
            </a:lvl4pPr>
            <a:lvl5pPr lvl="4" marR="0" rtl="0" algn="ctr">
              <a:lnSpc>
                <a:spcPct val="100000"/>
              </a:lnSpc>
              <a:spcBef>
                <a:spcPts val="280"/>
              </a:spcBef>
              <a:spcAft>
                <a:spcPts val="0"/>
              </a:spcAft>
              <a:buClr>
                <a:schemeClr val="accent1"/>
              </a:buClr>
              <a:buSzPts val="1400"/>
              <a:buFont typeface="Arial"/>
              <a:buNone/>
              <a:defRPr b="0" i="0" sz="1400" u="none" cap="none" strike="noStrike">
                <a:solidFill>
                  <a:srgbClr val="8B8B8D"/>
                </a:solidFill>
                <a:latin typeface="Arial"/>
                <a:ea typeface="Arial"/>
                <a:cs typeface="Arial"/>
                <a:sym typeface="Arial"/>
              </a:defRPr>
            </a:lvl5pPr>
            <a:lvl6pPr lvl="5" marR="0" rtl="0" algn="ctr">
              <a:lnSpc>
                <a:spcPct val="100000"/>
              </a:lnSpc>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6pPr>
            <a:lvl7pPr lvl="6" marR="0" rtl="0" algn="ctr">
              <a:lnSpc>
                <a:spcPct val="100000"/>
              </a:lnSpc>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7pPr>
            <a:lvl8pPr lvl="7" marR="0" rtl="0" algn="ctr">
              <a:lnSpc>
                <a:spcPct val="100000"/>
              </a:lnSpc>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8pPr>
            <a:lvl9pPr lvl="8" marR="0" rtl="0" algn="ctr">
              <a:lnSpc>
                <a:spcPct val="100000"/>
              </a:lnSpc>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9pPr>
          </a:lstStyle>
          <a:p/>
        </p:txBody>
      </p:sp>
      <p:pic>
        <p:nvPicPr>
          <p:cNvPr descr="Logo-White-Landscape.eps" id="267" name="Google Shape;267;p50"/>
          <p:cNvPicPr preferRelativeResize="0"/>
          <p:nvPr/>
        </p:nvPicPr>
        <p:blipFill rotWithShape="1">
          <a:blip r:embed="rId4">
            <a:alphaModFix/>
          </a:blip>
          <a:srcRect b="0" l="0" r="0" t="0"/>
          <a:stretch/>
        </p:blipFill>
        <p:spPr>
          <a:xfrm>
            <a:off x="6886118" y="6185993"/>
            <a:ext cx="2024396" cy="385755"/>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68" name="Shape 268"/>
        <p:cNvGrpSpPr/>
        <p:nvPr/>
      </p:nvGrpSpPr>
      <p:grpSpPr>
        <a:xfrm>
          <a:off x="0" y="0"/>
          <a:ext cx="0" cy="0"/>
          <a:chOff x="0" y="0"/>
          <a:chExt cx="0" cy="0"/>
        </a:xfrm>
      </p:grpSpPr>
      <p:sp>
        <p:nvSpPr>
          <p:cNvPr id="269" name="Google Shape;269;p51"/>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270" name="Google Shape;270;p51"/>
          <p:cNvSpPr txBox="1"/>
          <p:nvPr>
            <p:ph idx="1" type="body"/>
          </p:nvPr>
        </p:nvSpPr>
        <p:spPr>
          <a:xfrm>
            <a:off x="457200" y="1673352"/>
            <a:ext cx="4038600" cy="4718400"/>
          </a:xfrm>
          <a:prstGeom prst="rect">
            <a:avLst/>
          </a:prstGeom>
          <a:noFill/>
          <a:ln>
            <a:noFill/>
          </a:ln>
        </p:spPr>
        <p:txBody>
          <a:bodyPr anchorCtr="0" anchor="t" bIns="45700" lIns="91425" spcFirstLastPara="1" rIns="91425" wrap="square" tIns="45700">
            <a:noAutofit/>
          </a:bodyPr>
          <a:lstStyle>
            <a:lvl1pPr indent="-379730" lvl="0" marL="457200" marR="0" rtl="0" algn="l">
              <a:lnSpc>
                <a:spcPct val="100000"/>
              </a:lnSpc>
              <a:spcBef>
                <a:spcPts val="560"/>
              </a:spcBef>
              <a:spcAft>
                <a:spcPts val="0"/>
              </a:spcAft>
              <a:buClr>
                <a:schemeClr val="accent1"/>
              </a:buClr>
              <a:buSzPts val="2380"/>
              <a:buFont typeface="Arial"/>
              <a:buChar char="•"/>
              <a:defRPr b="0" i="0" sz="2800" u="none" cap="none" strike="noStrike">
                <a:solidFill>
                  <a:schemeClr val="dk1"/>
                </a:solidFill>
                <a:latin typeface="Arial"/>
                <a:ea typeface="Arial"/>
                <a:cs typeface="Arial"/>
                <a:sym typeface="Arial"/>
              </a:defRPr>
            </a:lvl1pPr>
            <a:lvl2pPr indent="-358140" lvl="1" marL="914400" marR="0" rtl="0" algn="l">
              <a:lnSpc>
                <a:spcPct val="100000"/>
              </a:lnSpc>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100000"/>
              </a:lnSpc>
              <a:spcBef>
                <a:spcPts val="400"/>
              </a:spcBef>
              <a:spcAft>
                <a:spcPts val="0"/>
              </a:spcAft>
              <a:buClr>
                <a:schemeClr val="accent1"/>
              </a:buClr>
              <a:buSzPts val="18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100000"/>
              </a:lnSpc>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100000"/>
              </a:lnSpc>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100000"/>
              </a:lnSpc>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100000"/>
              </a:lnSpc>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71" name="Google Shape;271;p51"/>
          <p:cNvSpPr txBox="1"/>
          <p:nvPr>
            <p:ph idx="2" type="body"/>
          </p:nvPr>
        </p:nvSpPr>
        <p:spPr>
          <a:xfrm>
            <a:off x="4648200" y="1673352"/>
            <a:ext cx="4038600" cy="4718400"/>
          </a:xfrm>
          <a:prstGeom prst="rect">
            <a:avLst/>
          </a:prstGeom>
          <a:noFill/>
          <a:ln>
            <a:noFill/>
          </a:ln>
        </p:spPr>
        <p:txBody>
          <a:bodyPr anchorCtr="0" anchor="t" bIns="45700" lIns="91425" spcFirstLastPara="1" rIns="91425" wrap="square" tIns="45700">
            <a:noAutofit/>
          </a:bodyPr>
          <a:lstStyle>
            <a:lvl1pPr indent="-379730" lvl="0" marL="457200" marR="0" rtl="0" algn="l">
              <a:lnSpc>
                <a:spcPct val="100000"/>
              </a:lnSpc>
              <a:spcBef>
                <a:spcPts val="560"/>
              </a:spcBef>
              <a:spcAft>
                <a:spcPts val="0"/>
              </a:spcAft>
              <a:buClr>
                <a:schemeClr val="accent1"/>
              </a:buClr>
              <a:buSzPts val="2380"/>
              <a:buFont typeface="Arial"/>
              <a:buChar char="•"/>
              <a:defRPr b="0" i="0" sz="2800" u="none" cap="none" strike="noStrike">
                <a:solidFill>
                  <a:schemeClr val="dk1"/>
                </a:solidFill>
                <a:latin typeface="Arial"/>
                <a:ea typeface="Arial"/>
                <a:cs typeface="Arial"/>
                <a:sym typeface="Arial"/>
              </a:defRPr>
            </a:lvl1pPr>
            <a:lvl2pPr indent="-358140" lvl="1" marL="914400" marR="0" rtl="0" algn="l">
              <a:lnSpc>
                <a:spcPct val="100000"/>
              </a:lnSpc>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100000"/>
              </a:lnSpc>
              <a:spcBef>
                <a:spcPts val="400"/>
              </a:spcBef>
              <a:spcAft>
                <a:spcPts val="0"/>
              </a:spcAft>
              <a:buClr>
                <a:schemeClr val="accent1"/>
              </a:buClr>
              <a:buSzPts val="18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100000"/>
              </a:lnSpc>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100000"/>
              </a:lnSpc>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100000"/>
              </a:lnSpc>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100000"/>
              </a:lnSpc>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72" name="Google Shape;272;p51"/>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73" name="Shape 273"/>
        <p:cNvGrpSpPr/>
        <p:nvPr/>
      </p:nvGrpSpPr>
      <p:grpSpPr>
        <a:xfrm>
          <a:off x="0" y="0"/>
          <a:ext cx="0" cy="0"/>
          <a:chOff x="0" y="0"/>
          <a:chExt cx="0" cy="0"/>
        </a:xfrm>
      </p:grpSpPr>
      <p:sp>
        <p:nvSpPr>
          <p:cNvPr id="274" name="Google Shape;274;p52"/>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275" name="Google Shape;275;p52"/>
          <p:cNvSpPr txBox="1"/>
          <p:nvPr>
            <p:ph idx="1" type="body"/>
          </p:nvPr>
        </p:nvSpPr>
        <p:spPr>
          <a:xfrm>
            <a:off x="457200" y="1676400"/>
            <a:ext cx="3931800" cy="6399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400"/>
              </a:spcBef>
              <a:spcAft>
                <a:spcPts val="0"/>
              </a:spcAft>
              <a:buClr>
                <a:schemeClr val="accent1"/>
              </a:buClr>
              <a:buSzPts val="1700"/>
              <a:buFont typeface="Arial"/>
              <a:buNone/>
              <a:defRPr b="0" i="0" sz="2000" u="none" cap="none" strike="noStrike">
                <a:solidFill>
                  <a:srgbClr val="E16D2E"/>
                </a:solidFill>
                <a:latin typeface="Arial"/>
                <a:ea typeface="Arial"/>
                <a:cs typeface="Arial"/>
                <a:sym typeface="Arial"/>
              </a:defRPr>
            </a:lvl1pPr>
            <a:lvl2pPr indent="-228600" lvl="1" marL="914400" marR="0" rtl="0" algn="l">
              <a:lnSpc>
                <a:spcPct val="100000"/>
              </a:lnSpc>
              <a:spcBef>
                <a:spcPts val="400"/>
              </a:spcBef>
              <a:spcAft>
                <a:spcPts val="0"/>
              </a:spcAft>
              <a:buClr>
                <a:schemeClr val="accent1"/>
              </a:buClr>
              <a:buSzPts val="17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accent1"/>
              </a:buClr>
              <a:buSzPts val="162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100000"/>
              </a:lnSpc>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100000"/>
              </a:lnSpc>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100000"/>
              </a:lnSpc>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276" name="Google Shape;276;p52"/>
          <p:cNvSpPr txBox="1"/>
          <p:nvPr>
            <p:ph idx="2" type="body"/>
          </p:nvPr>
        </p:nvSpPr>
        <p:spPr>
          <a:xfrm>
            <a:off x="457200" y="2438400"/>
            <a:ext cx="3931800" cy="3951300"/>
          </a:xfrm>
          <a:prstGeom prst="rect">
            <a:avLst/>
          </a:prstGeom>
          <a:noFill/>
          <a:ln>
            <a:noFill/>
          </a:ln>
        </p:spPr>
        <p:txBody>
          <a:bodyPr anchorCtr="0" anchor="t" bIns="45700" lIns="91425" spcFirstLastPara="1" rIns="91425" wrap="square" tIns="45700">
            <a:noAutofit/>
          </a:bodyPr>
          <a:lstStyle>
            <a:lvl1pPr indent="-358140" lvl="0" marL="457200" marR="0" rtl="0" algn="l">
              <a:lnSpc>
                <a:spcPct val="100000"/>
              </a:lnSpc>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lnSpc>
                <a:spcPct val="100000"/>
              </a:lnSpc>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lnSpc>
                <a:spcPct val="100000"/>
              </a:lnSpc>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277" name="Google Shape;277;p52"/>
          <p:cNvSpPr txBox="1"/>
          <p:nvPr>
            <p:ph idx="3" type="body"/>
          </p:nvPr>
        </p:nvSpPr>
        <p:spPr>
          <a:xfrm>
            <a:off x="4754880" y="1676400"/>
            <a:ext cx="3931800" cy="6399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400"/>
              </a:spcBef>
              <a:spcAft>
                <a:spcPts val="0"/>
              </a:spcAft>
              <a:buClr>
                <a:schemeClr val="accent1"/>
              </a:buClr>
              <a:buSzPts val="1700"/>
              <a:buFont typeface="Arial"/>
              <a:buNone/>
              <a:defRPr b="0" i="0" sz="2000" u="none" cap="none" strike="noStrike">
                <a:solidFill>
                  <a:srgbClr val="E16D2E"/>
                </a:solidFill>
                <a:latin typeface="Arial"/>
                <a:ea typeface="Arial"/>
                <a:cs typeface="Arial"/>
                <a:sym typeface="Arial"/>
              </a:defRPr>
            </a:lvl1pPr>
            <a:lvl2pPr indent="-228600" lvl="1" marL="914400" marR="0" rtl="0" algn="l">
              <a:lnSpc>
                <a:spcPct val="100000"/>
              </a:lnSpc>
              <a:spcBef>
                <a:spcPts val="400"/>
              </a:spcBef>
              <a:spcAft>
                <a:spcPts val="0"/>
              </a:spcAft>
              <a:buClr>
                <a:schemeClr val="accent1"/>
              </a:buClr>
              <a:buSzPts val="17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accent1"/>
              </a:buClr>
              <a:buSzPts val="162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100000"/>
              </a:lnSpc>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100000"/>
              </a:lnSpc>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100000"/>
              </a:lnSpc>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278" name="Google Shape;278;p52"/>
          <p:cNvSpPr txBox="1"/>
          <p:nvPr>
            <p:ph idx="4" type="body"/>
          </p:nvPr>
        </p:nvSpPr>
        <p:spPr>
          <a:xfrm>
            <a:off x="4754880" y="2438400"/>
            <a:ext cx="3931800" cy="3951300"/>
          </a:xfrm>
          <a:prstGeom prst="rect">
            <a:avLst/>
          </a:prstGeom>
          <a:noFill/>
          <a:ln>
            <a:noFill/>
          </a:ln>
        </p:spPr>
        <p:txBody>
          <a:bodyPr anchorCtr="0" anchor="t" bIns="45700" lIns="91425" spcFirstLastPara="1" rIns="91425" wrap="square" tIns="45700">
            <a:noAutofit/>
          </a:bodyPr>
          <a:lstStyle>
            <a:lvl1pPr indent="-358140" lvl="0" marL="457200" marR="0" rtl="0" algn="l">
              <a:lnSpc>
                <a:spcPct val="100000"/>
              </a:lnSpc>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lnSpc>
                <a:spcPct val="100000"/>
              </a:lnSpc>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lnSpc>
                <a:spcPct val="100000"/>
              </a:lnSpc>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279" name="Google Shape;279;p52"/>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80" name="Google Shape;280;p52"/>
          <p:cNvCxnSpPr/>
          <p:nvPr/>
        </p:nvCxnSpPr>
        <p:spPr>
          <a:xfrm rot="5400000">
            <a:off x="2217794" y="4045740"/>
            <a:ext cx="4709100" cy="900"/>
          </a:xfrm>
          <a:prstGeom prst="straightConnector1">
            <a:avLst/>
          </a:prstGeom>
          <a:noFill/>
          <a:ln cap="flat" cmpd="sng" w="19050">
            <a:solidFill>
              <a:srgbClr val="E7E7EC"/>
            </a:solidFill>
            <a:prstDash val="solid"/>
            <a:round/>
            <a:headEnd len="sm" w="sm" type="none"/>
            <a:tailEnd len="sm" w="sm" type="none"/>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1" name="Shape 281"/>
        <p:cNvGrpSpPr/>
        <p:nvPr/>
      </p:nvGrpSpPr>
      <p:grpSpPr>
        <a:xfrm>
          <a:off x="0" y="0"/>
          <a:ext cx="0" cy="0"/>
          <a:chOff x="0" y="0"/>
          <a:chExt cx="0" cy="0"/>
        </a:xfrm>
      </p:grpSpPr>
      <p:sp>
        <p:nvSpPr>
          <p:cNvPr id="282" name="Google Shape;282;p53"/>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283" name="Google Shape;283;p53"/>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84" name="Shape 284"/>
        <p:cNvGrpSpPr/>
        <p:nvPr/>
      </p:nvGrpSpPr>
      <p:grpSpPr>
        <a:xfrm>
          <a:off x="0" y="0"/>
          <a:ext cx="0" cy="0"/>
          <a:chOff x="0" y="0"/>
          <a:chExt cx="0" cy="0"/>
        </a:xfrm>
      </p:grpSpPr>
      <p:sp>
        <p:nvSpPr>
          <p:cNvPr id="285" name="Google Shape;285;p54"/>
          <p:cNvSpPr txBox="1"/>
          <p:nvPr>
            <p:ph idx="10" type="dt"/>
          </p:nvPr>
        </p:nvSpPr>
        <p:spPr>
          <a:xfrm>
            <a:off x="457200" y="18288"/>
            <a:ext cx="2895600" cy="32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86" name="Google Shape;286;p54"/>
          <p:cNvSpPr txBox="1"/>
          <p:nvPr>
            <p:ph idx="11" type="ftr"/>
          </p:nvPr>
        </p:nvSpPr>
        <p:spPr>
          <a:xfrm>
            <a:off x="3429000" y="18288"/>
            <a:ext cx="4114800" cy="32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87" name="Google Shape;287;p54"/>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88" name="Shape 288"/>
        <p:cNvGrpSpPr/>
        <p:nvPr/>
      </p:nvGrpSpPr>
      <p:grpSpPr>
        <a:xfrm>
          <a:off x="0" y="0"/>
          <a:ext cx="0" cy="0"/>
          <a:chOff x="0" y="0"/>
          <a:chExt cx="0" cy="0"/>
        </a:xfrm>
      </p:grpSpPr>
      <p:sp>
        <p:nvSpPr>
          <p:cNvPr id="289" name="Google Shape;289;p55"/>
          <p:cNvSpPr txBox="1"/>
          <p:nvPr>
            <p:ph type="title"/>
          </p:nvPr>
        </p:nvSpPr>
        <p:spPr>
          <a:xfrm>
            <a:off x="457200" y="792080"/>
            <a:ext cx="2139600" cy="12618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290" name="Google Shape;290;p55"/>
          <p:cNvSpPr txBox="1"/>
          <p:nvPr>
            <p:ph idx="1" type="body"/>
          </p:nvPr>
        </p:nvSpPr>
        <p:spPr>
          <a:xfrm>
            <a:off x="2971800" y="792080"/>
            <a:ext cx="5715000" cy="5577900"/>
          </a:xfrm>
          <a:prstGeom prst="rect">
            <a:avLst/>
          </a:prstGeom>
          <a:noFill/>
          <a:ln>
            <a:noFill/>
          </a:ln>
        </p:spPr>
        <p:txBody>
          <a:bodyPr anchorCtr="0" anchor="t" bIns="45700" lIns="91425" spcFirstLastPara="1" rIns="91425" wrap="square" tIns="45700">
            <a:noAutofit/>
          </a:bodyPr>
          <a:lstStyle>
            <a:lvl1pPr indent="-401320" lvl="0" marL="457200" marR="0" rtl="0" algn="l">
              <a:lnSpc>
                <a:spcPct val="100000"/>
              </a:lnSpc>
              <a:spcBef>
                <a:spcPts val="640"/>
              </a:spcBef>
              <a:spcAft>
                <a:spcPts val="0"/>
              </a:spcAft>
              <a:buClr>
                <a:schemeClr val="accent1"/>
              </a:buClr>
              <a:buSzPts val="2720"/>
              <a:buFont typeface="Arial"/>
              <a:buChar char="•"/>
              <a:defRPr b="0" i="0" sz="3200" u="none" cap="none" strike="noStrike">
                <a:solidFill>
                  <a:schemeClr val="dk1"/>
                </a:solidFill>
                <a:latin typeface="Arial"/>
                <a:ea typeface="Arial"/>
                <a:cs typeface="Arial"/>
                <a:sym typeface="Arial"/>
              </a:defRPr>
            </a:lvl1pPr>
            <a:lvl2pPr indent="-379730" lvl="1" marL="914400" marR="0" rtl="0" algn="l">
              <a:lnSpc>
                <a:spcPct val="100000"/>
              </a:lnSpc>
              <a:spcBef>
                <a:spcPts val="560"/>
              </a:spcBef>
              <a:spcAft>
                <a:spcPts val="0"/>
              </a:spcAft>
              <a:buClr>
                <a:schemeClr val="accent1"/>
              </a:buClr>
              <a:buSzPts val="2380"/>
              <a:buFont typeface="Arial"/>
              <a:buChar char="•"/>
              <a:defRPr b="0" i="0" sz="2800" u="none" cap="none" strike="noStrike">
                <a:solidFill>
                  <a:schemeClr val="dk1"/>
                </a:solidFill>
                <a:latin typeface="Arial"/>
                <a:ea typeface="Arial"/>
                <a:cs typeface="Arial"/>
                <a:sym typeface="Arial"/>
              </a:defRPr>
            </a:lvl2pPr>
            <a:lvl3pPr indent="-365760" lvl="2" marL="1371600" marR="0" rtl="0" algn="l">
              <a:lnSpc>
                <a:spcPct val="100000"/>
              </a:lnSpc>
              <a:spcBef>
                <a:spcPts val="480"/>
              </a:spcBef>
              <a:spcAft>
                <a:spcPts val="0"/>
              </a:spcAft>
              <a:buClr>
                <a:schemeClr val="accent1"/>
              </a:buClr>
              <a:buSzPts val="216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1" name="Google Shape;291;p55"/>
          <p:cNvSpPr txBox="1"/>
          <p:nvPr>
            <p:ph idx="2" type="body"/>
          </p:nvPr>
        </p:nvSpPr>
        <p:spPr>
          <a:xfrm>
            <a:off x="457201" y="2130552"/>
            <a:ext cx="2139600" cy="4243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80"/>
              </a:spcBef>
              <a:spcAft>
                <a:spcPts val="0"/>
              </a:spcAft>
              <a:buClr>
                <a:schemeClr val="accent1"/>
              </a:buClr>
              <a:buSzPts val="119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240"/>
              </a:spcBef>
              <a:spcAft>
                <a:spcPts val="0"/>
              </a:spcAft>
              <a:buClr>
                <a:schemeClr val="accent1"/>
              </a:buClr>
              <a:buSzPts val="102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200"/>
              </a:spcBef>
              <a:spcAft>
                <a:spcPts val="0"/>
              </a:spcAft>
              <a:buClr>
                <a:schemeClr val="accent1"/>
              </a:buClr>
              <a:buSzPts val="900"/>
              <a:buFont typeface="Arial"/>
              <a:buNone/>
              <a:defRPr b="0" i="0" sz="1000" u="none" cap="none" strike="noStrike">
                <a:solidFill>
                  <a:schemeClr val="dk1"/>
                </a:solidFill>
                <a:latin typeface="Arial"/>
                <a:ea typeface="Arial"/>
                <a:cs typeface="Arial"/>
                <a:sym typeface="Arial"/>
              </a:defRPr>
            </a:lvl3pPr>
            <a:lvl4pPr indent="-228600" lvl="3" marL="1828800" marR="0" rtl="0" algn="l">
              <a:lnSpc>
                <a:spcPct val="100000"/>
              </a:lnSpc>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lnSpc>
                <a:spcPct val="100000"/>
              </a:lnSpc>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lnSpc>
                <a:spcPct val="100000"/>
              </a:lnSpc>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lnSpc>
                <a:spcPct val="100000"/>
              </a:lnSpc>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lnSpc>
                <a:spcPct val="100000"/>
              </a:lnSpc>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lnSpc>
                <a:spcPct val="100000"/>
              </a:lnSpc>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292" name="Google Shape;292;p55"/>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93" name="Google Shape;293;p55"/>
          <p:cNvCxnSpPr/>
          <p:nvPr/>
        </p:nvCxnSpPr>
        <p:spPr>
          <a:xfrm rot="5400000">
            <a:off x="-13102" y="3580280"/>
            <a:ext cx="5577900" cy="1500"/>
          </a:xfrm>
          <a:prstGeom prst="straightConnector1">
            <a:avLst/>
          </a:prstGeom>
          <a:noFill/>
          <a:ln cap="flat" cmpd="sng" w="19050">
            <a:solidFill>
              <a:srgbClr val="E7E7EC"/>
            </a:solidFill>
            <a:prstDash val="solid"/>
            <a:round/>
            <a:headEnd len="sm" w="sm" type="none"/>
            <a:tailEnd len="sm" w="sm" type="none"/>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94" name="Shape 294"/>
        <p:cNvGrpSpPr/>
        <p:nvPr/>
      </p:nvGrpSpPr>
      <p:grpSpPr>
        <a:xfrm>
          <a:off x="0" y="0"/>
          <a:ext cx="0" cy="0"/>
          <a:chOff x="0" y="0"/>
          <a:chExt cx="0" cy="0"/>
        </a:xfrm>
      </p:grpSpPr>
      <p:sp>
        <p:nvSpPr>
          <p:cNvPr id="295" name="Google Shape;295;p56"/>
          <p:cNvSpPr txBox="1"/>
          <p:nvPr>
            <p:ph type="title"/>
          </p:nvPr>
        </p:nvSpPr>
        <p:spPr>
          <a:xfrm>
            <a:off x="457200" y="792480"/>
            <a:ext cx="2142600" cy="12648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296" name="Google Shape;296;p56"/>
          <p:cNvSpPr/>
          <p:nvPr>
            <p:ph idx="2" type="pic"/>
          </p:nvPr>
        </p:nvSpPr>
        <p:spPr>
          <a:xfrm>
            <a:off x="2858610" y="838201"/>
            <a:ext cx="5904300" cy="5500500"/>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8430"/>
              </a:srgbClr>
            </a:outerShdw>
          </a:effectLst>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accent1"/>
              </a:buClr>
              <a:buSzPts val="272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accent1"/>
              </a:buClr>
              <a:buSzPts val="238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accent1"/>
              </a:buClr>
              <a:buSzPts val="216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97" name="Google Shape;297;p56"/>
          <p:cNvSpPr txBox="1"/>
          <p:nvPr>
            <p:ph idx="1" type="body"/>
          </p:nvPr>
        </p:nvSpPr>
        <p:spPr>
          <a:xfrm>
            <a:off x="457200" y="2133600"/>
            <a:ext cx="2139600" cy="424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80"/>
              </a:spcBef>
              <a:spcAft>
                <a:spcPts val="0"/>
              </a:spcAft>
              <a:buClr>
                <a:schemeClr val="accent1"/>
              </a:buClr>
              <a:buSzPts val="119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240"/>
              </a:spcBef>
              <a:spcAft>
                <a:spcPts val="0"/>
              </a:spcAft>
              <a:buClr>
                <a:schemeClr val="accent1"/>
              </a:buClr>
              <a:buSzPts val="102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200"/>
              </a:spcBef>
              <a:spcAft>
                <a:spcPts val="0"/>
              </a:spcAft>
              <a:buClr>
                <a:schemeClr val="accent1"/>
              </a:buClr>
              <a:buSzPts val="900"/>
              <a:buFont typeface="Arial"/>
              <a:buNone/>
              <a:defRPr b="0" i="0" sz="1000" u="none" cap="none" strike="noStrike">
                <a:solidFill>
                  <a:schemeClr val="dk1"/>
                </a:solidFill>
                <a:latin typeface="Arial"/>
                <a:ea typeface="Arial"/>
                <a:cs typeface="Arial"/>
                <a:sym typeface="Arial"/>
              </a:defRPr>
            </a:lvl3pPr>
            <a:lvl4pPr indent="-228600" lvl="3" marL="1828800" marR="0" rtl="0" algn="l">
              <a:lnSpc>
                <a:spcPct val="100000"/>
              </a:lnSpc>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lnSpc>
                <a:spcPct val="100000"/>
              </a:lnSpc>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lnSpc>
                <a:spcPct val="100000"/>
              </a:lnSpc>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lnSpc>
                <a:spcPct val="100000"/>
              </a:lnSpc>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lnSpc>
                <a:spcPct val="100000"/>
              </a:lnSpc>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lnSpc>
                <a:spcPct val="100000"/>
              </a:lnSpc>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298" name="Google Shape;298;p56"/>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99" name="Shape 299"/>
        <p:cNvGrpSpPr/>
        <p:nvPr/>
      </p:nvGrpSpPr>
      <p:grpSpPr>
        <a:xfrm>
          <a:off x="0" y="0"/>
          <a:ext cx="0" cy="0"/>
          <a:chOff x="0" y="0"/>
          <a:chExt cx="0" cy="0"/>
        </a:xfrm>
      </p:grpSpPr>
      <p:sp>
        <p:nvSpPr>
          <p:cNvPr id="300" name="Google Shape;300;p57"/>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301" name="Google Shape;301;p57"/>
          <p:cNvSpPr txBox="1"/>
          <p:nvPr>
            <p:ph idx="1" type="body"/>
          </p:nvPr>
        </p:nvSpPr>
        <p:spPr>
          <a:xfrm rot="5400000">
            <a:off x="2033556" y="-897947"/>
            <a:ext cx="5079900" cy="8658600"/>
          </a:xfrm>
          <a:prstGeom prst="rect">
            <a:avLst/>
          </a:prstGeom>
          <a:noFill/>
          <a:ln>
            <a:noFill/>
          </a:ln>
        </p:spPr>
        <p:txBody>
          <a:bodyPr anchorCtr="0" anchor="t" bIns="45700" lIns="91425" spcFirstLastPara="1" rIns="91425" wrap="square" tIns="45700">
            <a:noAutofit/>
          </a:bodyPr>
          <a:lstStyle>
            <a:lvl1pPr indent="-358140" lvl="0" marL="457200" marR="0" rtl="0" algn="l">
              <a:lnSpc>
                <a:spcPct val="100000"/>
              </a:lnSpc>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lnSpc>
                <a:spcPct val="100000"/>
              </a:lnSpc>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lnSpc>
                <a:spcPct val="100000"/>
              </a:lnSpc>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100000"/>
              </a:lnSpc>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302" name="Google Shape;302;p57"/>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303" name="Shape 303"/>
        <p:cNvGrpSpPr/>
        <p:nvPr/>
      </p:nvGrpSpPr>
      <p:grpSpPr>
        <a:xfrm>
          <a:off x="0" y="0"/>
          <a:ext cx="0" cy="0"/>
          <a:chOff x="0" y="0"/>
          <a:chExt cx="0" cy="0"/>
        </a:xfrm>
      </p:grpSpPr>
      <p:sp>
        <p:nvSpPr>
          <p:cNvPr id="304" name="Google Shape;304;p58"/>
          <p:cNvSpPr txBox="1"/>
          <p:nvPr>
            <p:ph type="title"/>
          </p:nvPr>
        </p:nvSpPr>
        <p:spPr>
          <a:xfrm rot="5400000">
            <a:off x="4887450" y="2677700"/>
            <a:ext cx="5541300" cy="20574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305" name="Google Shape;305;p58"/>
          <p:cNvSpPr txBox="1"/>
          <p:nvPr>
            <p:ph idx="1" type="body"/>
          </p:nvPr>
        </p:nvSpPr>
        <p:spPr>
          <a:xfrm rot="5400000">
            <a:off x="696450" y="696500"/>
            <a:ext cx="5541300" cy="6019800"/>
          </a:xfrm>
          <a:prstGeom prst="rect">
            <a:avLst/>
          </a:prstGeom>
          <a:noFill/>
          <a:ln>
            <a:noFill/>
          </a:ln>
        </p:spPr>
        <p:txBody>
          <a:bodyPr anchorCtr="0" anchor="t" bIns="45700" lIns="91425" spcFirstLastPara="1" rIns="91425" wrap="square" tIns="45700">
            <a:noAutofit/>
          </a:bodyPr>
          <a:lstStyle>
            <a:lvl1pPr indent="-358140" lvl="0" marL="457200" marR="0" rtl="0" algn="l">
              <a:lnSpc>
                <a:spcPct val="100000"/>
              </a:lnSpc>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lnSpc>
                <a:spcPct val="100000"/>
              </a:lnSpc>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lnSpc>
                <a:spcPct val="100000"/>
              </a:lnSpc>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100000"/>
              </a:lnSpc>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306" name="Google Shape;306;p58"/>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4.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image" Target="../media/image6.png"/><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 Type="http://schemas.openxmlformats.org/officeDocument/2006/relationships/image" Target="../media/image5.png"/><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 Type="http://schemas.openxmlformats.org/officeDocument/2006/relationships/image" Target="../media/image70.png"/><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2.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1" name="Shape 91"/>
        <p:cNvGrpSpPr/>
        <p:nvPr/>
      </p:nvGrpSpPr>
      <p:grpSpPr>
        <a:xfrm>
          <a:off x="0" y="0"/>
          <a:ext cx="0" cy="0"/>
          <a:chOff x="0" y="0"/>
          <a:chExt cx="0" cy="0"/>
        </a:xfrm>
      </p:grpSpPr>
      <p:sp>
        <p:nvSpPr>
          <p:cNvPr id="92" name="Google Shape;92;p20"/>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3" name="Google Shape;93;p20"/>
          <p:cNvSpPr txBox="1"/>
          <p:nvPr>
            <p:ph idx="1" type="body"/>
          </p:nvPr>
        </p:nvSpPr>
        <p:spPr>
          <a:xfrm>
            <a:off x="244247" y="891403"/>
            <a:ext cx="8658600" cy="5079900"/>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94" name="Google Shape;94;p20"/>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400" u="none" cap="none" strike="noStrike">
                <a:solidFill>
                  <a:srgbClr val="292934"/>
                </a:solidFill>
                <a:latin typeface="Arial"/>
                <a:ea typeface="Arial"/>
                <a:cs typeface="Arial"/>
                <a:sym typeface="Arial"/>
              </a:defRPr>
            </a:lvl1pPr>
            <a:lvl2pPr indent="0" lvl="1" marL="0" marR="0" rtl="0" algn="r">
              <a:spcBef>
                <a:spcPts val="0"/>
              </a:spcBef>
              <a:buNone/>
              <a:defRPr b="1" i="0" sz="1400" u="none" cap="none" strike="noStrike">
                <a:solidFill>
                  <a:srgbClr val="292934"/>
                </a:solidFill>
                <a:latin typeface="Arial"/>
                <a:ea typeface="Arial"/>
                <a:cs typeface="Arial"/>
                <a:sym typeface="Arial"/>
              </a:defRPr>
            </a:lvl2pPr>
            <a:lvl3pPr indent="0" lvl="2" marL="0" marR="0" rtl="0" algn="r">
              <a:spcBef>
                <a:spcPts val="0"/>
              </a:spcBef>
              <a:buNone/>
              <a:defRPr b="1" i="0" sz="1400" u="none" cap="none" strike="noStrike">
                <a:solidFill>
                  <a:srgbClr val="292934"/>
                </a:solidFill>
                <a:latin typeface="Arial"/>
                <a:ea typeface="Arial"/>
                <a:cs typeface="Arial"/>
                <a:sym typeface="Arial"/>
              </a:defRPr>
            </a:lvl3pPr>
            <a:lvl4pPr indent="0" lvl="3" marL="0" marR="0" rtl="0" algn="r">
              <a:spcBef>
                <a:spcPts val="0"/>
              </a:spcBef>
              <a:buNone/>
              <a:defRPr b="1" i="0" sz="1400" u="none" cap="none" strike="noStrike">
                <a:solidFill>
                  <a:srgbClr val="292934"/>
                </a:solidFill>
                <a:latin typeface="Arial"/>
                <a:ea typeface="Arial"/>
                <a:cs typeface="Arial"/>
                <a:sym typeface="Arial"/>
              </a:defRPr>
            </a:lvl4pPr>
            <a:lvl5pPr indent="0" lvl="4" marL="0" marR="0" rtl="0" algn="r">
              <a:spcBef>
                <a:spcPts val="0"/>
              </a:spcBef>
              <a:buNone/>
              <a:defRPr b="1" i="0" sz="1400" u="none" cap="none" strike="noStrike">
                <a:solidFill>
                  <a:srgbClr val="292934"/>
                </a:solidFill>
                <a:latin typeface="Arial"/>
                <a:ea typeface="Arial"/>
                <a:cs typeface="Arial"/>
                <a:sym typeface="Arial"/>
              </a:defRPr>
            </a:lvl5pPr>
            <a:lvl6pPr indent="0" lvl="5" marL="0" marR="0" rtl="0" algn="r">
              <a:spcBef>
                <a:spcPts val="0"/>
              </a:spcBef>
              <a:buNone/>
              <a:defRPr b="1" i="0" sz="1400" u="none" cap="none" strike="noStrike">
                <a:solidFill>
                  <a:srgbClr val="292934"/>
                </a:solidFill>
                <a:latin typeface="Arial"/>
                <a:ea typeface="Arial"/>
                <a:cs typeface="Arial"/>
                <a:sym typeface="Arial"/>
              </a:defRPr>
            </a:lvl6pPr>
            <a:lvl7pPr indent="0" lvl="6" marL="0" marR="0" rtl="0" algn="r">
              <a:spcBef>
                <a:spcPts val="0"/>
              </a:spcBef>
              <a:buNone/>
              <a:defRPr b="1" i="0" sz="1400" u="none" cap="none" strike="noStrike">
                <a:solidFill>
                  <a:srgbClr val="292934"/>
                </a:solidFill>
                <a:latin typeface="Arial"/>
                <a:ea typeface="Arial"/>
                <a:cs typeface="Arial"/>
                <a:sym typeface="Arial"/>
              </a:defRPr>
            </a:lvl7pPr>
            <a:lvl8pPr indent="0" lvl="7" marL="0" marR="0" rtl="0" algn="r">
              <a:spcBef>
                <a:spcPts val="0"/>
              </a:spcBef>
              <a:buNone/>
              <a:defRPr b="1" i="0" sz="1400" u="none" cap="none" strike="noStrike">
                <a:solidFill>
                  <a:srgbClr val="292934"/>
                </a:solidFill>
                <a:latin typeface="Arial"/>
                <a:ea typeface="Arial"/>
                <a:cs typeface="Arial"/>
                <a:sym typeface="Arial"/>
              </a:defRPr>
            </a:lvl8pPr>
            <a:lvl9pPr indent="0" lvl="8" marL="0" marR="0" rtl="0" algn="r">
              <a:spcBef>
                <a:spcPts val="0"/>
              </a:spcBef>
              <a:buNone/>
              <a:defRPr b="1" i="0" sz="1400" u="none" cap="none" strike="noStrike">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95" name="Google Shape;95;p20"/>
          <p:cNvCxnSpPr/>
          <p:nvPr/>
        </p:nvCxnSpPr>
        <p:spPr>
          <a:xfrm>
            <a:off x="244247" y="747822"/>
            <a:ext cx="8658600" cy="0"/>
          </a:xfrm>
          <a:prstGeom prst="straightConnector1">
            <a:avLst/>
          </a:prstGeom>
          <a:noFill/>
          <a:ln cap="flat" cmpd="sng" w="26425">
            <a:solidFill>
              <a:srgbClr val="E16D2E"/>
            </a:solidFill>
            <a:prstDash val="solid"/>
            <a:round/>
            <a:headEnd len="sm" w="sm" type="none"/>
            <a:tailEnd len="sm" w="sm" type="none"/>
          </a:ln>
        </p:spPr>
      </p:cxnSp>
      <p:pic>
        <p:nvPicPr>
          <p:cNvPr descr="lyrasis-landscape.eps" id="96" name="Google Shape;96;p20"/>
          <p:cNvPicPr preferRelativeResize="0"/>
          <p:nvPr/>
        </p:nvPicPr>
        <p:blipFill rotWithShape="1">
          <a:blip r:embed="rId1">
            <a:alphaModFix/>
          </a:blip>
          <a:srcRect b="0" l="0" r="0" t="0"/>
          <a:stretch/>
        </p:blipFill>
        <p:spPr>
          <a:xfrm>
            <a:off x="7217162" y="240650"/>
            <a:ext cx="1264231" cy="241533"/>
          </a:xfrm>
          <a:prstGeom prst="rect">
            <a:avLst/>
          </a:prstGeom>
          <a:noFill/>
          <a:ln>
            <a:noFill/>
          </a:ln>
        </p:spPr>
      </p:pic>
      <p:sp>
        <p:nvSpPr>
          <p:cNvPr id="97" name="Google Shape;97;p20"/>
          <p:cNvSpPr/>
          <p:nvPr/>
        </p:nvSpPr>
        <p:spPr>
          <a:xfrm>
            <a:off x="244247" y="6520658"/>
            <a:ext cx="584400" cy="153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1000" u="none" cap="none" strike="noStrike">
                <a:solidFill>
                  <a:srgbClr val="A6A6A6"/>
                </a:solidFill>
                <a:latin typeface="Arial"/>
                <a:ea typeface="Arial"/>
                <a:cs typeface="Arial"/>
                <a:sym typeface="Arial"/>
              </a:rPr>
              <a:t>lyrasis.org</a:t>
            </a:r>
            <a:endParaRPr b="0" i="0" sz="1000" u="none" cap="none" strike="noStrike">
              <a:solidFill>
                <a:srgbClr val="A6A6A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3" name="Shape 163"/>
        <p:cNvGrpSpPr/>
        <p:nvPr/>
      </p:nvGrpSpPr>
      <p:grpSpPr>
        <a:xfrm>
          <a:off x="0" y="0"/>
          <a:ext cx="0" cy="0"/>
          <a:chOff x="0" y="0"/>
          <a:chExt cx="0" cy="0"/>
        </a:xfrm>
      </p:grpSpPr>
      <p:sp>
        <p:nvSpPr>
          <p:cNvPr id="164" name="Google Shape;164;p33"/>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65" name="Google Shape;165;p33"/>
          <p:cNvSpPr txBox="1"/>
          <p:nvPr>
            <p:ph idx="1" type="body"/>
          </p:nvPr>
        </p:nvSpPr>
        <p:spPr>
          <a:xfrm>
            <a:off x="244247" y="891403"/>
            <a:ext cx="8658600" cy="5079900"/>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166" name="Google Shape;166;p33"/>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400" u="none" cap="none" strike="noStrike">
                <a:solidFill>
                  <a:srgbClr val="292934"/>
                </a:solidFill>
                <a:latin typeface="Arial"/>
                <a:ea typeface="Arial"/>
                <a:cs typeface="Arial"/>
                <a:sym typeface="Arial"/>
              </a:defRPr>
            </a:lvl1pPr>
            <a:lvl2pPr indent="0" lvl="1" marL="0" marR="0" rtl="0" algn="r">
              <a:spcBef>
                <a:spcPts val="0"/>
              </a:spcBef>
              <a:buNone/>
              <a:defRPr b="1" i="0" sz="1400" u="none" cap="none" strike="noStrike">
                <a:solidFill>
                  <a:srgbClr val="292934"/>
                </a:solidFill>
                <a:latin typeface="Arial"/>
                <a:ea typeface="Arial"/>
                <a:cs typeface="Arial"/>
                <a:sym typeface="Arial"/>
              </a:defRPr>
            </a:lvl2pPr>
            <a:lvl3pPr indent="0" lvl="2" marL="0" marR="0" rtl="0" algn="r">
              <a:spcBef>
                <a:spcPts val="0"/>
              </a:spcBef>
              <a:buNone/>
              <a:defRPr b="1" i="0" sz="1400" u="none" cap="none" strike="noStrike">
                <a:solidFill>
                  <a:srgbClr val="292934"/>
                </a:solidFill>
                <a:latin typeface="Arial"/>
                <a:ea typeface="Arial"/>
                <a:cs typeface="Arial"/>
                <a:sym typeface="Arial"/>
              </a:defRPr>
            </a:lvl3pPr>
            <a:lvl4pPr indent="0" lvl="3" marL="0" marR="0" rtl="0" algn="r">
              <a:spcBef>
                <a:spcPts val="0"/>
              </a:spcBef>
              <a:buNone/>
              <a:defRPr b="1" i="0" sz="1400" u="none" cap="none" strike="noStrike">
                <a:solidFill>
                  <a:srgbClr val="292934"/>
                </a:solidFill>
                <a:latin typeface="Arial"/>
                <a:ea typeface="Arial"/>
                <a:cs typeface="Arial"/>
                <a:sym typeface="Arial"/>
              </a:defRPr>
            </a:lvl4pPr>
            <a:lvl5pPr indent="0" lvl="4" marL="0" marR="0" rtl="0" algn="r">
              <a:spcBef>
                <a:spcPts val="0"/>
              </a:spcBef>
              <a:buNone/>
              <a:defRPr b="1" i="0" sz="1400" u="none" cap="none" strike="noStrike">
                <a:solidFill>
                  <a:srgbClr val="292934"/>
                </a:solidFill>
                <a:latin typeface="Arial"/>
                <a:ea typeface="Arial"/>
                <a:cs typeface="Arial"/>
                <a:sym typeface="Arial"/>
              </a:defRPr>
            </a:lvl5pPr>
            <a:lvl6pPr indent="0" lvl="5" marL="0" marR="0" rtl="0" algn="r">
              <a:spcBef>
                <a:spcPts val="0"/>
              </a:spcBef>
              <a:buNone/>
              <a:defRPr b="1" i="0" sz="1400" u="none" cap="none" strike="noStrike">
                <a:solidFill>
                  <a:srgbClr val="292934"/>
                </a:solidFill>
                <a:latin typeface="Arial"/>
                <a:ea typeface="Arial"/>
                <a:cs typeface="Arial"/>
                <a:sym typeface="Arial"/>
              </a:defRPr>
            </a:lvl6pPr>
            <a:lvl7pPr indent="0" lvl="6" marL="0" marR="0" rtl="0" algn="r">
              <a:spcBef>
                <a:spcPts val="0"/>
              </a:spcBef>
              <a:buNone/>
              <a:defRPr b="1" i="0" sz="1400" u="none" cap="none" strike="noStrike">
                <a:solidFill>
                  <a:srgbClr val="292934"/>
                </a:solidFill>
                <a:latin typeface="Arial"/>
                <a:ea typeface="Arial"/>
                <a:cs typeface="Arial"/>
                <a:sym typeface="Arial"/>
              </a:defRPr>
            </a:lvl7pPr>
            <a:lvl8pPr indent="0" lvl="7" marL="0" marR="0" rtl="0" algn="r">
              <a:spcBef>
                <a:spcPts val="0"/>
              </a:spcBef>
              <a:buNone/>
              <a:defRPr b="1" i="0" sz="1400" u="none" cap="none" strike="noStrike">
                <a:solidFill>
                  <a:srgbClr val="292934"/>
                </a:solidFill>
                <a:latin typeface="Arial"/>
                <a:ea typeface="Arial"/>
                <a:cs typeface="Arial"/>
                <a:sym typeface="Arial"/>
              </a:defRPr>
            </a:lvl8pPr>
            <a:lvl9pPr indent="0" lvl="8" marL="0" marR="0" rtl="0" algn="r">
              <a:spcBef>
                <a:spcPts val="0"/>
              </a:spcBef>
              <a:buNone/>
              <a:defRPr b="1" i="0" sz="1400" u="none" cap="none" strike="noStrike">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67" name="Google Shape;167;p33"/>
          <p:cNvCxnSpPr/>
          <p:nvPr/>
        </p:nvCxnSpPr>
        <p:spPr>
          <a:xfrm>
            <a:off x="244247" y="747822"/>
            <a:ext cx="8658600" cy="0"/>
          </a:xfrm>
          <a:prstGeom prst="straightConnector1">
            <a:avLst/>
          </a:prstGeom>
          <a:noFill/>
          <a:ln cap="flat" cmpd="sng" w="26425">
            <a:solidFill>
              <a:srgbClr val="E16D2E"/>
            </a:solidFill>
            <a:prstDash val="solid"/>
            <a:round/>
            <a:headEnd len="sm" w="sm" type="none"/>
            <a:tailEnd len="sm" w="sm" type="none"/>
          </a:ln>
        </p:spPr>
      </p:cxnSp>
      <p:pic>
        <p:nvPicPr>
          <p:cNvPr descr="lyrasis-landscape.eps" id="168" name="Google Shape;168;p33"/>
          <p:cNvPicPr preferRelativeResize="0"/>
          <p:nvPr/>
        </p:nvPicPr>
        <p:blipFill rotWithShape="1">
          <a:blip r:embed="rId1">
            <a:alphaModFix/>
          </a:blip>
          <a:srcRect b="0" l="0" r="0" t="0"/>
          <a:stretch/>
        </p:blipFill>
        <p:spPr>
          <a:xfrm>
            <a:off x="7217162" y="240650"/>
            <a:ext cx="1685645" cy="322044"/>
          </a:xfrm>
          <a:prstGeom prst="rect">
            <a:avLst/>
          </a:prstGeom>
          <a:noFill/>
          <a:ln>
            <a:noFill/>
          </a:ln>
        </p:spPr>
      </p:pic>
      <p:sp>
        <p:nvSpPr>
          <p:cNvPr id="169" name="Google Shape;169;p33"/>
          <p:cNvSpPr/>
          <p:nvPr/>
        </p:nvSpPr>
        <p:spPr>
          <a:xfrm>
            <a:off x="244247" y="6520658"/>
            <a:ext cx="584400" cy="153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1000" u="none" cap="none" strike="noStrike">
                <a:solidFill>
                  <a:srgbClr val="A6A6A6"/>
                </a:solidFill>
                <a:latin typeface="Arial"/>
                <a:ea typeface="Arial"/>
                <a:cs typeface="Arial"/>
                <a:sym typeface="Arial"/>
              </a:rPr>
              <a:t>lyrasis.org</a:t>
            </a:r>
            <a:endParaRPr b="0" i="0" sz="1000" u="none" cap="none" strike="noStrike">
              <a:solidFill>
                <a:srgbClr val="A6A6A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5" name="Shape 235"/>
        <p:cNvGrpSpPr/>
        <p:nvPr/>
      </p:nvGrpSpPr>
      <p:grpSpPr>
        <a:xfrm>
          <a:off x="0" y="0"/>
          <a:ext cx="0" cy="0"/>
          <a:chOff x="0" y="0"/>
          <a:chExt cx="0" cy="0"/>
        </a:xfrm>
      </p:grpSpPr>
      <p:sp>
        <p:nvSpPr>
          <p:cNvPr id="236" name="Google Shape;236;p46"/>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7" name="Google Shape;237;p46"/>
          <p:cNvSpPr txBox="1"/>
          <p:nvPr>
            <p:ph idx="1" type="body"/>
          </p:nvPr>
        </p:nvSpPr>
        <p:spPr>
          <a:xfrm>
            <a:off x="244247" y="891403"/>
            <a:ext cx="8658600" cy="5079900"/>
          </a:xfrm>
          <a:prstGeom prst="rect">
            <a:avLst/>
          </a:prstGeom>
          <a:noFill/>
          <a:ln>
            <a:noFill/>
          </a:ln>
        </p:spPr>
        <p:txBody>
          <a:bodyPr anchorCtr="0" anchor="t" bIns="45700" lIns="91425" spcFirstLastPara="1" rIns="91425" wrap="square" tIns="45700">
            <a:noAutofit/>
          </a:bodyPr>
          <a:lstStyle>
            <a:lvl1pPr indent="-358140" lvl="0" marL="457200" marR="0" rtl="0" algn="l">
              <a:lnSpc>
                <a:spcPct val="100000"/>
              </a:lnSpc>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lnSpc>
                <a:spcPct val="100000"/>
              </a:lnSpc>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lnSpc>
                <a:spcPct val="100000"/>
              </a:lnSpc>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100000"/>
              </a:lnSpc>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238" name="Google Shape;238;p46"/>
          <p:cNvSpPr txBox="1"/>
          <p:nvPr>
            <p:ph idx="12" type="sldNum"/>
          </p:nvPr>
        </p:nvSpPr>
        <p:spPr>
          <a:xfrm>
            <a:off x="7836006" y="6393530"/>
            <a:ext cx="1066800" cy="32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39" name="Google Shape;239;p46"/>
          <p:cNvCxnSpPr/>
          <p:nvPr/>
        </p:nvCxnSpPr>
        <p:spPr>
          <a:xfrm>
            <a:off x="244247" y="747822"/>
            <a:ext cx="8658600" cy="0"/>
          </a:xfrm>
          <a:prstGeom prst="straightConnector1">
            <a:avLst/>
          </a:prstGeom>
          <a:noFill/>
          <a:ln cap="flat" cmpd="sng" w="26425">
            <a:solidFill>
              <a:srgbClr val="E16D2E"/>
            </a:solidFill>
            <a:prstDash val="solid"/>
            <a:round/>
            <a:headEnd len="sm" w="sm" type="none"/>
            <a:tailEnd len="sm" w="sm" type="none"/>
          </a:ln>
        </p:spPr>
      </p:cxnSp>
      <p:pic>
        <p:nvPicPr>
          <p:cNvPr descr="lyrasis-landscape.eps" id="240" name="Google Shape;240;p46"/>
          <p:cNvPicPr preferRelativeResize="0"/>
          <p:nvPr/>
        </p:nvPicPr>
        <p:blipFill rotWithShape="1">
          <a:blip r:embed="rId1">
            <a:alphaModFix/>
          </a:blip>
          <a:srcRect b="0" l="0" r="0" t="0"/>
          <a:stretch/>
        </p:blipFill>
        <p:spPr>
          <a:xfrm>
            <a:off x="7217162" y="240650"/>
            <a:ext cx="1685645" cy="322044"/>
          </a:xfrm>
          <a:prstGeom prst="rect">
            <a:avLst/>
          </a:prstGeom>
          <a:noFill/>
          <a:ln>
            <a:noFill/>
          </a:ln>
        </p:spPr>
      </p:pic>
      <p:sp>
        <p:nvSpPr>
          <p:cNvPr id="241" name="Google Shape;241;p46"/>
          <p:cNvSpPr/>
          <p:nvPr/>
        </p:nvSpPr>
        <p:spPr>
          <a:xfrm>
            <a:off x="244247" y="6520658"/>
            <a:ext cx="584400" cy="153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A6A6A6"/>
                </a:solidFill>
                <a:latin typeface="Arial"/>
                <a:ea typeface="Arial"/>
                <a:cs typeface="Arial"/>
                <a:sym typeface="Arial"/>
              </a:rPr>
              <a:t>lyrasis.org</a:t>
            </a:r>
            <a:endParaRPr b="0" i="0" sz="1000" u="none" cap="none" strike="noStrike">
              <a:solidFill>
                <a:srgbClr val="A6A6A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37.png"/><Relationship Id="rId5" Type="http://schemas.openxmlformats.org/officeDocument/2006/relationships/image" Target="../media/image6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38.gif"/><Relationship Id="rId4" Type="http://schemas.openxmlformats.org/officeDocument/2006/relationships/image" Target="../media/image34.png"/><Relationship Id="rId5" Type="http://schemas.openxmlformats.org/officeDocument/2006/relationships/image" Target="../media/image40.png"/><Relationship Id="rId6"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3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3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43.png"/><Relationship Id="rId4" Type="http://schemas.openxmlformats.org/officeDocument/2006/relationships/image" Target="../media/image45.png"/><Relationship Id="rId5" Type="http://schemas.openxmlformats.org/officeDocument/2006/relationships/image" Target="../media/image42.png"/><Relationship Id="rId6" Type="http://schemas.openxmlformats.org/officeDocument/2006/relationships/image" Target="../media/image38.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43.png"/><Relationship Id="rId4" Type="http://schemas.openxmlformats.org/officeDocument/2006/relationships/image" Target="../media/image45.png"/><Relationship Id="rId5" Type="http://schemas.openxmlformats.org/officeDocument/2006/relationships/image" Target="../media/image42.png"/><Relationship Id="rId6" Type="http://schemas.openxmlformats.org/officeDocument/2006/relationships/image" Target="../media/image38.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43.png"/><Relationship Id="rId4" Type="http://schemas.openxmlformats.org/officeDocument/2006/relationships/image" Target="../media/image38.gif"/><Relationship Id="rId5"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38.gif"/><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38.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hyperlink" Target="mailto:s.pugachev@rochester.ed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5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 Id="rId3" Type="http://schemas.openxmlformats.org/officeDocument/2006/relationships/hyperlink" Target="https://orcid.org/0000-0002-1196-6279" TargetMode="External"/><Relationship Id="rId4" Type="http://schemas.openxmlformats.org/officeDocument/2006/relationships/image" Target="../media/image20.png"/><Relationship Id="rId5" Type="http://schemas.openxmlformats.org/officeDocument/2006/relationships/image" Target="../media/image27.png"/><Relationship Id="rId6" Type="http://schemas.openxmlformats.org/officeDocument/2006/relationships/image" Target="../media/image21.png"/><Relationship Id="rId7" Type="http://schemas.openxmlformats.org/officeDocument/2006/relationships/image" Target="../media/image19.png"/><Relationship Id="rId8"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6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5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5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5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5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6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5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59.png"/><Relationship Id="rId4" Type="http://schemas.openxmlformats.org/officeDocument/2006/relationships/hyperlink" Target="https://authorize.stanford.edu/orcid/"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image" Target="../media/image55.pn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 Id="rId3" Type="http://schemas.openxmlformats.org/officeDocument/2006/relationships/image" Target="../media/image6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 Id="rId3" Type="http://schemas.openxmlformats.org/officeDocument/2006/relationships/image" Target="../media/image62.pn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hyperlink" Target="https://pixabay.com/en/jigsaw-puzzle-green-last-piece-313587/"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hyperlink" Target="mailto:pmangiafico@stanford.edu"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3.xml"/><Relationship Id="rId3" Type="http://schemas.openxmlformats.org/officeDocument/2006/relationships/image" Target="../media/image65.jpg"/><Relationship Id="rId4" Type="http://schemas.openxmlformats.org/officeDocument/2006/relationships/hyperlink" Target="https://orcid-us.org" TargetMode="External"/><Relationship Id="rId5" Type="http://schemas.openxmlformats.org/officeDocument/2006/relationships/hyperlink" Target="mailto:orcidus@lyrasis.org" TargetMode="External"/><Relationship Id="rId6" Type="http://schemas.openxmlformats.org/officeDocument/2006/relationships/image" Target="../media/image6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4.xml"/><Relationship Id="rId3" Type="http://schemas.openxmlformats.org/officeDocument/2006/relationships/hyperlink" Target="mailto:orcidus@lyrasis.org" TargetMode="External"/><Relationship Id="rId4" Type="http://schemas.openxmlformats.org/officeDocument/2006/relationships/hyperlink" Target="mailto:orcidus@lyrasis.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6.jpg"/><Relationship Id="rId7"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8.xml"/><Relationship Id="rId3" Type="http://schemas.openxmlformats.org/officeDocument/2006/relationships/image" Target="../media/image31.jp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9.xml"/><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59"/>
          <p:cNvSpPr txBox="1"/>
          <p:nvPr>
            <p:ph type="ctrTitle"/>
          </p:nvPr>
        </p:nvSpPr>
        <p:spPr>
          <a:xfrm>
            <a:off x="647700" y="1060009"/>
            <a:ext cx="7848600" cy="192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FF"/>
              </a:buClr>
              <a:buSzPts val="5400"/>
              <a:buFont typeface="Arial"/>
              <a:buNone/>
            </a:pPr>
            <a:r>
              <a:rPr lang="en-US"/>
              <a:t>ORCID US Community Showcase #5</a:t>
            </a:r>
            <a:endParaRPr/>
          </a:p>
        </p:txBody>
      </p:sp>
      <p:sp>
        <p:nvSpPr>
          <p:cNvPr id="312" name="Google Shape;312;p59"/>
          <p:cNvSpPr txBox="1"/>
          <p:nvPr>
            <p:ph idx="1" type="subTitle"/>
          </p:nvPr>
        </p:nvSpPr>
        <p:spPr>
          <a:xfrm>
            <a:off x="685800" y="4165349"/>
            <a:ext cx="7848600" cy="17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530"/>
              <a:buFont typeface="Arial"/>
              <a:buNone/>
            </a:pPr>
            <a:r>
              <a:rPr lang="en-US"/>
              <a:t>June 4, 2020</a:t>
            </a:r>
            <a:endParaRPr/>
          </a:p>
          <a:p>
            <a:pPr indent="0" lvl="0" marL="0" marR="0" rtl="0" algn="l">
              <a:lnSpc>
                <a:spcPct val="100000"/>
              </a:lnSpc>
              <a:spcBef>
                <a:spcPts val="0"/>
              </a:spcBef>
              <a:spcAft>
                <a:spcPts val="0"/>
              </a:spcAft>
              <a:buClr>
                <a:schemeClr val="accent1"/>
              </a:buClr>
              <a:buSzPts val="1530"/>
              <a:buFont typeface="Arial"/>
              <a:buNone/>
            </a:pPr>
            <a:r>
              <a:t/>
            </a:r>
            <a:endParaRPr/>
          </a:p>
          <a:p>
            <a:pPr indent="0" lvl="0" marL="0" marR="0" rtl="0" algn="l">
              <a:lnSpc>
                <a:spcPct val="100000"/>
              </a:lnSpc>
              <a:spcBef>
                <a:spcPts val="0"/>
              </a:spcBef>
              <a:spcAft>
                <a:spcPts val="0"/>
              </a:spcAft>
              <a:buClr>
                <a:schemeClr val="accent1"/>
              </a:buClr>
              <a:buSzPts val="1530"/>
              <a:buFont typeface="Arial"/>
              <a:buNone/>
            </a:pPr>
            <a:r>
              <a:rPr lang="en-US"/>
              <a:t>Presented by the ORCID US Community, supported by LYRASIS, in partnership with ORCID, Pennsylvania State University, Stanford University, and University of Rochester</a:t>
            </a:r>
            <a:endParaRPr b="0" i="0" sz="1800" u="none" cap="none" strike="noStrike">
              <a:solidFill>
                <a:schemeClr val="lt1"/>
              </a:solidFill>
              <a:latin typeface="Arial"/>
              <a:ea typeface="Arial"/>
              <a:cs typeface="Arial"/>
              <a:sym typeface="Arial"/>
            </a:endParaRPr>
          </a:p>
        </p:txBody>
      </p:sp>
      <p:pic>
        <p:nvPicPr>
          <p:cNvPr id="313" name="Google Shape;313;p59"/>
          <p:cNvPicPr preferRelativeResize="0"/>
          <p:nvPr/>
        </p:nvPicPr>
        <p:blipFill>
          <a:blip r:embed="rId3">
            <a:alphaModFix/>
          </a:blip>
          <a:stretch>
            <a:fillRect/>
          </a:stretch>
        </p:blipFill>
        <p:spPr>
          <a:xfrm>
            <a:off x="685800" y="2706000"/>
            <a:ext cx="1219200" cy="1219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68"/>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lang="en-US"/>
              <a:t>ORCID: Americas Region</a:t>
            </a:r>
            <a:endParaRPr b="1" i="0" sz="2000" u="none" cap="none" strike="noStrike">
              <a:solidFill>
                <a:schemeClr val="dk1"/>
              </a:solidFill>
            </a:endParaRPr>
          </a:p>
        </p:txBody>
      </p:sp>
      <p:sp>
        <p:nvSpPr>
          <p:cNvPr id="392" name="Google Shape;392;p68"/>
          <p:cNvSpPr txBox="1"/>
          <p:nvPr/>
        </p:nvSpPr>
        <p:spPr>
          <a:xfrm>
            <a:off x="4987538" y="4559050"/>
            <a:ext cx="1365000" cy="13980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68"/>
          <p:cNvSpPr txBox="1"/>
          <p:nvPr/>
        </p:nvSpPr>
        <p:spPr>
          <a:xfrm>
            <a:off x="244250" y="884000"/>
            <a:ext cx="4308900" cy="45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A4CD39"/>
                </a:solidFill>
                <a:latin typeface="Arial"/>
                <a:ea typeface="Arial"/>
                <a:cs typeface="Arial"/>
                <a:sym typeface="Arial"/>
              </a:rPr>
              <a:t>ORCID in the United States</a:t>
            </a:r>
            <a:endParaRPr b="1" i="0" sz="2400" u="none" cap="none" strike="noStrike">
              <a:solidFill>
                <a:srgbClr val="A4CD39"/>
              </a:solidFill>
              <a:latin typeface="Arial"/>
              <a:ea typeface="Arial"/>
              <a:cs typeface="Arial"/>
              <a:sym typeface="Arial"/>
            </a:endParaRPr>
          </a:p>
        </p:txBody>
      </p:sp>
      <p:sp>
        <p:nvSpPr>
          <p:cNvPr id="394" name="Google Shape;394;p68"/>
          <p:cNvSpPr txBox="1"/>
          <p:nvPr/>
        </p:nvSpPr>
        <p:spPr>
          <a:xfrm>
            <a:off x="5905750" y="6240525"/>
            <a:ext cx="1183800" cy="3042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68"/>
          <p:cNvSpPr txBox="1"/>
          <p:nvPr/>
        </p:nvSpPr>
        <p:spPr>
          <a:xfrm>
            <a:off x="320449" y="1384474"/>
            <a:ext cx="7459500" cy="458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2400" u="none" cap="none" strike="noStrike">
                <a:solidFill>
                  <a:srgbClr val="1155CC"/>
                </a:solidFill>
                <a:latin typeface="Arial"/>
                <a:ea typeface="Arial"/>
                <a:cs typeface="Arial"/>
                <a:sym typeface="Arial"/>
              </a:rPr>
              <a:t>ORCID Members</a:t>
            </a:r>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155CC"/>
                </a:solidFill>
                <a:latin typeface="Arial"/>
                <a:ea typeface="Arial"/>
                <a:cs typeface="Arial"/>
                <a:sym typeface="Arial"/>
              </a:rPr>
              <a:t>2</a:t>
            </a:r>
            <a:r>
              <a:rPr b="1" lang="en-US" sz="2400">
                <a:solidFill>
                  <a:srgbClr val="1155CC"/>
                </a:solidFill>
              </a:rPr>
              <a:t>57 </a:t>
            </a:r>
            <a:br>
              <a:rPr b="1" lang="en-US" sz="2400">
                <a:solidFill>
                  <a:srgbClr val="1155CC"/>
                </a:solidFill>
              </a:rPr>
            </a:br>
            <a:endParaRPr b="1" i="0" sz="24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155CC"/>
                </a:solidFill>
                <a:latin typeface="Arial"/>
                <a:ea typeface="Arial"/>
                <a:cs typeface="Arial"/>
                <a:sym typeface="Arial"/>
              </a:rPr>
              <a:t>1</a:t>
            </a:r>
            <a:r>
              <a:rPr b="1" lang="en-US" sz="2400">
                <a:solidFill>
                  <a:srgbClr val="1155CC"/>
                </a:solidFill>
              </a:rPr>
              <a:t>56</a:t>
            </a:r>
            <a:r>
              <a:rPr b="1" i="0" lang="en-US" sz="2400" u="none" cap="none" strike="noStrike">
                <a:solidFill>
                  <a:srgbClr val="1155CC"/>
                </a:solidFill>
                <a:latin typeface="Arial"/>
                <a:ea typeface="Arial"/>
                <a:cs typeface="Arial"/>
                <a:sym typeface="Arial"/>
              </a:rPr>
              <a:t> Research Institutions</a:t>
            </a:r>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155CC"/>
                </a:solidFill>
                <a:latin typeface="Arial"/>
                <a:ea typeface="Arial"/>
                <a:cs typeface="Arial"/>
                <a:sym typeface="Arial"/>
              </a:rPr>
              <a:t>31 Publishers</a:t>
            </a:r>
            <a:endParaRPr/>
          </a:p>
          <a:p>
            <a:pPr indent="0" lvl="0" marL="0" marR="0" rtl="0" algn="l">
              <a:lnSpc>
                <a:spcPct val="100000"/>
              </a:lnSpc>
              <a:spcBef>
                <a:spcPts val="0"/>
              </a:spcBef>
              <a:spcAft>
                <a:spcPts val="0"/>
              </a:spcAft>
              <a:buNone/>
            </a:pPr>
            <a:r>
              <a:rPr b="1" i="0" lang="en-US" sz="2400" u="none" cap="none" strike="noStrike">
                <a:solidFill>
                  <a:srgbClr val="1155CC"/>
                </a:solidFill>
                <a:latin typeface="Arial"/>
                <a:ea typeface="Arial"/>
                <a:cs typeface="Arial"/>
                <a:sym typeface="Arial"/>
              </a:rPr>
              <a:t>2</a:t>
            </a:r>
            <a:r>
              <a:rPr b="1" lang="en-US" sz="2400">
                <a:solidFill>
                  <a:srgbClr val="1155CC"/>
                </a:solidFill>
              </a:rPr>
              <a:t>7</a:t>
            </a:r>
            <a:r>
              <a:rPr b="1" i="0" lang="en-US" sz="2400" u="none" cap="none" strike="noStrike">
                <a:solidFill>
                  <a:srgbClr val="1155CC"/>
                </a:solidFill>
                <a:latin typeface="Arial"/>
                <a:ea typeface="Arial"/>
                <a:cs typeface="Arial"/>
                <a:sym typeface="Arial"/>
              </a:rPr>
              <a:t> Associations</a:t>
            </a:r>
            <a:endParaRPr/>
          </a:p>
          <a:p>
            <a:pPr indent="0" lvl="0" marL="0" marR="0" rtl="0" algn="l">
              <a:lnSpc>
                <a:spcPct val="100000"/>
              </a:lnSpc>
              <a:spcBef>
                <a:spcPts val="0"/>
              </a:spcBef>
              <a:spcAft>
                <a:spcPts val="0"/>
              </a:spcAft>
              <a:buNone/>
            </a:pPr>
            <a:r>
              <a:rPr b="1" i="0" lang="en-US" sz="2400" u="none" cap="none" strike="noStrike">
                <a:solidFill>
                  <a:srgbClr val="1155CC"/>
                </a:solidFill>
                <a:latin typeface="Arial"/>
                <a:ea typeface="Arial"/>
                <a:cs typeface="Arial"/>
                <a:sym typeface="Arial"/>
              </a:rPr>
              <a:t>2</a:t>
            </a:r>
            <a:r>
              <a:rPr b="1" lang="en-US" sz="2400">
                <a:solidFill>
                  <a:srgbClr val="1155CC"/>
                </a:solidFill>
              </a:rPr>
              <a:t>6</a:t>
            </a:r>
            <a:r>
              <a:rPr b="1" i="0" lang="en-US" sz="2400" u="none" cap="none" strike="noStrike">
                <a:solidFill>
                  <a:srgbClr val="1155CC"/>
                </a:solidFill>
                <a:latin typeface="Arial"/>
                <a:ea typeface="Arial"/>
                <a:cs typeface="Arial"/>
                <a:sym typeface="Arial"/>
              </a:rPr>
              <a:t> </a:t>
            </a:r>
            <a:r>
              <a:rPr b="1" lang="en-US" sz="2400">
                <a:solidFill>
                  <a:srgbClr val="1155CC"/>
                </a:solidFill>
              </a:rPr>
              <a:t>Government (Federal)</a:t>
            </a:r>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155CC"/>
                </a:solidFill>
                <a:latin typeface="Arial"/>
                <a:ea typeface="Arial"/>
                <a:cs typeface="Arial"/>
                <a:sym typeface="Arial"/>
              </a:rPr>
              <a:t>16 Service &amp; Technology Providers</a:t>
            </a:r>
            <a:endParaRPr/>
          </a:p>
          <a:p>
            <a:pPr indent="0" lvl="0" marL="0" marR="0" rtl="0" algn="l">
              <a:lnSpc>
                <a:spcPct val="100000"/>
              </a:lnSpc>
              <a:spcBef>
                <a:spcPts val="0"/>
              </a:spcBef>
              <a:spcAft>
                <a:spcPts val="0"/>
              </a:spcAft>
              <a:buNone/>
            </a:pPr>
            <a:r>
              <a:rPr b="1" lang="en-US" sz="2400">
                <a:solidFill>
                  <a:srgbClr val="1155CC"/>
                </a:solidFill>
              </a:rPr>
              <a:t>5</a:t>
            </a:r>
            <a:r>
              <a:rPr b="1" i="0" lang="en-US" sz="2400" u="none" cap="none" strike="noStrike">
                <a:solidFill>
                  <a:srgbClr val="1155CC"/>
                </a:solidFill>
                <a:latin typeface="Arial"/>
                <a:ea typeface="Arial"/>
                <a:cs typeface="Arial"/>
                <a:sym typeface="Arial"/>
              </a:rPr>
              <a:t> Funders</a:t>
            </a:r>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None/>
            </a:pPr>
            <a:r>
              <a:rPr b="1" i="0" lang="en-US" sz="2400" u="none" cap="none" strike="noStrike">
                <a:solidFill>
                  <a:srgbClr val="1155CC"/>
                </a:solidFill>
                <a:latin typeface="Arial"/>
                <a:ea typeface="Arial"/>
                <a:cs typeface="Arial"/>
                <a:sym typeface="Arial"/>
              </a:rPr>
              <a:t>Active ORCID System Integrations </a:t>
            </a:r>
            <a:endParaRPr/>
          </a:p>
          <a:p>
            <a:pPr indent="0" lvl="0" marL="0" marR="0" rtl="0" algn="l">
              <a:lnSpc>
                <a:spcPct val="100000"/>
              </a:lnSpc>
              <a:spcBef>
                <a:spcPts val="0"/>
              </a:spcBef>
              <a:spcAft>
                <a:spcPts val="0"/>
              </a:spcAft>
              <a:buNone/>
            </a:pPr>
            <a:r>
              <a:rPr b="1" lang="en-US" sz="2400">
                <a:solidFill>
                  <a:srgbClr val="1155CC"/>
                </a:solidFill>
              </a:rPr>
              <a:t>282</a:t>
            </a:r>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1155CC"/>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69"/>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lang="en-US"/>
              <a:t>ORCID: Americas Region</a:t>
            </a:r>
            <a:endParaRPr b="1" i="0" sz="2000" u="none" cap="none" strike="noStrike">
              <a:solidFill>
                <a:schemeClr val="dk1"/>
              </a:solidFill>
            </a:endParaRPr>
          </a:p>
        </p:txBody>
      </p:sp>
      <p:pic>
        <p:nvPicPr>
          <p:cNvPr id="401" name="Google Shape;401;p69"/>
          <p:cNvPicPr preferRelativeResize="0"/>
          <p:nvPr/>
        </p:nvPicPr>
        <p:blipFill rotWithShape="1">
          <a:blip r:embed="rId3">
            <a:alphaModFix/>
          </a:blip>
          <a:srcRect b="8094" l="8459" r="53229" t="3923"/>
          <a:stretch/>
        </p:blipFill>
        <p:spPr>
          <a:xfrm>
            <a:off x="1825325" y="1098963"/>
            <a:ext cx="5004025" cy="5645527"/>
          </a:xfrm>
          <a:prstGeom prst="rect">
            <a:avLst/>
          </a:prstGeom>
          <a:noFill/>
          <a:ln>
            <a:noFill/>
          </a:ln>
        </p:spPr>
      </p:pic>
      <p:sp>
        <p:nvSpPr>
          <p:cNvPr id="402" name="Google Shape;402;p69"/>
          <p:cNvSpPr txBox="1"/>
          <p:nvPr/>
        </p:nvSpPr>
        <p:spPr>
          <a:xfrm>
            <a:off x="6156700" y="1771175"/>
            <a:ext cx="1299000" cy="43011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69"/>
          <p:cNvSpPr txBox="1"/>
          <p:nvPr/>
        </p:nvSpPr>
        <p:spPr>
          <a:xfrm>
            <a:off x="6478400" y="1638325"/>
            <a:ext cx="542700" cy="197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69"/>
          <p:cNvSpPr txBox="1"/>
          <p:nvPr/>
        </p:nvSpPr>
        <p:spPr>
          <a:xfrm>
            <a:off x="1716200" y="4674275"/>
            <a:ext cx="1365000" cy="13980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69"/>
          <p:cNvSpPr txBox="1"/>
          <p:nvPr/>
        </p:nvSpPr>
        <p:spPr>
          <a:xfrm>
            <a:off x="244250" y="731600"/>
            <a:ext cx="4308900" cy="45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A4CD39"/>
                </a:solidFill>
                <a:latin typeface="Arial"/>
                <a:ea typeface="Arial"/>
                <a:cs typeface="Arial"/>
                <a:sym typeface="Arial"/>
              </a:rPr>
              <a:t>THE AMERICAS REGION</a:t>
            </a:r>
            <a:endParaRPr b="1" i="0" sz="2400" u="none" cap="none" strike="noStrike">
              <a:solidFill>
                <a:srgbClr val="A4CD39"/>
              </a:solidFill>
              <a:latin typeface="Arial"/>
              <a:ea typeface="Arial"/>
              <a:cs typeface="Arial"/>
              <a:sym typeface="Arial"/>
            </a:endParaRPr>
          </a:p>
        </p:txBody>
      </p:sp>
      <p:sp>
        <p:nvSpPr>
          <p:cNvPr id="406" name="Google Shape;406;p69"/>
          <p:cNvSpPr txBox="1"/>
          <p:nvPr/>
        </p:nvSpPr>
        <p:spPr>
          <a:xfrm>
            <a:off x="5068750" y="6221575"/>
            <a:ext cx="1183800" cy="3042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69"/>
          <p:cNvSpPr txBox="1"/>
          <p:nvPr/>
        </p:nvSpPr>
        <p:spPr>
          <a:xfrm>
            <a:off x="439500" y="1835713"/>
            <a:ext cx="2199000" cy="130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1155CC"/>
                </a:solidFill>
                <a:latin typeface="Arial"/>
                <a:ea typeface="Arial"/>
                <a:cs typeface="Arial"/>
                <a:sym typeface="Arial"/>
              </a:rPr>
              <a:t>CANADA</a:t>
            </a:r>
            <a:endParaRPr b="1" i="0" sz="21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1155CC"/>
                </a:solidFill>
                <a:latin typeface="Arial"/>
                <a:ea typeface="Arial"/>
                <a:cs typeface="Arial"/>
                <a:sym typeface="Arial"/>
              </a:rPr>
              <a:t>1 Consortia</a:t>
            </a:r>
            <a:endParaRPr b="0" i="0" sz="21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lang="en-US" sz="2100">
                <a:solidFill>
                  <a:srgbClr val="1155CC"/>
                </a:solidFill>
              </a:rPr>
              <a:t>42</a:t>
            </a:r>
            <a:r>
              <a:rPr b="0" i="0" lang="en-US" sz="2100" u="none" cap="none" strike="noStrike">
                <a:solidFill>
                  <a:srgbClr val="1155CC"/>
                </a:solidFill>
                <a:latin typeface="Arial"/>
                <a:ea typeface="Arial"/>
                <a:cs typeface="Arial"/>
                <a:sym typeface="Arial"/>
              </a:rPr>
              <a:t> Members</a:t>
            </a:r>
            <a:endParaRPr b="0" i="0" sz="21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lang="en-US" sz="2100">
                <a:solidFill>
                  <a:srgbClr val="1155CC"/>
                </a:solidFill>
              </a:rPr>
              <a:t>22</a:t>
            </a:r>
            <a:r>
              <a:rPr b="0" i="0" lang="en-US" sz="2100" u="none" cap="none" strike="noStrike">
                <a:solidFill>
                  <a:srgbClr val="1155CC"/>
                </a:solidFill>
                <a:latin typeface="Arial"/>
                <a:ea typeface="Arial"/>
                <a:cs typeface="Arial"/>
                <a:sym typeface="Arial"/>
              </a:rPr>
              <a:t> Integrations</a:t>
            </a:r>
            <a:endParaRPr b="0" i="0" sz="2100" u="none" cap="none" strike="noStrike">
              <a:solidFill>
                <a:srgbClr val="1155CC"/>
              </a:solidFill>
              <a:latin typeface="Arial"/>
              <a:ea typeface="Arial"/>
              <a:cs typeface="Arial"/>
              <a:sym typeface="Arial"/>
            </a:endParaRPr>
          </a:p>
        </p:txBody>
      </p:sp>
      <p:sp>
        <p:nvSpPr>
          <p:cNvPr id="408" name="Google Shape;408;p69"/>
          <p:cNvSpPr txBox="1"/>
          <p:nvPr/>
        </p:nvSpPr>
        <p:spPr>
          <a:xfrm>
            <a:off x="5305352" y="1985025"/>
            <a:ext cx="2400300" cy="139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1155CC"/>
                </a:solidFill>
                <a:latin typeface="Arial"/>
                <a:ea typeface="Arial"/>
                <a:cs typeface="Arial"/>
                <a:sym typeface="Arial"/>
              </a:rPr>
              <a:t>US</a:t>
            </a:r>
            <a:endParaRPr b="1" i="0" sz="21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1155CC"/>
                </a:solidFill>
                <a:latin typeface="Arial"/>
                <a:ea typeface="Arial"/>
                <a:cs typeface="Arial"/>
                <a:sym typeface="Arial"/>
              </a:rPr>
              <a:t>2 Consortia</a:t>
            </a:r>
            <a:endParaRPr b="0" i="0" sz="21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1155CC"/>
                </a:solidFill>
                <a:latin typeface="Arial"/>
                <a:ea typeface="Arial"/>
                <a:cs typeface="Arial"/>
                <a:sym typeface="Arial"/>
              </a:rPr>
              <a:t>2</a:t>
            </a:r>
            <a:r>
              <a:rPr lang="en-US" sz="2100">
                <a:solidFill>
                  <a:srgbClr val="1155CC"/>
                </a:solidFill>
              </a:rPr>
              <a:t>57</a:t>
            </a:r>
            <a:r>
              <a:rPr b="0" i="0" lang="en-US" sz="2100" u="none" cap="none" strike="noStrike">
                <a:solidFill>
                  <a:srgbClr val="1155CC"/>
                </a:solidFill>
                <a:latin typeface="Arial"/>
                <a:ea typeface="Arial"/>
                <a:cs typeface="Arial"/>
                <a:sym typeface="Arial"/>
              </a:rPr>
              <a:t> Members</a:t>
            </a:r>
            <a:endParaRPr b="0" i="0" sz="21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lang="en-US" sz="2100">
                <a:solidFill>
                  <a:srgbClr val="1155CC"/>
                </a:solidFill>
              </a:rPr>
              <a:t>2</a:t>
            </a:r>
            <a:r>
              <a:rPr b="0" i="0" lang="en-US" sz="2100" u="none" cap="none" strike="noStrike">
                <a:solidFill>
                  <a:srgbClr val="1155CC"/>
                </a:solidFill>
                <a:latin typeface="Arial"/>
                <a:ea typeface="Arial"/>
                <a:cs typeface="Arial"/>
                <a:sym typeface="Arial"/>
              </a:rPr>
              <a:t>8</a:t>
            </a:r>
            <a:r>
              <a:rPr lang="en-US" sz="2100">
                <a:solidFill>
                  <a:srgbClr val="1155CC"/>
                </a:solidFill>
              </a:rPr>
              <a:t>2</a:t>
            </a:r>
            <a:r>
              <a:rPr b="0" i="0" lang="en-US" sz="2100" u="none" cap="none" strike="noStrike">
                <a:solidFill>
                  <a:srgbClr val="1155CC"/>
                </a:solidFill>
                <a:latin typeface="Arial"/>
                <a:ea typeface="Arial"/>
                <a:cs typeface="Arial"/>
                <a:sym typeface="Arial"/>
              </a:rPr>
              <a:t> Integrations</a:t>
            </a:r>
            <a:endParaRPr b="0" i="0" sz="2100" u="none" cap="none" strike="noStrike">
              <a:solidFill>
                <a:srgbClr val="1155CC"/>
              </a:solidFill>
              <a:latin typeface="Arial"/>
              <a:ea typeface="Arial"/>
              <a:cs typeface="Arial"/>
              <a:sym typeface="Arial"/>
            </a:endParaRPr>
          </a:p>
        </p:txBody>
      </p:sp>
      <p:sp>
        <p:nvSpPr>
          <p:cNvPr id="409" name="Google Shape;409;p69"/>
          <p:cNvSpPr txBox="1"/>
          <p:nvPr/>
        </p:nvSpPr>
        <p:spPr>
          <a:xfrm>
            <a:off x="5885401" y="3633650"/>
            <a:ext cx="2400300" cy="130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1155CC"/>
                </a:solidFill>
                <a:latin typeface="Arial"/>
                <a:ea typeface="Arial"/>
                <a:cs typeface="Arial"/>
                <a:sym typeface="Arial"/>
              </a:rPr>
              <a:t>Brazil</a:t>
            </a:r>
            <a:endParaRPr b="1" i="0" sz="21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1155CC"/>
                </a:solidFill>
                <a:latin typeface="Arial"/>
                <a:ea typeface="Arial"/>
                <a:cs typeface="Arial"/>
                <a:sym typeface="Arial"/>
              </a:rPr>
              <a:t>1 Consortia</a:t>
            </a:r>
            <a:endParaRPr b="0" i="0" sz="21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1155CC"/>
                </a:solidFill>
                <a:latin typeface="Arial"/>
                <a:ea typeface="Arial"/>
                <a:cs typeface="Arial"/>
                <a:sym typeface="Arial"/>
              </a:rPr>
              <a:t>13 Members</a:t>
            </a:r>
            <a:endParaRPr/>
          </a:p>
          <a:p>
            <a:pPr indent="0" lvl="0" marL="0" marR="0" rtl="0" algn="l">
              <a:lnSpc>
                <a:spcPct val="100000"/>
              </a:lnSpc>
              <a:spcBef>
                <a:spcPts val="0"/>
              </a:spcBef>
              <a:spcAft>
                <a:spcPts val="0"/>
              </a:spcAft>
              <a:buClr>
                <a:srgbClr val="000000"/>
              </a:buClr>
              <a:buSzPts val="2100"/>
              <a:buFont typeface="Arial"/>
              <a:buNone/>
            </a:pPr>
            <a:r>
              <a:rPr lang="en-US" sz="2100">
                <a:solidFill>
                  <a:srgbClr val="1155CC"/>
                </a:solidFill>
              </a:rPr>
              <a:t>10</a:t>
            </a:r>
            <a:r>
              <a:rPr b="0" i="0" lang="en-US" sz="2100" u="none" cap="none" strike="noStrike">
                <a:solidFill>
                  <a:srgbClr val="1155CC"/>
                </a:solidFill>
                <a:latin typeface="Arial"/>
                <a:ea typeface="Arial"/>
                <a:cs typeface="Arial"/>
                <a:sym typeface="Arial"/>
              </a:rPr>
              <a:t> Integrations </a:t>
            </a:r>
            <a:endParaRPr b="0" i="0" sz="2100" u="none" cap="none" strike="noStrike">
              <a:solidFill>
                <a:srgbClr val="1155CC"/>
              </a:solidFill>
              <a:latin typeface="Arial"/>
              <a:ea typeface="Arial"/>
              <a:cs typeface="Arial"/>
              <a:sym typeface="Arial"/>
            </a:endParaRPr>
          </a:p>
        </p:txBody>
      </p:sp>
      <p:sp>
        <p:nvSpPr>
          <p:cNvPr id="410" name="Google Shape;410;p69"/>
          <p:cNvSpPr txBox="1"/>
          <p:nvPr/>
        </p:nvSpPr>
        <p:spPr>
          <a:xfrm>
            <a:off x="1145512" y="3423163"/>
            <a:ext cx="1926300" cy="130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1155CC"/>
                </a:solidFill>
                <a:latin typeface="Arial"/>
                <a:ea typeface="Arial"/>
                <a:cs typeface="Arial"/>
                <a:sym typeface="Arial"/>
              </a:rPr>
              <a:t>Mexico</a:t>
            </a:r>
            <a:r>
              <a:rPr b="0" i="0" lang="en-US" sz="2100" u="none" cap="none" strike="noStrike">
                <a:solidFill>
                  <a:srgbClr val="1155CC"/>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2100"/>
              <a:buFont typeface="Arial"/>
              <a:buNone/>
            </a:pPr>
            <a:r>
              <a:rPr lang="en-US" sz="2100">
                <a:solidFill>
                  <a:srgbClr val="1155CC"/>
                </a:solidFill>
              </a:rPr>
              <a:t>6</a:t>
            </a:r>
            <a:r>
              <a:rPr b="0" i="0" lang="en-US" sz="2100" u="none" cap="none" strike="noStrike">
                <a:solidFill>
                  <a:srgbClr val="1155CC"/>
                </a:solidFill>
                <a:latin typeface="Arial"/>
                <a:ea typeface="Arial"/>
                <a:cs typeface="Arial"/>
                <a:sym typeface="Arial"/>
              </a:rPr>
              <a:t> Members </a:t>
            </a:r>
            <a:endParaRPr/>
          </a:p>
          <a:p>
            <a:pPr indent="0" lvl="0" marL="0" marR="0" rtl="0" algn="l">
              <a:lnSpc>
                <a:spcPct val="100000"/>
              </a:lnSpc>
              <a:spcBef>
                <a:spcPts val="0"/>
              </a:spcBef>
              <a:spcAft>
                <a:spcPts val="0"/>
              </a:spcAft>
              <a:buClr>
                <a:srgbClr val="000000"/>
              </a:buClr>
              <a:buSzPts val="2100"/>
              <a:buFont typeface="Arial"/>
              <a:buNone/>
            </a:pPr>
            <a:r>
              <a:rPr lang="en-US" sz="2100">
                <a:solidFill>
                  <a:srgbClr val="1155CC"/>
                </a:solidFill>
              </a:rPr>
              <a:t>5</a:t>
            </a:r>
            <a:r>
              <a:rPr b="0" i="0" lang="en-US" sz="2100" u="none" cap="none" strike="noStrike">
                <a:solidFill>
                  <a:srgbClr val="1155CC"/>
                </a:solidFill>
                <a:latin typeface="Arial"/>
                <a:ea typeface="Arial"/>
                <a:cs typeface="Arial"/>
                <a:sym typeface="Arial"/>
              </a:rPr>
              <a:t> Integrations</a:t>
            </a:r>
            <a:endParaRPr b="0" i="0" sz="2100" u="none" cap="none" strike="noStrike">
              <a:solidFill>
                <a:srgbClr val="1155CC"/>
              </a:solidFill>
              <a:latin typeface="Arial"/>
              <a:ea typeface="Arial"/>
              <a:cs typeface="Arial"/>
              <a:sym typeface="Arial"/>
            </a:endParaRPr>
          </a:p>
        </p:txBody>
      </p:sp>
      <p:sp>
        <p:nvSpPr>
          <p:cNvPr id="411" name="Google Shape;411;p69"/>
          <p:cNvSpPr txBox="1"/>
          <p:nvPr/>
        </p:nvSpPr>
        <p:spPr>
          <a:xfrm>
            <a:off x="439510" y="4533022"/>
            <a:ext cx="1926300" cy="84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1155CC"/>
                </a:solidFill>
                <a:latin typeface="Arial"/>
                <a:ea typeface="Arial"/>
                <a:cs typeface="Arial"/>
                <a:sym typeface="Arial"/>
              </a:rPr>
              <a:t>Chile</a:t>
            </a:r>
            <a:endParaRPr b="0" i="0" sz="21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lang="en-US" sz="2100">
                <a:solidFill>
                  <a:srgbClr val="1155CC"/>
                </a:solidFill>
              </a:rPr>
              <a:t>2</a:t>
            </a:r>
            <a:r>
              <a:rPr b="0" i="0" lang="en-US" sz="2100" u="none" cap="none" strike="noStrike">
                <a:solidFill>
                  <a:srgbClr val="1155CC"/>
                </a:solidFill>
                <a:latin typeface="Arial"/>
                <a:ea typeface="Arial"/>
                <a:cs typeface="Arial"/>
                <a:sym typeface="Arial"/>
              </a:rPr>
              <a:t> Members </a:t>
            </a:r>
            <a:br>
              <a:rPr b="0" i="0" lang="en-US" sz="2100" u="none" cap="none" strike="noStrike">
                <a:solidFill>
                  <a:srgbClr val="1155CC"/>
                </a:solidFill>
                <a:latin typeface="Arial"/>
                <a:ea typeface="Arial"/>
                <a:cs typeface="Arial"/>
                <a:sym typeface="Arial"/>
              </a:rPr>
            </a:br>
            <a:r>
              <a:rPr b="0" i="0" lang="en-US" sz="2100" u="none" cap="none" strike="noStrike">
                <a:solidFill>
                  <a:srgbClr val="1155CC"/>
                </a:solidFill>
                <a:latin typeface="Arial"/>
                <a:ea typeface="Arial"/>
                <a:cs typeface="Arial"/>
                <a:sym typeface="Arial"/>
              </a:rPr>
              <a:t>1 Integration</a:t>
            </a:r>
            <a:endParaRPr/>
          </a:p>
        </p:txBody>
      </p:sp>
      <p:sp>
        <p:nvSpPr>
          <p:cNvPr id="412" name="Google Shape;412;p69"/>
          <p:cNvSpPr txBox="1"/>
          <p:nvPr/>
        </p:nvSpPr>
        <p:spPr>
          <a:xfrm>
            <a:off x="2228328" y="5479948"/>
            <a:ext cx="1926300" cy="84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1155CC"/>
                </a:solidFill>
                <a:latin typeface="Arial"/>
                <a:ea typeface="Arial"/>
                <a:cs typeface="Arial"/>
                <a:sym typeface="Arial"/>
              </a:rPr>
              <a:t>Colombia</a:t>
            </a:r>
            <a:endParaRPr b="0" i="0" sz="21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lang="en-US" sz="2100">
                <a:solidFill>
                  <a:srgbClr val="1155CC"/>
                </a:solidFill>
              </a:rPr>
              <a:t>5</a:t>
            </a:r>
            <a:r>
              <a:rPr b="0" i="0" lang="en-US" sz="2100" u="none" cap="none" strike="noStrike">
                <a:solidFill>
                  <a:srgbClr val="1155CC"/>
                </a:solidFill>
                <a:latin typeface="Arial"/>
                <a:ea typeface="Arial"/>
                <a:cs typeface="Arial"/>
                <a:sym typeface="Arial"/>
              </a:rPr>
              <a:t> Members</a:t>
            </a:r>
            <a:endParaRPr/>
          </a:p>
          <a:p>
            <a:pPr indent="0" lvl="0" marL="0" marR="0" rtl="0" algn="l">
              <a:lnSpc>
                <a:spcPct val="100000"/>
              </a:lnSpc>
              <a:spcBef>
                <a:spcPts val="0"/>
              </a:spcBef>
              <a:spcAft>
                <a:spcPts val="0"/>
              </a:spcAft>
              <a:buClr>
                <a:srgbClr val="000000"/>
              </a:buClr>
              <a:buSzPts val="2100"/>
              <a:buFont typeface="Arial"/>
              <a:buNone/>
            </a:pPr>
            <a:r>
              <a:rPr lang="en-US" sz="2100">
                <a:solidFill>
                  <a:srgbClr val="1155CC"/>
                </a:solidFill>
              </a:rPr>
              <a:t>2</a:t>
            </a:r>
            <a:r>
              <a:rPr b="0" i="0" lang="en-US" sz="2100" u="none" cap="none" strike="noStrike">
                <a:solidFill>
                  <a:srgbClr val="1155CC"/>
                </a:solidFill>
                <a:latin typeface="Arial"/>
                <a:ea typeface="Arial"/>
                <a:cs typeface="Arial"/>
                <a:sym typeface="Arial"/>
              </a:rPr>
              <a:t> Integration </a:t>
            </a:r>
            <a:endParaRPr/>
          </a:p>
        </p:txBody>
      </p:sp>
      <p:sp>
        <p:nvSpPr>
          <p:cNvPr id="413" name="Google Shape;413;p69"/>
          <p:cNvSpPr txBox="1"/>
          <p:nvPr/>
        </p:nvSpPr>
        <p:spPr>
          <a:xfrm>
            <a:off x="5660650" y="5479948"/>
            <a:ext cx="1926300" cy="84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1155CC"/>
                </a:solidFill>
                <a:latin typeface="Arial"/>
                <a:ea typeface="Arial"/>
                <a:cs typeface="Arial"/>
                <a:sym typeface="Arial"/>
              </a:rPr>
              <a:t>Peru</a:t>
            </a:r>
            <a:endParaRPr b="0" i="0" sz="2100" u="none" cap="none" strike="noStrike">
              <a:solidFill>
                <a:srgbClr val="1155C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lang="en-US" sz="2100">
                <a:solidFill>
                  <a:srgbClr val="1155CC"/>
                </a:solidFill>
              </a:rPr>
              <a:t>8</a:t>
            </a:r>
            <a:r>
              <a:rPr b="0" i="0" lang="en-US" sz="2100" u="none" cap="none" strike="noStrike">
                <a:solidFill>
                  <a:srgbClr val="1155CC"/>
                </a:solidFill>
                <a:latin typeface="Arial"/>
                <a:ea typeface="Arial"/>
                <a:cs typeface="Arial"/>
                <a:sym typeface="Arial"/>
              </a:rPr>
              <a:t> Members</a:t>
            </a:r>
            <a:endParaRPr/>
          </a:p>
          <a:p>
            <a:pPr indent="0" lvl="0" marL="0" marR="0" rtl="0" algn="l">
              <a:lnSpc>
                <a:spcPct val="100000"/>
              </a:lnSpc>
              <a:spcBef>
                <a:spcPts val="0"/>
              </a:spcBef>
              <a:spcAft>
                <a:spcPts val="0"/>
              </a:spcAft>
              <a:buClr>
                <a:srgbClr val="000000"/>
              </a:buClr>
              <a:buSzPts val="2100"/>
              <a:buFont typeface="Arial"/>
              <a:buNone/>
            </a:pPr>
            <a:r>
              <a:rPr lang="en-US" sz="2100">
                <a:solidFill>
                  <a:srgbClr val="1155CC"/>
                </a:solidFill>
              </a:rPr>
              <a:t>2</a:t>
            </a:r>
            <a:r>
              <a:rPr b="0" i="0" lang="en-US" sz="2100" u="none" cap="none" strike="noStrike">
                <a:solidFill>
                  <a:srgbClr val="1155CC"/>
                </a:solidFill>
                <a:latin typeface="Arial"/>
                <a:ea typeface="Arial"/>
                <a:cs typeface="Arial"/>
                <a:sym typeface="Arial"/>
              </a:rPr>
              <a:t> Integration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70"/>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lang="en-US"/>
              <a:t>ORCID: Global Picture</a:t>
            </a:r>
            <a:endParaRPr b="1" i="0" sz="2000" u="none" cap="none" strike="noStrike">
              <a:solidFill>
                <a:schemeClr val="dk1"/>
              </a:solidFill>
            </a:endParaRPr>
          </a:p>
        </p:txBody>
      </p:sp>
      <p:sp>
        <p:nvSpPr>
          <p:cNvPr id="419" name="Google Shape;419;p70"/>
          <p:cNvSpPr txBox="1"/>
          <p:nvPr/>
        </p:nvSpPr>
        <p:spPr>
          <a:xfrm>
            <a:off x="41397" y="904650"/>
            <a:ext cx="4030800" cy="1409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1" lang="en-US" sz="2400">
                <a:solidFill>
                  <a:srgbClr val="1155CC"/>
                </a:solidFill>
              </a:rPr>
              <a:t>8.6</a:t>
            </a:r>
            <a:r>
              <a:rPr b="1" i="0" lang="en-US" sz="2400" u="none" cap="none" strike="noStrike">
                <a:solidFill>
                  <a:srgbClr val="1155CC"/>
                </a:solidFill>
              </a:rPr>
              <a:t> Million ORCID iDs</a:t>
            </a:r>
            <a:endParaRPr b="1" i="0" sz="2400" u="none" cap="none" strike="noStrike">
              <a:solidFill>
                <a:srgbClr val="1155CC"/>
              </a:solidFill>
            </a:endParaRPr>
          </a:p>
          <a:p>
            <a:pPr indent="0" lvl="0" marL="0" marR="0" rtl="0" algn="l">
              <a:lnSpc>
                <a:spcPct val="115000"/>
              </a:lnSpc>
              <a:spcBef>
                <a:spcPts val="0"/>
              </a:spcBef>
              <a:spcAft>
                <a:spcPts val="0"/>
              </a:spcAft>
              <a:buClr>
                <a:srgbClr val="000000"/>
              </a:buClr>
              <a:buSzPts val="2400"/>
              <a:buFont typeface="Arial"/>
              <a:buNone/>
            </a:pPr>
            <a:r>
              <a:rPr b="1" i="0" lang="en-US" sz="2400" u="none" cap="none" strike="noStrike">
                <a:solidFill>
                  <a:srgbClr val="1155CC"/>
                </a:solidFill>
              </a:rPr>
              <a:t>1</a:t>
            </a:r>
            <a:r>
              <a:rPr b="1" lang="en-US" sz="2400">
                <a:solidFill>
                  <a:srgbClr val="1155CC"/>
                </a:solidFill>
              </a:rPr>
              <a:t>14</a:t>
            </a:r>
            <a:r>
              <a:rPr b="1" i="0" lang="en-US" sz="2400" u="none" cap="none" strike="noStrike">
                <a:solidFill>
                  <a:srgbClr val="1155CC"/>
                </a:solidFill>
              </a:rPr>
              <a:t>7 Members</a:t>
            </a:r>
            <a:endParaRPr/>
          </a:p>
          <a:p>
            <a:pPr indent="0" lvl="0" marL="0" marR="0" rtl="0" algn="l">
              <a:lnSpc>
                <a:spcPct val="115000"/>
              </a:lnSpc>
              <a:spcBef>
                <a:spcPts val="0"/>
              </a:spcBef>
              <a:spcAft>
                <a:spcPts val="0"/>
              </a:spcAft>
              <a:buClr>
                <a:srgbClr val="000000"/>
              </a:buClr>
              <a:buSzPts val="2400"/>
              <a:buFont typeface="Arial"/>
              <a:buNone/>
            </a:pPr>
            <a:r>
              <a:rPr b="1" i="0" lang="en-US" sz="2400" u="none" cap="none" strike="noStrike">
                <a:solidFill>
                  <a:srgbClr val="1155CC"/>
                </a:solidFill>
              </a:rPr>
              <a:t>21 Consortia</a:t>
            </a:r>
            <a:endParaRPr b="1" i="0" sz="2400" u="none" cap="none" strike="noStrike">
              <a:solidFill>
                <a:srgbClr val="1155CC"/>
              </a:solidFill>
            </a:endParaRPr>
          </a:p>
          <a:p>
            <a:pPr indent="0" lvl="0" marL="0" marR="0" rtl="0" algn="l">
              <a:lnSpc>
                <a:spcPct val="115000"/>
              </a:lnSpc>
              <a:spcBef>
                <a:spcPts val="0"/>
              </a:spcBef>
              <a:spcAft>
                <a:spcPts val="0"/>
              </a:spcAft>
              <a:buClr>
                <a:srgbClr val="000000"/>
              </a:buClr>
              <a:buSzPts val="2400"/>
              <a:buFont typeface="Arial"/>
              <a:buNone/>
            </a:pPr>
            <a:r>
              <a:rPr b="1" lang="en-US" sz="2400">
                <a:solidFill>
                  <a:srgbClr val="1155CC"/>
                </a:solidFill>
              </a:rPr>
              <a:t>862</a:t>
            </a:r>
            <a:r>
              <a:rPr b="1" i="0" lang="en-US" sz="2400" u="none" cap="none" strike="noStrike">
                <a:solidFill>
                  <a:srgbClr val="1155CC"/>
                </a:solidFill>
              </a:rPr>
              <a:t> Integrations</a:t>
            </a:r>
            <a:endParaRPr b="1" i="0" sz="2400" u="none" cap="none" strike="noStrike">
              <a:solidFill>
                <a:srgbClr val="1155CC"/>
              </a:solidFill>
            </a:endParaRPr>
          </a:p>
          <a:p>
            <a:pPr indent="0" lvl="0" marL="0" rtl="0" algn="l">
              <a:lnSpc>
                <a:spcPct val="115000"/>
              </a:lnSpc>
              <a:spcBef>
                <a:spcPts val="0"/>
              </a:spcBef>
              <a:spcAft>
                <a:spcPts val="0"/>
              </a:spcAft>
              <a:buNone/>
            </a:pPr>
            <a:r>
              <a:rPr b="1" lang="en-US" sz="2400" u="sng">
                <a:solidFill>
                  <a:srgbClr val="A4CD39"/>
                </a:solidFill>
                <a:highlight>
                  <a:srgbClr val="FFFFFF"/>
                </a:highlight>
              </a:rPr>
              <a:t>Number of works 55,692,601</a:t>
            </a:r>
            <a:endParaRPr b="1" sz="2400">
              <a:solidFill>
                <a:srgbClr val="A4CD39"/>
              </a:solidFill>
            </a:endParaRPr>
          </a:p>
        </p:txBody>
      </p:sp>
      <p:pic>
        <p:nvPicPr>
          <p:cNvPr id="420" name="Google Shape;420;p70"/>
          <p:cNvPicPr preferRelativeResize="0"/>
          <p:nvPr/>
        </p:nvPicPr>
        <p:blipFill rotWithShape="1">
          <a:blip r:embed="rId3">
            <a:alphaModFix/>
          </a:blip>
          <a:srcRect b="24362" l="0" r="84321" t="65576"/>
          <a:stretch/>
        </p:blipFill>
        <p:spPr>
          <a:xfrm>
            <a:off x="6192000" y="4189735"/>
            <a:ext cx="2952006" cy="999862"/>
          </a:xfrm>
          <a:prstGeom prst="rect">
            <a:avLst/>
          </a:prstGeom>
          <a:noFill/>
          <a:ln>
            <a:noFill/>
          </a:ln>
        </p:spPr>
      </p:pic>
      <p:pic>
        <p:nvPicPr>
          <p:cNvPr id="421" name="Google Shape;421;p70"/>
          <p:cNvPicPr preferRelativeResize="0"/>
          <p:nvPr/>
        </p:nvPicPr>
        <p:blipFill rotWithShape="1">
          <a:blip r:embed="rId4">
            <a:alphaModFix/>
          </a:blip>
          <a:srcRect b="0" l="71795" r="0" t="20178"/>
          <a:stretch/>
        </p:blipFill>
        <p:spPr>
          <a:xfrm>
            <a:off x="4572009" y="3968903"/>
            <a:ext cx="1833994" cy="2889101"/>
          </a:xfrm>
          <a:prstGeom prst="rect">
            <a:avLst/>
          </a:prstGeom>
          <a:noFill/>
          <a:ln>
            <a:noFill/>
          </a:ln>
        </p:spPr>
      </p:pic>
      <p:sp>
        <p:nvSpPr>
          <p:cNvPr id="422" name="Google Shape;422;p70"/>
          <p:cNvSpPr txBox="1"/>
          <p:nvPr/>
        </p:nvSpPr>
        <p:spPr>
          <a:xfrm>
            <a:off x="4072205" y="3527950"/>
            <a:ext cx="2085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Membership by country</a:t>
            </a:r>
            <a:endParaRPr/>
          </a:p>
        </p:txBody>
      </p:sp>
      <p:pic>
        <p:nvPicPr>
          <p:cNvPr id="423" name="Google Shape;423;p70"/>
          <p:cNvPicPr preferRelativeResize="0"/>
          <p:nvPr/>
        </p:nvPicPr>
        <p:blipFill>
          <a:blip r:embed="rId5">
            <a:alphaModFix/>
          </a:blip>
          <a:stretch>
            <a:fillRect/>
          </a:stretch>
        </p:blipFill>
        <p:spPr>
          <a:xfrm>
            <a:off x="3544453" y="1163025"/>
            <a:ext cx="5429291" cy="29247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71"/>
          <p:cNvSpPr/>
          <p:nvPr/>
        </p:nvSpPr>
        <p:spPr>
          <a:xfrm>
            <a:off x="237225" y="1343700"/>
            <a:ext cx="3644700" cy="417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3200">
                <a:solidFill>
                  <a:schemeClr val="dk1"/>
                </a:solidFill>
              </a:rPr>
              <a:t>ORCID @ University of Rochester</a:t>
            </a:r>
            <a:r>
              <a:rPr lang="en-US" sz="3200">
                <a:solidFill>
                  <a:schemeClr val="dk1"/>
                </a:solidFill>
                <a:latin typeface="Arial"/>
                <a:ea typeface="Arial"/>
                <a:cs typeface="Arial"/>
                <a:sym typeface="Arial"/>
              </a:rPr>
              <a:t> </a:t>
            </a:r>
            <a:endParaRPr/>
          </a:p>
          <a:p>
            <a:pPr indent="0" lvl="0" marL="0" marR="0" rtl="0" algn="r">
              <a:spcBef>
                <a:spcPts val="0"/>
              </a:spcBef>
              <a:spcAft>
                <a:spcPts val="0"/>
              </a:spcAft>
              <a:buNone/>
            </a:pPr>
            <a:r>
              <a:t/>
            </a:r>
            <a:endParaRPr sz="1800">
              <a:solidFill>
                <a:schemeClr val="dk1"/>
              </a:solidFill>
              <a:latin typeface="Arial"/>
              <a:ea typeface="Arial"/>
              <a:cs typeface="Arial"/>
              <a:sym typeface="Arial"/>
            </a:endParaRPr>
          </a:p>
          <a:p>
            <a:pPr indent="0" lvl="0" marL="0" marR="0" rtl="0" algn="r">
              <a:spcBef>
                <a:spcPts val="0"/>
              </a:spcBef>
              <a:spcAft>
                <a:spcPts val="0"/>
              </a:spcAft>
              <a:buNone/>
            </a:pPr>
            <a:r>
              <a:t/>
            </a:r>
            <a:endParaRPr/>
          </a:p>
        </p:txBody>
      </p:sp>
      <p:pic>
        <p:nvPicPr>
          <p:cNvPr id="429" name="Google Shape;429;p71"/>
          <p:cNvPicPr preferRelativeResize="0"/>
          <p:nvPr/>
        </p:nvPicPr>
        <p:blipFill>
          <a:blip r:embed="rId3">
            <a:alphaModFix/>
          </a:blip>
          <a:stretch>
            <a:fillRect/>
          </a:stretch>
        </p:blipFill>
        <p:spPr>
          <a:xfrm>
            <a:off x="4191575" y="2736538"/>
            <a:ext cx="4814725" cy="1384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72"/>
          <p:cNvSpPr txBox="1"/>
          <p:nvPr>
            <p:ph type="title"/>
          </p:nvPr>
        </p:nvSpPr>
        <p:spPr>
          <a:xfrm>
            <a:off x="138222"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3000"/>
              <a:t>Why ORCID? </a:t>
            </a:r>
            <a:endParaRPr b="1" sz="3000"/>
          </a:p>
        </p:txBody>
      </p:sp>
      <p:grpSp>
        <p:nvGrpSpPr>
          <p:cNvPr id="435" name="Google Shape;435;p72"/>
          <p:cNvGrpSpPr/>
          <p:nvPr/>
        </p:nvGrpSpPr>
        <p:grpSpPr>
          <a:xfrm>
            <a:off x="0" y="6315042"/>
            <a:ext cx="1936200" cy="542786"/>
            <a:chOff x="0" y="4736400"/>
            <a:chExt cx="1936200" cy="407100"/>
          </a:xfrm>
        </p:grpSpPr>
        <p:sp>
          <p:nvSpPr>
            <p:cNvPr id="436" name="Google Shape;436;p72"/>
            <p:cNvSpPr/>
            <p:nvPr/>
          </p:nvSpPr>
          <p:spPr>
            <a:xfrm>
              <a:off x="0" y="4736400"/>
              <a:ext cx="1936200" cy="407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7" name="Google Shape;437;p72"/>
            <p:cNvPicPr preferRelativeResize="0"/>
            <p:nvPr/>
          </p:nvPicPr>
          <p:blipFill>
            <a:blip r:embed="rId3">
              <a:alphaModFix/>
            </a:blip>
            <a:stretch>
              <a:fillRect/>
            </a:stretch>
          </p:blipFill>
          <p:spPr>
            <a:xfrm>
              <a:off x="76200" y="4782597"/>
              <a:ext cx="1381248" cy="284700"/>
            </a:xfrm>
            <a:prstGeom prst="rect">
              <a:avLst/>
            </a:prstGeom>
            <a:noFill/>
            <a:ln>
              <a:noFill/>
            </a:ln>
          </p:spPr>
        </p:pic>
      </p:grpSp>
      <p:pic>
        <p:nvPicPr>
          <p:cNvPr id="438" name="Google Shape;438;p72"/>
          <p:cNvPicPr preferRelativeResize="0"/>
          <p:nvPr/>
        </p:nvPicPr>
        <p:blipFill rotWithShape="1">
          <a:blip r:embed="rId4">
            <a:alphaModFix/>
          </a:blip>
          <a:srcRect b="26393" l="0" r="0" t="14678"/>
          <a:stretch/>
        </p:blipFill>
        <p:spPr>
          <a:xfrm>
            <a:off x="340375" y="2437112"/>
            <a:ext cx="2524800" cy="1983784"/>
          </a:xfrm>
          <a:prstGeom prst="rect">
            <a:avLst/>
          </a:prstGeom>
          <a:noFill/>
          <a:ln>
            <a:noFill/>
          </a:ln>
        </p:spPr>
      </p:pic>
      <p:sp>
        <p:nvSpPr>
          <p:cNvPr id="439" name="Google Shape;439;p72"/>
          <p:cNvSpPr txBox="1"/>
          <p:nvPr/>
        </p:nvSpPr>
        <p:spPr>
          <a:xfrm>
            <a:off x="410875" y="4664508"/>
            <a:ext cx="2383800" cy="69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100"/>
              <a:t>identity by newstudiodesign10 from the Noun Project</a:t>
            </a:r>
            <a:endParaRPr sz="1100"/>
          </a:p>
        </p:txBody>
      </p:sp>
      <p:sp>
        <p:nvSpPr>
          <p:cNvPr id="440" name="Google Shape;440;p72"/>
          <p:cNvSpPr txBox="1"/>
          <p:nvPr/>
        </p:nvSpPr>
        <p:spPr>
          <a:xfrm>
            <a:off x="483425" y="1280267"/>
            <a:ext cx="2524800" cy="105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t>Identity and Reputation</a:t>
            </a:r>
            <a:endParaRPr sz="2500"/>
          </a:p>
        </p:txBody>
      </p:sp>
      <p:pic>
        <p:nvPicPr>
          <p:cNvPr id="441" name="Google Shape;441;p72"/>
          <p:cNvPicPr preferRelativeResize="0"/>
          <p:nvPr/>
        </p:nvPicPr>
        <p:blipFill rotWithShape="1">
          <a:blip r:embed="rId5">
            <a:alphaModFix/>
          </a:blip>
          <a:srcRect b="11870" l="0" r="0" t="0"/>
          <a:stretch/>
        </p:blipFill>
        <p:spPr>
          <a:xfrm>
            <a:off x="3603875" y="2582925"/>
            <a:ext cx="1936200" cy="1692150"/>
          </a:xfrm>
          <a:prstGeom prst="rect">
            <a:avLst/>
          </a:prstGeom>
          <a:noFill/>
          <a:ln>
            <a:noFill/>
          </a:ln>
        </p:spPr>
      </p:pic>
      <p:sp>
        <p:nvSpPr>
          <p:cNvPr id="442" name="Google Shape;442;p72"/>
          <p:cNvSpPr txBox="1"/>
          <p:nvPr/>
        </p:nvSpPr>
        <p:spPr>
          <a:xfrm>
            <a:off x="3309563" y="4664508"/>
            <a:ext cx="2383800" cy="69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100"/>
              <a:t>clock by andrewcaliber from the Noun Project</a:t>
            </a:r>
            <a:endParaRPr sz="1100"/>
          </a:p>
        </p:txBody>
      </p:sp>
      <p:sp>
        <p:nvSpPr>
          <p:cNvPr id="443" name="Google Shape;443;p72"/>
          <p:cNvSpPr txBox="1"/>
          <p:nvPr/>
        </p:nvSpPr>
        <p:spPr>
          <a:xfrm>
            <a:off x="3309575" y="1238067"/>
            <a:ext cx="2524800" cy="105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t>Time-Saving Workflows</a:t>
            </a:r>
            <a:endParaRPr sz="2500"/>
          </a:p>
        </p:txBody>
      </p:sp>
      <p:pic>
        <p:nvPicPr>
          <p:cNvPr id="444" name="Google Shape;444;p72"/>
          <p:cNvPicPr preferRelativeResize="0"/>
          <p:nvPr/>
        </p:nvPicPr>
        <p:blipFill rotWithShape="1">
          <a:blip r:embed="rId6">
            <a:alphaModFix/>
          </a:blip>
          <a:srcRect b="14900" l="0" r="0" t="0"/>
          <a:stretch/>
        </p:blipFill>
        <p:spPr>
          <a:xfrm>
            <a:off x="6584400" y="2582925"/>
            <a:ext cx="2148725" cy="1692150"/>
          </a:xfrm>
          <a:prstGeom prst="rect">
            <a:avLst/>
          </a:prstGeom>
          <a:noFill/>
          <a:ln>
            <a:noFill/>
          </a:ln>
        </p:spPr>
      </p:pic>
      <p:sp>
        <p:nvSpPr>
          <p:cNvPr id="445" name="Google Shape;445;p72"/>
          <p:cNvSpPr txBox="1"/>
          <p:nvPr/>
        </p:nvSpPr>
        <p:spPr>
          <a:xfrm>
            <a:off x="6278825" y="1217229"/>
            <a:ext cx="2524800" cy="105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t>Meeting Requirements</a:t>
            </a:r>
            <a:endParaRPr sz="2500"/>
          </a:p>
        </p:txBody>
      </p:sp>
      <p:sp>
        <p:nvSpPr>
          <p:cNvPr id="446" name="Google Shape;446;p72"/>
          <p:cNvSpPr txBox="1"/>
          <p:nvPr/>
        </p:nvSpPr>
        <p:spPr>
          <a:xfrm>
            <a:off x="6349325" y="4664508"/>
            <a:ext cx="2383800" cy="69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100"/>
              <a:t>Checklist by RAMA from the Noun Project</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p73"/>
          <p:cNvSpPr txBox="1"/>
          <p:nvPr>
            <p:ph type="title"/>
          </p:nvPr>
        </p:nvSpPr>
        <p:spPr>
          <a:xfrm>
            <a:off x="244250" y="220812"/>
            <a:ext cx="6692400" cy="837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3000"/>
              <a:t>Internal Stakeholders </a:t>
            </a:r>
            <a:endParaRPr b="1" sz="3000"/>
          </a:p>
        </p:txBody>
      </p:sp>
      <p:grpSp>
        <p:nvGrpSpPr>
          <p:cNvPr id="452" name="Google Shape;452;p73"/>
          <p:cNvGrpSpPr/>
          <p:nvPr/>
        </p:nvGrpSpPr>
        <p:grpSpPr>
          <a:xfrm>
            <a:off x="0" y="6315042"/>
            <a:ext cx="1936200" cy="542786"/>
            <a:chOff x="0" y="4736400"/>
            <a:chExt cx="1936200" cy="407100"/>
          </a:xfrm>
        </p:grpSpPr>
        <p:sp>
          <p:nvSpPr>
            <p:cNvPr id="453" name="Google Shape;453;p73"/>
            <p:cNvSpPr/>
            <p:nvPr/>
          </p:nvSpPr>
          <p:spPr>
            <a:xfrm>
              <a:off x="0" y="4736400"/>
              <a:ext cx="1936200" cy="407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4" name="Google Shape;454;p73"/>
            <p:cNvPicPr preferRelativeResize="0"/>
            <p:nvPr/>
          </p:nvPicPr>
          <p:blipFill>
            <a:blip r:embed="rId3">
              <a:alphaModFix/>
            </a:blip>
            <a:stretch>
              <a:fillRect/>
            </a:stretch>
          </p:blipFill>
          <p:spPr>
            <a:xfrm>
              <a:off x="76200" y="4782597"/>
              <a:ext cx="1381248" cy="284700"/>
            </a:xfrm>
            <a:prstGeom prst="rect">
              <a:avLst/>
            </a:prstGeom>
            <a:noFill/>
            <a:ln>
              <a:noFill/>
            </a:ln>
          </p:spPr>
        </p:pic>
      </p:grpSp>
      <p:sp>
        <p:nvSpPr>
          <p:cNvPr id="455" name="Google Shape;455;p73"/>
          <p:cNvSpPr txBox="1"/>
          <p:nvPr/>
        </p:nvSpPr>
        <p:spPr>
          <a:xfrm>
            <a:off x="483425" y="1530967"/>
            <a:ext cx="2985900" cy="129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t>High-level Administrators </a:t>
            </a:r>
            <a:endParaRPr sz="2500"/>
          </a:p>
        </p:txBody>
      </p:sp>
      <p:sp>
        <p:nvSpPr>
          <p:cNvPr id="456" name="Google Shape;456;p73"/>
          <p:cNvSpPr txBox="1"/>
          <p:nvPr/>
        </p:nvSpPr>
        <p:spPr>
          <a:xfrm>
            <a:off x="2985975" y="3065050"/>
            <a:ext cx="2985900" cy="129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t>Domain Experts </a:t>
            </a:r>
            <a:endParaRPr sz="2500"/>
          </a:p>
          <a:p>
            <a:pPr indent="0" lvl="0" marL="0" rtl="0" algn="l">
              <a:spcBef>
                <a:spcPts val="0"/>
              </a:spcBef>
              <a:spcAft>
                <a:spcPts val="0"/>
              </a:spcAft>
              <a:buNone/>
            </a:pPr>
            <a:r>
              <a:rPr lang="en-US" sz="2500"/>
              <a:t>	</a:t>
            </a:r>
            <a:endParaRPr sz="2500"/>
          </a:p>
        </p:txBody>
      </p:sp>
      <p:sp>
        <p:nvSpPr>
          <p:cNvPr id="457" name="Google Shape;457;p73"/>
          <p:cNvSpPr txBox="1"/>
          <p:nvPr/>
        </p:nvSpPr>
        <p:spPr>
          <a:xfrm>
            <a:off x="5851000" y="1531000"/>
            <a:ext cx="2985900" cy="129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t>Researchers</a:t>
            </a:r>
            <a:endParaRPr sz="2500"/>
          </a:p>
        </p:txBody>
      </p:sp>
      <p:sp>
        <p:nvSpPr>
          <p:cNvPr id="458" name="Google Shape;458;p73"/>
          <p:cNvSpPr txBox="1"/>
          <p:nvPr/>
        </p:nvSpPr>
        <p:spPr>
          <a:xfrm>
            <a:off x="5851000" y="4473800"/>
            <a:ext cx="2985900" cy="129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t>Departmental Administrators</a:t>
            </a:r>
            <a:endParaRPr sz="2500"/>
          </a:p>
        </p:txBody>
      </p:sp>
      <p:sp>
        <p:nvSpPr>
          <p:cNvPr id="459" name="Google Shape;459;p73"/>
          <p:cNvSpPr txBox="1"/>
          <p:nvPr/>
        </p:nvSpPr>
        <p:spPr>
          <a:xfrm>
            <a:off x="412175" y="4815462"/>
            <a:ext cx="2985900" cy="95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t>Infrastructure</a:t>
            </a:r>
            <a:endParaRPr sz="2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Google Shape;464;p74"/>
          <p:cNvSpPr txBox="1"/>
          <p:nvPr>
            <p:ph type="title"/>
          </p:nvPr>
        </p:nvSpPr>
        <p:spPr>
          <a:xfrm>
            <a:off x="244250" y="220812"/>
            <a:ext cx="6692400" cy="837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3000"/>
              <a:t>Internal Stakeholders </a:t>
            </a:r>
            <a:endParaRPr b="1" sz="3000"/>
          </a:p>
        </p:txBody>
      </p:sp>
      <p:grpSp>
        <p:nvGrpSpPr>
          <p:cNvPr id="465" name="Google Shape;465;p74"/>
          <p:cNvGrpSpPr/>
          <p:nvPr/>
        </p:nvGrpSpPr>
        <p:grpSpPr>
          <a:xfrm>
            <a:off x="0" y="6315042"/>
            <a:ext cx="1936200" cy="542786"/>
            <a:chOff x="0" y="4736400"/>
            <a:chExt cx="1936200" cy="407100"/>
          </a:xfrm>
        </p:grpSpPr>
        <p:sp>
          <p:nvSpPr>
            <p:cNvPr id="466" name="Google Shape;466;p74"/>
            <p:cNvSpPr/>
            <p:nvPr/>
          </p:nvSpPr>
          <p:spPr>
            <a:xfrm>
              <a:off x="0" y="4736400"/>
              <a:ext cx="1936200" cy="407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7" name="Google Shape;467;p74"/>
            <p:cNvPicPr preferRelativeResize="0"/>
            <p:nvPr/>
          </p:nvPicPr>
          <p:blipFill>
            <a:blip r:embed="rId3">
              <a:alphaModFix/>
            </a:blip>
            <a:stretch>
              <a:fillRect/>
            </a:stretch>
          </p:blipFill>
          <p:spPr>
            <a:xfrm>
              <a:off x="76200" y="4782597"/>
              <a:ext cx="1381248" cy="284700"/>
            </a:xfrm>
            <a:prstGeom prst="rect">
              <a:avLst/>
            </a:prstGeom>
            <a:noFill/>
            <a:ln>
              <a:noFill/>
            </a:ln>
          </p:spPr>
        </p:pic>
      </p:grpSp>
      <p:sp>
        <p:nvSpPr>
          <p:cNvPr id="468" name="Google Shape;468;p74"/>
          <p:cNvSpPr txBox="1"/>
          <p:nvPr/>
        </p:nvSpPr>
        <p:spPr>
          <a:xfrm>
            <a:off x="483400" y="975900"/>
            <a:ext cx="8031000" cy="517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t>Focus on stakeholder needs and strengths and highlight partnerships</a:t>
            </a:r>
            <a:endParaRPr sz="2500"/>
          </a:p>
          <a:p>
            <a:pPr indent="0" lvl="0" marL="0" rtl="0" algn="l">
              <a:spcBef>
                <a:spcPts val="0"/>
              </a:spcBef>
              <a:spcAft>
                <a:spcPts val="0"/>
              </a:spcAft>
              <a:buNone/>
            </a:pPr>
            <a:r>
              <a:t/>
            </a:r>
            <a:endParaRPr sz="2500"/>
          </a:p>
          <a:p>
            <a:pPr indent="-355600" lvl="0" marL="457200" rtl="0" algn="l">
              <a:spcBef>
                <a:spcPts val="0"/>
              </a:spcBef>
              <a:spcAft>
                <a:spcPts val="0"/>
              </a:spcAft>
              <a:buSzPts val="2000"/>
              <a:buChar char="●"/>
            </a:pPr>
            <a:r>
              <a:rPr lang="en-US" sz="2000"/>
              <a:t>Time-saving workflows</a:t>
            </a:r>
            <a:endParaRPr sz="2000"/>
          </a:p>
          <a:p>
            <a:pPr indent="-355600" lvl="1" marL="914400" rtl="0" algn="l">
              <a:spcBef>
                <a:spcPts val="0"/>
              </a:spcBef>
              <a:spcAft>
                <a:spcPts val="0"/>
              </a:spcAft>
              <a:buSzPts val="2000"/>
              <a:buChar char="○"/>
            </a:pPr>
            <a:r>
              <a:rPr lang="en-US" sz="2000"/>
              <a:t>Integrations with FARS, Web Profiles</a:t>
            </a:r>
            <a:endParaRPr sz="2000"/>
          </a:p>
          <a:p>
            <a:pPr indent="-355600" lvl="1" marL="914400" rtl="0" algn="l">
              <a:spcBef>
                <a:spcPts val="0"/>
              </a:spcBef>
              <a:spcAft>
                <a:spcPts val="0"/>
              </a:spcAft>
              <a:buSzPts val="2000"/>
              <a:buChar char="○"/>
            </a:pPr>
            <a:r>
              <a:rPr lang="en-US" sz="2000"/>
              <a:t>Training/outreach to department admin</a:t>
            </a:r>
            <a:endParaRPr sz="2000"/>
          </a:p>
          <a:p>
            <a:pPr indent="-355600" lvl="0" marL="457200" rtl="0" algn="l">
              <a:spcBef>
                <a:spcPts val="0"/>
              </a:spcBef>
              <a:spcAft>
                <a:spcPts val="0"/>
              </a:spcAft>
              <a:buSzPts val="2000"/>
              <a:buChar char="●"/>
            </a:pPr>
            <a:r>
              <a:rPr lang="en-US" sz="2000"/>
              <a:t>Identity and reputation</a:t>
            </a:r>
            <a:endParaRPr sz="2000"/>
          </a:p>
          <a:p>
            <a:pPr indent="-355600" lvl="1" marL="914400" rtl="0" algn="l">
              <a:spcBef>
                <a:spcPts val="0"/>
              </a:spcBef>
              <a:spcAft>
                <a:spcPts val="0"/>
              </a:spcAft>
              <a:buSzPts val="2000"/>
              <a:buChar char="○"/>
            </a:pPr>
            <a:r>
              <a:rPr lang="en-US" sz="2000"/>
              <a:t>Letter from Provost to all faculty (co-signed by Dean of Libraries and VP Global Engagement)</a:t>
            </a:r>
            <a:endParaRPr sz="2000"/>
          </a:p>
          <a:p>
            <a:pPr indent="-355600" lvl="1" marL="914400" rtl="0" algn="l">
              <a:spcBef>
                <a:spcPts val="0"/>
              </a:spcBef>
              <a:spcAft>
                <a:spcPts val="0"/>
              </a:spcAft>
              <a:buSzPts val="2000"/>
              <a:buChar char="○"/>
            </a:pPr>
            <a:r>
              <a:rPr lang="en-US" sz="2000"/>
              <a:t>Graduate requirement</a:t>
            </a:r>
            <a:endParaRPr sz="2000"/>
          </a:p>
          <a:p>
            <a:pPr indent="-355600" lvl="0" marL="457200" rtl="0" algn="l">
              <a:spcBef>
                <a:spcPts val="0"/>
              </a:spcBef>
              <a:spcAft>
                <a:spcPts val="0"/>
              </a:spcAft>
              <a:buSzPts val="2000"/>
              <a:buChar char="●"/>
            </a:pPr>
            <a:r>
              <a:rPr lang="en-US" sz="2000"/>
              <a:t>Meeting requirements</a:t>
            </a:r>
            <a:endParaRPr sz="2000"/>
          </a:p>
          <a:p>
            <a:pPr indent="-355600" lvl="1" marL="914400" rtl="0" algn="l">
              <a:spcBef>
                <a:spcPts val="0"/>
              </a:spcBef>
              <a:spcAft>
                <a:spcPts val="0"/>
              </a:spcAft>
              <a:buSzPts val="2000"/>
              <a:buChar char="○"/>
            </a:pPr>
            <a:r>
              <a:rPr lang="en-US" sz="2000"/>
              <a:t>ORPA - education around grant requirement</a:t>
            </a:r>
            <a:endParaRPr sz="2000"/>
          </a:p>
          <a:p>
            <a:pPr indent="-355600" lvl="1" marL="914400" rtl="0" algn="l">
              <a:spcBef>
                <a:spcPts val="0"/>
              </a:spcBef>
              <a:spcAft>
                <a:spcPts val="0"/>
              </a:spcAft>
              <a:buSzPts val="2000"/>
              <a:buChar char="○"/>
            </a:pPr>
            <a:r>
              <a:rPr lang="en-US" sz="2000"/>
              <a:t>Scholarly Communications Team/ Outreach librarians - publishers</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Google Shape;473;p75"/>
          <p:cNvSpPr txBox="1"/>
          <p:nvPr>
            <p:ph type="title"/>
          </p:nvPr>
        </p:nvSpPr>
        <p:spPr>
          <a:xfrm>
            <a:off x="244247" y="294381"/>
            <a:ext cx="6692400" cy="607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2900"/>
              <a:t>ORCID Integrations</a:t>
            </a:r>
            <a:endParaRPr b="1" sz="2900"/>
          </a:p>
        </p:txBody>
      </p:sp>
      <p:pic>
        <p:nvPicPr>
          <p:cNvPr id="474" name="Google Shape;474;p75"/>
          <p:cNvPicPr preferRelativeResize="0"/>
          <p:nvPr/>
        </p:nvPicPr>
        <p:blipFill>
          <a:blip r:embed="rId3">
            <a:alphaModFix/>
          </a:blip>
          <a:stretch>
            <a:fillRect/>
          </a:stretch>
        </p:blipFill>
        <p:spPr>
          <a:xfrm>
            <a:off x="774675" y="2639853"/>
            <a:ext cx="2428875" cy="1447800"/>
          </a:xfrm>
          <a:prstGeom prst="rect">
            <a:avLst/>
          </a:prstGeom>
          <a:noFill/>
          <a:ln>
            <a:noFill/>
          </a:ln>
        </p:spPr>
      </p:pic>
      <p:pic>
        <p:nvPicPr>
          <p:cNvPr id="475" name="Google Shape;475;p75"/>
          <p:cNvPicPr preferRelativeResize="0"/>
          <p:nvPr/>
        </p:nvPicPr>
        <p:blipFill>
          <a:blip r:embed="rId4">
            <a:alphaModFix/>
          </a:blip>
          <a:stretch>
            <a:fillRect/>
          </a:stretch>
        </p:blipFill>
        <p:spPr>
          <a:xfrm>
            <a:off x="6321392" y="3119453"/>
            <a:ext cx="1770992" cy="1028700"/>
          </a:xfrm>
          <a:prstGeom prst="rect">
            <a:avLst/>
          </a:prstGeom>
          <a:noFill/>
          <a:ln>
            <a:noFill/>
          </a:ln>
        </p:spPr>
      </p:pic>
      <p:pic>
        <p:nvPicPr>
          <p:cNvPr id="476" name="Google Shape;476;p75"/>
          <p:cNvPicPr preferRelativeResize="0"/>
          <p:nvPr/>
        </p:nvPicPr>
        <p:blipFill>
          <a:blip r:embed="rId5">
            <a:alphaModFix/>
          </a:blip>
          <a:stretch>
            <a:fillRect/>
          </a:stretch>
        </p:blipFill>
        <p:spPr>
          <a:xfrm>
            <a:off x="3686500" y="3198653"/>
            <a:ext cx="1770992" cy="1028700"/>
          </a:xfrm>
          <a:prstGeom prst="rect">
            <a:avLst/>
          </a:prstGeom>
          <a:noFill/>
          <a:ln>
            <a:noFill/>
          </a:ln>
        </p:spPr>
      </p:pic>
      <p:sp>
        <p:nvSpPr>
          <p:cNvPr id="477" name="Google Shape;477;p75"/>
          <p:cNvSpPr txBox="1"/>
          <p:nvPr/>
        </p:nvSpPr>
        <p:spPr>
          <a:xfrm>
            <a:off x="207900" y="1440200"/>
            <a:ext cx="8728200" cy="19887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lang="en-US" sz="4500">
                <a:solidFill>
                  <a:srgbClr val="6AA84F"/>
                </a:solidFill>
                <a:latin typeface="Roboto"/>
                <a:ea typeface="Roboto"/>
                <a:cs typeface="Roboto"/>
                <a:sym typeface="Roboto"/>
              </a:rPr>
              <a:t>F</a:t>
            </a:r>
            <a:r>
              <a:rPr lang="en-US" sz="4500">
                <a:solidFill>
                  <a:srgbClr val="666666"/>
                </a:solidFill>
                <a:latin typeface="Roboto"/>
                <a:ea typeface="Roboto"/>
                <a:cs typeface="Roboto"/>
                <a:sym typeface="Roboto"/>
              </a:rPr>
              <a:t>aculty </a:t>
            </a:r>
            <a:r>
              <a:rPr lang="en-US" sz="4500">
                <a:solidFill>
                  <a:srgbClr val="6AA84F"/>
                </a:solidFill>
                <a:latin typeface="Roboto"/>
                <a:ea typeface="Roboto"/>
                <a:cs typeface="Roboto"/>
                <a:sym typeface="Roboto"/>
              </a:rPr>
              <a:t>A</a:t>
            </a:r>
            <a:r>
              <a:rPr lang="en-US" sz="4500">
                <a:solidFill>
                  <a:srgbClr val="666666"/>
                </a:solidFill>
                <a:latin typeface="Roboto"/>
                <a:ea typeface="Roboto"/>
                <a:cs typeface="Roboto"/>
                <a:sym typeface="Roboto"/>
              </a:rPr>
              <a:t>ctivity </a:t>
            </a:r>
            <a:r>
              <a:rPr lang="en-US" sz="4500">
                <a:solidFill>
                  <a:srgbClr val="6AA84F"/>
                </a:solidFill>
                <a:latin typeface="Roboto"/>
                <a:ea typeface="Roboto"/>
                <a:cs typeface="Roboto"/>
                <a:sym typeface="Roboto"/>
              </a:rPr>
              <a:t>R</a:t>
            </a:r>
            <a:r>
              <a:rPr lang="en-US" sz="4500">
                <a:solidFill>
                  <a:srgbClr val="666666"/>
                </a:solidFill>
                <a:latin typeface="Roboto"/>
                <a:ea typeface="Roboto"/>
                <a:cs typeface="Roboto"/>
                <a:sym typeface="Roboto"/>
              </a:rPr>
              <a:t>eporting </a:t>
            </a:r>
            <a:r>
              <a:rPr lang="en-US" sz="4500">
                <a:solidFill>
                  <a:srgbClr val="6AA84F"/>
                </a:solidFill>
                <a:latin typeface="Roboto"/>
                <a:ea typeface="Roboto"/>
                <a:cs typeface="Roboto"/>
                <a:sym typeface="Roboto"/>
              </a:rPr>
              <a:t>S</a:t>
            </a:r>
            <a:r>
              <a:rPr lang="en-US" sz="4500">
                <a:solidFill>
                  <a:srgbClr val="666666"/>
                </a:solidFill>
                <a:latin typeface="Roboto"/>
                <a:ea typeface="Roboto"/>
                <a:cs typeface="Roboto"/>
                <a:sym typeface="Roboto"/>
              </a:rPr>
              <a:t>ystem</a:t>
            </a:r>
            <a:endParaRPr sz="4500">
              <a:solidFill>
                <a:srgbClr val="666666"/>
              </a:solidFill>
              <a:latin typeface="Roboto"/>
              <a:ea typeface="Roboto"/>
              <a:cs typeface="Roboto"/>
              <a:sym typeface="Roboto"/>
            </a:endParaRPr>
          </a:p>
          <a:p>
            <a:pPr indent="0" lvl="0" marL="0" rtl="0" algn="l">
              <a:lnSpc>
                <a:spcPct val="115000"/>
              </a:lnSpc>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ctr">
              <a:lnSpc>
                <a:spcPct val="120000"/>
              </a:lnSpc>
              <a:spcBef>
                <a:spcPts val="0"/>
              </a:spcBef>
              <a:spcAft>
                <a:spcPts val="0"/>
              </a:spcAft>
              <a:buNone/>
            </a:pPr>
            <a:r>
              <a:rPr b="1" lang="en-US" sz="2400">
                <a:solidFill>
                  <a:srgbClr val="6AA84F"/>
                </a:solidFill>
                <a:latin typeface="Oswald"/>
                <a:ea typeface="Oswald"/>
                <a:cs typeface="Oswald"/>
                <a:sym typeface="Oswald"/>
              </a:rPr>
              <a:t>TEACHING                RESEARCH                  FUNDING</a:t>
            </a:r>
            <a:endParaRPr b="1" sz="2400">
              <a:solidFill>
                <a:srgbClr val="6AA84F"/>
              </a:solidFill>
              <a:latin typeface="Oswald"/>
              <a:ea typeface="Oswald"/>
              <a:cs typeface="Oswald"/>
              <a:sym typeface="Oswald"/>
            </a:endParaRPr>
          </a:p>
        </p:txBody>
      </p:sp>
      <p:grpSp>
        <p:nvGrpSpPr>
          <p:cNvPr id="478" name="Google Shape;478;p75"/>
          <p:cNvGrpSpPr/>
          <p:nvPr/>
        </p:nvGrpSpPr>
        <p:grpSpPr>
          <a:xfrm>
            <a:off x="0" y="6315042"/>
            <a:ext cx="1936200" cy="542786"/>
            <a:chOff x="0" y="4736400"/>
            <a:chExt cx="1936200" cy="407100"/>
          </a:xfrm>
        </p:grpSpPr>
        <p:sp>
          <p:nvSpPr>
            <p:cNvPr id="479" name="Google Shape;479;p75"/>
            <p:cNvSpPr/>
            <p:nvPr/>
          </p:nvSpPr>
          <p:spPr>
            <a:xfrm>
              <a:off x="0" y="4736400"/>
              <a:ext cx="1936200" cy="407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0" name="Google Shape;480;p75"/>
            <p:cNvPicPr preferRelativeResize="0"/>
            <p:nvPr/>
          </p:nvPicPr>
          <p:blipFill>
            <a:blip r:embed="rId6">
              <a:alphaModFix/>
            </a:blip>
            <a:stretch>
              <a:fillRect/>
            </a:stretch>
          </p:blipFill>
          <p:spPr>
            <a:xfrm>
              <a:off x="76200" y="4782597"/>
              <a:ext cx="1381248" cy="284700"/>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Google Shape;485;p76"/>
          <p:cNvSpPr txBox="1"/>
          <p:nvPr>
            <p:ph type="title"/>
          </p:nvPr>
        </p:nvSpPr>
        <p:spPr>
          <a:xfrm>
            <a:off x="244247" y="294381"/>
            <a:ext cx="6692400" cy="607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3000"/>
              <a:t>ORCID Integrations</a:t>
            </a:r>
            <a:endParaRPr b="1" sz="3000"/>
          </a:p>
        </p:txBody>
      </p:sp>
      <p:pic>
        <p:nvPicPr>
          <p:cNvPr id="486" name="Google Shape;486;p76"/>
          <p:cNvPicPr preferRelativeResize="0"/>
          <p:nvPr/>
        </p:nvPicPr>
        <p:blipFill>
          <a:blip r:embed="rId3">
            <a:alphaModFix/>
          </a:blip>
          <a:stretch>
            <a:fillRect/>
          </a:stretch>
        </p:blipFill>
        <p:spPr>
          <a:xfrm>
            <a:off x="774675" y="2639853"/>
            <a:ext cx="2428875" cy="1447800"/>
          </a:xfrm>
          <a:prstGeom prst="rect">
            <a:avLst/>
          </a:prstGeom>
          <a:noFill/>
          <a:ln>
            <a:noFill/>
          </a:ln>
        </p:spPr>
      </p:pic>
      <p:pic>
        <p:nvPicPr>
          <p:cNvPr id="487" name="Google Shape;487;p76"/>
          <p:cNvPicPr preferRelativeResize="0"/>
          <p:nvPr/>
        </p:nvPicPr>
        <p:blipFill>
          <a:blip r:embed="rId4">
            <a:alphaModFix/>
          </a:blip>
          <a:stretch>
            <a:fillRect/>
          </a:stretch>
        </p:blipFill>
        <p:spPr>
          <a:xfrm>
            <a:off x="6321392" y="3119453"/>
            <a:ext cx="1770992" cy="1028700"/>
          </a:xfrm>
          <a:prstGeom prst="rect">
            <a:avLst/>
          </a:prstGeom>
          <a:noFill/>
          <a:ln>
            <a:noFill/>
          </a:ln>
        </p:spPr>
      </p:pic>
      <p:pic>
        <p:nvPicPr>
          <p:cNvPr id="488" name="Google Shape;488;p76"/>
          <p:cNvPicPr preferRelativeResize="0"/>
          <p:nvPr/>
        </p:nvPicPr>
        <p:blipFill>
          <a:blip r:embed="rId5">
            <a:alphaModFix/>
          </a:blip>
          <a:stretch>
            <a:fillRect/>
          </a:stretch>
        </p:blipFill>
        <p:spPr>
          <a:xfrm>
            <a:off x="3686500" y="3198653"/>
            <a:ext cx="1770992" cy="1028700"/>
          </a:xfrm>
          <a:prstGeom prst="rect">
            <a:avLst/>
          </a:prstGeom>
          <a:noFill/>
          <a:ln>
            <a:noFill/>
          </a:ln>
        </p:spPr>
      </p:pic>
      <p:sp>
        <p:nvSpPr>
          <p:cNvPr id="489" name="Google Shape;489;p76"/>
          <p:cNvSpPr txBox="1"/>
          <p:nvPr/>
        </p:nvSpPr>
        <p:spPr>
          <a:xfrm>
            <a:off x="315325" y="1440200"/>
            <a:ext cx="8728200" cy="19887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lang="en-US" sz="4500">
                <a:solidFill>
                  <a:srgbClr val="6AA84F"/>
                </a:solidFill>
                <a:latin typeface="Roboto"/>
                <a:ea typeface="Roboto"/>
                <a:cs typeface="Roboto"/>
                <a:sym typeface="Roboto"/>
              </a:rPr>
              <a:t>F</a:t>
            </a:r>
            <a:r>
              <a:rPr lang="en-US" sz="4500">
                <a:solidFill>
                  <a:srgbClr val="666666"/>
                </a:solidFill>
                <a:latin typeface="Roboto"/>
                <a:ea typeface="Roboto"/>
                <a:cs typeface="Roboto"/>
                <a:sym typeface="Roboto"/>
              </a:rPr>
              <a:t>aculty </a:t>
            </a:r>
            <a:r>
              <a:rPr lang="en-US" sz="4500">
                <a:solidFill>
                  <a:srgbClr val="6AA84F"/>
                </a:solidFill>
                <a:latin typeface="Roboto"/>
                <a:ea typeface="Roboto"/>
                <a:cs typeface="Roboto"/>
                <a:sym typeface="Roboto"/>
              </a:rPr>
              <a:t>A</a:t>
            </a:r>
            <a:r>
              <a:rPr lang="en-US" sz="4500">
                <a:solidFill>
                  <a:srgbClr val="666666"/>
                </a:solidFill>
                <a:latin typeface="Roboto"/>
                <a:ea typeface="Roboto"/>
                <a:cs typeface="Roboto"/>
                <a:sym typeface="Roboto"/>
              </a:rPr>
              <a:t>ctivity </a:t>
            </a:r>
            <a:r>
              <a:rPr lang="en-US" sz="4500">
                <a:solidFill>
                  <a:srgbClr val="6AA84F"/>
                </a:solidFill>
                <a:latin typeface="Roboto"/>
                <a:ea typeface="Roboto"/>
                <a:cs typeface="Roboto"/>
                <a:sym typeface="Roboto"/>
              </a:rPr>
              <a:t>R</a:t>
            </a:r>
            <a:r>
              <a:rPr lang="en-US" sz="4500">
                <a:solidFill>
                  <a:srgbClr val="666666"/>
                </a:solidFill>
                <a:latin typeface="Roboto"/>
                <a:ea typeface="Roboto"/>
                <a:cs typeface="Roboto"/>
                <a:sym typeface="Roboto"/>
              </a:rPr>
              <a:t>eporting </a:t>
            </a:r>
            <a:r>
              <a:rPr lang="en-US" sz="4500">
                <a:solidFill>
                  <a:srgbClr val="6AA84F"/>
                </a:solidFill>
                <a:latin typeface="Roboto"/>
                <a:ea typeface="Roboto"/>
                <a:cs typeface="Roboto"/>
                <a:sym typeface="Roboto"/>
              </a:rPr>
              <a:t>S</a:t>
            </a:r>
            <a:r>
              <a:rPr lang="en-US" sz="4500">
                <a:solidFill>
                  <a:srgbClr val="666666"/>
                </a:solidFill>
                <a:latin typeface="Roboto"/>
                <a:ea typeface="Roboto"/>
                <a:cs typeface="Roboto"/>
                <a:sym typeface="Roboto"/>
              </a:rPr>
              <a:t>ystem</a:t>
            </a:r>
            <a:endParaRPr sz="4500">
              <a:solidFill>
                <a:srgbClr val="666666"/>
              </a:solidFill>
              <a:latin typeface="Roboto"/>
              <a:ea typeface="Roboto"/>
              <a:cs typeface="Roboto"/>
              <a:sym typeface="Roboto"/>
            </a:endParaRPr>
          </a:p>
          <a:p>
            <a:pPr indent="0" lvl="0" marL="0" rtl="0" algn="l">
              <a:lnSpc>
                <a:spcPct val="115000"/>
              </a:lnSpc>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ctr">
              <a:lnSpc>
                <a:spcPct val="120000"/>
              </a:lnSpc>
              <a:spcBef>
                <a:spcPts val="0"/>
              </a:spcBef>
              <a:spcAft>
                <a:spcPts val="0"/>
              </a:spcAft>
              <a:buNone/>
            </a:pPr>
            <a:r>
              <a:rPr b="1" lang="en-US" sz="2400">
                <a:solidFill>
                  <a:srgbClr val="6AA84F"/>
                </a:solidFill>
                <a:latin typeface="Oswald"/>
                <a:ea typeface="Oswald"/>
                <a:cs typeface="Oswald"/>
                <a:sym typeface="Oswald"/>
              </a:rPr>
              <a:t>TEACHING                RESEARCH                  FUNDING</a:t>
            </a:r>
            <a:endParaRPr b="1" sz="2400">
              <a:solidFill>
                <a:srgbClr val="6AA84F"/>
              </a:solidFill>
              <a:latin typeface="Oswald"/>
              <a:ea typeface="Oswald"/>
              <a:cs typeface="Oswald"/>
              <a:sym typeface="Oswald"/>
            </a:endParaRPr>
          </a:p>
        </p:txBody>
      </p:sp>
      <p:grpSp>
        <p:nvGrpSpPr>
          <p:cNvPr id="490" name="Google Shape;490;p76"/>
          <p:cNvGrpSpPr/>
          <p:nvPr/>
        </p:nvGrpSpPr>
        <p:grpSpPr>
          <a:xfrm>
            <a:off x="0" y="6315042"/>
            <a:ext cx="1936200" cy="542786"/>
            <a:chOff x="0" y="4736400"/>
            <a:chExt cx="1936200" cy="407100"/>
          </a:xfrm>
        </p:grpSpPr>
        <p:sp>
          <p:nvSpPr>
            <p:cNvPr id="491" name="Google Shape;491;p76"/>
            <p:cNvSpPr/>
            <p:nvPr/>
          </p:nvSpPr>
          <p:spPr>
            <a:xfrm>
              <a:off x="0" y="4736400"/>
              <a:ext cx="1936200" cy="407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2" name="Google Shape;492;p76"/>
            <p:cNvPicPr preferRelativeResize="0"/>
            <p:nvPr/>
          </p:nvPicPr>
          <p:blipFill>
            <a:blip r:embed="rId6">
              <a:alphaModFix/>
            </a:blip>
            <a:stretch>
              <a:fillRect/>
            </a:stretch>
          </p:blipFill>
          <p:spPr>
            <a:xfrm>
              <a:off x="76200" y="4782597"/>
              <a:ext cx="1381248" cy="284700"/>
            </a:xfrm>
            <a:prstGeom prst="rect">
              <a:avLst/>
            </a:prstGeom>
            <a:noFill/>
            <a:ln>
              <a:noFill/>
            </a:ln>
          </p:spPr>
        </p:pic>
      </p:grpSp>
      <p:sp>
        <p:nvSpPr>
          <p:cNvPr id="493" name="Google Shape;493;p76"/>
          <p:cNvSpPr txBox="1"/>
          <p:nvPr/>
        </p:nvSpPr>
        <p:spPr>
          <a:xfrm>
            <a:off x="3537500" y="4570267"/>
            <a:ext cx="4846200" cy="15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ctr">
              <a:lnSpc>
                <a:spcPct val="120000"/>
              </a:lnSpc>
              <a:spcBef>
                <a:spcPts val="0"/>
              </a:spcBef>
              <a:spcAft>
                <a:spcPts val="0"/>
              </a:spcAft>
              <a:buNone/>
            </a:pPr>
            <a:r>
              <a:rPr b="1" lang="en-US" sz="2000"/>
              <a:t>Time consuming! Error prone! Annoying!</a:t>
            </a:r>
            <a:endParaRPr b="1" sz="2000"/>
          </a:p>
          <a:p>
            <a:pPr indent="0" lvl="0" marL="0" rtl="0" algn="l">
              <a:lnSpc>
                <a:spcPct val="115000"/>
              </a:lnSpc>
              <a:spcBef>
                <a:spcPts val="0"/>
              </a:spcBef>
              <a:spcAft>
                <a:spcPts val="0"/>
              </a:spcAft>
              <a:buNone/>
            </a:pPr>
            <a:r>
              <a:t/>
            </a:r>
            <a:endParaRPr sz="1100"/>
          </a:p>
        </p:txBody>
      </p:sp>
      <p:sp>
        <p:nvSpPr>
          <p:cNvPr id="494" name="Google Shape;494;p76"/>
          <p:cNvSpPr/>
          <p:nvPr/>
        </p:nvSpPr>
        <p:spPr>
          <a:xfrm>
            <a:off x="3565775" y="2311167"/>
            <a:ext cx="4669500" cy="26319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pic>
        <p:nvPicPr>
          <p:cNvPr id="499" name="Google Shape;499;p77"/>
          <p:cNvPicPr preferRelativeResize="0"/>
          <p:nvPr/>
        </p:nvPicPr>
        <p:blipFill>
          <a:blip r:embed="rId3">
            <a:alphaModFix/>
          </a:blip>
          <a:stretch>
            <a:fillRect/>
          </a:stretch>
        </p:blipFill>
        <p:spPr>
          <a:xfrm>
            <a:off x="5940463" y="2639853"/>
            <a:ext cx="2428875" cy="1447800"/>
          </a:xfrm>
          <a:prstGeom prst="rect">
            <a:avLst/>
          </a:prstGeom>
          <a:noFill/>
          <a:ln>
            <a:noFill/>
          </a:ln>
        </p:spPr>
      </p:pic>
      <p:pic>
        <p:nvPicPr>
          <p:cNvPr id="500" name="Google Shape;500;p77"/>
          <p:cNvPicPr preferRelativeResize="0"/>
          <p:nvPr/>
        </p:nvPicPr>
        <p:blipFill>
          <a:blip r:embed="rId3">
            <a:alphaModFix/>
          </a:blip>
          <a:stretch>
            <a:fillRect/>
          </a:stretch>
        </p:blipFill>
        <p:spPr>
          <a:xfrm>
            <a:off x="3357550" y="2687019"/>
            <a:ext cx="2428875" cy="1447800"/>
          </a:xfrm>
          <a:prstGeom prst="rect">
            <a:avLst/>
          </a:prstGeom>
          <a:noFill/>
          <a:ln>
            <a:noFill/>
          </a:ln>
        </p:spPr>
      </p:pic>
      <p:sp>
        <p:nvSpPr>
          <p:cNvPr id="501" name="Google Shape;501;p77"/>
          <p:cNvSpPr txBox="1"/>
          <p:nvPr>
            <p:ph type="title"/>
          </p:nvPr>
        </p:nvSpPr>
        <p:spPr>
          <a:xfrm>
            <a:off x="244247" y="294381"/>
            <a:ext cx="6692400" cy="607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3000"/>
              <a:t>ORCID Integrations</a:t>
            </a:r>
            <a:endParaRPr b="1" sz="3000"/>
          </a:p>
        </p:txBody>
      </p:sp>
      <p:pic>
        <p:nvPicPr>
          <p:cNvPr id="502" name="Google Shape;502;p77"/>
          <p:cNvPicPr preferRelativeResize="0"/>
          <p:nvPr/>
        </p:nvPicPr>
        <p:blipFill>
          <a:blip r:embed="rId3">
            <a:alphaModFix/>
          </a:blip>
          <a:stretch>
            <a:fillRect/>
          </a:stretch>
        </p:blipFill>
        <p:spPr>
          <a:xfrm>
            <a:off x="774675" y="2639853"/>
            <a:ext cx="2428875" cy="1447800"/>
          </a:xfrm>
          <a:prstGeom prst="rect">
            <a:avLst/>
          </a:prstGeom>
          <a:noFill/>
          <a:ln>
            <a:noFill/>
          </a:ln>
        </p:spPr>
      </p:pic>
      <p:sp>
        <p:nvSpPr>
          <p:cNvPr id="503" name="Google Shape;503;p77"/>
          <p:cNvSpPr txBox="1"/>
          <p:nvPr/>
        </p:nvSpPr>
        <p:spPr>
          <a:xfrm>
            <a:off x="207888" y="1155633"/>
            <a:ext cx="8728200" cy="19887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lang="en-US" sz="4500">
                <a:solidFill>
                  <a:srgbClr val="6AA84F"/>
                </a:solidFill>
                <a:latin typeface="Roboto"/>
                <a:ea typeface="Roboto"/>
                <a:cs typeface="Roboto"/>
                <a:sym typeface="Roboto"/>
              </a:rPr>
              <a:t>F</a:t>
            </a:r>
            <a:r>
              <a:rPr lang="en-US" sz="4500">
                <a:solidFill>
                  <a:srgbClr val="666666"/>
                </a:solidFill>
                <a:latin typeface="Roboto"/>
                <a:ea typeface="Roboto"/>
                <a:cs typeface="Roboto"/>
                <a:sym typeface="Roboto"/>
              </a:rPr>
              <a:t>aculty </a:t>
            </a:r>
            <a:r>
              <a:rPr lang="en-US" sz="4500">
                <a:solidFill>
                  <a:srgbClr val="6AA84F"/>
                </a:solidFill>
                <a:latin typeface="Roboto"/>
                <a:ea typeface="Roboto"/>
                <a:cs typeface="Roboto"/>
                <a:sym typeface="Roboto"/>
              </a:rPr>
              <a:t>A</a:t>
            </a:r>
            <a:r>
              <a:rPr lang="en-US" sz="4500">
                <a:solidFill>
                  <a:srgbClr val="666666"/>
                </a:solidFill>
                <a:latin typeface="Roboto"/>
                <a:ea typeface="Roboto"/>
                <a:cs typeface="Roboto"/>
                <a:sym typeface="Roboto"/>
              </a:rPr>
              <a:t>ctivity </a:t>
            </a:r>
            <a:r>
              <a:rPr lang="en-US" sz="4500">
                <a:solidFill>
                  <a:srgbClr val="6AA84F"/>
                </a:solidFill>
                <a:latin typeface="Roboto"/>
                <a:ea typeface="Roboto"/>
                <a:cs typeface="Roboto"/>
                <a:sym typeface="Roboto"/>
              </a:rPr>
              <a:t>R</a:t>
            </a:r>
            <a:r>
              <a:rPr lang="en-US" sz="4500">
                <a:solidFill>
                  <a:srgbClr val="666666"/>
                </a:solidFill>
                <a:latin typeface="Roboto"/>
                <a:ea typeface="Roboto"/>
                <a:cs typeface="Roboto"/>
                <a:sym typeface="Roboto"/>
              </a:rPr>
              <a:t>eporting </a:t>
            </a:r>
            <a:r>
              <a:rPr lang="en-US" sz="4500">
                <a:solidFill>
                  <a:srgbClr val="6AA84F"/>
                </a:solidFill>
                <a:latin typeface="Roboto"/>
                <a:ea typeface="Roboto"/>
                <a:cs typeface="Roboto"/>
                <a:sym typeface="Roboto"/>
              </a:rPr>
              <a:t>S</a:t>
            </a:r>
            <a:r>
              <a:rPr lang="en-US" sz="4500">
                <a:solidFill>
                  <a:srgbClr val="666666"/>
                </a:solidFill>
                <a:latin typeface="Roboto"/>
                <a:ea typeface="Roboto"/>
                <a:cs typeface="Roboto"/>
                <a:sym typeface="Roboto"/>
              </a:rPr>
              <a:t>ystem</a:t>
            </a:r>
            <a:endParaRPr sz="4500">
              <a:solidFill>
                <a:srgbClr val="666666"/>
              </a:solidFill>
              <a:latin typeface="Roboto"/>
              <a:ea typeface="Roboto"/>
              <a:cs typeface="Roboto"/>
              <a:sym typeface="Roboto"/>
            </a:endParaRPr>
          </a:p>
          <a:p>
            <a:pPr indent="0" lvl="0" marL="0" rtl="0" algn="l">
              <a:spcBef>
                <a:spcPts val="0"/>
              </a:spcBef>
              <a:spcAft>
                <a:spcPts val="0"/>
              </a:spcAft>
              <a:buNone/>
            </a:pPr>
            <a:r>
              <a:t/>
            </a:r>
            <a:endParaRPr sz="1100"/>
          </a:p>
          <a:p>
            <a:pPr indent="0" lvl="0" marL="0" rtl="0" algn="ctr">
              <a:lnSpc>
                <a:spcPct val="120000"/>
              </a:lnSpc>
              <a:spcBef>
                <a:spcPts val="0"/>
              </a:spcBef>
              <a:spcAft>
                <a:spcPts val="0"/>
              </a:spcAft>
              <a:buNone/>
            </a:pPr>
            <a:r>
              <a:rPr b="1" lang="en-US" sz="2400">
                <a:solidFill>
                  <a:srgbClr val="6AA84F"/>
                </a:solidFill>
                <a:latin typeface="Oswald"/>
                <a:ea typeface="Oswald"/>
                <a:cs typeface="Oswald"/>
                <a:sym typeface="Oswald"/>
              </a:rPr>
              <a:t>TEACHING                RESEARCH                  FUNDING</a:t>
            </a:r>
            <a:endParaRPr b="1" sz="2400">
              <a:solidFill>
                <a:srgbClr val="6AA84F"/>
              </a:solidFill>
              <a:latin typeface="Oswald"/>
              <a:ea typeface="Oswald"/>
              <a:cs typeface="Oswald"/>
              <a:sym typeface="Oswald"/>
            </a:endParaRPr>
          </a:p>
        </p:txBody>
      </p:sp>
      <p:grpSp>
        <p:nvGrpSpPr>
          <p:cNvPr id="504" name="Google Shape;504;p77"/>
          <p:cNvGrpSpPr/>
          <p:nvPr/>
        </p:nvGrpSpPr>
        <p:grpSpPr>
          <a:xfrm>
            <a:off x="0" y="6315042"/>
            <a:ext cx="1936200" cy="542786"/>
            <a:chOff x="0" y="4736400"/>
            <a:chExt cx="1936200" cy="407100"/>
          </a:xfrm>
        </p:grpSpPr>
        <p:sp>
          <p:nvSpPr>
            <p:cNvPr id="505" name="Google Shape;505;p77"/>
            <p:cNvSpPr/>
            <p:nvPr/>
          </p:nvSpPr>
          <p:spPr>
            <a:xfrm>
              <a:off x="0" y="4736400"/>
              <a:ext cx="1936200" cy="407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6" name="Google Shape;506;p77"/>
            <p:cNvPicPr preferRelativeResize="0"/>
            <p:nvPr/>
          </p:nvPicPr>
          <p:blipFill>
            <a:blip r:embed="rId4">
              <a:alphaModFix/>
            </a:blip>
            <a:stretch>
              <a:fillRect/>
            </a:stretch>
          </p:blipFill>
          <p:spPr>
            <a:xfrm>
              <a:off x="76200" y="4782597"/>
              <a:ext cx="1381248" cy="284700"/>
            </a:xfrm>
            <a:prstGeom prst="rect">
              <a:avLst/>
            </a:prstGeom>
            <a:noFill/>
            <a:ln>
              <a:noFill/>
            </a:ln>
          </p:spPr>
        </p:pic>
      </p:grpSp>
      <p:pic>
        <p:nvPicPr>
          <p:cNvPr id="507" name="Google Shape;507;p77"/>
          <p:cNvPicPr preferRelativeResize="0"/>
          <p:nvPr/>
        </p:nvPicPr>
        <p:blipFill>
          <a:blip r:embed="rId5">
            <a:alphaModFix/>
          </a:blip>
          <a:stretch>
            <a:fillRect/>
          </a:stretch>
        </p:blipFill>
        <p:spPr>
          <a:xfrm>
            <a:off x="4024313" y="4707419"/>
            <a:ext cx="1095375" cy="1095375"/>
          </a:xfrm>
          <a:prstGeom prst="rect">
            <a:avLst/>
          </a:prstGeom>
          <a:noFill/>
          <a:ln>
            <a:noFill/>
          </a:ln>
        </p:spPr>
      </p:pic>
      <p:sp>
        <p:nvSpPr>
          <p:cNvPr id="508" name="Google Shape;508;p77"/>
          <p:cNvSpPr/>
          <p:nvPr/>
        </p:nvSpPr>
        <p:spPr>
          <a:xfrm>
            <a:off x="4165506" y="3623657"/>
            <a:ext cx="813000" cy="1300500"/>
          </a:xfrm>
          <a:prstGeom prst="upArrow">
            <a:avLst>
              <a:gd fmla="val 50000" name="adj1"/>
              <a:gd fmla="val 50000" name="adj2"/>
            </a:avLst>
          </a:prstGeom>
          <a:solidFill>
            <a:srgbClr val="A7CC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9" name="Google Shape;509;p77"/>
          <p:cNvPicPr preferRelativeResize="0"/>
          <p:nvPr/>
        </p:nvPicPr>
        <p:blipFill>
          <a:blip r:embed="rId5">
            <a:alphaModFix/>
          </a:blip>
          <a:stretch>
            <a:fillRect/>
          </a:stretch>
        </p:blipFill>
        <p:spPr>
          <a:xfrm>
            <a:off x="6607225" y="4707419"/>
            <a:ext cx="1095375" cy="1095375"/>
          </a:xfrm>
          <a:prstGeom prst="rect">
            <a:avLst/>
          </a:prstGeom>
          <a:noFill/>
          <a:ln>
            <a:noFill/>
          </a:ln>
        </p:spPr>
      </p:pic>
      <p:sp>
        <p:nvSpPr>
          <p:cNvPr id="510" name="Google Shape;510;p77"/>
          <p:cNvSpPr/>
          <p:nvPr/>
        </p:nvSpPr>
        <p:spPr>
          <a:xfrm>
            <a:off x="6748419" y="3623657"/>
            <a:ext cx="813000" cy="1300500"/>
          </a:xfrm>
          <a:prstGeom prst="upArrow">
            <a:avLst>
              <a:gd fmla="val 50000" name="adj1"/>
              <a:gd fmla="val 50000" name="adj2"/>
            </a:avLst>
          </a:prstGeom>
          <a:solidFill>
            <a:srgbClr val="A7CC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60"/>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1" lang="en-US"/>
              <a:t>Agenda</a:t>
            </a:r>
            <a:endParaRPr b="1" i="0" sz="2000" u="none" cap="none" strike="noStrike">
              <a:solidFill>
                <a:schemeClr val="dk1"/>
              </a:solidFill>
            </a:endParaRPr>
          </a:p>
        </p:txBody>
      </p:sp>
      <p:sp>
        <p:nvSpPr>
          <p:cNvPr id="319" name="Google Shape;319;p60"/>
          <p:cNvSpPr txBox="1"/>
          <p:nvPr>
            <p:ph idx="1" type="body"/>
          </p:nvPr>
        </p:nvSpPr>
        <p:spPr>
          <a:xfrm>
            <a:off x="244247" y="891403"/>
            <a:ext cx="8658600" cy="5079900"/>
          </a:xfrm>
          <a:prstGeom prst="rect">
            <a:avLst/>
          </a:prstGeom>
          <a:noFill/>
          <a:ln>
            <a:noFill/>
          </a:ln>
        </p:spPr>
        <p:txBody>
          <a:bodyPr anchorCtr="0" anchor="t" bIns="45700" lIns="91425" spcFirstLastPara="1" rIns="91425" wrap="square" tIns="45700">
            <a:noAutofit/>
          </a:bodyPr>
          <a:lstStyle/>
          <a:p>
            <a:pPr indent="-419100" lvl="0" marL="457200" rtl="0" algn="l">
              <a:lnSpc>
                <a:spcPct val="115000"/>
              </a:lnSpc>
              <a:spcBef>
                <a:spcPts val="480"/>
              </a:spcBef>
              <a:spcAft>
                <a:spcPts val="0"/>
              </a:spcAft>
              <a:buClr>
                <a:srgbClr val="000000"/>
              </a:buClr>
              <a:buSzPts val="3000"/>
              <a:buChar char="•"/>
            </a:pPr>
            <a:r>
              <a:rPr lang="en-US" sz="3000">
                <a:solidFill>
                  <a:srgbClr val="000000"/>
                </a:solidFill>
              </a:rPr>
              <a:t>ORCID US Community Overview</a:t>
            </a:r>
            <a:endParaRPr sz="3000">
              <a:solidFill>
                <a:srgbClr val="000000"/>
              </a:solidFill>
            </a:endParaRPr>
          </a:p>
          <a:p>
            <a:pPr indent="-419100" lvl="0" marL="457200" rtl="0" algn="l">
              <a:lnSpc>
                <a:spcPct val="115000"/>
              </a:lnSpc>
              <a:spcBef>
                <a:spcPts val="0"/>
              </a:spcBef>
              <a:spcAft>
                <a:spcPts val="0"/>
              </a:spcAft>
              <a:buClr>
                <a:srgbClr val="000000"/>
              </a:buClr>
              <a:buSzPts val="3000"/>
              <a:buChar char="•"/>
            </a:pPr>
            <a:r>
              <a:rPr lang="en-US" sz="3000">
                <a:solidFill>
                  <a:srgbClr val="000000"/>
                </a:solidFill>
              </a:rPr>
              <a:t>Global ORCID Overview</a:t>
            </a:r>
            <a:endParaRPr sz="3000">
              <a:solidFill>
                <a:srgbClr val="000000"/>
              </a:solidFill>
            </a:endParaRPr>
          </a:p>
          <a:p>
            <a:pPr indent="-419100" lvl="0" marL="457200" rtl="0" algn="l">
              <a:lnSpc>
                <a:spcPct val="115000"/>
              </a:lnSpc>
              <a:spcBef>
                <a:spcPts val="0"/>
              </a:spcBef>
              <a:spcAft>
                <a:spcPts val="0"/>
              </a:spcAft>
              <a:buClr>
                <a:srgbClr val="000000"/>
              </a:buClr>
              <a:buSzPts val="3000"/>
              <a:buChar char="•"/>
            </a:pPr>
            <a:r>
              <a:rPr lang="en-US" sz="3000">
                <a:solidFill>
                  <a:srgbClr val="000000"/>
                </a:solidFill>
              </a:rPr>
              <a:t>Highlights from US research institutions:</a:t>
            </a:r>
            <a:endParaRPr sz="3000">
              <a:solidFill>
                <a:srgbClr val="000000"/>
              </a:solidFill>
            </a:endParaRPr>
          </a:p>
          <a:p>
            <a:pPr indent="-381000" lvl="1" marL="914400" rtl="0" algn="l">
              <a:lnSpc>
                <a:spcPct val="115000"/>
              </a:lnSpc>
              <a:spcBef>
                <a:spcPts val="0"/>
              </a:spcBef>
              <a:spcAft>
                <a:spcPts val="0"/>
              </a:spcAft>
              <a:buClr>
                <a:srgbClr val="000000"/>
              </a:buClr>
              <a:buSzPts val="2400"/>
              <a:buChar char="•"/>
            </a:pPr>
            <a:r>
              <a:rPr lang="en-US" sz="2400">
                <a:solidFill>
                  <a:srgbClr val="000000"/>
                </a:solidFill>
              </a:rPr>
              <a:t>Penn State University</a:t>
            </a:r>
            <a:endParaRPr sz="2400">
              <a:solidFill>
                <a:srgbClr val="000000"/>
              </a:solidFill>
            </a:endParaRPr>
          </a:p>
          <a:p>
            <a:pPr indent="-381000" lvl="1" marL="914400" rtl="0" algn="l">
              <a:lnSpc>
                <a:spcPct val="115000"/>
              </a:lnSpc>
              <a:spcBef>
                <a:spcPts val="0"/>
              </a:spcBef>
              <a:spcAft>
                <a:spcPts val="0"/>
              </a:spcAft>
              <a:buClr>
                <a:srgbClr val="000000"/>
              </a:buClr>
              <a:buSzPts val="2400"/>
              <a:buChar char="•"/>
            </a:pPr>
            <a:r>
              <a:rPr lang="en-US" sz="2400">
                <a:solidFill>
                  <a:srgbClr val="000000"/>
                </a:solidFill>
              </a:rPr>
              <a:t>University of Rochester</a:t>
            </a:r>
            <a:endParaRPr sz="2400">
              <a:solidFill>
                <a:srgbClr val="000000"/>
              </a:solidFill>
            </a:endParaRPr>
          </a:p>
          <a:p>
            <a:pPr indent="-381000" lvl="1" marL="914400" rtl="0" algn="l">
              <a:lnSpc>
                <a:spcPct val="115000"/>
              </a:lnSpc>
              <a:spcBef>
                <a:spcPts val="0"/>
              </a:spcBef>
              <a:spcAft>
                <a:spcPts val="0"/>
              </a:spcAft>
              <a:buClr>
                <a:srgbClr val="000000"/>
              </a:buClr>
              <a:buSzPts val="2400"/>
              <a:buChar char="•"/>
            </a:pPr>
            <a:r>
              <a:rPr lang="en-US" sz="2400">
                <a:solidFill>
                  <a:srgbClr val="000000"/>
                </a:solidFill>
              </a:rPr>
              <a:t>Stanford University</a:t>
            </a:r>
            <a:endParaRPr sz="2400">
              <a:solidFill>
                <a:srgbClr val="000000"/>
              </a:solidFill>
            </a:endParaRPr>
          </a:p>
          <a:p>
            <a:pPr indent="-419100" lvl="0" marL="457200" rtl="0" algn="l">
              <a:lnSpc>
                <a:spcPct val="115000"/>
              </a:lnSpc>
              <a:spcBef>
                <a:spcPts val="0"/>
              </a:spcBef>
              <a:spcAft>
                <a:spcPts val="0"/>
              </a:spcAft>
              <a:buClr>
                <a:srgbClr val="000000"/>
              </a:buClr>
              <a:buSzPts val="3000"/>
              <a:buChar char="•"/>
            </a:pPr>
            <a:r>
              <a:rPr lang="en-US" sz="3000">
                <a:solidFill>
                  <a:srgbClr val="000000"/>
                </a:solidFill>
              </a:rPr>
              <a:t>Questions &amp; Discussion</a:t>
            </a:r>
            <a:endParaRPr sz="30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sp>
        <p:nvSpPr>
          <p:cNvPr id="515" name="Google Shape;515;p78"/>
          <p:cNvSpPr txBox="1"/>
          <p:nvPr>
            <p:ph type="title"/>
          </p:nvPr>
        </p:nvSpPr>
        <p:spPr>
          <a:xfrm>
            <a:off x="244247" y="294381"/>
            <a:ext cx="6692400" cy="607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3000"/>
              <a:t>Other Integrations </a:t>
            </a:r>
            <a:endParaRPr b="1" sz="3000"/>
          </a:p>
        </p:txBody>
      </p:sp>
      <p:sp>
        <p:nvSpPr>
          <p:cNvPr id="516" name="Google Shape;516;p78"/>
          <p:cNvSpPr txBox="1"/>
          <p:nvPr>
            <p:ph idx="1" type="body"/>
          </p:nvPr>
        </p:nvSpPr>
        <p:spPr>
          <a:xfrm>
            <a:off x="244250" y="901875"/>
            <a:ext cx="8899800" cy="1060800"/>
          </a:xfrm>
          <a:prstGeom prst="rect">
            <a:avLst/>
          </a:prstGeom>
        </p:spPr>
        <p:txBody>
          <a:bodyPr anchorCtr="0" anchor="t" bIns="45700" lIns="91425" spcFirstLastPara="1" rIns="91425" wrap="square" tIns="45700">
            <a:noAutofit/>
          </a:bodyPr>
          <a:lstStyle/>
          <a:p>
            <a:pPr indent="-387350" lvl="0" marL="457200" rtl="0" algn="l">
              <a:spcBef>
                <a:spcPts val="480"/>
              </a:spcBef>
              <a:spcAft>
                <a:spcPts val="0"/>
              </a:spcAft>
              <a:buClr>
                <a:srgbClr val="000000"/>
              </a:buClr>
              <a:buSzPts val="2500"/>
              <a:buChar char="•"/>
            </a:pPr>
            <a:r>
              <a:rPr lang="en-US" sz="2500">
                <a:solidFill>
                  <a:srgbClr val="000000"/>
                </a:solidFill>
              </a:rPr>
              <a:t>Institutional Repository - Specifically for ETDs</a:t>
            </a:r>
            <a:endParaRPr sz="2500">
              <a:solidFill>
                <a:srgbClr val="000000"/>
              </a:solidFill>
            </a:endParaRPr>
          </a:p>
          <a:p>
            <a:pPr indent="-387350" lvl="0" marL="457200" rtl="0" algn="l">
              <a:spcBef>
                <a:spcPts val="0"/>
              </a:spcBef>
              <a:spcAft>
                <a:spcPts val="0"/>
              </a:spcAft>
              <a:buClr>
                <a:srgbClr val="000000"/>
              </a:buClr>
              <a:buSzPts val="2500"/>
              <a:buChar char="•"/>
            </a:pPr>
            <a:r>
              <a:rPr lang="en-US" sz="2500">
                <a:solidFill>
                  <a:srgbClr val="000000"/>
                </a:solidFill>
              </a:rPr>
              <a:t>Web Profiles</a:t>
            </a:r>
            <a:endParaRPr sz="2500">
              <a:solidFill>
                <a:srgbClr val="000000"/>
              </a:solidFill>
            </a:endParaRPr>
          </a:p>
          <a:p>
            <a:pPr indent="0" lvl="0" marL="0" rtl="0" algn="l">
              <a:spcBef>
                <a:spcPts val="1600"/>
              </a:spcBef>
              <a:spcAft>
                <a:spcPts val="1600"/>
              </a:spcAft>
              <a:buNone/>
            </a:pPr>
            <a:r>
              <a:t/>
            </a:r>
            <a:endParaRPr sz="2500">
              <a:solidFill>
                <a:srgbClr val="000000"/>
              </a:solidFill>
            </a:endParaRPr>
          </a:p>
        </p:txBody>
      </p:sp>
      <p:pic>
        <p:nvPicPr>
          <p:cNvPr id="517" name="Google Shape;517;p78"/>
          <p:cNvPicPr preferRelativeResize="0"/>
          <p:nvPr/>
        </p:nvPicPr>
        <p:blipFill rotWithShape="1">
          <a:blip r:embed="rId3">
            <a:alphaModFix/>
          </a:blip>
          <a:srcRect b="0" l="0" r="4406" t="0"/>
          <a:stretch/>
        </p:blipFill>
        <p:spPr>
          <a:xfrm>
            <a:off x="674225" y="1962675"/>
            <a:ext cx="7795550" cy="43913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1" name="Shape 521"/>
        <p:cNvGrpSpPr/>
        <p:nvPr/>
      </p:nvGrpSpPr>
      <p:grpSpPr>
        <a:xfrm>
          <a:off x="0" y="0"/>
          <a:ext cx="0" cy="0"/>
          <a:chOff x="0" y="0"/>
          <a:chExt cx="0" cy="0"/>
        </a:xfrm>
      </p:grpSpPr>
      <p:sp>
        <p:nvSpPr>
          <p:cNvPr id="522" name="Google Shape;522;p79"/>
          <p:cNvSpPr txBox="1"/>
          <p:nvPr>
            <p:ph type="title"/>
          </p:nvPr>
        </p:nvSpPr>
        <p:spPr>
          <a:xfrm>
            <a:off x="244247" y="294381"/>
            <a:ext cx="6692400" cy="607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3000"/>
              <a:t>ORCID Outreach</a:t>
            </a:r>
            <a:endParaRPr b="1" sz="3000"/>
          </a:p>
        </p:txBody>
      </p:sp>
      <p:grpSp>
        <p:nvGrpSpPr>
          <p:cNvPr id="523" name="Google Shape;523;p79"/>
          <p:cNvGrpSpPr/>
          <p:nvPr/>
        </p:nvGrpSpPr>
        <p:grpSpPr>
          <a:xfrm>
            <a:off x="0" y="6315042"/>
            <a:ext cx="1936200" cy="542786"/>
            <a:chOff x="0" y="4736400"/>
            <a:chExt cx="1936200" cy="407100"/>
          </a:xfrm>
        </p:grpSpPr>
        <p:sp>
          <p:nvSpPr>
            <p:cNvPr id="524" name="Google Shape;524;p79"/>
            <p:cNvSpPr/>
            <p:nvPr/>
          </p:nvSpPr>
          <p:spPr>
            <a:xfrm>
              <a:off x="0" y="4736400"/>
              <a:ext cx="1936200" cy="407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5" name="Google Shape;525;p79"/>
            <p:cNvPicPr preferRelativeResize="0"/>
            <p:nvPr/>
          </p:nvPicPr>
          <p:blipFill>
            <a:blip r:embed="rId3">
              <a:alphaModFix/>
            </a:blip>
            <a:stretch>
              <a:fillRect/>
            </a:stretch>
          </p:blipFill>
          <p:spPr>
            <a:xfrm>
              <a:off x="76200" y="4782597"/>
              <a:ext cx="1381248" cy="284700"/>
            </a:xfrm>
            <a:prstGeom prst="rect">
              <a:avLst/>
            </a:prstGeom>
            <a:noFill/>
            <a:ln>
              <a:noFill/>
            </a:ln>
          </p:spPr>
        </p:pic>
      </p:grpSp>
      <p:sp>
        <p:nvSpPr>
          <p:cNvPr id="526" name="Google Shape;526;p79"/>
          <p:cNvSpPr txBox="1"/>
          <p:nvPr/>
        </p:nvSpPr>
        <p:spPr>
          <a:xfrm>
            <a:off x="244250" y="1307125"/>
            <a:ext cx="7992600" cy="46752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US" sz="2500">
                <a:solidFill>
                  <a:schemeClr val="dk1"/>
                </a:solidFill>
              </a:rPr>
              <a:t>Centralize information page</a:t>
            </a:r>
            <a:endParaRPr sz="2500">
              <a:solidFill>
                <a:schemeClr val="dk1"/>
              </a:solidFill>
            </a:endParaRPr>
          </a:p>
          <a:p>
            <a:pPr indent="0" lvl="0" marL="457200" rtl="0" algn="l">
              <a:spcBef>
                <a:spcPts val="0"/>
              </a:spcBef>
              <a:spcAft>
                <a:spcPts val="0"/>
              </a:spcAft>
              <a:buNone/>
            </a:pPr>
            <a:r>
              <a:t/>
            </a:r>
            <a:endParaRPr sz="2500">
              <a:solidFill>
                <a:schemeClr val="dk1"/>
              </a:solidFill>
            </a:endParaRPr>
          </a:p>
          <a:p>
            <a:pPr indent="-387350" lvl="0" marL="457200" rtl="0" algn="l">
              <a:spcBef>
                <a:spcPts val="0"/>
              </a:spcBef>
              <a:spcAft>
                <a:spcPts val="0"/>
              </a:spcAft>
              <a:buSzPts val="2500"/>
              <a:buChar char="●"/>
            </a:pPr>
            <a:r>
              <a:rPr lang="en-US" sz="2500"/>
              <a:t>Started small and grew</a:t>
            </a:r>
            <a:endParaRPr sz="2500"/>
          </a:p>
          <a:p>
            <a:pPr indent="0" lvl="0" marL="457200" rtl="0" algn="l">
              <a:spcBef>
                <a:spcPts val="0"/>
              </a:spcBef>
              <a:spcAft>
                <a:spcPts val="0"/>
              </a:spcAft>
              <a:buNone/>
            </a:pPr>
            <a:r>
              <a:t/>
            </a:r>
            <a:endParaRPr sz="2500"/>
          </a:p>
          <a:p>
            <a:pPr indent="-387350" lvl="0" marL="457200" rtl="0" algn="l">
              <a:spcBef>
                <a:spcPts val="0"/>
              </a:spcBef>
              <a:spcAft>
                <a:spcPts val="0"/>
              </a:spcAft>
              <a:buSzPts val="2500"/>
              <a:buChar char="●"/>
            </a:pPr>
            <a:r>
              <a:rPr lang="en-US" sz="2500"/>
              <a:t>Outreach librarians as first contact</a:t>
            </a:r>
            <a:endParaRPr sz="2500"/>
          </a:p>
          <a:p>
            <a:pPr indent="0" lvl="0" marL="457200" rtl="0" algn="l">
              <a:spcBef>
                <a:spcPts val="0"/>
              </a:spcBef>
              <a:spcAft>
                <a:spcPts val="0"/>
              </a:spcAft>
              <a:buNone/>
            </a:pPr>
            <a:r>
              <a:t/>
            </a:r>
            <a:endParaRPr sz="2500"/>
          </a:p>
          <a:p>
            <a:pPr indent="-387350" lvl="0" marL="457200" rtl="0" algn="l">
              <a:spcBef>
                <a:spcPts val="0"/>
              </a:spcBef>
              <a:spcAft>
                <a:spcPts val="0"/>
              </a:spcAft>
              <a:buSzPts val="2500"/>
              <a:buChar char="●"/>
            </a:pPr>
            <a:r>
              <a:rPr lang="en-US" sz="2500"/>
              <a:t>Developed services around requirements </a:t>
            </a:r>
            <a:endParaRPr sz="2500"/>
          </a:p>
          <a:p>
            <a:pPr indent="0" lvl="0" marL="457200" rtl="0" algn="l">
              <a:spcBef>
                <a:spcPts val="0"/>
              </a:spcBef>
              <a:spcAft>
                <a:spcPts val="0"/>
              </a:spcAft>
              <a:buNone/>
            </a:pPr>
            <a:r>
              <a:t/>
            </a:r>
            <a:endParaRPr sz="2500"/>
          </a:p>
          <a:p>
            <a:pPr indent="-387350" lvl="0" marL="457200" rtl="0" algn="l">
              <a:spcBef>
                <a:spcPts val="0"/>
              </a:spcBef>
              <a:spcAft>
                <a:spcPts val="0"/>
              </a:spcAft>
              <a:buSzPts val="2500"/>
              <a:buChar char="●"/>
            </a:pPr>
            <a:r>
              <a:rPr lang="en-US" sz="2500"/>
              <a:t>Embed in other conversations</a:t>
            </a:r>
            <a:endParaRPr sz="2500"/>
          </a:p>
          <a:p>
            <a:pPr indent="0" lvl="0" marL="457200" rtl="0" algn="l">
              <a:spcBef>
                <a:spcPts val="0"/>
              </a:spcBef>
              <a:spcAft>
                <a:spcPts val="0"/>
              </a:spcAft>
              <a:buNone/>
            </a:pPr>
            <a:r>
              <a:t/>
            </a:r>
            <a:endParaRPr sz="2500"/>
          </a:p>
          <a:p>
            <a:pPr indent="-387350" lvl="0" marL="457200" rtl="0" algn="l">
              <a:spcBef>
                <a:spcPts val="0"/>
              </a:spcBef>
              <a:spcAft>
                <a:spcPts val="0"/>
              </a:spcAft>
              <a:buSzPts val="2500"/>
              <a:buChar char="●"/>
            </a:pPr>
            <a:r>
              <a:rPr lang="en-US" sz="2500"/>
              <a:t>Targeted for audience</a:t>
            </a:r>
            <a:endParaRPr sz="2500"/>
          </a:p>
          <a:p>
            <a:pPr indent="0" lvl="0" marL="457200" rtl="0" algn="l">
              <a:spcBef>
                <a:spcPts val="0"/>
              </a:spcBef>
              <a:spcAft>
                <a:spcPts val="0"/>
              </a:spcAft>
              <a:buNone/>
            </a:pPr>
            <a:r>
              <a:t/>
            </a:r>
            <a:endParaRPr sz="2500"/>
          </a:p>
        </p:txBody>
      </p:sp>
      <p:pic>
        <p:nvPicPr>
          <p:cNvPr id="527" name="Google Shape;527;p79"/>
          <p:cNvPicPr preferRelativeResize="0"/>
          <p:nvPr/>
        </p:nvPicPr>
        <p:blipFill>
          <a:blip r:embed="rId4">
            <a:alphaModFix/>
          </a:blip>
          <a:stretch>
            <a:fillRect/>
          </a:stretch>
        </p:blipFill>
        <p:spPr>
          <a:xfrm>
            <a:off x="5765725" y="294374"/>
            <a:ext cx="3127575" cy="31275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sp>
        <p:nvSpPr>
          <p:cNvPr id="532" name="Google Shape;532;p80"/>
          <p:cNvSpPr txBox="1"/>
          <p:nvPr>
            <p:ph type="title"/>
          </p:nvPr>
        </p:nvSpPr>
        <p:spPr>
          <a:xfrm>
            <a:off x="244247" y="294381"/>
            <a:ext cx="6692400" cy="607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3000"/>
              <a:t>Lessons Learned	</a:t>
            </a:r>
            <a:endParaRPr b="1" sz="3000"/>
          </a:p>
        </p:txBody>
      </p:sp>
      <p:grpSp>
        <p:nvGrpSpPr>
          <p:cNvPr id="533" name="Google Shape;533;p80"/>
          <p:cNvGrpSpPr/>
          <p:nvPr/>
        </p:nvGrpSpPr>
        <p:grpSpPr>
          <a:xfrm>
            <a:off x="0" y="6315042"/>
            <a:ext cx="1936200" cy="542786"/>
            <a:chOff x="0" y="4736400"/>
            <a:chExt cx="1936200" cy="407100"/>
          </a:xfrm>
        </p:grpSpPr>
        <p:sp>
          <p:nvSpPr>
            <p:cNvPr id="534" name="Google Shape;534;p80"/>
            <p:cNvSpPr/>
            <p:nvPr/>
          </p:nvSpPr>
          <p:spPr>
            <a:xfrm>
              <a:off x="0" y="4736400"/>
              <a:ext cx="1936200" cy="407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5" name="Google Shape;535;p80"/>
            <p:cNvPicPr preferRelativeResize="0"/>
            <p:nvPr/>
          </p:nvPicPr>
          <p:blipFill>
            <a:blip r:embed="rId3">
              <a:alphaModFix/>
            </a:blip>
            <a:stretch>
              <a:fillRect/>
            </a:stretch>
          </p:blipFill>
          <p:spPr>
            <a:xfrm>
              <a:off x="76200" y="4782597"/>
              <a:ext cx="1381248" cy="284700"/>
            </a:xfrm>
            <a:prstGeom prst="rect">
              <a:avLst/>
            </a:prstGeom>
            <a:noFill/>
            <a:ln>
              <a:noFill/>
            </a:ln>
          </p:spPr>
        </p:pic>
      </p:grpSp>
      <p:sp>
        <p:nvSpPr>
          <p:cNvPr id="536" name="Google Shape;536;p80"/>
          <p:cNvSpPr txBox="1"/>
          <p:nvPr/>
        </p:nvSpPr>
        <p:spPr>
          <a:xfrm>
            <a:off x="349650" y="1360833"/>
            <a:ext cx="8444700" cy="46752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US" sz="2500">
                <a:solidFill>
                  <a:schemeClr val="dk1"/>
                </a:solidFill>
              </a:rPr>
              <a:t>Start small but think long-term</a:t>
            </a:r>
            <a:endParaRPr sz="2500">
              <a:solidFill>
                <a:schemeClr val="dk1"/>
              </a:solidFill>
            </a:endParaRPr>
          </a:p>
          <a:p>
            <a:pPr indent="0" lvl="0" marL="457200" rtl="0" algn="l">
              <a:spcBef>
                <a:spcPts val="0"/>
              </a:spcBef>
              <a:spcAft>
                <a:spcPts val="0"/>
              </a:spcAft>
              <a:buNone/>
            </a:pPr>
            <a:r>
              <a:t/>
            </a:r>
            <a:endParaRPr sz="2500">
              <a:solidFill>
                <a:schemeClr val="dk1"/>
              </a:solidFill>
            </a:endParaRPr>
          </a:p>
          <a:p>
            <a:pPr indent="-387350" lvl="0" marL="457200" rtl="0" algn="l">
              <a:spcBef>
                <a:spcPts val="0"/>
              </a:spcBef>
              <a:spcAft>
                <a:spcPts val="0"/>
              </a:spcAft>
              <a:buClr>
                <a:schemeClr val="dk1"/>
              </a:buClr>
              <a:buSzPts val="2500"/>
              <a:buChar char="●"/>
            </a:pPr>
            <a:r>
              <a:rPr lang="en-US" sz="2500">
                <a:solidFill>
                  <a:schemeClr val="dk1"/>
                </a:solidFill>
              </a:rPr>
              <a:t>Understand needs for different groups</a:t>
            </a:r>
            <a:endParaRPr sz="2500">
              <a:solidFill>
                <a:schemeClr val="dk1"/>
              </a:solidFill>
            </a:endParaRPr>
          </a:p>
          <a:p>
            <a:pPr indent="-387350" lvl="1" marL="914400" rtl="0" algn="l">
              <a:spcBef>
                <a:spcPts val="0"/>
              </a:spcBef>
              <a:spcAft>
                <a:spcPts val="0"/>
              </a:spcAft>
              <a:buClr>
                <a:schemeClr val="dk1"/>
              </a:buClr>
              <a:buSzPts val="2500"/>
              <a:buChar char="○"/>
            </a:pPr>
            <a:r>
              <a:rPr lang="en-US" sz="2500">
                <a:solidFill>
                  <a:schemeClr val="dk1"/>
                </a:solidFill>
              </a:rPr>
              <a:t>How does ORCID relate?</a:t>
            </a:r>
            <a:endParaRPr sz="2500">
              <a:solidFill>
                <a:schemeClr val="dk1"/>
              </a:solidFill>
            </a:endParaRPr>
          </a:p>
          <a:p>
            <a:pPr indent="-387350" lvl="1" marL="914400" rtl="0" algn="l">
              <a:spcBef>
                <a:spcPts val="0"/>
              </a:spcBef>
              <a:spcAft>
                <a:spcPts val="0"/>
              </a:spcAft>
              <a:buClr>
                <a:schemeClr val="dk1"/>
              </a:buClr>
              <a:buSzPts val="2500"/>
              <a:buChar char="○"/>
            </a:pPr>
            <a:r>
              <a:rPr lang="en-US" sz="2500">
                <a:solidFill>
                  <a:schemeClr val="dk1"/>
                </a:solidFill>
              </a:rPr>
              <a:t>Will your integrations provide extra incentives?</a:t>
            </a:r>
            <a:endParaRPr sz="2500">
              <a:solidFill>
                <a:schemeClr val="dk1"/>
              </a:solidFill>
            </a:endParaRPr>
          </a:p>
          <a:p>
            <a:pPr indent="0" lvl="0" marL="914400" rtl="0" algn="l">
              <a:spcBef>
                <a:spcPts val="0"/>
              </a:spcBef>
              <a:spcAft>
                <a:spcPts val="0"/>
              </a:spcAft>
              <a:buNone/>
            </a:pPr>
            <a:r>
              <a:t/>
            </a:r>
            <a:endParaRPr sz="2500">
              <a:solidFill>
                <a:schemeClr val="dk1"/>
              </a:solidFill>
            </a:endParaRPr>
          </a:p>
          <a:p>
            <a:pPr indent="-387350" lvl="0" marL="457200" rtl="0" algn="l">
              <a:spcBef>
                <a:spcPts val="0"/>
              </a:spcBef>
              <a:spcAft>
                <a:spcPts val="0"/>
              </a:spcAft>
              <a:buClr>
                <a:schemeClr val="dk1"/>
              </a:buClr>
              <a:buSzPts val="2500"/>
              <a:buChar char="●"/>
            </a:pPr>
            <a:r>
              <a:rPr lang="en-US" sz="2500">
                <a:solidFill>
                  <a:schemeClr val="dk1"/>
                </a:solidFill>
              </a:rPr>
              <a:t>Curate pitches for different audiences</a:t>
            </a:r>
            <a:endParaRPr sz="2500">
              <a:solidFill>
                <a:schemeClr val="dk1"/>
              </a:solidFill>
            </a:endParaRPr>
          </a:p>
          <a:p>
            <a:pPr indent="0" lvl="0" marL="457200" rtl="0" algn="l">
              <a:spcBef>
                <a:spcPts val="0"/>
              </a:spcBef>
              <a:spcAft>
                <a:spcPts val="0"/>
              </a:spcAft>
              <a:buNone/>
            </a:pPr>
            <a:r>
              <a:t/>
            </a:r>
            <a:endParaRPr sz="2500">
              <a:solidFill>
                <a:schemeClr val="dk1"/>
              </a:solidFill>
            </a:endParaRPr>
          </a:p>
          <a:p>
            <a:pPr indent="-387350" lvl="0" marL="457200" rtl="0" algn="l">
              <a:spcBef>
                <a:spcPts val="0"/>
              </a:spcBef>
              <a:spcAft>
                <a:spcPts val="0"/>
              </a:spcAft>
              <a:buClr>
                <a:schemeClr val="dk1"/>
              </a:buClr>
              <a:buSzPts val="2500"/>
              <a:buChar char="●"/>
            </a:pPr>
            <a:r>
              <a:rPr lang="en-US" sz="2500">
                <a:solidFill>
                  <a:schemeClr val="dk1"/>
                </a:solidFill>
              </a:rPr>
              <a:t>Accept that not everyone will be on board</a:t>
            </a:r>
            <a:endParaRPr sz="2500">
              <a:solidFill>
                <a:schemeClr val="dk1"/>
              </a:solidFill>
            </a:endParaRPr>
          </a:p>
          <a:p>
            <a:pPr indent="0" lvl="0" marL="457200" rtl="0" algn="l">
              <a:spcBef>
                <a:spcPts val="0"/>
              </a:spcBef>
              <a:spcAft>
                <a:spcPts val="0"/>
              </a:spcAft>
              <a:buNone/>
            </a:pPr>
            <a:r>
              <a:t/>
            </a:r>
            <a:endParaRPr sz="2500">
              <a:solidFill>
                <a:schemeClr val="dk1"/>
              </a:solidFill>
            </a:endParaRPr>
          </a:p>
          <a:p>
            <a:pPr indent="-387350" lvl="0" marL="457200" rtl="0" algn="l">
              <a:spcBef>
                <a:spcPts val="0"/>
              </a:spcBef>
              <a:spcAft>
                <a:spcPts val="0"/>
              </a:spcAft>
              <a:buClr>
                <a:schemeClr val="dk1"/>
              </a:buClr>
              <a:buSzPts val="2500"/>
              <a:buChar char="●"/>
            </a:pPr>
            <a:r>
              <a:rPr lang="en-US" sz="2500">
                <a:solidFill>
                  <a:schemeClr val="dk1"/>
                </a:solidFill>
              </a:rPr>
              <a:t>Establish yourself/your team as ORCID to-go-person</a:t>
            </a:r>
            <a:endParaRPr sz="2500">
              <a:solidFill>
                <a:schemeClr val="dk1"/>
              </a:solidFill>
            </a:endParaRPr>
          </a:p>
          <a:p>
            <a:pPr indent="0" lvl="0" marL="457200" rtl="0" algn="l">
              <a:spcBef>
                <a:spcPts val="0"/>
              </a:spcBef>
              <a:spcAft>
                <a:spcPts val="0"/>
              </a:spcAft>
              <a:buNone/>
            </a:pPr>
            <a:r>
              <a:t/>
            </a:r>
            <a:endParaRPr sz="2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0" name="Shape 540"/>
        <p:cNvGrpSpPr/>
        <p:nvPr/>
      </p:nvGrpSpPr>
      <p:grpSpPr>
        <a:xfrm>
          <a:off x="0" y="0"/>
          <a:ext cx="0" cy="0"/>
          <a:chOff x="0" y="0"/>
          <a:chExt cx="0" cy="0"/>
        </a:xfrm>
      </p:grpSpPr>
      <p:sp>
        <p:nvSpPr>
          <p:cNvPr id="541" name="Google Shape;541;p81"/>
          <p:cNvSpPr txBox="1"/>
          <p:nvPr>
            <p:ph type="title"/>
          </p:nvPr>
        </p:nvSpPr>
        <p:spPr>
          <a:xfrm>
            <a:off x="244247" y="294381"/>
            <a:ext cx="6692400" cy="607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3000"/>
              <a:t>Get in Touch!</a:t>
            </a:r>
            <a:endParaRPr b="1" sz="3000"/>
          </a:p>
        </p:txBody>
      </p:sp>
      <p:sp>
        <p:nvSpPr>
          <p:cNvPr id="542" name="Google Shape;542;p81"/>
          <p:cNvSpPr txBox="1"/>
          <p:nvPr>
            <p:ph idx="1" type="body"/>
          </p:nvPr>
        </p:nvSpPr>
        <p:spPr>
          <a:xfrm>
            <a:off x="340225" y="943353"/>
            <a:ext cx="8658600" cy="4971300"/>
          </a:xfrm>
          <a:prstGeom prst="rect">
            <a:avLst/>
          </a:prstGeom>
        </p:spPr>
        <p:txBody>
          <a:bodyPr anchorCtr="0" anchor="ctr" bIns="45700" lIns="91425" spcFirstLastPara="1" rIns="91425" wrap="square" tIns="45700">
            <a:noAutofit/>
          </a:bodyPr>
          <a:lstStyle/>
          <a:p>
            <a:pPr indent="0" lvl="0" marL="0" rtl="0" algn="ctr">
              <a:spcBef>
                <a:spcPts val="480"/>
              </a:spcBef>
              <a:spcAft>
                <a:spcPts val="0"/>
              </a:spcAft>
              <a:buNone/>
            </a:pPr>
            <a:r>
              <a:rPr lang="en-US" u="sng">
                <a:solidFill>
                  <a:schemeClr val="hlink"/>
                </a:solidFill>
                <a:hlinkClick r:id="rId3"/>
              </a:rPr>
              <a:t>s.pugachev@rochester.edu</a:t>
            </a:r>
            <a:endParaRPr/>
          </a:p>
          <a:p>
            <a:pPr indent="0" lvl="0" marL="0" rtl="0" algn="ctr">
              <a:spcBef>
                <a:spcPts val="1600"/>
              </a:spcBef>
              <a:spcAft>
                <a:spcPts val="0"/>
              </a:spcAft>
              <a:buNone/>
            </a:pPr>
            <a:r>
              <a:rPr lang="en-US"/>
              <a:t>Director of Research Initiatives</a:t>
            </a:r>
            <a:endParaRPr/>
          </a:p>
          <a:p>
            <a:pPr indent="0" lvl="0" marL="0" rtl="0" algn="ctr">
              <a:spcBef>
                <a:spcPts val="1600"/>
              </a:spcBef>
              <a:spcAft>
                <a:spcPts val="1600"/>
              </a:spcAft>
              <a:buNone/>
            </a:pPr>
            <a:r>
              <a:rPr lang="en-US"/>
              <a:t>University of Rochester Libraries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6" name="Shape 546"/>
        <p:cNvGrpSpPr/>
        <p:nvPr/>
      </p:nvGrpSpPr>
      <p:grpSpPr>
        <a:xfrm>
          <a:off x="0" y="0"/>
          <a:ext cx="0" cy="0"/>
          <a:chOff x="0" y="0"/>
          <a:chExt cx="0" cy="0"/>
        </a:xfrm>
      </p:grpSpPr>
      <p:sp>
        <p:nvSpPr>
          <p:cNvPr id="547" name="Google Shape;547;p82"/>
          <p:cNvSpPr/>
          <p:nvPr/>
        </p:nvSpPr>
        <p:spPr>
          <a:xfrm>
            <a:off x="464372" y="1343712"/>
            <a:ext cx="2970300" cy="417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3200">
                <a:solidFill>
                  <a:schemeClr val="dk1"/>
                </a:solidFill>
              </a:rPr>
              <a:t>ORCID @ </a:t>
            </a:r>
            <a:endParaRPr sz="3200">
              <a:solidFill>
                <a:schemeClr val="dk1"/>
              </a:solidFill>
            </a:endParaRPr>
          </a:p>
          <a:p>
            <a:pPr indent="0" lvl="0" marL="0" marR="0" rtl="0" algn="ctr">
              <a:spcBef>
                <a:spcPts val="0"/>
              </a:spcBef>
              <a:spcAft>
                <a:spcPts val="0"/>
              </a:spcAft>
              <a:buNone/>
            </a:pPr>
            <a:r>
              <a:rPr lang="en-US" sz="3200">
                <a:solidFill>
                  <a:schemeClr val="dk1"/>
                </a:solidFill>
              </a:rPr>
              <a:t>Penn State University</a:t>
            </a:r>
            <a:endParaRPr/>
          </a:p>
          <a:p>
            <a:pPr indent="0" lvl="0" marL="0" marR="0" rtl="0" algn="r">
              <a:spcBef>
                <a:spcPts val="0"/>
              </a:spcBef>
              <a:spcAft>
                <a:spcPts val="0"/>
              </a:spcAft>
              <a:buNone/>
            </a:pPr>
            <a:r>
              <a:t/>
            </a:r>
            <a:endParaRPr sz="1800">
              <a:solidFill>
                <a:schemeClr val="dk1"/>
              </a:solidFill>
              <a:latin typeface="Arial"/>
              <a:ea typeface="Arial"/>
              <a:cs typeface="Arial"/>
              <a:sym typeface="Arial"/>
            </a:endParaRPr>
          </a:p>
          <a:p>
            <a:pPr indent="0" lvl="0" marL="0" marR="0" rtl="0" algn="r">
              <a:spcBef>
                <a:spcPts val="0"/>
              </a:spcBef>
              <a:spcAft>
                <a:spcPts val="0"/>
              </a:spcAft>
              <a:buNone/>
            </a:pPr>
            <a:r>
              <a:t/>
            </a:r>
            <a:endParaRPr/>
          </a:p>
        </p:txBody>
      </p:sp>
      <p:pic>
        <p:nvPicPr>
          <p:cNvPr id="548" name="Google Shape;548;p82"/>
          <p:cNvPicPr preferRelativeResize="0"/>
          <p:nvPr/>
        </p:nvPicPr>
        <p:blipFill>
          <a:blip r:embed="rId3">
            <a:alphaModFix/>
          </a:blip>
          <a:stretch>
            <a:fillRect/>
          </a:stretch>
        </p:blipFill>
        <p:spPr>
          <a:xfrm>
            <a:off x="4191575" y="2736538"/>
            <a:ext cx="4814725" cy="1384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Google Shape;553;p83"/>
          <p:cNvSpPr txBox="1"/>
          <p:nvPr>
            <p:ph type="title"/>
          </p:nvPr>
        </p:nvSpPr>
        <p:spPr>
          <a:xfrm>
            <a:off x="244247" y="294381"/>
            <a:ext cx="6692400" cy="607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US" sz="3600"/>
              <a:t>Why are we an ORCID member</a:t>
            </a:r>
            <a:endParaRPr sz="3600"/>
          </a:p>
        </p:txBody>
      </p:sp>
      <p:sp>
        <p:nvSpPr>
          <p:cNvPr id="554" name="Google Shape;554;p83"/>
          <p:cNvSpPr txBox="1"/>
          <p:nvPr>
            <p:ph idx="1" type="body"/>
          </p:nvPr>
        </p:nvSpPr>
        <p:spPr>
          <a:xfrm>
            <a:off x="244247" y="1188537"/>
            <a:ext cx="8658600" cy="6773100"/>
          </a:xfrm>
          <a:prstGeom prst="rect">
            <a:avLst/>
          </a:prstGeom>
          <a:noFill/>
          <a:ln>
            <a:noFill/>
          </a:ln>
        </p:spPr>
        <p:txBody>
          <a:bodyPr anchorCtr="0" anchor="t" bIns="34275" lIns="68575" spcFirstLastPara="1" rIns="68575" wrap="square" tIns="34275">
            <a:noAutofit/>
          </a:bodyPr>
          <a:lstStyle/>
          <a:p>
            <a:pPr indent="-323850" lvl="0" marL="177800" rtl="0" algn="l">
              <a:lnSpc>
                <a:spcPct val="90000"/>
              </a:lnSpc>
              <a:spcBef>
                <a:spcPts val="0"/>
              </a:spcBef>
              <a:spcAft>
                <a:spcPts val="0"/>
              </a:spcAft>
              <a:buClr>
                <a:schemeClr val="dk1"/>
              </a:buClr>
              <a:buSzPts val="4500"/>
              <a:buChar char="•"/>
            </a:pPr>
            <a:r>
              <a:rPr lang="en-US" sz="3500"/>
              <a:t>Name disambiguation</a:t>
            </a:r>
            <a:endParaRPr sz="3500"/>
          </a:p>
          <a:p>
            <a:pPr indent="-323850" lvl="0" marL="177800" rtl="0" algn="l">
              <a:lnSpc>
                <a:spcPct val="90000"/>
              </a:lnSpc>
              <a:spcBef>
                <a:spcPts val="800"/>
              </a:spcBef>
              <a:spcAft>
                <a:spcPts val="0"/>
              </a:spcAft>
              <a:buClr>
                <a:schemeClr val="dk1"/>
              </a:buClr>
              <a:buSzPts val="4500"/>
              <a:buChar char="•"/>
            </a:pPr>
            <a:r>
              <a:rPr lang="en-US" sz="3500"/>
              <a:t>Reduce faculty burden</a:t>
            </a:r>
            <a:endParaRPr sz="3500"/>
          </a:p>
          <a:p>
            <a:pPr indent="-323850" lvl="0" marL="177800" rtl="0" algn="l">
              <a:lnSpc>
                <a:spcPct val="90000"/>
              </a:lnSpc>
              <a:spcBef>
                <a:spcPts val="800"/>
              </a:spcBef>
              <a:spcAft>
                <a:spcPts val="0"/>
              </a:spcAft>
              <a:buClr>
                <a:schemeClr val="dk1"/>
              </a:buClr>
              <a:buSzPts val="4500"/>
              <a:buChar char="•"/>
            </a:pPr>
            <a:r>
              <a:rPr lang="en-US" sz="3500"/>
              <a:t>Identity Management</a:t>
            </a:r>
            <a:endParaRPr sz="3500"/>
          </a:p>
          <a:p>
            <a:pPr indent="-38100" lvl="0" marL="177800" rtl="0" algn="l">
              <a:lnSpc>
                <a:spcPct val="90000"/>
              </a:lnSpc>
              <a:spcBef>
                <a:spcPts val="800"/>
              </a:spcBef>
              <a:spcAft>
                <a:spcPts val="0"/>
              </a:spcAft>
              <a:buClr>
                <a:schemeClr val="dk1"/>
              </a:buClr>
              <a:buSzPts val="2100"/>
              <a:buNone/>
            </a:pPr>
            <a:r>
              <a:t/>
            </a:r>
            <a:endParaRPr sz="1100"/>
          </a:p>
          <a:p>
            <a:pPr indent="0" lvl="1" marL="342900" rtl="0" algn="l">
              <a:lnSpc>
                <a:spcPct val="90000"/>
              </a:lnSpc>
              <a:spcBef>
                <a:spcPts val="400"/>
              </a:spcBef>
              <a:spcAft>
                <a:spcPts val="1600"/>
              </a:spcAft>
              <a:buClr>
                <a:schemeClr val="dk1"/>
              </a:buClr>
              <a:buSzPts val="1800"/>
              <a:buNone/>
            </a:pPr>
            <a:r>
              <a:t/>
            </a:r>
            <a:endParaRPr sz="1100"/>
          </a:p>
        </p:txBody>
      </p:sp>
      <p:pic>
        <p:nvPicPr>
          <p:cNvPr id="555" name="Google Shape;555;p83"/>
          <p:cNvPicPr preferRelativeResize="0"/>
          <p:nvPr/>
        </p:nvPicPr>
        <p:blipFill rotWithShape="1">
          <a:blip r:embed="rId3">
            <a:alphaModFix/>
          </a:blip>
          <a:srcRect b="0" l="0" r="0" t="0"/>
          <a:stretch/>
        </p:blipFill>
        <p:spPr>
          <a:xfrm>
            <a:off x="0" y="4302186"/>
            <a:ext cx="9143999" cy="109117"/>
          </a:xfrm>
          <a:prstGeom prst="rect">
            <a:avLst/>
          </a:prstGeom>
          <a:noFill/>
          <a:ln>
            <a:noFill/>
          </a:ln>
        </p:spPr>
      </p:pic>
      <p:graphicFrame>
        <p:nvGraphicFramePr>
          <p:cNvPr id="556" name="Google Shape;556;p83"/>
          <p:cNvGraphicFramePr/>
          <p:nvPr/>
        </p:nvGraphicFramePr>
        <p:xfrm>
          <a:off x="1820917" y="5690692"/>
          <a:ext cx="3000000" cy="3000000"/>
        </p:xfrm>
        <a:graphic>
          <a:graphicData uri="http://schemas.openxmlformats.org/drawingml/2006/table">
            <a:tbl>
              <a:tblPr>
                <a:noFill/>
                <a:tableStyleId>{C98903A2-1C5A-4947-9197-7CF5D09E62DC}</a:tableStyleId>
              </a:tblPr>
              <a:tblGrid>
                <a:gridCol w="6011550"/>
              </a:tblGrid>
              <a:tr h="203200">
                <a:tc>
                  <a:txBody>
                    <a:bodyPr/>
                    <a:lstStyle/>
                    <a:p>
                      <a:pPr indent="0" lvl="0" marL="0" marR="0" rtl="0" algn="l">
                        <a:spcBef>
                          <a:spcPts val="0"/>
                        </a:spcBef>
                        <a:spcAft>
                          <a:spcPts val="0"/>
                        </a:spcAft>
                        <a:buNone/>
                      </a:pPr>
                      <a:r>
                        <a:rPr b="0" i="0" lang="en-US" sz="1900" u="none" cap="none" strike="noStrike">
                          <a:solidFill>
                            <a:srgbClr val="000000"/>
                          </a:solidFill>
                          <a:latin typeface="Calibri"/>
                          <a:ea typeface="Calibri"/>
                          <a:cs typeface="Calibri"/>
                          <a:sym typeface="Calibri"/>
                        </a:rPr>
                        <a:t>M. Reza Mehdizadeh||Hong Weng||Dipendra Gyawali||Liping Tang||Jian Yang</a:t>
                      </a:r>
                      <a:endParaRPr sz="1500"/>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BC2E6"/>
                      </a:solidFill>
                      <a:prstDash val="solid"/>
                      <a:round/>
                      <a:headEnd len="sm" w="sm" type="none"/>
                      <a:tailEnd len="sm" w="sm" type="none"/>
                    </a:lnT>
                    <a:lnB cap="flat" cmpd="sng" w="9525">
                      <a:solidFill>
                        <a:srgbClr val="9BC2E6"/>
                      </a:solidFill>
                      <a:prstDash val="solid"/>
                      <a:round/>
                      <a:headEnd len="sm" w="sm" type="none"/>
                      <a:tailEnd len="sm" w="sm" type="none"/>
                    </a:lnB>
                    <a:solidFill>
                      <a:srgbClr val="DDEBF7"/>
                    </a:solidFill>
                  </a:tcPr>
                </a:tc>
              </a:tr>
            </a:tbl>
          </a:graphicData>
        </a:graphic>
      </p:graphicFrame>
      <p:cxnSp>
        <p:nvCxnSpPr>
          <p:cNvPr id="557" name="Google Shape;557;p83"/>
          <p:cNvCxnSpPr>
            <a:stCxn id="555" idx="2"/>
          </p:cNvCxnSpPr>
          <p:nvPr/>
        </p:nvCxnSpPr>
        <p:spPr>
          <a:xfrm flipH="1">
            <a:off x="4501200" y="4411303"/>
            <a:ext cx="70800" cy="1031100"/>
          </a:xfrm>
          <a:prstGeom prst="straightConnector1">
            <a:avLst/>
          </a:prstGeom>
          <a:noFill/>
          <a:ln cap="flat" cmpd="sng" w="63500">
            <a:solidFill>
              <a:schemeClr val="accent1"/>
            </a:solidFill>
            <a:prstDash val="solid"/>
            <a:miter lim="800000"/>
            <a:headEnd len="sm" w="sm" type="none"/>
            <a:tailEnd len="med" w="med" type="triangle"/>
          </a:ln>
        </p:spPr>
      </p:cxnSp>
      <p:sp>
        <p:nvSpPr>
          <p:cNvPr id="558" name="Google Shape;558;p83"/>
          <p:cNvSpPr/>
          <p:nvPr/>
        </p:nvSpPr>
        <p:spPr>
          <a:xfrm>
            <a:off x="0" y="4211053"/>
            <a:ext cx="279600" cy="336900"/>
          </a:xfrm>
          <a:prstGeom prst="roundRect">
            <a:avLst>
              <a:gd fmla="val 16667" name="adj"/>
            </a:avLst>
          </a:prstGeom>
          <a:noFill/>
          <a:ln cap="flat" cmpd="sng" w="698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sp>
        <p:nvSpPr>
          <p:cNvPr id="563" name="Google Shape;563;p84"/>
          <p:cNvSpPr txBox="1"/>
          <p:nvPr>
            <p:ph type="title"/>
          </p:nvPr>
        </p:nvSpPr>
        <p:spPr>
          <a:xfrm>
            <a:off x="244250" y="294375"/>
            <a:ext cx="7711200" cy="607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US" sz="3600"/>
              <a:t>How We Approached Stakeholders</a:t>
            </a:r>
            <a:endParaRPr sz="3600"/>
          </a:p>
        </p:txBody>
      </p:sp>
      <p:sp>
        <p:nvSpPr>
          <p:cNvPr id="564" name="Google Shape;564;p84"/>
          <p:cNvSpPr txBox="1"/>
          <p:nvPr>
            <p:ph idx="1" type="body"/>
          </p:nvPr>
        </p:nvSpPr>
        <p:spPr>
          <a:xfrm>
            <a:off x="244247" y="1188537"/>
            <a:ext cx="8658600" cy="6773100"/>
          </a:xfrm>
          <a:prstGeom prst="rect">
            <a:avLst/>
          </a:prstGeom>
          <a:noFill/>
          <a:ln>
            <a:noFill/>
          </a:ln>
        </p:spPr>
        <p:txBody>
          <a:bodyPr anchorCtr="0" anchor="t" bIns="34275" lIns="68575" spcFirstLastPara="1" rIns="68575" wrap="square" tIns="34275">
            <a:noAutofit/>
          </a:bodyPr>
          <a:lstStyle/>
          <a:p>
            <a:pPr indent="-260350" lvl="0" marL="177800" rtl="0" algn="l">
              <a:lnSpc>
                <a:spcPct val="90000"/>
              </a:lnSpc>
              <a:spcBef>
                <a:spcPts val="0"/>
              </a:spcBef>
              <a:spcAft>
                <a:spcPts val="0"/>
              </a:spcAft>
              <a:buClr>
                <a:schemeClr val="dk1"/>
              </a:buClr>
              <a:buSzPts val="3500"/>
              <a:buChar char="•"/>
            </a:pPr>
            <a:r>
              <a:rPr lang="en-US" sz="3500"/>
              <a:t>Implementation</a:t>
            </a:r>
            <a:endParaRPr sz="3500"/>
          </a:p>
          <a:p>
            <a:pPr indent="-285750" lvl="1" marL="520700" rtl="0" algn="l">
              <a:lnSpc>
                <a:spcPct val="90000"/>
              </a:lnSpc>
              <a:spcBef>
                <a:spcPts val="400"/>
              </a:spcBef>
              <a:spcAft>
                <a:spcPts val="0"/>
              </a:spcAft>
              <a:buClr>
                <a:schemeClr val="dk1"/>
              </a:buClr>
              <a:buSzPts val="3500"/>
              <a:buChar char="•"/>
            </a:pPr>
            <a:r>
              <a:rPr lang="en-US" sz="3500"/>
              <a:t>Penn State IT</a:t>
            </a:r>
            <a:endParaRPr sz="3500"/>
          </a:p>
          <a:p>
            <a:pPr indent="-285750" lvl="1" marL="520700" rtl="0" algn="l">
              <a:lnSpc>
                <a:spcPct val="90000"/>
              </a:lnSpc>
              <a:spcBef>
                <a:spcPts val="400"/>
              </a:spcBef>
              <a:spcAft>
                <a:spcPts val="0"/>
              </a:spcAft>
              <a:buClr>
                <a:schemeClr val="dk1"/>
              </a:buClr>
              <a:buSzPts val="3500"/>
              <a:buChar char="•"/>
            </a:pPr>
            <a:r>
              <a:rPr lang="en-US" sz="3500"/>
              <a:t>University Libraries</a:t>
            </a:r>
            <a:endParaRPr sz="3500"/>
          </a:p>
          <a:p>
            <a:pPr indent="0" lvl="1" marL="342900" rtl="0" algn="l">
              <a:lnSpc>
                <a:spcPct val="90000"/>
              </a:lnSpc>
              <a:spcBef>
                <a:spcPts val="400"/>
              </a:spcBef>
              <a:spcAft>
                <a:spcPts val="0"/>
              </a:spcAft>
              <a:buClr>
                <a:schemeClr val="dk1"/>
              </a:buClr>
              <a:buSzPts val="1800"/>
              <a:buNone/>
            </a:pPr>
            <a:r>
              <a:t/>
            </a:r>
            <a:endParaRPr sz="3500"/>
          </a:p>
          <a:p>
            <a:pPr indent="-260350" lvl="0" marL="177800" rtl="0" algn="l">
              <a:lnSpc>
                <a:spcPct val="90000"/>
              </a:lnSpc>
              <a:spcBef>
                <a:spcPts val="800"/>
              </a:spcBef>
              <a:spcAft>
                <a:spcPts val="0"/>
              </a:spcAft>
              <a:buClr>
                <a:schemeClr val="dk1"/>
              </a:buClr>
              <a:buSzPts val="3500"/>
              <a:buChar char="•"/>
            </a:pPr>
            <a:r>
              <a:rPr lang="en-US" sz="3500"/>
              <a:t>Training and Education </a:t>
            </a:r>
            <a:endParaRPr sz="3500"/>
          </a:p>
          <a:p>
            <a:pPr indent="-285750" lvl="1" marL="520700" rtl="0" algn="l">
              <a:lnSpc>
                <a:spcPct val="90000"/>
              </a:lnSpc>
              <a:spcBef>
                <a:spcPts val="400"/>
              </a:spcBef>
              <a:spcAft>
                <a:spcPts val="0"/>
              </a:spcAft>
              <a:buClr>
                <a:schemeClr val="dk1"/>
              </a:buClr>
              <a:buSzPts val="3500"/>
              <a:buChar char="•"/>
            </a:pPr>
            <a:r>
              <a:rPr lang="en-US" sz="3500"/>
              <a:t>Liaison Librarians</a:t>
            </a:r>
            <a:endParaRPr sz="3500"/>
          </a:p>
          <a:p>
            <a:pPr indent="-285750" lvl="1" marL="520700" rtl="0" algn="l">
              <a:lnSpc>
                <a:spcPct val="90000"/>
              </a:lnSpc>
              <a:spcBef>
                <a:spcPts val="400"/>
              </a:spcBef>
              <a:spcAft>
                <a:spcPts val="0"/>
              </a:spcAft>
              <a:buClr>
                <a:schemeClr val="dk1"/>
              </a:buClr>
              <a:buSzPts val="3500"/>
              <a:buChar char="•"/>
            </a:pPr>
            <a:r>
              <a:rPr lang="en-US" sz="3500"/>
              <a:t>Office of Senior Vice President for Research</a:t>
            </a:r>
            <a:endParaRPr sz="3500"/>
          </a:p>
          <a:p>
            <a:pPr indent="-285750" lvl="1" marL="520700" rtl="0" algn="l">
              <a:lnSpc>
                <a:spcPct val="90000"/>
              </a:lnSpc>
              <a:spcBef>
                <a:spcPts val="400"/>
              </a:spcBef>
              <a:spcAft>
                <a:spcPts val="0"/>
              </a:spcAft>
              <a:buClr>
                <a:schemeClr val="dk1"/>
              </a:buClr>
              <a:buSzPts val="3500"/>
              <a:buChar char="•"/>
            </a:pPr>
            <a:r>
              <a:rPr lang="en-US" sz="3500"/>
              <a:t>The Graduate School</a:t>
            </a:r>
            <a:endParaRPr sz="3500"/>
          </a:p>
          <a:p>
            <a:pPr indent="-38100" lvl="0" marL="177800" rtl="0" algn="l">
              <a:lnSpc>
                <a:spcPct val="90000"/>
              </a:lnSpc>
              <a:spcBef>
                <a:spcPts val="800"/>
              </a:spcBef>
              <a:spcAft>
                <a:spcPts val="1600"/>
              </a:spcAft>
              <a:buClr>
                <a:schemeClr val="dk1"/>
              </a:buClr>
              <a:buSzPts val="2100"/>
              <a:buNone/>
            </a:pPr>
            <a:r>
              <a:t/>
            </a:r>
            <a:endParaRPr sz="3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sp>
        <p:nvSpPr>
          <p:cNvPr id="570" name="Google Shape;570;p85"/>
          <p:cNvSpPr txBox="1"/>
          <p:nvPr>
            <p:ph type="title"/>
          </p:nvPr>
        </p:nvSpPr>
        <p:spPr>
          <a:xfrm>
            <a:off x="244247" y="294381"/>
            <a:ext cx="6692400" cy="607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US" sz="3000"/>
              <a:t>Implementations: Done</a:t>
            </a:r>
            <a:br>
              <a:rPr lang="en-US" sz="3000"/>
            </a:br>
            <a:r>
              <a:rPr lang="en-US" sz="3000"/>
              <a:t>Link PSU Access ID and ORCiD</a:t>
            </a:r>
            <a:endParaRPr sz="3000"/>
          </a:p>
        </p:txBody>
      </p:sp>
      <p:pic>
        <p:nvPicPr>
          <p:cNvPr id="571" name="Google Shape;571;p85"/>
          <p:cNvPicPr preferRelativeResize="0"/>
          <p:nvPr>
            <p:ph idx="1" type="body"/>
          </p:nvPr>
        </p:nvPicPr>
        <p:blipFill rotWithShape="1">
          <a:blip r:embed="rId3">
            <a:alphaModFix/>
          </a:blip>
          <a:srcRect b="0" l="0" r="0" t="0"/>
          <a:stretch/>
        </p:blipFill>
        <p:spPr>
          <a:xfrm>
            <a:off x="1526063" y="1837657"/>
            <a:ext cx="6091800" cy="4351200"/>
          </a:xfrm>
          <a:prstGeom prst="rect">
            <a:avLst/>
          </a:prstGeom>
          <a:noFill/>
          <a:ln>
            <a:noFill/>
          </a:ln>
        </p:spPr>
      </p:pic>
      <p:sp>
        <p:nvSpPr>
          <p:cNvPr id="572" name="Google Shape;572;p85"/>
          <p:cNvSpPr/>
          <p:nvPr/>
        </p:nvSpPr>
        <p:spPr>
          <a:xfrm>
            <a:off x="2941721" y="4283242"/>
            <a:ext cx="424200" cy="168300"/>
          </a:xfrm>
          <a:prstGeom prst="roundRect">
            <a:avLst>
              <a:gd fmla="val 16667" name="adj"/>
            </a:avLst>
          </a:prstGeom>
          <a:noFill/>
          <a:ln cap="flat" cmpd="sng" w="1587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73" name="Google Shape;573;p85"/>
          <p:cNvSpPr/>
          <p:nvPr/>
        </p:nvSpPr>
        <p:spPr>
          <a:xfrm>
            <a:off x="2445419" y="4475748"/>
            <a:ext cx="1895100" cy="216300"/>
          </a:xfrm>
          <a:prstGeom prst="roundRect">
            <a:avLst>
              <a:gd fmla="val 16667" name="adj"/>
            </a:avLst>
          </a:prstGeom>
          <a:noFill/>
          <a:ln cap="flat" cmpd="sng" w="254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8" name="Shape 578"/>
        <p:cNvGrpSpPr/>
        <p:nvPr/>
      </p:nvGrpSpPr>
      <p:grpSpPr>
        <a:xfrm>
          <a:off x="0" y="0"/>
          <a:ext cx="0" cy="0"/>
          <a:chOff x="0" y="0"/>
          <a:chExt cx="0" cy="0"/>
        </a:xfrm>
      </p:grpSpPr>
      <p:sp>
        <p:nvSpPr>
          <p:cNvPr id="579" name="Google Shape;579;p86"/>
          <p:cNvSpPr txBox="1"/>
          <p:nvPr>
            <p:ph type="title"/>
          </p:nvPr>
        </p:nvSpPr>
        <p:spPr>
          <a:xfrm>
            <a:off x="244250" y="294375"/>
            <a:ext cx="7314300" cy="607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US" sz="3000"/>
              <a:t>Implementations: Done</a:t>
            </a:r>
            <a:br>
              <a:rPr lang="en-US" sz="3000"/>
            </a:br>
            <a:r>
              <a:rPr lang="en-US" sz="3000"/>
              <a:t>Importing Publications via ORCiD on DM</a:t>
            </a:r>
            <a:endParaRPr sz="3000"/>
          </a:p>
        </p:txBody>
      </p:sp>
      <p:pic>
        <p:nvPicPr>
          <p:cNvPr id="580" name="Google Shape;580;p86"/>
          <p:cNvPicPr preferRelativeResize="0"/>
          <p:nvPr>
            <p:ph idx="1" type="body"/>
          </p:nvPr>
        </p:nvPicPr>
        <p:blipFill rotWithShape="1">
          <a:blip r:embed="rId3">
            <a:alphaModFix/>
          </a:blip>
          <a:srcRect b="0" l="0" r="0" t="0"/>
          <a:stretch/>
        </p:blipFill>
        <p:spPr>
          <a:xfrm>
            <a:off x="628650" y="1967651"/>
            <a:ext cx="7886700" cy="4067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85" name="Shape 585"/>
        <p:cNvGrpSpPr/>
        <p:nvPr/>
      </p:nvGrpSpPr>
      <p:grpSpPr>
        <a:xfrm>
          <a:off x="0" y="0"/>
          <a:ext cx="0" cy="0"/>
          <a:chOff x="0" y="0"/>
          <a:chExt cx="0" cy="0"/>
        </a:xfrm>
      </p:grpSpPr>
      <p:sp>
        <p:nvSpPr>
          <p:cNvPr id="586" name="Google Shape;586;p87"/>
          <p:cNvSpPr txBox="1"/>
          <p:nvPr>
            <p:ph type="title"/>
          </p:nvPr>
        </p:nvSpPr>
        <p:spPr>
          <a:xfrm>
            <a:off x="244247" y="294381"/>
            <a:ext cx="6692400" cy="607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US" sz="3000"/>
              <a:t>Implementations: Done</a:t>
            </a:r>
            <a:br>
              <a:rPr lang="en-US" sz="3000"/>
            </a:br>
            <a:r>
              <a:rPr lang="en-US" sz="3000"/>
              <a:t>Select publication for import</a:t>
            </a:r>
            <a:endParaRPr sz="3000"/>
          </a:p>
        </p:txBody>
      </p:sp>
      <p:pic>
        <p:nvPicPr>
          <p:cNvPr id="587" name="Google Shape;587;p87"/>
          <p:cNvPicPr preferRelativeResize="0"/>
          <p:nvPr>
            <p:ph idx="1" type="body"/>
          </p:nvPr>
        </p:nvPicPr>
        <p:blipFill rotWithShape="1">
          <a:blip r:embed="rId3">
            <a:alphaModFix/>
          </a:blip>
          <a:srcRect b="0" l="8300" r="8855" t="0"/>
          <a:stretch/>
        </p:blipFill>
        <p:spPr>
          <a:xfrm>
            <a:off x="621506" y="1825626"/>
            <a:ext cx="7893900" cy="4351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61"/>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1" lang="en-US"/>
              <a:t>ORCID: Open Researcher &amp; Contributor ID</a:t>
            </a:r>
            <a:endParaRPr b="1" i="0" sz="2000" u="none" cap="none" strike="noStrike">
              <a:solidFill>
                <a:schemeClr val="dk1"/>
              </a:solidFill>
            </a:endParaRPr>
          </a:p>
        </p:txBody>
      </p:sp>
      <p:sp>
        <p:nvSpPr>
          <p:cNvPr id="325" name="Google Shape;325;p61"/>
          <p:cNvSpPr txBox="1"/>
          <p:nvPr/>
        </p:nvSpPr>
        <p:spPr>
          <a:xfrm>
            <a:off x="603600" y="864675"/>
            <a:ext cx="8540400" cy="7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800">
                <a:solidFill>
                  <a:schemeClr val="lt1"/>
                </a:solidFill>
              </a:rPr>
              <a:t>   </a:t>
            </a:r>
            <a:r>
              <a:rPr lang="en-US" sz="3600">
                <a:solidFill>
                  <a:schemeClr val="lt1"/>
                </a:solidFill>
              </a:rPr>
              <a:t> </a:t>
            </a:r>
            <a:r>
              <a:rPr lang="en-US" sz="3600" u="sng">
                <a:solidFill>
                  <a:schemeClr val="hlink"/>
                </a:solidFill>
                <a:hlinkClick r:id="rId3"/>
              </a:rPr>
              <a:t>https://orcid.org/0000-0002-1196-6279</a:t>
            </a:r>
            <a:r>
              <a:rPr lang="en-US" sz="1800">
                <a:solidFill>
                  <a:schemeClr val="lt1"/>
                </a:solidFill>
              </a:rPr>
              <a:t> </a:t>
            </a:r>
            <a:endParaRPr/>
          </a:p>
        </p:txBody>
      </p:sp>
      <p:pic>
        <p:nvPicPr>
          <p:cNvPr id="326" name="Google Shape;326;p61"/>
          <p:cNvPicPr preferRelativeResize="0"/>
          <p:nvPr/>
        </p:nvPicPr>
        <p:blipFill>
          <a:blip r:embed="rId4">
            <a:alphaModFix/>
          </a:blip>
          <a:stretch>
            <a:fillRect/>
          </a:stretch>
        </p:blipFill>
        <p:spPr>
          <a:xfrm>
            <a:off x="496925" y="1035075"/>
            <a:ext cx="455700" cy="455700"/>
          </a:xfrm>
          <a:prstGeom prst="rect">
            <a:avLst/>
          </a:prstGeom>
          <a:noFill/>
          <a:ln>
            <a:noFill/>
          </a:ln>
        </p:spPr>
      </p:pic>
      <p:pic>
        <p:nvPicPr>
          <p:cNvPr id="327" name="Google Shape;327;p61"/>
          <p:cNvPicPr preferRelativeResize="0"/>
          <p:nvPr/>
        </p:nvPicPr>
        <p:blipFill>
          <a:blip r:embed="rId5">
            <a:alphaModFix/>
          </a:blip>
          <a:stretch>
            <a:fillRect/>
          </a:stretch>
        </p:blipFill>
        <p:spPr>
          <a:xfrm>
            <a:off x="152400" y="1490775"/>
            <a:ext cx="8839198" cy="3160683"/>
          </a:xfrm>
          <a:prstGeom prst="rect">
            <a:avLst/>
          </a:prstGeom>
          <a:noFill/>
          <a:ln>
            <a:noFill/>
          </a:ln>
        </p:spPr>
      </p:pic>
      <p:pic>
        <p:nvPicPr>
          <p:cNvPr id="328" name="Google Shape;328;p61"/>
          <p:cNvPicPr preferRelativeResize="0"/>
          <p:nvPr/>
        </p:nvPicPr>
        <p:blipFill>
          <a:blip r:embed="rId6">
            <a:alphaModFix/>
          </a:blip>
          <a:stretch>
            <a:fillRect/>
          </a:stretch>
        </p:blipFill>
        <p:spPr>
          <a:xfrm>
            <a:off x="2489200" y="3194875"/>
            <a:ext cx="6502399" cy="1473847"/>
          </a:xfrm>
          <a:prstGeom prst="rect">
            <a:avLst/>
          </a:prstGeom>
          <a:noFill/>
          <a:ln>
            <a:noFill/>
          </a:ln>
        </p:spPr>
      </p:pic>
      <p:pic>
        <p:nvPicPr>
          <p:cNvPr id="329" name="Google Shape;329;p61"/>
          <p:cNvPicPr preferRelativeResize="0"/>
          <p:nvPr/>
        </p:nvPicPr>
        <p:blipFill>
          <a:blip r:embed="rId7">
            <a:alphaModFix/>
          </a:blip>
          <a:stretch>
            <a:fillRect/>
          </a:stretch>
        </p:blipFill>
        <p:spPr>
          <a:xfrm>
            <a:off x="2489200" y="4668729"/>
            <a:ext cx="6502400" cy="1682346"/>
          </a:xfrm>
          <a:prstGeom prst="rect">
            <a:avLst/>
          </a:prstGeom>
          <a:noFill/>
          <a:ln>
            <a:noFill/>
          </a:ln>
        </p:spPr>
      </p:pic>
      <p:pic>
        <p:nvPicPr>
          <p:cNvPr id="330" name="Google Shape;330;p61"/>
          <p:cNvPicPr preferRelativeResize="0"/>
          <p:nvPr/>
        </p:nvPicPr>
        <p:blipFill>
          <a:blip r:embed="rId8">
            <a:alphaModFix/>
          </a:blip>
          <a:stretch>
            <a:fillRect/>
          </a:stretch>
        </p:blipFill>
        <p:spPr>
          <a:xfrm>
            <a:off x="2489200" y="6368362"/>
            <a:ext cx="6502401" cy="3746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Google Shape;592;p88"/>
          <p:cNvSpPr txBox="1"/>
          <p:nvPr>
            <p:ph type="title"/>
          </p:nvPr>
        </p:nvSpPr>
        <p:spPr>
          <a:xfrm>
            <a:off x="244247" y="294381"/>
            <a:ext cx="6692400" cy="607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US" sz="3000"/>
              <a:t>Implementations: In Progress</a:t>
            </a:r>
            <a:endParaRPr sz="3000"/>
          </a:p>
        </p:txBody>
      </p:sp>
      <p:pic>
        <p:nvPicPr>
          <p:cNvPr id="593" name="Google Shape;593;p88"/>
          <p:cNvPicPr preferRelativeResize="0"/>
          <p:nvPr>
            <p:ph idx="1" type="body"/>
          </p:nvPr>
        </p:nvPicPr>
        <p:blipFill rotWithShape="1">
          <a:blip r:embed="rId3">
            <a:alphaModFix/>
          </a:blip>
          <a:srcRect b="0" l="0" r="0" t="0"/>
          <a:stretch/>
        </p:blipFill>
        <p:spPr>
          <a:xfrm>
            <a:off x="737350" y="1825625"/>
            <a:ext cx="7717800" cy="4351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7" name="Shape 597"/>
        <p:cNvGrpSpPr/>
        <p:nvPr/>
      </p:nvGrpSpPr>
      <p:grpSpPr>
        <a:xfrm>
          <a:off x="0" y="0"/>
          <a:ext cx="0" cy="0"/>
          <a:chOff x="0" y="0"/>
          <a:chExt cx="0" cy="0"/>
        </a:xfrm>
      </p:grpSpPr>
      <p:sp>
        <p:nvSpPr>
          <p:cNvPr id="598" name="Google Shape;598;p89"/>
          <p:cNvSpPr txBox="1"/>
          <p:nvPr>
            <p:ph type="title"/>
          </p:nvPr>
        </p:nvSpPr>
        <p:spPr>
          <a:xfrm>
            <a:off x="244247" y="294381"/>
            <a:ext cx="6692400" cy="607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US" sz="3000"/>
              <a:t>Implementations: In Progress</a:t>
            </a:r>
            <a:endParaRPr sz="3000"/>
          </a:p>
        </p:txBody>
      </p:sp>
      <p:pic>
        <p:nvPicPr>
          <p:cNvPr id="599" name="Google Shape;599;p89"/>
          <p:cNvPicPr preferRelativeResize="0"/>
          <p:nvPr>
            <p:ph idx="1" type="body"/>
          </p:nvPr>
        </p:nvPicPr>
        <p:blipFill rotWithShape="1">
          <a:blip r:embed="rId3">
            <a:alphaModFix/>
          </a:blip>
          <a:srcRect b="0" l="0" r="0" t="0"/>
          <a:stretch/>
        </p:blipFill>
        <p:spPr>
          <a:xfrm>
            <a:off x="655475" y="1825625"/>
            <a:ext cx="7799700" cy="4351200"/>
          </a:xfrm>
          <a:prstGeom prst="rect">
            <a:avLst/>
          </a:prstGeom>
          <a:noFill/>
          <a:ln>
            <a:noFill/>
          </a:ln>
        </p:spPr>
      </p:pic>
      <p:cxnSp>
        <p:nvCxnSpPr>
          <p:cNvPr id="600" name="Google Shape;600;p89"/>
          <p:cNvCxnSpPr/>
          <p:nvPr/>
        </p:nvCxnSpPr>
        <p:spPr>
          <a:xfrm rot="10800000">
            <a:off x="5928553" y="4379495"/>
            <a:ext cx="568500" cy="1371600"/>
          </a:xfrm>
          <a:prstGeom prst="straightConnector1">
            <a:avLst/>
          </a:prstGeom>
          <a:noFill/>
          <a:ln cap="flat" cmpd="sng" w="63500">
            <a:solidFill>
              <a:srgbClr val="FF0000"/>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4" name="Shape 604"/>
        <p:cNvGrpSpPr/>
        <p:nvPr/>
      </p:nvGrpSpPr>
      <p:grpSpPr>
        <a:xfrm>
          <a:off x="0" y="0"/>
          <a:ext cx="0" cy="0"/>
          <a:chOff x="0" y="0"/>
          <a:chExt cx="0" cy="0"/>
        </a:xfrm>
      </p:grpSpPr>
      <p:sp>
        <p:nvSpPr>
          <p:cNvPr id="605" name="Google Shape;605;p90"/>
          <p:cNvSpPr txBox="1"/>
          <p:nvPr>
            <p:ph type="title"/>
          </p:nvPr>
        </p:nvSpPr>
        <p:spPr>
          <a:xfrm>
            <a:off x="244247" y="294381"/>
            <a:ext cx="6692400" cy="607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US" sz="3000"/>
              <a:t>Implementations: In Progress</a:t>
            </a:r>
            <a:endParaRPr sz="3000"/>
          </a:p>
        </p:txBody>
      </p:sp>
      <p:pic>
        <p:nvPicPr>
          <p:cNvPr id="606" name="Google Shape;606;p90"/>
          <p:cNvPicPr preferRelativeResize="0"/>
          <p:nvPr>
            <p:ph idx="1" type="body"/>
          </p:nvPr>
        </p:nvPicPr>
        <p:blipFill rotWithShape="1">
          <a:blip r:embed="rId3">
            <a:alphaModFix/>
          </a:blip>
          <a:srcRect b="0" l="0" r="0" t="0"/>
          <a:stretch/>
        </p:blipFill>
        <p:spPr>
          <a:xfrm>
            <a:off x="675950" y="1825625"/>
            <a:ext cx="7738200" cy="43512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0" name="Shape 610"/>
        <p:cNvGrpSpPr/>
        <p:nvPr/>
      </p:nvGrpSpPr>
      <p:grpSpPr>
        <a:xfrm>
          <a:off x="0" y="0"/>
          <a:ext cx="0" cy="0"/>
          <a:chOff x="0" y="0"/>
          <a:chExt cx="0" cy="0"/>
        </a:xfrm>
      </p:grpSpPr>
      <p:sp>
        <p:nvSpPr>
          <p:cNvPr id="611" name="Google Shape;611;p91"/>
          <p:cNvSpPr txBox="1"/>
          <p:nvPr>
            <p:ph type="title"/>
          </p:nvPr>
        </p:nvSpPr>
        <p:spPr>
          <a:xfrm>
            <a:off x="244247" y="294381"/>
            <a:ext cx="6692400" cy="607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US" sz="3000"/>
              <a:t>Implementations: In Progress</a:t>
            </a:r>
            <a:endParaRPr sz="3000"/>
          </a:p>
        </p:txBody>
      </p:sp>
      <p:pic>
        <p:nvPicPr>
          <p:cNvPr id="612" name="Google Shape;612;p91"/>
          <p:cNvPicPr preferRelativeResize="0"/>
          <p:nvPr>
            <p:ph idx="1" type="body"/>
          </p:nvPr>
        </p:nvPicPr>
        <p:blipFill rotWithShape="1">
          <a:blip r:embed="rId3">
            <a:alphaModFix/>
          </a:blip>
          <a:srcRect b="0" l="0" r="0" t="0"/>
          <a:stretch/>
        </p:blipFill>
        <p:spPr>
          <a:xfrm>
            <a:off x="675950" y="1830225"/>
            <a:ext cx="7881600" cy="4341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6" name="Shape 616"/>
        <p:cNvGrpSpPr/>
        <p:nvPr/>
      </p:nvGrpSpPr>
      <p:grpSpPr>
        <a:xfrm>
          <a:off x="0" y="0"/>
          <a:ext cx="0" cy="0"/>
          <a:chOff x="0" y="0"/>
          <a:chExt cx="0" cy="0"/>
        </a:xfrm>
      </p:grpSpPr>
      <p:sp>
        <p:nvSpPr>
          <p:cNvPr id="617" name="Google Shape;617;p92"/>
          <p:cNvSpPr txBox="1"/>
          <p:nvPr>
            <p:ph type="title"/>
          </p:nvPr>
        </p:nvSpPr>
        <p:spPr>
          <a:xfrm>
            <a:off x="244247" y="294381"/>
            <a:ext cx="6692400" cy="607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US" sz="3000"/>
              <a:t>Implementations: In Progress</a:t>
            </a:r>
            <a:endParaRPr sz="3000"/>
          </a:p>
        </p:txBody>
      </p:sp>
      <p:pic>
        <p:nvPicPr>
          <p:cNvPr id="618" name="Google Shape;618;p92"/>
          <p:cNvPicPr preferRelativeResize="0"/>
          <p:nvPr>
            <p:ph idx="1" type="body"/>
          </p:nvPr>
        </p:nvPicPr>
        <p:blipFill rotWithShape="1">
          <a:blip r:embed="rId3">
            <a:alphaModFix/>
          </a:blip>
          <a:srcRect b="0" l="0" r="0" t="0"/>
          <a:stretch/>
        </p:blipFill>
        <p:spPr>
          <a:xfrm>
            <a:off x="696425" y="1830225"/>
            <a:ext cx="7717800" cy="43419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2" name="Shape 622"/>
        <p:cNvGrpSpPr/>
        <p:nvPr/>
      </p:nvGrpSpPr>
      <p:grpSpPr>
        <a:xfrm>
          <a:off x="0" y="0"/>
          <a:ext cx="0" cy="0"/>
          <a:chOff x="0" y="0"/>
          <a:chExt cx="0" cy="0"/>
        </a:xfrm>
      </p:grpSpPr>
      <p:sp>
        <p:nvSpPr>
          <p:cNvPr id="623" name="Google Shape;623;p93"/>
          <p:cNvSpPr txBox="1"/>
          <p:nvPr>
            <p:ph type="title"/>
          </p:nvPr>
        </p:nvSpPr>
        <p:spPr>
          <a:xfrm>
            <a:off x="244247" y="294381"/>
            <a:ext cx="6692400" cy="607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US" sz="3000"/>
              <a:t>Implementations: In Progress</a:t>
            </a:r>
            <a:endParaRPr sz="3000"/>
          </a:p>
        </p:txBody>
      </p:sp>
      <p:pic>
        <p:nvPicPr>
          <p:cNvPr id="624" name="Google Shape;624;p93"/>
          <p:cNvPicPr preferRelativeResize="0"/>
          <p:nvPr>
            <p:ph idx="1" type="body"/>
          </p:nvPr>
        </p:nvPicPr>
        <p:blipFill rotWithShape="1">
          <a:blip r:embed="rId3">
            <a:alphaModFix/>
          </a:blip>
          <a:srcRect b="0" l="0" r="0" t="0"/>
          <a:stretch/>
        </p:blipFill>
        <p:spPr>
          <a:xfrm>
            <a:off x="614525" y="1830225"/>
            <a:ext cx="7922400" cy="4341900"/>
          </a:xfrm>
          <a:prstGeom prst="rect">
            <a:avLst/>
          </a:prstGeom>
          <a:noFill/>
          <a:ln>
            <a:noFill/>
          </a:ln>
        </p:spPr>
      </p:pic>
      <p:sp>
        <p:nvSpPr>
          <p:cNvPr id="625" name="Google Shape;625;p93"/>
          <p:cNvSpPr/>
          <p:nvPr/>
        </p:nvSpPr>
        <p:spPr>
          <a:xfrm>
            <a:off x="3257624" y="5426250"/>
            <a:ext cx="1055700" cy="348900"/>
          </a:xfrm>
          <a:prstGeom prst="roundRect">
            <a:avLst>
              <a:gd fmla="val 16667" name="adj"/>
            </a:avLst>
          </a:prstGeom>
          <a:noFill/>
          <a:ln cap="flat" cmpd="sng" w="508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26" name="Google Shape;626;p93"/>
          <p:cNvSpPr/>
          <p:nvPr/>
        </p:nvSpPr>
        <p:spPr>
          <a:xfrm>
            <a:off x="5035800" y="5426250"/>
            <a:ext cx="1413300" cy="348900"/>
          </a:xfrm>
          <a:prstGeom prst="roundRect">
            <a:avLst>
              <a:gd fmla="val 16667" name="adj"/>
            </a:avLst>
          </a:prstGeom>
          <a:noFill/>
          <a:ln cap="flat" cmpd="sng" w="508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0" name="Shape 630"/>
        <p:cNvGrpSpPr/>
        <p:nvPr/>
      </p:nvGrpSpPr>
      <p:grpSpPr>
        <a:xfrm>
          <a:off x="0" y="0"/>
          <a:ext cx="0" cy="0"/>
          <a:chOff x="0" y="0"/>
          <a:chExt cx="0" cy="0"/>
        </a:xfrm>
      </p:grpSpPr>
      <p:sp>
        <p:nvSpPr>
          <p:cNvPr id="631" name="Google Shape;631;p94"/>
          <p:cNvSpPr txBox="1"/>
          <p:nvPr>
            <p:ph type="title"/>
          </p:nvPr>
        </p:nvSpPr>
        <p:spPr>
          <a:xfrm>
            <a:off x="244247" y="294381"/>
            <a:ext cx="6692400" cy="607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US" sz="3000"/>
              <a:t>Implementations: In Progress</a:t>
            </a:r>
            <a:endParaRPr sz="3000"/>
          </a:p>
        </p:txBody>
      </p:sp>
      <p:pic>
        <p:nvPicPr>
          <p:cNvPr id="632" name="Google Shape;632;p94"/>
          <p:cNvPicPr preferRelativeResize="0"/>
          <p:nvPr>
            <p:ph idx="1" type="body"/>
          </p:nvPr>
        </p:nvPicPr>
        <p:blipFill rotWithShape="1">
          <a:blip r:embed="rId3">
            <a:alphaModFix/>
          </a:blip>
          <a:srcRect b="0" l="0" r="0" t="0"/>
          <a:stretch/>
        </p:blipFill>
        <p:spPr>
          <a:xfrm>
            <a:off x="573575" y="1834800"/>
            <a:ext cx="8065800" cy="43329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6" name="Shape 636"/>
        <p:cNvGrpSpPr/>
        <p:nvPr/>
      </p:nvGrpSpPr>
      <p:grpSpPr>
        <a:xfrm>
          <a:off x="0" y="0"/>
          <a:ext cx="0" cy="0"/>
          <a:chOff x="0" y="0"/>
          <a:chExt cx="0" cy="0"/>
        </a:xfrm>
      </p:grpSpPr>
      <p:sp>
        <p:nvSpPr>
          <p:cNvPr id="637" name="Google Shape;637;p95"/>
          <p:cNvSpPr txBox="1"/>
          <p:nvPr>
            <p:ph type="title"/>
          </p:nvPr>
        </p:nvSpPr>
        <p:spPr>
          <a:xfrm>
            <a:off x="244247" y="294381"/>
            <a:ext cx="6692400" cy="607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US" sz="3600"/>
              <a:t>Outreach and lessons learned</a:t>
            </a:r>
            <a:endParaRPr sz="3600"/>
          </a:p>
        </p:txBody>
      </p:sp>
      <p:sp>
        <p:nvSpPr>
          <p:cNvPr id="638" name="Google Shape;638;p95"/>
          <p:cNvSpPr txBox="1"/>
          <p:nvPr>
            <p:ph idx="1" type="body"/>
          </p:nvPr>
        </p:nvSpPr>
        <p:spPr>
          <a:xfrm>
            <a:off x="244247" y="1188537"/>
            <a:ext cx="8658600" cy="6773100"/>
          </a:xfrm>
          <a:prstGeom prst="rect">
            <a:avLst/>
          </a:prstGeom>
          <a:noFill/>
          <a:ln>
            <a:noFill/>
          </a:ln>
        </p:spPr>
        <p:txBody>
          <a:bodyPr anchorCtr="0" anchor="t" bIns="34275" lIns="68575" spcFirstLastPara="1" rIns="68575" wrap="square" tIns="34275">
            <a:noAutofit/>
          </a:bodyPr>
          <a:lstStyle/>
          <a:p>
            <a:pPr indent="-266700" lvl="0" marL="177800" rtl="0" algn="l">
              <a:lnSpc>
                <a:spcPct val="90000"/>
              </a:lnSpc>
              <a:spcBef>
                <a:spcPts val="0"/>
              </a:spcBef>
              <a:spcAft>
                <a:spcPts val="0"/>
              </a:spcAft>
              <a:buClr>
                <a:schemeClr val="dk1"/>
              </a:buClr>
              <a:buSzPts val="3600"/>
              <a:buChar char="•"/>
            </a:pPr>
            <a:r>
              <a:rPr lang="en-US" sz="3600"/>
              <a:t>Incremental integrations</a:t>
            </a:r>
            <a:endParaRPr sz="3600"/>
          </a:p>
          <a:p>
            <a:pPr indent="-38100" lvl="0" marL="177800" rtl="0" algn="l">
              <a:lnSpc>
                <a:spcPct val="90000"/>
              </a:lnSpc>
              <a:spcBef>
                <a:spcPts val="800"/>
              </a:spcBef>
              <a:spcAft>
                <a:spcPts val="0"/>
              </a:spcAft>
              <a:buClr>
                <a:schemeClr val="dk1"/>
              </a:buClr>
              <a:buSzPts val="2100"/>
              <a:buNone/>
            </a:pPr>
            <a:r>
              <a:t/>
            </a:r>
            <a:endParaRPr sz="3600"/>
          </a:p>
          <a:p>
            <a:pPr indent="-266700" lvl="0" marL="177800" rtl="0" algn="l">
              <a:lnSpc>
                <a:spcPct val="90000"/>
              </a:lnSpc>
              <a:spcBef>
                <a:spcPts val="800"/>
              </a:spcBef>
              <a:spcAft>
                <a:spcPts val="0"/>
              </a:spcAft>
              <a:buClr>
                <a:schemeClr val="dk1"/>
              </a:buClr>
              <a:buSzPts val="3600"/>
              <a:buChar char="•"/>
            </a:pPr>
            <a:r>
              <a:rPr lang="en-US" sz="3600"/>
              <a:t>Find interested partners</a:t>
            </a:r>
            <a:endParaRPr sz="3600"/>
          </a:p>
          <a:p>
            <a:pPr indent="-38100" lvl="0" marL="177800" rtl="0" algn="l">
              <a:lnSpc>
                <a:spcPct val="90000"/>
              </a:lnSpc>
              <a:spcBef>
                <a:spcPts val="800"/>
              </a:spcBef>
              <a:spcAft>
                <a:spcPts val="0"/>
              </a:spcAft>
              <a:buClr>
                <a:schemeClr val="dk1"/>
              </a:buClr>
              <a:buSzPts val="2100"/>
              <a:buNone/>
            </a:pPr>
            <a:r>
              <a:t/>
            </a:r>
            <a:endParaRPr sz="3600"/>
          </a:p>
          <a:p>
            <a:pPr indent="-266700" lvl="0" marL="177800" rtl="0" algn="l">
              <a:lnSpc>
                <a:spcPct val="90000"/>
              </a:lnSpc>
              <a:spcBef>
                <a:spcPts val="800"/>
              </a:spcBef>
              <a:spcAft>
                <a:spcPts val="0"/>
              </a:spcAft>
              <a:buClr>
                <a:schemeClr val="dk1"/>
              </a:buClr>
              <a:buSzPts val="3600"/>
              <a:buChar char="•"/>
            </a:pPr>
            <a:r>
              <a:rPr lang="en-US" sz="3600"/>
              <a:t>Work on integrations that will benefit researchers</a:t>
            </a:r>
            <a:endParaRPr sz="3600"/>
          </a:p>
          <a:p>
            <a:pPr indent="-38100" lvl="0" marL="177800" rtl="0" algn="l">
              <a:lnSpc>
                <a:spcPct val="90000"/>
              </a:lnSpc>
              <a:spcBef>
                <a:spcPts val="800"/>
              </a:spcBef>
              <a:spcAft>
                <a:spcPts val="1600"/>
              </a:spcAft>
              <a:buClr>
                <a:schemeClr val="dk1"/>
              </a:buClr>
              <a:buSzPts val="2100"/>
              <a:buNone/>
            </a:pPr>
            <a:r>
              <a:t/>
            </a:r>
            <a:endParaRPr sz="11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sp>
        <p:nvSpPr>
          <p:cNvPr id="643" name="Google Shape;643;p96"/>
          <p:cNvSpPr/>
          <p:nvPr/>
        </p:nvSpPr>
        <p:spPr>
          <a:xfrm>
            <a:off x="464372" y="1343712"/>
            <a:ext cx="2970300" cy="417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3200">
                <a:solidFill>
                  <a:schemeClr val="dk1"/>
                </a:solidFill>
              </a:rPr>
              <a:t>ORCID @ </a:t>
            </a:r>
            <a:endParaRPr sz="3200">
              <a:solidFill>
                <a:schemeClr val="dk1"/>
              </a:solidFill>
            </a:endParaRPr>
          </a:p>
          <a:p>
            <a:pPr indent="0" lvl="0" marL="0" marR="0" rtl="0" algn="ctr">
              <a:spcBef>
                <a:spcPts val="0"/>
              </a:spcBef>
              <a:spcAft>
                <a:spcPts val="0"/>
              </a:spcAft>
              <a:buNone/>
            </a:pPr>
            <a:r>
              <a:rPr lang="en-US" sz="3200">
                <a:solidFill>
                  <a:schemeClr val="dk1"/>
                </a:solidFill>
              </a:rPr>
              <a:t>Stanford University</a:t>
            </a:r>
            <a:endParaRPr/>
          </a:p>
          <a:p>
            <a:pPr indent="0" lvl="0" marL="0" marR="0" rtl="0" algn="r">
              <a:spcBef>
                <a:spcPts val="0"/>
              </a:spcBef>
              <a:spcAft>
                <a:spcPts val="0"/>
              </a:spcAft>
              <a:buNone/>
            </a:pPr>
            <a:r>
              <a:t/>
            </a:r>
            <a:endParaRPr sz="1800">
              <a:solidFill>
                <a:schemeClr val="dk1"/>
              </a:solidFill>
              <a:latin typeface="Arial"/>
              <a:ea typeface="Arial"/>
              <a:cs typeface="Arial"/>
              <a:sym typeface="Arial"/>
            </a:endParaRPr>
          </a:p>
          <a:p>
            <a:pPr indent="0" lvl="0" marL="0" marR="0" rtl="0" algn="r">
              <a:spcBef>
                <a:spcPts val="0"/>
              </a:spcBef>
              <a:spcAft>
                <a:spcPts val="0"/>
              </a:spcAft>
              <a:buNone/>
            </a:pPr>
            <a:r>
              <a:t/>
            </a:r>
            <a:endParaRPr/>
          </a:p>
        </p:txBody>
      </p:sp>
      <p:pic>
        <p:nvPicPr>
          <p:cNvPr id="644" name="Google Shape;644;p96"/>
          <p:cNvPicPr preferRelativeResize="0"/>
          <p:nvPr/>
        </p:nvPicPr>
        <p:blipFill>
          <a:blip r:embed="rId3">
            <a:alphaModFix/>
          </a:blip>
          <a:stretch>
            <a:fillRect/>
          </a:stretch>
        </p:blipFill>
        <p:spPr>
          <a:xfrm>
            <a:off x="4191575" y="2736538"/>
            <a:ext cx="4814725" cy="13849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8" name="Shape 648"/>
        <p:cNvGrpSpPr/>
        <p:nvPr/>
      </p:nvGrpSpPr>
      <p:grpSpPr>
        <a:xfrm>
          <a:off x="0" y="0"/>
          <a:ext cx="0" cy="0"/>
          <a:chOff x="0" y="0"/>
          <a:chExt cx="0" cy="0"/>
        </a:xfrm>
      </p:grpSpPr>
      <p:sp>
        <p:nvSpPr>
          <p:cNvPr id="649" name="Google Shape;649;p9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Why is Stanford an ORCID member?</a:t>
            </a:r>
            <a:endParaRPr/>
          </a:p>
        </p:txBody>
      </p:sp>
      <p:sp>
        <p:nvSpPr>
          <p:cNvPr id="650" name="Google Shape;650;p97"/>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42900" lvl="0" marL="457200" marR="0" rtl="0" algn="l">
              <a:lnSpc>
                <a:spcPct val="100000"/>
              </a:lnSpc>
              <a:spcBef>
                <a:spcPts val="600"/>
              </a:spcBef>
              <a:spcAft>
                <a:spcPts val="0"/>
              </a:spcAft>
              <a:buSzPts val="1800"/>
              <a:buChar char="●"/>
            </a:pPr>
            <a:r>
              <a:rPr lang="en-US"/>
              <a:t>Persistent identifiers for researchers have many benefits</a:t>
            </a:r>
            <a:endParaRPr/>
          </a:p>
          <a:p>
            <a:pPr indent="-342900" lvl="0" marL="457200" marR="0" rtl="0" algn="l">
              <a:lnSpc>
                <a:spcPct val="100000"/>
              </a:lnSpc>
              <a:spcBef>
                <a:spcPts val="600"/>
              </a:spcBef>
              <a:spcAft>
                <a:spcPts val="0"/>
              </a:spcAft>
              <a:buSzPts val="1800"/>
              <a:buChar char="●"/>
            </a:pPr>
            <a:r>
              <a:rPr lang="en-US"/>
              <a:t>ORCID provides cross-institutional research identifiers helping with the name ambiguity problem</a:t>
            </a:r>
            <a:endParaRPr/>
          </a:p>
          <a:p>
            <a:pPr indent="-342900" lvl="0" marL="457200" marR="0" rtl="0" algn="l">
              <a:lnSpc>
                <a:spcPct val="100000"/>
              </a:lnSpc>
              <a:spcBef>
                <a:spcPts val="600"/>
              </a:spcBef>
              <a:spcAft>
                <a:spcPts val="0"/>
              </a:spcAft>
              <a:buSzPts val="1800"/>
              <a:buChar char="●"/>
            </a:pPr>
            <a:r>
              <a:rPr lang="en-US"/>
              <a:t>ORCID integrates with a growling list of tools, funders and publishers that have a benefit to researchers</a:t>
            </a:r>
            <a:endParaRPr/>
          </a:p>
          <a:p>
            <a:pPr indent="-342900" lvl="0" marL="457200" marR="0" rtl="0" algn="l">
              <a:lnSpc>
                <a:spcPct val="100000"/>
              </a:lnSpc>
              <a:spcBef>
                <a:spcPts val="600"/>
              </a:spcBef>
              <a:spcAft>
                <a:spcPts val="0"/>
              </a:spcAft>
              <a:buSzPts val="1800"/>
              <a:buChar char="●"/>
            </a:pPr>
            <a:r>
              <a:rPr lang="en-US"/>
              <a:t>Stanford wants to be part of and support the ORCID community</a:t>
            </a:r>
            <a:r>
              <a:rPr lang="en-US"/>
              <a:t> </a:t>
            </a:r>
            <a:endParaRPr/>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62"/>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1" lang="en-US"/>
              <a:t>ORCID Ecosystem: Interoperability</a:t>
            </a:r>
            <a:endParaRPr b="1" i="0" sz="2000" u="none" cap="none" strike="noStrike">
              <a:solidFill>
                <a:schemeClr val="dk1"/>
              </a:solidFill>
            </a:endParaRPr>
          </a:p>
        </p:txBody>
      </p:sp>
      <p:pic>
        <p:nvPicPr>
          <p:cNvPr id="336" name="Google Shape;336;p62"/>
          <p:cNvPicPr preferRelativeResize="0"/>
          <p:nvPr/>
        </p:nvPicPr>
        <p:blipFill rotWithShape="1">
          <a:blip r:embed="rId3">
            <a:alphaModFix/>
          </a:blip>
          <a:srcRect b="0" l="5540" r="8960" t="4780"/>
          <a:stretch/>
        </p:blipFill>
        <p:spPr>
          <a:xfrm>
            <a:off x="668000" y="892448"/>
            <a:ext cx="7807975" cy="5838552"/>
          </a:xfrm>
          <a:prstGeom prst="rect">
            <a:avLst/>
          </a:prstGeom>
          <a:noFill/>
          <a:ln>
            <a:noFill/>
          </a:ln>
        </p:spPr>
      </p:pic>
      <p:pic>
        <p:nvPicPr>
          <p:cNvPr id="337" name="Google Shape;337;p62"/>
          <p:cNvPicPr preferRelativeResize="0"/>
          <p:nvPr/>
        </p:nvPicPr>
        <p:blipFill>
          <a:blip r:embed="rId4">
            <a:alphaModFix/>
          </a:blip>
          <a:stretch>
            <a:fillRect/>
          </a:stretch>
        </p:blipFill>
        <p:spPr>
          <a:xfrm>
            <a:off x="2817125" y="4810750"/>
            <a:ext cx="455700" cy="455700"/>
          </a:xfrm>
          <a:prstGeom prst="rect">
            <a:avLst/>
          </a:prstGeom>
          <a:noFill/>
          <a:ln>
            <a:noFill/>
          </a:ln>
        </p:spPr>
      </p:pic>
      <p:sp>
        <p:nvSpPr>
          <p:cNvPr id="338" name="Google Shape;338;p62"/>
          <p:cNvSpPr/>
          <p:nvPr/>
        </p:nvSpPr>
        <p:spPr>
          <a:xfrm>
            <a:off x="1180325" y="5077900"/>
            <a:ext cx="1636800" cy="1483800"/>
          </a:xfrm>
          <a:prstGeom prst="rect">
            <a:avLst/>
          </a:prstGeom>
          <a:solidFill>
            <a:srgbClr val="FFFFFF"/>
          </a:solidFill>
          <a:ln cap="flat" cmpd="sng" w="38100">
            <a:solidFill>
              <a:srgbClr val="A4CD3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62"/>
          <p:cNvSpPr txBox="1"/>
          <p:nvPr/>
        </p:nvSpPr>
        <p:spPr>
          <a:xfrm>
            <a:off x="1220675" y="5114050"/>
            <a:ext cx="1556100" cy="14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A4CD39"/>
                </a:solidFill>
              </a:rPr>
              <a:t>ORCID API </a:t>
            </a:r>
            <a:r>
              <a:rPr lang="en-US" sz="1800">
                <a:solidFill>
                  <a:srgbClr val="A4CD39"/>
                </a:solidFill>
              </a:rPr>
              <a:t>(Application Programming Interface)</a:t>
            </a:r>
            <a:endParaRPr sz="1800">
              <a:solidFill>
                <a:srgbClr val="A4CD3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4" name="Shape 654"/>
        <p:cNvGrpSpPr/>
        <p:nvPr/>
      </p:nvGrpSpPr>
      <p:grpSpPr>
        <a:xfrm>
          <a:off x="0" y="0"/>
          <a:ext cx="0" cy="0"/>
          <a:chOff x="0" y="0"/>
          <a:chExt cx="0" cy="0"/>
        </a:xfrm>
      </p:grpSpPr>
      <p:sp>
        <p:nvSpPr>
          <p:cNvPr id="655" name="Google Shape;655;p98"/>
          <p:cNvSpPr txBox="1"/>
          <p:nvPr>
            <p:ph idx="1" type="body"/>
          </p:nvPr>
        </p:nvSpPr>
        <p:spPr>
          <a:xfrm>
            <a:off x="1229800" y="2231100"/>
            <a:ext cx="6944700" cy="455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3700"/>
              <a:t>In short...</a:t>
            </a:r>
            <a:endParaRPr sz="3700"/>
          </a:p>
          <a:p>
            <a:pPr indent="0" lvl="0" marL="0" rtl="0" algn="ctr">
              <a:spcBef>
                <a:spcPts val="1600"/>
              </a:spcBef>
              <a:spcAft>
                <a:spcPts val="1600"/>
              </a:spcAft>
              <a:buNone/>
            </a:pPr>
            <a:r>
              <a:rPr lang="en-US" sz="3700"/>
              <a:t>Names disambiguation is hard</a:t>
            </a:r>
            <a:endParaRPr sz="37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9" name="Shape 659"/>
        <p:cNvGrpSpPr/>
        <p:nvPr/>
      </p:nvGrpSpPr>
      <p:grpSpPr>
        <a:xfrm>
          <a:off x="0" y="0"/>
          <a:ext cx="0" cy="0"/>
          <a:chOff x="0" y="0"/>
          <a:chExt cx="0" cy="0"/>
        </a:xfrm>
      </p:grpSpPr>
      <p:sp>
        <p:nvSpPr>
          <p:cNvPr id="660" name="Google Shape;660;p99"/>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Clr>
                <a:schemeClr val="dk1"/>
              </a:buClr>
              <a:buSzPts val="1100"/>
              <a:buFont typeface="Arial"/>
              <a:buNone/>
            </a:pPr>
            <a:r>
              <a:rPr lang="en-US" sz="3700"/>
              <a:t>and for that matter …. it’s important to uniquely identify papers, data sets, equipment, institutions, labs, clinical trials, drugs, etc., so that we can connect them together and understand the research knowledge graph</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4" name="Shape 664"/>
        <p:cNvGrpSpPr/>
        <p:nvPr/>
      </p:nvGrpSpPr>
      <p:grpSpPr>
        <a:xfrm>
          <a:off x="0" y="0"/>
          <a:ext cx="0" cy="0"/>
          <a:chOff x="0" y="0"/>
          <a:chExt cx="0" cy="0"/>
        </a:xfrm>
      </p:grpSpPr>
      <p:sp>
        <p:nvSpPr>
          <p:cNvPr id="665" name="Google Shape;665;p100"/>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Benefits for Stanford and Stanford Researchers</a:t>
            </a:r>
            <a:endParaRPr/>
          </a:p>
        </p:txBody>
      </p:sp>
      <p:sp>
        <p:nvSpPr>
          <p:cNvPr id="666" name="Google Shape;666;p100"/>
          <p:cNvSpPr txBox="1"/>
          <p:nvPr>
            <p:ph idx="1" type="body"/>
          </p:nvPr>
        </p:nvSpPr>
        <p:spPr>
          <a:xfrm>
            <a:off x="311700" y="1261733"/>
            <a:ext cx="8520600" cy="4555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US"/>
              <a:t>A growing requirement from funders</a:t>
            </a:r>
            <a:endParaRPr/>
          </a:p>
          <a:p>
            <a:pPr indent="-342900" lvl="0" marL="457200" rtl="0" algn="l">
              <a:lnSpc>
                <a:spcPct val="100000"/>
              </a:lnSpc>
              <a:spcBef>
                <a:spcPts val="600"/>
              </a:spcBef>
              <a:spcAft>
                <a:spcPts val="0"/>
              </a:spcAft>
              <a:buSzPts val="1800"/>
              <a:buChar char="●"/>
            </a:pPr>
            <a:r>
              <a:rPr lang="en-US"/>
              <a:t>A growing requirement from publishers</a:t>
            </a:r>
            <a:endParaRPr/>
          </a:p>
          <a:p>
            <a:pPr indent="-342900" lvl="0" marL="457200" rtl="0" algn="l">
              <a:lnSpc>
                <a:spcPct val="100000"/>
              </a:lnSpc>
              <a:spcBef>
                <a:spcPts val="600"/>
              </a:spcBef>
              <a:spcAft>
                <a:spcPts val="0"/>
              </a:spcAft>
              <a:buSzPts val="1800"/>
              <a:buChar char="●"/>
            </a:pPr>
            <a:r>
              <a:rPr lang="en-US"/>
              <a:t>Integrates with a growing number of tools &amp; utilities (similar to a Google ID)</a:t>
            </a:r>
            <a:endParaRPr/>
          </a:p>
          <a:p>
            <a:pPr indent="-342900" lvl="1" marL="914400" rtl="0" algn="l">
              <a:lnSpc>
                <a:spcPct val="100000"/>
              </a:lnSpc>
              <a:spcBef>
                <a:spcPts val="0"/>
              </a:spcBef>
              <a:spcAft>
                <a:spcPts val="0"/>
              </a:spcAft>
              <a:buSzPts val="1800"/>
              <a:buChar char="○"/>
            </a:pPr>
            <a:r>
              <a:rPr lang="en-US" sz="1800"/>
              <a:t>eRA Commons (NIH), NCBI My Bibliography</a:t>
            </a:r>
            <a:endParaRPr sz="1800"/>
          </a:p>
          <a:p>
            <a:pPr indent="-342900" lvl="1" marL="914400" rtl="0" algn="l">
              <a:lnSpc>
                <a:spcPct val="100000"/>
              </a:lnSpc>
              <a:spcBef>
                <a:spcPts val="0"/>
              </a:spcBef>
              <a:spcAft>
                <a:spcPts val="0"/>
              </a:spcAft>
              <a:buSzPts val="1800"/>
              <a:buChar char="○"/>
            </a:pPr>
            <a:r>
              <a:rPr lang="en-US" sz="1800"/>
              <a:t>SciENcv (NIH, NSF and IES biosketches)</a:t>
            </a:r>
            <a:endParaRPr sz="1800"/>
          </a:p>
          <a:p>
            <a:pPr indent="-342900" lvl="1" marL="914400" rtl="0" algn="l">
              <a:lnSpc>
                <a:spcPct val="100000"/>
              </a:lnSpc>
              <a:spcBef>
                <a:spcPts val="0"/>
              </a:spcBef>
              <a:spcAft>
                <a:spcPts val="0"/>
              </a:spcAft>
              <a:buSzPts val="1800"/>
              <a:buChar char="○"/>
            </a:pPr>
            <a:r>
              <a:rPr lang="en-US" sz="1800"/>
              <a:t>Overleaf</a:t>
            </a:r>
            <a:endParaRPr sz="1800"/>
          </a:p>
          <a:p>
            <a:pPr indent="-342900" lvl="1" marL="914400" rtl="0" algn="l">
              <a:lnSpc>
                <a:spcPct val="100000"/>
              </a:lnSpc>
              <a:spcBef>
                <a:spcPts val="0"/>
              </a:spcBef>
              <a:spcAft>
                <a:spcPts val="0"/>
              </a:spcAft>
              <a:buSzPts val="1800"/>
              <a:buChar char="○"/>
            </a:pPr>
            <a:r>
              <a:rPr lang="en-US" sz="1800"/>
              <a:t>Protocols.io</a:t>
            </a:r>
            <a:endParaRPr sz="1800"/>
          </a:p>
          <a:p>
            <a:pPr indent="-342900" lvl="1" marL="914400" rtl="0" algn="l">
              <a:lnSpc>
                <a:spcPct val="100000"/>
              </a:lnSpc>
              <a:spcBef>
                <a:spcPts val="0"/>
              </a:spcBef>
              <a:spcAft>
                <a:spcPts val="0"/>
              </a:spcAft>
              <a:buSzPts val="1800"/>
              <a:buChar char="○"/>
            </a:pPr>
            <a:r>
              <a:rPr lang="en-US" sz="1800"/>
              <a:t>Electronic Lab Notebooks</a:t>
            </a:r>
            <a:endParaRPr sz="1800"/>
          </a:p>
          <a:p>
            <a:pPr indent="-342900" lvl="0" marL="457200" marR="0" rtl="0" algn="l">
              <a:lnSpc>
                <a:spcPct val="100000"/>
              </a:lnSpc>
              <a:spcBef>
                <a:spcPts val="600"/>
              </a:spcBef>
              <a:spcAft>
                <a:spcPts val="0"/>
              </a:spcAft>
              <a:buSzPts val="1800"/>
              <a:buChar char="●"/>
            </a:pPr>
            <a:r>
              <a:rPr lang="en-US"/>
              <a:t>Avoids questions of author name ambiguities</a:t>
            </a:r>
            <a:endParaRPr/>
          </a:p>
          <a:p>
            <a:pPr indent="-342900" lvl="0" marL="457200" marR="0" rtl="0" algn="l">
              <a:lnSpc>
                <a:spcPct val="100000"/>
              </a:lnSpc>
              <a:spcBef>
                <a:spcPts val="600"/>
              </a:spcBef>
              <a:spcAft>
                <a:spcPts val="0"/>
              </a:spcAft>
              <a:buSzPts val="1800"/>
              <a:buChar char="●"/>
            </a:pPr>
            <a:r>
              <a:rPr lang="en-US"/>
              <a:t>Gives researchers credit for their work</a:t>
            </a:r>
            <a:endParaRPr/>
          </a:p>
          <a:p>
            <a:pPr indent="-342900" lvl="0" marL="457200" marR="0" rtl="0" algn="l">
              <a:lnSpc>
                <a:spcPct val="100000"/>
              </a:lnSpc>
              <a:spcBef>
                <a:spcPts val="600"/>
              </a:spcBef>
              <a:spcAft>
                <a:spcPts val="0"/>
              </a:spcAft>
              <a:buSzPts val="1800"/>
              <a:buChar char="●"/>
            </a:pPr>
            <a:r>
              <a:rPr lang="en-US"/>
              <a:t>Persistent &amp; follows researchers across institutions (even within a large institution like Stanford, which has multiple distinct names)</a:t>
            </a:r>
            <a:endParaRPr/>
          </a:p>
          <a:p>
            <a:pPr indent="-342900" lvl="0" marL="457200" marR="0" rtl="0" algn="l">
              <a:lnSpc>
                <a:spcPct val="100000"/>
              </a:lnSpc>
              <a:spcBef>
                <a:spcPts val="600"/>
              </a:spcBef>
              <a:spcAft>
                <a:spcPts val="0"/>
              </a:spcAft>
              <a:buSzPts val="1800"/>
              <a:buChar char="●"/>
            </a:pPr>
            <a:r>
              <a:rPr lang="en-US"/>
              <a:t>Streamlined authentication and data integration for connected systems</a:t>
            </a:r>
            <a:endParaRPr/>
          </a:p>
          <a:p>
            <a:pPr indent="-342900" lvl="0" marL="457200" marR="0" rtl="0" algn="l">
              <a:lnSpc>
                <a:spcPct val="100000"/>
              </a:lnSpc>
              <a:spcBef>
                <a:spcPts val="600"/>
              </a:spcBef>
              <a:spcAft>
                <a:spcPts val="0"/>
              </a:spcAft>
              <a:buSzPts val="1800"/>
              <a:buChar char="●"/>
            </a:pPr>
            <a:r>
              <a:rPr lang="en-US"/>
              <a:t>Better than commercial alternatives (Academia.edu, ResearchGate, Scopus): more likely to endure over the long-term; no profit motivation; no sales pitch</a:t>
            </a:r>
            <a:endParaRPr/>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0" name="Shape 670"/>
        <p:cNvGrpSpPr/>
        <p:nvPr/>
      </p:nvGrpSpPr>
      <p:grpSpPr>
        <a:xfrm>
          <a:off x="0" y="0"/>
          <a:ext cx="0" cy="0"/>
          <a:chOff x="0" y="0"/>
          <a:chExt cx="0" cy="0"/>
        </a:xfrm>
      </p:grpSpPr>
      <p:sp>
        <p:nvSpPr>
          <p:cNvPr id="671" name="Google Shape;671;p101"/>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Outreach and </a:t>
            </a:r>
            <a:r>
              <a:rPr lang="en-US"/>
              <a:t>Working with Internal Stakeholders</a:t>
            </a:r>
            <a:endParaRPr/>
          </a:p>
        </p:txBody>
      </p:sp>
      <p:sp>
        <p:nvSpPr>
          <p:cNvPr id="672" name="Google Shape;672;p101"/>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42900" lvl="0" marL="457200" marR="0" rtl="0" algn="l">
              <a:lnSpc>
                <a:spcPct val="100000"/>
              </a:lnSpc>
              <a:spcBef>
                <a:spcPts val="600"/>
              </a:spcBef>
              <a:spcAft>
                <a:spcPts val="0"/>
              </a:spcAft>
              <a:buSzPts val="1800"/>
              <a:buChar char="●"/>
            </a:pPr>
            <a:r>
              <a:rPr lang="en-US"/>
              <a:t>In a distributed way, with librarians, administrators and other support staff local to departments</a:t>
            </a:r>
            <a:endParaRPr/>
          </a:p>
          <a:p>
            <a:pPr indent="-342900" lvl="0" marL="457200" marR="0" rtl="0" algn="l">
              <a:lnSpc>
                <a:spcPct val="100000"/>
              </a:lnSpc>
              <a:spcBef>
                <a:spcPts val="600"/>
              </a:spcBef>
              <a:spcAft>
                <a:spcPts val="0"/>
              </a:spcAft>
              <a:buSzPts val="1800"/>
              <a:buChar char="●"/>
            </a:pPr>
            <a:r>
              <a:rPr lang="en-US"/>
              <a:t>These “local” staff coordinate across Stanford via regular meetings and email distribution lists</a:t>
            </a:r>
            <a:endParaRPr/>
          </a:p>
          <a:p>
            <a:pPr indent="-342900" lvl="0" marL="457200" marR="0" rtl="0" algn="l">
              <a:lnSpc>
                <a:spcPct val="100000"/>
              </a:lnSpc>
              <a:spcBef>
                <a:spcPts val="600"/>
              </a:spcBef>
              <a:spcAft>
                <a:spcPts val="0"/>
              </a:spcAft>
              <a:buSzPts val="1800"/>
              <a:buChar char="●"/>
            </a:pPr>
            <a:r>
              <a:rPr lang="en-US"/>
              <a:t>Creating libguides on ORCID and its benefits and uses</a:t>
            </a:r>
            <a:endParaRPr/>
          </a:p>
          <a:p>
            <a:pPr indent="-342900" lvl="0" marL="457200" rtl="0" algn="l">
              <a:lnSpc>
                <a:spcPct val="100000"/>
              </a:lnSpc>
              <a:spcBef>
                <a:spcPts val="1000"/>
              </a:spcBef>
              <a:spcAft>
                <a:spcPts val="0"/>
              </a:spcAft>
              <a:buSzPts val="1800"/>
              <a:buChar char="●"/>
            </a:pPr>
            <a:r>
              <a:rPr lang="en-US"/>
              <a:t>Goals are to</a:t>
            </a:r>
            <a:endParaRPr/>
          </a:p>
          <a:p>
            <a:pPr indent="-342900" lvl="1" marL="914400" rtl="0" algn="l">
              <a:lnSpc>
                <a:spcPct val="100000"/>
              </a:lnSpc>
              <a:spcBef>
                <a:spcPts val="1600"/>
              </a:spcBef>
              <a:spcAft>
                <a:spcPts val="0"/>
              </a:spcAft>
              <a:buSzPts val="1800"/>
              <a:buChar char="○"/>
            </a:pPr>
            <a:r>
              <a:rPr lang="en-US" sz="1800"/>
              <a:t>p</a:t>
            </a:r>
            <a:r>
              <a:rPr lang="en-US" sz="1800"/>
              <a:t>romote the use of ORCIDs via outreach and education, highlighting especially benefit to the researcher over benefit to the institution or its systems</a:t>
            </a:r>
            <a:endParaRPr sz="1800"/>
          </a:p>
          <a:p>
            <a:pPr indent="-342900" lvl="1" marL="914400" rtl="0" algn="l">
              <a:lnSpc>
                <a:spcPct val="100000"/>
              </a:lnSpc>
              <a:spcBef>
                <a:spcPts val="1600"/>
              </a:spcBef>
              <a:spcAft>
                <a:spcPts val="0"/>
              </a:spcAft>
              <a:buSzPts val="1800"/>
              <a:buChar char="○"/>
            </a:pPr>
            <a:r>
              <a:rPr lang="en-US" sz="1800"/>
              <a:t>Provide guidance &amp; support on appropriate configuration </a:t>
            </a:r>
            <a:endParaRPr sz="1800"/>
          </a:p>
          <a:p>
            <a:pPr indent="-342900" lvl="1" marL="914400" rtl="0" algn="l">
              <a:lnSpc>
                <a:spcPct val="100000"/>
              </a:lnSpc>
              <a:spcBef>
                <a:spcPts val="1000"/>
              </a:spcBef>
              <a:spcAft>
                <a:spcPts val="0"/>
              </a:spcAft>
              <a:buSzPts val="1800"/>
              <a:buChar char="○"/>
            </a:pPr>
            <a:r>
              <a:rPr lang="en-US" sz="1800"/>
              <a:t>Coordinate on user experience and data flow among Stanford systems</a:t>
            </a:r>
            <a:endParaRPr sz="1800"/>
          </a:p>
          <a:p>
            <a:pPr indent="-342900" lvl="1" marL="914400" rtl="0" algn="l">
              <a:lnSpc>
                <a:spcPct val="100000"/>
              </a:lnSpc>
              <a:spcBef>
                <a:spcPts val="1000"/>
              </a:spcBef>
              <a:spcAft>
                <a:spcPts val="0"/>
              </a:spcAft>
              <a:buSzPts val="1800"/>
              <a:buChar char="○"/>
            </a:pPr>
            <a:r>
              <a:rPr lang="en-US" sz="1800"/>
              <a:t>Advocate for effective ORCID use for Stanford researchers on campus and externally</a:t>
            </a:r>
            <a:endParaRPr sz="18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6" name="Shape 676"/>
        <p:cNvGrpSpPr/>
        <p:nvPr/>
      </p:nvGrpSpPr>
      <p:grpSpPr>
        <a:xfrm>
          <a:off x="0" y="0"/>
          <a:ext cx="0" cy="0"/>
          <a:chOff x="0" y="0"/>
          <a:chExt cx="0" cy="0"/>
        </a:xfrm>
      </p:grpSpPr>
      <p:sp>
        <p:nvSpPr>
          <p:cNvPr id="677" name="Google Shape;677;p102"/>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Growth in ORCID Usage at Stanford</a:t>
            </a:r>
            <a:endParaRPr/>
          </a:p>
        </p:txBody>
      </p:sp>
      <p:pic>
        <p:nvPicPr>
          <p:cNvPr id="678" name="Google Shape;678;p102" title="Chart"/>
          <p:cNvPicPr preferRelativeResize="0"/>
          <p:nvPr/>
        </p:nvPicPr>
        <p:blipFill>
          <a:blip r:embed="rId3">
            <a:alphaModFix/>
          </a:blip>
          <a:stretch>
            <a:fillRect/>
          </a:stretch>
        </p:blipFill>
        <p:spPr>
          <a:xfrm>
            <a:off x="622150" y="1235800"/>
            <a:ext cx="7915899" cy="4894675"/>
          </a:xfrm>
          <a:prstGeom prst="rect">
            <a:avLst/>
          </a:prstGeom>
          <a:noFill/>
          <a:ln>
            <a:noFill/>
          </a:ln>
        </p:spPr>
      </p:pic>
      <p:sp>
        <p:nvSpPr>
          <p:cNvPr id="679" name="Google Shape;679;p102"/>
          <p:cNvSpPr txBox="1"/>
          <p:nvPr/>
        </p:nvSpPr>
        <p:spPr>
          <a:xfrm>
            <a:off x="714925" y="6206925"/>
            <a:ext cx="8117400" cy="3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t>~33% increase in one year, with consistent growth (not impacted by COVID-19)</a:t>
            </a:r>
            <a:endParaRPr sz="17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sp>
        <p:nvSpPr>
          <p:cNvPr id="684" name="Google Shape;684;p103"/>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Current ORCID API Implementations at Stanford</a:t>
            </a:r>
            <a:endParaRPr/>
          </a:p>
        </p:txBody>
      </p:sp>
      <p:sp>
        <p:nvSpPr>
          <p:cNvPr id="685" name="Google Shape;685;p103"/>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42900" lvl="0" marL="457200" marR="0" rtl="0" algn="l">
              <a:lnSpc>
                <a:spcPct val="100000"/>
              </a:lnSpc>
              <a:spcBef>
                <a:spcPts val="600"/>
              </a:spcBef>
              <a:spcAft>
                <a:spcPts val="0"/>
              </a:spcAft>
              <a:buSzPts val="1800"/>
              <a:buChar char="●"/>
            </a:pPr>
            <a:r>
              <a:rPr lang="en-US"/>
              <a:t>Integration moved into production early 2020</a:t>
            </a:r>
            <a:endParaRPr/>
          </a:p>
          <a:p>
            <a:pPr indent="-342900" lvl="0" marL="457200" marR="0" rtl="0" algn="l">
              <a:lnSpc>
                <a:spcPct val="100000"/>
              </a:lnSpc>
              <a:spcBef>
                <a:spcPts val="600"/>
              </a:spcBef>
              <a:spcAft>
                <a:spcPts val="0"/>
              </a:spcAft>
              <a:buSzPts val="1800"/>
              <a:buChar char="●"/>
            </a:pPr>
            <a:r>
              <a:rPr lang="en-US"/>
              <a:t>Stanford branded u</a:t>
            </a:r>
            <a:r>
              <a:rPr lang="en-US"/>
              <a:t>ser interface to allow Stanford users to link their Stanford identifier (SUNet ID) with an ORCID iD</a:t>
            </a:r>
            <a:endParaRPr/>
          </a:p>
          <a:p>
            <a:pPr indent="-342900" lvl="0" marL="457200" marR="0" rtl="0" algn="l">
              <a:lnSpc>
                <a:spcPct val="100000"/>
              </a:lnSpc>
              <a:spcBef>
                <a:spcPts val="600"/>
              </a:spcBef>
              <a:spcAft>
                <a:spcPts val="0"/>
              </a:spcAft>
              <a:buSzPts val="1800"/>
              <a:buChar char="●"/>
            </a:pPr>
            <a:r>
              <a:rPr lang="en-US"/>
              <a:t>Uses version 3.0 of ORCID APIs</a:t>
            </a:r>
            <a:endParaRPr/>
          </a:p>
          <a:p>
            <a:pPr indent="-342900" lvl="0" marL="457200" marR="0" rtl="0" algn="l">
              <a:lnSpc>
                <a:spcPct val="100000"/>
              </a:lnSpc>
              <a:spcBef>
                <a:spcPts val="600"/>
              </a:spcBef>
              <a:spcAft>
                <a:spcPts val="0"/>
              </a:spcAft>
              <a:buSzPts val="1800"/>
              <a:buChar char="●"/>
            </a:pPr>
            <a:r>
              <a:rPr lang="en-US"/>
              <a:t>Requires Stanford SUNet Authentication before access to interface allowed</a:t>
            </a:r>
            <a:endParaRPr/>
          </a:p>
          <a:p>
            <a:pPr indent="-342900" lvl="0" marL="457200" marR="0" rtl="0" algn="l">
              <a:lnSpc>
                <a:spcPct val="100000"/>
              </a:lnSpc>
              <a:spcBef>
                <a:spcPts val="600"/>
              </a:spcBef>
              <a:spcAft>
                <a:spcPts val="0"/>
              </a:spcAft>
              <a:buSzPts val="1800"/>
              <a:buChar char="●"/>
            </a:pPr>
            <a:r>
              <a:rPr lang="en-US"/>
              <a:t>Stores ORCID iD information in core Stanford Registry </a:t>
            </a:r>
            <a:endParaRPr/>
          </a:p>
          <a:p>
            <a:pPr indent="-317500" lvl="1" marL="914400" marR="0" rtl="0" algn="l">
              <a:lnSpc>
                <a:spcPct val="100000"/>
              </a:lnSpc>
              <a:spcBef>
                <a:spcPts val="600"/>
              </a:spcBef>
              <a:spcAft>
                <a:spcPts val="0"/>
              </a:spcAft>
              <a:buSzPts val="1400"/>
              <a:buChar char="○"/>
            </a:pPr>
            <a:r>
              <a:rPr lang="en-US" sz="1800"/>
              <a:t>Refresh Token, Access Token, Scope and ORCID iD</a:t>
            </a:r>
            <a:endParaRPr sz="1800"/>
          </a:p>
          <a:p>
            <a:pPr indent="-342900" lvl="1" marL="914400" rtl="0" algn="l">
              <a:lnSpc>
                <a:spcPct val="100000"/>
              </a:lnSpc>
              <a:spcBef>
                <a:spcPts val="600"/>
              </a:spcBef>
              <a:spcAft>
                <a:spcPts val="0"/>
              </a:spcAft>
              <a:buSzPts val="1800"/>
              <a:buChar char="○"/>
            </a:pPr>
            <a:r>
              <a:rPr lang="en-US" sz="1800"/>
              <a:t>Update Person LDAP (eduPerson) with new ORCID iD attributes</a:t>
            </a:r>
            <a:endParaRPr sz="1800"/>
          </a:p>
          <a:p>
            <a:pPr indent="-342900" lvl="0" marL="457200" marR="0" rtl="0" algn="l">
              <a:lnSpc>
                <a:spcPct val="100000"/>
              </a:lnSpc>
              <a:spcBef>
                <a:spcPts val="600"/>
              </a:spcBef>
              <a:spcAft>
                <a:spcPts val="0"/>
              </a:spcAft>
              <a:buSzPts val="1800"/>
              <a:buChar char="●"/>
            </a:pPr>
            <a:r>
              <a:rPr lang="en-US"/>
              <a:t>Validate Access Token and remove ORCID iD information, if link is removed from either Stanford or ORCID</a:t>
            </a:r>
            <a:endParaRPr/>
          </a:p>
          <a:p>
            <a:pPr indent="-342900" lvl="0" marL="457200" marR="0" rtl="0" algn="l">
              <a:lnSpc>
                <a:spcPct val="100000"/>
              </a:lnSpc>
              <a:spcBef>
                <a:spcPts val="600"/>
              </a:spcBef>
              <a:spcAft>
                <a:spcPts val="0"/>
              </a:spcAft>
              <a:buSzPts val="1800"/>
              <a:buChar char="●"/>
            </a:pPr>
            <a:r>
              <a:rPr lang="en-US"/>
              <a:t>Make ORCID iD available via standard existing APIs for use in other Stanford systems</a:t>
            </a:r>
            <a:endParaRPr/>
          </a:p>
          <a:p>
            <a:pPr indent="0" lvl="0" marL="0" rtl="0" algn="l">
              <a:spcBef>
                <a:spcPts val="0"/>
              </a:spcBef>
              <a:spcAft>
                <a:spcPts val="160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9" name="Shape 689"/>
        <p:cNvGrpSpPr/>
        <p:nvPr/>
      </p:nvGrpSpPr>
      <p:grpSpPr>
        <a:xfrm>
          <a:off x="0" y="0"/>
          <a:ext cx="0" cy="0"/>
          <a:chOff x="0" y="0"/>
          <a:chExt cx="0" cy="0"/>
        </a:xfrm>
      </p:grpSpPr>
      <p:pic>
        <p:nvPicPr>
          <p:cNvPr id="690" name="Google Shape;690;p104"/>
          <p:cNvPicPr preferRelativeResize="0"/>
          <p:nvPr/>
        </p:nvPicPr>
        <p:blipFill rotWithShape="1">
          <a:blip r:embed="rId3">
            <a:alphaModFix/>
          </a:blip>
          <a:srcRect b="0" l="0" r="0" t="0"/>
          <a:stretch/>
        </p:blipFill>
        <p:spPr>
          <a:xfrm>
            <a:off x="2633769" y="137885"/>
            <a:ext cx="6287072" cy="4397828"/>
          </a:xfrm>
          <a:prstGeom prst="rect">
            <a:avLst/>
          </a:prstGeom>
          <a:noFill/>
          <a:ln>
            <a:noFill/>
          </a:ln>
        </p:spPr>
      </p:pic>
      <p:sp>
        <p:nvSpPr>
          <p:cNvPr id="691" name="Google Shape;691;p104"/>
          <p:cNvSpPr txBox="1"/>
          <p:nvPr/>
        </p:nvSpPr>
        <p:spPr>
          <a:xfrm>
            <a:off x="204625" y="213130"/>
            <a:ext cx="2334000" cy="20139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600"/>
              </a:spcBef>
              <a:spcAft>
                <a:spcPts val="0"/>
              </a:spcAft>
              <a:buClr>
                <a:schemeClr val="dk2"/>
              </a:buClr>
              <a:buSzPts val="1800"/>
              <a:buChar char="●"/>
            </a:pPr>
            <a:r>
              <a:rPr lang="en-US" sz="1800">
                <a:solidFill>
                  <a:schemeClr val="dk2"/>
                </a:solidFill>
              </a:rPr>
              <a:t>Stanford University Single Sign-on authentication before application can be loaded</a:t>
            </a:r>
            <a:endParaRPr sz="1800">
              <a:solidFill>
                <a:schemeClr val="dk2"/>
              </a:solidFill>
            </a:endParaRPr>
          </a:p>
          <a:p>
            <a:pPr indent="-342900" lvl="0" marL="457200" marR="0" rtl="0" algn="l">
              <a:lnSpc>
                <a:spcPct val="100000"/>
              </a:lnSpc>
              <a:spcBef>
                <a:spcPts val="600"/>
              </a:spcBef>
              <a:spcAft>
                <a:spcPts val="0"/>
              </a:spcAft>
              <a:buClr>
                <a:schemeClr val="dk2"/>
              </a:buClr>
              <a:buSzPts val="1800"/>
              <a:buChar char="●"/>
            </a:pPr>
            <a:r>
              <a:rPr lang="en-US" sz="1800">
                <a:solidFill>
                  <a:schemeClr val="dk2"/>
                </a:solidFill>
              </a:rPr>
              <a:t>Required in order to know what Stanford SuNet ID we are trying to link to what ORCID iD</a:t>
            </a:r>
            <a:endParaRPr b="0" i="0" sz="1000" u="none" cap="none" strike="noStrike">
              <a:solidFill>
                <a:schemeClr val="dk1"/>
              </a:solidFill>
              <a:latin typeface="Arial"/>
              <a:ea typeface="Arial"/>
              <a:cs typeface="Arial"/>
              <a:sym typeface="Arial"/>
            </a:endParaRPr>
          </a:p>
        </p:txBody>
      </p:sp>
      <p:sp>
        <p:nvSpPr>
          <p:cNvPr id="692" name="Google Shape;692;p104"/>
          <p:cNvSpPr txBox="1"/>
          <p:nvPr/>
        </p:nvSpPr>
        <p:spPr>
          <a:xfrm>
            <a:off x="1692800" y="5237550"/>
            <a:ext cx="73383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u="sng">
                <a:solidFill>
                  <a:schemeClr val="hlink"/>
                </a:solidFill>
                <a:hlinkClick r:id="rId4"/>
              </a:rPr>
              <a:t>https://authorize.stanford.edu/orcid/</a:t>
            </a:r>
            <a:r>
              <a:rPr lang="en-US" sz="2500"/>
              <a:t> </a:t>
            </a:r>
            <a:endParaRPr sz="25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6" name="Shape 696"/>
        <p:cNvGrpSpPr/>
        <p:nvPr/>
      </p:nvGrpSpPr>
      <p:grpSpPr>
        <a:xfrm>
          <a:off x="0" y="0"/>
          <a:ext cx="0" cy="0"/>
          <a:chOff x="0" y="0"/>
          <a:chExt cx="0" cy="0"/>
        </a:xfrm>
      </p:grpSpPr>
      <p:pic>
        <p:nvPicPr>
          <p:cNvPr id="697" name="Google Shape;697;p105"/>
          <p:cNvPicPr preferRelativeResize="0"/>
          <p:nvPr/>
        </p:nvPicPr>
        <p:blipFill rotWithShape="1">
          <a:blip r:embed="rId3">
            <a:alphaModFix/>
          </a:blip>
          <a:srcRect b="0" l="0" r="0" t="0"/>
          <a:stretch/>
        </p:blipFill>
        <p:spPr>
          <a:xfrm>
            <a:off x="3002020" y="195941"/>
            <a:ext cx="5984136" cy="2525605"/>
          </a:xfrm>
          <a:prstGeom prst="rect">
            <a:avLst/>
          </a:prstGeom>
          <a:noFill/>
          <a:ln>
            <a:noFill/>
          </a:ln>
        </p:spPr>
      </p:pic>
      <p:pic>
        <p:nvPicPr>
          <p:cNvPr id="698" name="Google Shape;698;p105"/>
          <p:cNvPicPr preferRelativeResize="0"/>
          <p:nvPr/>
        </p:nvPicPr>
        <p:blipFill rotWithShape="1">
          <a:blip r:embed="rId4">
            <a:alphaModFix/>
          </a:blip>
          <a:srcRect b="0" l="0" r="0" t="0"/>
          <a:stretch/>
        </p:blipFill>
        <p:spPr>
          <a:xfrm>
            <a:off x="2988127" y="3818095"/>
            <a:ext cx="5998028" cy="2069189"/>
          </a:xfrm>
          <a:prstGeom prst="rect">
            <a:avLst/>
          </a:prstGeom>
          <a:noFill/>
          <a:ln>
            <a:noFill/>
          </a:ln>
        </p:spPr>
      </p:pic>
      <p:sp>
        <p:nvSpPr>
          <p:cNvPr id="699" name="Google Shape;699;p105"/>
          <p:cNvSpPr txBox="1"/>
          <p:nvPr/>
        </p:nvSpPr>
        <p:spPr>
          <a:xfrm>
            <a:off x="153475" y="257700"/>
            <a:ext cx="2704800" cy="346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700" u="none" cap="none" strike="noStrike">
                <a:solidFill>
                  <a:schemeClr val="dk2"/>
                </a:solidFill>
                <a:latin typeface="Arial"/>
                <a:ea typeface="Arial"/>
                <a:cs typeface="Arial"/>
                <a:sym typeface="Arial"/>
              </a:rPr>
              <a:t>If no</a:t>
            </a:r>
            <a:r>
              <a:rPr lang="en-US" sz="1700">
                <a:solidFill>
                  <a:schemeClr val="dk2"/>
                </a:solidFill>
              </a:rPr>
              <a:t> </a:t>
            </a:r>
            <a:r>
              <a:rPr b="0" i="0" lang="en-US" sz="1700" u="none" cap="none" strike="noStrike">
                <a:solidFill>
                  <a:schemeClr val="dk2"/>
                </a:solidFill>
                <a:latin typeface="Arial"/>
                <a:ea typeface="Arial"/>
                <a:cs typeface="Arial"/>
                <a:sym typeface="Arial"/>
              </a:rPr>
              <a:t>ORCID iD is found to be linked to a Stanford S</a:t>
            </a:r>
            <a:r>
              <a:rPr lang="en-US" sz="1700">
                <a:solidFill>
                  <a:schemeClr val="dk2"/>
                </a:solidFill>
              </a:rPr>
              <a:t>U</a:t>
            </a:r>
            <a:r>
              <a:rPr b="0" i="0" lang="en-US" sz="1700" u="none" cap="none" strike="noStrike">
                <a:solidFill>
                  <a:schemeClr val="dk2"/>
                </a:solidFill>
                <a:latin typeface="Arial"/>
                <a:ea typeface="Arial"/>
                <a:cs typeface="Arial"/>
                <a:sym typeface="Arial"/>
              </a:rPr>
              <a:t>Net ID, allows user to create or link an ORCID ID</a:t>
            </a:r>
            <a:endParaRPr sz="1700">
              <a:solidFill>
                <a:schemeClr val="dk2"/>
              </a:solidFill>
            </a:endParaRPr>
          </a:p>
          <a:p>
            <a:pPr indent="-317500" lvl="0" marL="285750" marR="0" rtl="0" algn="l">
              <a:lnSpc>
                <a:spcPct val="100000"/>
              </a:lnSpc>
              <a:spcBef>
                <a:spcPts val="0"/>
              </a:spcBef>
              <a:spcAft>
                <a:spcPts val="0"/>
              </a:spcAft>
              <a:buClr>
                <a:schemeClr val="dk2"/>
              </a:buClr>
              <a:buSzPts val="1500"/>
              <a:buFont typeface="Arial"/>
              <a:buChar char="•"/>
            </a:pPr>
            <a:r>
              <a:rPr b="0" i="0" lang="en-US" sz="1500" u="none" cap="none" strike="noStrike">
                <a:solidFill>
                  <a:schemeClr val="dk2"/>
                </a:solidFill>
                <a:latin typeface="Arial"/>
                <a:ea typeface="Arial"/>
                <a:cs typeface="Arial"/>
                <a:sym typeface="Arial"/>
              </a:rPr>
              <a:t>Display ORCID </a:t>
            </a:r>
            <a:r>
              <a:rPr lang="en-US" sz="1500">
                <a:solidFill>
                  <a:schemeClr val="dk2"/>
                </a:solidFill>
              </a:rPr>
              <a:t>description</a:t>
            </a:r>
            <a:endParaRPr sz="1900">
              <a:solidFill>
                <a:schemeClr val="dk2"/>
              </a:solidFill>
            </a:endParaRPr>
          </a:p>
          <a:p>
            <a:pPr indent="-317500" lvl="0" marL="285750" marR="0" rtl="0" algn="l">
              <a:lnSpc>
                <a:spcPct val="100000"/>
              </a:lnSpc>
              <a:spcBef>
                <a:spcPts val="0"/>
              </a:spcBef>
              <a:spcAft>
                <a:spcPts val="0"/>
              </a:spcAft>
              <a:buClr>
                <a:schemeClr val="dk2"/>
              </a:buClr>
              <a:buSzPts val="1500"/>
              <a:buFont typeface="Arial"/>
              <a:buChar char="•"/>
            </a:pPr>
            <a:r>
              <a:rPr b="0" i="0" lang="en-US" sz="1500" u="none" cap="none" strike="noStrike">
                <a:solidFill>
                  <a:schemeClr val="dk2"/>
                </a:solidFill>
                <a:latin typeface="Arial"/>
                <a:ea typeface="Arial"/>
                <a:cs typeface="Arial"/>
                <a:sym typeface="Arial"/>
              </a:rPr>
              <a:t>Performs an ORCID logout</a:t>
            </a:r>
            <a:endParaRPr sz="1900">
              <a:solidFill>
                <a:schemeClr val="dk2"/>
              </a:solidFill>
            </a:endParaRPr>
          </a:p>
          <a:p>
            <a:pPr indent="-317500" lvl="0" marL="285750" marR="0" rtl="0" algn="l">
              <a:lnSpc>
                <a:spcPct val="100000"/>
              </a:lnSpc>
              <a:spcBef>
                <a:spcPts val="0"/>
              </a:spcBef>
              <a:spcAft>
                <a:spcPts val="0"/>
              </a:spcAft>
              <a:buClr>
                <a:schemeClr val="dk2"/>
              </a:buClr>
              <a:buSzPts val="1500"/>
              <a:buFont typeface="Arial"/>
              <a:buChar char="•"/>
            </a:pPr>
            <a:r>
              <a:rPr b="0" i="0" lang="en-US" sz="1500" u="none" cap="none" strike="noStrike">
                <a:solidFill>
                  <a:schemeClr val="dk2"/>
                </a:solidFill>
                <a:latin typeface="Arial"/>
                <a:ea typeface="Arial"/>
                <a:cs typeface="Arial"/>
                <a:sym typeface="Arial"/>
              </a:rPr>
              <a:t>Checks for any ORCID iD stored in Stanford</a:t>
            </a:r>
            <a:endParaRPr sz="1900">
              <a:solidFill>
                <a:schemeClr val="dk2"/>
              </a:solidFill>
            </a:endParaRPr>
          </a:p>
          <a:p>
            <a:pPr indent="-317500" lvl="0" marL="285750" marR="0" rtl="0" algn="l">
              <a:lnSpc>
                <a:spcPct val="100000"/>
              </a:lnSpc>
              <a:spcBef>
                <a:spcPts val="0"/>
              </a:spcBef>
              <a:spcAft>
                <a:spcPts val="0"/>
              </a:spcAft>
              <a:buClr>
                <a:schemeClr val="dk2"/>
              </a:buClr>
              <a:buSzPts val="1500"/>
              <a:buFont typeface="Arial"/>
              <a:buChar char="•"/>
            </a:pPr>
            <a:r>
              <a:rPr b="0" i="0" lang="en-US" sz="1500" u="none" cap="none" strike="noStrike">
                <a:solidFill>
                  <a:schemeClr val="dk2"/>
                </a:solidFill>
                <a:latin typeface="Arial"/>
                <a:ea typeface="Arial"/>
                <a:cs typeface="Arial"/>
                <a:sym typeface="Arial"/>
              </a:rPr>
              <a:t>Validates the access token for the specific link.</a:t>
            </a:r>
            <a:endParaRPr b="0" i="0" sz="1500" u="none" cap="none" strike="noStrike">
              <a:solidFill>
                <a:schemeClr val="dk2"/>
              </a:solidFill>
              <a:latin typeface="Arial"/>
              <a:ea typeface="Arial"/>
              <a:cs typeface="Arial"/>
              <a:sym typeface="Arial"/>
            </a:endParaRPr>
          </a:p>
          <a:p>
            <a:pPr indent="-317500" lvl="0" marL="285750" marR="0" rtl="0" algn="l">
              <a:lnSpc>
                <a:spcPct val="100000"/>
              </a:lnSpc>
              <a:spcBef>
                <a:spcPts val="0"/>
              </a:spcBef>
              <a:spcAft>
                <a:spcPts val="0"/>
              </a:spcAft>
              <a:buClr>
                <a:schemeClr val="dk2"/>
              </a:buClr>
              <a:buSzPts val="1500"/>
              <a:buChar char="•"/>
            </a:pPr>
            <a:r>
              <a:rPr lang="en-US" sz="1500">
                <a:solidFill>
                  <a:schemeClr val="dk2"/>
                </a:solidFill>
              </a:rPr>
              <a:t>If invalid - attempt to refresh the access token with the refresh token</a:t>
            </a:r>
            <a:endParaRPr sz="1500">
              <a:solidFill>
                <a:schemeClr val="dk2"/>
              </a:solidFill>
            </a:endParaRPr>
          </a:p>
          <a:p>
            <a:pPr indent="-317500" lvl="0" marL="285750" marR="0" rtl="0" algn="l">
              <a:lnSpc>
                <a:spcPct val="100000"/>
              </a:lnSpc>
              <a:spcBef>
                <a:spcPts val="0"/>
              </a:spcBef>
              <a:spcAft>
                <a:spcPts val="0"/>
              </a:spcAft>
              <a:buClr>
                <a:schemeClr val="dk2"/>
              </a:buClr>
              <a:buSzPts val="1500"/>
              <a:buFont typeface="Arial"/>
              <a:buChar char="•"/>
            </a:pPr>
            <a:r>
              <a:rPr lang="en-US" sz="1500">
                <a:solidFill>
                  <a:schemeClr val="dk2"/>
                </a:solidFill>
              </a:rPr>
              <a:t>If still invalid, r</a:t>
            </a:r>
            <a:r>
              <a:rPr b="0" i="0" lang="en-US" sz="1500" u="none" cap="none" strike="noStrike">
                <a:solidFill>
                  <a:schemeClr val="dk2"/>
                </a:solidFill>
                <a:latin typeface="Arial"/>
                <a:ea typeface="Arial"/>
                <a:cs typeface="Arial"/>
                <a:sym typeface="Arial"/>
              </a:rPr>
              <a:t>emove ORCID iD information from Stanford</a:t>
            </a:r>
            <a:endParaRPr sz="1900">
              <a:solidFill>
                <a:schemeClr val="dk2"/>
              </a:solidFill>
            </a:endParaRPr>
          </a:p>
        </p:txBody>
      </p:sp>
      <p:sp>
        <p:nvSpPr>
          <p:cNvPr id="700" name="Google Shape;700;p105"/>
          <p:cNvSpPr txBox="1"/>
          <p:nvPr/>
        </p:nvSpPr>
        <p:spPr>
          <a:xfrm>
            <a:off x="153466" y="5115595"/>
            <a:ext cx="2704800" cy="168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600"/>
              </a:spcBef>
              <a:spcAft>
                <a:spcPts val="0"/>
              </a:spcAft>
              <a:buNone/>
            </a:pPr>
            <a:r>
              <a:rPr lang="en-US" sz="1800">
                <a:solidFill>
                  <a:schemeClr val="dk2"/>
                </a:solidFill>
              </a:rPr>
              <a:t>If user already has an linked </a:t>
            </a:r>
            <a:r>
              <a:rPr lang="en-US" sz="1800">
                <a:solidFill>
                  <a:schemeClr val="dk2"/>
                </a:solidFill>
              </a:rPr>
              <a:t>ORCID iD, link to their record or allow them to unlink</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4" name="Shape 704"/>
        <p:cNvGrpSpPr/>
        <p:nvPr/>
      </p:nvGrpSpPr>
      <p:grpSpPr>
        <a:xfrm>
          <a:off x="0" y="0"/>
          <a:ext cx="0" cy="0"/>
          <a:chOff x="0" y="0"/>
          <a:chExt cx="0" cy="0"/>
        </a:xfrm>
      </p:grpSpPr>
      <p:pic>
        <p:nvPicPr>
          <p:cNvPr id="705" name="Google Shape;705;p106"/>
          <p:cNvPicPr preferRelativeResize="0"/>
          <p:nvPr/>
        </p:nvPicPr>
        <p:blipFill rotWithShape="1">
          <a:blip r:embed="rId3">
            <a:alphaModFix/>
          </a:blip>
          <a:srcRect b="0" l="0" r="0" t="0"/>
          <a:stretch/>
        </p:blipFill>
        <p:spPr>
          <a:xfrm>
            <a:off x="3116593" y="290285"/>
            <a:ext cx="5881218" cy="4152900"/>
          </a:xfrm>
          <a:prstGeom prst="rect">
            <a:avLst/>
          </a:prstGeom>
          <a:noFill/>
          <a:ln>
            <a:noFill/>
          </a:ln>
        </p:spPr>
      </p:pic>
      <p:sp>
        <p:nvSpPr>
          <p:cNvPr id="706" name="Google Shape;706;p106"/>
          <p:cNvSpPr txBox="1"/>
          <p:nvPr/>
        </p:nvSpPr>
        <p:spPr>
          <a:xfrm>
            <a:off x="204620" y="298405"/>
            <a:ext cx="2781600" cy="69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800">
                <a:solidFill>
                  <a:schemeClr val="dk2"/>
                </a:solidFill>
              </a:rPr>
              <a:t>ORCID registration page</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0" name="Shape 710"/>
        <p:cNvGrpSpPr/>
        <p:nvPr/>
      </p:nvGrpSpPr>
      <p:grpSpPr>
        <a:xfrm>
          <a:off x="0" y="0"/>
          <a:ext cx="0" cy="0"/>
          <a:chOff x="0" y="0"/>
          <a:chExt cx="0" cy="0"/>
        </a:xfrm>
      </p:grpSpPr>
      <p:pic>
        <p:nvPicPr>
          <p:cNvPr id="711" name="Google Shape;711;p107"/>
          <p:cNvPicPr preferRelativeResize="0"/>
          <p:nvPr/>
        </p:nvPicPr>
        <p:blipFill rotWithShape="1">
          <a:blip r:embed="rId3">
            <a:alphaModFix/>
          </a:blip>
          <a:srcRect b="0" l="0" r="0" t="0"/>
          <a:stretch/>
        </p:blipFill>
        <p:spPr>
          <a:xfrm>
            <a:off x="3042557" y="3488068"/>
            <a:ext cx="5970813" cy="2412968"/>
          </a:xfrm>
          <a:prstGeom prst="rect">
            <a:avLst/>
          </a:prstGeom>
          <a:noFill/>
          <a:ln>
            <a:noFill/>
          </a:ln>
        </p:spPr>
      </p:pic>
      <p:sp>
        <p:nvSpPr>
          <p:cNvPr id="712" name="Google Shape;712;p107"/>
          <p:cNvSpPr txBox="1"/>
          <p:nvPr/>
        </p:nvSpPr>
        <p:spPr>
          <a:xfrm>
            <a:off x="101245" y="170519"/>
            <a:ext cx="2704800" cy="69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cap="none" strike="noStrike">
                <a:solidFill>
                  <a:schemeClr val="dk2"/>
                </a:solidFill>
                <a:latin typeface="Arial"/>
                <a:ea typeface="Arial"/>
                <a:cs typeface="Arial"/>
                <a:sym typeface="Arial"/>
              </a:rPr>
              <a:t>Authorize </a:t>
            </a:r>
            <a:r>
              <a:rPr b="0" i="0" lang="en-US" sz="1800" u="none" cap="none" strike="noStrike">
                <a:solidFill>
                  <a:schemeClr val="dk2"/>
                </a:solidFill>
                <a:latin typeface="Arial"/>
                <a:ea typeface="Arial"/>
                <a:cs typeface="Arial"/>
                <a:sym typeface="Arial"/>
              </a:rPr>
              <a:t>Stanford</a:t>
            </a:r>
            <a:r>
              <a:rPr b="0" i="0" lang="en-US" sz="1800" u="none" cap="none" strike="noStrike">
                <a:solidFill>
                  <a:schemeClr val="dk2"/>
                </a:solidFill>
                <a:latin typeface="Arial"/>
                <a:ea typeface="Arial"/>
                <a:cs typeface="Arial"/>
                <a:sym typeface="Arial"/>
              </a:rPr>
              <a:t> University to store the ORCID iD</a:t>
            </a:r>
            <a:endParaRPr b="0" i="0" sz="1800" u="none" cap="none" strike="noStrike">
              <a:solidFill>
                <a:schemeClr val="dk2"/>
              </a:solidFill>
              <a:latin typeface="Arial"/>
              <a:ea typeface="Arial"/>
              <a:cs typeface="Arial"/>
              <a:sym typeface="Arial"/>
            </a:endParaRPr>
          </a:p>
        </p:txBody>
      </p:sp>
      <p:sp>
        <p:nvSpPr>
          <p:cNvPr id="713" name="Google Shape;713;p107"/>
          <p:cNvSpPr txBox="1"/>
          <p:nvPr/>
        </p:nvSpPr>
        <p:spPr>
          <a:xfrm>
            <a:off x="101245" y="3488068"/>
            <a:ext cx="2704800" cy="69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cap="none" strike="noStrike">
                <a:solidFill>
                  <a:schemeClr val="dk2"/>
                </a:solidFill>
                <a:latin typeface="Arial"/>
                <a:ea typeface="Arial"/>
                <a:cs typeface="Arial"/>
                <a:sym typeface="Arial"/>
              </a:rPr>
              <a:t>Deny Stanford University from linking to your ORCID iD</a:t>
            </a:r>
            <a:endParaRPr b="0" i="0" sz="1800" u="none" cap="none" strike="noStrike">
              <a:solidFill>
                <a:schemeClr val="dk2"/>
              </a:solidFill>
              <a:latin typeface="Arial"/>
              <a:ea typeface="Arial"/>
              <a:cs typeface="Arial"/>
              <a:sym typeface="Arial"/>
            </a:endParaRPr>
          </a:p>
        </p:txBody>
      </p:sp>
      <p:pic>
        <p:nvPicPr>
          <p:cNvPr id="714" name="Google Shape;714;p107"/>
          <p:cNvPicPr preferRelativeResize="0"/>
          <p:nvPr/>
        </p:nvPicPr>
        <p:blipFill>
          <a:blip r:embed="rId4">
            <a:alphaModFix/>
          </a:blip>
          <a:stretch>
            <a:fillRect/>
          </a:stretch>
        </p:blipFill>
        <p:spPr>
          <a:xfrm>
            <a:off x="3042550" y="170533"/>
            <a:ext cx="5965699" cy="2412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pic>
        <p:nvPicPr>
          <p:cNvPr id="344" name="Google Shape;344;p63"/>
          <p:cNvPicPr preferRelativeResize="0"/>
          <p:nvPr/>
        </p:nvPicPr>
        <p:blipFill>
          <a:blip r:embed="rId3">
            <a:alphaModFix/>
          </a:blip>
          <a:stretch>
            <a:fillRect/>
          </a:stretch>
        </p:blipFill>
        <p:spPr>
          <a:xfrm>
            <a:off x="1949851" y="1100251"/>
            <a:ext cx="5244300" cy="5244300"/>
          </a:xfrm>
          <a:prstGeom prst="rect">
            <a:avLst/>
          </a:prstGeom>
          <a:noFill/>
          <a:ln>
            <a:noFill/>
          </a:ln>
        </p:spPr>
      </p:pic>
      <p:sp>
        <p:nvSpPr>
          <p:cNvPr id="345" name="Google Shape;345;p63"/>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1" lang="en-US"/>
              <a:t>ORCID API: Application Programming Interface</a:t>
            </a:r>
            <a:endParaRPr b="1" i="0" sz="2000" u="none" cap="none" strike="noStrike">
              <a:solidFill>
                <a:schemeClr val="dk1"/>
              </a:solidFill>
            </a:endParaRPr>
          </a:p>
        </p:txBody>
      </p:sp>
      <p:pic>
        <p:nvPicPr>
          <p:cNvPr id="346" name="Google Shape;346;p63"/>
          <p:cNvPicPr preferRelativeResize="0"/>
          <p:nvPr/>
        </p:nvPicPr>
        <p:blipFill>
          <a:blip r:embed="rId4">
            <a:alphaModFix/>
          </a:blip>
          <a:stretch>
            <a:fillRect/>
          </a:stretch>
        </p:blipFill>
        <p:spPr>
          <a:xfrm>
            <a:off x="4303175" y="3453562"/>
            <a:ext cx="537650" cy="537675"/>
          </a:xfrm>
          <a:prstGeom prst="rect">
            <a:avLst/>
          </a:prstGeom>
          <a:noFill/>
          <a:ln>
            <a:noFill/>
          </a:ln>
        </p:spPr>
      </p:pic>
      <p:sp>
        <p:nvSpPr>
          <p:cNvPr id="347" name="Google Shape;347;p63"/>
          <p:cNvSpPr txBox="1"/>
          <p:nvPr/>
        </p:nvSpPr>
        <p:spPr>
          <a:xfrm>
            <a:off x="4047150" y="2319250"/>
            <a:ext cx="1049700" cy="65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rgbClr val="E16D2E"/>
                </a:solidFill>
              </a:rPr>
              <a:t>University</a:t>
            </a:r>
            <a:endParaRPr b="1">
              <a:solidFill>
                <a:srgbClr val="E16D2E"/>
              </a:solidFill>
            </a:endParaRPr>
          </a:p>
          <a:p>
            <a:pPr indent="0" lvl="0" marL="0" rtl="0" algn="ctr">
              <a:spcBef>
                <a:spcPts val="0"/>
              </a:spcBef>
              <a:spcAft>
                <a:spcPts val="0"/>
              </a:spcAft>
              <a:buNone/>
            </a:pPr>
            <a:r>
              <a:rPr b="1" lang="en-US">
                <a:solidFill>
                  <a:srgbClr val="E16D2E"/>
                </a:solidFill>
              </a:rPr>
              <a:t>A</a:t>
            </a:r>
            <a:endParaRPr b="1">
              <a:solidFill>
                <a:srgbClr val="E16D2E"/>
              </a:solidFill>
            </a:endParaRPr>
          </a:p>
        </p:txBody>
      </p:sp>
      <p:sp>
        <p:nvSpPr>
          <p:cNvPr id="348" name="Google Shape;348;p63"/>
          <p:cNvSpPr txBox="1"/>
          <p:nvPr/>
        </p:nvSpPr>
        <p:spPr>
          <a:xfrm>
            <a:off x="2907150" y="3394500"/>
            <a:ext cx="1049700" cy="65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rgbClr val="674EA7"/>
                </a:solidFill>
              </a:rPr>
              <a:t>Publisher</a:t>
            </a:r>
            <a:endParaRPr b="1">
              <a:solidFill>
                <a:srgbClr val="674EA7"/>
              </a:solidFill>
            </a:endParaRPr>
          </a:p>
          <a:p>
            <a:pPr indent="0" lvl="0" marL="0" rtl="0" algn="ctr">
              <a:spcBef>
                <a:spcPts val="0"/>
              </a:spcBef>
              <a:spcAft>
                <a:spcPts val="0"/>
              </a:spcAft>
              <a:buNone/>
            </a:pPr>
            <a:r>
              <a:rPr b="1" lang="en-US">
                <a:solidFill>
                  <a:srgbClr val="674EA7"/>
                </a:solidFill>
              </a:rPr>
              <a:t>B</a:t>
            </a:r>
            <a:endParaRPr b="1">
              <a:solidFill>
                <a:srgbClr val="674EA7"/>
              </a:solidFill>
            </a:endParaRPr>
          </a:p>
        </p:txBody>
      </p:sp>
      <p:sp>
        <p:nvSpPr>
          <p:cNvPr id="349" name="Google Shape;349;p63"/>
          <p:cNvSpPr txBox="1"/>
          <p:nvPr/>
        </p:nvSpPr>
        <p:spPr>
          <a:xfrm>
            <a:off x="5187150" y="3394500"/>
            <a:ext cx="1049700" cy="65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rgbClr val="FFAB40"/>
                </a:solidFill>
              </a:rPr>
              <a:t>University</a:t>
            </a:r>
            <a:endParaRPr b="1">
              <a:solidFill>
                <a:srgbClr val="FFAB40"/>
              </a:solidFill>
            </a:endParaRPr>
          </a:p>
          <a:p>
            <a:pPr indent="0" lvl="0" marL="0" rtl="0" algn="ctr">
              <a:spcBef>
                <a:spcPts val="0"/>
              </a:spcBef>
              <a:spcAft>
                <a:spcPts val="0"/>
              </a:spcAft>
              <a:buNone/>
            </a:pPr>
            <a:r>
              <a:rPr b="1" lang="en-US">
                <a:solidFill>
                  <a:srgbClr val="FFAB40"/>
                </a:solidFill>
              </a:rPr>
              <a:t>C</a:t>
            </a:r>
            <a:endParaRPr b="1">
              <a:solidFill>
                <a:srgbClr val="FFAB40"/>
              </a:solidFill>
            </a:endParaRPr>
          </a:p>
        </p:txBody>
      </p:sp>
      <p:sp>
        <p:nvSpPr>
          <p:cNvPr id="350" name="Google Shape;350;p63"/>
          <p:cNvSpPr txBox="1"/>
          <p:nvPr/>
        </p:nvSpPr>
        <p:spPr>
          <a:xfrm>
            <a:off x="4047150" y="4469750"/>
            <a:ext cx="1049700" cy="65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rgbClr val="3D85C6"/>
                </a:solidFill>
              </a:rPr>
              <a:t>Funder</a:t>
            </a:r>
            <a:endParaRPr b="1">
              <a:solidFill>
                <a:srgbClr val="3D85C6"/>
              </a:solidFill>
            </a:endParaRPr>
          </a:p>
          <a:p>
            <a:pPr indent="0" lvl="0" marL="0" rtl="0" algn="ctr">
              <a:spcBef>
                <a:spcPts val="0"/>
              </a:spcBef>
              <a:spcAft>
                <a:spcPts val="0"/>
              </a:spcAft>
              <a:buNone/>
            </a:pPr>
            <a:r>
              <a:rPr b="1" lang="en-US">
                <a:solidFill>
                  <a:srgbClr val="3D85C6"/>
                </a:solidFill>
              </a:rPr>
              <a:t>E</a:t>
            </a:r>
            <a:endParaRPr b="1">
              <a:solidFill>
                <a:srgbClr val="3D85C6"/>
              </a:solidFill>
            </a:endParaRPr>
          </a:p>
        </p:txBody>
      </p:sp>
      <p:sp>
        <p:nvSpPr>
          <p:cNvPr id="351" name="Google Shape;351;p63"/>
          <p:cNvSpPr txBox="1"/>
          <p:nvPr/>
        </p:nvSpPr>
        <p:spPr>
          <a:xfrm>
            <a:off x="2744400" y="6402300"/>
            <a:ext cx="63996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Puzzle graphic: </a:t>
            </a:r>
            <a:r>
              <a:rPr lang="en-US" u="sng">
                <a:solidFill>
                  <a:schemeClr val="hlink"/>
                </a:solidFill>
                <a:hlinkClick r:id="rId5"/>
              </a:rPr>
              <a:t>https://pixabay.com/en/jigsaw-puzzle-green-last-piece-313587/</a:t>
            </a:r>
            <a:r>
              <a:rPr lang="en-US"/>
              <a:t> </a:t>
            </a:r>
            <a:endParaRPr/>
          </a:p>
        </p:txBody>
      </p:sp>
      <p:sp>
        <p:nvSpPr>
          <p:cNvPr id="352" name="Google Shape;352;p63"/>
          <p:cNvSpPr/>
          <p:nvPr/>
        </p:nvSpPr>
        <p:spPr>
          <a:xfrm>
            <a:off x="1180325" y="5077900"/>
            <a:ext cx="1636800" cy="1483800"/>
          </a:xfrm>
          <a:prstGeom prst="rect">
            <a:avLst/>
          </a:prstGeom>
          <a:solidFill>
            <a:srgbClr val="FFFFFF"/>
          </a:solidFill>
          <a:ln cap="flat" cmpd="sng" w="38100">
            <a:solidFill>
              <a:srgbClr val="A4CD3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63"/>
          <p:cNvSpPr txBox="1"/>
          <p:nvPr/>
        </p:nvSpPr>
        <p:spPr>
          <a:xfrm>
            <a:off x="1261025" y="5114050"/>
            <a:ext cx="1556100" cy="14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A4CD39"/>
                </a:solidFill>
              </a:rPr>
              <a:t>ORCID API </a:t>
            </a:r>
            <a:r>
              <a:rPr lang="en-US" sz="1800">
                <a:solidFill>
                  <a:srgbClr val="A4CD39"/>
                </a:solidFill>
              </a:rPr>
              <a:t>(Application Programming Interface)</a:t>
            </a:r>
            <a:endParaRPr sz="1800">
              <a:solidFill>
                <a:srgbClr val="A4CD39"/>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8" name="Shape 718"/>
        <p:cNvGrpSpPr/>
        <p:nvPr/>
      </p:nvGrpSpPr>
      <p:grpSpPr>
        <a:xfrm>
          <a:off x="0" y="0"/>
          <a:ext cx="0" cy="0"/>
          <a:chOff x="0" y="0"/>
          <a:chExt cx="0" cy="0"/>
        </a:xfrm>
      </p:grpSpPr>
      <p:sp>
        <p:nvSpPr>
          <p:cNvPr id="719" name="Google Shape;719;p10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Planned</a:t>
            </a:r>
            <a:r>
              <a:rPr lang="en-US"/>
              <a:t> ORCID API Implementations at Stanford</a:t>
            </a:r>
            <a:endParaRPr/>
          </a:p>
        </p:txBody>
      </p:sp>
      <p:sp>
        <p:nvSpPr>
          <p:cNvPr id="720" name="Google Shape;720;p108"/>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42900" lvl="0" marL="457200" marR="0" rtl="0" algn="l">
              <a:lnSpc>
                <a:spcPct val="100000"/>
              </a:lnSpc>
              <a:spcBef>
                <a:spcPts val="600"/>
              </a:spcBef>
              <a:spcAft>
                <a:spcPts val="0"/>
              </a:spcAft>
              <a:buSzPts val="1800"/>
              <a:buChar char="●"/>
            </a:pPr>
            <a:r>
              <a:rPr lang="en-US"/>
              <a:t>Credentialing integrations:</a:t>
            </a:r>
            <a:endParaRPr/>
          </a:p>
          <a:p>
            <a:pPr indent="-342900" lvl="1" marL="914400" marR="0" rtl="0" algn="l">
              <a:lnSpc>
                <a:spcPct val="100000"/>
              </a:lnSpc>
              <a:spcBef>
                <a:spcPts val="600"/>
              </a:spcBef>
              <a:spcAft>
                <a:spcPts val="0"/>
              </a:spcAft>
              <a:buSzPts val="1800"/>
              <a:buChar char="○"/>
            </a:pPr>
            <a:r>
              <a:rPr lang="en-US" sz="1800"/>
              <a:t>Connect </a:t>
            </a:r>
            <a:r>
              <a:rPr lang="en-US" sz="1800"/>
              <a:t>ORCID and CITI (Collaborative Institutional Training Initiative) training for research projects involving human subjects, and Stanford Population Health Sciences (using a system called Redivis) to provide credit for training</a:t>
            </a:r>
            <a:endParaRPr sz="1800"/>
          </a:p>
          <a:p>
            <a:pPr indent="-342900" lvl="0" marL="457200" marR="0" rtl="0" algn="l">
              <a:lnSpc>
                <a:spcPct val="100000"/>
              </a:lnSpc>
              <a:spcBef>
                <a:spcPts val="600"/>
              </a:spcBef>
              <a:spcAft>
                <a:spcPts val="0"/>
              </a:spcAft>
              <a:buSzPts val="1800"/>
              <a:buChar char="●"/>
            </a:pPr>
            <a:r>
              <a:rPr lang="en-US"/>
              <a:t>Stanford Profiles integrations:</a:t>
            </a:r>
            <a:endParaRPr/>
          </a:p>
          <a:p>
            <a:pPr indent="-342900" lvl="1" marL="914400" marR="0" rtl="0" algn="l">
              <a:lnSpc>
                <a:spcPct val="100000"/>
              </a:lnSpc>
              <a:spcBef>
                <a:spcPts val="600"/>
              </a:spcBef>
              <a:spcAft>
                <a:spcPts val="0"/>
              </a:spcAft>
              <a:buSzPts val="1800"/>
              <a:buChar char="○"/>
            </a:pPr>
            <a:r>
              <a:rPr lang="en-US" sz="1800"/>
              <a:t>Utilize ORCID for improved publication retrieval and matching on researcher profiles</a:t>
            </a:r>
            <a:endParaRPr sz="1800"/>
          </a:p>
          <a:p>
            <a:pPr indent="-342900" lvl="1" marL="914400" marR="0" rtl="0" algn="l">
              <a:lnSpc>
                <a:spcPct val="100000"/>
              </a:lnSpc>
              <a:spcBef>
                <a:spcPts val="600"/>
              </a:spcBef>
              <a:spcAft>
                <a:spcPts val="0"/>
              </a:spcAft>
              <a:buSzPts val="1800"/>
              <a:buChar char="○"/>
            </a:pPr>
            <a:r>
              <a:rPr lang="en-US" sz="1800"/>
              <a:t>Use this connection to allow users to take advantage of SciENcv and Biosketches without having to repopulate all of their publication data</a:t>
            </a:r>
            <a:endParaRPr sz="1800"/>
          </a:p>
          <a:p>
            <a:pPr indent="-342900" lvl="0" marL="457200" marR="0" rtl="0" algn="l">
              <a:lnSpc>
                <a:spcPct val="100000"/>
              </a:lnSpc>
              <a:spcBef>
                <a:spcPts val="600"/>
              </a:spcBef>
              <a:spcAft>
                <a:spcPts val="0"/>
              </a:spcAft>
              <a:buSzPts val="1800"/>
              <a:buChar char="●"/>
            </a:pPr>
            <a:r>
              <a:rPr lang="en-US"/>
              <a:t>Institutional assertions:</a:t>
            </a:r>
            <a:endParaRPr/>
          </a:p>
          <a:p>
            <a:pPr indent="-342900" lvl="1" marL="914400" marR="0" rtl="0" algn="l">
              <a:lnSpc>
                <a:spcPct val="100000"/>
              </a:lnSpc>
              <a:spcBef>
                <a:spcPts val="600"/>
              </a:spcBef>
              <a:spcAft>
                <a:spcPts val="0"/>
              </a:spcAft>
              <a:buSzPts val="1800"/>
              <a:buChar char="○"/>
            </a:pPr>
            <a:r>
              <a:rPr lang="en-US" sz="1800"/>
              <a:t>Validate researcher assertions about Stanford affiliations on ORCID profile pages</a:t>
            </a:r>
            <a:endParaRPr sz="18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4" name="Shape 724"/>
        <p:cNvGrpSpPr/>
        <p:nvPr/>
      </p:nvGrpSpPr>
      <p:grpSpPr>
        <a:xfrm>
          <a:off x="0" y="0"/>
          <a:ext cx="0" cy="0"/>
          <a:chOff x="0" y="0"/>
          <a:chExt cx="0" cy="0"/>
        </a:xfrm>
      </p:grpSpPr>
      <p:sp>
        <p:nvSpPr>
          <p:cNvPr id="725" name="Google Shape;725;p109"/>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Lessons Learned</a:t>
            </a:r>
            <a:endParaRPr/>
          </a:p>
        </p:txBody>
      </p:sp>
      <p:sp>
        <p:nvSpPr>
          <p:cNvPr id="726" name="Google Shape;726;p109"/>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Important to use all available communication channels when doing outreach, as not all people pay attention to the same channels</a:t>
            </a:r>
            <a:endParaRPr/>
          </a:p>
          <a:p>
            <a:pPr indent="-342900" lvl="0" marL="457200" rtl="0" algn="l">
              <a:spcBef>
                <a:spcPts val="0"/>
              </a:spcBef>
              <a:spcAft>
                <a:spcPts val="0"/>
              </a:spcAft>
              <a:buSzPts val="1800"/>
              <a:buChar char="●"/>
            </a:pPr>
            <a:r>
              <a:rPr lang="en-US"/>
              <a:t>User interactions must be as simple as possible to minimize friction</a:t>
            </a:r>
            <a:endParaRPr/>
          </a:p>
          <a:p>
            <a:pPr indent="-342900" lvl="0" marL="457200" rtl="0" algn="l">
              <a:spcBef>
                <a:spcPts val="0"/>
              </a:spcBef>
              <a:spcAft>
                <a:spcPts val="0"/>
              </a:spcAft>
              <a:buSzPts val="1800"/>
              <a:buChar char="●"/>
            </a:pPr>
            <a:r>
              <a:rPr lang="en-US"/>
              <a:t>Researchers need to understand what’s in it for them (and it needs to actually reduce their burden) to buy in</a:t>
            </a:r>
            <a:endParaRPr/>
          </a:p>
          <a:p>
            <a:pPr indent="-342900" lvl="0" marL="457200" rtl="0" algn="l">
              <a:spcBef>
                <a:spcPts val="0"/>
              </a:spcBef>
              <a:spcAft>
                <a:spcPts val="0"/>
              </a:spcAft>
              <a:buSzPts val="1800"/>
              <a:buChar char="●"/>
            </a:pPr>
            <a:r>
              <a:rPr lang="en-US"/>
              <a:t>Need to consider potential problems and consider workarounds, such as users who have multiple ORCIDs and how to deal with these without undue burden or blame to the researcher</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0" name="Shape 730"/>
        <p:cNvGrpSpPr/>
        <p:nvPr/>
      </p:nvGrpSpPr>
      <p:grpSpPr>
        <a:xfrm>
          <a:off x="0" y="0"/>
          <a:ext cx="0" cy="0"/>
          <a:chOff x="0" y="0"/>
          <a:chExt cx="0" cy="0"/>
        </a:xfrm>
      </p:grpSpPr>
      <p:sp>
        <p:nvSpPr>
          <p:cNvPr id="731" name="Google Shape;731;p110"/>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Peter Mangiafico</a:t>
            </a:r>
            <a:endParaRPr/>
          </a:p>
          <a:p>
            <a:pPr indent="0" lvl="0" marL="0" rtl="0" algn="l">
              <a:spcBef>
                <a:spcPts val="0"/>
              </a:spcBef>
              <a:spcAft>
                <a:spcPts val="0"/>
              </a:spcAft>
              <a:buNone/>
            </a:pPr>
            <a:r>
              <a:rPr lang="en-US" u="sng">
                <a:solidFill>
                  <a:schemeClr val="accent5"/>
                </a:solidFill>
                <a:hlinkClick r:id="rId3"/>
              </a:rPr>
              <a:t>pmangiafico@stanford.edu</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US"/>
              <a:t>Stanford University Libraries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5" name="Shape 735"/>
        <p:cNvGrpSpPr/>
        <p:nvPr/>
      </p:nvGrpSpPr>
      <p:grpSpPr>
        <a:xfrm>
          <a:off x="0" y="0"/>
          <a:ext cx="0" cy="0"/>
          <a:chOff x="0" y="0"/>
          <a:chExt cx="0" cy="0"/>
        </a:xfrm>
      </p:grpSpPr>
      <p:sp>
        <p:nvSpPr>
          <p:cNvPr id="736" name="Google Shape;736;p111"/>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1" lang="en-US"/>
              <a:t>ORCID US Community Resources</a:t>
            </a:r>
            <a:endParaRPr b="1" i="0" sz="2000" u="none" cap="none" strike="noStrike">
              <a:solidFill>
                <a:schemeClr val="dk1"/>
              </a:solidFill>
            </a:endParaRPr>
          </a:p>
        </p:txBody>
      </p:sp>
      <p:pic>
        <p:nvPicPr>
          <p:cNvPr id="737" name="Google Shape;737;p111"/>
          <p:cNvPicPr preferRelativeResize="0"/>
          <p:nvPr/>
        </p:nvPicPr>
        <p:blipFill rotWithShape="1">
          <a:blip r:embed="rId3">
            <a:alphaModFix/>
          </a:blip>
          <a:srcRect b="65436" l="0" r="0" t="0"/>
          <a:stretch/>
        </p:blipFill>
        <p:spPr>
          <a:xfrm>
            <a:off x="244250" y="1328674"/>
            <a:ext cx="4267150" cy="1451924"/>
          </a:xfrm>
          <a:prstGeom prst="rect">
            <a:avLst/>
          </a:prstGeom>
          <a:noFill/>
          <a:ln>
            <a:noFill/>
          </a:ln>
        </p:spPr>
      </p:pic>
      <p:sp>
        <p:nvSpPr>
          <p:cNvPr id="738" name="Google Shape;738;p111"/>
          <p:cNvSpPr txBox="1"/>
          <p:nvPr>
            <p:ph idx="1" type="body"/>
          </p:nvPr>
        </p:nvSpPr>
        <p:spPr>
          <a:xfrm>
            <a:off x="4571999" y="676475"/>
            <a:ext cx="4327800" cy="50799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lang="en-US"/>
              <a:t>Communication Channels:</a:t>
            </a:r>
            <a:endParaRPr/>
          </a:p>
          <a:p>
            <a:pPr indent="0" lvl="0" marL="0" rtl="0" algn="l">
              <a:spcBef>
                <a:spcPts val="480"/>
              </a:spcBef>
              <a:spcAft>
                <a:spcPts val="0"/>
              </a:spcAft>
              <a:buNone/>
            </a:pPr>
            <a:r>
              <a:t/>
            </a:r>
            <a:endParaRPr/>
          </a:p>
          <a:p>
            <a:pPr indent="-358140" lvl="0" marL="457200" rtl="0" algn="l">
              <a:spcBef>
                <a:spcPts val="480"/>
              </a:spcBef>
              <a:spcAft>
                <a:spcPts val="0"/>
              </a:spcAft>
              <a:buSzPts val="2040"/>
              <a:buChar char="•"/>
            </a:pPr>
            <a:r>
              <a:rPr b="1" lang="en-US"/>
              <a:t>Website</a:t>
            </a:r>
            <a:r>
              <a:rPr lang="en-US"/>
              <a:t> </a:t>
            </a:r>
            <a:r>
              <a:rPr lang="en-US" u="sng">
                <a:solidFill>
                  <a:schemeClr val="hlink"/>
                </a:solidFill>
                <a:hlinkClick r:id="rId4"/>
              </a:rPr>
              <a:t>https://orcid-us.org</a:t>
            </a:r>
            <a:endParaRPr/>
          </a:p>
          <a:p>
            <a:pPr indent="0" lvl="0" marL="0" rtl="0" algn="l">
              <a:spcBef>
                <a:spcPts val="480"/>
              </a:spcBef>
              <a:spcAft>
                <a:spcPts val="0"/>
              </a:spcAft>
              <a:buNone/>
            </a:pPr>
            <a:r>
              <a:t/>
            </a:r>
            <a:endParaRPr/>
          </a:p>
          <a:p>
            <a:pPr indent="-358140" lvl="0" marL="457200" rtl="0" algn="l">
              <a:spcBef>
                <a:spcPts val="480"/>
              </a:spcBef>
              <a:spcAft>
                <a:spcPts val="0"/>
              </a:spcAft>
              <a:buSzPts val="2040"/>
              <a:buChar char="•"/>
            </a:pPr>
            <a:r>
              <a:rPr b="1" lang="en-US"/>
              <a:t>Email </a:t>
            </a:r>
            <a:endParaRPr/>
          </a:p>
          <a:p>
            <a:pPr indent="0" lvl="0" marL="457200" rtl="0" algn="l">
              <a:spcBef>
                <a:spcPts val="480"/>
              </a:spcBef>
              <a:spcAft>
                <a:spcPts val="0"/>
              </a:spcAft>
              <a:buNone/>
            </a:pPr>
            <a:r>
              <a:rPr lang="en-US" u="sng">
                <a:solidFill>
                  <a:schemeClr val="hlink"/>
                </a:solidFill>
                <a:hlinkClick r:id="rId5"/>
              </a:rPr>
              <a:t>orcidus@lyrasis.org</a:t>
            </a:r>
            <a:endParaRPr/>
          </a:p>
          <a:p>
            <a:pPr indent="0" lvl="0" marL="457200" rtl="0" algn="l">
              <a:spcBef>
                <a:spcPts val="480"/>
              </a:spcBef>
              <a:spcAft>
                <a:spcPts val="0"/>
              </a:spcAft>
              <a:buNone/>
            </a:pPr>
            <a:r>
              <a:t/>
            </a:r>
            <a:endParaRPr/>
          </a:p>
          <a:p>
            <a:pPr indent="-358140" lvl="0" marL="457200" rtl="0" algn="l">
              <a:spcBef>
                <a:spcPts val="480"/>
              </a:spcBef>
              <a:spcAft>
                <a:spcPts val="0"/>
              </a:spcAft>
              <a:buSzPts val="2040"/>
              <a:buChar char="•"/>
            </a:pPr>
            <a:r>
              <a:rPr b="1" lang="en-US"/>
              <a:t>Twitter</a:t>
            </a:r>
            <a:r>
              <a:rPr lang="en-US"/>
              <a:t> </a:t>
            </a:r>
            <a:endParaRPr/>
          </a:p>
          <a:p>
            <a:pPr indent="0" lvl="0" marL="457200" rtl="0" algn="l">
              <a:spcBef>
                <a:spcPts val="480"/>
              </a:spcBef>
              <a:spcAft>
                <a:spcPts val="0"/>
              </a:spcAft>
              <a:buNone/>
            </a:pPr>
            <a:r>
              <a:rPr lang="en-US">
                <a:solidFill>
                  <a:srgbClr val="0000FF"/>
                </a:solidFill>
              </a:rPr>
              <a:t>@USconsortium</a:t>
            </a:r>
            <a:endParaRPr>
              <a:solidFill>
                <a:srgbClr val="0000FF"/>
              </a:solidFill>
            </a:endParaRPr>
          </a:p>
          <a:p>
            <a:pPr indent="0" lvl="0" marL="457200" rtl="0" algn="l">
              <a:spcBef>
                <a:spcPts val="480"/>
              </a:spcBef>
              <a:spcAft>
                <a:spcPts val="0"/>
              </a:spcAft>
              <a:buNone/>
            </a:pPr>
            <a:r>
              <a:t/>
            </a:r>
            <a:endParaRPr>
              <a:solidFill>
                <a:srgbClr val="0000FF"/>
              </a:solidFill>
            </a:endParaRPr>
          </a:p>
          <a:p>
            <a:pPr indent="-358140" lvl="0" marL="457200" rtl="0" algn="l">
              <a:spcBef>
                <a:spcPts val="480"/>
              </a:spcBef>
              <a:spcAft>
                <a:spcPts val="0"/>
              </a:spcAft>
              <a:buSzPts val="2040"/>
              <a:buChar char="•"/>
            </a:pPr>
            <a:r>
              <a:rPr b="1" lang="en-US"/>
              <a:t>Members: </a:t>
            </a:r>
            <a:endParaRPr/>
          </a:p>
          <a:p>
            <a:pPr indent="0" lvl="0" marL="457200" rtl="0" algn="l">
              <a:spcBef>
                <a:spcPts val="480"/>
              </a:spcBef>
              <a:spcAft>
                <a:spcPts val="0"/>
              </a:spcAft>
              <a:buClr>
                <a:srgbClr val="000000"/>
              </a:buClr>
              <a:buSzPts val="1100"/>
              <a:buFont typeface="Arial"/>
              <a:buNone/>
            </a:pPr>
            <a:r>
              <a:rPr lang="en-US">
                <a:solidFill>
                  <a:schemeClr val="hlink"/>
                </a:solidFill>
              </a:rPr>
              <a:t>Discussion Forum</a:t>
            </a:r>
            <a:endParaRPr>
              <a:solidFill>
                <a:srgbClr val="0000FF"/>
              </a:solidFill>
            </a:endParaRPr>
          </a:p>
          <a:p>
            <a:pPr indent="0" lvl="0" marL="457200" rtl="0" algn="l">
              <a:spcBef>
                <a:spcPts val="480"/>
              </a:spcBef>
              <a:spcAft>
                <a:spcPts val="0"/>
              </a:spcAft>
              <a:buNone/>
            </a:pPr>
            <a:r>
              <a:t/>
            </a:r>
            <a:endParaRPr/>
          </a:p>
          <a:p>
            <a:pPr indent="0" lvl="0" marL="0" rtl="0" algn="l">
              <a:spcBef>
                <a:spcPts val="480"/>
              </a:spcBef>
              <a:spcAft>
                <a:spcPts val="0"/>
              </a:spcAft>
              <a:buNone/>
            </a:pPr>
            <a:r>
              <a:t/>
            </a:r>
            <a:endParaRPr b="1"/>
          </a:p>
          <a:p>
            <a:pPr indent="0" lvl="0" marL="457200" rtl="0" algn="l">
              <a:spcBef>
                <a:spcPts val="480"/>
              </a:spcBef>
              <a:spcAft>
                <a:spcPts val="0"/>
              </a:spcAft>
              <a:buNone/>
            </a:pPr>
            <a:r>
              <a:t/>
            </a:r>
            <a:endParaRPr/>
          </a:p>
        </p:txBody>
      </p:sp>
      <p:pic>
        <p:nvPicPr>
          <p:cNvPr id="739" name="Google Shape;739;p111"/>
          <p:cNvPicPr preferRelativeResize="0"/>
          <p:nvPr/>
        </p:nvPicPr>
        <p:blipFill>
          <a:blip r:embed="rId6">
            <a:alphaModFix/>
          </a:blip>
          <a:stretch>
            <a:fillRect/>
          </a:stretch>
        </p:blipFill>
        <p:spPr>
          <a:xfrm>
            <a:off x="244250" y="2780600"/>
            <a:ext cx="4267150" cy="231505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3" name="Shape 743"/>
        <p:cNvGrpSpPr/>
        <p:nvPr/>
      </p:nvGrpSpPr>
      <p:grpSpPr>
        <a:xfrm>
          <a:off x="0" y="0"/>
          <a:ext cx="0" cy="0"/>
          <a:chOff x="0" y="0"/>
          <a:chExt cx="0" cy="0"/>
        </a:xfrm>
      </p:grpSpPr>
      <p:sp>
        <p:nvSpPr>
          <p:cNvPr id="744" name="Google Shape;744;p112"/>
          <p:cNvSpPr txBox="1"/>
          <p:nvPr>
            <p:ph type="ctrTitle"/>
          </p:nvPr>
        </p:nvSpPr>
        <p:spPr>
          <a:xfrm>
            <a:off x="685800" y="1146284"/>
            <a:ext cx="7848600" cy="959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E16D2E"/>
              </a:buClr>
              <a:buSzPts val="5400"/>
              <a:buFont typeface="Arial"/>
              <a:buNone/>
            </a:pPr>
            <a:r>
              <a:rPr lang="en-US"/>
              <a:t>Questions?</a:t>
            </a:r>
            <a:endParaRPr b="0" i="0" sz="5400" u="none" cap="none" strike="noStrike">
              <a:solidFill>
                <a:srgbClr val="E16D2E"/>
              </a:solidFill>
              <a:latin typeface="Arial"/>
              <a:ea typeface="Arial"/>
              <a:cs typeface="Arial"/>
              <a:sym typeface="Arial"/>
            </a:endParaRPr>
          </a:p>
        </p:txBody>
      </p:sp>
      <p:sp>
        <p:nvSpPr>
          <p:cNvPr id="745" name="Google Shape;745;p112"/>
          <p:cNvSpPr txBox="1"/>
          <p:nvPr/>
        </p:nvSpPr>
        <p:spPr>
          <a:xfrm>
            <a:off x="685800" y="1787254"/>
            <a:ext cx="6345900" cy="1785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a:p>
            <a:pPr indent="0" lvl="0" marL="0" marR="0" rtl="0" algn="l">
              <a:spcBef>
                <a:spcPts val="0"/>
              </a:spcBef>
              <a:spcAft>
                <a:spcPts val="0"/>
              </a:spcAft>
              <a:buNone/>
            </a:pPr>
            <a:r>
              <a:t/>
            </a:r>
            <a:endParaRPr sz="1800">
              <a:solidFill>
                <a:srgbClr val="1A1A1A"/>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rPr>
              <a:t>Web     </a:t>
            </a:r>
            <a:r>
              <a:rPr lang="en-US" sz="2800">
                <a:solidFill>
                  <a:srgbClr val="0000FF"/>
                </a:solidFill>
              </a:rPr>
              <a:t>orcid-us.org</a:t>
            </a:r>
            <a:endParaRPr>
              <a:solidFill>
                <a:srgbClr val="0000FF"/>
              </a:solidFill>
            </a:endParaRPr>
          </a:p>
          <a:p>
            <a:pPr indent="0" lvl="0" marL="0" marR="0" rtl="0" algn="l">
              <a:spcBef>
                <a:spcPts val="0"/>
              </a:spcBef>
              <a:spcAft>
                <a:spcPts val="0"/>
              </a:spcAft>
              <a:buNone/>
            </a:pPr>
            <a:r>
              <a:rPr lang="en-US" sz="2800">
                <a:solidFill>
                  <a:schemeClr val="dk1"/>
                </a:solidFill>
                <a:latin typeface="Arial"/>
                <a:ea typeface="Arial"/>
                <a:cs typeface="Arial"/>
                <a:sym typeface="Arial"/>
              </a:rPr>
              <a:t>Email   </a:t>
            </a:r>
            <a:r>
              <a:rPr lang="en-US" sz="2800">
                <a:solidFill>
                  <a:srgbClr val="0000FF"/>
                </a:solidFill>
                <a:uFill>
                  <a:noFill/>
                </a:uFill>
                <a:hlinkClick r:id="rId3"/>
              </a:rPr>
              <a:t>orcidus</a:t>
            </a:r>
            <a:r>
              <a:rPr lang="en-US" sz="2800">
                <a:solidFill>
                  <a:srgbClr val="0000FF"/>
                </a:solidFill>
                <a:uFill>
                  <a:noFill/>
                </a:uFill>
                <a:hlinkClick r:id="rId4"/>
              </a:rPr>
              <a:t>@lyrasis.org</a:t>
            </a:r>
            <a:endParaRPr sz="2800">
              <a:solidFill>
                <a:srgbClr val="0000FF"/>
              </a:solidFill>
            </a:endParaRPr>
          </a:p>
          <a:p>
            <a:pPr indent="0" lvl="0" marL="0" marR="0" rtl="0" algn="l">
              <a:spcBef>
                <a:spcPts val="0"/>
              </a:spcBef>
              <a:spcAft>
                <a:spcPts val="0"/>
              </a:spcAft>
              <a:buNone/>
            </a:pPr>
            <a:r>
              <a:rPr b="1" lang="en-US" sz="2800">
                <a:solidFill>
                  <a:srgbClr val="0000FF"/>
                </a:solidFill>
                <a:latin typeface="Arial"/>
                <a:ea typeface="Arial"/>
                <a:cs typeface="Arial"/>
                <a:sym typeface="Arial"/>
              </a:rPr>
              <a:t> </a:t>
            </a:r>
            <a:endParaRPr b="1" sz="2800">
              <a:solidFill>
                <a:srgbClr val="0000FF"/>
              </a:solidFill>
              <a:latin typeface="Arial"/>
              <a:ea typeface="Arial"/>
              <a:cs typeface="Arial"/>
              <a:sym typeface="Arial"/>
            </a:endParaRPr>
          </a:p>
          <a:p>
            <a:pPr indent="0" lvl="0" marL="0" marR="0" rtl="0" algn="l">
              <a:spcBef>
                <a:spcPts val="0"/>
              </a:spcBef>
              <a:spcAft>
                <a:spcPts val="0"/>
              </a:spcAft>
              <a:buNone/>
            </a:pPr>
            <a:r>
              <a:rPr lang="en-US" sz="2800"/>
              <a:t>Twitter </a:t>
            </a:r>
            <a:r>
              <a:rPr lang="en-US" sz="2800">
                <a:solidFill>
                  <a:srgbClr val="0000FF"/>
                </a:solidFill>
              </a:rPr>
              <a:t>@USconsortium</a:t>
            </a:r>
            <a:endParaRPr sz="2800">
              <a:solidFill>
                <a:srgbClr val="0000FF"/>
              </a:solidFill>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64"/>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Adoption</a:t>
            </a:r>
            <a:endParaRPr b="1"/>
          </a:p>
        </p:txBody>
      </p:sp>
      <p:sp>
        <p:nvSpPr>
          <p:cNvPr id="359" name="Google Shape;359;p64"/>
          <p:cNvSpPr txBox="1"/>
          <p:nvPr>
            <p:ph idx="1" type="body"/>
          </p:nvPr>
        </p:nvSpPr>
        <p:spPr>
          <a:xfrm>
            <a:off x="244247" y="891403"/>
            <a:ext cx="8658600" cy="50799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lang="en-US" sz="3000"/>
              <a:t>Effective ORCID adoption requires 3 equally important components:</a:t>
            </a:r>
            <a:endParaRPr sz="3000"/>
          </a:p>
          <a:p>
            <a:pPr indent="0" lvl="0" marL="0" rtl="0" algn="l">
              <a:spcBef>
                <a:spcPts val="480"/>
              </a:spcBef>
              <a:spcAft>
                <a:spcPts val="0"/>
              </a:spcAft>
              <a:buNone/>
            </a:pPr>
            <a:r>
              <a:t/>
            </a:r>
            <a:endParaRPr sz="3000"/>
          </a:p>
          <a:p>
            <a:pPr indent="-419100" lvl="0" marL="457200" rtl="0" algn="l">
              <a:spcBef>
                <a:spcPts val="480"/>
              </a:spcBef>
              <a:spcAft>
                <a:spcPts val="0"/>
              </a:spcAft>
              <a:buClr>
                <a:srgbClr val="000000"/>
              </a:buClr>
              <a:buSzPts val="3000"/>
              <a:buAutoNum type="arabicPeriod"/>
            </a:pPr>
            <a:r>
              <a:rPr lang="en-US" sz="3000">
                <a:solidFill>
                  <a:srgbClr val="000000"/>
                </a:solidFill>
              </a:rPr>
              <a:t>Stakeholder Support</a:t>
            </a:r>
            <a:endParaRPr sz="3000">
              <a:solidFill>
                <a:srgbClr val="000000"/>
              </a:solidFill>
            </a:endParaRPr>
          </a:p>
          <a:p>
            <a:pPr indent="-419100" lvl="0" marL="457200" rtl="0" algn="l">
              <a:spcBef>
                <a:spcPts val="0"/>
              </a:spcBef>
              <a:spcAft>
                <a:spcPts val="0"/>
              </a:spcAft>
              <a:buClr>
                <a:srgbClr val="000000"/>
              </a:buClr>
              <a:buSzPts val="3000"/>
              <a:buAutoNum type="arabicPeriod"/>
            </a:pPr>
            <a:r>
              <a:rPr lang="en-US" sz="3000">
                <a:solidFill>
                  <a:srgbClr val="000000"/>
                </a:solidFill>
              </a:rPr>
              <a:t>Technical Integration</a:t>
            </a:r>
            <a:endParaRPr sz="3000">
              <a:solidFill>
                <a:srgbClr val="000000"/>
              </a:solidFill>
            </a:endParaRPr>
          </a:p>
          <a:p>
            <a:pPr indent="-419100" lvl="0" marL="457200" rtl="0" algn="l">
              <a:spcBef>
                <a:spcPts val="0"/>
              </a:spcBef>
              <a:spcAft>
                <a:spcPts val="0"/>
              </a:spcAft>
              <a:buClr>
                <a:srgbClr val="000000"/>
              </a:buClr>
              <a:buSzPts val="3000"/>
              <a:buAutoNum type="arabicPeriod"/>
            </a:pPr>
            <a:r>
              <a:rPr lang="en-US" sz="3000">
                <a:solidFill>
                  <a:srgbClr val="000000"/>
                </a:solidFill>
              </a:rPr>
              <a:t>Outreach &amp; Education</a:t>
            </a:r>
            <a:endParaRPr sz="3000">
              <a:solidFill>
                <a:srgbClr val="000000"/>
              </a:solidFill>
            </a:endParaRPr>
          </a:p>
        </p:txBody>
      </p:sp>
      <p:pic>
        <p:nvPicPr>
          <p:cNvPr id="360" name="Google Shape;360;p64"/>
          <p:cNvPicPr preferRelativeResize="0"/>
          <p:nvPr/>
        </p:nvPicPr>
        <p:blipFill rotWithShape="1">
          <a:blip r:embed="rId3">
            <a:alphaModFix/>
          </a:blip>
          <a:srcRect b="0" l="7799" r="8964" t="15189"/>
          <a:stretch/>
        </p:blipFill>
        <p:spPr>
          <a:xfrm>
            <a:off x="2658825" y="4015025"/>
            <a:ext cx="3829452" cy="26197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65"/>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US Community</a:t>
            </a:r>
            <a:endParaRPr/>
          </a:p>
        </p:txBody>
      </p:sp>
      <p:sp>
        <p:nvSpPr>
          <p:cNvPr id="366" name="Google Shape;366;p65"/>
          <p:cNvSpPr txBox="1"/>
          <p:nvPr>
            <p:ph idx="1" type="body"/>
          </p:nvPr>
        </p:nvSpPr>
        <p:spPr>
          <a:xfrm>
            <a:off x="5132200" y="762475"/>
            <a:ext cx="3732300" cy="5079900"/>
          </a:xfrm>
          <a:prstGeom prst="rect">
            <a:avLst/>
          </a:prstGeom>
        </p:spPr>
        <p:txBody>
          <a:bodyPr anchorCtr="0" anchor="t" bIns="45700" lIns="91425" spcFirstLastPara="1" rIns="91425" wrap="square" tIns="45700">
            <a:noAutofit/>
          </a:bodyPr>
          <a:lstStyle/>
          <a:p>
            <a:pPr indent="-393700" lvl="0" marL="457200" rtl="0" algn="l">
              <a:spcBef>
                <a:spcPts val="480"/>
              </a:spcBef>
              <a:spcAft>
                <a:spcPts val="0"/>
              </a:spcAft>
              <a:buSzPts val="2600"/>
              <a:buChar char="•"/>
            </a:pPr>
            <a:r>
              <a:rPr lang="en-US" sz="2600"/>
              <a:t>Formed in January 2018</a:t>
            </a:r>
            <a:endParaRPr sz="2600"/>
          </a:p>
          <a:p>
            <a:pPr indent="0" lvl="0" marL="0" rtl="0" algn="l">
              <a:spcBef>
                <a:spcPts val="480"/>
              </a:spcBef>
              <a:spcAft>
                <a:spcPts val="0"/>
              </a:spcAft>
              <a:buNone/>
            </a:pPr>
            <a:r>
              <a:t/>
            </a:r>
            <a:endParaRPr sz="2600"/>
          </a:p>
          <a:p>
            <a:pPr indent="-393700" lvl="0" marL="457200" rtl="0" algn="l">
              <a:spcBef>
                <a:spcPts val="480"/>
              </a:spcBef>
              <a:spcAft>
                <a:spcPts val="0"/>
              </a:spcAft>
              <a:buSzPts val="2600"/>
              <a:buChar char="•"/>
            </a:pPr>
            <a:r>
              <a:rPr lang="en-US" sz="2600"/>
              <a:t>National partnership for premium ORCID membership</a:t>
            </a:r>
            <a:endParaRPr sz="2600"/>
          </a:p>
          <a:p>
            <a:pPr indent="0" lvl="0" marL="0" rtl="0" algn="l">
              <a:spcBef>
                <a:spcPts val="480"/>
              </a:spcBef>
              <a:spcAft>
                <a:spcPts val="0"/>
              </a:spcAft>
              <a:buNone/>
            </a:pPr>
            <a:r>
              <a:t/>
            </a:r>
            <a:endParaRPr sz="2600"/>
          </a:p>
          <a:p>
            <a:pPr indent="-393700" lvl="0" marL="457200" rtl="0" algn="l">
              <a:spcBef>
                <a:spcPts val="480"/>
              </a:spcBef>
              <a:spcAft>
                <a:spcPts val="0"/>
              </a:spcAft>
              <a:buSzPts val="2600"/>
              <a:buChar char="•"/>
            </a:pPr>
            <a:r>
              <a:rPr lang="en-US" sz="2600"/>
              <a:t>Any non-profit research institution can join as a member</a:t>
            </a:r>
            <a:endParaRPr sz="2600"/>
          </a:p>
          <a:p>
            <a:pPr indent="0" lvl="0" marL="0" rtl="0" algn="l">
              <a:spcBef>
                <a:spcPts val="480"/>
              </a:spcBef>
              <a:spcAft>
                <a:spcPts val="0"/>
              </a:spcAft>
              <a:buNone/>
            </a:pPr>
            <a:r>
              <a:t/>
            </a:r>
            <a:endParaRPr sz="2600"/>
          </a:p>
          <a:p>
            <a:pPr indent="-393700" lvl="0" marL="457200" rtl="0" algn="l">
              <a:spcBef>
                <a:spcPts val="480"/>
              </a:spcBef>
              <a:spcAft>
                <a:spcPts val="0"/>
              </a:spcAft>
              <a:buSzPts val="2600"/>
              <a:buChar char="•"/>
            </a:pPr>
            <a:r>
              <a:rPr lang="en-US" sz="2600"/>
              <a:t>LYRASIS as lead</a:t>
            </a:r>
            <a:endParaRPr sz="2600"/>
          </a:p>
        </p:txBody>
      </p:sp>
      <p:pic>
        <p:nvPicPr>
          <p:cNvPr id="367" name="Google Shape;367;p65"/>
          <p:cNvPicPr preferRelativeResize="0"/>
          <p:nvPr/>
        </p:nvPicPr>
        <p:blipFill rotWithShape="1">
          <a:blip r:embed="rId3">
            <a:alphaModFix/>
          </a:blip>
          <a:srcRect b="19910" l="0" r="0" t="0"/>
          <a:stretch/>
        </p:blipFill>
        <p:spPr>
          <a:xfrm>
            <a:off x="1204448" y="3428988"/>
            <a:ext cx="3247025" cy="1280300"/>
          </a:xfrm>
          <a:prstGeom prst="rect">
            <a:avLst/>
          </a:prstGeom>
          <a:noFill/>
          <a:ln>
            <a:noFill/>
          </a:ln>
        </p:spPr>
      </p:pic>
      <p:pic>
        <p:nvPicPr>
          <p:cNvPr id="368" name="Google Shape;368;p65"/>
          <p:cNvPicPr preferRelativeResize="0"/>
          <p:nvPr/>
        </p:nvPicPr>
        <p:blipFill rotWithShape="1">
          <a:blip r:embed="rId4">
            <a:alphaModFix/>
          </a:blip>
          <a:srcRect b="0" l="1768" r="0" t="0"/>
          <a:stretch/>
        </p:blipFill>
        <p:spPr>
          <a:xfrm>
            <a:off x="244225" y="4698958"/>
            <a:ext cx="5167474" cy="675100"/>
          </a:xfrm>
          <a:prstGeom prst="rect">
            <a:avLst/>
          </a:prstGeom>
          <a:noFill/>
          <a:ln>
            <a:noFill/>
          </a:ln>
        </p:spPr>
      </p:pic>
      <p:pic>
        <p:nvPicPr>
          <p:cNvPr id="369" name="Google Shape;369;p65"/>
          <p:cNvPicPr preferRelativeResize="0"/>
          <p:nvPr/>
        </p:nvPicPr>
        <p:blipFill rotWithShape="1">
          <a:blip r:embed="rId5">
            <a:alphaModFix/>
          </a:blip>
          <a:srcRect b="15568" l="3884" r="50629" t="6743"/>
          <a:stretch/>
        </p:blipFill>
        <p:spPr>
          <a:xfrm>
            <a:off x="1584003" y="1827100"/>
            <a:ext cx="2487926" cy="1436125"/>
          </a:xfrm>
          <a:prstGeom prst="rect">
            <a:avLst/>
          </a:prstGeom>
          <a:noFill/>
          <a:ln>
            <a:noFill/>
          </a:ln>
        </p:spPr>
      </p:pic>
      <p:pic>
        <p:nvPicPr>
          <p:cNvPr id="370" name="Google Shape;370;p65"/>
          <p:cNvPicPr preferRelativeResize="0"/>
          <p:nvPr/>
        </p:nvPicPr>
        <p:blipFill>
          <a:blip r:embed="rId6">
            <a:alphaModFix/>
          </a:blip>
          <a:stretch>
            <a:fillRect/>
          </a:stretch>
        </p:blipFill>
        <p:spPr>
          <a:xfrm>
            <a:off x="372778" y="804112"/>
            <a:ext cx="4910400" cy="1023000"/>
          </a:xfrm>
          <a:prstGeom prst="rect">
            <a:avLst/>
          </a:prstGeom>
          <a:noFill/>
          <a:ln>
            <a:noFill/>
          </a:ln>
        </p:spPr>
      </p:pic>
      <p:pic>
        <p:nvPicPr>
          <p:cNvPr id="371" name="Google Shape;371;p65"/>
          <p:cNvPicPr preferRelativeResize="0"/>
          <p:nvPr/>
        </p:nvPicPr>
        <p:blipFill>
          <a:blip r:embed="rId7">
            <a:alphaModFix/>
          </a:blip>
          <a:stretch>
            <a:fillRect/>
          </a:stretch>
        </p:blipFill>
        <p:spPr>
          <a:xfrm>
            <a:off x="1378363" y="5374059"/>
            <a:ext cx="2899200" cy="11482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66"/>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1" lang="en-US"/>
              <a:t>ORCID US Community</a:t>
            </a:r>
            <a:endParaRPr b="1" i="0" sz="2000" u="none" cap="none" strike="noStrike">
              <a:solidFill>
                <a:schemeClr val="dk1"/>
              </a:solidFill>
            </a:endParaRPr>
          </a:p>
        </p:txBody>
      </p:sp>
      <p:sp>
        <p:nvSpPr>
          <p:cNvPr id="377" name="Google Shape;377;p66"/>
          <p:cNvSpPr txBox="1"/>
          <p:nvPr>
            <p:ph idx="1" type="body"/>
          </p:nvPr>
        </p:nvSpPr>
        <p:spPr>
          <a:xfrm>
            <a:off x="242688" y="2379262"/>
            <a:ext cx="8658600" cy="3382500"/>
          </a:xfrm>
          <a:prstGeom prst="rect">
            <a:avLst/>
          </a:prstGeom>
          <a:noFill/>
          <a:ln>
            <a:noFill/>
          </a:ln>
        </p:spPr>
        <p:txBody>
          <a:bodyPr anchorCtr="0" anchor="t" bIns="45700" lIns="91425" spcFirstLastPara="1" rIns="91425" wrap="square" tIns="45700">
            <a:noAutofit/>
          </a:bodyPr>
          <a:lstStyle/>
          <a:p>
            <a:pPr indent="-381000" lvl="0" marL="457200" marR="0" rtl="0" algn="l">
              <a:spcBef>
                <a:spcPts val="0"/>
              </a:spcBef>
              <a:spcAft>
                <a:spcPts val="0"/>
              </a:spcAft>
              <a:buClr>
                <a:schemeClr val="dk1"/>
              </a:buClr>
              <a:buSzPts val="2400"/>
              <a:buFont typeface="Arial"/>
              <a:buChar char="•"/>
            </a:pPr>
            <a:r>
              <a:rPr lang="en-US" sz="2400"/>
              <a:t>Building a community of practice around ORCID in the US</a:t>
            </a:r>
            <a:endParaRPr sz="2400"/>
          </a:p>
          <a:p>
            <a:pPr indent="0" lvl="0" marL="457200" marR="0" rtl="0" algn="l">
              <a:spcBef>
                <a:spcPts val="0"/>
              </a:spcBef>
              <a:spcAft>
                <a:spcPts val="0"/>
              </a:spcAft>
              <a:buNone/>
            </a:pPr>
            <a:r>
              <a:t/>
            </a:r>
            <a:endParaRPr/>
          </a:p>
          <a:p>
            <a:pPr indent="-381000" lvl="0" marL="457200" marR="0" rtl="0" algn="l">
              <a:spcBef>
                <a:spcPts val="0"/>
              </a:spcBef>
              <a:spcAft>
                <a:spcPts val="0"/>
              </a:spcAft>
              <a:buClr>
                <a:schemeClr val="dk1"/>
              </a:buClr>
              <a:buSzPts val="2400"/>
              <a:buFont typeface="Arial"/>
              <a:buChar char="•"/>
            </a:pPr>
            <a:r>
              <a:rPr lang="en-US" sz="2400"/>
              <a:t>Substantially reduced fee for ORCID membership</a:t>
            </a:r>
            <a:endParaRPr sz="2400"/>
          </a:p>
          <a:p>
            <a:pPr indent="0" lvl="0" marL="457200" marR="0" rtl="0" algn="l">
              <a:spcBef>
                <a:spcPts val="0"/>
              </a:spcBef>
              <a:spcAft>
                <a:spcPts val="0"/>
              </a:spcAft>
              <a:buNone/>
            </a:pPr>
            <a:r>
              <a:t/>
            </a:r>
            <a:endParaRPr/>
          </a:p>
          <a:p>
            <a:pPr indent="-381000" lvl="0" marL="457200" marR="0" rtl="0" algn="l">
              <a:spcBef>
                <a:spcPts val="0"/>
              </a:spcBef>
              <a:spcAft>
                <a:spcPts val="0"/>
              </a:spcAft>
              <a:buClr>
                <a:schemeClr val="dk1"/>
              </a:buClr>
              <a:buSzPts val="2400"/>
              <a:buFont typeface="Arial"/>
              <a:buChar char="•"/>
            </a:pPr>
            <a:r>
              <a:rPr lang="en-US" sz="2400"/>
              <a:t>Dedicated resources, technical &amp; community support</a:t>
            </a:r>
            <a:endParaRPr sz="2400"/>
          </a:p>
        </p:txBody>
      </p:sp>
      <p:pic>
        <p:nvPicPr>
          <p:cNvPr id="378" name="Google Shape;378;p66"/>
          <p:cNvPicPr preferRelativeResize="0"/>
          <p:nvPr/>
        </p:nvPicPr>
        <p:blipFill rotWithShape="1">
          <a:blip r:embed="rId3">
            <a:alphaModFix/>
          </a:blip>
          <a:srcRect b="17440" l="2045" r="1027" t="19071"/>
          <a:stretch/>
        </p:blipFill>
        <p:spPr>
          <a:xfrm>
            <a:off x="287850" y="1003538"/>
            <a:ext cx="8568301" cy="1048625"/>
          </a:xfrm>
          <a:prstGeom prst="rect">
            <a:avLst/>
          </a:prstGeom>
          <a:noFill/>
          <a:ln>
            <a:noFill/>
          </a:ln>
        </p:spPr>
      </p:pic>
      <p:pic>
        <p:nvPicPr>
          <p:cNvPr id="379" name="Google Shape;379;p66"/>
          <p:cNvPicPr preferRelativeResize="0"/>
          <p:nvPr/>
        </p:nvPicPr>
        <p:blipFill>
          <a:blip r:embed="rId4">
            <a:alphaModFix/>
          </a:blip>
          <a:stretch>
            <a:fillRect/>
          </a:stretch>
        </p:blipFill>
        <p:spPr>
          <a:xfrm>
            <a:off x="4127948" y="4714825"/>
            <a:ext cx="888125" cy="888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67"/>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1" lang="en-US"/>
              <a:t>ORCID US Community</a:t>
            </a:r>
            <a:endParaRPr b="1" i="0" sz="2000" u="none" cap="none" strike="noStrike">
              <a:solidFill>
                <a:schemeClr val="dk1"/>
              </a:solidFill>
            </a:endParaRPr>
          </a:p>
        </p:txBody>
      </p:sp>
      <p:sp>
        <p:nvSpPr>
          <p:cNvPr id="385" name="Google Shape;385;p67"/>
          <p:cNvSpPr txBox="1"/>
          <p:nvPr>
            <p:ph idx="1" type="body"/>
          </p:nvPr>
        </p:nvSpPr>
        <p:spPr>
          <a:xfrm>
            <a:off x="244250" y="891401"/>
            <a:ext cx="8658600" cy="2941500"/>
          </a:xfrm>
          <a:prstGeom prst="rect">
            <a:avLst/>
          </a:prstGeom>
          <a:noFill/>
          <a:ln>
            <a:noFill/>
          </a:ln>
        </p:spPr>
        <p:txBody>
          <a:bodyPr anchorCtr="0" anchor="t" bIns="45700" lIns="91425" spcFirstLastPara="1" rIns="91425" wrap="square" tIns="45700">
            <a:noAutofit/>
          </a:bodyPr>
          <a:lstStyle/>
          <a:p>
            <a:pPr indent="-358140" lvl="0" marL="457200" marR="0" rtl="0" algn="l">
              <a:spcBef>
                <a:spcPts val="0"/>
              </a:spcBef>
              <a:spcAft>
                <a:spcPts val="0"/>
              </a:spcAft>
              <a:buSzPts val="2040"/>
              <a:buChar char="•"/>
            </a:pPr>
            <a:r>
              <a:rPr lang="en-US"/>
              <a:t>140 institutional members!</a:t>
            </a:r>
            <a:endParaRPr/>
          </a:p>
        </p:txBody>
      </p:sp>
      <p:pic>
        <p:nvPicPr>
          <p:cNvPr id="386" name="Google Shape;386;p67"/>
          <p:cNvPicPr preferRelativeResize="0"/>
          <p:nvPr/>
        </p:nvPicPr>
        <p:blipFill>
          <a:blip r:embed="rId3">
            <a:alphaModFix/>
          </a:blip>
          <a:stretch>
            <a:fillRect/>
          </a:stretch>
        </p:blipFill>
        <p:spPr>
          <a:xfrm>
            <a:off x="142975" y="1639150"/>
            <a:ext cx="8861151" cy="4616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