
<file path=[Content_Types].xml><?xml version="1.0" encoding="utf-8"?>
<Types xmlns="http://schemas.openxmlformats.org/package/2006/content-types">
  <Default Extension="png" ContentType="image/pn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1" r:id="rId1"/>
  </p:sldMasterIdLst>
  <p:notesMasterIdLst>
    <p:notesMasterId r:id="rId3"/>
  </p:notesMasterIdLst>
  <p:sldIdLst>
    <p:sldId id="263" r:id="rId2"/>
  </p:sldIdLst>
  <p:sldSz cx="49377600" cy="32918400"/>
  <p:notesSz cx="6858000" cy="9144000"/>
  <p:custDataLst>
    <p:tags r:id="rId4"/>
  </p:custDataLst>
  <p:defaultTextStyle>
    <a:defPPr>
      <a:defRPr lang="en-US"/>
    </a:defPPr>
    <a:lvl1pPr marL="0" algn="l" defTabSz="4389028" rtl="0" eaLnBrk="1" latinLnBrk="0" hangingPunct="1">
      <a:defRPr sz="8700" kern="1200">
        <a:solidFill>
          <a:schemeClr val="tx1"/>
        </a:solidFill>
        <a:latin typeface="+mn-lt"/>
        <a:ea typeface="+mn-ea"/>
        <a:cs typeface="+mn-cs"/>
      </a:defRPr>
    </a:lvl1pPr>
    <a:lvl2pPr marL="2194514" algn="l" defTabSz="4389028" rtl="0" eaLnBrk="1" latinLnBrk="0" hangingPunct="1">
      <a:defRPr sz="8700" kern="1200">
        <a:solidFill>
          <a:schemeClr val="tx1"/>
        </a:solidFill>
        <a:latin typeface="+mn-lt"/>
        <a:ea typeface="+mn-ea"/>
        <a:cs typeface="+mn-cs"/>
      </a:defRPr>
    </a:lvl2pPr>
    <a:lvl3pPr marL="4389028" algn="l" defTabSz="4389028" rtl="0" eaLnBrk="1" latinLnBrk="0" hangingPunct="1">
      <a:defRPr sz="8700" kern="1200">
        <a:solidFill>
          <a:schemeClr val="tx1"/>
        </a:solidFill>
        <a:latin typeface="+mn-lt"/>
        <a:ea typeface="+mn-ea"/>
        <a:cs typeface="+mn-cs"/>
      </a:defRPr>
    </a:lvl3pPr>
    <a:lvl4pPr marL="6583543" algn="l" defTabSz="4389028" rtl="0" eaLnBrk="1" latinLnBrk="0" hangingPunct="1">
      <a:defRPr sz="8700" kern="1200">
        <a:solidFill>
          <a:schemeClr val="tx1"/>
        </a:solidFill>
        <a:latin typeface="+mn-lt"/>
        <a:ea typeface="+mn-ea"/>
        <a:cs typeface="+mn-cs"/>
      </a:defRPr>
    </a:lvl4pPr>
    <a:lvl5pPr marL="8778057" algn="l" defTabSz="4389028" rtl="0" eaLnBrk="1" latinLnBrk="0" hangingPunct="1">
      <a:defRPr sz="8700" kern="1200">
        <a:solidFill>
          <a:schemeClr val="tx1"/>
        </a:solidFill>
        <a:latin typeface="+mn-lt"/>
        <a:ea typeface="+mn-ea"/>
        <a:cs typeface="+mn-cs"/>
      </a:defRPr>
    </a:lvl5pPr>
    <a:lvl6pPr marL="10972571" algn="l" defTabSz="4389028" rtl="0" eaLnBrk="1" latinLnBrk="0" hangingPunct="1">
      <a:defRPr sz="8700" kern="1200">
        <a:solidFill>
          <a:schemeClr val="tx1"/>
        </a:solidFill>
        <a:latin typeface="+mn-lt"/>
        <a:ea typeface="+mn-ea"/>
        <a:cs typeface="+mn-cs"/>
      </a:defRPr>
    </a:lvl6pPr>
    <a:lvl7pPr marL="13167085" algn="l" defTabSz="4389028" rtl="0" eaLnBrk="1" latinLnBrk="0" hangingPunct="1">
      <a:defRPr sz="8700" kern="1200">
        <a:solidFill>
          <a:schemeClr val="tx1"/>
        </a:solidFill>
        <a:latin typeface="+mn-lt"/>
        <a:ea typeface="+mn-ea"/>
        <a:cs typeface="+mn-cs"/>
      </a:defRPr>
    </a:lvl7pPr>
    <a:lvl8pPr marL="15361599" algn="l" defTabSz="4389028" rtl="0" eaLnBrk="1" latinLnBrk="0" hangingPunct="1">
      <a:defRPr sz="8700" kern="1200">
        <a:solidFill>
          <a:schemeClr val="tx1"/>
        </a:solidFill>
        <a:latin typeface="+mn-lt"/>
        <a:ea typeface="+mn-ea"/>
        <a:cs typeface="+mn-cs"/>
      </a:defRPr>
    </a:lvl8pPr>
    <a:lvl9pPr marL="17556114" algn="l" defTabSz="4389028" rtl="0" eaLnBrk="1" latinLnBrk="0" hangingPunct="1">
      <a:defRPr sz="87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6912">
          <p15:clr>
            <a:srgbClr val="A4A3A4"/>
          </p15:clr>
        </p15:guide>
        <p15:guide id="2" pos="10368">
          <p15:clr>
            <a:srgbClr val="A4A3A4"/>
          </p15:clr>
        </p15:guide>
        <p15:guide id="3" orient="horz" pos="10368">
          <p15:clr>
            <a:srgbClr val="A4A3A4"/>
          </p15:clr>
        </p15:guide>
        <p15:guide id="4" pos="15552">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9F1FF"/>
    <a:srgbClr val="93E2FF"/>
    <a:srgbClr val="D9D9D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73" autoAdjust="0"/>
    <p:restoredTop sz="93519" autoAdjust="0"/>
  </p:normalViewPr>
  <p:slideViewPr>
    <p:cSldViewPr snapToGrid="0">
      <p:cViewPr>
        <p:scale>
          <a:sx n="20" d="100"/>
          <a:sy n="20" d="100"/>
        </p:scale>
        <p:origin x="610" y="10"/>
      </p:cViewPr>
      <p:guideLst>
        <p:guide orient="horz" pos="6912"/>
        <p:guide pos="10368"/>
        <p:guide orient="horz" pos="10368"/>
        <p:guide pos="15552"/>
      </p:guideLst>
    </p:cSldViewPr>
  </p:slideViewPr>
  <p:notesTextViewPr>
    <p:cViewPr>
      <p:scale>
        <a:sx n="1" d="1"/>
        <a:sy n="1" d="1"/>
      </p:scale>
      <p:origin x="0" y="0"/>
    </p:cViewPr>
  </p:notesTextViewPr>
  <p:notesViewPr>
    <p:cSldViewPr>
      <p:cViewPr>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tags" Target="tags/tag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defPPr>
              <a:defRPr kern="1200" smtId="4294967295"/>
            </a:defPPr>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defPPr>
              <a:defRPr kern="1200" smtId="4294967295"/>
            </a:defPPr>
            <a:lvl1pPr algn="r">
              <a:defRPr sz="1200"/>
            </a:lvl1pPr>
          </a:lstStyle>
          <a:p>
            <a:fld id="{7B0E8FA9-8B5F-4493-A208-FBBD06A1EBF4}" type="datetimeFigureOut">
              <a:rPr lang="en-US" smtClean="0"/>
              <a:t>2/27/2019</a:t>
            </a:fld>
            <a:endParaRPr lang="en-US"/>
          </a:p>
        </p:txBody>
      </p:sp>
      <p:sp>
        <p:nvSpPr>
          <p:cNvPr id="4" name="Slide Image Placeholder 3"/>
          <p:cNvSpPr>
            <a:spLocks noGrp="1" noRot="1" noChangeAspect="1"/>
          </p:cNvSpPr>
          <p:nvPr>
            <p:ph type="sldImg" idx="2"/>
          </p:nvPr>
        </p:nvSpPr>
        <p:spPr>
          <a:xfrm>
            <a:off x="857250" y="685800"/>
            <a:ext cx="5143500" cy="3429000"/>
          </a:xfrm>
          <a:prstGeom prst="rect">
            <a:avLst/>
          </a:prstGeom>
          <a:noFill/>
          <a:ln w="12700">
            <a:solidFill>
              <a:prstClr val="black"/>
            </a:solidFill>
          </a:ln>
        </p:spPr>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defPPr>
              <a:defRPr kern="1200" smtId="4294967295"/>
            </a:def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defPPr>
              <a:defRPr kern="1200" smtId="4294967295"/>
            </a:defPPr>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defPPr>
              <a:defRPr kern="1200" smtId="4294967295"/>
            </a:defPPr>
            <a:lvl1pPr algn="r">
              <a:defRPr sz="1200"/>
            </a:lvl1pPr>
          </a:lstStyle>
          <a:p>
            <a:fld id="{CD15AFD9-35F1-4A8D-8AD3-EDB948176196}" type="slidenum">
              <a:rPr lang="en-US" smtClean="0"/>
              <a:t>‹#›</a:t>
            </a:fld>
            <a:endParaRPr lang="en-US"/>
          </a:p>
        </p:txBody>
      </p:sp>
    </p:spTree>
    <p:extLst>
      <p:ext uri="{BB962C8B-B14F-4D97-AF65-F5344CB8AC3E}">
        <p14:creationId xmlns:p14="http://schemas.microsoft.com/office/powerpoint/2010/main" val="2095315684"/>
      </p:ext>
    </p:extLst>
  </p:cSld>
  <p:clrMap bg1="lt1" tx1="dk1" bg2="lt2" tx2="dk2" accent1="accent1" accent2="accent2" accent3="accent3" accent4="accent4" accent5="accent5" accent6="accent6" hlink="hlink" folHlink="folHlink"/>
  <p:notesStyle>
    <a:lvl1pPr marL="0" algn="l" defTabSz="4389028" rtl="0" eaLnBrk="1" latinLnBrk="0" hangingPunct="1">
      <a:defRPr sz="5700" kern="1200">
        <a:solidFill>
          <a:schemeClr val="tx1"/>
        </a:solidFill>
        <a:latin typeface="+mn-lt"/>
        <a:ea typeface="+mn-ea"/>
        <a:cs typeface="+mn-cs"/>
      </a:defRPr>
    </a:lvl1pPr>
    <a:lvl2pPr marL="2194514" algn="l" defTabSz="4389028" rtl="0" eaLnBrk="1" latinLnBrk="0" hangingPunct="1">
      <a:defRPr sz="5700" kern="1200">
        <a:solidFill>
          <a:schemeClr val="tx1"/>
        </a:solidFill>
        <a:latin typeface="+mn-lt"/>
        <a:ea typeface="+mn-ea"/>
        <a:cs typeface="+mn-cs"/>
      </a:defRPr>
    </a:lvl2pPr>
    <a:lvl3pPr marL="4389028" algn="l" defTabSz="4389028" rtl="0" eaLnBrk="1" latinLnBrk="0" hangingPunct="1">
      <a:defRPr sz="5700" kern="1200">
        <a:solidFill>
          <a:schemeClr val="tx1"/>
        </a:solidFill>
        <a:latin typeface="+mn-lt"/>
        <a:ea typeface="+mn-ea"/>
        <a:cs typeface="+mn-cs"/>
      </a:defRPr>
    </a:lvl3pPr>
    <a:lvl4pPr marL="6583543" algn="l" defTabSz="4389028" rtl="0" eaLnBrk="1" latinLnBrk="0" hangingPunct="1">
      <a:defRPr sz="5700" kern="1200">
        <a:solidFill>
          <a:schemeClr val="tx1"/>
        </a:solidFill>
        <a:latin typeface="+mn-lt"/>
        <a:ea typeface="+mn-ea"/>
        <a:cs typeface="+mn-cs"/>
      </a:defRPr>
    </a:lvl4pPr>
    <a:lvl5pPr marL="8778057" algn="l" defTabSz="4389028" rtl="0" eaLnBrk="1" latinLnBrk="0" hangingPunct="1">
      <a:defRPr sz="5700" kern="1200">
        <a:solidFill>
          <a:schemeClr val="tx1"/>
        </a:solidFill>
        <a:latin typeface="+mn-lt"/>
        <a:ea typeface="+mn-ea"/>
        <a:cs typeface="+mn-cs"/>
      </a:defRPr>
    </a:lvl5pPr>
    <a:lvl6pPr marL="10972571" algn="l" defTabSz="4389028" rtl="0" eaLnBrk="1" latinLnBrk="0" hangingPunct="1">
      <a:defRPr sz="5700" kern="1200">
        <a:solidFill>
          <a:schemeClr val="tx1"/>
        </a:solidFill>
        <a:latin typeface="+mn-lt"/>
        <a:ea typeface="+mn-ea"/>
        <a:cs typeface="+mn-cs"/>
      </a:defRPr>
    </a:lvl6pPr>
    <a:lvl7pPr marL="13167085" algn="l" defTabSz="4389028" rtl="0" eaLnBrk="1" latinLnBrk="0" hangingPunct="1">
      <a:defRPr sz="5700" kern="1200">
        <a:solidFill>
          <a:schemeClr val="tx1"/>
        </a:solidFill>
        <a:latin typeface="+mn-lt"/>
        <a:ea typeface="+mn-ea"/>
        <a:cs typeface="+mn-cs"/>
      </a:defRPr>
    </a:lvl7pPr>
    <a:lvl8pPr marL="15361599" algn="l" defTabSz="4389028" rtl="0" eaLnBrk="1" latinLnBrk="0" hangingPunct="1">
      <a:defRPr sz="5700" kern="1200">
        <a:solidFill>
          <a:schemeClr val="tx1"/>
        </a:solidFill>
        <a:latin typeface="+mn-lt"/>
        <a:ea typeface="+mn-ea"/>
        <a:cs typeface="+mn-cs"/>
      </a:defRPr>
    </a:lvl8pPr>
    <a:lvl9pPr marL="17556115" algn="l" defTabSz="4389028" rtl="0" eaLnBrk="1" latinLnBrk="0" hangingPunct="1">
      <a:defRPr sz="57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172200" y="5387342"/>
            <a:ext cx="37033200" cy="11460480"/>
          </a:xfrm>
        </p:spPr>
        <p:txBody>
          <a:bodyPr anchor="b"/>
          <a:lstStyle>
            <a:lvl1pPr algn="ctr">
              <a:defRPr sz="24300"/>
            </a:lvl1pPr>
          </a:lstStyle>
          <a:p>
            <a:r>
              <a:rPr lang="en-US"/>
              <a:t>Click to edit Master title style</a:t>
            </a:r>
            <a:endParaRPr lang="en-AU"/>
          </a:p>
        </p:txBody>
      </p:sp>
      <p:sp>
        <p:nvSpPr>
          <p:cNvPr id="3" name="Subtitle 2"/>
          <p:cNvSpPr>
            <a:spLocks noGrp="1"/>
          </p:cNvSpPr>
          <p:nvPr>
            <p:ph type="subTitle" idx="1"/>
          </p:nvPr>
        </p:nvSpPr>
        <p:spPr>
          <a:xfrm>
            <a:off x="6172200" y="17289782"/>
            <a:ext cx="37033200" cy="7947658"/>
          </a:xfrm>
        </p:spPr>
        <p:txBody>
          <a:bodyPr/>
          <a:lstStyle>
            <a:lvl1pPr marL="0" indent="0" algn="ctr">
              <a:buNone/>
              <a:defRPr sz="9720"/>
            </a:lvl1pPr>
            <a:lvl2pPr marL="1851660" indent="0" algn="ctr">
              <a:buNone/>
              <a:defRPr sz="8100"/>
            </a:lvl2pPr>
            <a:lvl3pPr marL="3703320" indent="0" algn="ctr">
              <a:buNone/>
              <a:defRPr sz="7290"/>
            </a:lvl3pPr>
            <a:lvl4pPr marL="5554980" indent="0" algn="ctr">
              <a:buNone/>
              <a:defRPr sz="6480"/>
            </a:lvl4pPr>
            <a:lvl5pPr marL="7406640" indent="0" algn="ctr">
              <a:buNone/>
              <a:defRPr sz="6480"/>
            </a:lvl5pPr>
            <a:lvl6pPr marL="9258300" indent="0" algn="ctr">
              <a:buNone/>
              <a:defRPr sz="6480"/>
            </a:lvl6pPr>
            <a:lvl7pPr marL="11109960" indent="0" algn="ctr">
              <a:buNone/>
              <a:defRPr sz="6480"/>
            </a:lvl7pPr>
            <a:lvl8pPr marL="12961620" indent="0" algn="ctr">
              <a:buNone/>
              <a:defRPr sz="6480"/>
            </a:lvl8pPr>
            <a:lvl9pPr marL="14813280" indent="0" algn="ctr">
              <a:buNone/>
              <a:defRPr sz="6480"/>
            </a:lvl9pPr>
          </a:lstStyle>
          <a:p>
            <a:r>
              <a:rPr lang="en-US"/>
              <a:t>Click to edit Master subtitle style</a:t>
            </a:r>
            <a:endParaRPr lang="en-AU"/>
          </a:p>
        </p:txBody>
      </p:sp>
      <p:sp>
        <p:nvSpPr>
          <p:cNvPr id="4" name="Date Placeholder 3"/>
          <p:cNvSpPr>
            <a:spLocks noGrp="1"/>
          </p:cNvSpPr>
          <p:nvPr>
            <p:ph type="dt" sz="half" idx="10"/>
          </p:nvPr>
        </p:nvSpPr>
        <p:spPr/>
        <p:txBody>
          <a:bodyPr/>
          <a:lstStyle/>
          <a:p>
            <a:fld id="{D377143D-5901-4C03-9CBF-C1950F7EF906}" type="datetimeFigureOut">
              <a:rPr lang="en-AU" smtClean="0"/>
              <a:t>27/02/2019</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A4B0CF8A-5C52-467A-9758-DA21029E9E6A}" type="slidenum">
              <a:rPr lang="en-AU" smtClean="0"/>
              <a:t>‹#›</a:t>
            </a:fld>
            <a:endParaRPr lang="en-AU"/>
          </a:p>
        </p:txBody>
      </p:sp>
    </p:spTree>
    <p:extLst>
      <p:ext uri="{BB962C8B-B14F-4D97-AF65-F5344CB8AC3E}">
        <p14:creationId xmlns:p14="http://schemas.microsoft.com/office/powerpoint/2010/main" val="35159263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10"/>
          </p:nvPr>
        </p:nvSpPr>
        <p:spPr/>
        <p:txBody>
          <a:bodyPr/>
          <a:lstStyle/>
          <a:p>
            <a:fld id="{D377143D-5901-4C03-9CBF-C1950F7EF906}" type="datetimeFigureOut">
              <a:rPr lang="en-AU" smtClean="0"/>
              <a:t>27/02/2019</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A4B0CF8A-5C52-467A-9758-DA21029E9E6A}" type="slidenum">
              <a:rPr lang="en-AU" smtClean="0"/>
              <a:t>‹#›</a:t>
            </a:fld>
            <a:endParaRPr lang="en-AU"/>
          </a:p>
        </p:txBody>
      </p:sp>
    </p:spTree>
    <p:extLst>
      <p:ext uri="{BB962C8B-B14F-4D97-AF65-F5344CB8AC3E}">
        <p14:creationId xmlns:p14="http://schemas.microsoft.com/office/powerpoint/2010/main" val="5133502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5335845" y="1752600"/>
            <a:ext cx="10647045" cy="27896822"/>
          </a:xfrm>
        </p:spPr>
        <p:txBody>
          <a:bodyPr vert="eaVert"/>
          <a:lstStyle/>
          <a:p>
            <a:r>
              <a:rPr lang="en-US"/>
              <a:t>Click to edit Master title style</a:t>
            </a:r>
            <a:endParaRPr lang="en-AU"/>
          </a:p>
        </p:txBody>
      </p:sp>
      <p:sp>
        <p:nvSpPr>
          <p:cNvPr id="3" name="Vertical Text Placeholder 2"/>
          <p:cNvSpPr>
            <a:spLocks noGrp="1"/>
          </p:cNvSpPr>
          <p:nvPr>
            <p:ph type="body" orient="vert" idx="1"/>
          </p:nvPr>
        </p:nvSpPr>
        <p:spPr>
          <a:xfrm>
            <a:off x="3394710" y="1752600"/>
            <a:ext cx="31323915" cy="2789682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10"/>
          </p:nvPr>
        </p:nvSpPr>
        <p:spPr/>
        <p:txBody>
          <a:bodyPr/>
          <a:lstStyle/>
          <a:p>
            <a:fld id="{D377143D-5901-4C03-9CBF-C1950F7EF906}" type="datetimeFigureOut">
              <a:rPr lang="en-AU" smtClean="0"/>
              <a:t>27/02/2019</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A4B0CF8A-5C52-467A-9758-DA21029E9E6A}" type="slidenum">
              <a:rPr lang="en-AU" smtClean="0"/>
              <a:t>‹#›</a:t>
            </a:fld>
            <a:endParaRPr lang="en-AU"/>
          </a:p>
        </p:txBody>
      </p:sp>
    </p:spTree>
    <p:extLst>
      <p:ext uri="{BB962C8B-B14F-4D97-AF65-F5344CB8AC3E}">
        <p14:creationId xmlns:p14="http://schemas.microsoft.com/office/powerpoint/2010/main" val="364341068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Custom Layout">
    <p:spTree>
      <p:nvGrpSpPr>
        <p:cNvPr id="1" name=""/>
        <p:cNvGrpSpPr/>
        <p:nvPr/>
      </p:nvGrpSpPr>
      <p:grpSpPr>
        <a:xfrm>
          <a:off x="0" y="0"/>
          <a:ext cx="0" cy="0"/>
          <a:chOff x="0" y="0"/>
          <a:chExt cx="0" cy="0"/>
        </a:xfrm>
      </p:grpSpPr>
      <p:sp>
        <p:nvSpPr>
          <p:cNvPr id="12" name="Title 11"/>
          <p:cNvSpPr>
            <a:spLocks noGrp="1"/>
          </p:cNvSpPr>
          <p:nvPr>
            <p:ph type="title" hasCustomPrompt="1"/>
          </p:nvPr>
        </p:nvSpPr>
        <p:spPr>
          <a:xfrm>
            <a:off x="2469359" y="1319214"/>
            <a:ext cx="44438888" cy="2912447"/>
          </a:xfrm>
          <a:prstGeom prst="rect">
            <a:avLst/>
          </a:prstGeom>
        </p:spPr>
        <p:txBody>
          <a:bodyPr lIns="128016" tIns="64008" rIns="128016" bIns="64008"/>
          <a:lstStyle>
            <a:defPPr>
              <a:defRPr kern="1200" smtId="4294967295"/>
            </a:defPPr>
            <a:lvl1pPr>
              <a:defRPr sz="13400"/>
            </a:lvl1pPr>
          </a:lstStyle>
          <a:p>
            <a:r>
              <a:rPr lang="en-US" sz="6200" i="1">
                <a:solidFill>
                  <a:schemeClr val="bg1"/>
                </a:solidFill>
                <a:latin typeface="Arial Black" pitchFamily="34" charset="0"/>
              </a:rPr>
              <a:t>This is a Scientific Poster Template created by Graphicsland &amp; Makesigns.com</a:t>
            </a:r>
            <a:br>
              <a:rPr lang="en-US" sz="6200" i="1">
                <a:solidFill>
                  <a:schemeClr val="bg1"/>
                </a:solidFill>
                <a:latin typeface="Arial Black" pitchFamily="34" charset="0"/>
              </a:rPr>
            </a:br>
            <a:r>
              <a:rPr lang="en-US" sz="6200" i="1">
                <a:solidFill>
                  <a:schemeClr val="bg1"/>
                </a:solidFill>
                <a:latin typeface="Arial Black" pitchFamily="34" charset="0"/>
              </a:rPr>
              <a:t>Your poster title would go on these lines</a:t>
            </a:r>
            <a:endParaRPr lang="en-US"/>
          </a:p>
        </p:txBody>
      </p:sp>
      <p:sp>
        <p:nvSpPr>
          <p:cNvPr id="17" name="Text Placeholder 16"/>
          <p:cNvSpPr>
            <a:spLocks noGrp="1"/>
          </p:cNvSpPr>
          <p:nvPr>
            <p:ph type="body" sz="quarter" idx="10" hasCustomPrompt="1"/>
          </p:nvPr>
        </p:nvSpPr>
        <p:spPr>
          <a:xfrm>
            <a:off x="2246712" y="3925533"/>
            <a:ext cx="44884181" cy="3263544"/>
          </a:xfrm>
          <a:prstGeom prst="rect">
            <a:avLst/>
          </a:prstGeom>
        </p:spPr>
        <p:txBody>
          <a:bodyPr lIns="128016" tIns="64008" rIns="128016" bIns="64008"/>
          <a:lstStyle>
            <a:defPPr>
              <a:defRPr kern="1200" smtId="4294967295"/>
            </a:defPPr>
            <a:lvl1pPr>
              <a:defRPr sz="13400" baseline="0"/>
            </a:lvl1pPr>
          </a:lstStyle>
          <a:p>
            <a:pPr algn="ctr"/>
            <a:r>
              <a:rPr lang="en-US" sz="5600">
                <a:solidFill>
                  <a:schemeClr val="bg1"/>
                </a:solidFill>
              </a:rPr>
              <a:t>Author names go here. Press Enter to start a new line and add University or School Information</a:t>
            </a:r>
          </a:p>
        </p:txBody>
      </p:sp>
    </p:spTree>
    <p:extLst>
      <p:ext uri="{BB962C8B-B14F-4D97-AF65-F5344CB8AC3E}">
        <p14:creationId xmlns:p14="http://schemas.microsoft.com/office/powerpoint/2010/main" val="3539552219"/>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10"/>
          </p:nvPr>
        </p:nvSpPr>
        <p:spPr/>
        <p:txBody>
          <a:bodyPr/>
          <a:lstStyle/>
          <a:p>
            <a:fld id="{D377143D-5901-4C03-9CBF-C1950F7EF906}" type="datetimeFigureOut">
              <a:rPr lang="en-AU" smtClean="0"/>
              <a:t>27/02/2019</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A4B0CF8A-5C52-467A-9758-DA21029E9E6A}" type="slidenum">
              <a:rPr lang="en-AU" smtClean="0"/>
              <a:t>‹#›</a:t>
            </a:fld>
            <a:endParaRPr lang="en-AU"/>
          </a:p>
        </p:txBody>
      </p:sp>
    </p:spTree>
    <p:extLst>
      <p:ext uri="{BB962C8B-B14F-4D97-AF65-F5344CB8AC3E}">
        <p14:creationId xmlns:p14="http://schemas.microsoft.com/office/powerpoint/2010/main" val="6829008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368993" y="8206745"/>
            <a:ext cx="42588180" cy="13693138"/>
          </a:xfrm>
        </p:spPr>
        <p:txBody>
          <a:bodyPr anchor="b"/>
          <a:lstStyle>
            <a:lvl1pPr>
              <a:defRPr sz="24300"/>
            </a:lvl1pPr>
          </a:lstStyle>
          <a:p>
            <a:r>
              <a:rPr lang="en-US"/>
              <a:t>Click to edit Master title style</a:t>
            </a:r>
            <a:endParaRPr lang="en-AU"/>
          </a:p>
        </p:txBody>
      </p:sp>
      <p:sp>
        <p:nvSpPr>
          <p:cNvPr id="3" name="Text Placeholder 2"/>
          <p:cNvSpPr>
            <a:spLocks noGrp="1"/>
          </p:cNvSpPr>
          <p:nvPr>
            <p:ph type="body" idx="1"/>
          </p:nvPr>
        </p:nvSpPr>
        <p:spPr>
          <a:xfrm>
            <a:off x="3368993" y="22029425"/>
            <a:ext cx="42588180" cy="7200898"/>
          </a:xfrm>
        </p:spPr>
        <p:txBody>
          <a:bodyPr/>
          <a:lstStyle>
            <a:lvl1pPr marL="0" indent="0">
              <a:buNone/>
              <a:defRPr sz="9720">
                <a:solidFill>
                  <a:schemeClr val="tx1">
                    <a:tint val="75000"/>
                  </a:schemeClr>
                </a:solidFill>
              </a:defRPr>
            </a:lvl1pPr>
            <a:lvl2pPr marL="1851660" indent="0">
              <a:buNone/>
              <a:defRPr sz="8100">
                <a:solidFill>
                  <a:schemeClr val="tx1">
                    <a:tint val="75000"/>
                  </a:schemeClr>
                </a:solidFill>
              </a:defRPr>
            </a:lvl2pPr>
            <a:lvl3pPr marL="3703320" indent="0">
              <a:buNone/>
              <a:defRPr sz="7290">
                <a:solidFill>
                  <a:schemeClr val="tx1">
                    <a:tint val="75000"/>
                  </a:schemeClr>
                </a:solidFill>
              </a:defRPr>
            </a:lvl3pPr>
            <a:lvl4pPr marL="5554980" indent="0">
              <a:buNone/>
              <a:defRPr sz="6480">
                <a:solidFill>
                  <a:schemeClr val="tx1">
                    <a:tint val="75000"/>
                  </a:schemeClr>
                </a:solidFill>
              </a:defRPr>
            </a:lvl4pPr>
            <a:lvl5pPr marL="7406640" indent="0">
              <a:buNone/>
              <a:defRPr sz="6480">
                <a:solidFill>
                  <a:schemeClr val="tx1">
                    <a:tint val="75000"/>
                  </a:schemeClr>
                </a:solidFill>
              </a:defRPr>
            </a:lvl5pPr>
            <a:lvl6pPr marL="9258300" indent="0">
              <a:buNone/>
              <a:defRPr sz="6480">
                <a:solidFill>
                  <a:schemeClr val="tx1">
                    <a:tint val="75000"/>
                  </a:schemeClr>
                </a:solidFill>
              </a:defRPr>
            </a:lvl6pPr>
            <a:lvl7pPr marL="11109960" indent="0">
              <a:buNone/>
              <a:defRPr sz="6480">
                <a:solidFill>
                  <a:schemeClr val="tx1">
                    <a:tint val="75000"/>
                  </a:schemeClr>
                </a:solidFill>
              </a:defRPr>
            </a:lvl7pPr>
            <a:lvl8pPr marL="12961620" indent="0">
              <a:buNone/>
              <a:defRPr sz="6480">
                <a:solidFill>
                  <a:schemeClr val="tx1">
                    <a:tint val="75000"/>
                  </a:schemeClr>
                </a:solidFill>
              </a:defRPr>
            </a:lvl8pPr>
            <a:lvl9pPr marL="14813280" indent="0">
              <a:buNone/>
              <a:defRPr sz="648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377143D-5901-4C03-9CBF-C1950F7EF906}" type="datetimeFigureOut">
              <a:rPr lang="en-AU" smtClean="0"/>
              <a:t>27/02/2019</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A4B0CF8A-5C52-467A-9758-DA21029E9E6A}" type="slidenum">
              <a:rPr lang="en-AU" smtClean="0"/>
              <a:t>‹#›</a:t>
            </a:fld>
            <a:endParaRPr lang="en-AU"/>
          </a:p>
        </p:txBody>
      </p:sp>
    </p:spTree>
    <p:extLst>
      <p:ext uri="{BB962C8B-B14F-4D97-AF65-F5344CB8AC3E}">
        <p14:creationId xmlns:p14="http://schemas.microsoft.com/office/powerpoint/2010/main" val="1261944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sz="half" idx="1"/>
          </p:nvPr>
        </p:nvSpPr>
        <p:spPr>
          <a:xfrm>
            <a:off x="3394710" y="8763000"/>
            <a:ext cx="20985480" cy="208864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p:cNvSpPr>
            <a:spLocks noGrp="1"/>
          </p:cNvSpPr>
          <p:nvPr>
            <p:ph sz="half" idx="2"/>
          </p:nvPr>
        </p:nvSpPr>
        <p:spPr>
          <a:xfrm>
            <a:off x="24997410" y="8763000"/>
            <a:ext cx="20985480" cy="208864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Date Placeholder 4"/>
          <p:cNvSpPr>
            <a:spLocks noGrp="1"/>
          </p:cNvSpPr>
          <p:nvPr>
            <p:ph type="dt" sz="half" idx="10"/>
          </p:nvPr>
        </p:nvSpPr>
        <p:spPr/>
        <p:txBody>
          <a:bodyPr/>
          <a:lstStyle/>
          <a:p>
            <a:fld id="{D377143D-5901-4C03-9CBF-C1950F7EF906}" type="datetimeFigureOut">
              <a:rPr lang="en-AU" smtClean="0"/>
              <a:t>27/02/2019</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A4B0CF8A-5C52-467A-9758-DA21029E9E6A}" type="slidenum">
              <a:rPr lang="en-AU" smtClean="0"/>
              <a:t>‹#›</a:t>
            </a:fld>
            <a:endParaRPr lang="en-AU"/>
          </a:p>
        </p:txBody>
      </p:sp>
    </p:spTree>
    <p:extLst>
      <p:ext uri="{BB962C8B-B14F-4D97-AF65-F5344CB8AC3E}">
        <p14:creationId xmlns:p14="http://schemas.microsoft.com/office/powerpoint/2010/main" val="2315041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01141" y="1752603"/>
            <a:ext cx="42588180" cy="6362702"/>
          </a:xfrm>
        </p:spPr>
        <p:txBody>
          <a:bodyPr/>
          <a:lstStyle/>
          <a:p>
            <a:r>
              <a:rPr lang="en-US"/>
              <a:t>Click to edit Master title style</a:t>
            </a:r>
            <a:endParaRPr lang="en-AU"/>
          </a:p>
        </p:txBody>
      </p:sp>
      <p:sp>
        <p:nvSpPr>
          <p:cNvPr id="3" name="Text Placeholder 2"/>
          <p:cNvSpPr>
            <a:spLocks noGrp="1"/>
          </p:cNvSpPr>
          <p:nvPr>
            <p:ph type="body" idx="1"/>
          </p:nvPr>
        </p:nvSpPr>
        <p:spPr>
          <a:xfrm>
            <a:off x="3401144" y="8069582"/>
            <a:ext cx="20889037" cy="3954778"/>
          </a:xfrm>
        </p:spPr>
        <p:txBody>
          <a:bodyPr anchor="b"/>
          <a:lstStyle>
            <a:lvl1pPr marL="0" indent="0">
              <a:buNone/>
              <a:defRPr sz="9720" b="1"/>
            </a:lvl1pPr>
            <a:lvl2pPr marL="1851660" indent="0">
              <a:buNone/>
              <a:defRPr sz="8100" b="1"/>
            </a:lvl2pPr>
            <a:lvl3pPr marL="3703320" indent="0">
              <a:buNone/>
              <a:defRPr sz="7290" b="1"/>
            </a:lvl3pPr>
            <a:lvl4pPr marL="5554980" indent="0">
              <a:buNone/>
              <a:defRPr sz="6480" b="1"/>
            </a:lvl4pPr>
            <a:lvl5pPr marL="7406640" indent="0">
              <a:buNone/>
              <a:defRPr sz="6480" b="1"/>
            </a:lvl5pPr>
            <a:lvl6pPr marL="9258300" indent="0">
              <a:buNone/>
              <a:defRPr sz="6480" b="1"/>
            </a:lvl6pPr>
            <a:lvl7pPr marL="11109960" indent="0">
              <a:buNone/>
              <a:defRPr sz="6480" b="1"/>
            </a:lvl7pPr>
            <a:lvl8pPr marL="12961620" indent="0">
              <a:buNone/>
              <a:defRPr sz="6480" b="1"/>
            </a:lvl8pPr>
            <a:lvl9pPr marL="14813280" indent="0">
              <a:buNone/>
              <a:defRPr sz="6480" b="1"/>
            </a:lvl9pPr>
          </a:lstStyle>
          <a:p>
            <a:pPr lvl="0"/>
            <a:r>
              <a:rPr lang="en-US"/>
              <a:t>Click to edit Master text styles</a:t>
            </a:r>
          </a:p>
        </p:txBody>
      </p:sp>
      <p:sp>
        <p:nvSpPr>
          <p:cNvPr id="4" name="Content Placeholder 3"/>
          <p:cNvSpPr>
            <a:spLocks noGrp="1"/>
          </p:cNvSpPr>
          <p:nvPr>
            <p:ph sz="half" idx="2"/>
          </p:nvPr>
        </p:nvSpPr>
        <p:spPr>
          <a:xfrm>
            <a:off x="3401144" y="12024360"/>
            <a:ext cx="20889037" cy="176860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p:cNvSpPr>
            <a:spLocks noGrp="1"/>
          </p:cNvSpPr>
          <p:nvPr>
            <p:ph type="body" sz="quarter" idx="3"/>
          </p:nvPr>
        </p:nvSpPr>
        <p:spPr>
          <a:xfrm>
            <a:off x="24997410" y="8069582"/>
            <a:ext cx="20991911" cy="3954778"/>
          </a:xfrm>
        </p:spPr>
        <p:txBody>
          <a:bodyPr anchor="b"/>
          <a:lstStyle>
            <a:lvl1pPr marL="0" indent="0">
              <a:buNone/>
              <a:defRPr sz="9720" b="1"/>
            </a:lvl1pPr>
            <a:lvl2pPr marL="1851660" indent="0">
              <a:buNone/>
              <a:defRPr sz="8100" b="1"/>
            </a:lvl2pPr>
            <a:lvl3pPr marL="3703320" indent="0">
              <a:buNone/>
              <a:defRPr sz="7290" b="1"/>
            </a:lvl3pPr>
            <a:lvl4pPr marL="5554980" indent="0">
              <a:buNone/>
              <a:defRPr sz="6480" b="1"/>
            </a:lvl4pPr>
            <a:lvl5pPr marL="7406640" indent="0">
              <a:buNone/>
              <a:defRPr sz="6480" b="1"/>
            </a:lvl5pPr>
            <a:lvl6pPr marL="9258300" indent="0">
              <a:buNone/>
              <a:defRPr sz="6480" b="1"/>
            </a:lvl6pPr>
            <a:lvl7pPr marL="11109960" indent="0">
              <a:buNone/>
              <a:defRPr sz="6480" b="1"/>
            </a:lvl7pPr>
            <a:lvl8pPr marL="12961620" indent="0">
              <a:buNone/>
              <a:defRPr sz="6480" b="1"/>
            </a:lvl8pPr>
            <a:lvl9pPr marL="14813280" indent="0">
              <a:buNone/>
              <a:defRPr sz="6480" b="1"/>
            </a:lvl9pPr>
          </a:lstStyle>
          <a:p>
            <a:pPr lvl="0"/>
            <a:r>
              <a:rPr lang="en-US"/>
              <a:t>Click to edit Master text styles</a:t>
            </a:r>
          </a:p>
        </p:txBody>
      </p:sp>
      <p:sp>
        <p:nvSpPr>
          <p:cNvPr id="6" name="Content Placeholder 5"/>
          <p:cNvSpPr>
            <a:spLocks noGrp="1"/>
          </p:cNvSpPr>
          <p:nvPr>
            <p:ph sz="quarter" idx="4"/>
          </p:nvPr>
        </p:nvSpPr>
        <p:spPr>
          <a:xfrm>
            <a:off x="24997410" y="12024360"/>
            <a:ext cx="20991911" cy="176860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Date Placeholder 6"/>
          <p:cNvSpPr>
            <a:spLocks noGrp="1"/>
          </p:cNvSpPr>
          <p:nvPr>
            <p:ph type="dt" sz="half" idx="10"/>
          </p:nvPr>
        </p:nvSpPr>
        <p:spPr/>
        <p:txBody>
          <a:bodyPr/>
          <a:lstStyle/>
          <a:p>
            <a:fld id="{D377143D-5901-4C03-9CBF-C1950F7EF906}" type="datetimeFigureOut">
              <a:rPr lang="en-AU" smtClean="0"/>
              <a:t>27/02/2019</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A4B0CF8A-5C52-467A-9758-DA21029E9E6A}" type="slidenum">
              <a:rPr lang="en-AU" smtClean="0"/>
              <a:t>‹#›</a:t>
            </a:fld>
            <a:endParaRPr lang="en-AU"/>
          </a:p>
        </p:txBody>
      </p:sp>
    </p:spTree>
    <p:extLst>
      <p:ext uri="{BB962C8B-B14F-4D97-AF65-F5344CB8AC3E}">
        <p14:creationId xmlns:p14="http://schemas.microsoft.com/office/powerpoint/2010/main" val="27405018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Date Placeholder 2"/>
          <p:cNvSpPr>
            <a:spLocks noGrp="1"/>
          </p:cNvSpPr>
          <p:nvPr>
            <p:ph type="dt" sz="half" idx="10"/>
          </p:nvPr>
        </p:nvSpPr>
        <p:spPr/>
        <p:txBody>
          <a:bodyPr/>
          <a:lstStyle/>
          <a:p>
            <a:fld id="{D377143D-5901-4C03-9CBF-C1950F7EF906}" type="datetimeFigureOut">
              <a:rPr lang="en-AU" smtClean="0"/>
              <a:t>27/02/2019</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A4B0CF8A-5C52-467A-9758-DA21029E9E6A}" type="slidenum">
              <a:rPr lang="en-AU" smtClean="0"/>
              <a:t>‹#›</a:t>
            </a:fld>
            <a:endParaRPr lang="en-AU"/>
          </a:p>
        </p:txBody>
      </p:sp>
    </p:spTree>
    <p:extLst>
      <p:ext uri="{BB962C8B-B14F-4D97-AF65-F5344CB8AC3E}">
        <p14:creationId xmlns:p14="http://schemas.microsoft.com/office/powerpoint/2010/main" val="7990998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377143D-5901-4C03-9CBF-C1950F7EF906}" type="datetimeFigureOut">
              <a:rPr lang="en-AU" smtClean="0"/>
              <a:t>27/02/2019</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A4B0CF8A-5C52-467A-9758-DA21029E9E6A}" type="slidenum">
              <a:rPr lang="en-AU" smtClean="0"/>
              <a:t>‹#›</a:t>
            </a:fld>
            <a:endParaRPr lang="en-AU"/>
          </a:p>
        </p:txBody>
      </p:sp>
    </p:spTree>
    <p:extLst>
      <p:ext uri="{BB962C8B-B14F-4D97-AF65-F5344CB8AC3E}">
        <p14:creationId xmlns:p14="http://schemas.microsoft.com/office/powerpoint/2010/main" val="24116217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01143" y="2194560"/>
            <a:ext cx="15925560" cy="7680960"/>
          </a:xfrm>
        </p:spPr>
        <p:txBody>
          <a:bodyPr anchor="b"/>
          <a:lstStyle>
            <a:lvl1pPr>
              <a:defRPr sz="12960"/>
            </a:lvl1pPr>
          </a:lstStyle>
          <a:p>
            <a:r>
              <a:rPr lang="en-US"/>
              <a:t>Click to edit Master title style</a:t>
            </a:r>
            <a:endParaRPr lang="en-AU"/>
          </a:p>
        </p:txBody>
      </p:sp>
      <p:sp>
        <p:nvSpPr>
          <p:cNvPr id="3" name="Content Placeholder 2"/>
          <p:cNvSpPr>
            <a:spLocks noGrp="1"/>
          </p:cNvSpPr>
          <p:nvPr>
            <p:ph idx="1"/>
          </p:nvPr>
        </p:nvSpPr>
        <p:spPr>
          <a:xfrm>
            <a:off x="20991911" y="4739642"/>
            <a:ext cx="24997410" cy="23393400"/>
          </a:xfrm>
        </p:spPr>
        <p:txBody>
          <a:bodyPr/>
          <a:lstStyle>
            <a:lvl1pPr>
              <a:defRPr sz="12960"/>
            </a:lvl1pPr>
            <a:lvl2pPr>
              <a:defRPr sz="11340"/>
            </a:lvl2pPr>
            <a:lvl3pPr>
              <a:defRPr sz="9720"/>
            </a:lvl3pPr>
            <a:lvl4pPr>
              <a:defRPr sz="8100"/>
            </a:lvl4pPr>
            <a:lvl5pPr>
              <a:defRPr sz="8100"/>
            </a:lvl5pPr>
            <a:lvl6pPr>
              <a:defRPr sz="8100"/>
            </a:lvl6pPr>
            <a:lvl7pPr>
              <a:defRPr sz="8100"/>
            </a:lvl7pPr>
            <a:lvl8pPr>
              <a:defRPr sz="8100"/>
            </a:lvl8pPr>
            <a:lvl9pPr>
              <a:defRPr sz="8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p:cNvSpPr>
            <a:spLocks noGrp="1"/>
          </p:cNvSpPr>
          <p:nvPr>
            <p:ph type="body" sz="half" idx="2"/>
          </p:nvPr>
        </p:nvSpPr>
        <p:spPr>
          <a:xfrm>
            <a:off x="3401143" y="9875520"/>
            <a:ext cx="15925560" cy="18295622"/>
          </a:xfrm>
        </p:spPr>
        <p:txBody>
          <a:bodyPr/>
          <a:lstStyle>
            <a:lvl1pPr marL="0" indent="0">
              <a:buNone/>
              <a:defRPr sz="6480"/>
            </a:lvl1pPr>
            <a:lvl2pPr marL="1851660" indent="0">
              <a:buNone/>
              <a:defRPr sz="5670"/>
            </a:lvl2pPr>
            <a:lvl3pPr marL="3703320" indent="0">
              <a:buNone/>
              <a:defRPr sz="4860"/>
            </a:lvl3pPr>
            <a:lvl4pPr marL="5554980" indent="0">
              <a:buNone/>
              <a:defRPr sz="4050"/>
            </a:lvl4pPr>
            <a:lvl5pPr marL="7406640" indent="0">
              <a:buNone/>
              <a:defRPr sz="4050"/>
            </a:lvl5pPr>
            <a:lvl6pPr marL="9258300" indent="0">
              <a:buNone/>
              <a:defRPr sz="4050"/>
            </a:lvl6pPr>
            <a:lvl7pPr marL="11109960" indent="0">
              <a:buNone/>
              <a:defRPr sz="4050"/>
            </a:lvl7pPr>
            <a:lvl8pPr marL="12961620" indent="0">
              <a:buNone/>
              <a:defRPr sz="4050"/>
            </a:lvl8pPr>
            <a:lvl9pPr marL="14813280" indent="0">
              <a:buNone/>
              <a:defRPr sz="4050"/>
            </a:lvl9pPr>
          </a:lstStyle>
          <a:p>
            <a:pPr lvl="0"/>
            <a:r>
              <a:rPr lang="en-US"/>
              <a:t>Click to edit Master text styles</a:t>
            </a:r>
          </a:p>
        </p:txBody>
      </p:sp>
      <p:sp>
        <p:nvSpPr>
          <p:cNvPr id="5" name="Date Placeholder 4"/>
          <p:cNvSpPr>
            <a:spLocks noGrp="1"/>
          </p:cNvSpPr>
          <p:nvPr>
            <p:ph type="dt" sz="half" idx="10"/>
          </p:nvPr>
        </p:nvSpPr>
        <p:spPr/>
        <p:txBody>
          <a:bodyPr/>
          <a:lstStyle/>
          <a:p>
            <a:fld id="{D377143D-5901-4C03-9CBF-C1950F7EF906}" type="datetimeFigureOut">
              <a:rPr lang="en-AU" smtClean="0"/>
              <a:t>27/02/2019</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A4B0CF8A-5C52-467A-9758-DA21029E9E6A}" type="slidenum">
              <a:rPr lang="en-AU" smtClean="0"/>
              <a:t>‹#›</a:t>
            </a:fld>
            <a:endParaRPr lang="en-AU"/>
          </a:p>
        </p:txBody>
      </p:sp>
    </p:spTree>
    <p:extLst>
      <p:ext uri="{BB962C8B-B14F-4D97-AF65-F5344CB8AC3E}">
        <p14:creationId xmlns:p14="http://schemas.microsoft.com/office/powerpoint/2010/main" val="11493388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01143" y="2194560"/>
            <a:ext cx="15925560" cy="7680960"/>
          </a:xfrm>
        </p:spPr>
        <p:txBody>
          <a:bodyPr anchor="b"/>
          <a:lstStyle>
            <a:lvl1pPr>
              <a:defRPr sz="12960"/>
            </a:lvl1pPr>
          </a:lstStyle>
          <a:p>
            <a:r>
              <a:rPr lang="en-US"/>
              <a:t>Click to edit Master title style</a:t>
            </a:r>
            <a:endParaRPr lang="en-AU"/>
          </a:p>
        </p:txBody>
      </p:sp>
      <p:sp>
        <p:nvSpPr>
          <p:cNvPr id="3" name="Picture Placeholder 2"/>
          <p:cNvSpPr>
            <a:spLocks noGrp="1"/>
          </p:cNvSpPr>
          <p:nvPr>
            <p:ph type="pic" idx="1"/>
          </p:nvPr>
        </p:nvSpPr>
        <p:spPr>
          <a:xfrm>
            <a:off x="20991911" y="4739642"/>
            <a:ext cx="24997410" cy="23393400"/>
          </a:xfrm>
        </p:spPr>
        <p:txBody>
          <a:bodyPr/>
          <a:lstStyle>
            <a:lvl1pPr marL="0" indent="0">
              <a:buNone/>
              <a:defRPr sz="12960"/>
            </a:lvl1pPr>
            <a:lvl2pPr marL="1851660" indent="0">
              <a:buNone/>
              <a:defRPr sz="11340"/>
            </a:lvl2pPr>
            <a:lvl3pPr marL="3703320" indent="0">
              <a:buNone/>
              <a:defRPr sz="9720"/>
            </a:lvl3pPr>
            <a:lvl4pPr marL="5554980" indent="0">
              <a:buNone/>
              <a:defRPr sz="8100"/>
            </a:lvl4pPr>
            <a:lvl5pPr marL="7406640" indent="0">
              <a:buNone/>
              <a:defRPr sz="8100"/>
            </a:lvl5pPr>
            <a:lvl6pPr marL="9258300" indent="0">
              <a:buNone/>
              <a:defRPr sz="8100"/>
            </a:lvl6pPr>
            <a:lvl7pPr marL="11109960" indent="0">
              <a:buNone/>
              <a:defRPr sz="8100"/>
            </a:lvl7pPr>
            <a:lvl8pPr marL="12961620" indent="0">
              <a:buNone/>
              <a:defRPr sz="8100"/>
            </a:lvl8pPr>
            <a:lvl9pPr marL="14813280" indent="0">
              <a:buNone/>
              <a:defRPr sz="8100"/>
            </a:lvl9pPr>
          </a:lstStyle>
          <a:p>
            <a:endParaRPr lang="en-AU"/>
          </a:p>
        </p:txBody>
      </p:sp>
      <p:sp>
        <p:nvSpPr>
          <p:cNvPr id="4" name="Text Placeholder 3"/>
          <p:cNvSpPr>
            <a:spLocks noGrp="1"/>
          </p:cNvSpPr>
          <p:nvPr>
            <p:ph type="body" sz="half" idx="2"/>
          </p:nvPr>
        </p:nvSpPr>
        <p:spPr>
          <a:xfrm>
            <a:off x="3401143" y="9875520"/>
            <a:ext cx="15925560" cy="18295622"/>
          </a:xfrm>
        </p:spPr>
        <p:txBody>
          <a:bodyPr/>
          <a:lstStyle>
            <a:lvl1pPr marL="0" indent="0">
              <a:buNone/>
              <a:defRPr sz="6480"/>
            </a:lvl1pPr>
            <a:lvl2pPr marL="1851660" indent="0">
              <a:buNone/>
              <a:defRPr sz="5670"/>
            </a:lvl2pPr>
            <a:lvl3pPr marL="3703320" indent="0">
              <a:buNone/>
              <a:defRPr sz="4860"/>
            </a:lvl3pPr>
            <a:lvl4pPr marL="5554980" indent="0">
              <a:buNone/>
              <a:defRPr sz="4050"/>
            </a:lvl4pPr>
            <a:lvl5pPr marL="7406640" indent="0">
              <a:buNone/>
              <a:defRPr sz="4050"/>
            </a:lvl5pPr>
            <a:lvl6pPr marL="9258300" indent="0">
              <a:buNone/>
              <a:defRPr sz="4050"/>
            </a:lvl6pPr>
            <a:lvl7pPr marL="11109960" indent="0">
              <a:buNone/>
              <a:defRPr sz="4050"/>
            </a:lvl7pPr>
            <a:lvl8pPr marL="12961620" indent="0">
              <a:buNone/>
              <a:defRPr sz="4050"/>
            </a:lvl8pPr>
            <a:lvl9pPr marL="14813280" indent="0">
              <a:buNone/>
              <a:defRPr sz="4050"/>
            </a:lvl9pPr>
          </a:lstStyle>
          <a:p>
            <a:pPr lvl="0"/>
            <a:r>
              <a:rPr lang="en-US"/>
              <a:t>Click to edit Master text styles</a:t>
            </a:r>
          </a:p>
        </p:txBody>
      </p:sp>
      <p:sp>
        <p:nvSpPr>
          <p:cNvPr id="5" name="Date Placeholder 4"/>
          <p:cNvSpPr>
            <a:spLocks noGrp="1"/>
          </p:cNvSpPr>
          <p:nvPr>
            <p:ph type="dt" sz="half" idx="10"/>
          </p:nvPr>
        </p:nvSpPr>
        <p:spPr/>
        <p:txBody>
          <a:bodyPr/>
          <a:lstStyle/>
          <a:p>
            <a:fld id="{D377143D-5901-4C03-9CBF-C1950F7EF906}" type="datetimeFigureOut">
              <a:rPr lang="en-AU" smtClean="0"/>
              <a:t>27/02/2019</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A4B0CF8A-5C52-467A-9758-DA21029E9E6A}" type="slidenum">
              <a:rPr lang="en-AU" smtClean="0"/>
              <a:t>‹#›</a:t>
            </a:fld>
            <a:endParaRPr lang="en-AU"/>
          </a:p>
        </p:txBody>
      </p:sp>
    </p:spTree>
    <p:extLst>
      <p:ext uri="{BB962C8B-B14F-4D97-AF65-F5344CB8AC3E}">
        <p14:creationId xmlns:p14="http://schemas.microsoft.com/office/powerpoint/2010/main" val="14363335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394710" y="1752603"/>
            <a:ext cx="42588180" cy="6362702"/>
          </a:xfrm>
          <a:prstGeom prst="rect">
            <a:avLst/>
          </a:prstGeom>
        </p:spPr>
        <p:txBody>
          <a:bodyPr vert="horz" lIns="91440" tIns="45720" rIns="91440" bIns="45720" rtlCol="0" anchor="ctr">
            <a:normAutofit/>
          </a:bodyPr>
          <a:lstStyle/>
          <a:p>
            <a:r>
              <a:rPr lang="en-US"/>
              <a:t>Click to edit Master title style</a:t>
            </a:r>
            <a:endParaRPr lang="en-AU"/>
          </a:p>
        </p:txBody>
      </p:sp>
      <p:sp>
        <p:nvSpPr>
          <p:cNvPr id="3" name="Text Placeholder 2"/>
          <p:cNvSpPr>
            <a:spLocks noGrp="1"/>
          </p:cNvSpPr>
          <p:nvPr>
            <p:ph type="body" idx="1"/>
          </p:nvPr>
        </p:nvSpPr>
        <p:spPr>
          <a:xfrm>
            <a:off x="3394710" y="8763000"/>
            <a:ext cx="42588180" cy="2088642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2"/>
          </p:nvPr>
        </p:nvSpPr>
        <p:spPr>
          <a:xfrm>
            <a:off x="3394710" y="30510482"/>
            <a:ext cx="11109960" cy="1752600"/>
          </a:xfrm>
          <a:prstGeom prst="rect">
            <a:avLst/>
          </a:prstGeom>
        </p:spPr>
        <p:txBody>
          <a:bodyPr vert="horz" lIns="91440" tIns="45720" rIns="91440" bIns="45720" rtlCol="0" anchor="ctr"/>
          <a:lstStyle>
            <a:lvl1pPr algn="l">
              <a:defRPr sz="4860">
                <a:solidFill>
                  <a:schemeClr val="tx1">
                    <a:tint val="75000"/>
                  </a:schemeClr>
                </a:solidFill>
              </a:defRPr>
            </a:lvl1pPr>
          </a:lstStyle>
          <a:p>
            <a:fld id="{D377143D-5901-4C03-9CBF-C1950F7EF906}" type="datetimeFigureOut">
              <a:rPr lang="en-AU" smtClean="0"/>
              <a:t>27/02/2019</a:t>
            </a:fld>
            <a:endParaRPr lang="en-AU"/>
          </a:p>
        </p:txBody>
      </p:sp>
      <p:sp>
        <p:nvSpPr>
          <p:cNvPr id="5" name="Footer Placeholder 4"/>
          <p:cNvSpPr>
            <a:spLocks noGrp="1"/>
          </p:cNvSpPr>
          <p:nvPr>
            <p:ph type="ftr" sz="quarter" idx="3"/>
          </p:nvPr>
        </p:nvSpPr>
        <p:spPr>
          <a:xfrm>
            <a:off x="16356330" y="30510482"/>
            <a:ext cx="16664940" cy="1752600"/>
          </a:xfrm>
          <a:prstGeom prst="rect">
            <a:avLst/>
          </a:prstGeom>
        </p:spPr>
        <p:txBody>
          <a:bodyPr vert="horz" lIns="91440" tIns="45720" rIns="91440" bIns="45720" rtlCol="0" anchor="ctr"/>
          <a:lstStyle>
            <a:lvl1pPr algn="ctr">
              <a:defRPr sz="486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34872930" y="30510482"/>
            <a:ext cx="11109960" cy="1752600"/>
          </a:xfrm>
          <a:prstGeom prst="rect">
            <a:avLst/>
          </a:prstGeom>
        </p:spPr>
        <p:txBody>
          <a:bodyPr vert="horz" lIns="91440" tIns="45720" rIns="91440" bIns="45720" rtlCol="0" anchor="ctr"/>
          <a:lstStyle>
            <a:lvl1pPr algn="r">
              <a:defRPr sz="4860">
                <a:solidFill>
                  <a:schemeClr val="tx1">
                    <a:tint val="75000"/>
                  </a:schemeClr>
                </a:solidFill>
              </a:defRPr>
            </a:lvl1pPr>
          </a:lstStyle>
          <a:p>
            <a:fld id="{A4B0CF8A-5C52-467A-9758-DA21029E9E6A}" type="slidenum">
              <a:rPr lang="en-AU" smtClean="0"/>
              <a:t>‹#›</a:t>
            </a:fld>
            <a:endParaRPr lang="en-AU"/>
          </a:p>
        </p:txBody>
      </p:sp>
    </p:spTree>
    <p:extLst>
      <p:ext uri="{BB962C8B-B14F-4D97-AF65-F5344CB8AC3E}">
        <p14:creationId xmlns:p14="http://schemas.microsoft.com/office/powerpoint/2010/main" val="2045650881"/>
      </p:ext>
    </p:extLst>
  </p:cSld>
  <p:clrMap bg1="lt1" tx1="dk1" bg2="lt2" tx2="dk2" accent1="accent1" accent2="accent2" accent3="accent3" accent4="accent4" accent5="accent5" accent6="accent6" hlink="hlink" folHlink="folHlink"/>
  <p:sldLayoutIdLst>
    <p:sldLayoutId id="2147483682" r:id="rId1"/>
    <p:sldLayoutId id="2147483683" r:id="rId2"/>
    <p:sldLayoutId id="2147483684" r:id="rId3"/>
    <p:sldLayoutId id="2147483685" r:id="rId4"/>
    <p:sldLayoutId id="2147483686" r:id="rId5"/>
    <p:sldLayoutId id="2147483687" r:id="rId6"/>
    <p:sldLayoutId id="2147483688" r:id="rId7"/>
    <p:sldLayoutId id="2147483689" r:id="rId8"/>
    <p:sldLayoutId id="2147483690" r:id="rId9"/>
    <p:sldLayoutId id="2147483691" r:id="rId10"/>
    <p:sldLayoutId id="2147483692" r:id="rId11"/>
    <p:sldLayoutId id="2147483693" r:id="rId12"/>
  </p:sldLayoutIdLst>
  <p:txStyles>
    <p:titleStyle>
      <a:lvl1pPr algn="l" defTabSz="3703320" rtl="0" eaLnBrk="1" latinLnBrk="0" hangingPunct="1">
        <a:lnSpc>
          <a:spcPct val="90000"/>
        </a:lnSpc>
        <a:spcBef>
          <a:spcPct val="0"/>
        </a:spcBef>
        <a:buNone/>
        <a:defRPr sz="17820" b="0" i="0" u="none" kern="1200">
          <a:solidFill>
            <a:schemeClr val="tx1"/>
          </a:solidFill>
          <a:latin typeface="+mj-lt"/>
          <a:ea typeface="+mj-ea"/>
          <a:cs typeface="+mj-cs"/>
        </a:defRPr>
      </a:lvl1pPr>
    </p:titleStyle>
    <p:bodyStyle>
      <a:lvl1pPr marL="925830" indent="-925830" algn="l" defTabSz="3703320" rtl="0" eaLnBrk="1" latinLnBrk="0" hangingPunct="1">
        <a:lnSpc>
          <a:spcPct val="90000"/>
        </a:lnSpc>
        <a:spcBef>
          <a:spcPts val="4050"/>
        </a:spcBef>
        <a:buFont typeface="Arial" panose="020B0604020202020204" pitchFamily="34" charset="0"/>
        <a:buChar char="•"/>
        <a:defRPr sz="11340" kern="1200">
          <a:solidFill>
            <a:schemeClr val="tx1"/>
          </a:solidFill>
          <a:latin typeface="+mn-lt"/>
          <a:ea typeface="+mn-ea"/>
          <a:cs typeface="+mn-cs"/>
        </a:defRPr>
      </a:lvl1pPr>
      <a:lvl2pPr marL="2777490" indent="-925830" algn="l" defTabSz="3703320" rtl="0" eaLnBrk="1" latinLnBrk="0" hangingPunct="1">
        <a:lnSpc>
          <a:spcPct val="90000"/>
        </a:lnSpc>
        <a:spcBef>
          <a:spcPts val="2025"/>
        </a:spcBef>
        <a:buFont typeface="Arial" panose="020B0604020202020204" pitchFamily="34" charset="0"/>
        <a:buChar char="•"/>
        <a:defRPr sz="9720" b="0" i="0" u="none" kern="1200">
          <a:solidFill>
            <a:schemeClr val="tx1"/>
          </a:solidFill>
          <a:latin typeface="+mn-lt"/>
          <a:ea typeface="+mn-ea"/>
          <a:cs typeface="+mn-cs"/>
        </a:defRPr>
      </a:lvl2pPr>
      <a:lvl3pPr marL="4629150" indent="-925830" algn="l" defTabSz="3703320" rtl="0" eaLnBrk="1" latinLnBrk="0" hangingPunct="1">
        <a:lnSpc>
          <a:spcPct val="90000"/>
        </a:lnSpc>
        <a:spcBef>
          <a:spcPts val="2025"/>
        </a:spcBef>
        <a:buFont typeface="Arial" panose="020B0604020202020204" pitchFamily="34" charset="0"/>
        <a:buChar char="•"/>
        <a:defRPr sz="8100" kern="1200">
          <a:solidFill>
            <a:schemeClr val="tx1"/>
          </a:solidFill>
          <a:latin typeface="+mn-lt"/>
          <a:ea typeface="+mn-ea"/>
          <a:cs typeface="+mn-cs"/>
        </a:defRPr>
      </a:lvl3pPr>
      <a:lvl4pPr marL="6480810" indent="-925830" algn="l" defTabSz="3703320" rtl="0" eaLnBrk="1" latinLnBrk="0" hangingPunct="1">
        <a:lnSpc>
          <a:spcPct val="90000"/>
        </a:lnSpc>
        <a:spcBef>
          <a:spcPts val="2025"/>
        </a:spcBef>
        <a:buFont typeface="Arial" panose="020B0604020202020204" pitchFamily="34" charset="0"/>
        <a:buChar char="•"/>
        <a:defRPr sz="7290" kern="1200">
          <a:solidFill>
            <a:schemeClr val="tx1"/>
          </a:solidFill>
          <a:latin typeface="+mn-lt"/>
          <a:ea typeface="+mn-ea"/>
          <a:cs typeface="+mn-cs"/>
        </a:defRPr>
      </a:lvl4pPr>
      <a:lvl5pPr marL="8332470" indent="-925830" algn="l" defTabSz="3703320" rtl="0" eaLnBrk="1" latinLnBrk="0" hangingPunct="1">
        <a:lnSpc>
          <a:spcPct val="90000"/>
        </a:lnSpc>
        <a:spcBef>
          <a:spcPts val="2025"/>
        </a:spcBef>
        <a:buFont typeface="Arial" panose="020B0604020202020204" pitchFamily="34" charset="0"/>
        <a:buChar char="•"/>
        <a:defRPr sz="7290" kern="1200">
          <a:solidFill>
            <a:schemeClr val="tx1"/>
          </a:solidFill>
          <a:latin typeface="+mn-lt"/>
          <a:ea typeface="+mn-ea"/>
          <a:cs typeface="+mn-cs"/>
        </a:defRPr>
      </a:lvl5pPr>
      <a:lvl6pPr marL="10184130" indent="-925830" algn="l" defTabSz="3703320" rtl="0" eaLnBrk="1" latinLnBrk="0" hangingPunct="1">
        <a:lnSpc>
          <a:spcPct val="90000"/>
        </a:lnSpc>
        <a:spcBef>
          <a:spcPts val="2025"/>
        </a:spcBef>
        <a:buFont typeface="Arial" panose="020B0604020202020204" pitchFamily="34" charset="0"/>
        <a:buChar char="•"/>
        <a:defRPr sz="7290" kern="1200">
          <a:solidFill>
            <a:schemeClr val="tx1"/>
          </a:solidFill>
          <a:latin typeface="+mn-lt"/>
          <a:ea typeface="+mn-ea"/>
          <a:cs typeface="+mn-cs"/>
        </a:defRPr>
      </a:lvl6pPr>
      <a:lvl7pPr marL="12035790" indent="-925830" algn="l" defTabSz="3703320" rtl="0" eaLnBrk="1" latinLnBrk="0" hangingPunct="1">
        <a:lnSpc>
          <a:spcPct val="90000"/>
        </a:lnSpc>
        <a:spcBef>
          <a:spcPts val="2025"/>
        </a:spcBef>
        <a:buFont typeface="Arial" panose="020B0604020202020204" pitchFamily="34" charset="0"/>
        <a:buChar char="•"/>
        <a:defRPr sz="7290" kern="1200">
          <a:solidFill>
            <a:schemeClr val="tx1"/>
          </a:solidFill>
          <a:latin typeface="+mn-lt"/>
          <a:ea typeface="+mn-ea"/>
          <a:cs typeface="+mn-cs"/>
        </a:defRPr>
      </a:lvl7pPr>
      <a:lvl8pPr marL="13887450" indent="-925830" algn="l" defTabSz="3703320" rtl="0" eaLnBrk="1" latinLnBrk="0" hangingPunct="1">
        <a:lnSpc>
          <a:spcPct val="90000"/>
        </a:lnSpc>
        <a:spcBef>
          <a:spcPts val="2025"/>
        </a:spcBef>
        <a:buFont typeface="Arial" panose="020B0604020202020204" pitchFamily="34" charset="0"/>
        <a:buChar char="•"/>
        <a:defRPr sz="7290" kern="1200">
          <a:solidFill>
            <a:schemeClr val="tx1"/>
          </a:solidFill>
          <a:latin typeface="+mn-lt"/>
          <a:ea typeface="+mn-ea"/>
          <a:cs typeface="+mn-cs"/>
        </a:defRPr>
      </a:lvl8pPr>
      <a:lvl9pPr marL="15739110" indent="-925830" algn="l" defTabSz="3703320" rtl="0" eaLnBrk="1" latinLnBrk="0" hangingPunct="1">
        <a:lnSpc>
          <a:spcPct val="90000"/>
        </a:lnSpc>
        <a:spcBef>
          <a:spcPts val="2025"/>
        </a:spcBef>
        <a:buFont typeface="Arial" panose="020B0604020202020204" pitchFamily="34" charset="0"/>
        <a:buChar char="•"/>
        <a:defRPr sz="7290" kern="1200">
          <a:solidFill>
            <a:schemeClr val="tx1"/>
          </a:solidFill>
          <a:latin typeface="+mn-lt"/>
          <a:ea typeface="+mn-ea"/>
          <a:cs typeface="+mn-cs"/>
        </a:defRPr>
      </a:lvl9pPr>
    </p:bodyStyle>
    <p:otherStyle>
      <a:defPPr>
        <a:defRPr lang="en-US"/>
      </a:defPPr>
      <a:lvl1pPr marL="0" algn="l" defTabSz="3703320" rtl="0" eaLnBrk="1" latinLnBrk="0" hangingPunct="1">
        <a:defRPr sz="7290" kern="1200">
          <a:solidFill>
            <a:schemeClr val="tx1"/>
          </a:solidFill>
          <a:latin typeface="+mn-lt"/>
          <a:ea typeface="+mn-ea"/>
          <a:cs typeface="+mn-cs"/>
        </a:defRPr>
      </a:lvl1pPr>
      <a:lvl2pPr marL="1851660" algn="l" defTabSz="3703320" rtl="0" eaLnBrk="1" latinLnBrk="0" hangingPunct="1">
        <a:defRPr sz="7290" kern="1200">
          <a:solidFill>
            <a:schemeClr val="tx1"/>
          </a:solidFill>
          <a:latin typeface="+mn-lt"/>
          <a:ea typeface="+mn-ea"/>
          <a:cs typeface="+mn-cs"/>
        </a:defRPr>
      </a:lvl2pPr>
      <a:lvl3pPr marL="3703320" algn="l" defTabSz="3703320" rtl="0" eaLnBrk="1" latinLnBrk="0" hangingPunct="1">
        <a:defRPr sz="7290" kern="1200">
          <a:solidFill>
            <a:schemeClr val="tx1"/>
          </a:solidFill>
          <a:latin typeface="+mn-lt"/>
          <a:ea typeface="+mn-ea"/>
          <a:cs typeface="+mn-cs"/>
        </a:defRPr>
      </a:lvl3pPr>
      <a:lvl4pPr marL="5554980" algn="l" defTabSz="3703320" rtl="0" eaLnBrk="1" latinLnBrk="0" hangingPunct="1">
        <a:defRPr sz="7290" kern="1200">
          <a:solidFill>
            <a:schemeClr val="tx1"/>
          </a:solidFill>
          <a:latin typeface="+mn-lt"/>
          <a:ea typeface="+mn-ea"/>
          <a:cs typeface="+mn-cs"/>
        </a:defRPr>
      </a:lvl4pPr>
      <a:lvl5pPr marL="7406640" algn="l" defTabSz="3703320" rtl="0" eaLnBrk="1" latinLnBrk="0" hangingPunct="1">
        <a:defRPr sz="7290" kern="1200">
          <a:solidFill>
            <a:schemeClr val="tx1"/>
          </a:solidFill>
          <a:latin typeface="+mn-lt"/>
          <a:ea typeface="+mn-ea"/>
          <a:cs typeface="+mn-cs"/>
        </a:defRPr>
      </a:lvl5pPr>
      <a:lvl6pPr marL="9258300" algn="l" defTabSz="3703320" rtl="0" eaLnBrk="1" latinLnBrk="0" hangingPunct="1">
        <a:defRPr sz="7290" kern="1200">
          <a:solidFill>
            <a:schemeClr val="tx1"/>
          </a:solidFill>
          <a:latin typeface="+mn-lt"/>
          <a:ea typeface="+mn-ea"/>
          <a:cs typeface="+mn-cs"/>
        </a:defRPr>
      </a:lvl6pPr>
      <a:lvl7pPr marL="11109960" algn="l" defTabSz="3703320" rtl="0" eaLnBrk="1" latinLnBrk="0" hangingPunct="1">
        <a:defRPr sz="7290" kern="1200">
          <a:solidFill>
            <a:schemeClr val="tx1"/>
          </a:solidFill>
          <a:latin typeface="+mn-lt"/>
          <a:ea typeface="+mn-ea"/>
          <a:cs typeface="+mn-cs"/>
        </a:defRPr>
      </a:lvl7pPr>
      <a:lvl8pPr marL="12961620" algn="l" defTabSz="3703320" rtl="0" eaLnBrk="1" latinLnBrk="0" hangingPunct="1">
        <a:defRPr sz="7290" kern="1200">
          <a:solidFill>
            <a:schemeClr val="tx1"/>
          </a:solidFill>
          <a:latin typeface="+mn-lt"/>
          <a:ea typeface="+mn-ea"/>
          <a:cs typeface="+mn-cs"/>
        </a:defRPr>
      </a:lvl8pPr>
      <a:lvl9pPr marL="14813280" algn="l" defTabSz="3703320" rtl="0" eaLnBrk="1" latinLnBrk="0" hangingPunct="1">
        <a:defRPr sz="729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hyperlink" Target="mailto:shane.costello@monash.edu" TargetMode="External"/><Relationship Id="rId7" Type="http://schemas.openxmlformats.org/officeDocument/2006/relationships/image" Target="../media/image4.png"/><Relationship Id="rId2" Type="http://schemas.openxmlformats.org/officeDocument/2006/relationships/image" Target="../media/image1.wmf"/><Relationship Id="rId1" Type="http://schemas.openxmlformats.org/officeDocument/2006/relationships/slideLayout" Target="../slideLayouts/slideLayout12.xml"/><Relationship Id="rId6" Type="http://schemas.openxmlformats.org/officeDocument/2006/relationships/image" Target="../media/image3.png"/><Relationship Id="rId5" Type="http://schemas.openxmlformats.org/officeDocument/2006/relationships/image" Target="../media/image2.png"/><Relationship Id="rId10" Type="http://schemas.openxmlformats.org/officeDocument/2006/relationships/image" Target="../media/image7.png"/><Relationship Id="rId4" Type="http://schemas.openxmlformats.org/officeDocument/2006/relationships/hyperlink" Target="http://www.shanecostello.net/" TargetMode="External"/><Relationship Id="rId9"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3" name="Rectangle 42"/>
          <p:cNvSpPr/>
          <p:nvPr/>
        </p:nvSpPr>
        <p:spPr>
          <a:xfrm>
            <a:off x="12600205" y="19977480"/>
            <a:ext cx="11795760" cy="12957322"/>
          </a:xfrm>
          <a:prstGeom prst="rect">
            <a:avLst/>
          </a:prstGeom>
          <a:solidFill>
            <a:srgbClr val="D9D9D9">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kern="1200" smtId="4294967295"/>
            </a:defPPr>
          </a:lstStyle>
          <a:p>
            <a:pPr algn="ctr"/>
            <a:endParaRPr lang="en-US" sz="9600"/>
          </a:p>
        </p:txBody>
      </p:sp>
      <p:sp>
        <p:nvSpPr>
          <p:cNvPr id="58" name="Rectangle 57"/>
          <p:cNvSpPr/>
          <p:nvPr/>
        </p:nvSpPr>
        <p:spPr>
          <a:xfrm>
            <a:off x="0" y="1478842"/>
            <a:ext cx="49377600" cy="4659321"/>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8016" tIns="64008" rIns="128016" bIns="64008" rtlCol="0" anchor="ctr"/>
          <a:lstStyle>
            <a:defPPr>
              <a:defRPr kern="1200" smtId="4294967295"/>
            </a:defPPr>
          </a:lstStyle>
          <a:p>
            <a:pPr algn="ctr"/>
            <a:endParaRPr lang="en-US"/>
          </a:p>
        </p:txBody>
      </p:sp>
      <p:pic>
        <p:nvPicPr>
          <p:cNvPr id="59" name="Picture 58"/>
          <p:cNvPicPr>
            <a:picLocks noChangeAspect="1"/>
          </p:cNvPicPr>
          <p:nvPr/>
        </p:nvPicPr>
        <p:blipFill>
          <a:blip r:embed="rId2" cstate="print">
            <a:extLst>
              <a:ext uri="{28A0092B-C50C-407E-A947-70E740481C1C}">
                <a14:useLocalDpi xmlns:a14="http://schemas.microsoft.com/office/drawing/2010/main" val="0"/>
              </a:ext>
            </a:extLst>
          </a:blip>
          <a:srcRect t="2" r="88597" b="-5706"/>
          <a:stretch>
            <a:fillRect/>
          </a:stretch>
        </p:blipFill>
        <p:spPr>
          <a:xfrm>
            <a:off x="0" y="0"/>
            <a:ext cx="5630779" cy="34795327"/>
          </a:xfrm>
          <a:prstGeom prst="rect">
            <a:avLst/>
          </a:prstGeom>
        </p:spPr>
      </p:pic>
      <p:sp>
        <p:nvSpPr>
          <p:cNvPr id="60" name="Rectangle 59"/>
          <p:cNvSpPr/>
          <p:nvPr/>
        </p:nvSpPr>
        <p:spPr>
          <a:xfrm>
            <a:off x="0" y="6341136"/>
            <a:ext cx="23097744" cy="164592"/>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128016" tIns="64008" rIns="128016" bIns="64008" rtlCol="0" anchor="ctr"/>
          <a:lstStyle>
            <a:defPPr>
              <a:defRPr kern="1200" smtId="4294967295"/>
            </a:defPPr>
          </a:lstStyle>
          <a:p>
            <a:pPr algn="ctr"/>
            <a:endParaRPr lang="en-US"/>
          </a:p>
        </p:txBody>
      </p:sp>
      <p:sp>
        <p:nvSpPr>
          <p:cNvPr id="61" name="Rectangle 60"/>
          <p:cNvSpPr/>
          <p:nvPr/>
        </p:nvSpPr>
        <p:spPr>
          <a:xfrm>
            <a:off x="0" y="6599465"/>
            <a:ext cx="20036672" cy="6858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128016" tIns="64008" rIns="128016" bIns="64008" rtlCol="0" anchor="ctr"/>
          <a:lstStyle>
            <a:defPPr>
              <a:defRPr kern="1200" smtId="4294967295"/>
            </a:defPPr>
          </a:lstStyle>
          <a:p>
            <a:pPr algn="ctr"/>
            <a:endParaRPr lang="en-US"/>
          </a:p>
        </p:txBody>
      </p:sp>
      <p:sp>
        <p:nvSpPr>
          <p:cNvPr id="82" name="Rectangle 81"/>
          <p:cNvSpPr/>
          <p:nvPr/>
        </p:nvSpPr>
        <p:spPr>
          <a:xfrm>
            <a:off x="1" y="6839340"/>
            <a:ext cx="20750752" cy="4114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128016" tIns="64008" rIns="128016" bIns="64008" rtlCol="0" anchor="ctr"/>
          <a:lstStyle>
            <a:defPPr>
              <a:defRPr kern="1200" smtId="4294967295"/>
            </a:defPPr>
          </a:lstStyle>
          <a:p>
            <a:pPr algn="ctr"/>
            <a:endParaRPr lang="en-US"/>
          </a:p>
        </p:txBody>
      </p:sp>
      <p:pic>
        <p:nvPicPr>
          <p:cNvPr id="83" name="Picture 82"/>
          <p:cNvPicPr>
            <a:picLocks noChangeAspect="1"/>
          </p:cNvPicPr>
          <p:nvPr/>
        </p:nvPicPr>
        <p:blipFill>
          <a:blip r:embed="rId2" cstate="print">
            <a:extLst>
              <a:ext uri="{28A0092B-C50C-407E-A947-70E740481C1C}">
                <a14:useLocalDpi xmlns:a14="http://schemas.microsoft.com/office/drawing/2010/main" val="0"/>
              </a:ext>
            </a:extLst>
          </a:blip>
          <a:srcRect l="89583" b="72661"/>
          <a:stretch>
            <a:fillRect/>
          </a:stretch>
        </p:blipFill>
        <p:spPr>
          <a:xfrm>
            <a:off x="44234100" y="0"/>
            <a:ext cx="5143500" cy="8999621"/>
          </a:xfrm>
          <a:prstGeom prst="rect">
            <a:avLst/>
          </a:prstGeom>
        </p:spPr>
      </p:pic>
      <p:grpSp>
        <p:nvGrpSpPr>
          <p:cNvPr id="84" name="Group 83"/>
          <p:cNvGrpSpPr/>
          <p:nvPr/>
        </p:nvGrpSpPr>
        <p:grpSpPr>
          <a:xfrm>
            <a:off x="6930189" y="7748336"/>
            <a:ext cx="42447409" cy="25170064"/>
            <a:chOff x="6160168" y="7748336"/>
            <a:chExt cx="37731030" cy="25170064"/>
          </a:xfrm>
        </p:grpSpPr>
        <p:pic>
          <p:nvPicPr>
            <p:cNvPr id="85" name="Picture 84"/>
            <p:cNvPicPr>
              <a:picLocks noChangeAspect="1"/>
            </p:cNvPicPr>
            <p:nvPr userDrawn="1"/>
          </p:nvPicPr>
          <p:blipFill>
            <a:blip r:embed="rId2" cstate="print">
              <a:extLst>
                <a:ext uri="{28A0092B-C50C-407E-A947-70E740481C1C}">
                  <a14:useLocalDpi xmlns:a14="http://schemas.microsoft.com/office/drawing/2010/main" val="0"/>
                </a:ext>
              </a:extLst>
            </a:blip>
            <a:srcRect l="65680" t="51463" b="-1"/>
            <a:stretch>
              <a:fillRect/>
            </a:stretch>
          </p:blipFill>
          <p:spPr>
            <a:xfrm>
              <a:off x="28827661" y="16940464"/>
              <a:ext cx="15063536" cy="15977936"/>
            </a:xfrm>
            <a:prstGeom prst="rect">
              <a:avLst/>
            </a:prstGeom>
          </p:spPr>
        </p:pic>
        <p:pic>
          <p:nvPicPr>
            <p:cNvPr id="86" name="Picture 85"/>
            <p:cNvPicPr>
              <a:picLocks noChangeAspect="1"/>
            </p:cNvPicPr>
            <p:nvPr userDrawn="1"/>
          </p:nvPicPr>
          <p:blipFill>
            <a:blip r:embed="rId2" cstate="print">
              <a:extLst>
                <a:ext uri="{28A0092B-C50C-407E-A947-70E740481C1C}">
                  <a14:useLocalDpi xmlns:a14="http://schemas.microsoft.com/office/drawing/2010/main" val="0"/>
                </a:ext>
              </a:extLst>
            </a:blip>
            <a:srcRect l="14035" t="23537" r="51864" b="21784"/>
            <a:stretch>
              <a:fillRect/>
            </a:stretch>
          </p:blipFill>
          <p:spPr>
            <a:xfrm>
              <a:off x="6160168" y="7748336"/>
              <a:ext cx="14967285" cy="17999242"/>
            </a:xfrm>
            <a:prstGeom prst="rect">
              <a:avLst/>
            </a:prstGeom>
          </p:spPr>
        </p:pic>
      </p:grpSp>
      <p:sp>
        <p:nvSpPr>
          <p:cNvPr id="87" name="Rectangle 86"/>
          <p:cNvSpPr/>
          <p:nvPr/>
        </p:nvSpPr>
        <p:spPr>
          <a:xfrm>
            <a:off x="-11008" y="7737396"/>
            <a:ext cx="12106541" cy="9203068"/>
          </a:xfrm>
          <a:prstGeom prst="rect">
            <a:avLst/>
          </a:prstGeom>
          <a:solidFill>
            <a:schemeClr val="accent5">
              <a:lumMod val="40000"/>
              <a:lumOff val="60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kern="1200" smtId="4294967295"/>
            </a:defPPr>
          </a:lstStyle>
          <a:p>
            <a:pPr algn="ctr"/>
            <a:endParaRPr lang="en-US" sz="9600"/>
          </a:p>
        </p:txBody>
      </p:sp>
      <p:sp>
        <p:nvSpPr>
          <p:cNvPr id="88" name="Rectangle 87"/>
          <p:cNvSpPr/>
          <p:nvPr/>
        </p:nvSpPr>
        <p:spPr>
          <a:xfrm>
            <a:off x="24702821" y="22530754"/>
            <a:ext cx="11795760" cy="10404048"/>
          </a:xfrm>
          <a:prstGeom prst="rect">
            <a:avLst/>
          </a:prstGeom>
          <a:solidFill>
            <a:srgbClr val="D9D9D9">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kern="1200" smtId="4294967295"/>
            </a:defPPr>
          </a:lstStyle>
          <a:p>
            <a:pPr algn="ctr"/>
            <a:endParaRPr lang="en-US" sz="9600"/>
          </a:p>
        </p:txBody>
      </p:sp>
      <p:sp>
        <p:nvSpPr>
          <p:cNvPr id="89" name="Rectangle 88"/>
          <p:cNvSpPr/>
          <p:nvPr/>
        </p:nvSpPr>
        <p:spPr>
          <a:xfrm>
            <a:off x="12600205" y="7737396"/>
            <a:ext cx="11795760" cy="11814590"/>
          </a:xfrm>
          <a:prstGeom prst="rect">
            <a:avLst/>
          </a:prstGeom>
          <a:solidFill>
            <a:srgbClr val="D9D9D9">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kern="1200" smtId="4294967295"/>
            </a:defPPr>
          </a:lstStyle>
          <a:p>
            <a:pPr algn="ctr"/>
            <a:endParaRPr lang="en-US" sz="9600"/>
          </a:p>
        </p:txBody>
      </p:sp>
      <p:sp>
        <p:nvSpPr>
          <p:cNvPr id="90" name="Rectangle 89"/>
          <p:cNvSpPr/>
          <p:nvPr/>
        </p:nvSpPr>
        <p:spPr>
          <a:xfrm>
            <a:off x="36833673" y="7720996"/>
            <a:ext cx="12543927" cy="19304604"/>
          </a:xfrm>
          <a:prstGeom prst="rect">
            <a:avLst/>
          </a:prstGeom>
          <a:solidFill>
            <a:schemeClr val="accent5">
              <a:lumMod val="20000"/>
              <a:lumOff val="80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kern="1200" smtId="4294967295"/>
            </a:defPPr>
          </a:lstStyle>
          <a:p>
            <a:pPr algn="ctr"/>
            <a:endParaRPr lang="en-US" sz="9600"/>
          </a:p>
        </p:txBody>
      </p:sp>
      <p:sp>
        <p:nvSpPr>
          <p:cNvPr id="91" name="Rectangle 90"/>
          <p:cNvSpPr/>
          <p:nvPr/>
        </p:nvSpPr>
        <p:spPr>
          <a:xfrm>
            <a:off x="13563" y="17236472"/>
            <a:ext cx="12066586" cy="15669637"/>
          </a:xfrm>
          <a:prstGeom prst="rect">
            <a:avLst/>
          </a:prstGeom>
          <a:solidFill>
            <a:srgbClr val="D9D9D9">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kern="1200" smtId="4294967295"/>
            </a:defPPr>
          </a:lstStyle>
          <a:p>
            <a:pPr algn="ctr"/>
            <a:endParaRPr lang="en-US" sz="9600"/>
          </a:p>
        </p:txBody>
      </p:sp>
      <p:sp>
        <p:nvSpPr>
          <p:cNvPr id="92" name="Rectangle 91"/>
          <p:cNvSpPr/>
          <p:nvPr/>
        </p:nvSpPr>
        <p:spPr>
          <a:xfrm>
            <a:off x="24683913" y="7720996"/>
            <a:ext cx="11795760" cy="14372421"/>
          </a:xfrm>
          <a:prstGeom prst="rect">
            <a:avLst/>
          </a:prstGeom>
          <a:solidFill>
            <a:srgbClr val="D9D9D9">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kern="1200" smtId="4294967295"/>
            </a:defPPr>
          </a:lstStyle>
          <a:p>
            <a:pPr algn="ctr"/>
            <a:endParaRPr lang="en-US" sz="9600"/>
          </a:p>
        </p:txBody>
      </p:sp>
      <p:sp>
        <p:nvSpPr>
          <p:cNvPr id="93" name="Rectangle 92"/>
          <p:cNvSpPr/>
          <p:nvPr/>
        </p:nvSpPr>
        <p:spPr>
          <a:xfrm>
            <a:off x="36880291" y="27423945"/>
            <a:ext cx="12497305" cy="5494454"/>
          </a:xfrm>
          <a:prstGeom prst="rect">
            <a:avLst/>
          </a:prstGeom>
          <a:solidFill>
            <a:schemeClr val="accent5">
              <a:lumMod val="40000"/>
              <a:lumOff val="60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kern="1200" smtId="4294967295"/>
            </a:defPPr>
          </a:lstStyle>
          <a:p>
            <a:pPr algn="ctr"/>
            <a:endParaRPr lang="en-US" sz="9600"/>
          </a:p>
        </p:txBody>
      </p:sp>
      <p:sp>
        <p:nvSpPr>
          <p:cNvPr id="94" name="TextBox 93"/>
          <p:cNvSpPr txBox="1"/>
          <p:nvPr/>
        </p:nvSpPr>
        <p:spPr>
          <a:xfrm>
            <a:off x="187339" y="7867528"/>
            <a:ext cx="12035363" cy="8956298"/>
          </a:xfrm>
          <a:prstGeom prst="rect">
            <a:avLst/>
          </a:prstGeom>
          <a:noFill/>
        </p:spPr>
        <p:txBody>
          <a:bodyPr wrap="square" rtlCol="0">
            <a:spAutoFit/>
          </a:bodyPr>
          <a:lstStyle>
            <a:defPPr>
              <a:defRPr kern="1200" smtId="4294967295"/>
            </a:defPPr>
          </a:lstStyle>
          <a:p>
            <a:r>
              <a:rPr lang="en-US" sz="3600" i="1" dirty="0">
                <a:latin typeface="Arial Black" panose="020B0A04020102020204" pitchFamily="34" charset="0"/>
              </a:rPr>
              <a:t>Abstract</a:t>
            </a:r>
          </a:p>
          <a:p>
            <a:r>
              <a:rPr lang="en-US" sz="3600" dirty="0" smtClean="0"/>
              <a:t>Given </a:t>
            </a:r>
            <a:r>
              <a:rPr lang="en-US" sz="3600" dirty="0"/>
              <a:t>the significant focus on cognition in both psychological assessment and intervention, a method of measuring an individual’s tendency to think in certain ways has </a:t>
            </a:r>
            <a:r>
              <a:rPr lang="en-US" sz="3600" dirty="0" smtClean="0"/>
              <a:t>considerable </a:t>
            </a:r>
            <a:r>
              <a:rPr lang="en-US" sz="3600" dirty="0"/>
              <a:t>relevance. This paper describes the development and validation of the Ways of Thinking (WOT) instrument and provides examples of clinical applications. The WOT is an 83-item self-reported measure of dispositional thinking, developed using a </a:t>
            </a:r>
            <a:r>
              <a:rPr lang="en-US" sz="3600" dirty="0" err="1"/>
              <a:t>psycholexical</a:t>
            </a:r>
            <a:r>
              <a:rPr lang="en-US" sz="3600" dirty="0"/>
              <a:t> approach. Drawing on the methodology from which personality measures were derived, a comprehensive lexicon of the language used to describe differences in thinking was identified, </a:t>
            </a:r>
            <a:r>
              <a:rPr lang="en-US" sz="3600" dirty="0" err="1"/>
              <a:t>operationalised</a:t>
            </a:r>
            <a:r>
              <a:rPr lang="en-US" sz="3600" dirty="0"/>
              <a:t>, and validated. </a:t>
            </a:r>
            <a:r>
              <a:rPr lang="en-US" sz="3600" dirty="0" smtClean="0"/>
              <a:t>thinking</a:t>
            </a:r>
            <a:r>
              <a:rPr lang="en-US" sz="3600" dirty="0"/>
              <a:t>. </a:t>
            </a:r>
            <a:r>
              <a:rPr lang="en-US" sz="3600" dirty="0" smtClean="0"/>
              <a:t>A </a:t>
            </a:r>
            <a:r>
              <a:rPr lang="en-US" sz="3600" dirty="0"/>
              <a:t>clinical </a:t>
            </a:r>
            <a:r>
              <a:rPr lang="en-US" sz="3600" dirty="0" smtClean="0"/>
              <a:t>application for a client with XXX disorder is described. </a:t>
            </a:r>
            <a:r>
              <a:rPr lang="en-US" sz="3600" dirty="0"/>
              <a:t>Future research will focus on the utility of the </a:t>
            </a:r>
            <a:r>
              <a:rPr lang="en-US" sz="3600"/>
              <a:t>WOT </a:t>
            </a:r>
            <a:r>
              <a:rPr lang="en-US" sz="3600" smtClean="0"/>
              <a:t>for comprehensive </a:t>
            </a:r>
            <a:r>
              <a:rPr lang="en-US" sz="3600"/>
              <a:t>psychological </a:t>
            </a:r>
            <a:r>
              <a:rPr lang="en-US" sz="3600" smtClean="0"/>
              <a:t>assessments, </a:t>
            </a:r>
            <a:r>
              <a:rPr lang="en-US" sz="3600" dirty="0" smtClean="0"/>
              <a:t>as well as the development of validity scales and an interpretive manual.</a:t>
            </a:r>
            <a:endParaRPr lang="en-US" sz="3600" dirty="0">
              <a:solidFill>
                <a:schemeClr val="tx1">
                  <a:lumMod val="65000"/>
                  <a:lumOff val="35000"/>
                </a:schemeClr>
              </a:solidFill>
              <a:cs typeface="Arial" pitchFamily="34" charset="0"/>
            </a:endParaRPr>
          </a:p>
        </p:txBody>
      </p:sp>
      <p:sp>
        <p:nvSpPr>
          <p:cNvPr id="96" name="TextBox 95"/>
          <p:cNvSpPr txBox="1"/>
          <p:nvPr/>
        </p:nvSpPr>
        <p:spPr>
          <a:xfrm>
            <a:off x="199900" y="17397663"/>
            <a:ext cx="11964349" cy="16158270"/>
          </a:xfrm>
          <a:prstGeom prst="rect">
            <a:avLst/>
          </a:prstGeom>
          <a:noFill/>
        </p:spPr>
        <p:txBody>
          <a:bodyPr wrap="square" rtlCol="0">
            <a:spAutoFit/>
          </a:bodyPr>
          <a:lstStyle>
            <a:defPPr>
              <a:defRPr kern="1200" smtId="4294967295"/>
            </a:defPPr>
          </a:lstStyle>
          <a:p>
            <a:r>
              <a:rPr lang="en-US" sz="3600" i="1" dirty="0" smtClean="0">
                <a:latin typeface="Arial Black" panose="020B0A04020102020204" pitchFamily="34" charset="0"/>
                <a:cs typeface="Arial" pitchFamily="34" charset="0"/>
              </a:rPr>
              <a:t>Development of the WOT</a:t>
            </a:r>
            <a:endParaRPr lang="en-US" sz="3600" i="1" dirty="0">
              <a:latin typeface="Arial Black" panose="020B0A04020102020204" pitchFamily="34" charset="0"/>
              <a:cs typeface="Arial" pitchFamily="34" charset="0"/>
            </a:endParaRPr>
          </a:p>
          <a:p>
            <a:r>
              <a:rPr lang="en-US" sz="3600" dirty="0">
                <a:solidFill>
                  <a:schemeClr val="tx1">
                    <a:lumMod val="65000"/>
                    <a:lumOff val="35000"/>
                  </a:schemeClr>
                </a:solidFill>
                <a:cs typeface="Arial" pitchFamily="34" charset="0"/>
              </a:rPr>
              <a:t>The field of cognitive style research has been described as fractured and lacking instruments of psychometric rigour.  This paper describes the journey (three PhDs!) of developing the Ways of Thinking instrument, a robust measure of cognitive style.</a:t>
            </a:r>
          </a:p>
          <a:p>
            <a:endParaRPr lang="en-US" sz="3600" dirty="0">
              <a:solidFill>
                <a:schemeClr val="tx1">
                  <a:lumMod val="65000"/>
                  <a:lumOff val="35000"/>
                </a:schemeClr>
              </a:solidFill>
              <a:cs typeface="Arial" pitchFamily="34" charset="0"/>
            </a:endParaRPr>
          </a:p>
          <a:p>
            <a:r>
              <a:rPr lang="en-US" sz="3600" b="1" u="sng" dirty="0">
                <a:cs typeface="Arial" pitchFamily="34" charset="0"/>
              </a:rPr>
              <a:t>Phase 1</a:t>
            </a:r>
            <a:r>
              <a:rPr lang="en-US" sz="3600" b="1" dirty="0">
                <a:cs typeface="Arial" pitchFamily="34" charset="0"/>
              </a:rPr>
              <a:t> </a:t>
            </a:r>
            <a:r>
              <a:rPr lang="en-US" sz="3600" dirty="0">
                <a:solidFill>
                  <a:schemeClr val="tx1">
                    <a:lumMod val="65000"/>
                    <a:lumOff val="35000"/>
                  </a:schemeClr>
                </a:solidFill>
                <a:cs typeface="Arial" pitchFamily="34" charset="0"/>
              </a:rPr>
              <a:t>(J. Roodenburg, 2006).  690 teachers from 12 secondary schools reported on student thinking.</a:t>
            </a:r>
          </a:p>
          <a:p>
            <a:pPr marL="571500" indent="-571500">
              <a:buFont typeface="Arial" panose="020B0604020202020204" pitchFamily="34" charset="0"/>
              <a:buChar char="•"/>
            </a:pPr>
            <a:r>
              <a:rPr lang="en-US" sz="3600" i="1" dirty="0">
                <a:solidFill>
                  <a:schemeClr val="tx1">
                    <a:lumMod val="65000"/>
                    <a:lumOff val="35000"/>
                  </a:schemeClr>
                </a:solidFill>
                <a:cs typeface="Arial" pitchFamily="34" charset="0"/>
              </a:rPr>
              <a:t>This student thinks in a &lt;XXX&gt; way</a:t>
            </a:r>
          </a:p>
          <a:p>
            <a:pPr marL="571500" indent="-571500">
              <a:buFont typeface="Arial" panose="020B0604020202020204" pitchFamily="34" charset="0"/>
              <a:buChar char="•"/>
            </a:pPr>
            <a:r>
              <a:rPr lang="en-US" sz="3600" i="1" dirty="0">
                <a:solidFill>
                  <a:schemeClr val="tx1">
                    <a:lumMod val="65000"/>
                    <a:lumOff val="35000"/>
                  </a:schemeClr>
                </a:solidFill>
                <a:cs typeface="Arial" pitchFamily="34" charset="0"/>
              </a:rPr>
              <a:t>This student thinks &lt;XXX-</a:t>
            </a:r>
            <a:r>
              <a:rPr lang="en-US" sz="3600" i="1" dirty="0" err="1">
                <a:solidFill>
                  <a:schemeClr val="tx1">
                    <a:lumMod val="65000"/>
                    <a:lumOff val="35000"/>
                  </a:schemeClr>
                </a:solidFill>
                <a:cs typeface="Arial" pitchFamily="34" charset="0"/>
              </a:rPr>
              <a:t>ly</a:t>
            </a:r>
            <a:r>
              <a:rPr lang="en-US" sz="3600" i="1" dirty="0">
                <a:solidFill>
                  <a:schemeClr val="tx1">
                    <a:lumMod val="65000"/>
                    <a:lumOff val="35000"/>
                  </a:schemeClr>
                </a:solidFill>
                <a:cs typeface="Arial" pitchFamily="34" charset="0"/>
              </a:rPr>
              <a:t>&gt;</a:t>
            </a:r>
          </a:p>
          <a:p>
            <a:r>
              <a:rPr lang="en-US" sz="3600" dirty="0">
                <a:solidFill>
                  <a:schemeClr val="tx1">
                    <a:lumMod val="65000"/>
                    <a:lumOff val="35000"/>
                  </a:schemeClr>
                </a:solidFill>
                <a:cs typeface="Arial" pitchFamily="34" charset="0"/>
              </a:rPr>
              <a:t>5245 responses, comprising 1089 adjectives.  Aggregated to final 99 synonyms</a:t>
            </a:r>
          </a:p>
          <a:p>
            <a:r>
              <a:rPr lang="en-US" sz="3600" dirty="0">
                <a:solidFill>
                  <a:schemeClr val="tx1">
                    <a:lumMod val="65000"/>
                    <a:lumOff val="35000"/>
                  </a:schemeClr>
                </a:solidFill>
                <a:cs typeface="Arial" pitchFamily="34" charset="0"/>
              </a:rPr>
              <a:t>596 teachers from 18 secondary schools rated two students each on 99 adjectives (9-point </a:t>
            </a:r>
            <a:r>
              <a:rPr lang="en-US" sz="3600" dirty="0" err="1">
                <a:solidFill>
                  <a:schemeClr val="tx1">
                    <a:lumMod val="65000"/>
                    <a:lumOff val="35000"/>
                  </a:schemeClr>
                </a:solidFill>
                <a:cs typeface="Arial" pitchFamily="34" charset="0"/>
              </a:rPr>
              <a:t>likert</a:t>
            </a:r>
            <a:r>
              <a:rPr lang="en-US" sz="3600" dirty="0">
                <a:solidFill>
                  <a:schemeClr val="tx1">
                    <a:lumMod val="65000"/>
                    <a:lumOff val="35000"/>
                  </a:schemeClr>
                </a:solidFill>
                <a:cs typeface="Arial" pitchFamily="34" charset="0"/>
              </a:rPr>
              <a:t> scale). </a:t>
            </a:r>
          </a:p>
          <a:p>
            <a:endParaRPr lang="en-US" sz="3600" b="1" u="sng" dirty="0">
              <a:solidFill>
                <a:schemeClr val="tx1">
                  <a:lumMod val="65000"/>
                  <a:lumOff val="35000"/>
                </a:schemeClr>
              </a:solidFill>
              <a:cs typeface="Arial" pitchFamily="34" charset="0"/>
            </a:endParaRPr>
          </a:p>
          <a:p>
            <a:r>
              <a:rPr lang="en-US" sz="3600" b="1" u="sng" dirty="0">
                <a:cs typeface="Arial" pitchFamily="34" charset="0"/>
              </a:rPr>
              <a:t>Phase 2 </a:t>
            </a:r>
            <a:r>
              <a:rPr lang="en-US" sz="3600" dirty="0">
                <a:solidFill>
                  <a:schemeClr val="tx1">
                    <a:lumMod val="65000"/>
                    <a:lumOff val="35000"/>
                  </a:schemeClr>
                </a:solidFill>
                <a:cs typeface="Arial" pitchFamily="34" charset="0"/>
              </a:rPr>
              <a:t>(E. Roodenburg, 2015).  132 items developed from aggregated adjectives (7-point </a:t>
            </a:r>
            <a:r>
              <a:rPr lang="en-US" sz="3600" dirty="0" err="1">
                <a:solidFill>
                  <a:schemeClr val="tx1">
                    <a:lumMod val="65000"/>
                    <a:lumOff val="35000"/>
                  </a:schemeClr>
                </a:solidFill>
                <a:cs typeface="Arial" pitchFamily="34" charset="0"/>
              </a:rPr>
              <a:t>likert</a:t>
            </a:r>
            <a:r>
              <a:rPr lang="en-US" sz="3600" dirty="0">
                <a:solidFill>
                  <a:schemeClr val="tx1">
                    <a:lumMod val="65000"/>
                    <a:lumOff val="35000"/>
                  </a:schemeClr>
                </a:solidFill>
                <a:cs typeface="Arial" pitchFamily="34" charset="0"/>
              </a:rPr>
              <a:t> scale).  Three versions – Self (</a:t>
            </a:r>
            <a:r>
              <a:rPr lang="en-US" sz="3600" i="1" dirty="0">
                <a:solidFill>
                  <a:schemeClr val="tx1">
                    <a:lumMod val="65000"/>
                    <a:lumOff val="35000"/>
                  </a:schemeClr>
                </a:solidFill>
                <a:cs typeface="Arial" pitchFamily="34" charset="0"/>
              </a:rPr>
              <a:t>N</a:t>
            </a:r>
            <a:r>
              <a:rPr lang="en-US" sz="3600" dirty="0">
                <a:solidFill>
                  <a:schemeClr val="tx1">
                    <a:lumMod val="65000"/>
                    <a:lumOff val="35000"/>
                  </a:schemeClr>
                </a:solidFill>
                <a:cs typeface="Arial" pitchFamily="34" charset="0"/>
              </a:rPr>
              <a:t> = 132), Other (</a:t>
            </a:r>
            <a:r>
              <a:rPr lang="en-US" sz="3600" i="1" dirty="0">
                <a:solidFill>
                  <a:schemeClr val="tx1">
                    <a:lumMod val="65000"/>
                    <a:lumOff val="35000"/>
                  </a:schemeClr>
                </a:solidFill>
                <a:cs typeface="Arial" pitchFamily="34" charset="0"/>
              </a:rPr>
              <a:t>N</a:t>
            </a:r>
            <a:r>
              <a:rPr lang="en-US" sz="3600" dirty="0">
                <a:solidFill>
                  <a:schemeClr val="tx1">
                    <a:lumMod val="65000"/>
                    <a:lumOff val="35000"/>
                  </a:schemeClr>
                </a:solidFill>
                <a:cs typeface="Arial" pitchFamily="34" charset="0"/>
              </a:rPr>
              <a:t> = 117), Child (</a:t>
            </a:r>
            <a:r>
              <a:rPr lang="en-US" sz="3600" i="1" dirty="0">
                <a:solidFill>
                  <a:schemeClr val="tx1">
                    <a:lumMod val="65000"/>
                    <a:lumOff val="35000"/>
                  </a:schemeClr>
                </a:solidFill>
                <a:cs typeface="Arial" pitchFamily="34" charset="0"/>
              </a:rPr>
              <a:t>N</a:t>
            </a:r>
            <a:r>
              <a:rPr lang="en-US" sz="3600" dirty="0">
                <a:solidFill>
                  <a:schemeClr val="tx1">
                    <a:lumMod val="65000"/>
                    <a:lumOff val="35000"/>
                  </a:schemeClr>
                </a:solidFill>
                <a:cs typeface="Arial" pitchFamily="34" charset="0"/>
              </a:rPr>
              <a:t> = 234).   Item weeding using PCA and Procrustes rotation across samples</a:t>
            </a:r>
          </a:p>
          <a:p>
            <a:r>
              <a:rPr lang="en-US" sz="3600" dirty="0">
                <a:solidFill>
                  <a:schemeClr val="tx1">
                    <a:lumMod val="65000"/>
                    <a:lumOff val="35000"/>
                  </a:schemeClr>
                </a:solidFill>
                <a:cs typeface="Arial" pitchFamily="34" charset="0"/>
              </a:rPr>
              <a:t>Qualitative interviews (</a:t>
            </a:r>
            <a:r>
              <a:rPr lang="en-US" sz="3600" i="1" dirty="0">
                <a:solidFill>
                  <a:schemeClr val="tx1">
                    <a:lumMod val="65000"/>
                    <a:lumOff val="35000"/>
                  </a:schemeClr>
                </a:solidFill>
                <a:cs typeface="Arial" pitchFamily="34" charset="0"/>
              </a:rPr>
              <a:t>N</a:t>
            </a:r>
            <a:r>
              <a:rPr lang="en-US" sz="3600" dirty="0">
                <a:solidFill>
                  <a:schemeClr val="tx1">
                    <a:lumMod val="65000"/>
                    <a:lumOff val="35000"/>
                  </a:schemeClr>
                </a:solidFill>
                <a:cs typeface="Arial" pitchFamily="34" charset="0"/>
              </a:rPr>
              <a:t> = 10) with phenomenological analysis</a:t>
            </a:r>
          </a:p>
          <a:p>
            <a:endParaRPr lang="en-US" sz="3600" dirty="0">
              <a:solidFill>
                <a:schemeClr val="tx1">
                  <a:lumMod val="65000"/>
                  <a:lumOff val="35000"/>
                </a:schemeClr>
              </a:solidFill>
              <a:cs typeface="Arial" pitchFamily="34" charset="0"/>
            </a:endParaRPr>
          </a:p>
          <a:p>
            <a:r>
              <a:rPr lang="en-US" sz="3600" b="1" u="sng" dirty="0">
                <a:cs typeface="Arial" pitchFamily="34" charset="0"/>
              </a:rPr>
              <a:t>Phase 3 </a:t>
            </a:r>
            <a:r>
              <a:rPr lang="en-US" sz="3600" dirty="0">
                <a:solidFill>
                  <a:schemeClr val="tx1">
                    <a:lumMod val="65000"/>
                    <a:lumOff val="35000"/>
                  </a:schemeClr>
                </a:solidFill>
                <a:cs typeface="Arial" pitchFamily="34" charset="0"/>
              </a:rPr>
              <a:t>(Costello, 2016).  672 adults completed instrument.  </a:t>
            </a:r>
          </a:p>
          <a:p>
            <a:pPr marL="571500" indent="-571500">
              <a:buFont typeface="Arial" panose="020B0604020202020204" pitchFamily="34" charset="0"/>
              <a:buChar char="•"/>
            </a:pPr>
            <a:r>
              <a:rPr lang="en-US" sz="3600" dirty="0">
                <a:solidFill>
                  <a:schemeClr val="tx1">
                    <a:lumMod val="65000"/>
                    <a:lumOff val="35000"/>
                  </a:schemeClr>
                </a:solidFill>
                <a:cs typeface="Arial" pitchFamily="34" charset="0"/>
              </a:rPr>
              <a:t>Structural equation modelling </a:t>
            </a:r>
          </a:p>
          <a:p>
            <a:pPr marL="571500" indent="-571500">
              <a:buFont typeface="Arial" panose="020B0604020202020204" pitchFamily="34" charset="0"/>
              <a:buChar char="•"/>
            </a:pPr>
            <a:r>
              <a:rPr lang="en-US" sz="3600" dirty="0">
                <a:solidFill>
                  <a:schemeClr val="tx1">
                    <a:lumMod val="65000"/>
                    <a:lumOff val="35000"/>
                  </a:schemeClr>
                </a:solidFill>
                <a:cs typeface="Arial" pitchFamily="34" charset="0"/>
              </a:rPr>
              <a:t>Item response theory (2-parameter graded model) </a:t>
            </a:r>
          </a:p>
          <a:p>
            <a:pPr marL="571500" indent="-571500">
              <a:buFont typeface="Arial" panose="020B0604020202020204" pitchFamily="34" charset="0"/>
              <a:buChar char="•"/>
            </a:pPr>
            <a:r>
              <a:rPr lang="en-US" sz="3600" dirty="0">
                <a:solidFill>
                  <a:schemeClr val="tx1">
                    <a:lumMod val="65000"/>
                    <a:lumOff val="35000"/>
                  </a:schemeClr>
                </a:solidFill>
                <a:cs typeface="Arial" pitchFamily="34" charset="0"/>
              </a:rPr>
              <a:t>Short-form (2 items per facet)</a:t>
            </a:r>
          </a:p>
          <a:p>
            <a:pPr marL="571500" indent="-571500">
              <a:buFont typeface="Arial" panose="020B0604020202020204" pitchFamily="34" charset="0"/>
              <a:buChar char="•"/>
            </a:pPr>
            <a:r>
              <a:rPr lang="en-US" sz="3600" dirty="0">
                <a:solidFill>
                  <a:schemeClr val="tx1">
                    <a:lumMod val="65000"/>
                    <a:lumOff val="35000"/>
                  </a:schemeClr>
                </a:solidFill>
                <a:cs typeface="Arial" pitchFamily="34" charset="0"/>
              </a:rPr>
              <a:t>Test-retest (6 months / 1 month)</a:t>
            </a:r>
          </a:p>
          <a:p>
            <a:pPr marL="571500" indent="-571500">
              <a:buFont typeface="Arial" panose="020B0604020202020204" pitchFamily="34" charset="0"/>
              <a:buChar char="•"/>
            </a:pPr>
            <a:r>
              <a:rPr lang="en-US" sz="3600" dirty="0">
                <a:solidFill>
                  <a:schemeClr val="tx1">
                    <a:lumMod val="65000"/>
                    <a:lumOff val="35000"/>
                  </a:schemeClr>
                </a:solidFill>
                <a:cs typeface="Arial" pitchFamily="34" charset="0"/>
              </a:rPr>
              <a:t>Application of the instrument</a:t>
            </a:r>
          </a:p>
          <a:p>
            <a:endParaRPr lang="en-US" sz="3600" dirty="0">
              <a:solidFill>
                <a:schemeClr val="tx1">
                  <a:lumMod val="65000"/>
                  <a:lumOff val="35000"/>
                </a:schemeClr>
              </a:solidFill>
              <a:cs typeface="Arial" pitchFamily="34" charset="0"/>
            </a:endParaRPr>
          </a:p>
        </p:txBody>
      </p:sp>
      <p:sp>
        <p:nvSpPr>
          <p:cNvPr id="98" name="TextBox 97"/>
          <p:cNvSpPr txBox="1"/>
          <p:nvPr/>
        </p:nvSpPr>
        <p:spPr>
          <a:xfrm>
            <a:off x="12710959" y="8035011"/>
            <a:ext cx="11201400" cy="1277273"/>
          </a:xfrm>
          <a:prstGeom prst="rect">
            <a:avLst/>
          </a:prstGeom>
          <a:noFill/>
        </p:spPr>
        <p:txBody>
          <a:bodyPr wrap="square" rtlCol="0">
            <a:spAutoFit/>
          </a:bodyPr>
          <a:lstStyle>
            <a:defPPr>
              <a:defRPr kern="1200" smtId="4294967295"/>
            </a:defPPr>
          </a:lstStyle>
          <a:p>
            <a:pPr>
              <a:spcAft>
                <a:spcPts val="600"/>
              </a:spcAft>
            </a:pPr>
            <a:r>
              <a:rPr lang="en-US" sz="3600" i="1" dirty="0" smtClean="0">
                <a:latin typeface="Arial Black" panose="020B0A04020102020204" pitchFamily="34" charset="0"/>
                <a:cs typeface="Arial" pitchFamily="34" charset="0"/>
              </a:rPr>
              <a:t>The WOT model</a:t>
            </a:r>
            <a:endParaRPr lang="en-US" sz="3600" i="1" dirty="0">
              <a:latin typeface="Arial Black" panose="020B0A04020102020204" pitchFamily="34" charset="0"/>
              <a:cs typeface="Arial" pitchFamily="34" charset="0"/>
            </a:endParaRPr>
          </a:p>
          <a:p>
            <a:endParaRPr lang="en-US" sz="3600" dirty="0">
              <a:solidFill>
                <a:schemeClr val="tx1">
                  <a:lumMod val="65000"/>
                  <a:lumOff val="35000"/>
                </a:schemeClr>
              </a:solidFill>
              <a:cs typeface="Arial" pitchFamily="34" charset="0"/>
            </a:endParaRPr>
          </a:p>
        </p:txBody>
      </p:sp>
      <p:sp>
        <p:nvSpPr>
          <p:cNvPr id="102" name="TextBox 101"/>
          <p:cNvSpPr txBox="1"/>
          <p:nvPr/>
        </p:nvSpPr>
        <p:spPr>
          <a:xfrm>
            <a:off x="12693734" y="20087975"/>
            <a:ext cx="11441146" cy="646331"/>
          </a:xfrm>
          <a:prstGeom prst="rect">
            <a:avLst/>
          </a:prstGeom>
          <a:noFill/>
        </p:spPr>
        <p:txBody>
          <a:bodyPr wrap="square" rtlCol="0">
            <a:spAutoFit/>
          </a:bodyPr>
          <a:lstStyle>
            <a:defPPr>
              <a:defRPr kern="1200" smtId="4294967295"/>
            </a:defPPr>
          </a:lstStyle>
          <a:p>
            <a:r>
              <a:rPr lang="en-US" sz="3600" b="1" i="1" dirty="0" smtClean="0">
                <a:latin typeface="Arial Black" panose="020B0A04020102020204" pitchFamily="34" charset="0"/>
                <a:cs typeface="Arial" pitchFamily="34" charset="0"/>
              </a:rPr>
              <a:t>Distinct</a:t>
            </a:r>
            <a:r>
              <a:rPr lang="en-US" sz="3600" b="1" i="1" dirty="0" smtClean="0">
                <a:latin typeface="Arial Black" panose="020B0A04020102020204" pitchFamily="34" charset="0"/>
                <a:cs typeface="Arial" pitchFamily="34" charset="0"/>
              </a:rPr>
              <a:t> thinking typologies</a:t>
            </a:r>
            <a:endParaRPr lang="en-US" sz="3600" b="1" i="1" dirty="0">
              <a:latin typeface="Arial Black" panose="020B0A04020102020204" pitchFamily="34" charset="0"/>
              <a:cs typeface="Arial" pitchFamily="34" charset="0"/>
            </a:endParaRPr>
          </a:p>
        </p:txBody>
      </p:sp>
      <p:sp>
        <p:nvSpPr>
          <p:cNvPr id="106" name="TextBox 105"/>
          <p:cNvSpPr txBox="1"/>
          <p:nvPr/>
        </p:nvSpPr>
        <p:spPr>
          <a:xfrm>
            <a:off x="37038432" y="8673648"/>
            <a:ext cx="12339163" cy="584775"/>
          </a:xfrm>
          <a:prstGeom prst="rect">
            <a:avLst/>
          </a:prstGeom>
          <a:noFill/>
        </p:spPr>
        <p:txBody>
          <a:bodyPr wrap="square" rtlCol="0">
            <a:spAutoFit/>
          </a:bodyPr>
          <a:lstStyle>
            <a:defPPr>
              <a:defRPr kern="1200" smtId="4294967295"/>
            </a:defPPr>
          </a:lstStyle>
          <a:p>
            <a:pPr marL="1338262" lvl="1"/>
            <a:endParaRPr lang="en-US" sz="3200" dirty="0">
              <a:cs typeface="Arial" pitchFamily="34" charset="0"/>
            </a:endParaRPr>
          </a:p>
        </p:txBody>
      </p:sp>
      <p:sp>
        <p:nvSpPr>
          <p:cNvPr id="109" name="TextBox 108"/>
          <p:cNvSpPr txBox="1"/>
          <p:nvPr/>
        </p:nvSpPr>
        <p:spPr>
          <a:xfrm>
            <a:off x="37180045" y="27423945"/>
            <a:ext cx="11516087" cy="1754326"/>
          </a:xfrm>
          <a:prstGeom prst="rect">
            <a:avLst/>
          </a:prstGeom>
          <a:noFill/>
        </p:spPr>
        <p:txBody>
          <a:bodyPr wrap="square" rtlCol="0">
            <a:spAutoFit/>
          </a:bodyPr>
          <a:lstStyle>
            <a:defPPr>
              <a:defRPr kern="1200" smtId="4294967295"/>
            </a:defPPr>
          </a:lstStyle>
          <a:p>
            <a:r>
              <a:rPr lang="en-US" sz="3600" b="1" dirty="0">
                <a:cs typeface="Arial" pitchFamily="34" charset="0"/>
              </a:rPr>
              <a:t>For more information:</a:t>
            </a:r>
          </a:p>
          <a:p>
            <a:r>
              <a:rPr lang="en-US" sz="3600" dirty="0">
                <a:solidFill>
                  <a:schemeClr val="tx1">
                    <a:lumMod val="65000"/>
                    <a:lumOff val="35000"/>
                  </a:schemeClr>
                </a:solidFill>
                <a:cs typeface="Arial" pitchFamily="34" charset="0"/>
              </a:rPr>
              <a:t>Email: </a:t>
            </a:r>
            <a:r>
              <a:rPr lang="en-US" sz="3600" u="sng" dirty="0">
                <a:solidFill>
                  <a:schemeClr val="tx1">
                    <a:lumMod val="65000"/>
                    <a:lumOff val="35000"/>
                  </a:schemeClr>
                </a:solidFill>
                <a:cs typeface="Arial" pitchFamily="34" charset="0"/>
                <a:hlinkClick r:id="rId3"/>
              </a:rPr>
              <a:t>shane.costello@monash.edu</a:t>
            </a:r>
            <a:r>
              <a:rPr lang="en-US" sz="3600" u="sng" dirty="0">
                <a:solidFill>
                  <a:schemeClr val="tx1">
                    <a:lumMod val="65000"/>
                    <a:lumOff val="35000"/>
                  </a:schemeClr>
                </a:solidFill>
                <a:cs typeface="Arial" pitchFamily="34" charset="0"/>
              </a:rPr>
              <a:t> </a:t>
            </a:r>
          </a:p>
          <a:p>
            <a:r>
              <a:rPr lang="en-US" sz="3600" dirty="0">
                <a:solidFill>
                  <a:schemeClr val="tx1">
                    <a:lumMod val="65000"/>
                    <a:lumOff val="35000"/>
                  </a:schemeClr>
                </a:solidFill>
                <a:cs typeface="Arial" pitchFamily="34" charset="0"/>
              </a:rPr>
              <a:t>Website: </a:t>
            </a:r>
            <a:r>
              <a:rPr lang="en-US" sz="3600" dirty="0">
                <a:solidFill>
                  <a:schemeClr val="tx1">
                    <a:lumMod val="65000"/>
                    <a:lumOff val="35000"/>
                  </a:schemeClr>
                </a:solidFill>
                <a:cs typeface="Arial" pitchFamily="34" charset="0"/>
                <a:hlinkClick r:id="rId4"/>
              </a:rPr>
              <a:t>www.shanecostello.net</a:t>
            </a:r>
            <a:r>
              <a:rPr lang="en-US" sz="3600" dirty="0">
                <a:solidFill>
                  <a:schemeClr val="tx1">
                    <a:lumMod val="65000"/>
                    <a:lumOff val="35000"/>
                  </a:schemeClr>
                </a:solidFill>
                <a:cs typeface="Arial" pitchFamily="34" charset="0"/>
              </a:rPr>
              <a:t>  </a:t>
            </a:r>
          </a:p>
        </p:txBody>
      </p:sp>
      <p:sp>
        <p:nvSpPr>
          <p:cNvPr id="110" name="TextBox 109"/>
          <p:cNvSpPr txBox="1"/>
          <p:nvPr/>
        </p:nvSpPr>
        <p:spPr>
          <a:xfrm>
            <a:off x="24920540" y="22745260"/>
            <a:ext cx="8111248" cy="646331"/>
          </a:xfrm>
          <a:prstGeom prst="rect">
            <a:avLst/>
          </a:prstGeom>
          <a:noFill/>
        </p:spPr>
        <p:txBody>
          <a:bodyPr wrap="square" rtlCol="0">
            <a:spAutoFit/>
          </a:bodyPr>
          <a:lstStyle>
            <a:defPPr>
              <a:defRPr kern="1200" smtId="4294967295"/>
            </a:defPPr>
          </a:lstStyle>
          <a:p>
            <a:r>
              <a:rPr lang="en-US" sz="3600" i="1" dirty="0">
                <a:latin typeface="Arial Black" pitchFamily="34" charset="0"/>
              </a:rPr>
              <a:t>Example items</a:t>
            </a:r>
          </a:p>
        </p:txBody>
      </p:sp>
      <p:sp>
        <p:nvSpPr>
          <p:cNvPr id="115" name="Title 1"/>
          <p:cNvSpPr>
            <a:spLocks noGrp="1"/>
          </p:cNvSpPr>
          <p:nvPr>
            <p:ph type="title"/>
          </p:nvPr>
        </p:nvSpPr>
        <p:spPr>
          <a:xfrm>
            <a:off x="7810500" y="1786490"/>
            <a:ext cx="39814501" cy="2694666"/>
          </a:xfrm>
        </p:spPr>
        <p:txBody>
          <a:bodyPr>
            <a:noAutofit/>
          </a:bodyPr>
          <a:lstStyle>
            <a:defPPr>
              <a:defRPr kern="1200" smtId="4294967295"/>
            </a:defPPr>
          </a:lstStyle>
          <a:p>
            <a:pPr algn="ctr"/>
            <a:r>
              <a:rPr lang="en-US" sz="9500" b="1" i="1" dirty="0">
                <a:solidFill>
                  <a:schemeClr val="bg1"/>
                </a:solidFill>
              </a:rPr>
              <a:t>New Frontiers in the Measurement of Cognition: </a:t>
            </a:r>
            <a:r>
              <a:rPr lang="en-US" sz="9500" b="1" i="1" dirty="0" smtClean="0">
                <a:solidFill>
                  <a:schemeClr val="bg1"/>
                </a:solidFill>
              </a:rPr>
              <a:t/>
            </a:r>
            <a:br>
              <a:rPr lang="en-US" sz="9500" b="1" i="1" dirty="0" smtClean="0">
                <a:solidFill>
                  <a:schemeClr val="bg1"/>
                </a:solidFill>
              </a:rPr>
            </a:br>
            <a:r>
              <a:rPr lang="en-US" sz="9500" b="1" i="1" dirty="0" smtClean="0">
                <a:solidFill>
                  <a:schemeClr val="bg1"/>
                </a:solidFill>
              </a:rPr>
              <a:t>The </a:t>
            </a:r>
            <a:r>
              <a:rPr lang="en-US" sz="9500" b="1" i="1" dirty="0">
                <a:solidFill>
                  <a:schemeClr val="bg1"/>
                </a:solidFill>
              </a:rPr>
              <a:t>Ways of Thinking Instrument</a:t>
            </a:r>
            <a:endParaRPr lang="en-US" sz="9500" b="1" i="1" dirty="0">
              <a:solidFill>
                <a:schemeClr val="bg1"/>
              </a:solidFill>
            </a:endParaRPr>
          </a:p>
        </p:txBody>
      </p:sp>
      <p:sp>
        <p:nvSpPr>
          <p:cNvPr id="116" name="Text Placeholder 2"/>
          <p:cNvSpPr>
            <a:spLocks noGrp="1"/>
          </p:cNvSpPr>
          <p:nvPr>
            <p:ph type="body" sz="quarter" idx="10"/>
          </p:nvPr>
        </p:nvSpPr>
        <p:spPr>
          <a:xfrm>
            <a:off x="7810501" y="4683963"/>
            <a:ext cx="39814500" cy="1222051"/>
          </a:xfrm>
        </p:spPr>
        <p:txBody>
          <a:bodyPr>
            <a:normAutofit/>
          </a:bodyPr>
          <a:lstStyle>
            <a:defPPr>
              <a:defRPr kern="1200" smtId="4294967295"/>
            </a:defPPr>
          </a:lstStyle>
          <a:p>
            <a:pPr marL="0" indent="0" algn="ctr">
              <a:buNone/>
            </a:pPr>
            <a:r>
              <a:rPr lang="en-US" sz="6600" dirty="0">
                <a:solidFill>
                  <a:schemeClr val="bg1"/>
                </a:solidFill>
              </a:rPr>
              <a:t>Shane Costello PhD, Monash University, Australia</a:t>
            </a:r>
          </a:p>
        </p:txBody>
      </p:sp>
      <p:sp>
        <p:nvSpPr>
          <p:cNvPr id="46" name="TextBox 45"/>
          <p:cNvSpPr txBox="1"/>
          <p:nvPr/>
        </p:nvSpPr>
        <p:spPr>
          <a:xfrm>
            <a:off x="24813078" y="7899487"/>
            <a:ext cx="11593031" cy="14157722"/>
          </a:xfrm>
          <a:prstGeom prst="rect">
            <a:avLst/>
          </a:prstGeom>
          <a:noFill/>
        </p:spPr>
        <p:txBody>
          <a:bodyPr wrap="square" rtlCol="0">
            <a:spAutoFit/>
          </a:bodyPr>
          <a:lstStyle>
            <a:defPPr>
              <a:defRPr kern="1200" smtId="4294967295"/>
            </a:defPPr>
          </a:lstStyle>
          <a:p>
            <a:r>
              <a:rPr lang="en-AU" sz="3600" b="1" i="1" dirty="0" smtClean="0">
                <a:latin typeface="Arial Black" panose="020B0A04020102020204" pitchFamily="34" charset="0"/>
                <a:cs typeface="Arial" panose="020B0604020202020204" pitchFamily="34" charset="0"/>
              </a:rPr>
              <a:t>Association with other measures</a:t>
            </a:r>
          </a:p>
          <a:p>
            <a:r>
              <a:rPr lang="en-AU" sz="3600" dirty="0" smtClean="0">
                <a:solidFill>
                  <a:schemeClr val="tx1">
                    <a:lumMod val="65000"/>
                    <a:lumOff val="35000"/>
                  </a:schemeClr>
                </a:solidFill>
                <a:cs typeface="Arial" panose="020B0604020202020204" pitchFamily="34" charset="0"/>
              </a:rPr>
              <a:t>Explored </a:t>
            </a:r>
            <a:r>
              <a:rPr lang="en-AU" sz="3600" dirty="0">
                <a:solidFill>
                  <a:schemeClr val="tx1">
                    <a:lumMod val="65000"/>
                    <a:lumOff val="35000"/>
                  </a:schemeClr>
                </a:solidFill>
                <a:cs typeface="Arial" panose="020B0604020202020204" pitchFamily="34" charset="0"/>
              </a:rPr>
              <a:t>the relationship (</a:t>
            </a:r>
            <a:r>
              <a:rPr lang="en-AU" sz="3600" i="1" dirty="0">
                <a:solidFill>
                  <a:schemeClr val="tx1">
                    <a:lumMod val="65000"/>
                    <a:lumOff val="35000"/>
                  </a:schemeClr>
                </a:solidFill>
                <a:cs typeface="Arial" panose="020B0604020202020204" pitchFamily="34" charset="0"/>
              </a:rPr>
              <a:t>N</a:t>
            </a:r>
            <a:r>
              <a:rPr lang="en-AU" sz="3600" dirty="0">
                <a:solidFill>
                  <a:schemeClr val="tx1">
                    <a:lumMod val="65000"/>
                    <a:lumOff val="35000"/>
                  </a:schemeClr>
                </a:solidFill>
                <a:cs typeface="Arial" panose="020B0604020202020204" pitchFamily="34" charset="0"/>
              </a:rPr>
              <a:t> = </a:t>
            </a:r>
            <a:r>
              <a:rPr lang="en-AU" sz="3600" dirty="0" smtClean="0">
                <a:solidFill>
                  <a:schemeClr val="tx1">
                    <a:lumMod val="65000"/>
                    <a:lumOff val="35000"/>
                  </a:schemeClr>
                </a:solidFill>
                <a:cs typeface="Arial" panose="020B0604020202020204" pitchFamily="34" charset="0"/>
              </a:rPr>
              <a:t>672/828) </a:t>
            </a:r>
            <a:r>
              <a:rPr lang="en-AU" sz="3600" dirty="0">
                <a:solidFill>
                  <a:schemeClr val="tx1">
                    <a:lumMod val="65000"/>
                    <a:lumOff val="35000"/>
                  </a:schemeClr>
                </a:solidFill>
                <a:cs typeface="Arial" panose="020B0604020202020204" pitchFamily="34" charset="0"/>
              </a:rPr>
              <a:t>between the WOT and personality (</a:t>
            </a:r>
            <a:r>
              <a:rPr lang="en-AU" sz="3600" dirty="0" smtClean="0">
                <a:solidFill>
                  <a:schemeClr val="tx1">
                    <a:lumMod val="65000"/>
                    <a:lumOff val="35000"/>
                  </a:schemeClr>
                </a:solidFill>
                <a:cs typeface="Arial" panose="020B0604020202020204" pitchFamily="34" charset="0"/>
              </a:rPr>
              <a:t>BFI), occupational </a:t>
            </a:r>
            <a:r>
              <a:rPr lang="en-AU" sz="3600" dirty="0">
                <a:solidFill>
                  <a:schemeClr val="tx1">
                    <a:lumMod val="65000"/>
                    <a:lumOff val="35000"/>
                  </a:schemeClr>
                </a:solidFill>
                <a:cs typeface="Arial" panose="020B0604020202020204" pitchFamily="34" charset="0"/>
              </a:rPr>
              <a:t>interests (Brief RIASEC marker </a:t>
            </a:r>
            <a:r>
              <a:rPr lang="en-AU" sz="3600" dirty="0" smtClean="0">
                <a:solidFill>
                  <a:schemeClr val="tx1">
                    <a:lumMod val="65000"/>
                    <a:lumOff val="35000"/>
                  </a:schemeClr>
                </a:solidFill>
                <a:cs typeface="Arial" panose="020B0604020202020204" pitchFamily="34" charset="0"/>
              </a:rPr>
              <a:t>scales), Dark </a:t>
            </a:r>
            <a:r>
              <a:rPr lang="en-AU" sz="3600" dirty="0">
                <a:solidFill>
                  <a:schemeClr val="tx1">
                    <a:lumMod val="65000"/>
                    <a:lumOff val="35000"/>
                  </a:schemeClr>
                </a:solidFill>
                <a:cs typeface="Arial" panose="020B0604020202020204" pitchFamily="34" charset="0"/>
              </a:rPr>
              <a:t>Triad (</a:t>
            </a:r>
            <a:r>
              <a:rPr lang="en-AU" sz="3600" dirty="0" smtClean="0">
                <a:solidFill>
                  <a:schemeClr val="tx1">
                    <a:lumMod val="65000"/>
                    <a:lumOff val="35000"/>
                  </a:schemeClr>
                </a:solidFill>
                <a:cs typeface="Arial" panose="020B0604020202020204" pitchFamily="34" charset="0"/>
              </a:rPr>
              <a:t>SD3), mental </a:t>
            </a:r>
            <a:r>
              <a:rPr lang="en-AU" sz="3600" dirty="0">
                <a:solidFill>
                  <a:schemeClr val="tx1">
                    <a:lumMod val="65000"/>
                    <a:lumOff val="35000"/>
                  </a:schemeClr>
                </a:solidFill>
                <a:cs typeface="Arial" panose="020B0604020202020204" pitchFamily="34" charset="0"/>
              </a:rPr>
              <a:t>health (</a:t>
            </a:r>
            <a:r>
              <a:rPr lang="en-AU" sz="3600" dirty="0" smtClean="0">
                <a:solidFill>
                  <a:schemeClr val="tx1">
                    <a:lumMod val="65000"/>
                    <a:lumOff val="35000"/>
                  </a:schemeClr>
                </a:solidFill>
                <a:cs typeface="Arial" panose="020B0604020202020204" pitchFamily="34" charset="0"/>
              </a:rPr>
              <a:t>DASS-21), resilience </a:t>
            </a:r>
            <a:r>
              <a:rPr lang="en-AU" sz="3600" dirty="0">
                <a:solidFill>
                  <a:schemeClr val="tx1">
                    <a:lumMod val="65000"/>
                    <a:lumOff val="35000"/>
                  </a:schemeClr>
                </a:solidFill>
                <a:cs typeface="Arial" panose="020B0604020202020204" pitchFamily="34" charset="0"/>
              </a:rPr>
              <a:t>(</a:t>
            </a:r>
            <a:r>
              <a:rPr lang="en-AU" sz="3600" dirty="0" smtClean="0">
                <a:solidFill>
                  <a:schemeClr val="tx1">
                    <a:lumMod val="65000"/>
                    <a:lumOff val="35000"/>
                  </a:schemeClr>
                </a:solidFill>
                <a:cs typeface="Arial" panose="020B0604020202020204" pitchFamily="34" charset="0"/>
              </a:rPr>
              <a:t>CD-RISC), and </a:t>
            </a:r>
            <a:r>
              <a:rPr lang="en-AU" sz="3600" dirty="0">
                <a:solidFill>
                  <a:schemeClr val="tx1">
                    <a:lumMod val="65000"/>
                    <a:lumOff val="35000"/>
                  </a:schemeClr>
                </a:solidFill>
                <a:cs typeface="Arial" panose="020B0604020202020204" pitchFamily="34" charset="0"/>
              </a:rPr>
              <a:t>wellbeing (</a:t>
            </a:r>
            <a:r>
              <a:rPr lang="en-AU" sz="3600" dirty="0" smtClean="0">
                <a:solidFill>
                  <a:schemeClr val="tx1">
                    <a:lumMod val="65000"/>
                    <a:lumOff val="35000"/>
                  </a:schemeClr>
                </a:solidFill>
                <a:cs typeface="Arial" panose="020B0604020202020204" pitchFamily="34" charset="0"/>
              </a:rPr>
              <a:t>WEMWBS).</a:t>
            </a:r>
            <a:endParaRPr lang="en-AU" sz="3600" dirty="0">
              <a:solidFill>
                <a:schemeClr val="tx1">
                  <a:lumMod val="65000"/>
                  <a:lumOff val="35000"/>
                </a:schemeClr>
              </a:solidFill>
              <a:cs typeface="Arial" panose="020B0604020202020204" pitchFamily="34" charset="0"/>
            </a:endParaRPr>
          </a:p>
          <a:p>
            <a:endParaRPr lang="en-AU" sz="1600" dirty="0">
              <a:solidFill>
                <a:schemeClr val="tx1">
                  <a:lumMod val="65000"/>
                  <a:lumOff val="35000"/>
                </a:schemeClr>
              </a:solidFill>
              <a:cs typeface="Arial" panose="020B0604020202020204" pitchFamily="34" charset="0"/>
            </a:endParaRPr>
          </a:p>
          <a:p>
            <a:endParaRPr lang="en-AU" sz="1600" dirty="0">
              <a:solidFill>
                <a:schemeClr val="tx1">
                  <a:lumMod val="65000"/>
                  <a:lumOff val="35000"/>
                </a:schemeClr>
              </a:solidFill>
              <a:cs typeface="Arial" panose="020B0604020202020204" pitchFamily="34" charset="0"/>
            </a:endParaRPr>
          </a:p>
          <a:p>
            <a:endParaRPr lang="en-AU" sz="1600" dirty="0">
              <a:solidFill>
                <a:schemeClr val="tx1">
                  <a:lumMod val="65000"/>
                  <a:lumOff val="35000"/>
                </a:schemeClr>
              </a:solidFill>
              <a:cs typeface="Arial" panose="020B0604020202020204" pitchFamily="34" charset="0"/>
            </a:endParaRPr>
          </a:p>
          <a:p>
            <a:endParaRPr lang="en-AU" sz="1600" dirty="0">
              <a:solidFill>
                <a:schemeClr val="tx1">
                  <a:lumMod val="65000"/>
                  <a:lumOff val="35000"/>
                </a:schemeClr>
              </a:solidFill>
              <a:cs typeface="Arial" panose="020B0604020202020204" pitchFamily="34" charset="0"/>
            </a:endParaRPr>
          </a:p>
          <a:p>
            <a:endParaRPr lang="en-AU" sz="1600" dirty="0">
              <a:solidFill>
                <a:schemeClr val="tx1">
                  <a:lumMod val="65000"/>
                  <a:lumOff val="35000"/>
                </a:schemeClr>
              </a:solidFill>
              <a:cs typeface="Arial" panose="020B0604020202020204" pitchFamily="34" charset="0"/>
            </a:endParaRPr>
          </a:p>
          <a:p>
            <a:endParaRPr lang="en-AU" sz="1600" dirty="0">
              <a:solidFill>
                <a:schemeClr val="tx1">
                  <a:lumMod val="65000"/>
                  <a:lumOff val="35000"/>
                </a:schemeClr>
              </a:solidFill>
              <a:cs typeface="Arial" panose="020B0604020202020204" pitchFamily="34" charset="0"/>
            </a:endParaRPr>
          </a:p>
          <a:p>
            <a:endParaRPr lang="en-AU" sz="1600" dirty="0">
              <a:solidFill>
                <a:schemeClr val="tx1">
                  <a:lumMod val="65000"/>
                  <a:lumOff val="35000"/>
                </a:schemeClr>
              </a:solidFill>
              <a:cs typeface="Arial" panose="020B0604020202020204" pitchFamily="34" charset="0"/>
            </a:endParaRPr>
          </a:p>
          <a:p>
            <a:endParaRPr lang="en-AU" sz="1600" dirty="0">
              <a:solidFill>
                <a:schemeClr val="tx1">
                  <a:lumMod val="65000"/>
                  <a:lumOff val="35000"/>
                </a:schemeClr>
              </a:solidFill>
              <a:cs typeface="Arial" panose="020B0604020202020204" pitchFamily="34" charset="0"/>
            </a:endParaRPr>
          </a:p>
          <a:p>
            <a:endParaRPr lang="en-AU" sz="1600" dirty="0">
              <a:solidFill>
                <a:schemeClr val="tx1">
                  <a:lumMod val="65000"/>
                  <a:lumOff val="35000"/>
                </a:schemeClr>
              </a:solidFill>
              <a:cs typeface="Arial" panose="020B0604020202020204" pitchFamily="34" charset="0"/>
            </a:endParaRPr>
          </a:p>
          <a:p>
            <a:endParaRPr lang="en-AU" sz="1600" dirty="0">
              <a:solidFill>
                <a:schemeClr val="tx1">
                  <a:lumMod val="65000"/>
                  <a:lumOff val="35000"/>
                </a:schemeClr>
              </a:solidFill>
              <a:cs typeface="Arial" panose="020B0604020202020204" pitchFamily="34" charset="0"/>
            </a:endParaRPr>
          </a:p>
          <a:p>
            <a:endParaRPr lang="en-AU" sz="1600" dirty="0">
              <a:solidFill>
                <a:schemeClr val="tx1">
                  <a:lumMod val="65000"/>
                  <a:lumOff val="35000"/>
                </a:schemeClr>
              </a:solidFill>
              <a:cs typeface="Arial" panose="020B0604020202020204" pitchFamily="34" charset="0"/>
            </a:endParaRPr>
          </a:p>
          <a:p>
            <a:endParaRPr lang="en-AU" sz="1600" dirty="0">
              <a:solidFill>
                <a:schemeClr val="tx1">
                  <a:lumMod val="65000"/>
                  <a:lumOff val="35000"/>
                </a:schemeClr>
              </a:solidFill>
              <a:cs typeface="Arial" panose="020B0604020202020204" pitchFamily="34" charset="0"/>
            </a:endParaRPr>
          </a:p>
          <a:p>
            <a:endParaRPr lang="en-AU" sz="1600" dirty="0">
              <a:solidFill>
                <a:schemeClr val="tx1">
                  <a:lumMod val="65000"/>
                  <a:lumOff val="35000"/>
                </a:schemeClr>
              </a:solidFill>
              <a:cs typeface="Arial" panose="020B0604020202020204" pitchFamily="34" charset="0"/>
            </a:endParaRPr>
          </a:p>
          <a:p>
            <a:endParaRPr lang="en-AU" sz="1600" dirty="0">
              <a:solidFill>
                <a:schemeClr val="tx1">
                  <a:lumMod val="65000"/>
                  <a:lumOff val="35000"/>
                </a:schemeClr>
              </a:solidFill>
              <a:cs typeface="Arial" panose="020B0604020202020204" pitchFamily="34" charset="0"/>
            </a:endParaRPr>
          </a:p>
          <a:p>
            <a:endParaRPr lang="en-AU" sz="1600" dirty="0">
              <a:solidFill>
                <a:schemeClr val="tx1">
                  <a:lumMod val="65000"/>
                  <a:lumOff val="35000"/>
                </a:schemeClr>
              </a:solidFill>
              <a:cs typeface="Arial" panose="020B0604020202020204" pitchFamily="34" charset="0"/>
            </a:endParaRPr>
          </a:p>
          <a:p>
            <a:endParaRPr lang="en-AU" sz="1600" dirty="0">
              <a:solidFill>
                <a:schemeClr val="tx1">
                  <a:lumMod val="65000"/>
                  <a:lumOff val="35000"/>
                </a:schemeClr>
              </a:solidFill>
              <a:cs typeface="Arial" panose="020B0604020202020204" pitchFamily="34" charset="0"/>
            </a:endParaRPr>
          </a:p>
          <a:p>
            <a:endParaRPr lang="en-AU" sz="1600" dirty="0">
              <a:solidFill>
                <a:schemeClr val="tx1">
                  <a:lumMod val="65000"/>
                  <a:lumOff val="35000"/>
                </a:schemeClr>
              </a:solidFill>
              <a:cs typeface="Arial" panose="020B0604020202020204" pitchFamily="34" charset="0"/>
            </a:endParaRPr>
          </a:p>
          <a:p>
            <a:endParaRPr lang="en-AU" sz="1600" dirty="0">
              <a:solidFill>
                <a:schemeClr val="tx1">
                  <a:lumMod val="65000"/>
                  <a:lumOff val="35000"/>
                </a:schemeClr>
              </a:solidFill>
              <a:cs typeface="Arial" panose="020B0604020202020204" pitchFamily="34" charset="0"/>
            </a:endParaRPr>
          </a:p>
          <a:p>
            <a:endParaRPr lang="en-AU" sz="1600" dirty="0">
              <a:solidFill>
                <a:schemeClr val="tx1">
                  <a:lumMod val="65000"/>
                  <a:lumOff val="35000"/>
                </a:schemeClr>
              </a:solidFill>
              <a:cs typeface="Arial" panose="020B0604020202020204" pitchFamily="34" charset="0"/>
            </a:endParaRPr>
          </a:p>
          <a:p>
            <a:endParaRPr lang="en-AU" sz="1600" dirty="0">
              <a:solidFill>
                <a:schemeClr val="tx1">
                  <a:lumMod val="65000"/>
                  <a:lumOff val="35000"/>
                </a:schemeClr>
              </a:solidFill>
              <a:cs typeface="Arial" panose="020B0604020202020204" pitchFamily="34" charset="0"/>
            </a:endParaRPr>
          </a:p>
          <a:p>
            <a:endParaRPr lang="en-AU" sz="1600" dirty="0" smtClean="0">
              <a:solidFill>
                <a:schemeClr val="tx1">
                  <a:lumMod val="65000"/>
                  <a:lumOff val="35000"/>
                </a:schemeClr>
              </a:solidFill>
              <a:cs typeface="Arial" panose="020B0604020202020204" pitchFamily="34" charset="0"/>
            </a:endParaRPr>
          </a:p>
          <a:p>
            <a:endParaRPr lang="en-AU" sz="1600" dirty="0">
              <a:solidFill>
                <a:schemeClr val="tx1">
                  <a:lumMod val="65000"/>
                  <a:lumOff val="35000"/>
                </a:schemeClr>
              </a:solidFill>
              <a:cs typeface="Arial" panose="020B0604020202020204" pitchFamily="34" charset="0"/>
            </a:endParaRPr>
          </a:p>
          <a:p>
            <a:endParaRPr lang="en-AU" sz="1600" dirty="0" smtClean="0">
              <a:solidFill>
                <a:schemeClr val="tx1">
                  <a:lumMod val="65000"/>
                  <a:lumOff val="35000"/>
                </a:schemeClr>
              </a:solidFill>
              <a:cs typeface="Arial" panose="020B0604020202020204" pitchFamily="34" charset="0"/>
            </a:endParaRPr>
          </a:p>
          <a:p>
            <a:endParaRPr lang="en-AU" sz="1600" dirty="0">
              <a:solidFill>
                <a:schemeClr val="tx1">
                  <a:lumMod val="65000"/>
                  <a:lumOff val="35000"/>
                </a:schemeClr>
              </a:solidFill>
              <a:cs typeface="Arial" panose="020B0604020202020204" pitchFamily="34" charset="0"/>
            </a:endParaRPr>
          </a:p>
          <a:p>
            <a:endParaRPr lang="en-AU" sz="1600" dirty="0">
              <a:solidFill>
                <a:schemeClr val="tx1">
                  <a:lumMod val="65000"/>
                  <a:lumOff val="35000"/>
                </a:schemeClr>
              </a:solidFill>
              <a:cs typeface="Arial" panose="020B0604020202020204" pitchFamily="34" charset="0"/>
            </a:endParaRPr>
          </a:p>
          <a:p>
            <a:endParaRPr lang="en-AU" sz="1600" dirty="0">
              <a:solidFill>
                <a:schemeClr val="tx1">
                  <a:lumMod val="65000"/>
                  <a:lumOff val="35000"/>
                </a:schemeClr>
              </a:solidFill>
              <a:cs typeface="Arial" panose="020B0604020202020204" pitchFamily="34" charset="0"/>
            </a:endParaRPr>
          </a:p>
          <a:p>
            <a:endParaRPr lang="en-AU" sz="1600" dirty="0">
              <a:solidFill>
                <a:schemeClr val="tx1">
                  <a:lumMod val="65000"/>
                  <a:lumOff val="35000"/>
                </a:schemeClr>
              </a:solidFill>
              <a:cs typeface="Arial" panose="020B0604020202020204" pitchFamily="34" charset="0"/>
            </a:endParaRPr>
          </a:p>
          <a:p>
            <a:endParaRPr lang="en-AU" sz="1600" dirty="0">
              <a:solidFill>
                <a:schemeClr val="tx1">
                  <a:lumMod val="65000"/>
                  <a:lumOff val="35000"/>
                </a:schemeClr>
              </a:solidFill>
              <a:cs typeface="Arial" panose="020B0604020202020204" pitchFamily="34" charset="0"/>
            </a:endParaRPr>
          </a:p>
          <a:p>
            <a:endParaRPr lang="en-AU" sz="1600" dirty="0">
              <a:solidFill>
                <a:schemeClr val="tx1">
                  <a:lumMod val="65000"/>
                  <a:lumOff val="35000"/>
                </a:schemeClr>
              </a:solidFill>
              <a:cs typeface="Arial" panose="020B0604020202020204" pitchFamily="34" charset="0"/>
            </a:endParaRPr>
          </a:p>
          <a:p>
            <a:endParaRPr lang="en-AU" sz="1600" dirty="0">
              <a:solidFill>
                <a:schemeClr val="tx1">
                  <a:lumMod val="65000"/>
                  <a:lumOff val="35000"/>
                </a:schemeClr>
              </a:solidFill>
              <a:cs typeface="Arial" panose="020B0604020202020204" pitchFamily="34" charset="0"/>
            </a:endParaRPr>
          </a:p>
          <a:p>
            <a:endParaRPr lang="en-AU" sz="1600" dirty="0">
              <a:solidFill>
                <a:schemeClr val="tx1">
                  <a:lumMod val="65000"/>
                  <a:lumOff val="35000"/>
                </a:schemeClr>
              </a:solidFill>
              <a:cs typeface="Arial" panose="020B0604020202020204" pitchFamily="34" charset="0"/>
            </a:endParaRPr>
          </a:p>
          <a:p>
            <a:endParaRPr lang="en-AU" sz="1600" dirty="0" smtClean="0">
              <a:solidFill>
                <a:schemeClr val="tx1">
                  <a:lumMod val="65000"/>
                  <a:lumOff val="35000"/>
                </a:schemeClr>
              </a:solidFill>
              <a:cs typeface="Arial" panose="020B0604020202020204" pitchFamily="34" charset="0"/>
            </a:endParaRPr>
          </a:p>
          <a:p>
            <a:endParaRPr lang="en-AU" sz="1600" dirty="0">
              <a:solidFill>
                <a:schemeClr val="tx1">
                  <a:lumMod val="65000"/>
                  <a:lumOff val="35000"/>
                </a:schemeClr>
              </a:solidFill>
              <a:cs typeface="Arial" panose="020B0604020202020204" pitchFamily="34" charset="0"/>
            </a:endParaRPr>
          </a:p>
          <a:p>
            <a:endParaRPr lang="en-AU" sz="1600" dirty="0" smtClean="0">
              <a:solidFill>
                <a:schemeClr val="tx1">
                  <a:lumMod val="65000"/>
                  <a:lumOff val="35000"/>
                </a:schemeClr>
              </a:solidFill>
              <a:cs typeface="Arial" panose="020B0604020202020204" pitchFamily="34" charset="0"/>
            </a:endParaRPr>
          </a:p>
          <a:p>
            <a:endParaRPr lang="en-AU" sz="1600" dirty="0" smtClean="0">
              <a:solidFill>
                <a:schemeClr val="tx1">
                  <a:lumMod val="65000"/>
                  <a:lumOff val="35000"/>
                </a:schemeClr>
              </a:solidFill>
              <a:cs typeface="Arial" panose="020B0604020202020204" pitchFamily="34" charset="0"/>
            </a:endParaRPr>
          </a:p>
          <a:p>
            <a:endParaRPr lang="en-AU" sz="1600" dirty="0">
              <a:solidFill>
                <a:schemeClr val="tx1">
                  <a:lumMod val="65000"/>
                  <a:lumOff val="35000"/>
                </a:schemeClr>
              </a:solidFill>
              <a:cs typeface="Arial" panose="020B0604020202020204" pitchFamily="34" charset="0"/>
            </a:endParaRPr>
          </a:p>
          <a:p>
            <a:endParaRPr lang="en-AU" sz="1600" dirty="0">
              <a:solidFill>
                <a:schemeClr val="tx1">
                  <a:lumMod val="65000"/>
                  <a:lumOff val="35000"/>
                </a:schemeClr>
              </a:solidFill>
              <a:cs typeface="Arial" panose="020B0604020202020204" pitchFamily="34" charset="0"/>
            </a:endParaRPr>
          </a:p>
          <a:p>
            <a:endParaRPr lang="en-AU" sz="1600" dirty="0">
              <a:solidFill>
                <a:schemeClr val="tx1">
                  <a:lumMod val="65000"/>
                  <a:lumOff val="35000"/>
                </a:schemeClr>
              </a:solidFill>
              <a:cs typeface="Arial" panose="020B0604020202020204" pitchFamily="34" charset="0"/>
            </a:endParaRPr>
          </a:p>
          <a:p>
            <a:endParaRPr lang="en-AU" sz="1600" dirty="0">
              <a:solidFill>
                <a:schemeClr val="tx1">
                  <a:lumMod val="65000"/>
                  <a:lumOff val="35000"/>
                </a:schemeClr>
              </a:solidFill>
              <a:cs typeface="Arial" panose="020B0604020202020204" pitchFamily="34" charset="0"/>
            </a:endParaRPr>
          </a:p>
          <a:p>
            <a:endParaRPr lang="en-AU" sz="1600" dirty="0">
              <a:solidFill>
                <a:schemeClr val="tx1">
                  <a:lumMod val="65000"/>
                  <a:lumOff val="35000"/>
                </a:schemeClr>
              </a:solidFill>
              <a:cs typeface="Arial" panose="020B0604020202020204" pitchFamily="34" charset="0"/>
            </a:endParaRPr>
          </a:p>
          <a:p>
            <a:r>
              <a:rPr lang="en-AU" sz="1300" dirty="0">
                <a:solidFill>
                  <a:schemeClr val="tx1">
                    <a:lumMod val="65000"/>
                    <a:lumOff val="35000"/>
                  </a:schemeClr>
                </a:solidFill>
                <a:cs typeface="Arial" panose="020B0604020202020204" pitchFamily="34" charset="0"/>
              </a:rPr>
              <a:t>Regression results: Extraversion - </a:t>
            </a:r>
            <a:r>
              <a:rPr lang="en-AU" sz="1300" i="1" dirty="0">
                <a:solidFill>
                  <a:schemeClr val="tx1">
                    <a:lumMod val="65000"/>
                    <a:lumOff val="35000"/>
                  </a:schemeClr>
                </a:solidFill>
                <a:cs typeface="Arial" panose="020B0604020202020204" pitchFamily="34" charset="0"/>
              </a:rPr>
              <a:t>F</a:t>
            </a:r>
            <a:r>
              <a:rPr lang="en-AU" sz="1300" dirty="0">
                <a:solidFill>
                  <a:schemeClr val="tx1">
                    <a:lumMod val="65000"/>
                    <a:lumOff val="35000"/>
                  </a:schemeClr>
                </a:solidFill>
                <a:cs typeface="Arial" panose="020B0604020202020204" pitchFamily="34" charset="0"/>
              </a:rPr>
              <a:t> (6, 665) = 63.09, </a:t>
            </a:r>
            <a:r>
              <a:rPr lang="en-AU" sz="1300" i="1" dirty="0">
                <a:solidFill>
                  <a:schemeClr val="tx1">
                    <a:lumMod val="65000"/>
                    <a:lumOff val="35000"/>
                  </a:schemeClr>
                </a:solidFill>
                <a:cs typeface="Arial" panose="020B0604020202020204" pitchFamily="34" charset="0"/>
              </a:rPr>
              <a:t>p</a:t>
            </a:r>
            <a:r>
              <a:rPr lang="en-AU" sz="1300" dirty="0">
                <a:solidFill>
                  <a:schemeClr val="tx1">
                    <a:lumMod val="65000"/>
                    <a:lumOff val="35000"/>
                  </a:schemeClr>
                </a:solidFill>
                <a:cs typeface="Arial" panose="020B0604020202020204" pitchFamily="34" charset="0"/>
              </a:rPr>
              <a:t> &lt;.001, </a:t>
            </a:r>
            <a:r>
              <a:rPr lang="en-AU" sz="1300" i="1" dirty="0">
                <a:solidFill>
                  <a:schemeClr val="tx1">
                    <a:lumMod val="65000"/>
                    <a:lumOff val="35000"/>
                  </a:schemeClr>
                </a:solidFill>
                <a:cs typeface="Arial" panose="020B0604020202020204" pitchFamily="34" charset="0"/>
              </a:rPr>
              <a:t>R</a:t>
            </a:r>
            <a:r>
              <a:rPr lang="en-AU" sz="1300" baseline="30000" dirty="0">
                <a:solidFill>
                  <a:schemeClr val="tx1">
                    <a:lumMod val="65000"/>
                    <a:lumOff val="35000"/>
                  </a:schemeClr>
                </a:solidFill>
                <a:cs typeface="Arial" panose="020B0604020202020204" pitchFamily="34" charset="0"/>
              </a:rPr>
              <a:t>2</a:t>
            </a:r>
            <a:r>
              <a:rPr lang="en-AU" sz="1300" dirty="0">
                <a:solidFill>
                  <a:schemeClr val="tx1">
                    <a:lumMod val="65000"/>
                    <a:lumOff val="35000"/>
                  </a:schemeClr>
                </a:solidFill>
                <a:cs typeface="Arial" panose="020B0604020202020204" pitchFamily="34" charset="0"/>
              </a:rPr>
              <a:t> = 36.3%; Agreeableness - </a:t>
            </a:r>
            <a:r>
              <a:rPr lang="en-AU" sz="1300" i="1" dirty="0">
                <a:solidFill>
                  <a:schemeClr val="tx1">
                    <a:lumMod val="65000"/>
                    <a:lumOff val="35000"/>
                  </a:schemeClr>
                </a:solidFill>
                <a:cs typeface="Arial" panose="020B0604020202020204" pitchFamily="34" charset="0"/>
              </a:rPr>
              <a:t>F</a:t>
            </a:r>
            <a:r>
              <a:rPr lang="en-AU" sz="1300" dirty="0">
                <a:solidFill>
                  <a:schemeClr val="tx1">
                    <a:lumMod val="65000"/>
                    <a:lumOff val="35000"/>
                  </a:schemeClr>
                </a:solidFill>
                <a:cs typeface="Arial" panose="020B0604020202020204" pitchFamily="34" charset="0"/>
              </a:rPr>
              <a:t> (6, 665) = 47.58, </a:t>
            </a:r>
            <a:r>
              <a:rPr lang="en-AU" sz="1300" i="1" dirty="0">
                <a:solidFill>
                  <a:schemeClr val="tx1">
                    <a:lumMod val="65000"/>
                    <a:lumOff val="35000"/>
                  </a:schemeClr>
                </a:solidFill>
                <a:cs typeface="Arial" panose="020B0604020202020204" pitchFamily="34" charset="0"/>
              </a:rPr>
              <a:t>p</a:t>
            </a:r>
            <a:r>
              <a:rPr lang="en-AU" sz="1300" dirty="0">
                <a:solidFill>
                  <a:schemeClr val="tx1">
                    <a:lumMod val="65000"/>
                    <a:lumOff val="35000"/>
                  </a:schemeClr>
                </a:solidFill>
                <a:cs typeface="Arial" panose="020B0604020202020204" pitchFamily="34" charset="0"/>
              </a:rPr>
              <a:t> &lt;.001, </a:t>
            </a:r>
            <a:r>
              <a:rPr lang="en-AU" sz="1300" i="1" dirty="0">
                <a:solidFill>
                  <a:schemeClr val="tx1">
                    <a:lumMod val="65000"/>
                    <a:lumOff val="35000"/>
                  </a:schemeClr>
                </a:solidFill>
                <a:cs typeface="Arial" panose="020B0604020202020204" pitchFamily="34" charset="0"/>
              </a:rPr>
              <a:t>R</a:t>
            </a:r>
            <a:r>
              <a:rPr lang="en-AU" sz="1300" baseline="30000" dirty="0">
                <a:solidFill>
                  <a:schemeClr val="tx1">
                    <a:lumMod val="65000"/>
                    <a:lumOff val="35000"/>
                  </a:schemeClr>
                </a:solidFill>
                <a:cs typeface="Arial" panose="020B0604020202020204" pitchFamily="34" charset="0"/>
              </a:rPr>
              <a:t>2</a:t>
            </a:r>
            <a:r>
              <a:rPr lang="en-AU" sz="1300" dirty="0">
                <a:solidFill>
                  <a:schemeClr val="tx1">
                    <a:lumMod val="65000"/>
                    <a:lumOff val="35000"/>
                  </a:schemeClr>
                </a:solidFill>
                <a:cs typeface="Arial" panose="020B0604020202020204" pitchFamily="34" charset="0"/>
              </a:rPr>
              <a:t> = 30%; Conscientiousness - </a:t>
            </a:r>
            <a:r>
              <a:rPr lang="en-AU" sz="1300" i="1" dirty="0">
                <a:solidFill>
                  <a:schemeClr val="tx1">
                    <a:lumMod val="65000"/>
                    <a:lumOff val="35000"/>
                  </a:schemeClr>
                </a:solidFill>
                <a:cs typeface="Arial" panose="020B0604020202020204" pitchFamily="34" charset="0"/>
              </a:rPr>
              <a:t>F</a:t>
            </a:r>
            <a:r>
              <a:rPr lang="en-AU" sz="1300" dirty="0">
                <a:solidFill>
                  <a:schemeClr val="tx1">
                    <a:lumMod val="65000"/>
                    <a:lumOff val="35000"/>
                  </a:schemeClr>
                </a:solidFill>
                <a:cs typeface="Arial" panose="020B0604020202020204" pitchFamily="34" charset="0"/>
              </a:rPr>
              <a:t> (6, 665) = 68.31, </a:t>
            </a:r>
            <a:r>
              <a:rPr lang="en-AU" sz="1300" i="1" dirty="0">
                <a:solidFill>
                  <a:schemeClr val="tx1">
                    <a:lumMod val="65000"/>
                    <a:lumOff val="35000"/>
                  </a:schemeClr>
                </a:solidFill>
                <a:cs typeface="Arial" panose="020B0604020202020204" pitchFamily="34" charset="0"/>
              </a:rPr>
              <a:t>p</a:t>
            </a:r>
            <a:r>
              <a:rPr lang="en-AU" sz="1300" dirty="0">
                <a:solidFill>
                  <a:schemeClr val="tx1">
                    <a:lumMod val="65000"/>
                    <a:lumOff val="35000"/>
                  </a:schemeClr>
                </a:solidFill>
                <a:cs typeface="Arial" panose="020B0604020202020204" pitchFamily="34" charset="0"/>
              </a:rPr>
              <a:t> &lt;.001, </a:t>
            </a:r>
            <a:r>
              <a:rPr lang="en-AU" sz="1300" i="1" dirty="0">
                <a:solidFill>
                  <a:schemeClr val="tx1">
                    <a:lumMod val="65000"/>
                    <a:lumOff val="35000"/>
                  </a:schemeClr>
                </a:solidFill>
                <a:cs typeface="Arial" panose="020B0604020202020204" pitchFamily="34" charset="0"/>
              </a:rPr>
              <a:t>R</a:t>
            </a:r>
            <a:r>
              <a:rPr lang="en-AU" sz="1300" baseline="30000" dirty="0">
                <a:solidFill>
                  <a:schemeClr val="tx1">
                    <a:lumMod val="65000"/>
                    <a:lumOff val="35000"/>
                  </a:schemeClr>
                </a:solidFill>
                <a:cs typeface="Arial" panose="020B0604020202020204" pitchFamily="34" charset="0"/>
              </a:rPr>
              <a:t>2</a:t>
            </a:r>
            <a:r>
              <a:rPr lang="en-AU" sz="1300" dirty="0">
                <a:solidFill>
                  <a:schemeClr val="tx1">
                    <a:lumMod val="65000"/>
                    <a:lumOff val="35000"/>
                  </a:schemeClr>
                </a:solidFill>
                <a:cs typeface="Arial" panose="020B0604020202020204" pitchFamily="34" charset="0"/>
              </a:rPr>
              <a:t> = 38%; Neuroticism - </a:t>
            </a:r>
            <a:r>
              <a:rPr lang="en-AU" sz="1300" i="1" dirty="0">
                <a:solidFill>
                  <a:schemeClr val="tx1">
                    <a:lumMod val="65000"/>
                    <a:lumOff val="35000"/>
                  </a:schemeClr>
                </a:solidFill>
                <a:cs typeface="Arial" panose="020B0604020202020204" pitchFamily="34" charset="0"/>
              </a:rPr>
              <a:t>F</a:t>
            </a:r>
            <a:r>
              <a:rPr lang="en-AU" sz="1300" dirty="0">
                <a:solidFill>
                  <a:schemeClr val="tx1">
                    <a:lumMod val="65000"/>
                    <a:lumOff val="35000"/>
                  </a:schemeClr>
                </a:solidFill>
                <a:cs typeface="Arial" panose="020B0604020202020204" pitchFamily="34" charset="0"/>
              </a:rPr>
              <a:t> (6, 665) = 53.20, </a:t>
            </a:r>
            <a:r>
              <a:rPr lang="en-AU" sz="1300" i="1" dirty="0">
                <a:solidFill>
                  <a:schemeClr val="tx1">
                    <a:lumMod val="65000"/>
                    <a:lumOff val="35000"/>
                  </a:schemeClr>
                </a:solidFill>
                <a:cs typeface="Arial" panose="020B0604020202020204" pitchFamily="34" charset="0"/>
              </a:rPr>
              <a:t>p</a:t>
            </a:r>
            <a:r>
              <a:rPr lang="en-AU" sz="1300" dirty="0">
                <a:solidFill>
                  <a:schemeClr val="tx1">
                    <a:lumMod val="65000"/>
                    <a:lumOff val="35000"/>
                  </a:schemeClr>
                </a:solidFill>
                <a:cs typeface="Arial" panose="020B0604020202020204" pitchFamily="34" charset="0"/>
              </a:rPr>
              <a:t> &lt;.001, </a:t>
            </a:r>
            <a:r>
              <a:rPr lang="en-AU" sz="1300" i="1" dirty="0">
                <a:solidFill>
                  <a:schemeClr val="tx1">
                    <a:lumMod val="65000"/>
                    <a:lumOff val="35000"/>
                  </a:schemeClr>
                </a:solidFill>
                <a:cs typeface="Arial" panose="020B0604020202020204" pitchFamily="34" charset="0"/>
              </a:rPr>
              <a:t>R</a:t>
            </a:r>
            <a:r>
              <a:rPr lang="en-AU" sz="1300" baseline="30000" dirty="0">
                <a:solidFill>
                  <a:schemeClr val="tx1">
                    <a:lumMod val="65000"/>
                    <a:lumOff val="35000"/>
                  </a:schemeClr>
                </a:solidFill>
                <a:cs typeface="Arial" panose="020B0604020202020204" pitchFamily="34" charset="0"/>
              </a:rPr>
              <a:t>2 </a:t>
            </a:r>
            <a:r>
              <a:rPr lang="en-AU" sz="1300" dirty="0">
                <a:solidFill>
                  <a:schemeClr val="tx1">
                    <a:lumMod val="65000"/>
                    <a:lumOff val="35000"/>
                  </a:schemeClr>
                </a:solidFill>
                <a:cs typeface="Arial" panose="020B0604020202020204" pitchFamily="34" charset="0"/>
              </a:rPr>
              <a:t>= 44.30%; Openness - </a:t>
            </a:r>
            <a:r>
              <a:rPr lang="en-AU" sz="1300" i="1" dirty="0">
                <a:solidFill>
                  <a:schemeClr val="tx1">
                    <a:lumMod val="65000"/>
                    <a:lumOff val="35000"/>
                  </a:schemeClr>
                </a:solidFill>
                <a:cs typeface="Arial" panose="020B0604020202020204" pitchFamily="34" charset="0"/>
              </a:rPr>
              <a:t>F</a:t>
            </a:r>
            <a:r>
              <a:rPr lang="en-AU" sz="1300" dirty="0">
                <a:solidFill>
                  <a:schemeClr val="tx1">
                    <a:lumMod val="65000"/>
                    <a:lumOff val="35000"/>
                  </a:schemeClr>
                </a:solidFill>
                <a:cs typeface="Arial" panose="020B0604020202020204" pitchFamily="34" charset="0"/>
              </a:rPr>
              <a:t> (6, 665) = 287.25, </a:t>
            </a:r>
            <a:r>
              <a:rPr lang="en-AU" sz="1300" i="1" dirty="0">
                <a:solidFill>
                  <a:schemeClr val="tx1">
                    <a:lumMod val="65000"/>
                    <a:lumOff val="35000"/>
                  </a:schemeClr>
                </a:solidFill>
                <a:cs typeface="Arial" panose="020B0604020202020204" pitchFamily="34" charset="0"/>
              </a:rPr>
              <a:t>p</a:t>
            </a:r>
            <a:r>
              <a:rPr lang="en-AU" sz="1300" dirty="0">
                <a:solidFill>
                  <a:schemeClr val="tx1">
                    <a:lumMod val="65000"/>
                    <a:lumOff val="35000"/>
                  </a:schemeClr>
                </a:solidFill>
                <a:cs typeface="Arial" panose="020B0604020202020204" pitchFamily="34" charset="0"/>
              </a:rPr>
              <a:t> &lt;.001, </a:t>
            </a:r>
            <a:r>
              <a:rPr lang="en-AU" sz="1300" i="1" dirty="0">
                <a:solidFill>
                  <a:schemeClr val="tx1">
                    <a:lumMod val="65000"/>
                    <a:lumOff val="35000"/>
                  </a:schemeClr>
                </a:solidFill>
                <a:cs typeface="Arial" panose="020B0604020202020204" pitchFamily="34" charset="0"/>
              </a:rPr>
              <a:t>R</a:t>
            </a:r>
            <a:r>
              <a:rPr lang="en-AU" sz="1300" baseline="30000" dirty="0">
                <a:solidFill>
                  <a:schemeClr val="tx1">
                    <a:lumMod val="65000"/>
                    <a:lumOff val="35000"/>
                  </a:schemeClr>
                </a:solidFill>
                <a:cs typeface="Arial" panose="020B0604020202020204" pitchFamily="34" charset="0"/>
              </a:rPr>
              <a:t>2</a:t>
            </a:r>
            <a:r>
              <a:rPr lang="en-AU" sz="1300" dirty="0">
                <a:solidFill>
                  <a:schemeClr val="tx1">
                    <a:lumMod val="65000"/>
                    <a:lumOff val="35000"/>
                  </a:schemeClr>
                </a:solidFill>
                <a:cs typeface="Arial" panose="020B0604020202020204" pitchFamily="34" charset="0"/>
              </a:rPr>
              <a:t> = 72%; Machiavellianism - </a:t>
            </a:r>
            <a:r>
              <a:rPr lang="en-AU" sz="1300" i="1" dirty="0">
                <a:solidFill>
                  <a:schemeClr val="tx1">
                    <a:lumMod val="65000"/>
                    <a:lumOff val="35000"/>
                  </a:schemeClr>
                </a:solidFill>
                <a:cs typeface="Arial" panose="020B0604020202020204" pitchFamily="34" charset="0"/>
              </a:rPr>
              <a:t>F</a:t>
            </a:r>
            <a:r>
              <a:rPr lang="en-AU" sz="1300" dirty="0">
                <a:solidFill>
                  <a:schemeClr val="tx1">
                    <a:lumMod val="65000"/>
                    <a:lumOff val="35000"/>
                  </a:schemeClr>
                </a:solidFill>
                <a:cs typeface="Arial" panose="020B0604020202020204" pitchFamily="34" charset="0"/>
              </a:rPr>
              <a:t> (6, 821) = 22.58, </a:t>
            </a:r>
            <a:r>
              <a:rPr lang="en-AU" sz="1300" i="1" dirty="0">
                <a:solidFill>
                  <a:schemeClr val="tx1">
                    <a:lumMod val="65000"/>
                    <a:lumOff val="35000"/>
                  </a:schemeClr>
                </a:solidFill>
                <a:cs typeface="Arial" panose="020B0604020202020204" pitchFamily="34" charset="0"/>
              </a:rPr>
              <a:t>p</a:t>
            </a:r>
            <a:r>
              <a:rPr lang="en-AU" sz="1300" dirty="0">
                <a:solidFill>
                  <a:schemeClr val="tx1">
                    <a:lumMod val="65000"/>
                    <a:lumOff val="35000"/>
                  </a:schemeClr>
                </a:solidFill>
                <a:cs typeface="Arial" panose="020B0604020202020204" pitchFamily="34" charset="0"/>
              </a:rPr>
              <a:t> &lt;.001, </a:t>
            </a:r>
            <a:r>
              <a:rPr lang="en-AU" sz="1300" i="1" dirty="0">
                <a:solidFill>
                  <a:schemeClr val="tx1">
                    <a:lumMod val="65000"/>
                    <a:lumOff val="35000"/>
                  </a:schemeClr>
                </a:solidFill>
                <a:cs typeface="Arial" panose="020B0604020202020204" pitchFamily="34" charset="0"/>
              </a:rPr>
              <a:t>R</a:t>
            </a:r>
            <a:r>
              <a:rPr lang="en-AU" sz="1300" baseline="30000" dirty="0">
                <a:solidFill>
                  <a:schemeClr val="tx1">
                    <a:lumMod val="65000"/>
                    <a:lumOff val="35000"/>
                  </a:schemeClr>
                </a:solidFill>
                <a:cs typeface="Arial" panose="020B0604020202020204" pitchFamily="34" charset="0"/>
              </a:rPr>
              <a:t>2</a:t>
            </a:r>
            <a:r>
              <a:rPr lang="en-AU" sz="1300" dirty="0">
                <a:solidFill>
                  <a:schemeClr val="tx1">
                    <a:lumMod val="65000"/>
                    <a:lumOff val="35000"/>
                  </a:schemeClr>
                </a:solidFill>
                <a:cs typeface="Arial" panose="020B0604020202020204" pitchFamily="34" charset="0"/>
              </a:rPr>
              <a:t> = 14.2%; Narcissism - </a:t>
            </a:r>
            <a:r>
              <a:rPr lang="en-AU" sz="1300" i="1" dirty="0">
                <a:solidFill>
                  <a:schemeClr val="tx1">
                    <a:lumMod val="65000"/>
                    <a:lumOff val="35000"/>
                  </a:schemeClr>
                </a:solidFill>
                <a:cs typeface="Arial" panose="020B0604020202020204" pitchFamily="34" charset="0"/>
              </a:rPr>
              <a:t>F</a:t>
            </a:r>
            <a:r>
              <a:rPr lang="en-AU" sz="1300" dirty="0">
                <a:solidFill>
                  <a:schemeClr val="tx1">
                    <a:lumMod val="65000"/>
                    <a:lumOff val="35000"/>
                  </a:schemeClr>
                </a:solidFill>
                <a:cs typeface="Arial" panose="020B0604020202020204" pitchFamily="34" charset="0"/>
              </a:rPr>
              <a:t> (6, 821) = 22.00, </a:t>
            </a:r>
            <a:r>
              <a:rPr lang="en-AU" sz="1300" i="1" dirty="0">
                <a:solidFill>
                  <a:schemeClr val="tx1">
                    <a:lumMod val="65000"/>
                    <a:lumOff val="35000"/>
                  </a:schemeClr>
                </a:solidFill>
                <a:cs typeface="Arial" panose="020B0604020202020204" pitchFamily="34" charset="0"/>
              </a:rPr>
              <a:t>p</a:t>
            </a:r>
            <a:r>
              <a:rPr lang="en-AU" sz="1300" dirty="0">
                <a:solidFill>
                  <a:schemeClr val="tx1">
                    <a:lumMod val="65000"/>
                    <a:lumOff val="35000"/>
                  </a:schemeClr>
                </a:solidFill>
                <a:cs typeface="Arial" panose="020B0604020202020204" pitchFamily="34" charset="0"/>
              </a:rPr>
              <a:t> &lt;.001, </a:t>
            </a:r>
            <a:r>
              <a:rPr lang="en-AU" sz="1300" i="1" dirty="0">
                <a:solidFill>
                  <a:schemeClr val="tx1">
                    <a:lumMod val="65000"/>
                    <a:lumOff val="35000"/>
                  </a:schemeClr>
                </a:solidFill>
                <a:cs typeface="Arial" panose="020B0604020202020204" pitchFamily="34" charset="0"/>
              </a:rPr>
              <a:t>R</a:t>
            </a:r>
            <a:r>
              <a:rPr lang="en-AU" sz="1300" baseline="30000" dirty="0">
                <a:solidFill>
                  <a:schemeClr val="tx1">
                    <a:lumMod val="65000"/>
                    <a:lumOff val="35000"/>
                  </a:schemeClr>
                </a:solidFill>
                <a:cs typeface="Arial" panose="020B0604020202020204" pitchFamily="34" charset="0"/>
              </a:rPr>
              <a:t>2</a:t>
            </a:r>
            <a:r>
              <a:rPr lang="en-AU" sz="1300" dirty="0">
                <a:solidFill>
                  <a:schemeClr val="tx1">
                    <a:lumMod val="65000"/>
                    <a:lumOff val="35000"/>
                  </a:schemeClr>
                </a:solidFill>
                <a:cs typeface="Arial" panose="020B0604020202020204" pitchFamily="34" charset="0"/>
              </a:rPr>
              <a:t> = 13.9%; Psychopathy - </a:t>
            </a:r>
            <a:r>
              <a:rPr lang="en-AU" sz="1300" i="1" dirty="0">
                <a:solidFill>
                  <a:schemeClr val="tx1">
                    <a:lumMod val="65000"/>
                    <a:lumOff val="35000"/>
                  </a:schemeClr>
                </a:solidFill>
                <a:cs typeface="Arial" panose="020B0604020202020204" pitchFamily="34" charset="0"/>
              </a:rPr>
              <a:t>F</a:t>
            </a:r>
            <a:r>
              <a:rPr lang="en-AU" sz="1300" dirty="0">
                <a:solidFill>
                  <a:schemeClr val="tx1">
                    <a:lumMod val="65000"/>
                    <a:lumOff val="35000"/>
                  </a:schemeClr>
                </a:solidFill>
                <a:cs typeface="Arial" panose="020B0604020202020204" pitchFamily="34" charset="0"/>
              </a:rPr>
              <a:t> (6, 821) = 25.88, </a:t>
            </a:r>
            <a:r>
              <a:rPr lang="en-AU" sz="1300" i="1" dirty="0">
                <a:solidFill>
                  <a:schemeClr val="tx1">
                    <a:lumMod val="65000"/>
                    <a:lumOff val="35000"/>
                  </a:schemeClr>
                </a:solidFill>
                <a:cs typeface="Arial" panose="020B0604020202020204" pitchFamily="34" charset="0"/>
              </a:rPr>
              <a:t>p</a:t>
            </a:r>
            <a:r>
              <a:rPr lang="en-AU" sz="1300" dirty="0">
                <a:solidFill>
                  <a:schemeClr val="tx1">
                    <a:lumMod val="65000"/>
                    <a:lumOff val="35000"/>
                  </a:schemeClr>
                </a:solidFill>
                <a:cs typeface="Arial" panose="020B0604020202020204" pitchFamily="34" charset="0"/>
              </a:rPr>
              <a:t> &lt;.001, </a:t>
            </a:r>
            <a:r>
              <a:rPr lang="en-AU" sz="1300" i="1" dirty="0">
                <a:solidFill>
                  <a:schemeClr val="tx1">
                    <a:lumMod val="65000"/>
                    <a:lumOff val="35000"/>
                  </a:schemeClr>
                </a:solidFill>
                <a:cs typeface="Arial" panose="020B0604020202020204" pitchFamily="34" charset="0"/>
              </a:rPr>
              <a:t>R</a:t>
            </a:r>
            <a:r>
              <a:rPr lang="en-AU" sz="1300" baseline="30000" dirty="0">
                <a:solidFill>
                  <a:schemeClr val="tx1">
                    <a:lumMod val="65000"/>
                    <a:lumOff val="35000"/>
                  </a:schemeClr>
                </a:solidFill>
                <a:cs typeface="Arial" panose="020B0604020202020204" pitchFamily="34" charset="0"/>
              </a:rPr>
              <a:t>2</a:t>
            </a:r>
            <a:r>
              <a:rPr lang="en-AU" sz="1300" dirty="0">
                <a:solidFill>
                  <a:schemeClr val="tx1">
                    <a:lumMod val="65000"/>
                    <a:lumOff val="35000"/>
                  </a:schemeClr>
                </a:solidFill>
                <a:cs typeface="Arial" panose="020B0604020202020204" pitchFamily="34" charset="0"/>
              </a:rPr>
              <a:t> = 15.9%; Realistic - </a:t>
            </a:r>
            <a:r>
              <a:rPr lang="en-AU" sz="1300" i="1" dirty="0">
                <a:solidFill>
                  <a:schemeClr val="tx1">
                    <a:lumMod val="65000"/>
                    <a:lumOff val="35000"/>
                  </a:schemeClr>
                </a:solidFill>
                <a:cs typeface="Arial" panose="020B0604020202020204" pitchFamily="34" charset="0"/>
              </a:rPr>
              <a:t>F</a:t>
            </a:r>
            <a:r>
              <a:rPr lang="en-AU" sz="1300" dirty="0">
                <a:solidFill>
                  <a:schemeClr val="tx1">
                    <a:lumMod val="65000"/>
                    <a:lumOff val="35000"/>
                  </a:schemeClr>
                </a:solidFill>
                <a:cs typeface="Arial" panose="020B0604020202020204" pitchFamily="34" charset="0"/>
              </a:rPr>
              <a:t> (6, 665) = 15.79, </a:t>
            </a:r>
            <a:r>
              <a:rPr lang="en-AU" sz="1300" i="1" dirty="0">
                <a:solidFill>
                  <a:schemeClr val="tx1">
                    <a:lumMod val="65000"/>
                    <a:lumOff val="35000"/>
                  </a:schemeClr>
                </a:solidFill>
                <a:cs typeface="Arial" panose="020B0604020202020204" pitchFamily="34" charset="0"/>
              </a:rPr>
              <a:t>p</a:t>
            </a:r>
            <a:r>
              <a:rPr lang="en-AU" sz="1300" dirty="0">
                <a:solidFill>
                  <a:schemeClr val="tx1">
                    <a:lumMod val="65000"/>
                    <a:lumOff val="35000"/>
                  </a:schemeClr>
                </a:solidFill>
                <a:cs typeface="Arial" panose="020B0604020202020204" pitchFamily="34" charset="0"/>
              </a:rPr>
              <a:t> &lt;.001, </a:t>
            </a:r>
            <a:r>
              <a:rPr lang="en-AU" sz="1300" i="1" dirty="0">
                <a:solidFill>
                  <a:schemeClr val="tx1">
                    <a:lumMod val="65000"/>
                    <a:lumOff val="35000"/>
                  </a:schemeClr>
                </a:solidFill>
                <a:cs typeface="Arial" panose="020B0604020202020204" pitchFamily="34" charset="0"/>
              </a:rPr>
              <a:t>R</a:t>
            </a:r>
            <a:r>
              <a:rPr lang="en-AU" sz="1300" baseline="30000" dirty="0">
                <a:solidFill>
                  <a:schemeClr val="tx1">
                    <a:lumMod val="65000"/>
                    <a:lumOff val="35000"/>
                  </a:schemeClr>
                </a:solidFill>
                <a:cs typeface="Arial" panose="020B0604020202020204" pitchFamily="34" charset="0"/>
              </a:rPr>
              <a:t>2</a:t>
            </a:r>
            <a:r>
              <a:rPr lang="en-AU" sz="1300" dirty="0">
                <a:solidFill>
                  <a:schemeClr val="tx1">
                    <a:lumMod val="65000"/>
                    <a:lumOff val="35000"/>
                  </a:schemeClr>
                </a:solidFill>
                <a:cs typeface="Arial" panose="020B0604020202020204" pitchFamily="34" charset="0"/>
              </a:rPr>
              <a:t> = 12.50%; Investigative - </a:t>
            </a:r>
            <a:r>
              <a:rPr lang="en-AU" sz="1300" i="1" dirty="0">
                <a:solidFill>
                  <a:schemeClr val="tx1">
                    <a:lumMod val="65000"/>
                    <a:lumOff val="35000"/>
                  </a:schemeClr>
                </a:solidFill>
                <a:cs typeface="Arial" panose="020B0604020202020204" pitchFamily="34" charset="0"/>
              </a:rPr>
              <a:t>F</a:t>
            </a:r>
            <a:r>
              <a:rPr lang="en-AU" sz="1300" dirty="0">
                <a:solidFill>
                  <a:schemeClr val="tx1">
                    <a:lumMod val="65000"/>
                    <a:lumOff val="35000"/>
                  </a:schemeClr>
                </a:solidFill>
                <a:cs typeface="Arial" panose="020B0604020202020204" pitchFamily="34" charset="0"/>
              </a:rPr>
              <a:t> (6, 665) = 19.62, </a:t>
            </a:r>
            <a:r>
              <a:rPr lang="en-AU" sz="1300" i="1" dirty="0">
                <a:solidFill>
                  <a:schemeClr val="tx1">
                    <a:lumMod val="65000"/>
                    <a:lumOff val="35000"/>
                  </a:schemeClr>
                </a:solidFill>
                <a:cs typeface="Arial" panose="020B0604020202020204" pitchFamily="34" charset="0"/>
              </a:rPr>
              <a:t>p</a:t>
            </a:r>
            <a:r>
              <a:rPr lang="en-AU" sz="1300" dirty="0">
                <a:solidFill>
                  <a:schemeClr val="tx1">
                    <a:lumMod val="65000"/>
                    <a:lumOff val="35000"/>
                  </a:schemeClr>
                </a:solidFill>
                <a:cs typeface="Arial" panose="020B0604020202020204" pitchFamily="34" charset="0"/>
              </a:rPr>
              <a:t> &lt;.001, </a:t>
            </a:r>
            <a:r>
              <a:rPr lang="en-AU" sz="1300" i="1" dirty="0">
                <a:solidFill>
                  <a:schemeClr val="tx1">
                    <a:lumMod val="65000"/>
                    <a:lumOff val="35000"/>
                  </a:schemeClr>
                </a:solidFill>
                <a:cs typeface="Arial" panose="020B0604020202020204" pitchFamily="34" charset="0"/>
              </a:rPr>
              <a:t>R</a:t>
            </a:r>
            <a:r>
              <a:rPr lang="en-AU" sz="1300" baseline="30000" dirty="0">
                <a:solidFill>
                  <a:schemeClr val="tx1">
                    <a:lumMod val="65000"/>
                    <a:lumOff val="35000"/>
                  </a:schemeClr>
                </a:solidFill>
                <a:cs typeface="Arial" panose="020B0604020202020204" pitchFamily="34" charset="0"/>
              </a:rPr>
              <a:t>2</a:t>
            </a:r>
            <a:r>
              <a:rPr lang="en-AU" sz="1300" dirty="0">
                <a:solidFill>
                  <a:schemeClr val="tx1">
                    <a:lumMod val="65000"/>
                    <a:lumOff val="35000"/>
                  </a:schemeClr>
                </a:solidFill>
                <a:cs typeface="Arial" panose="020B0604020202020204" pitchFamily="34" charset="0"/>
              </a:rPr>
              <a:t> = 15%; Artistic - </a:t>
            </a:r>
            <a:r>
              <a:rPr lang="en-AU" sz="1300" i="1" dirty="0">
                <a:solidFill>
                  <a:schemeClr val="tx1">
                    <a:lumMod val="65000"/>
                    <a:lumOff val="35000"/>
                  </a:schemeClr>
                </a:solidFill>
                <a:cs typeface="Arial" panose="020B0604020202020204" pitchFamily="34" charset="0"/>
              </a:rPr>
              <a:t>F</a:t>
            </a:r>
            <a:r>
              <a:rPr lang="en-AU" sz="1300" dirty="0">
                <a:solidFill>
                  <a:schemeClr val="tx1">
                    <a:lumMod val="65000"/>
                    <a:lumOff val="35000"/>
                  </a:schemeClr>
                </a:solidFill>
                <a:cs typeface="Arial" panose="020B0604020202020204" pitchFamily="34" charset="0"/>
              </a:rPr>
              <a:t> (6, 665) = 40.58, </a:t>
            </a:r>
            <a:r>
              <a:rPr lang="en-AU" sz="1300" i="1" dirty="0">
                <a:solidFill>
                  <a:schemeClr val="tx1">
                    <a:lumMod val="65000"/>
                    <a:lumOff val="35000"/>
                  </a:schemeClr>
                </a:solidFill>
                <a:cs typeface="Arial" panose="020B0604020202020204" pitchFamily="34" charset="0"/>
              </a:rPr>
              <a:t>p</a:t>
            </a:r>
            <a:r>
              <a:rPr lang="en-AU" sz="1300" dirty="0">
                <a:solidFill>
                  <a:schemeClr val="tx1">
                    <a:lumMod val="65000"/>
                    <a:lumOff val="35000"/>
                  </a:schemeClr>
                </a:solidFill>
                <a:cs typeface="Arial" panose="020B0604020202020204" pitchFamily="34" charset="0"/>
              </a:rPr>
              <a:t> &lt;.001, </a:t>
            </a:r>
            <a:r>
              <a:rPr lang="en-AU" sz="1300" i="1" dirty="0">
                <a:solidFill>
                  <a:schemeClr val="tx1">
                    <a:lumMod val="65000"/>
                    <a:lumOff val="35000"/>
                  </a:schemeClr>
                </a:solidFill>
                <a:cs typeface="Arial" panose="020B0604020202020204" pitchFamily="34" charset="0"/>
              </a:rPr>
              <a:t>R</a:t>
            </a:r>
            <a:r>
              <a:rPr lang="en-AU" sz="1300" baseline="30000" dirty="0">
                <a:solidFill>
                  <a:schemeClr val="tx1">
                    <a:lumMod val="65000"/>
                    <a:lumOff val="35000"/>
                  </a:schemeClr>
                </a:solidFill>
                <a:cs typeface="Arial" panose="020B0604020202020204" pitchFamily="34" charset="0"/>
              </a:rPr>
              <a:t>2</a:t>
            </a:r>
            <a:r>
              <a:rPr lang="en-AU" sz="1300" dirty="0">
                <a:solidFill>
                  <a:schemeClr val="tx1">
                    <a:lumMod val="65000"/>
                    <a:lumOff val="35000"/>
                  </a:schemeClr>
                </a:solidFill>
                <a:cs typeface="Arial" panose="020B0604020202020204" pitchFamily="34" charset="0"/>
              </a:rPr>
              <a:t> = 26.8%; Social - </a:t>
            </a:r>
            <a:r>
              <a:rPr lang="en-AU" sz="1300" i="1" dirty="0">
                <a:solidFill>
                  <a:schemeClr val="tx1">
                    <a:lumMod val="65000"/>
                    <a:lumOff val="35000"/>
                  </a:schemeClr>
                </a:solidFill>
                <a:cs typeface="Arial" panose="020B0604020202020204" pitchFamily="34" charset="0"/>
              </a:rPr>
              <a:t>F</a:t>
            </a:r>
            <a:r>
              <a:rPr lang="en-AU" sz="1300" dirty="0">
                <a:solidFill>
                  <a:schemeClr val="tx1">
                    <a:lumMod val="65000"/>
                    <a:lumOff val="35000"/>
                  </a:schemeClr>
                </a:solidFill>
                <a:cs typeface="Arial" panose="020B0604020202020204" pitchFamily="34" charset="0"/>
              </a:rPr>
              <a:t> (6, 665) = 13.17, </a:t>
            </a:r>
            <a:r>
              <a:rPr lang="en-AU" sz="1300" i="1" dirty="0">
                <a:solidFill>
                  <a:schemeClr val="tx1">
                    <a:lumMod val="65000"/>
                    <a:lumOff val="35000"/>
                  </a:schemeClr>
                </a:solidFill>
                <a:cs typeface="Arial" panose="020B0604020202020204" pitchFamily="34" charset="0"/>
              </a:rPr>
              <a:t>p</a:t>
            </a:r>
            <a:r>
              <a:rPr lang="en-AU" sz="1300" dirty="0">
                <a:solidFill>
                  <a:schemeClr val="tx1">
                    <a:lumMod val="65000"/>
                    <a:lumOff val="35000"/>
                  </a:schemeClr>
                </a:solidFill>
                <a:cs typeface="Arial" panose="020B0604020202020204" pitchFamily="34" charset="0"/>
              </a:rPr>
              <a:t> &lt;.001, </a:t>
            </a:r>
            <a:r>
              <a:rPr lang="en-AU" sz="1300" i="1" dirty="0">
                <a:solidFill>
                  <a:schemeClr val="tx1">
                    <a:lumMod val="65000"/>
                    <a:lumOff val="35000"/>
                  </a:schemeClr>
                </a:solidFill>
                <a:cs typeface="Arial" panose="020B0604020202020204" pitchFamily="34" charset="0"/>
              </a:rPr>
              <a:t>R</a:t>
            </a:r>
            <a:r>
              <a:rPr lang="en-AU" sz="1300" baseline="30000" dirty="0">
                <a:solidFill>
                  <a:schemeClr val="tx1">
                    <a:lumMod val="65000"/>
                    <a:lumOff val="35000"/>
                  </a:schemeClr>
                </a:solidFill>
                <a:cs typeface="Arial" panose="020B0604020202020204" pitchFamily="34" charset="0"/>
              </a:rPr>
              <a:t>2</a:t>
            </a:r>
            <a:r>
              <a:rPr lang="en-AU" sz="1300" dirty="0">
                <a:solidFill>
                  <a:schemeClr val="tx1">
                    <a:lumMod val="65000"/>
                    <a:lumOff val="35000"/>
                  </a:schemeClr>
                </a:solidFill>
                <a:cs typeface="Arial" panose="020B0604020202020204" pitchFamily="34" charset="0"/>
              </a:rPr>
              <a:t> = 10.6%; Enterprising - </a:t>
            </a:r>
            <a:r>
              <a:rPr lang="en-AU" sz="1300" i="1" dirty="0">
                <a:solidFill>
                  <a:schemeClr val="tx1">
                    <a:lumMod val="65000"/>
                    <a:lumOff val="35000"/>
                  </a:schemeClr>
                </a:solidFill>
                <a:cs typeface="Arial" panose="020B0604020202020204" pitchFamily="34" charset="0"/>
              </a:rPr>
              <a:t>F</a:t>
            </a:r>
            <a:r>
              <a:rPr lang="en-AU" sz="1300" dirty="0">
                <a:solidFill>
                  <a:schemeClr val="tx1">
                    <a:lumMod val="65000"/>
                    <a:lumOff val="35000"/>
                  </a:schemeClr>
                </a:solidFill>
                <a:cs typeface="Arial" panose="020B0604020202020204" pitchFamily="34" charset="0"/>
              </a:rPr>
              <a:t> (6, 665) = 4.10, </a:t>
            </a:r>
            <a:r>
              <a:rPr lang="en-AU" sz="1300" i="1" dirty="0">
                <a:solidFill>
                  <a:schemeClr val="tx1">
                    <a:lumMod val="65000"/>
                    <a:lumOff val="35000"/>
                  </a:schemeClr>
                </a:solidFill>
                <a:cs typeface="Arial" panose="020B0604020202020204" pitchFamily="34" charset="0"/>
              </a:rPr>
              <a:t>p</a:t>
            </a:r>
            <a:r>
              <a:rPr lang="en-AU" sz="1300" dirty="0">
                <a:solidFill>
                  <a:schemeClr val="tx1">
                    <a:lumMod val="65000"/>
                    <a:lumOff val="35000"/>
                  </a:schemeClr>
                </a:solidFill>
                <a:cs typeface="Arial" panose="020B0604020202020204" pitchFamily="34" charset="0"/>
              </a:rPr>
              <a:t> &lt;.001, </a:t>
            </a:r>
            <a:r>
              <a:rPr lang="en-AU" sz="1300" i="1" dirty="0">
                <a:solidFill>
                  <a:schemeClr val="tx1">
                    <a:lumMod val="65000"/>
                    <a:lumOff val="35000"/>
                  </a:schemeClr>
                </a:solidFill>
                <a:cs typeface="Arial" panose="020B0604020202020204" pitchFamily="34" charset="0"/>
              </a:rPr>
              <a:t>R</a:t>
            </a:r>
            <a:r>
              <a:rPr lang="en-AU" sz="1300" baseline="30000" dirty="0">
                <a:solidFill>
                  <a:schemeClr val="tx1">
                    <a:lumMod val="65000"/>
                    <a:lumOff val="35000"/>
                  </a:schemeClr>
                </a:solidFill>
                <a:cs typeface="Arial" panose="020B0604020202020204" pitchFamily="34" charset="0"/>
              </a:rPr>
              <a:t>2</a:t>
            </a:r>
            <a:r>
              <a:rPr lang="en-AU" sz="1300" dirty="0">
                <a:solidFill>
                  <a:schemeClr val="tx1">
                    <a:lumMod val="65000"/>
                    <a:lumOff val="35000"/>
                  </a:schemeClr>
                </a:solidFill>
                <a:cs typeface="Arial" panose="020B0604020202020204" pitchFamily="34" charset="0"/>
              </a:rPr>
              <a:t> = 3.6%; Conventional - </a:t>
            </a:r>
            <a:r>
              <a:rPr lang="en-AU" sz="1300" i="1" dirty="0">
                <a:solidFill>
                  <a:schemeClr val="tx1">
                    <a:lumMod val="65000"/>
                    <a:lumOff val="35000"/>
                  </a:schemeClr>
                </a:solidFill>
                <a:cs typeface="Arial" panose="020B0604020202020204" pitchFamily="34" charset="0"/>
              </a:rPr>
              <a:t>F</a:t>
            </a:r>
            <a:r>
              <a:rPr lang="en-AU" sz="1300" dirty="0">
                <a:solidFill>
                  <a:schemeClr val="tx1">
                    <a:lumMod val="65000"/>
                    <a:lumOff val="35000"/>
                  </a:schemeClr>
                </a:solidFill>
                <a:cs typeface="Arial" panose="020B0604020202020204" pitchFamily="34" charset="0"/>
              </a:rPr>
              <a:t> (6, 665) = 9.69, </a:t>
            </a:r>
            <a:r>
              <a:rPr lang="en-AU" sz="1300" i="1" dirty="0">
                <a:solidFill>
                  <a:schemeClr val="tx1">
                    <a:lumMod val="65000"/>
                    <a:lumOff val="35000"/>
                  </a:schemeClr>
                </a:solidFill>
                <a:cs typeface="Arial" panose="020B0604020202020204" pitchFamily="34" charset="0"/>
              </a:rPr>
              <a:t>p</a:t>
            </a:r>
            <a:r>
              <a:rPr lang="en-AU" sz="1300" dirty="0">
                <a:solidFill>
                  <a:schemeClr val="tx1">
                    <a:lumMod val="65000"/>
                    <a:lumOff val="35000"/>
                  </a:schemeClr>
                </a:solidFill>
                <a:cs typeface="Arial" panose="020B0604020202020204" pitchFamily="34" charset="0"/>
              </a:rPr>
              <a:t> &lt;.001, </a:t>
            </a:r>
            <a:r>
              <a:rPr lang="en-AU" sz="1300" i="1" dirty="0">
                <a:solidFill>
                  <a:schemeClr val="tx1">
                    <a:lumMod val="65000"/>
                    <a:lumOff val="35000"/>
                  </a:schemeClr>
                </a:solidFill>
                <a:cs typeface="Arial" panose="020B0604020202020204" pitchFamily="34" charset="0"/>
              </a:rPr>
              <a:t>R</a:t>
            </a:r>
            <a:r>
              <a:rPr lang="en-AU" sz="1300" baseline="30000" dirty="0">
                <a:solidFill>
                  <a:schemeClr val="tx1">
                    <a:lumMod val="65000"/>
                    <a:lumOff val="35000"/>
                  </a:schemeClr>
                </a:solidFill>
                <a:cs typeface="Arial" panose="020B0604020202020204" pitchFamily="34" charset="0"/>
              </a:rPr>
              <a:t>2</a:t>
            </a:r>
            <a:r>
              <a:rPr lang="en-AU" sz="1300" dirty="0">
                <a:solidFill>
                  <a:schemeClr val="tx1">
                    <a:lumMod val="65000"/>
                    <a:lumOff val="35000"/>
                  </a:schemeClr>
                </a:solidFill>
                <a:cs typeface="Arial" panose="020B0604020202020204" pitchFamily="34" charset="0"/>
              </a:rPr>
              <a:t> = 8%; Depression - </a:t>
            </a:r>
            <a:r>
              <a:rPr lang="en-AU" sz="1300" i="1" dirty="0">
                <a:solidFill>
                  <a:schemeClr val="tx1">
                    <a:lumMod val="65000"/>
                    <a:lumOff val="35000"/>
                  </a:schemeClr>
                </a:solidFill>
                <a:cs typeface="Arial" panose="020B0604020202020204" pitchFamily="34" charset="0"/>
              </a:rPr>
              <a:t>F</a:t>
            </a:r>
            <a:r>
              <a:rPr lang="en-AU" sz="1300" dirty="0">
                <a:solidFill>
                  <a:schemeClr val="tx1">
                    <a:lumMod val="65000"/>
                    <a:lumOff val="35000"/>
                  </a:schemeClr>
                </a:solidFill>
                <a:cs typeface="Arial" panose="020B0604020202020204" pitchFamily="34" charset="0"/>
              </a:rPr>
              <a:t> (6, 821) = 41.31, </a:t>
            </a:r>
            <a:r>
              <a:rPr lang="en-AU" sz="1300" i="1" dirty="0">
                <a:solidFill>
                  <a:schemeClr val="tx1">
                    <a:lumMod val="65000"/>
                    <a:lumOff val="35000"/>
                  </a:schemeClr>
                </a:solidFill>
                <a:cs typeface="Arial" panose="020B0604020202020204" pitchFamily="34" charset="0"/>
              </a:rPr>
              <a:t>p</a:t>
            </a:r>
            <a:r>
              <a:rPr lang="en-AU" sz="1300" dirty="0">
                <a:solidFill>
                  <a:schemeClr val="tx1">
                    <a:lumMod val="65000"/>
                    <a:lumOff val="35000"/>
                  </a:schemeClr>
                </a:solidFill>
                <a:cs typeface="Arial" panose="020B0604020202020204" pitchFamily="34" charset="0"/>
              </a:rPr>
              <a:t> &lt;.001, </a:t>
            </a:r>
            <a:r>
              <a:rPr lang="en-AU" sz="1300" i="1" dirty="0">
                <a:solidFill>
                  <a:schemeClr val="tx1">
                    <a:lumMod val="65000"/>
                    <a:lumOff val="35000"/>
                  </a:schemeClr>
                </a:solidFill>
                <a:cs typeface="Arial" panose="020B0604020202020204" pitchFamily="34" charset="0"/>
              </a:rPr>
              <a:t>R</a:t>
            </a:r>
            <a:r>
              <a:rPr lang="en-AU" sz="1300" baseline="30000" dirty="0">
                <a:solidFill>
                  <a:schemeClr val="tx1">
                    <a:lumMod val="65000"/>
                    <a:lumOff val="35000"/>
                  </a:schemeClr>
                </a:solidFill>
                <a:cs typeface="Arial" panose="020B0604020202020204" pitchFamily="34" charset="0"/>
              </a:rPr>
              <a:t>2</a:t>
            </a:r>
            <a:r>
              <a:rPr lang="en-AU" sz="1300" dirty="0">
                <a:solidFill>
                  <a:schemeClr val="tx1">
                    <a:lumMod val="65000"/>
                    <a:lumOff val="35000"/>
                  </a:schemeClr>
                </a:solidFill>
                <a:cs typeface="Arial" panose="020B0604020202020204" pitchFamily="34" charset="0"/>
              </a:rPr>
              <a:t> = 23%; Anxiety - </a:t>
            </a:r>
            <a:r>
              <a:rPr lang="en-AU" sz="1300" i="1" dirty="0">
                <a:solidFill>
                  <a:schemeClr val="tx1">
                    <a:lumMod val="65000"/>
                    <a:lumOff val="35000"/>
                  </a:schemeClr>
                </a:solidFill>
                <a:cs typeface="Arial" panose="020B0604020202020204" pitchFamily="34" charset="0"/>
              </a:rPr>
              <a:t>F</a:t>
            </a:r>
            <a:r>
              <a:rPr lang="en-AU" sz="1300" dirty="0">
                <a:solidFill>
                  <a:schemeClr val="tx1">
                    <a:lumMod val="65000"/>
                    <a:lumOff val="35000"/>
                  </a:schemeClr>
                </a:solidFill>
                <a:cs typeface="Arial" panose="020B0604020202020204" pitchFamily="34" charset="0"/>
              </a:rPr>
              <a:t> (6, 821) = 26.53, </a:t>
            </a:r>
            <a:r>
              <a:rPr lang="en-AU" sz="1300" i="1" dirty="0">
                <a:solidFill>
                  <a:schemeClr val="tx1">
                    <a:lumMod val="65000"/>
                    <a:lumOff val="35000"/>
                  </a:schemeClr>
                </a:solidFill>
                <a:cs typeface="Arial" panose="020B0604020202020204" pitchFamily="34" charset="0"/>
              </a:rPr>
              <a:t>p</a:t>
            </a:r>
            <a:r>
              <a:rPr lang="en-AU" sz="1300" dirty="0">
                <a:solidFill>
                  <a:schemeClr val="tx1">
                    <a:lumMod val="65000"/>
                    <a:lumOff val="35000"/>
                  </a:schemeClr>
                </a:solidFill>
                <a:cs typeface="Arial" panose="020B0604020202020204" pitchFamily="34" charset="0"/>
              </a:rPr>
              <a:t> &lt;.001, </a:t>
            </a:r>
            <a:r>
              <a:rPr lang="en-AU" sz="1300" i="1" dirty="0">
                <a:solidFill>
                  <a:schemeClr val="tx1">
                    <a:lumMod val="65000"/>
                    <a:lumOff val="35000"/>
                  </a:schemeClr>
                </a:solidFill>
                <a:cs typeface="Arial" panose="020B0604020202020204" pitchFamily="34" charset="0"/>
              </a:rPr>
              <a:t>R</a:t>
            </a:r>
            <a:r>
              <a:rPr lang="en-AU" sz="1300" baseline="30000" dirty="0">
                <a:solidFill>
                  <a:schemeClr val="tx1">
                    <a:lumMod val="65000"/>
                    <a:lumOff val="35000"/>
                  </a:schemeClr>
                </a:solidFill>
                <a:cs typeface="Arial" panose="020B0604020202020204" pitchFamily="34" charset="0"/>
              </a:rPr>
              <a:t>2</a:t>
            </a:r>
            <a:r>
              <a:rPr lang="en-AU" sz="1300" dirty="0">
                <a:solidFill>
                  <a:schemeClr val="tx1">
                    <a:lumMod val="65000"/>
                    <a:lumOff val="35000"/>
                  </a:schemeClr>
                </a:solidFill>
                <a:cs typeface="Arial" panose="020B0604020202020204" pitchFamily="34" charset="0"/>
              </a:rPr>
              <a:t> = 16.2%; Stress -</a:t>
            </a:r>
            <a:r>
              <a:rPr lang="en-AU" sz="1300" i="1" dirty="0">
                <a:solidFill>
                  <a:schemeClr val="tx1">
                    <a:lumMod val="65000"/>
                    <a:lumOff val="35000"/>
                  </a:schemeClr>
                </a:solidFill>
                <a:cs typeface="Arial" panose="020B0604020202020204" pitchFamily="34" charset="0"/>
              </a:rPr>
              <a:t> F </a:t>
            </a:r>
            <a:r>
              <a:rPr lang="en-AU" sz="1300" dirty="0">
                <a:solidFill>
                  <a:schemeClr val="tx1">
                    <a:lumMod val="65000"/>
                    <a:lumOff val="35000"/>
                  </a:schemeClr>
                </a:solidFill>
                <a:cs typeface="Arial" panose="020B0604020202020204" pitchFamily="34" charset="0"/>
              </a:rPr>
              <a:t>(6, 821) = 34.75, </a:t>
            </a:r>
            <a:r>
              <a:rPr lang="en-AU" sz="1300" i="1" dirty="0">
                <a:solidFill>
                  <a:schemeClr val="tx1">
                    <a:lumMod val="65000"/>
                    <a:lumOff val="35000"/>
                  </a:schemeClr>
                </a:solidFill>
                <a:cs typeface="Arial" panose="020B0604020202020204" pitchFamily="34" charset="0"/>
              </a:rPr>
              <a:t>p</a:t>
            </a:r>
            <a:r>
              <a:rPr lang="en-AU" sz="1300" dirty="0">
                <a:solidFill>
                  <a:schemeClr val="tx1">
                    <a:lumMod val="65000"/>
                    <a:lumOff val="35000"/>
                  </a:schemeClr>
                </a:solidFill>
                <a:cs typeface="Arial" panose="020B0604020202020204" pitchFamily="34" charset="0"/>
              </a:rPr>
              <a:t> &lt;.001, </a:t>
            </a:r>
            <a:r>
              <a:rPr lang="en-AU" sz="1300" i="1" dirty="0">
                <a:solidFill>
                  <a:schemeClr val="tx1">
                    <a:lumMod val="65000"/>
                    <a:lumOff val="35000"/>
                  </a:schemeClr>
                </a:solidFill>
                <a:cs typeface="Arial" panose="020B0604020202020204" pitchFamily="34" charset="0"/>
              </a:rPr>
              <a:t>R</a:t>
            </a:r>
            <a:r>
              <a:rPr lang="en-AU" sz="1300" baseline="30000" dirty="0">
                <a:solidFill>
                  <a:schemeClr val="tx1">
                    <a:lumMod val="65000"/>
                    <a:lumOff val="35000"/>
                  </a:schemeClr>
                </a:solidFill>
                <a:cs typeface="Arial" panose="020B0604020202020204" pitchFamily="34" charset="0"/>
              </a:rPr>
              <a:t>2</a:t>
            </a:r>
            <a:r>
              <a:rPr lang="en-AU" sz="1300" dirty="0">
                <a:solidFill>
                  <a:schemeClr val="tx1">
                    <a:lumMod val="65000"/>
                    <a:lumOff val="35000"/>
                  </a:schemeClr>
                </a:solidFill>
                <a:cs typeface="Arial" panose="020B0604020202020204" pitchFamily="34" charset="0"/>
              </a:rPr>
              <a:t> = 20.3%; Resilience - </a:t>
            </a:r>
            <a:r>
              <a:rPr lang="en-AU" sz="1300" i="1" dirty="0">
                <a:solidFill>
                  <a:schemeClr val="tx1">
                    <a:lumMod val="65000"/>
                    <a:lumOff val="35000"/>
                  </a:schemeClr>
                </a:solidFill>
                <a:cs typeface="Arial" panose="020B0604020202020204" pitchFamily="34" charset="0"/>
              </a:rPr>
              <a:t>F</a:t>
            </a:r>
            <a:r>
              <a:rPr lang="en-AU" sz="1300" dirty="0">
                <a:solidFill>
                  <a:schemeClr val="tx1">
                    <a:lumMod val="65000"/>
                    <a:lumOff val="35000"/>
                  </a:schemeClr>
                </a:solidFill>
                <a:cs typeface="Arial" panose="020B0604020202020204" pitchFamily="34" charset="0"/>
              </a:rPr>
              <a:t> (6, 821) = 84.82, </a:t>
            </a:r>
            <a:r>
              <a:rPr lang="en-AU" sz="1300" i="1" dirty="0">
                <a:solidFill>
                  <a:schemeClr val="tx1">
                    <a:lumMod val="65000"/>
                    <a:lumOff val="35000"/>
                  </a:schemeClr>
                </a:solidFill>
                <a:cs typeface="Arial" panose="020B0604020202020204" pitchFamily="34" charset="0"/>
              </a:rPr>
              <a:t>p</a:t>
            </a:r>
            <a:r>
              <a:rPr lang="en-AU" sz="1300" dirty="0">
                <a:solidFill>
                  <a:schemeClr val="tx1">
                    <a:lumMod val="65000"/>
                    <a:lumOff val="35000"/>
                  </a:schemeClr>
                </a:solidFill>
                <a:cs typeface="Arial" panose="020B0604020202020204" pitchFamily="34" charset="0"/>
              </a:rPr>
              <a:t> &lt;.001, </a:t>
            </a:r>
            <a:r>
              <a:rPr lang="en-AU" sz="1300" i="1" dirty="0">
                <a:solidFill>
                  <a:schemeClr val="tx1">
                    <a:lumMod val="65000"/>
                    <a:lumOff val="35000"/>
                  </a:schemeClr>
                </a:solidFill>
                <a:cs typeface="Arial" panose="020B0604020202020204" pitchFamily="34" charset="0"/>
              </a:rPr>
              <a:t>R</a:t>
            </a:r>
            <a:r>
              <a:rPr lang="en-AU" sz="1300" baseline="30000" dirty="0">
                <a:solidFill>
                  <a:schemeClr val="tx1">
                    <a:lumMod val="65000"/>
                    <a:lumOff val="35000"/>
                  </a:schemeClr>
                </a:solidFill>
                <a:cs typeface="Arial" panose="020B0604020202020204" pitchFamily="34" charset="0"/>
              </a:rPr>
              <a:t>2</a:t>
            </a:r>
            <a:r>
              <a:rPr lang="en-AU" sz="1300" dirty="0">
                <a:solidFill>
                  <a:schemeClr val="tx1">
                    <a:lumMod val="65000"/>
                    <a:lumOff val="35000"/>
                  </a:schemeClr>
                </a:solidFill>
                <a:cs typeface="Arial" panose="020B0604020202020204" pitchFamily="34" charset="0"/>
              </a:rPr>
              <a:t> = 38.3%; Wellbeing - </a:t>
            </a:r>
            <a:r>
              <a:rPr lang="en-AU" sz="1300" i="1" dirty="0">
                <a:solidFill>
                  <a:schemeClr val="tx1">
                    <a:lumMod val="65000"/>
                    <a:lumOff val="35000"/>
                  </a:schemeClr>
                </a:solidFill>
                <a:cs typeface="Arial" panose="020B0604020202020204" pitchFamily="34" charset="0"/>
              </a:rPr>
              <a:t>F</a:t>
            </a:r>
            <a:r>
              <a:rPr lang="en-AU" sz="1300" dirty="0">
                <a:solidFill>
                  <a:schemeClr val="tx1">
                    <a:lumMod val="65000"/>
                    <a:lumOff val="35000"/>
                  </a:schemeClr>
                </a:solidFill>
                <a:cs typeface="Arial" panose="020B0604020202020204" pitchFamily="34" charset="0"/>
              </a:rPr>
              <a:t> (6, 821) = 66.36, </a:t>
            </a:r>
            <a:r>
              <a:rPr lang="en-AU" sz="1300" i="1" dirty="0">
                <a:solidFill>
                  <a:schemeClr val="tx1">
                    <a:lumMod val="65000"/>
                    <a:lumOff val="35000"/>
                  </a:schemeClr>
                </a:solidFill>
                <a:cs typeface="Arial" panose="020B0604020202020204" pitchFamily="34" charset="0"/>
              </a:rPr>
              <a:t>p</a:t>
            </a:r>
            <a:r>
              <a:rPr lang="en-AU" sz="1300" dirty="0">
                <a:solidFill>
                  <a:schemeClr val="tx1">
                    <a:lumMod val="65000"/>
                    <a:lumOff val="35000"/>
                  </a:schemeClr>
                </a:solidFill>
                <a:cs typeface="Arial" panose="020B0604020202020204" pitchFamily="34" charset="0"/>
              </a:rPr>
              <a:t> &lt;.001, </a:t>
            </a:r>
            <a:r>
              <a:rPr lang="en-AU" sz="1300" i="1" dirty="0">
                <a:solidFill>
                  <a:schemeClr val="tx1">
                    <a:lumMod val="65000"/>
                    <a:lumOff val="35000"/>
                  </a:schemeClr>
                </a:solidFill>
                <a:cs typeface="Arial" panose="020B0604020202020204" pitchFamily="34" charset="0"/>
              </a:rPr>
              <a:t>R</a:t>
            </a:r>
            <a:r>
              <a:rPr lang="en-AU" sz="1300" baseline="30000" dirty="0">
                <a:solidFill>
                  <a:schemeClr val="tx1">
                    <a:lumMod val="65000"/>
                    <a:lumOff val="35000"/>
                  </a:schemeClr>
                </a:solidFill>
                <a:cs typeface="Arial" panose="020B0604020202020204" pitchFamily="34" charset="0"/>
              </a:rPr>
              <a:t>2</a:t>
            </a:r>
            <a:r>
              <a:rPr lang="en-AU" sz="1300" dirty="0">
                <a:solidFill>
                  <a:schemeClr val="tx1">
                    <a:lumMod val="65000"/>
                    <a:lumOff val="35000"/>
                  </a:schemeClr>
                </a:solidFill>
                <a:cs typeface="Arial" panose="020B0604020202020204" pitchFamily="34" charset="0"/>
              </a:rPr>
              <a:t> = 32.7%.</a:t>
            </a:r>
            <a:endParaRPr lang="en-US" sz="3600" dirty="0">
              <a:solidFill>
                <a:schemeClr val="tx1">
                  <a:lumMod val="65000"/>
                  <a:lumOff val="35000"/>
                </a:schemeClr>
              </a:solidFill>
              <a:cs typeface="Arial" panose="020B0604020202020204" pitchFamily="34" charset="0"/>
            </a:endParaRPr>
          </a:p>
        </p:txBody>
      </p:sp>
      <p:pic>
        <p:nvPicPr>
          <p:cNvPr id="4" name="Picture 3"/>
          <p:cNvPicPr>
            <a:picLocks noChangeAspect="1"/>
          </p:cNvPicPr>
          <p:nvPr/>
        </p:nvPicPr>
        <p:blipFill>
          <a:blip r:embed="rId5"/>
          <a:stretch>
            <a:fillRect/>
          </a:stretch>
        </p:blipFill>
        <p:spPr>
          <a:xfrm>
            <a:off x="47018817" y="29356194"/>
            <a:ext cx="2358780" cy="3562205"/>
          </a:xfrm>
          <a:prstGeom prst="rect">
            <a:avLst/>
          </a:prstGeom>
        </p:spPr>
      </p:pic>
      <p:pic>
        <p:nvPicPr>
          <p:cNvPr id="5" name="Picture 4"/>
          <p:cNvPicPr>
            <a:picLocks noChangeAspect="1"/>
          </p:cNvPicPr>
          <p:nvPr/>
        </p:nvPicPr>
        <p:blipFill>
          <a:blip r:embed="rId6"/>
          <a:stretch>
            <a:fillRect/>
          </a:stretch>
        </p:blipFill>
        <p:spPr>
          <a:xfrm>
            <a:off x="36880290" y="29340564"/>
            <a:ext cx="10292409" cy="3577837"/>
          </a:xfrm>
          <a:prstGeom prst="rect">
            <a:avLst/>
          </a:prstGeom>
        </p:spPr>
      </p:pic>
      <p:sp>
        <p:nvSpPr>
          <p:cNvPr id="37" name="TextBox 36"/>
          <p:cNvSpPr txBox="1"/>
          <p:nvPr/>
        </p:nvSpPr>
        <p:spPr>
          <a:xfrm>
            <a:off x="24850545" y="23391591"/>
            <a:ext cx="5908958" cy="9140964"/>
          </a:xfrm>
          <a:prstGeom prst="rect">
            <a:avLst/>
          </a:prstGeom>
          <a:noFill/>
        </p:spPr>
        <p:txBody>
          <a:bodyPr wrap="square" rtlCol="0">
            <a:spAutoFit/>
          </a:bodyPr>
          <a:lstStyle>
            <a:defPPr>
              <a:defRPr kern="1200" smtId="4294967295"/>
            </a:defPPr>
          </a:lstStyle>
          <a:p>
            <a:r>
              <a:rPr lang="en-US" sz="4000" u="sng" dirty="0" err="1" smtClean="0">
                <a:solidFill>
                  <a:schemeClr val="tx1">
                    <a:lumMod val="65000"/>
                    <a:lumOff val="35000"/>
                  </a:schemeClr>
                </a:solidFill>
                <a:cs typeface="Arial" pitchFamily="34" charset="0"/>
              </a:rPr>
              <a:t>Surgent</a:t>
            </a:r>
            <a:endParaRPr lang="en-US" sz="4000" u="sng" dirty="0">
              <a:solidFill>
                <a:schemeClr val="tx1">
                  <a:lumMod val="65000"/>
                  <a:lumOff val="35000"/>
                </a:schemeClr>
              </a:solidFill>
              <a:cs typeface="Arial" pitchFamily="34" charset="0"/>
            </a:endParaRPr>
          </a:p>
          <a:p>
            <a:pPr marL="571500" indent="-571500">
              <a:buFont typeface="Arial" panose="020B0604020202020204" pitchFamily="34" charset="0"/>
              <a:buChar char="•"/>
            </a:pPr>
            <a:r>
              <a:rPr lang="en-US" sz="3200" i="1" dirty="0">
                <a:solidFill>
                  <a:schemeClr val="tx1">
                    <a:lumMod val="65000"/>
                    <a:lumOff val="35000"/>
                  </a:schemeClr>
                </a:solidFill>
                <a:cs typeface="Arial" pitchFamily="34" charset="0"/>
              </a:rPr>
              <a:t>Influencing others</a:t>
            </a:r>
          </a:p>
          <a:p>
            <a:pPr marL="571500" indent="-571500">
              <a:buFont typeface="Arial" panose="020B0604020202020204" pitchFamily="34" charset="0"/>
              <a:buChar char="•"/>
            </a:pPr>
            <a:r>
              <a:rPr lang="en-US" sz="3200" i="1" dirty="0">
                <a:solidFill>
                  <a:schemeClr val="tx1">
                    <a:lumMod val="65000"/>
                    <a:lumOff val="35000"/>
                  </a:schemeClr>
                </a:solidFill>
                <a:cs typeface="Arial" pitchFamily="34" charset="0"/>
              </a:rPr>
              <a:t>Alert in thinking</a:t>
            </a:r>
          </a:p>
          <a:p>
            <a:pPr marL="571500" indent="-571500">
              <a:buFont typeface="Arial" panose="020B0604020202020204" pitchFamily="34" charset="0"/>
              <a:buChar char="•"/>
            </a:pPr>
            <a:r>
              <a:rPr lang="en-US" sz="3200" i="1" dirty="0">
                <a:solidFill>
                  <a:schemeClr val="tx1">
                    <a:lumMod val="65000"/>
                    <a:lumOff val="35000"/>
                  </a:schemeClr>
                </a:solidFill>
                <a:cs typeface="Arial" pitchFamily="34" charset="0"/>
              </a:rPr>
              <a:t>Vocalize thoughts well</a:t>
            </a:r>
          </a:p>
          <a:p>
            <a:pPr marL="571500" indent="-571500">
              <a:buFont typeface="Arial" panose="020B0604020202020204" pitchFamily="34" charset="0"/>
              <a:buChar char="•"/>
            </a:pPr>
            <a:r>
              <a:rPr lang="en-US" sz="3200" i="1" dirty="0">
                <a:solidFill>
                  <a:schemeClr val="tx1">
                    <a:lumMod val="65000"/>
                    <a:lumOff val="35000"/>
                  </a:schemeClr>
                </a:solidFill>
                <a:cs typeface="Arial" pitchFamily="34" charset="0"/>
              </a:rPr>
              <a:t>Secure</a:t>
            </a:r>
          </a:p>
          <a:p>
            <a:pPr marL="571500" indent="-571500">
              <a:buFont typeface="Arial" panose="020B0604020202020204" pitchFamily="34" charset="0"/>
              <a:buChar char="•"/>
            </a:pPr>
            <a:r>
              <a:rPr lang="en-US" sz="3200" i="1" dirty="0">
                <a:solidFill>
                  <a:schemeClr val="tx1">
                    <a:lumMod val="65000"/>
                    <a:lumOff val="35000"/>
                  </a:schemeClr>
                </a:solidFill>
                <a:cs typeface="Arial" pitchFamily="34" charset="0"/>
              </a:rPr>
              <a:t>Probing thoughts</a:t>
            </a:r>
          </a:p>
          <a:p>
            <a:endParaRPr lang="en-US" sz="4000" dirty="0">
              <a:solidFill>
                <a:schemeClr val="tx1">
                  <a:lumMod val="65000"/>
                  <a:lumOff val="35000"/>
                </a:schemeClr>
              </a:solidFill>
              <a:cs typeface="Arial" pitchFamily="34" charset="0"/>
            </a:endParaRPr>
          </a:p>
          <a:p>
            <a:r>
              <a:rPr lang="en-US" sz="4000" u="sng" dirty="0">
                <a:solidFill>
                  <a:schemeClr val="tx1">
                    <a:lumMod val="65000"/>
                    <a:lumOff val="35000"/>
                  </a:schemeClr>
                </a:solidFill>
                <a:cs typeface="Arial" pitchFamily="34" charset="0"/>
              </a:rPr>
              <a:t>Creative</a:t>
            </a:r>
          </a:p>
          <a:p>
            <a:pPr marL="571500" indent="-571500">
              <a:buFont typeface="Arial" panose="020B0604020202020204" pitchFamily="34" charset="0"/>
              <a:buChar char="•"/>
            </a:pPr>
            <a:r>
              <a:rPr lang="en-US" sz="3200" i="1" dirty="0">
                <a:solidFill>
                  <a:schemeClr val="tx1">
                    <a:lumMod val="65000"/>
                    <a:lumOff val="35000"/>
                  </a:schemeClr>
                </a:solidFill>
                <a:cs typeface="Arial" pitchFamily="34" charset="0"/>
              </a:rPr>
              <a:t>Thinking outside the square</a:t>
            </a:r>
          </a:p>
          <a:p>
            <a:pPr marL="571500" indent="-571500">
              <a:buFont typeface="Arial" panose="020B0604020202020204" pitchFamily="34" charset="0"/>
              <a:buChar char="•"/>
            </a:pPr>
            <a:r>
              <a:rPr lang="en-US" sz="3200" i="1" dirty="0">
                <a:solidFill>
                  <a:schemeClr val="tx1">
                    <a:lumMod val="65000"/>
                    <a:lumOff val="35000"/>
                  </a:schemeClr>
                </a:solidFill>
                <a:cs typeface="Arial" pitchFamily="34" charset="0"/>
              </a:rPr>
              <a:t>Picturing potential options</a:t>
            </a:r>
          </a:p>
          <a:p>
            <a:pPr marL="571500" indent="-571500">
              <a:buFont typeface="Arial" panose="020B0604020202020204" pitchFamily="34" charset="0"/>
              <a:buChar char="•"/>
            </a:pPr>
            <a:r>
              <a:rPr lang="en-US" sz="3200" i="1" dirty="0">
                <a:solidFill>
                  <a:schemeClr val="tx1">
                    <a:lumMod val="65000"/>
                    <a:lumOff val="35000"/>
                  </a:schemeClr>
                </a:solidFill>
                <a:cs typeface="Arial" pitchFamily="34" charset="0"/>
              </a:rPr>
              <a:t>Be artistic</a:t>
            </a:r>
          </a:p>
          <a:p>
            <a:endParaRPr lang="en-US" sz="4000" dirty="0">
              <a:solidFill>
                <a:schemeClr val="tx1">
                  <a:lumMod val="65000"/>
                  <a:lumOff val="35000"/>
                </a:schemeClr>
              </a:solidFill>
              <a:cs typeface="Arial" pitchFamily="34" charset="0"/>
            </a:endParaRPr>
          </a:p>
          <a:p>
            <a:r>
              <a:rPr lang="en-US" sz="4000" u="sng" dirty="0">
                <a:solidFill>
                  <a:schemeClr val="tx1">
                    <a:lumMod val="65000"/>
                    <a:lumOff val="35000"/>
                  </a:schemeClr>
                </a:solidFill>
                <a:cs typeface="Arial" pitchFamily="34" charset="0"/>
              </a:rPr>
              <a:t>Control</a:t>
            </a:r>
          </a:p>
          <a:p>
            <a:pPr marL="571500" indent="-571500">
              <a:buFont typeface="Arial" panose="020B0604020202020204" pitchFamily="34" charset="0"/>
              <a:buChar char="•"/>
            </a:pPr>
            <a:r>
              <a:rPr lang="en-US" sz="3200" i="1" dirty="0">
                <a:solidFill>
                  <a:schemeClr val="tx1">
                    <a:lumMod val="65000"/>
                    <a:lumOff val="35000"/>
                  </a:schemeClr>
                </a:solidFill>
                <a:cs typeface="Arial" pitchFamily="34" charset="0"/>
              </a:rPr>
              <a:t>Have flighty thoughts</a:t>
            </a:r>
          </a:p>
          <a:p>
            <a:pPr marL="571500" indent="-571500">
              <a:buFont typeface="Arial" panose="020B0604020202020204" pitchFamily="34" charset="0"/>
              <a:buChar char="•"/>
            </a:pPr>
            <a:r>
              <a:rPr lang="en-US" sz="3200" i="1" dirty="0">
                <a:solidFill>
                  <a:schemeClr val="tx1">
                    <a:lumMod val="65000"/>
                    <a:lumOff val="35000"/>
                  </a:schemeClr>
                </a:solidFill>
                <a:cs typeface="Arial" pitchFamily="34" charset="0"/>
              </a:rPr>
              <a:t>Cautiously think before acting</a:t>
            </a:r>
          </a:p>
          <a:p>
            <a:pPr marL="571500" indent="-571500">
              <a:buFont typeface="Arial" panose="020B0604020202020204" pitchFamily="34" charset="0"/>
              <a:buChar char="•"/>
            </a:pPr>
            <a:r>
              <a:rPr lang="en-US" sz="3200" i="1" dirty="0">
                <a:solidFill>
                  <a:schemeClr val="tx1">
                    <a:lumMod val="65000"/>
                    <a:lumOff val="35000"/>
                  </a:schemeClr>
                </a:solidFill>
                <a:cs typeface="Arial" pitchFamily="34" charset="0"/>
              </a:rPr>
              <a:t>Find thinking tedious</a:t>
            </a:r>
          </a:p>
          <a:p>
            <a:endParaRPr lang="en-US" sz="3600" dirty="0">
              <a:solidFill>
                <a:schemeClr val="tx1">
                  <a:lumMod val="65000"/>
                  <a:lumOff val="35000"/>
                </a:schemeClr>
              </a:solidFill>
              <a:cs typeface="Arial" pitchFamily="34" charset="0"/>
            </a:endParaRPr>
          </a:p>
        </p:txBody>
      </p:sp>
      <p:pic>
        <p:nvPicPr>
          <p:cNvPr id="39" name="Picture 38"/>
          <p:cNvPicPr/>
          <p:nvPr/>
        </p:nvPicPr>
        <p:blipFill rotWithShape="1">
          <a:blip r:embed="rId7"/>
          <a:srcRect l="8974" t="4238" r="953" b="7792"/>
          <a:stretch/>
        </p:blipFill>
        <p:spPr bwMode="auto">
          <a:xfrm>
            <a:off x="12868593" y="8966035"/>
            <a:ext cx="11076792" cy="10025043"/>
          </a:xfrm>
          <a:prstGeom prst="rect">
            <a:avLst/>
          </a:prstGeom>
          <a:ln>
            <a:noFill/>
          </a:ln>
          <a:extLst>
            <a:ext uri="{53640926-AAD7-44D8-BBD7-CCE9431645EC}">
              <a14:shadowObscured xmlns:a14="http://schemas.microsoft.com/office/drawing/2010/main"/>
            </a:ext>
          </a:extLst>
        </p:spPr>
      </p:pic>
      <p:pic>
        <p:nvPicPr>
          <p:cNvPr id="6" name="Picture 5"/>
          <p:cNvPicPr>
            <a:picLocks noChangeAspect="1"/>
          </p:cNvPicPr>
          <p:nvPr/>
        </p:nvPicPr>
        <p:blipFill rotWithShape="1">
          <a:blip r:embed="rId8"/>
          <a:srcRect b="2105"/>
          <a:stretch/>
        </p:blipFill>
        <p:spPr>
          <a:xfrm>
            <a:off x="12842037" y="20922115"/>
            <a:ext cx="11240138" cy="11587193"/>
          </a:xfrm>
          <a:prstGeom prst="rect">
            <a:avLst/>
          </a:prstGeom>
        </p:spPr>
      </p:pic>
      <p:pic>
        <p:nvPicPr>
          <p:cNvPr id="9" name="Picture 8"/>
          <p:cNvPicPr>
            <a:picLocks noChangeAspect="1"/>
          </p:cNvPicPr>
          <p:nvPr/>
        </p:nvPicPr>
        <p:blipFill rotWithShape="1">
          <a:blip r:embed="rId9"/>
          <a:srcRect t="4776"/>
          <a:stretch/>
        </p:blipFill>
        <p:spPr>
          <a:xfrm>
            <a:off x="24934663" y="10835640"/>
            <a:ext cx="11117380" cy="9271552"/>
          </a:xfrm>
          <a:prstGeom prst="rect">
            <a:avLst/>
          </a:prstGeom>
        </p:spPr>
      </p:pic>
      <p:sp>
        <p:nvSpPr>
          <p:cNvPr id="41" name="TextBox 40"/>
          <p:cNvSpPr txBox="1"/>
          <p:nvPr/>
        </p:nvSpPr>
        <p:spPr>
          <a:xfrm>
            <a:off x="30454707" y="23418356"/>
            <a:ext cx="6117880" cy="8525411"/>
          </a:xfrm>
          <a:prstGeom prst="rect">
            <a:avLst/>
          </a:prstGeom>
          <a:noFill/>
        </p:spPr>
        <p:txBody>
          <a:bodyPr wrap="square" rtlCol="0">
            <a:spAutoFit/>
          </a:bodyPr>
          <a:lstStyle>
            <a:defPPr>
              <a:defRPr kern="1200" smtId="4294967295"/>
            </a:defPPr>
          </a:lstStyle>
          <a:p>
            <a:r>
              <a:rPr lang="en-US" sz="4000" u="sng" dirty="0" smtClean="0">
                <a:solidFill>
                  <a:schemeClr val="tx1">
                    <a:lumMod val="65000"/>
                    <a:lumOff val="35000"/>
                  </a:schemeClr>
                </a:solidFill>
                <a:cs typeface="Arial" pitchFamily="34" charset="0"/>
              </a:rPr>
              <a:t>Intuitive</a:t>
            </a:r>
          </a:p>
          <a:p>
            <a:pPr marL="571500" indent="-571500">
              <a:buFont typeface="Arial" panose="020B0604020202020204" pitchFamily="34" charset="0"/>
              <a:buChar char="•"/>
            </a:pPr>
            <a:r>
              <a:rPr lang="en-US" sz="3200" i="1" dirty="0" smtClean="0">
                <a:solidFill>
                  <a:schemeClr val="tx1">
                    <a:lumMod val="65000"/>
                    <a:lumOff val="35000"/>
                  </a:schemeClr>
                </a:solidFill>
                <a:cs typeface="Arial" pitchFamily="34" charset="0"/>
              </a:rPr>
              <a:t>Be </a:t>
            </a:r>
            <a:r>
              <a:rPr lang="en-US" sz="3200" i="1" dirty="0">
                <a:solidFill>
                  <a:schemeClr val="tx1">
                    <a:lumMod val="65000"/>
                    <a:lumOff val="35000"/>
                  </a:schemeClr>
                </a:solidFill>
                <a:cs typeface="Arial" pitchFamily="34" charset="0"/>
              </a:rPr>
              <a:t>an alternative thinker</a:t>
            </a:r>
          </a:p>
          <a:p>
            <a:pPr marL="571500" indent="-571500">
              <a:buFont typeface="Arial" panose="020B0604020202020204" pitchFamily="34" charset="0"/>
              <a:buChar char="•"/>
            </a:pPr>
            <a:r>
              <a:rPr lang="en-US" sz="3200" i="1" dirty="0">
                <a:solidFill>
                  <a:schemeClr val="tx1">
                    <a:lumMod val="65000"/>
                    <a:lumOff val="35000"/>
                  </a:schemeClr>
                </a:solidFill>
                <a:cs typeface="Arial" pitchFamily="34" charset="0"/>
              </a:rPr>
              <a:t>Laterally</a:t>
            </a:r>
          </a:p>
          <a:p>
            <a:pPr marL="571500" indent="-571500">
              <a:buFont typeface="Arial" panose="020B0604020202020204" pitchFamily="34" charset="0"/>
              <a:buChar char="•"/>
            </a:pPr>
            <a:r>
              <a:rPr lang="en-US" sz="3200" i="1" dirty="0">
                <a:solidFill>
                  <a:schemeClr val="tx1">
                    <a:lumMod val="65000"/>
                    <a:lumOff val="35000"/>
                  </a:schemeClr>
                </a:solidFill>
                <a:cs typeface="Arial" pitchFamily="34" charset="0"/>
              </a:rPr>
              <a:t>Thinking in metaphors</a:t>
            </a:r>
          </a:p>
          <a:p>
            <a:pPr marL="571500" indent="-571500">
              <a:buFont typeface="Arial" panose="020B0604020202020204" pitchFamily="34" charset="0"/>
              <a:buChar char="•"/>
            </a:pPr>
            <a:r>
              <a:rPr lang="en-US" sz="3200" i="1" dirty="0">
                <a:solidFill>
                  <a:schemeClr val="tx1">
                    <a:lumMod val="65000"/>
                    <a:lumOff val="35000"/>
                  </a:schemeClr>
                </a:solidFill>
                <a:cs typeface="Arial" pitchFamily="34" charset="0"/>
              </a:rPr>
              <a:t>Conceptually</a:t>
            </a:r>
          </a:p>
          <a:p>
            <a:endParaRPr lang="en-US" sz="4000" dirty="0">
              <a:solidFill>
                <a:schemeClr val="tx1">
                  <a:lumMod val="65000"/>
                  <a:lumOff val="35000"/>
                </a:schemeClr>
              </a:solidFill>
              <a:cs typeface="Arial" pitchFamily="34" charset="0"/>
            </a:endParaRPr>
          </a:p>
          <a:p>
            <a:r>
              <a:rPr lang="en-US" sz="4000" u="sng" dirty="0">
                <a:solidFill>
                  <a:schemeClr val="tx1">
                    <a:lumMod val="65000"/>
                    <a:lumOff val="35000"/>
                  </a:schemeClr>
                </a:solidFill>
                <a:cs typeface="Arial" pitchFamily="34" charset="0"/>
              </a:rPr>
              <a:t>Free Thinker</a:t>
            </a:r>
          </a:p>
          <a:p>
            <a:pPr marL="571500" indent="-571500">
              <a:buFont typeface="Arial" panose="020B0604020202020204" pitchFamily="34" charset="0"/>
              <a:buChar char="•"/>
            </a:pPr>
            <a:r>
              <a:rPr lang="en-US" sz="3200" i="1" dirty="0">
                <a:solidFill>
                  <a:schemeClr val="tx1">
                    <a:lumMod val="65000"/>
                    <a:lumOff val="35000"/>
                  </a:schemeClr>
                </a:solidFill>
                <a:cs typeface="Arial" pitchFamily="34" charset="0"/>
              </a:rPr>
              <a:t>Open-mindedly</a:t>
            </a:r>
          </a:p>
          <a:p>
            <a:pPr marL="571500" indent="-571500">
              <a:buFont typeface="Arial" panose="020B0604020202020204" pitchFamily="34" charset="0"/>
              <a:buChar char="•"/>
            </a:pPr>
            <a:r>
              <a:rPr lang="en-US" sz="3200" i="1" dirty="0">
                <a:solidFill>
                  <a:schemeClr val="tx1">
                    <a:lumMod val="65000"/>
                    <a:lumOff val="35000"/>
                  </a:schemeClr>
                </a:solidFill>
                <a:cs typeface="Arial" pitchFamily="34" charset="0"/>
              </a:rPr>
              <a:t>Refuse to allow negative thoughts</a:t>
            </a:r>
          </a:p>
          <a:p>
            <a:pPr marL="571500" indent="-571500">
              <a:buFont typeface="Arial" panose="020B0604020202020204" pitchFamily="34" charset="0"/>
              <a:buChar char="•"/>
            </a:pPr>
            <a:r>
              <a:rPr lang="en-US" sz="3200" i="1" dirty="0">
                <a:solidFill>
                  <a:schemeClr val="tx1">
                    <a:lumMod val="65000"/>
                    <a:lumOff val="35000"/>
                  </a:schemeClr>
                </a:solidFill>
                <a:cs typeface="Arial" pitchFamily="34" charset="0"/>
              </a:rPr>
              <a:t>Limited in the way you think</a:t>
            </a:r>
          </a:p>
          <a:p>
            <a:pPr marL="571500" indent="-571500">
              <a:buFont typeface="Arial" panose="020B0604020202020204" pitchFamily="34" charset="0"/>
              <a:buChar char="•"/>
            </a:pPr>
            <a:r>
              <a:rPr lang="en-US" sz="3200" i="1" dirty="0">
                <a:solidFill>
                  <a:schemeClr val="tx1">
                    <a:lumMod val="65000"/>
                    <a:lumOff val="35000"/>
                  </a:schemeClr>
                </a:solidFill>
                <a:cs typeface="Arial" pitchFamily="34" charset="0"/>
              </a:rPr>
              <a:t>Show fixated thinking</a:t>
            </a:r>
          </a:p>
          <a:p>
            <a:endParaRPr lang="en-US" sz="4000" dirty="0">
              <a:solidFill>
                <a:schemeClr val="tx1">
                  <a:lumMod val="65000"/>
                  <a:lumOff val="35000"/>
                </a:schemeClr>
              </a:solidFill>
              <a:cs typeface="Arial" pitchFamily="34" charset="0"/>
            </a:endParaRPr>
          </a:p>
          <a:p>
            <a:r>
              <a:rPr lang="en-US" sz="4000" u="sng" dirty="0">
                <a:solidFill>
                  <a:schemeClr val="tx1">
                    <a:lumMod val="65000"/>
                    <a:lumOff val="35000"/>
                  </a:schemeClr>
                </a:solidFill>
                <a:cs typeface="Arial" pitchFamily="34" charset="0"/>
              </a:rPr>
              <a:t>Scientific</a:t>
            </a:r>
          </a:p>
          <a:p>
            <a:pPr marL="571500" indent="-571500">
              <a:buFont typeface="Arial" panose="020B0604020202020204" pitchFamily="34" charset="0"/>
              <a:buChar char="•"/>
            </a:pPr>
            <a:r>
              <a:rPr lang="en-US" sz="3200" i="1" dirty="0">
                <a:solidFill>
                  <a:schemeClr val="tx1">
                    <a:lumMod val="65000"/>
                    <a:lumOff val="35000"/>
                  </a:schemeClr>
                </a:solidFill>
                <a:cs typeface="Arial" pitchFamily="34" charset="0"/>
              </a:rPr>
              <a:t>Think </a:t>
            </a:r>
            <a:r>
              <a:rPr lang="en-US" sz="3200" i="1" dirty="0" smtClean="0">
                <a:solidFill>
                  <a:schemeClr val="tx1">
                    <a:lumMod val="65000"/>
                    <a:lumOff val="35000"/>
                  </a:schemeClr>
                </a:solidFill>
                <a:cs typeface="Arial" pitchFamily="34" charset="0"/>
              </a:rPr>
              <a:t>technologically</a:t>
            </a:r>
          </a:p>
          <a:p>
            <a:pPr marL="571500" indent="-571500">
              <a:buFont typeface="Arial" panose="020B0604020202020204" pitchFamily="34" charset="0"/>
              <a:buChar char="•"/>
            </a:pPr>
            <a:r>
              <a:rPr lang="en-US" sz="3200" i="1" dirty="0" smtClean="0">
                <a:solidFill>
                  <a:schemeClr val="tx1">
                    <a:lumMod val="65000"/>
                    <a:lumOff val="35000"/>
                  </a:schemeClr>
                </a:solidFill>
                <a:cs typeface="Arial" pitchFamily="34" charset="0"/>
              </a:rPr>
              <a:t>To think scientifically</a:t>
            </a:r>
            <a:endParaRPr lang="en-US" sz="3200" i="1" dirty="0">
              <a:solidFill>
                <a:schemeClr val="tx1">
                  <a:lumMod val="65000"/>
                  <a:lumOff val="35000"/>
                </a:schemeClr>
              </a:solidFill>
              <a:cs typeface="Arial" pitchFamily="34" charset="0"/>
            </a:endParaRPr>
          </a:p>
        </p:txBody>
      </p:sp>
      <p:sp>
        <p:nvSpPr>
          <p:cNvPr id="42" name="TextBox 41"/>
          <p:cNvSpPr txBox="1"/>
          <p:nvPr/>
        </p:nvSpPr>
        <p:spPr>
          <a:xfrm>
            <a:off x="24831921" y="32143821"/>
            <a:ext cx="11742602" cy="830997"/>
          </a:xfrm>
          <a:prstGeom prst="rect">
            <a:avLst/>
          </a:prstGeom>
          <a:noFill/>
        </p:spPr>
        <p:txBody>
          <a:bodyPr wrap="square" rtlCol="0">
            <a:spAutoFit/>
          </a:bodyPr>
          <a:lstStyle>
            <a:defPPr>
              <a:defRPr kern="1200" smtId="4294967295"/>
            </a:defPPr>
          </a:lstStyle>
          <a:p>
            <a:r>
              <a:rPr lang="en-US" sz="2400" i="1" dirty="0">
                <a:solidFill>
                  <a:schemeClr val="tx1">
                    <a:lumMod val="65000"/>
                    <a:lumOff val="35000"/>
                  </a:schemeClr>
                </a:solidFill>
                <a:cs typeface="Arial" pitchFamily="34" charset="0"/>
              </a:rPr>
              <a:t>Note.  </a:t>
            </a:r>
            <a:r>
              <a:rPr lang="en-US" sz="2400" dirty="0">
                <a:solidFill>
                  <a:schemeClr val="tx1">
                    <a:lumMod val="65000"/>
                    <a:lumOff val="35000"/>
                  </a:schemeClr>
                </a:solidFill>
                <a:cs typeface="Arial" pitchFamily="34" charset="0"/>
              </a:rPr>
              <a:t>Stem sentences vary:  “How much do you think”, “How often do you”, </a:t>
            </a:r>
            <a:endParaRPr lang="en-US" sz="2400" dirty="0" smtClean="0">
              <a:solidFill>
                <a:schemeClr val="tx1">
                  <a:lumMod val="65000"/>
                  <a:lumOff val="35000"/>
                </a:schemeClr>
              </a:solidFill>
              <a:cs typeface="Arial" pitchFamily="34" charset="0"/>
            </a:endParaRPr>
          </a:p>
          <a:p>
            <a:r>
              <a:rPr lang="en-US" sz="2400" dirty="0" smtClean="0">
                <a:solidFill>
                  <a:schemeClr val="tx1">
                    <a:lumMod val="65000"/>
                    <a:lumOff val="35000"/>
                  </a:schemeClr>
                </a:solidFill>
                <a:cs typeface="Arial" pitchFamily="34" charset="0"/>
              </a:rPr>
              <a:t>“</a:t>
            </a:r>
            <a:r>
              <a:rPr lang="en-US" sz="2400" dirty="0">
                <a:solidFill>
                  <a:schemeClr val="tx1">
                    <a:lumMod val="65000"/>
                    <a:lumOff val="35000"/>
                  </a:schemeClr>
                </a:solidFill>
                <a:cs typeface="Arial" pitchFamily="34" charset="0"/>
              </a:rPr>
              <a:t>Do you like”, “You find yourself”, “You can</a:t>
            </a:r>
            <a:r>
              <a:rPr lang="en-US" sz="2400" dirty="0" smtClean="0">
                <a:solidFill>
                  <a:schemeClr val="tx1">
                    <a:lumMod val="65000"/>
                    <a:lumOff val="35000"/>
                  </a:schemeClr>
                </a:solidFill>
                <a:cs typeface="Arial" pitchFamily="34" charset="0"/>
              </a:rPr>
              <a:t>”, “</a:t>
            </a:r>
            <a:r>
              <a:rPr lang="en-US" sz="2400" dirty="0">
                <a:solidFill>
                  <a:schemeClr val="tx1">
                    <a:lumMod val="65000"/>
                    <a:lumOff val="35000"/>
                  </a:schemeClr>
                </a:solidFill>
                <a:cs typeface="Arial" pitchFamily="34" charset="0"/>
              </a:rPr>
              <a:t>Your thinking is”.</a:t>
            </a:r>
          </a:p>
        </p:txBody>
      </p:sp>
      <p:pic>
        <p:nvPicPr>
          <p:cNvPr id="3" name="Picture 2"/>
          <p:cNvPicPr>
            <a:picLocks noChangeAspect="1"/>
          </p:cNvPicPr>
          <p:nvPr/>
        </p:nvPicPr>
        <p:blipFill rotWithShape="1">
          <a:blip r:embed="rId10">
            <a:extLst>
              <a:ext uri="{28A0092B-C50C-407E-A947-70E740481C1C}">
                <a14:useLocalDpi xmlns:a14="http://schemas.microsoft.com/office/drawing/2010/main" val="0"/>
              </a:ext>
            </a:extLst>
          </a:blip>
          <a:srcRect b="2820"/>
          <a:stretch/>
        </p:blipFill>
        <p:spPr>
          <a:xfrm>
            <a:off x="103292" y="1072027"/>
            <a:ext cx="8316808" cy="5163674"/>
          </a:xfrm>
          <a:prstGeom prst="roundRect">
            <a:avLst>
              <a:gd name="adj" fmla="val 16667"/>
            </a:avLst>
          </a:prstGeom>
          <a:ln>
            <a:noFill/>
          </a:ln>
          <a:effectLst/>
          <a:scene3d>
            <a:camera prst="perspectiveRelaxed">
              <a:rot lat="19800000" lon="1200000" rev="20820000"/>
            </a:camera>
            <a:lightRig rig="threePt" dir="t"/>
          </a:scene3d>
          <a:sp3d contourW="6350" prstMaterial="matte">
            <a:bevelT w="101600" h="101600"/>
            <a:contourClr>
              <a:srgbClr val="969696"/>
            </a:contourClr>
          </a:sp3d>
        </p:spPr>
      </p:pic>
      <p:sp>
        <p:nvSpPr>
          <p:cNvPr id="47" name="TextBox 46"/>
          <p:cNvSpPr txBox="1"/>
          <p:nvPr/>
        </p:nvSpPr>
        <p:spPr>
          <a:xfrm>
            <a:off x="37032690" y="8021950"/>
            <a:ext cx="12035363" cy="18928259"/>
          </a:xfrm>
          <a:prstGeom prst="rect">
            <a:avLst/>
          </a:prstGeom>
          <a:noFill/>
        </p:spPr>
        <p:txBody>
          <a:bodyPr wrap="square" rtlCol="0">
            <a:spAutoFit/>
          </a:bodyPr>
          <a:lstStyle>
            <a:defPPr>
              <a:defRPr kern="1200" smtId="4294967295"/>
            </a:defPPr>
          </a:lstStyle>
          <a:p>
            <a:r>
              <a:rPr lang="en-US" sz="3600" i="1" dirty="0" smtClean="0">
                <a:latin typeface="Arial Black" panose="020B0A04020102020204" pitchFamily="34" charset="0"/>
              </a:rPr>
              <a:t>Clinical case example</a:t>
            </a:r>
            <a:endParaRPr lang="en-US" sz="3600" i="1" dirty="0">
              <a:latin typeface="Arial Black" panose="020B0A04020102020204" pitchFamily="34" charset="0"/>
            </a:endParaRPr>
          </a:p>
          <a:p>
            <a:r>
              <a:rPr lang="en-US" sz="3600" b="1" dirty="0" smtClean="0"/>
              <a:t>BACKGROUND</a:t>
            </a:r>
            <a:r>
              <a:rPr lang="en-US" sz="3600" dirty="0" smtClean="0"/>
              <a:t>: Female client, 15 years, referred for assessment after falling grades and panic attacks.  History of dissociation (increasing over last two years).  Had CBT for anxiety which was unsuccessful.  Highly social, hates to let others down.  Poor time management.</a:t>
            </a:r>
          </a:p>
          <a:p>
            <a:r>
              <a:rPr lang="en-US" sz="3600" b="1" dirty="0" smtClean="0"/>
              <a:t>ASSESSMENT</a:t>
            </a:r>
            <a:r>
              <a:rPr lang="en-US" sz="3600" dirty="0" smtClean="0"/>
              <a:t>: </a:t>
            </a:r>
          </a:p>
          <a:p>
            <a:pPr marL="571500" indent="-571500">
              <a:buFont typeface="Arial" panose="020B0604020202020204" pitchFamily="34" charset="0"/>
              <a:buChar char="•"/>
            </a:pPr>
            <a:r>
              <a:rPr lang="en-US" sz="3600" dirty="0" smtClean="0">
                <a:cs typeface="Arial" pitchFamily="34" charset="0"/>
              </a:rPr>
              <a:t>Cognitive abilities high average or better</a:t>
            </a:r>
          </a:p>
          <a:p>
            <a:pPr marL="571500" indent="-571500">
              <a:buFont typeface="Arial" panose="020B0604020202020204" pitchFamily="34" charset="0"/>
              <a:buChar char="•"/>
            </a:pPr>
            <a:r>
              <a:rPr lang="en-US" sz="3600" dirty="0" smtClean="0">
                <a:cs typeface="Arial" pitchFamily="34" charset="0"/>
              </a:rPr>
              <a:t>NEO-PI-3: Neuroticism (X), Extraversion (X), Agreeableness, (X), Openness (X), Conscientiousness (X)</a:t>
            </a:r>
          </a:p>
          <a:p>
            <a:pPr marL="571500" indent="-571500">
              <a:buFont typeface="Arial" panose="020B0604020202020204" pitchFamily="34" charset="0"/>
              <a:buChar char="•"/>
            </a:pPr>
            <a:r>
              <a:rPr lang="en-US" sz="3600" dirty="0" smtClean="0">
                <a:cs typeface="Arial" pitchFamily="34" charset="0"/>
              </a:rPr>
              <a:t>PAI-A: Elevated Health Concerns (</a:t>
            </a:r>
            <a:r>
              <a:rPr lang="en-US" sz="3600" i="1" dirty="0" smtClean="0">
                <a:cs typeface="Arial" pitchFamily="34" charset="0"/>
              </a:rPr>
              <a:t>T</a:t>
            </a:r>
            <a:r>
              <a:rPr lang="en-US" sz="3600" dirty="0" smtClean="0">
                <a:cs typeface="Arial" pitchFamily="34" charset="0"/>
              </a:rPr>
              <a:t>63), Physiological Anxiety (</a:t>
            </a:r>
            <a:r>
              <a:rPr lang="en-US" sz="3600" i="1" dirty="0" smtClean="0">
                <a:cs typeface="Arial" pitchFamily="34" charset="0"/>
              </a:rPr>
              <a:t>T</a:t>
            </a:r>
            <a:r>
              <a:rPr lang="en-US" sz="3600" dirty="0" smtClean="0">
                <a:cs typeface="Arial" pitchFamily="34" charset="0"/>
              </a:rPr>
              <a:t>62), Thought Disorder (</a:t>
            </a:r>
            <a:r>
              <a:rPr lang="en-US" sz="3600" i="1" dirty="0" smtClean="0">
                <a:cs typeface="Arial" pitchFamily="34" charset="0"/>
              </a:rPr>
              <a:t>T</a:t>
            </a:r>
            <a:r>
              <a:rPr lang="en-US" sz="3600" dirty="0" smtClean="0">
                <a:cs typeface="Arial" pitchFamily="34" charset="0"/>
              </a:rPr>
              <a:t>74), Warmth (</a:t>
            </a:r>
            <a:r>
              <a:rPr lang="en-US" sz="3600" i="1" dirty="0" smtClean="0">
                <a:cs typeface="Arial" pitchFamily="34" charset="0"/>
              </a:rPr>
              <a:t>T</a:t>
            </a:r>
            <a:r>
              <a:rPr lang="en-US" sz="3600" dirty="0" smtClean="0">
                <a:cs typeface="Arial" pitchFamily="34" charset="0"/>
              </a:rPr>
              <a:t>66)</a:t>
            </a:r>
          </a:p>
          <a:p>
            <a:pPr marL="571500" indent="-571500">
              <a:buFont typeface="Arial" panose="020B0604020202020204" pitchFamily="34" charset="0"/>
              <a:buChar char="•"/>
            </a:pPr>
            <a:r>
              <a:rPr lang="en-US" sz="3600" dirty="0" smtClean="0">
                <a:cs typeface="Arial" pitchFamily="34" charset="0"/>
              </a:rPr>
              <a:t>WOT: </a:t>
            </a:r>
            <a:r>
              <a:rPr lang="en-US" sz="3600" dirty="0" err="1" smtClean="0">
                <a:cs typeface="Arial" pitchFamily="34" charset="0"/>
              </a:rPr>
              <a:t>Surgent</a:t>
            </a:r>
            <a:r>
              <a:rPr lang="en-US" sz="3600" dirty="0" smtClean="0">
                <a:cs typeface="Arial" pitchFamily="34" charset="0"/>
              </a:rPr>
              <a:t> (X), Creative (X), Control (X), Intuitive (X), Free Thinker (X), Scientific (X)</a:t>
            </a:r>
          </a:p>
          <a:p>
            <a:pPr marL="571500" indent="-571500">
              <a:buFont typeface="Arial" panose="020B0604020202020204" pitchFamily="34" charset="0"/>
              <a:buChar char="•"/>
            </a:pPr>
            <a:r>
              <a:rPr lang="en-US" sz="3600" dirty="0">
                <a:cs typeface="Arial" pitchFamily="34" charset="0"/>
              </a:rPr>
              <a:t>Met criteria for XXXXXXX</a:t>
            </a:r>
          </a:p>
          <a:p>
            <a:endParaRPr lang="en-US" sz="3600" dirty="0">
              <a:cs typeface="Arial" pitchFamily="34" charset="0"/>
            </a:endParaRPr>
          </a:p>
          <a:p>
            <a:r>
              <a:rPr lang="en-US" sz="3600" b="1" dirty="0" smtClean="0">
                <a:cs typeface="Arial" pitchFamily="34" charset="0"/>
              </a:rPr>
              <a:t>CONCEPTUALISATION</a:t>
            </a:r>
            <a:r>
              <a:rPr lang="en-US" sz="3600" dirty="0" smtClean="0">
                <a:cs typeface="Arial" pitchFamily="34" charset="0"/>
              </a:rPr>
              <a:t>: Client’s sense of self was derived from committing to and helping others.  </a:t>
            </a:r>
            <a:r>
              <a:rPr lang="en-US" sz="3600" dirty="0" smtClean="0">
                <a:cs typeface="Arial" pitchFamily="34" charset="0"/>
              </a:rPr>
              <a:t>Despite this, she was a high achiever and felt she was not meeting her expectations of herself, or those of her parents.  Overcommitting to others left little time to focus on her own learning, resulting in panic upon realization that assignments were due.  Dissociation was a maladaptive coping strategy based on avoidance of anxiety related to failure.  As an </a:t>
            </a:r>
            <a:r>
              <a:rPr lang="en-US" sz="3600" u="sng" dirty="0" err="1" smtClean="0">
                <a:cs typeface="Arial" pitchFamily="34" charset="0"/>
              </a:rPr>
              <a:t>Ideaist</a:t>
            </a:r>
            <a:r>
              <a:rPr lang="en-US" sz="3600" dirty="0" smtClean="0">
                <a:cs typeface="Arial" pitchFamily="34" charset="0"/>
              </a:rPr>
              <a:t> thinker, she needed time to think and deeply understand, which was not a focus in her previous CBT intervention.</a:t>
            </a:r>
          </a:p>
          <a:p>
            <a:endParaRPr lang="en-US" sz="3600" dirty="0">
              <a:cs typeface="Arial" pitchFamily="34" charset="0"/>
            </a:endParaRPr>
          </a:p>
          <a:p>
            <a:r>
              <a:rPr lang="en-US" sz="3600" b="1" dirty="0" smtClean="0">
                <a:cs typeface="Arial" pitchFamily="34" charset="0"/>
              </a:rPr>
              <a:t>INTERVENTION AND OUTCOME</a:t>
            </a:r>
            <a:r>
              <a:rPr lang="en-US" sz="3600" dirty="0" smtClean="0">
                <a:cs typeface="Arial" pitchFamily="34" charset="0"/>
              </a:rPr>
              <a:t>: Six fortnightly sessions of psychoeducation around personality, thinking style, and how CBT would help – teaching her </a:t>
            </a:r>
            <a:r>
              <a:rPr lang="en-US" sz="3600" i="1" dirty="0" smtClean="0">
                <a:cs typeface="Arial" pitchFamily="34" charset="0"/>
              </a:rPr>
              <a:t>about</a:t>
            </a:r>
            <a:r>
              <a:rPr lang="en-US" sz="3600" dirty="0" smtClean="0">
                <a:cs typeface="Arial" pitchFamily="34" charset="0"/>
              </a:rPr>
              <a:t> CBT, rather than </a:t>
            </a:r>
            <a:r>
              <a:rPr lang="en-US" sz="3600" i="1" dirty="0" smtClean="0">
                <a:cs typeface="Arial" pitchFamily="34" charset="0"/>
              </a:rPr>
              <a:t>doing</a:t>
            </a:r>
            <a:r>
              <a:rPr lang="en-US" sz="3600" dirty="0" smtClean="0">
                <a:cs typeface="Arial" pitchFamily="34" charset="0"/>
              </a:rPr>
              <a:t> CBT.  Four monthly additional maintenance sessions.  Remission of anxiety symptoms by session four, minimal dissociation symptoms by session eight.</a:t>
            </a:r>
            <a:endParaRPr lang="en-US" sz="3600" dirty="0">
              <a:cs typeface="Arial" pitchFamily="34" charset="0"/>
            </a:endParaRPr>
          </a:p>
        </p:txBody>
      </p:sp>
    </p:spTree>
    <p:extLst>
      <p:ext uri="{BB962C8B-B14F-4D97-AF65-F5344CB8AC3E}">
        <p14:creationId xmlns:p14="http://schemas.microsoft.com/office/powerpoint/2010/main" val="4128123355"/>
      </p:ext>
    </p:extLst>
  </p:cSld>
  <p:clrMapOvr>
    <a:masterClrMapping/>
  </p:clrMapOvr>
  <p:transition/>
</p:sld>
</file>

<file path=ppt/tags/tag1.xml><?xml version="1.0" encoding="utf-8"?>
<p:tagLst xmlns:a="http://schemas.openxmlformats.org/drawingml/2006/main" xmlns:r="http://schemas.openxmlformats.org/officeDocument/2006/relationships" xmlns:p="http://schemas.openxmlformats.org/presentationml/2006/main">
  <p:tag name="AS_NET" val="4.0.30319.42000"/>
  <p:tag name="AS_OS" val="Microsoft Windows NT 6.1.7601 Service Pack 1"/>
  <p:tag name="AS_RELEASE_DATE" val="2015.10.08"/>
  <p:tag name="AS_TITLE" val="Aspose.Slides for .NET 4.0"/>
  <p:tag name="AS_VERSION" val="15.8.1.0"/>
  <p:tag name="MMPROD_NEXTUNIQUEID" val="10009"/>
  <p:tag name="MMPROD_UIDATA" val="&lt;database version=&quot;11.0&quot;&gt;&lt;object type=&quot;1&quot; unique_id=&quot;10001&quot;&gt;&lt;object type=&quot;2&quot; unique_id=&quot;10002&quot;&gt;&lt;object type=&quot;3&quot; unique_id=&quot;10003&quot;&gt;&lt;property id=&quot;20148&quot; value=&quot;5&quot;/&gt;&lt;property id=&quot;20300&quot; value=&quot;Slide 1 - &amp;quot;New Frontiers in the Measurement of Cognition:  The Ways of Thinking Instrument&amp;quot;&quot;/&gt;&lt;property id=&quot;20307&quot; value=&quot;263&quot;/&gt;&lt;/object&gt;&lt;/object&gt;&lt;object type=&quot;8&quot; unique_id=&quot;10006&quot;&gt;&lt;/object&gt;&lt;/object&gt;&lt;/database&gt;"/>
  <p:tag name="SECTOMILLISECCONVERTED"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4876</TotalTime>
  <Words>1196</Words>
  <Application>Microsoft Office PowerPoint</Application>
  <PresentationFormat>Custom</PresentationFormat>
  <Paragraphs>116</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Arial Black</vt:lpstr>
      <vt:lpstr>Calibri</vt:lpstr>
      <vt:lpstr>Calibri Light</vt:lpstr>
      <vt:lpstr>Office Theme</vt:lpstr>
      <vt:lpstr>New Frontiers in the Measurement of Cognition:  The Ways of Thinking Instrument</vt:lpstr>
    </vt:vector>
  </TitlesOfParts>
  <Manager/>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Scientific poster example</dc:title>
  <dc:subject>Template For Scientific Poster Presentation</dc:subject>
  <dc:creator>Graphicsland/MakeSigns.com</dc:creator>
  <cp:keywords>scientific, research, template, custom, poster, presentation, symposium, printing, powerpoint, create, design, example, sample, download</cp:keywords>
  <dc:description>We offer free powerpoint poster templates to help you design your very own scientific poster presentation.</dc:description>
  <cp:lastModifiedBy>Shane Costello</cp:lastModifiedBy>
  <cp:revision>81</cp:revision>
  <dcterms:modified xsi:type="dcterms:W3CDTF">2019-02-27T13:55:58Z</dcterms:modified>
  <cp:category>science research poster</cp:category>
</cp:coreProperties>
</file>