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24" autoAdjust="0"/>
    <p:restoredTop sz="94660"/>
  </p:normalViewPr>
  <p:slideViewPr>
    <p:cSldViewPr snapToGrid="0">
      <p:cViewPr>
        <p:scale>
          <a:sx n="40" d="100"/>
          <a:sy n="40" d="100"/>
        </p:scale>
        <p:origin x="1770" y="-27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0" name="Platshållare för bild 49">
            <a:extLst>
              <a:ext uri="{FF2B5EF4-FFF2-40B4-BE49-F238E27FC236}">
                <a16:creationId xmlns:a16="http://schemas.microsoft.com/office/drawing/2014/main" id="{5204A1A0-7930-460F-BD89-B65CFDEF7043}"/>
              </a:ext>
            </a:extLst>
          </p:cNvPr>
          <p:cNvSpPr>
            <a:spLocks noGrp="1"/>
          </p:cNvSpPr>
          <p:nvPr>
            <p:ph type="pic" sz="quarter" idx="33" hasCustomPrompt="1"/>
          </p:nvPr>
        </p:nvSpPr>
        <p:spPr>
          <a:xfrm>
            <a:off x="-38099" y="0"/>
            <a:ext cx="25238076" cy="4438650"/>
          </a:xfrm>
          <a:custGeom>
            <a:avLst/>
            <a:gdLst>
              <a:gd name="connsiteX0" fmla="*/ 0 w 25199975"/>
              <a:gd name="connsiteY0" fmla="*/ 0 h 2609850"/>
              <a:gd name="connsiteX1" fmla="*/ 25199975 w 25199975"/>
              <a:gd name="connsiteY1" fmla="*/ 0 h 2609850"/>
              <a:gd name="connsiteX2" fmla="*/ 25199975 w 25199975"/>
              <a:gd name="connsiteY2" fmla="*/ 2609850 h 2609850"/>
              <a:gd name="connsiteX3" fmla="*/ 0 w 25199975"/>
              <a:gd name="connsiteY3" fmla="*/ 2609850 h 2609850"/>
              <a:gd name="connsiteX4" fmla="*/ 0 w 25199975"/>
              <a:gd name="connsiteY4" fmla="*/ 0 h 2609850"/>
              <a:gd name="connsiteX0" fmla="*/ 38100 w 25238075"/>
              <a:gd name="connsiteY0" fmla="*/ 0 h 4438650"/>
              <a:gd name="connsiteX1" fmla="*/ 25238075 w 25238075"/>
              <a:gd name="connsiteY1" fmla="*/ 0 h 4438650"/>
              <a:gd name="connsiteX2" fmla="*/ 25238075 w 25238075"/>
              <a:gd name="connsiteY2" fmla="*/ 2609850 h 4438650"/>
              <a:gd name="connsiteX3" fmla="*/ 0 w 25238075"/>
              <a:gd name="connsiteY3" fmla="*/ 4438650 h 4438650"/>
              <a:gd name="connsiteX4" fmla="*/ 38100 w 25238075"/>
              <a:gd name="connsiteY4" fmla="*/ 0 h 4438650"/>
              <a:gd name="connsiteX0" fmla="*/ 38100 w 25238076"/>
              <a:gd name="connsiteY0" fmla="*/ 0 h 4438650"/>
              <a:gd name="connsiteX1" fmla="*/ 25238075 w 25238076"/>
              <a:gd name="connsiteY1" fmla="*/ 0 h 4438650"/>
              <a:gd name="connsiteX2" fmla="*/ 25238076 w 25238076"/>
              <a:gd name="connsiteY2" fmla="*/ 2552700 h 4438650"/>
              <a:gd name="connsiteX3" fmla="*/ 0 w 25238076"/>
              <a:gd name="connsiteY3" fmla="*/ 4438650 h 4438650"/>
              <a:gd name="connsiteX4" fmla="*/ 38100 w 25238076"/>
              <a:gd name="connsiteY4" fmla="*/ 0 h 443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8076" h="4438650">
                <a:moveTo>
                  <a:pt x="38100" y="0"/>
                </a:moveTo>
                <a:lnTo>
                  <a:pt x="25238075" y="0"/>
                </a:lnTo>
                <a:cubicBezTo>
                  <a:pt x="25238075" y="850900"/>
                  <a:pt x="25238076" y="1701800"/>
                  <a:pt x="25238076" y="2552700"/>
                </a:cubicBezTo>
                <a:lnTo>
                  <a:pt x="0" y="4438650"/>
                </a:lnTo>
                <a:lnTo>
                  <a:pt x="38100" y="0"/>
                </a:lnTo>
                <a:close/>
              </a:path>
            </a:pathLst>
          </a:custGeom>
          <a:solidFill>
            <a:schemeClr val="bg1">
              <a:lumMod val="75000"/>
            </a:schemeClr>
          </a:solidFill>
        </p:spPr>
        <p:txBody>
          <a:bodyPr tIns="540000"/>
          <a:lstStyle>
            <a:lvl1pPr marL="0" indent="0" algn="ctr">
              <a:buNone/>
              <a:defRPr>
                <a:solidFill>
                  <a:schemeClr val="bg1"/>
                </a:solidFill>
              </a:defRPr>
            </a:lvl1pPr>
          </a:lstStyle>
          <a:p>
            <a:r>
              <a:rPr lang="sv-SE"/>
              <a:t>Image</a:t>
            </a:r>
          </a:p>
        </p:txBody>
      </p:sp>
      <p:sp>
        <p:nvSpPr>
          <p:cNvPr id="48" name="Platshållare för text 8">
            <a:extLst>
              <a:ext uri="{FF2B5EF4-FFF2-40B4-BE49-F238E27FC236}">
                <a16:creationId xmlns:a16="http://schemas.microsoft.com/office/drawing/2014/main" id="{BFF555FF-4BB4-4853-BCBB-D5B3B89FE14F}"/>
              </a:ext>
            </a:extLst>
          </p:cNvPr>
          <p:cNvSpPr>
            <a:spLocks noGrp="1"/>
          </p:cNvSpPr>
          <p:nvPr>
            <p:ph type="body" sz="quarter" idx="32" hasCustomPrompt="1"/>
          </p:nvPr>
        </p:nvSpPr>
        <p:spPr>
          <a:xfrm rot="4500000">
            <a:off x="10129386" y="-9215298"/>
            <a:ext cx="4920313" cy="25283862"/>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 name="connsiteX0" fmla="*/ 0 w 1350115"/>
              <a:gd name="connsiteY0" fmla="*/ 6889079 h 6977811"/>
              <a:gd name="connsiteX1" fmla="*/ 1333011 w 1350115"/>
              <a:gd name="connsiteY1" fmla="*/ 0 h 6977811"/>
              <a:gd name="connsiteX2" fmla="*/ 1350058 w 1350115"/>
              <a:gd name="connsiteY2" fmla="*/ 16967 h 6977811"/>
              <a:gd name="connsiteX3" fmla="*/ 298524 w 1350115"/>
              <a:gd name="connsiteY3" fmla="*/ 6977811 h 6977811"/>
              <a:gd name="connsiteX4" fmla="*/ 0 w 1350115"/>
              <a:gd name="connsiteY4" fmla="*/ 6889079 h 6977811"/>
              <a:gd name="connsiteX0" fmla="*/ 0 w 1793022"/>
              <a:gd name="connsiteY0" fmla="*/ 6984988 h 7073720"/>
              <a:gd name="connsiteX1" fmla="*/ 1333011 w 1793022"/>
              <a:gd name="connsiteY1" fmla="*/ 95909 h 7073720"/>
              <a:gd name="connsiteX2" fmla="*/ 1793021 w 1793022"/>
              <a:gd name="connsiteY2" fmla="*/ 5626 h 7073720"/>
              <a:gd name="connsiteX3" fmla="*/ 298524 w 1793022"/>
              <a:gd name="connsiteY3" fmla="*/ 7073720 h 7073720"/>
              <a:gd name="connsiteX4" fmla="*/ 0 w 1793022"/>
              <a:gd name="connsiteY4" fmla="*/ 6984988 h 7073720"/>
              <a:gd name="connsiteX0" fmla="*/ 0 w 1825203"/>
              <a:gd name="connsiteY0" fmla="*/ 9566587 h 9655319"/>
              <a:gd name="connsiteX1" fmla="*/ 1824506 w 1825203"/>
              <a:gd name="connsiteY1" fmla="*/ 0 h 9655319"/>
              <a:gd name="connsiteX2" fmla="*/ 1793021 w 1825203"/>
              <a:gd name="connsiteY2" fmla="*/ 2587225 h 9655319"/>
              <a:gd name="connsiteX3" fmla="*/ 298524 w 1825203"/>
              <a:gd name="connsiteY3" fmla="*/ 9655319 h 9655319"/>
              <a:gd name="connsiteX4" fmla="*/ 0 w 1825203"/>
              <a:gd name="connsiteY4" fmla="*/ 9566587 h 9655319"/>
              <a:gd name="connsiteX0" fmla="*/ 0 w 1878953"/>
              <a:gd name="connsiteY0" fmla="*/ 9566587 h 9655319"/>
              <a:gd name="connsiteX1" fmla="*/ 1824506 w 1878953"/>
              <a:gd name="connsiteY1" fmla="*/ 0 h 9655319"/>
              <a:gd name="connsiteX2" fmla="*/ 1878939 w 1878953"/>
              <a:gd name="connsiteY2" fmla="*/ 102298 h 9655319"/>
              <a:gd name="connsiteX3" fmla="*/ 298524 w 1878953"/>
              <a:gd name="connsiteY3" fmla="*/ 9655319 h 9655319"/>
              <a:gd name="connsiteX4" fmla="*/ 0 w 1878953"/>
              <a:gd name="connsiteY4" fmla="*/ 9566587 h 96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953" h="9655319">
                <a:moveTo>
                  <a:pt x="0" y="9566587"/>
                </a:moveTo>
                <a:lnTo>
                  <a:pt x="1824506" y="0"/>
                </a:lnTo>
                <a:cubicBezTo>
                  <a:pt x="1830667" y="26931"/>
                  <a:pt x="1879923" y="65843"/>
                  <a:pt x="1878939" y="102298"/>
                </a:cubicBezTo>
                <a:lnTo>
                  <a:pt x="298524" y="9655319"/>
                </a:lnTo>
                <a:lnTo>
                  <a:pt x="0" y="9566587"/>
                </a:lnTo>
                <a:close/>
              </a:path>
            </a:pathLst>
          </a:custGeom>
          <a:solidFill>
            <a:schemeClr val="accent3"/>
          </a:solidFill>
          <a:ln>
            <a:noFill/>
          </a:ln>
        </p:spPr>
        <p:txBody>
          <a:bodyPr/>
          <a:lstStyle>
            <a:lvl1pPr marL="0" indent="0">
              <a:buNone/>
              <a:defRPr sz="100"/>
            </a:lvl1pPr>
          </a:lstStyle>
          <a:p>
            <a:pPr lvl="0"/>
            <a:r>
              <a:rPr lang="sv-SE"/>
              <a:t>.</a:t>
            </a:r>
          </a:p>
        </p:txBody>
      </p:sp>
      <p:sp>
        <p:nvSpPr>
          <p:cNvPr id="2" name="Title 1"/>
          <p:cNvSpPr>
            <a:spLocks noGrp="1"/>
          </p:cNvSpPr>
          <p:nvPr>
            <p:ph type="title" hasCustomPrompt="1"/>
          </p:nvPr>
        </p:nvSpPr>
        <p:spPr>
          <a:xfrm>
            <a:off x="1778219" y="4937760"/>
            <a:ext cx="21584701" cy="3068506"/>
          </a:xfrm>
        </p:spPr>
        <p:txBody>
          <a:bodyPr/>
          <a:lstStyle>
            <a:lvl1pPr>
              <a:defRPr/>
            </a:lvl1pPr>
          </a:lstStyle>
          <a:p>
            <a:r>
              <a:rPr lang="en-US"/>
              <a:t>Interesting headlines</a:t>
            </a:r>
            <a:endParaRPr lang="en-US" dirty="0"/>
          </a:p>
        </p:txBody>
      </p:sp>
      <p:sp>
        <p:nvSpPr>
          <p:cNvPr id="10" name="Platshållare för text 9">
            <a:extLst>
              <a:ext uri="{FF2B5EF4-FFF2-40B4-BE49-F238E27FC236}">
                <a16:creationId xmlns:a16="http://schemas.microsoft.com/office/drawing/2014/main" id="{C4EBEA60-D268-4D53-A44B-CC572E9420C2}"/>
              </a:ext>
            </a:extLst>
          </p:cNvPr>
          <p:cNvSpPr>
            <a:spLocks noGrp="1"/>
          </p:cNvSpPr>
          <p:nvPr>
            <p:ph type="body" sz="quarter" idx="10"/>
          </p:nvPr>
        </p:nvSpPr>
        <p:spPr>
          <a:xfrm>
            <a:off x="1736725" y="14571663"/>
            <a:ext cx="7132638" cy="4571682"/>
          </a:xfrm>
        </p:spPr>
        <p:txBody>
          <a:bodyPr/>
          <a:lstStyle>
            <a:lvl1pPr marL="0" indent="0">
              <a:buFontTx/>
              <a:buNone/>
              <a:defRPr/>
            </a:lvl1pPr>
          </a:lstStyle>
          <a:p>
            <a:pPr lvl="0"/>
            <a:r>
              <a:rPr lang="en-US"/>
              <a:t>Click to edit Master text styles</a:t>
            </a:r>
          </a:p>
        </p:txBody>
      </p:sp>
      <p:sp>
        <p:nvSpPr>
          <p:cNvPr id="11" name="Platshållare för text 9">
            <a:extLst>
              <a:ext uri="{FF2B5EF4-FFF2-40B4-BE49-F238E27FC236}">
                <a16:creationId xmlns:a16="http://schemas.microsoft.com/office/drawing/2014/main" id="{002A98FE-FA86-468A-A0B0-99E8CFAA99D6}"/>
              </a:ext>
            </a:extLst>
          </p:cNvPr>
          <p:cNvSpPr>
            <a:spLocks noGrp="1"/>
          </p:cNvSpPr>
          <p:nvPr>
            <p:ph type="body" sz="quarter" idx="11" hasCustomPrompt="1"/>
          </p:nvPr>
        </p:nvSpPr>
        <p:spPr>
          <a:xfrm>
            <a:off x="1736725" y="7959725"/>
            <a:ext cx="21626195" cy="1321435"/>
          </a:xfrm>
        </p:spPr>
        <p:txBody>
          <a:bodyPr/>
          <a:lstStyle>
            <a:lvl1pPr marL="0" indent="0">
              <a:lnSpc>
                <a:spcPts val="9000"/>
              </a:lnSpc>
              <a:buFontTx/>
              <a:buNone/>
              <a:defRPr sz="7000"/>
            </a:lvl1pPr>
          </a:lstStyle>
          <a:p>
            <a:pPr lvl="0"/>
            <a:r>
              <a:rPr lang="en-US"/>
              <a:t>Subheadings that further explain the report</a:t>
            </a:r>
            <a:endParaRPr lang="sv-SE"/>
          </a:p>
        </p:txBody>
      </p:sp>
      <p:sp>
        <p:nvSpPr>
          <p:cNvPr id="12" name="Platshållare för text 9">
            <a:extLst>
              <a:ext uri="{FF2B5EF4-FFF2-40B4-BE49-F238E27FC236}">
                <a16:creationId xmlns:a16="http://schemas.microsoft.com/office/drawing/2014/main" id="{BFD6B2D0-B95E-49C8-9750-457A6A71F872}"/>
              </a:ext>
            </a:extLst>
          </p:cNvPr>
          <p:cNvSpPr>
            <a:spLocks noGrp="1"/>
          </p:cNvSpPr>
          <p:nvPr>
            <p:ph type="body" sz="quarter" idx="12" hasCustomPrompt="1"/>
          </p:nvPr>
        </p:nvSpPr>
        <p:spPr>
          <a:xfrm>
            <a:off x="1736725" y="9871385"/>
            <a:ext cx="7132638" cy="1147135"/>
          </a:xfrm>
        </p:spPr>
        <p:txBody>
          <a:bodyPr anchor="b"/>
          <a:lstStyle>
            <a:lvl1pPr marL="0" indent="0">
              <a:buFontTx/>
              <a:buNone/>
              <a:defRPr b="1" cap="all" baseline="0"/>
            </a:lvl1pPr>
          </a:lstStyle>
          <a:p>
            <a:pPr lvl="0"/>
            <a:r>
              <a:rPr lang="sv-SE"/>
              <a:t>conclusion</a:t>
            </a:r>
          </a:p>
        </p:txBody>
      </p:sp>
      <p:sp>
        <p:nvSpPr>
          <p:cNvPr id="13" name="Platshållare för text 9">
            <a:extLst>
              <a:ext uri="{FF2B5EF4-FFF2-40B4-BE49-F238E27FC236}">
                <a16:creationId xmlns:a16="http://schemas.microsoft.com/office/drawing/2014/main" id="{1A8D609B-6212-47C8-9B3D-E0EAE20B69E2}"/>
              </a:ext>
            </a:extLst>
          </p:cNvPr>
          <p:cNvSpPr>
            <a:spLocks noGrp="1"/>
          </p:cNvSpPr>
          <p:nvPr>
            <p:ph type="body" sz="quarter" idx="13"/>
          </p:nvPr>
        </p:nvSpPr>
        <p:spPr>
          <a:xfrm>
            <a:off x="1736725" y="11062718"/>
            <a:ext cx="7132638" cy="3262882"/>
          </a:xfrm>
        </p:spPr>
        <p:txBody>
          <a:bodyPr/>
          <a:lstStyle>
            <a:lvl1pPr marL="0" indent="0">
              <a:buFontTx/>
              <a:buNone/>
              <a:defRPr b="1"/>
            </a:lvl1pPr>
          </a:lstStyle>
          <a:p>
            <a:pPr lvl="0"/>
            <a:r>
              <a:rPr lang="en-US"/>
              <a:t>Click to edit Master text styles</a:t>
            </a:r>
          </a:p>
        </p:txBody>
      </p:sp>
      <p:sp>
        <p:nvSpPr>
          <p:cNvPr id="16" name="Platshållare för text 9">
            <a:extLst>
              <a:ext uri="{FF2B5EF4-FFF2-40B4-BE49-F238E27FC236}">
                <a16:creationId xmlns:a16="http://schemas.microsoft.com/office/drawing/2014/main" id="{4522F3FF-3FCF-427E-BEE9-24EF11C71F16}"/>
              </a:ext>
            </a:extLst>
          </p:cNvPr>
          <p:cNvSpPr>
            <a:spLocks noGrp="1"/>
          </p:cNvSpPr>
          <p:nvPr>
            <p:ph type="body" sz="quarter" idx="16"/>
          </p:nvPr>
        </p:nvSpPr>
        <p:spPr>
          <a:xfrm>
            <a:off x="9179606" y="10491537"/>
            <a:ext cx="6750205" cy="8694821"/>
          </a:xfrm>
        </p:spPr>
        <p:txBody>
          <a:bodyPr/>
          <a:lstStyle>
            <a:lvl1pPr marL="0" indent="0">
              <a:buFontTx/>
              <a:buNone/>
              <a:defRPr b="0"/>
            </a:lvl1pPr>
          </a:lstStyle>
          <a:p>
            <a:pPr lvl="0"/>
            <a:r>
              <a:rPr lang="en-US"/>
              <a:t>Click to edit Master text styles</a:t>
            </a:r>
          </a:p>
        </p:txBody>
      </p:sp>
      <p:sp>
        <p:nvSpPr>
          <p:cNvPr id="17" name="Platshållare för text 9">
            <a:extLst>
              <a:ext uri="{FF2B5EF4-FFF2-40B4-BE49-F238E27FC236}">
                <a16:creationId xmlns:a16="http://schemas.microsoft.com/office/drawing/2014/main" id="{4412B44D-3FA0-4CC4-A100-ABDED9EA0BBB}"/>
              </a:ext>
            </a:extLst>
          </p:cNvPr>
          <p:cNvSpPr>
            <a:spLocks noGrp="1"/>
          </p:cNvSpPr>
          <p:nvPr>
            <p:ph type="body" sz="quarter" idx="17" hasCustomPrompt="1"/>
          </p:nvPr>
        </p:nvSpPr>
        <p:spPr>
          <a:xfrm>
            <a:off x="16615778" y="16892337"/>
            <a:ext cx="6773611" cy="889730"/>
          </a:xfrm>
        </p:spPr>
        <p:txBody>
          <a:bodyPr anchor="b"/>
          <a:lstStyle>
            <a:lvl1pPr marL="0" indent="0">
              <a:buFontTx/>
              <a:buNone/>
              <a:defRPr b="1" cap="all" baseline="0"/>
            </a:lvl1pPr>
          </a:lstStyle>
          <a:p>
            <a:pPr lvl="0"/>
            <a:r>
              <a:rPr lang="sv-SE"/>
              <a:t>results</a:t>
            </a:r>
          </a:p>
        </p:txBody>
      </p:sp>
      <p:sp>
        <p:nvSpPr>
          <p:cNvPr id="18" name="Platshållare för text 9">
            <a:extLst>
              <a:ext uri="{FF2B5EF4-FFF2-40B4-BE49-F238E27FC236}">
                <a16:creationId xmlns:a16="http://schemas.microsoft.com/office/drawing/2014/main" id="{32468E80-5F03-4398-AC34-AE0158D1A42D}"/>
              </a:ext>
            </a:extLst>
          </p:cNvPr>
          <p:cNvSpPr>
            <a:spLocks noGrp="1"/>
          </p:cNvSpPr>
          <p:nvPr>
            <p:ph type="body" sz="quarter" idx="18"/>
          </p:nvPr>
        </p:nvSpPr>
        <p:spPr>
          <a:xfrm>
            <a:off x="16615778" y="17826264"/>
            <a:ext cx="6773611" cy="13311461"/>
          </a:xfrm>
        </p:spPr>
        <p:txBody>
          <a:bodyPr/>
          <a:lstStyle>
            <a:lvl1pPr marL="0" indent="0">
              <a:buFontTx/>
              <a:buNone/>
              <a:defRPr b="0"/>
            </a:lvl1pPr>
          </a:lstStyle>
          <a:p>
            <a:pPr lvl="0"/>
            <a:r>
              <a:rPr lang="en-US"/>
              <a:t>Click to edit Master text styles</a:t>
            </a:r>
          </a:p>
        </p:txBody>
      </p:sp>
      <p:sp>
        <p:nvSpPr>
          <p:cNvPr id="19" name="Platshållare för text 9">
            <a:extLst>
              <a:ext uri="{FF2B5EF4-FFF2-40B4-BE49-F238E27FC236}">
                <a16:creationId xmlns:a16="http://schemas.microsoft.com/office/drawing/2014/main" id="{94BAB3CA-A44E-4972-9B97-B6A8346C2CFA}"/>
              </a:ext>
            </a:extLst>
          </p:cNvPr>
          <p:cNvSpPr>
            <a:spLocks noGrp="1"/>
          </p:cNvSpPr>
          <p:nvPr>
            <p:ph type="body" sz="quarter" idx="19" hasCustomPrompt="1"/>
          </p:nvPr>
        </p:nvSpPr>
        <p:spPr>
          <a:xfrm>
            <a:off x="16615778" y="15747729"/>
            <a:ext cx="6773611" cy="889730"/>
          </a:xfrm>
        </p:spPr>
        <p:txBody>
          <a:bodyPr anchor="t"/>
          <a:lstStyle>
            <a:lvl1pPr marL="0" indent="0">
              <a:lnSpc>
                <a:spcPts val="2400"/>
              </a:lnSpc>
              <a:buFontTx/>
              <a:buNone/>
              <a:defRPr sz="2000" b="0" cap="none" baseline="0"/>
            </a:lvl1pPr>
          </a:lstStyle>
          <a:p>
            <a:pPr lvl="0"/>
            <a:r>
              <a:rPr lang="sv-SE"/>
              <a:t>Text</a:t>
            </a:r>
          </a:p>
        </p:txBody>
      </p:sp>
      <p:sp>
        <p:nvSpPr>
          <p:cNvPr id="21" name="Platshållare för innehåll 20">
            <a:extLst>
              <a:ext uri="{FF2B5EF4-FFF2-40B4-BE49-F238E27FC236}">
                <a16:creationId xmlns:a16="http://schemas.microsoft.com/office/drawing/2014/main" id="{3FFC7704-FEFD-4F32-9845-EAAAE2A721E3}"/>
              </a:ext>
            </a:extLst>
          </p:cNvPr>
          <p:cNvSpPr>
            <a:spLocks noGrp="1"/>
          </p:cNvSpPr>
          <p:nvPr>
            <p:ph sz="quarter" idx="20" hasCustomPrompt="1"/>
          </p:nvPr>
        </p:nvSpPr>
        <p:spPr>
          <a:xfrm>
            <a:off x="1731963" y="19466758"/>
            <a:ext cx="14245974" cy="11670968"/>
          </a:xfrm>
        </p:spPr>
        <p:txBody>
          <a:bodyPr tIns="1224000"/>
          <a:lstStyle>
            <a:lvl1pPr marL="0" indent="0" algn="ctr">
              <a:buNone/>
              <a:defRPr/>
            </a:lvl1pPr>
          </a:lstStyle>
          <a:p>
            <a:pPr lvl="0"/>
            <a:r>
              <a:rPr lang="sv-SE"/>
              <a:t>Object</a:t>
            </a:r>
          </a:p>
        </p:txBody>
      </p:sp>
      <p:sp>
        <p:nvSpPr>
          <p:cNvPr id="22" name="Platshållare för innehåll 20">
            <a:extLst>
              <a:ext uri="{FF2B5EF4-FFF2-40B4-BE49-F238E27FC236}">
                <a16:creationId xmlns:a16="http://schemas.microsoft.com/office/drawing/2014/main" id="{61F1BDE8-8AD7-40A7-8B84-F323E4E67D60}"/>
              </a:ext>
            </a:extLst>
          </p:cNvPr>
          <p:cNvSpPr>
            <a:spLocks noGrp="1"/>
          </p:cNvSpPr>
          <p:nvPr>
            <p:ph sz="quarter" idx="21" hasCustomPrompt="1"/>
          </p:nvPr>
        </p:nvSpPr>
        <p:spPr>
          <a:xfrm>
            <a:off x="16659142" y="10619540"/>
            <a:ext cx="6706184" cy="4829007"/>
          </a:xfrm>
        </p:spPr>
        <p:txBody>
          <a:bodyPr tIns="432000"/>
          <a:lstStyle>
            <a:lvl1pPr marL="0" indent="0" algn="ctr">
              <a:buNone/>
              <a:defRPr/>
            </a:lvl1pPr>
          </a:lstStyle>
          <a:p>
            <a:pPr lvl="0"/>
            <a:r>
              <a:rPr lang="sv-SE"/>
              <a:t>Object</a:t>
            </a:r>
          </a:p>
        </p:txBody>
      </p:sp>
      <p:cxnSp>
        <p:nvCxnSpPr>
          <p:cNvPr id="24" name="Rak koppling 23">
            <a:extLst>
              <a:ext uri="{FF2B5EF4-FFF2-40B4-BE49-F238E27FC236}">
                <a16:creationId xmlns:a16="http://schemas.microsoft.com/office/drawing/2014/main" id="{7989D5D2-26DF-451A-8EF8-1FA7B6CF17B5}"/>
              </a:ext>
            </a:extLst>
          </p:cNvPr>
          <p:cNvCxnSpPr/>
          <p:nvPr userDrawn="1"/>
        </p:nvCxnSpPr>
        <p:spPr>
          <a:xfrm>
            <a:off x="1756610" y="9504949"/>
            <a:ext cx="21608716"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E6D8466E-2976-4722-BA7D-169CF1952CCA}"/>
              </a:ext>
            </a:extLst>
          </p:cNvPr>
          <p:cNvCxnSpPr/>
          <p:nvPr userDrawn="1"/>
        </p:nvCxnSpPr>
        <p:spPr>
          <a:xfrm>
            <a:off x="1756610" y="31988292"/>
            <a:ext cx="21608716"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a:extLst>
              <a:ext uri="{FF2B5EF4-FFF2-40B4-BE49-F238E27FC236}">
                <a16:creationId xmlns:a16="http://schemas.microsoft.com/office/drawing/2014/main" id="{FCB75AF7-6744-4A50-8EC9-82577B16C1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00" t="23834" r="19960" b="24406"/>
          <a:stretch/>
        </p:blipFill>
        <p:spPr>
          <a:xfrm>
            <a:off x="18312063" y="32629643"/>
            <a:ext cx="5269832" cy="2286000"/>
          </a:xfrm>
          <a:prstGeom prst="rect">
            <a:avLst/>
          </a:prstGeom>
        </p:spPr>
      </p:pic>
      <p:sp>
        <p:nvSpPr>
          <p:cNvPr id="28" name="Platshållare för text 9">
            <a:extLst>
              <a:ext uri="{FF2B5EF4-FFF2-40B4-BE49-F238E27FC236}">
                <a16:creationId xmlns:a16="http://schemas.microsoft.com/office/drawing/2014/main" id="{06A0661B-1B01-4D24-B1B8-8B7FBDD88924}"/>
              </a:ext>
            </a:extLst>
          </p:cNvPr>
          <p:cNvSpPr>
            <a:spLocks noGrp="1"/>
          </p:cNvSpPr>
          <p:nvPr>
            <p:ph type="body" sz="quarter" idx="22" hasCustomPrompt="1"/>
          </p:nvPr>
        </p:nvSpPr>
        <p:spPr>
          <a:xfrm>
            <a:off x="3856397" y="32881082"/>
            <a:ext cx="2739022" cy="684379"/>
          </a:xfrm>
        </p:spPr>
        <p:txBody>
          <a:bodyPr anchor="b"/>
          <a:lstStyle>
            <a:lvl1pPr marL="0" indent="0">
              <a:lnSpc>
                <a:spcPts val="2400"/>
              </a:lnSpc>
              <a:buFontTx/>
              <a:buNone/>
              <a:defRPr sz="1800" b="1"/>
            </a:lvl1pPr>
          </a:lstStyle>
          <a:p>
            <a:pPr lvl="0"/>
            <a:r>
              <a:rPr lang="sv-SE"/>
              <a:t>Name</a:t>
            </a:r>
          </a:p>
        </p:txBody>
      </p:sp>
      <p:sp>
        <p:nvSpPr>
          <p:cNvPr id="29" name="Platshållare för text 9">
            <a:extLst>
              <a:ext uri="{FF2B5EF4-FFF2-40B4-BE49-F238E27FC236}">
                <a16:creationId xmlns:a16="http://schemas.microsoft.com/office/drawing/2014/main" id="{FF8F1F22-DD8D-4F3C-BC91-DBFF3FDC2613}"/>
              </a:ext>
            </a:extLst>
          </p:cNvPr>
          <p:cNvSpPr>
            <a:spLocks noGrp="1"/>
          </p:cNvSpPr>
          <p:nvPr>
            <p:ph type="body" sz="quarter" idx="23" hasCustomPrompt="1"/>
          </p:nvPr>
        </p:nvSpPr>
        <p:spPr>
          <a:xfrm>
            <a:off x="3856397"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1" name="Platshållare för bild 30">
            <a:extLst>
              <a:ext uri="{FF2B5EF4-FFF2-40B4-BE49-F238E27FC236}">
                <a16:creationId xmlns:a16="http://schemas.microsoft.com/office/drawing/2014/main" id="{BAC24F27-3663-4656-A6B4-0ED4DBC3CC5B}"/>
              </a:ext>
            </a:extLst>
          </p:cNvPr>
          <p:cNvSpPr>
            <a:spLocks noGrp="1"/>
          </p:cNvSpPr>
          <p:nvPr>
            <p:ph type="pic" sz="quarter" idx="24" hasCustomPrompt="1"/>
          </p:nvPr>
        </p:nvSpPr>
        <p:spPr>
          <a:xfrm>
            <a:off x="1800225" y="32680275"/>
            <a:ext cx="1771650" cy="2133600"/>
          </a:xfrm>
        </p:spPr>
        <p:txBody>
          <a:bodyPr/>
          <a:lstStyle>
            <a:lvl1pPr marL="0" indent="0" algn="ctr">
              <a:buFontTx/>
              <a:buNone/>
              <a:defRPr sz="1600"/>
            </a:lvl1pPr>
          </a:lstStyle>
          <a:p>
            <a:r>
              <a:rPr lang="sv-SE" sz="1600"/>
              <a:t>Photo</a:t>
            </a:r>
            <a:endParaRPr lang="sv-SE"/>
          </a:p>
        </p:txBody>
      </p:sp>
      <p:sp>
        <p:nvSpPr>
          <p:cNvPr id="32" name="Platshållare för text 9">
            <a:extLst>
              <a:ext uri="{FF2B5EF4-FFF2-40B4-BE49-F238E27FC236}">
                <a16:creationId xmlns:a16="http://schemas.microsoft.com/office/drawing/2014/main" id="{C4698BC4-4848-45EF-AA79-77B0898E5B7D}"/>
              </a:ext>
            </a:extLst>
          </p:cNvPr>
          <p:cNvSpPr>
            <a:spLocks noGrp="1"/>
          </p:cNvSpPr>
          <p:nvPr>
            <p:ph type="body" sz="quarter" idx="25" hasCustomPrompt="1"/>
          </p:nvPr>
        </p:nvSpPr>
        <p:spPr>
          <a:xfrm>
            <a:off x="9020485" y="32881082"/>
            <a:ext cx="2739022" cy="684379"/>
          </a:xfrm>
        </p:spPr>
        <p:txBody>
          <a:bodyPr anchor="b"/>
          <a:lstStyle>
            <a:lvl1pPr marL="0" indent="0">
              <a:lnSpc>
                <a:spcPts val="2400"/>
              </a:lnSpc>
              <a:buFontTx/>
              <a:buNone/>
              <a:defRPr sz="1800" b="1"/>
            </a:lvl1pPr>
          </a:lstStyle>
          <a:p>
            <a:pPr lvl="0"/>
            <a:r>
              <a:rPr lang="sv-SE"/>
              <a:t>Name</a:t>
            </a:r>
          </a:p>
        </p:txBody>
      </p:sp>
      <p:sp>
        <p:nvSpPr>
          <p:cNvPr id="33" name="Platshållare för text 9">
            <a:extLst>
              <a:ext uri="{FF2B5EF4-FFF2-40B4-BE49-F238E27FC236}">
                <a16:creationId xmlns:a16="http://schemas.microsoft.com/office/drawing/2014/main" id="{5E1ECCD5-81A5-43C4-BE45-2FC9C75A6072}"/>
              </a:ext>
            </a:extLst>
          </p:cNvPr>
          <p:cNvSpPr>
            <a:spLocks noGrp="1"/>
          </p:cNvSpPr>
          <p:nvPr>
            <p:ph type="body" sz="quarter" idx="26" hasCustomPrompt="1"/>
          </p:nvPr>
        </p:nvSpPr>
        <p:spPr>
          <a:xfrm>
            <a:off x="9020485"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4" name="Platshållare för bild 30">
            <a:extLst>
              <a:ext uri="{FF2B5EF4-FFF2-40B4-BE49-F238E27FC236}">
                <a16:creationId xmlns:a16="http://schemas.microsoft.com/office/drawing/2014/main" id="{66320468-0DA7-4390-9FDE-4617683F88CC}"/>
              </a:ext>
            </a:extLst>
          </p:cNvPr>
          <p:cNvSpPr>
            <a:spLocks noGrp="1"/>
          </p:cNvSpPr>
          <p:nvPr>
            <p:ph type="pic" sz="quarter" idx="27" hasCustomPrompt="1"/>
          </p:nvPr>
        </p:nvSpPr>
        <p:spPr>
          <a:xfrm>
            <a:off x="6964313" y="32680275"/>
            <a:ext cx="1771650" cy="2133600"/>
          </a:xfrm>
        </p:spPr>
        <p:txBody>
          <a:bodyPr/>
          <a:lstStyle>
            <a:lvl1pPr marL="0" indent="0" algn="ctr">
              <a:buFontTx/>
              <a:buNone/>
              <a:defRPr sz="1600"/>
            </a:lvl1pPr>
          </a:lstStyle>
          <a:p>
            <a:r>
              <a:rPr lang="sv-SE" sz="1600"/>
              <a:t>Photo</a:t>
            </a:r>
            <a:endParaRPr lang="sv-SE"/>
          </a:p>
        </p:txBody>
      </p:sp>
      <p:sp>
        <p:nvSpPr>
          <p:cNvPr id="35" name="Platshållare för text 9">
            <a:extLst>
              <a:ext uri="{FF2B5EF4-FFF2-40B4-BE49-F238E27FC236}">
                <a16:creationId xmlns:a16="http://schemas.microsoft.com/office/drawing/2014/main" id="{8C0459DB-E501-431C-A76B-366CC8D7C617}"/>
              </a:ext>
            </a:extLst>
          </p:cNvPr>
          <p:cNvSpPr>
            <a:spLocks noGrp="1"/>
          </p:cNvSpPr>
          <p:nvPr>
            <p:ph type="body" sz="quarter" idx="28" hasCustomPrompt="1"/>
          </p:nvPr>
        </p:nvSpPr>
        <p:spPr>
          <a:xfrm>
            <a:off x="14152103" y="32881082"/>
            <a:ext cx="2739022" cy="684379"/>
          </a:xfrm>
        </p:spPr>
        <p:txBody>
          <a:bodyPr anchor="b"/>
          <a:lstStyle>
            <a:lvl1pPr marL="0" indent="0">
              <a:lnSpc>
                <a:spcPts val="2400"/>
              </a:lnSpc>
              <a:buFontTx/>
              <a:buNone/>
              <a:defRPr sz="1800" b="1"/>
            </a:lvl1pPr>
          </a:lstStyle>
          <a:p>
            <a:pPr lvl="0"/>
            <a:r>
              <a:rPr lang="sv-SE"/>
              <a:t>Name</a:t>
            </a:r>
          </a:p>
        </p:txBody>
      </p:sp>
      <p:sp>
        <p:nvSpPr>
          <p:cNvPr id="36" name="Platshållare för text 9">
            <a:extLst>
              <a:ext uri="{FF2B5EF4-FFF2-40B4-BE49-F238E27FC236}">
                <a16:creationId xmlns:a16="http://schemas.microsoft.com/office/drawing/2014/main" id="{67C27056-115B-45E7-8816-DA926A25C35D}"/>
              </a:ext>
            </a:extLst>
          </p:cNvPr>
          <p:cNvSpPr>
            <a:spLocks noGrp="1"/>
          </p:cNvSpPr>
          <p:nvPr>
            <p:ph type="body" sz="quarter" idx="29" hasCustomPrompt="1"/>
          </p:nvPr>
        </p:nvSpPr>
        <p:spPr>
          <a:xfrm>
            <a:off x="14152103"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7" name="Platshållare för bild 30">
            <a:extLst>
              <a:ext uri="{FF2B5EF4-FFF2-40B4-BE49-F238E27FC236}">
                <a16:creationId xmlns:a16="http://schemas.microsoft.com/office/drawing/2014/main" id="{984D25C1-8E1F-4E80-A9B2-1360F3ED6A82}"/>
              </a:ext>
            </a:extLst>
          </p:cNvPr>
          <p:cNvSpPr>
            <a:spLocks noGrp="1"/>
          </p:cNvSpPr>
          <p:nvPr>
            <p:ph type="pic" sz="quarter" idx="30" hasCustomPrompt="1"/>
          </p:nvPr>
        </p:nvSpPr>
        <p:spPr>
          <a:xfrm>
            <a:off x="12095931" y="32680275"/>
            <a:ext cx="1771650" cy="2133600"/>
          </a:xfrm>
        </p:spPr>
        <p:txBody>
          <a:bodyPr/>
          <a:lstStyle>
            <a:lvl1pPr marL="0" indent="0" algn="ctr">
              <a:buFontTx/>
              <a:buNone/>
              <a:defRPr sz="1600"/>
            </a:lvl1pPr>
          </a:lstStyle>
          <a:p>
            <a:r>
              <a:rPr lang="sv-SE" sz="1600"/>
              <a:t>Photo</a:t>
            </a:r>
            <a:endParaRPr lang="sv-SE"/>
          </a:p>
        </p:txBody>
      </p:sp>
      <p:sp>
        <p:nvSpPr>
          <p:cNvPr id="47" name="Platshållare för text 9">
            <a:extLst>
              <a:ext uri="{FF2B5EF4-FFF2-40B4-BE49-F238E27FC236}">
                <a16:creationId xmlns:a16="http://schemas.microsoft.com/office/drawing/2014/main" id="{7D27F8C4-D816-4470-B4EC-1C5F9079010B}"/>
              </a:ext>
            </a:extLst>
          </p:cNvPr>
          <p:cNvSpPr>
            <a:spLocks noGrp="1"/>
          </p:cNvSpPr>
          <p:nvPr>
            <p:ph type="body" sz="quarter" idx="31" hasCustomPrompt="1"/>
          </p:nvPr>
        </p:nvSpPr>
        <p:spPr>
          <a:xfrm>
            <a:off x="19958050" y="561975"/>
            <a:ext cx="3448685" cy="1147135"/>
          </a:xfrm>
        </p:spPr>
        <p:txBody>
          <a:bodyPr anchor="b"/>
          <a:lstStyle>
            <a:lvl1pPr marL="0" indent="0" algn="r">
              <a:buFontTx/>
              <a:buNone/>
              <a:defRPr sz="3200" b="1" cap="none" baseline="0">
                <a:solidFill>
                  <a:schemeClr val="bg1"/>
                </a:solidFill>
              </a:defRPr>
            </a:lvl1pPr>
          </a:lstStyle>
          <a:p>
            <a:pPr lvl="0"/>
            <a:r>
              <a:rPr lang="sv-SE"/>
              <a:t>www.slu.se</a:t>
            </a:r>
          </a:p>
        </p:txBody>
      </p:sp>
      <p:sp>
        <p:nvSpPr>
          <p:cNvPr id="57" name="Platshållare för text 9">
            <a:extLst>
              <a:ext uri="{FF2B5EF4-FFF2-40B4-BE49-F238E27FC236}">
                <a16:creationId xmlns:a16="http://schemas.microsoft.com/office/drawing/2014/main" id="{BD4B0ADB-861F-4420-BC8C-02C19D84916E}"/>
              </a:ext>
            </a:extLst>
          </p:cNvPr>
          <p:cNvSpPr>
            <a:spLocks noGrp="1"/>
          </p:cNvSpPr>
          <p:nvPr>
            <p:ph type="body" sz="quarter" idx="34" hasCustomPrompt="1"/>
          </p:nvPr>
        </p:nvSpPr>
        <p:spPr>
          <a:xfrm>
            <a:off x="1776174" y="0"/>
            <a:ext cx="2469600" cy="3520800"/>
          </a:xfrm>
          <a:blipFill>
            <a:blip r:embed="rId3"/>
            <a:stretch>
              <a:fillRect/>
            </a:stretch>
          </a:blipFill>
          <a:ln>
            <a:solidFill>
              <a:srgbClr val="FFFFFF">
                <a:alpha val="0"/>
              </a:srgbClr>
            </a:solidFill>
          </a:ln>
        </p:spPr>
        <p:txBody>
          <a:bodyPr/>
          <a:lstStyle>
            <a:lvl1pPr marL="0" indent="0">
              <a:buFontTx/>
              <a:buNone/>
              <a:defRPr sz="100" b="0">
                <a:solidFill>
                  <a:schemeClr val="bg1"/>
                </a:solidFill>
              </a:defRPr>
            </a:lvl1pPr>
          </a:lstStyle>
          <a:p>
            <a:pPr lvl="0"/>
            <a:r>
              <a:rPr lang="sv-SE"/>
              <a:t>.</a:t>
            </a:r>
          </a:p>
        </p:txBody>
      </p:sp>
      <p:sp>
        <p:nvSpPr>
          <p:cNvPr id="38" name="Rektangel 37">
            <a:extLst>
              <a:ext uri="{FF2B5EF4-FFF2-40B4-BE49-F238E27FC236}">
                <a16:creationId xmlns:a16="http://schemas.microsoft.com/office/drawing/2014/main" id="{0CDA9D48-9A6A-4503-A327-2C04316BF158}"/>
              </a:ext>
            </a:extLst>
          </p:cNvPr>
          <p:cNvSpPr/>
          <p:nvPr userDrawn="1"/>
        </p:nvSpPr>
        <p:spPr>
          <a:xfrm>
            <a:off x="-6765448" y="0"/>
            <a:ext cx="6205380" cy="401494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To change an image: click on the image and on the icon for “Change Picture”. Locate the image you want to include and then double-click on it to insert it.</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ktangel 38">
            <a:extLst>
              <a:ext uri="{FF2B5EF4-FFF2-40B4-BE49-F238E27FC236}">
                <a16:creationId xmlns:a16="http://schemas.microsoft.com/office/drawing/2014/main" id="{D7A21E33-53A3-4843-84EA-8E6B32DC1947}"/>
              </a:ext>
            </a:extLst>
          </p:cNvPr>
          <p:cNvSpPr/>
          <p:nvPr userDrawn="1"/>
        </p:nvSpPr>
        <p:spPr>
          <a:xfrm>
            <a:off x="-6446520" y="5128076"/>
            <a:ext cx="5886451"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the arrow to change the colour.</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ktangel 39">
            <a:extLst>
              <a:ext uri="{FF2B5EF4-FFF2-40B4-BE49-F238E27FC236}">
                <a16:creationId xmlns:a16="http://schemas.microsoft.com/office/drawing/2014/main" id="{3C857A8D-DC5B-439C-9D9F-384D9CC95EF7}"/>
              </a:ext>
            </a:extLst>
          </p:cNvPr>
          <p:cNvSpPr/>
          <p:nvPr userDrawn="1"/>
        </p:nvSpPr>
        <p:spPr>
          <a:xfrm>
            <a:off x="-6446520" y="12617562"/>
            <a:ext cx="5886451" cy="27746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Introductions and subheadings in Arial 36pt bold. Body text in Arial 36pt regular.</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ktangel 40">
            <a:extLst>
              <a:ext uri="{FF2B5EF4-FFF2-40B4-BE49-F238E27FC236}">
                <a16:creationId xmlns:a16="http://schemas.microsoft.com/office/drawing/2014/main" id="{195BF569-2B41-47C5-A0F4-319156CA309A}"/>
              </a:ext>
            </a:extLst>
          </p:cNvPr>
          <p:cNvSpPr/>
          <p:nvPr userDrawn="1"/>
        </p:nvSpPr>
        <p:spPr>
          <a:xfrm>
            <a:off x="-6717322" y="23589925"/>
            <a:ext cx="6205380"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one of the icons to insert a picture, diagram etc.</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ktangel 41">
            <a:extLst>
              <a:ext uri="{FF2B5EF4-FFF2-40B4-BE49-F238E27FC236}">
                <a16:creationId xmlns:a16="http://schemas.microsoft.com/office/drawing/2014/main" id="{83CFE5A3-E7E8-4E3D-A92E-8F4A272C3844}"/>
              </a:ext>
            </a:extLst>
          </p:cNvPr>
          <p:cNvSpPr/>
          <p:nvPr userDrawn="1"/>
        </p:nvSpPr>
        <p:spPr>
          <a:xfrm>
            <a:off x="25605608" y="10828394"/>
            <a:ext cx="5254468"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the icon to insert a photo.</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79109"/>
      </p:ext>
    </p:extLst>
  </p:cSld>
  <p:clrMapOvr>
    <a:masterClrMapping/>
  </p:clrMapOvr>
  <p:extLst>
    <p:ext uri="{DCECCB84-F9BA-43D5-87BE-67443E8EF086}">
      <p15:sldGuideLst xmlns:p15="http://schemas.microsoft.com/office/powerpoint/2012/main">
        <p15:guide id="1" orient="horz" pos="11338" userDrawn="1">
          <p15:clr>
            <a:srgbClr val="FBAE40"/>
          </p15:clr>
        </p15:guide>
        <p15:guide id="2" pos="7937" userDrawn="1">
          <p15:clr>
            <a:srgbClr val="FBAE40"/>
          </p15:clr>
        </p15:guide>
        <p15:guide id="3" pos="55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50" name="Platshållare för bild 49">
            <a:extLst>
              <a:ext uri="{FF2B5EF4-FFF2-40B4-BE49-F238E27FC236}">
                <a16:creationId xmlns:a16="http://schemas.microsoft.com/office/drawing/2014/main" id="{5204A1A0-7930-460F-BD89-B65CFDEF7043}"/>
              </a:ext>
            </a:extLst>
          </p:cNvPr>
          <p:cNvSpPr>
            <a:spLocks noGrp="1"/>
          </p:cNvSpPr>
          <p:nvPr>
            <p:ph type="pic" sz="quarter" idx="33" hasCustomPrompt="1"/>
          </p:nvPr>
        </p:nvSpPr>
        <p:spPr>
          <a:xfrm>
            <a:off x="-38099" y="0"/>
            <a:ext cx="25238076" cy="4438650"/>
          </a:xfrm>
          <a:custGeom>
            <a:avLst/>
            <a:gdLst>
              <a:gd name="connsiteX0" fmla="*/ 0 w 25199975"/>
              <a:gd name="connsiteY0" fmla="*/ 0 h 2609850"/>
              <a:gd name="connsiteX1" fmla="*/ 25199975 w 25199975"/>
              <a:gd name="connsiteY1" fmla="*/ 0 h 2609850"/>
              <a:gd name="connsiteX2" fmla="*/ 25199975 w 25199975"/>
              <a:gd name="connsiteY2" fmla="*/ 2609850 h 2609850"/>
              <a:gd name="connsiteX3" fmla="*/ 0 w 25199975"/>
              <a:gd name="connsiteY3" fmla="*/ 2609850 h 2609850"/>
              <a:gd name="connsiteX4" fmla="*/ 0 w 25199975"/>
              <a:gd name="connsiteY4" fmla="*/ 0 h 2609850"/>
              <a:gd name="connsiteX0" fmla="*/ 38100 w 25238075"/>
              <a:gd name="connsiteY0" fmla="*/ 0 h 4438650"/>
              <a:gd name="connsiteX1" fmla="*/ 25238075 w 25238075"/>
              <a:gd name="connsiteY1" fmla="*/ 0 h 4438650"/>
              <a:gd name="connsiteX2" fmla="*/ 25238075 w 25238075"/>
              <a:gd name="connsiteY2" fmla="*/ 2609850 h 4438650"/>
              <a:gd name="connsiteX3" fmla="*/ 0 w 25238075"/>
              <a:gd name="connsiteY3" fmla="*/ 4438650 h 4438650"/>
              <a:gd name="connsiteX4" fmla="*/ 38100 w 25238075"/>
              <a:gd name="connsiteY4" fmla="*/ 0 h 4438650"/>
              <a:gd name="connsiteX0" fmla="*/ 38100 w 25238076"/>
              <a:gd name="connsiteY0" fmla="*/ 0 h 4438650"/>
              <a:gd name="connsiteX1" fmla="*/ 25238075 w 25238076"/>
              <a:gd name="connsiteY1" fmla="*/ 0 h 4438650"/>
              <a:gd name="connsiteX2" fmla="*/ 25238076 w 25238076"/>
              <a:gd name="connsiteY2" fmla="*/ 2552700 h 4438650"/>
              <a:gd name="connsiteX3" fmla="*/ 0 w 25238076"/>
              <a:gd name="connsiteY3" fmla="*/ 4438650 h 4438650"/>
              <a:gd name="connsiteX4" fmla="*/ 38100 w 25238076"/>
              <a:gd name="connsiteY4" fmla="*/ 0 h 443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8076" h="4438650">
                <a:moveTo>
                  <a:pt x="38100" y="0"/>
                </a:moveTo>
                <a:lnTo>
                  <a:pt x="25238075" y="0"/>
                </a:lnTo>
                <a:cubicBezTo>
                  <a:pt x="25238075" y="850900"/>
                  <a:pt x="25238076" y="1701800"/>
                  <a:pt x="25238076" y="2552700"/>
                </a:cubicBezTo>
                <a:lnTo>
                  <a:pt x="0" y="4438650"/>
                </a:lnTo>
                <a:lnTo>
                  <a:pt x="38100" y="0"/>
                </a:lnTo>
                <a:close/>
              </a:path>
            </a:pathLst>
          </a:custGeom>
          <a:solidFill>
            <a:schemeClr val="bg1">
              <a:lumMod val="75000"/>
            </a:schemeClr>
          </a:solidFill>
        </p:spPr>
        <p:txBody>
          <a:bodyPr tIns="540000"/>
          <a:lstStyle>
            <a:lvl1pPr marL="0" indent="0" algn="ctr">
              <a:buNone/>
              <a:defRPr>
                <a:solidFill>
                  <a:schemeClr val="bg1"/>
                </a:solidFill>
              </a:defRPr>
            </a:lvl1pPr>
          </a:lstStyle>
          <a:p>
            <a:r>
              <a:rPr lang="sv-SE"/>
              <a:t>Colour</a:t>
            </a:r>
          </a:p>
        </p:txBody>
      </p:sp>
      <p:sp>
        <p:nvSpPr>
          <p:cNvPr id="48" name="Platshållare för text 8">
            <a:extLst>
              <a:ext uri="{FF2B5EF4-FFF2-40B4-BE49-F238E27FC236}">
                <a16:creationId xmlns:a16="http://schemas.microsoft.com/office/drawing/2014/main" id="{BFF555FF-4BB4-4853-BCBB-D5B3B89FE14F}"/>
              </a:ext>
            </a:extLst>
          </p:cNvPr>
          <p:cNvSpPr>
            <a:spLocks noGrp="1"/>
          </p:cNvSpPr>
          <p:nvPr>
            <p:ph type="body" sz="quarter" idx="32" hasCustomPrompt="1"/>
          </p:nvPr>
        </p:nvSpPr>
        <p:spPr>
          <a:xfrm rot="4500000">
            <a:off x="10129386" y="-9215298"/>
            <a:ext cx="4920313" cy="25283862"/>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 name="connsiteX0" fmla="*/ 0 w 1350115"/>
              <a:gd name="connsiteY0" fmla="*/ 6889079 h 6977811"/>
              <a:gd name="connsiteX1" fmla="*/ 1333011 w 1350115"/>
              <a:gd name="connsiteY1" fmla="*/ 0 h 6977811"/>
              <a:gd name="connsiteX2" fmla="*/ 1350058 w 1350115"/>
              <a:gd name="connsiteY2" fmla="*/ 16967 h 6977811"/>
              <a:gd name="connsiteX3" fmla="*/ 298524 w 1350115"/>
              <a:gd name="connsiteY3" fmla="*/ 6977811 h 6977811"/>
              <a:gd name="connsiteX4" fmla="*/ 0 w 1350115"/>
              <a:gd name="connsiteY4" fmla="*/ 6889079 h 6977811"/>
              <a:gd name="connsiteX0" fmla="*/ 0 w 1793022"/>
              <a:gd name="connsiteY0" fmla="*/ 6984988 h 7073720"/>
              <a:gd name="connsiteX1" fmla="*/ 1333011 w 1793022"/>
              <a:gd name="connsiteY1" fmla="*/ 95909 h 7073720"/>
              <a:gd name="connsiteX2" fmla="*/ 1793021 w 1793022"/>
              <a:gd name="connsiteY2" fmla="*/ 5626 h 7073720"/>
              <a:gd name="connsiteX3" fmla="*/ 298524 w 1793022"/>
              <a:gd name="connsiteY3" fmla="*/ 7073720 h 7073720"/>
              <a:gd name="connsiteX4" fmla="*/ 0 w 1793022"/>
              <a:gd name="connsiteY4" fmla="*/ 6984988 h 7073720"/>
              <a:gd name="connsiteX0" fmla="*/ 0 w 1825203"/>
              <a:gd name="connsiteY0" fmla="*/ 9566587 h 9655319"/>
              <a:gd name="connsiteX1" fmla="*/ 1824506 w 1825203"/>
              <a:gd name="connsiteY1" fmla="*/ 0 h 9655319"/>
              <a:gd name="connsiteX2" fmla="*/ 1793021 w 1825203"/>
              <a:gd name="connsiteY2" fmla="*/ 2587225 h 9655319"/>
              <a:gd name="connsiteX3" fmla="*/ 298524 w 1825203"/>
              <a:gd name="connsiteY3" fmla="*/ 9655319 h 9655319"/>
              <a:gd name="connsiteX4" fmla="*/ 0 w 1825203"/>
              <a:gd name="connsiteY4" fmla="*/ 9566587 h 9655319"/>
              <a:gd name="connsiteX0" fmla="*/ 0 w 1878953"/>
              <a:gd name="connsiteY0" fmla="*/ 9566587 h 9655319"/>
              <a:gd name="connsiteX1" fmla="*/ 1824506 w 1878953"/>
              <a:gd name="connsiteY1" fmla="*/ 0 h 9655319"/>
              <a:gd name="connsiteX2" fmla="*/ 1878939 w 1878953"/>
              <a:gd name="connsiteY2" fmla="*/ 102298 h 9655319"/>
              <a:gd name="connsiteX3" fmla="*/ 298524 w 1878953"/>
              <a:gd name="connsiteY3" fmla="*/ 9655319 h 9655319"/>
              <a:gd name="connsiteX4" fmla="*/ 0 w 1878953"/>
              <a:gd name="connsiteY4" fmla="*/ 9566587 h 96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953" h="9655319">
                <a:moveTo>
                  <a:pt x="0" y="9566587"/>
                </a:moveTo>
                <a:lnTo>
                  <a:pt x="1824506" y="0"/>
                </a:lnTo>
                <a:cubicBezTo>
                  <a:pt x="1830667" y="26931"/>
                  <a:pt x="1879923" y="65843"/>
                  <a:pt x="1878939" y="102298"/>
                </a:cubicBezTo>
                <a:lnTo>
                  <a:pt x="298524" y="9655319"/>
                </a:lnTo>
                <a:lnTo>
                  <a:pt x="0" y="9566587"/>
                </a:lnTo>
                <a:close/>
              </a:path>
            </a:pathLst>
          </a:custGeom>
          <a:solidFill>
            <a:schemeClr val="accent3"/>
          </a:solidFill>
          <a:ln>
            <a:noFill/>
          </a:ln>
        </p:spPr>
        <p:txBody>
          <a:bodyPr/>
          <a:lstStyle>
            <a:lvl1pPr marL="0" indent="0">
              <a:buNone/>
              <a:defRPr sz="100"/>
            </a:lvl1pPr>
          </a:lstStyle>
          <a:p>
            <a:pPr lvl="0"/>
            <a:r>
              <a:rPr lang="sv-SE"/>
              <a:t>.</a:t>
            </a:r>
          </a:p>
        </p:txBody>
      </p:sp>
      <p:sp>
        <p:nvSpPr>
          <p:cNvPr id="2" name="Title 1"/>
          <p:cNvSpPr>
            <a:spLocks noGrp="1"/>
          </p:cNvSpPr>
          <p:nvPr>
            <p:ph type="title" hasCustomPrompt="1"/>
          </p:nvPr>
        </p:nvSpPr>
        <p:spPr>
          <a:xfrm>
            <a:off x="1778219" y="4937760"/>
            <a:ext cx="21584701" cy="3068506"/>
          </a:xfrm>
        </p:spPr>
        <p:txBody>
          <a:bodyPr/>
          <a:lstStyle>
            <a:lvl1pPr>
              <a:defRPr/>
            </a:lvl1pPr>
          </a:lstStyle>
          <a:p>
            <a:r>
              <a:rPr lang="en-US"/>
              <a:t>Interesting headlines</a:t>
            </a:r>
            <a:endParaRPr lang="en-US" dirty="0"/>
          </a:p>
        </p:txBody>
      </p:sp>
      <p:sp>
        <p:nvSpPr>
          <p:cNvPr id="10" name="Platshållare för text 9">
            <a:extLst>
              <a:ext uri="{FF2B5EF4-FFF2-40B4-BE49-F238E27FC236}">
                <a16:creationId xmlns:a16="http://schemas.microsoft.com/office/drawing/2014/main" id="{C4EBEA60-D268-4D53-A44B-CC572E9420C2}"/>
              </a:ext>
            </a:extLst>
          </p:cNvPr>
          <p:cNvSpPr>
            <a:spLocks noGrp="1"/>
          </p:cNvSpPr>
          <p:nvPr>
            <p:ph type="body" sz="quarter" idx="10"/>
          </p:nvPr>
        </p:nvSpPr>
        <p:spPr>
          <a:xfrm>
            <a:off x="1736725" y="14571663"/>
            <a:ext cx="7132638" cy="4571682"/>
          </a:xfrm>
        </p:spPr>
        <p:txBody>
          <a:bodyPr/>
          <a:lstStyle>
            <a:lvl1pPr marL="0" indent="0">
              <a:buFontTx/>
              <a:buNone/>
              <a:defRPr/>
            </a:lvl1pPr>
          </a:lstStyle>
          <a:p>
            <a:pPr lvl="0"/>
            <a:r>
              <a:rPr lang="en-US"/>
              <a:t>Click to edit Master text styles</a:t>
            </a:r>
          </a:p>
        </p:txBody>
      </p:sp>
      <p:sp>
        <p:nvSpPr>
          <p:cNvPr id="11" name="Platshållare för text 9">
            <a:extLst>
              <a:ext uri="{FF2B5EF4-FFF2-40B4-BE49-F238E27FC236}">
                <a16:creationId xmlns:a16="http://schemas.microsoft.com/office/drawing/2014/main" id="{002A98FE-FA86-468A-A0B0-99E8CFAA99D6}"/>
              </a:ext>
            </a:extLst>
          </p:cNvPr>
          <p:cNvSpPr>
            <a:spLocks noGrp="1"/>
          </p:cNvSpPr>
          <p:nvPr>
            <p:ph type="body" sz="quarter" idx="11" hasCustomPrompt="1"/>
          </p:nvPr>
        </p:nvSpPr>
        <p:spPr>
          <a:xfrm>
            <a:off x="1736725" y="7959725"/>
            <a:ext cx="21626195" cy="1321435"/>
          </a:xfrm>
        </p:spPr>
        <p:txBody>
          <a:bodyPr/>
          <a:lstStyle>
            <a:lvl1pPr marL="0" indent="0">
              <a:lnSpc>
                <a:spcPts val="9000"/>
              </a:lnSpc>
              <a:buFontTx/>
              <a:buNone/>
              <a:defRPr sz="7000"/>
            </a:lvl1pPr>
          </a:lstStyle>
          <a:p>
            <a:pPr lvl="0"/>
            <a:r>
              <a:rPr lang="en-US"/>
              <a:t>Subheadings that further explain the report</a:t>
            </a:r>
            <a:endParaRPr lang="sv-SE"/>
          </a:p>
        </p:txBody>
      </p:sp>
      <p:sp>
        <p:nvSpPr>
          <p:cNvPr id="12" name="Platshållare för text 9">
            <a:extLst>
              <a:ext uri="{FF2B5EF4-FFF2-40B4-BE49-F238E27FC236}">
                <a16:creationId xmlns:a16="http://schemas.microsoft.com/office/drawing/2014/main" id="{BFD6B2D0-B95E-49C8-9750-457A6A71F872}"/>
              </a:ext>
            </a:extLst>
          </p:cNvPr>
          <p:cNvSpPr>
            <a:spLocks noGrp="1"/>
          </p:cNvSpPr>
          <p:nvPr>
            <p:ph type="body" sz="quarter" idx="12" hasCustomPrompt="1"/>
          </p:nvPr>
        </p:nvSpPr>
        <p:spPr>
          <a:xfrm>
            <a:off x="1736725" y="9871385"/>
            <a:ext cx="7132638" cy="1147135"/>
          </a:xfrm>
        </p:spPr>
        <p:txBody>
          <a:bodyPr anchor="b"/>
          <a:lstStyle>
            <a:lvl1pPr marL="0" indent="0">
              <a:buFontTx/>
              <a:buNone/>
              <a:defRPr b="1" cap="all" baseline="0"/>
            </a:lvl1pPr>
          </a:lstStyle>
          <a:p>
            <a:pPr lvl="0"/>
            <a:r>
              <a:rPr lang="sv-SE"/>
              <a:t>conclusion</a:t>
            </a:r>
          </a:p>
        </p:txBody>
      </p:sp>
      <p:sp>
        <p:nvSpPr>
          <p:cNvPr id="13" name="Platshållare för text 9">
            <a:extLst>
              <a:ext uri="{FF2B5EF4-FFF2-40B4-BE49-F238E27FC236}">
                <a16:creationId xmlns:a16="http://schemas.microsoft.com/office/drawing/2014/main" id="{1A8D609B-6212-47C8-9B3D-E0EAE20B69E2}"/>
              </a:ext>
            </a:extLst>
          </p:cNvPr>
          <p:cNvSpPr>
            <a:spLocks noGrp="1"/>
          </p:cNvSpPr>
          <p:nvPr>
            <p:ph type="body" sz="quarter" idx="13"/>
          </p:nvPr>
        </p:nvSpPr>
        <p:spPr>
          <a:xfrm>
            <a:off x="1736725" y="11062718"/>
            <a:ext cx="7132638" cy="3262882"/>
          </a:xfrm>
        </p:spPr>
        <p:txBody>
          <a:bodyPr/>
          <a:lstStyle>
            <a:lvl1pPr marL="0" indent="0">
              <a:buFontTx/>
              <a:buNone/>
              <a:defRPr b="1"/>
            </a:lvl1pPr>
          </a:lstStyle>
          <a:p>
            <a:pPr lvl="0"/>
            <a:r>
              <a:rPr lang="en-US"/>
              <a:t>Click to edit Master text styles</a:t>
            </a:r>
          </a:p>
        </p:txBody>
      </p:sp>
      <p:sp>
        <p:nvSpPr>
          <p:cNvPr id="16" name="Platshållare för text 9">
            <a:extLst>
              <a:ext uri="{FF2B5EF4-FFF2-40B4-BE49-F238E27FC236}">
                <a16:creationId xmlns:a16="http://schemas.microsoft.com/office/drawing/2014/main" id="{4522F3FF-3FCF-427E-BEE9-24EF11C71F16}"/>
              </a:ext>
            </a:extLst>
          </p:cNvPr>
          <p:cNvSpPr>
            <a:spLocks noGrp="1"/>
          </p:cNvSpPr>
          <p:nvPr>
            <p:ph type="body" sz="quarter" idx="16"/>
          </p:nvPr>
        </p:nvSpPr>
        <p:spPr>
          <a:xfrm>
            <a:off x="9179606" y="10491537"/>
            <a:ext cx="6750205" cy="8694821"/>
          </a:xfrm>
        </p:spPr>
        <p:txBody>
          <a:bodyPr/>
          <a:lstStyle>
            <a:lvl1pPr marL="0" indent="0">
              <a:buFontTx/>
              <a:buNone/>
              <a:defRPr b="0"/>
            </a:lvl1pPr>
          </a:lstStyle>
          <a:p>
            <a:pPr lvl="0"/>
            <a:r>
              <a:rPr lang="en-US"/>
              <a:t>Click to edit Master text styles</a:t>
            </a:r>
          </a:p>
        </p:txBody>
      </p:sp>
      <p:sp>
        <p:nvSpPr>
          <p:cNvPr id="17" name="Platshållare för text 9">
            <a:extLst>
              <a:ext uri="{FF2B5EF4-FFF2-40B4-BE49-F238E27FC236}">
                <a16:creationId xmlns:a16="http://schemas.microsoft.com/office/drawing/2014/main" id="{4412B44D-3FA0-4CC4-A100-ABDED9EA0BBB}"/>
              </a:ext>
            </a:extLst>
          </p:cNvPr>
          <p:cNvSpPr>
            <a:spLocks noGrp="1"/>
          </p:cNvSpPr>
          <p:nvPr>
            <p:ph type="body" sz="quarter" idx="17" hasCustomPrompt="1"/>
          </p:nvPr>
        </p:nvSpPr>
        <p:spPr>
          <a:xfrm>
            <a:off x="16615778" y="16892337"/>
            <a:ext cx="6773611" cy="889730"/>
          </a:xfrm>
        </p:spPr>
        <p:txBody>
          <a:bodyPr anchor="b"/>
          <a:lstStyle>
            <a:lvl1pPr marL="0" indent="0">
              <a:buFontTx/>
              <a:buNone/>
              <a:defRPr b="1" cap="all" baseline="0"/>
            </a:lvl1pPr>
          </a:lstStyle>
          <a:p>
            <a:pPr lvl="0"/>
            <a:r>
              <a:rPr lang="sv-SE"/>
              <a:t>results</a:t>
            </a:r>
          </a:p>
        </p:txBody>
      </p:sp>
      <p:sp>
        <p:nvSpPr>
          <p:cNvPr id="18" name="Platshållare för text 9">
            <a:extLst>
              <a:ext uri="{FF2B5EF4-FFF2-40B4-BE49-F238E27FC236}">
                <a16:creationId xmlns:a16="http://schemas.microsoft.com/office/drawing/2014/main" id="{32468E80-5F03-4398-AC34-AE0158D1A42D}"/>
              </a:ext>
            </a:extLst>
          </p:cNvPr>
          <p:cNvSpPr>
            <a:spLocks noGrp="1"/>
          </p:cNvSpPr>
          <p:nvPr>
            <p:ph type="body" sz="quarter" idx="18"/>
          </p:nvPr>
        </p:nvSpPr>
        <p:spPr>
          <a:xfrm>
            <a:off x="16615778" y="17826264"/>
            <a:ext cx="6773611" cy="13311461"/>
          </a:xfrm>
        </p:spPr>
        <p:txBody>
          <a:bodyPr/>
          <a:lstStyle>
            <a:lvl1pPr marL="0" indent="0">
              <a:buFontTx/>
              <a:buNone/>
              <a:defRPr b="0"/>
            </a:lvl1pPr>
          </a:lstStyle>
          <a:p>
            <a:pPr lvl="0"/>
            <a:r>
              <a:rPr lang="en-US"/>
              <a:t>Click to edit Master text styles</a:t>
            </a:r>
          </a:p>
        </p:txBody>
      </p:sp>
      <p:sp>
        <p:nvSpPr>
          <p:cNvPr id="19" name="Platshållare för text 9">
            <a:extLst>
              <a:ext uri="{FF2B5EF4-FFF2-40B4-BE49-F238E27FC236}">
                <a16:creationId xmlns:a16="http://schemas.microsoft.com/office/drawing/2014/main" id="{94BAB3CA-A44E-4972-9B97-B6A8346C2CFA}"/>
              </a:ext>
            </a:extLst>
          </p:cNvPr>
          <p:cNvSpPr>
            <a:spLocks noGrp="1"/>
          </p:cNvSpPr>
          <p:nvPr>
            <p:ph type="body" sz="quarter" idx="19" hasCustomPrompt="1"/>
          </p:nvPr>
        </p:nvSpPr>
        <p:spPr>
          <a:xfrm>
            <a:off x="16615778" y="15747729"/>
            <a:ext cx="6773611" cy="889730"/>
          </a:xfrm>
        </p:spPr>
        <p:txBody>
          <a:bodyPr anchor="t"/>
          <a:lstStyle>
            <a:lvl1pPr marL="0" indent="0">
              <a:lnSpc>
                <a:spcPts val="2400"/>
              </a:lnSpc>
              <a:buFontTx/>
              <a:buNone/>
              <a:defRPr sz="2000" b="0" cap="none" baseline="0"/>
            </a:lvl1pPr>
          </a:lstStyle>
          <a:p>
            <a:pPr lvl="0"/>
            <a:r>
              <a:rPr lang="sv-SE"/>
              <a:t>Text</a:t>
            </a:r>
          </a:p>
        </p:txBody>
      </p:sp>
      <p:sp>
        <p:nvSpPr>
          <p:cNvPr id="21" name="Platshållare för innehåll 20">
            <a:extLst>
              <a:ext uri="{FF2B5EF4-FFF2-40B4-BE49-F238E27FC236}">
                <a16:creationId xmlns:a16="http://schemas.microsoft.com/office/drawing/2014/main" id="{3FFC7704-FEFD-4F32-9845-EAAAE2A721E3}"/>
              </a:ext>
            </a:extLst>
          </p:cNvPr>
          <p:cNvSpPr>
            <a:spLocks noGrp="1"/>
          </p:cNvSpPr>
          <p:nvPr>
            <p:ph sz="quarter" idx="20" hasCustomPrompt="1"/>
          </p:nvPr>
        </p:nvSpPr>
        <p:spPr>
          <a:xfrm>
            <a:off x="1731963" y="19466758"/>
            <a:ext cx="14245974" cy="11670968"/>
          </a:xfrm>
        </p:spPr>
        <p:txBody>
          <a:bodyPr tIns="1224000"/>
          <a:lstStyle>
            <a:lvl1pPr marL="0" indent="0" algn="ctr">
              <a:buNone/>
              <a:defRPr/>
            </a:lvl1pPr>
          </a:lstStyle>
          <a:p>
            <a:pPr lvl="0"/>
            <a:r>
              <a:rPr lang="sv-SE"/>
              <a:t>Object</a:t>
            </a:r>
          </a:p>
        </p:txBody>
      </p:sp>
      <p:sp>
        <p:nvSpPr>
          <p:cNvPr id="22" name="Platshållare för innehåll 20">
            <a:extLst>
              <a:ext uri="{FF2B5EF4-FFF2-40B4-BE49-F238E27FC236}">
                <a16:creationId xmlns:a16="http://schemas.microsoft.com/office/drawing/2014/main" id="{61F1BDE8-8AD7-40A7-8B84-F323E4E67D60}"/>
              </a:ext>
            </a:extLst>
          </p:cNvPr>
          <p:cNvSpPr>
            <a:spLocks noGrp="1"/>
          </p:cNvSpPr>
          <p:nvPr>
            <p:ph sz="quarter" idx="21" hasCustomPrompt="1"/>
          </p:nvPr>
        </p:nvSpPr>
        <p:spPr>
          <a:xfrm>
            <a:off x="16659142" y="10619540"/>
            <a:ext cx="6706184" cy="4829007"/>
          </a:xfrm>
        </p:spPr>
        <p:txBody>
          <a:bodyPr tIns="432000"/>
          <a:lstStyle>
            <a:lvl1pPr marL="0" indent="0" algn="ctr">
              <a:buNone/>
              <a:defRPr/>
            </a:lvl1pPr>
          </a:lstStyle>
          <a:p>
            <a:pPr lvl="0"/>
            <a:r>
              <a:rPr lang="sv-SE"/>
              <a:t>Object</a:t>
            </a:r>
          </a:p>
        </p:txBody>
      </p:sp>
      <p:cxnSp>
        <p:nvCxnSpPr>
          <p:cNvPr id="24" name="Rak koppling 23">
            <a:extLst>
              <a:ext uri="{FF2B5EF4-FFF2-40B4-BE49-F238E27FC236}">
                <a16:creationId xmlns:a16="http://schemas.microsoft.com/office/drawing/2014/main" id="{7989D5D2-26DF-451A-8EF8-1FA7B6CF17B5}"/>
              </a:ext>
            </a:extLst>
          </p:cNvPr>
          <p:cNvCxnSpPr/>
          <p:nvPr userDrawn="1"/>
        </p:nvCxnSpPr>
        <p:spPr>
          <a:xfrm>
            <a:off x="1756610" y="9504949"/>
            <a:ext cx="21608716"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E6D8466E-2976-4722-BA7D-169CF1952CCA}"/>
              </a:ext>
            </a:extLst>
          </p:cNvPr>
          <p:cNvCxnSpPr/>
          <p:nvPr userDrawn="1"/>
        </p:nvCxnSpPr>
        <p:spPr>
          <a:xfrm>
            <a:off x="1756610" y="31988292"/>
            <a:ext cx="21608716"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a:extLst>
              <a:ext uri="{FF2B5EF4-FFF2-40B4-BE49-F238E27FC236}">
                <a16:creationId xmlns:a16="http://schemas.microsoft.com/office/drawing/2014/main" id="{FCB75AF7-6744-4A50-8EC9-82577B16C1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00" t="23834" r="19960" b="24406"/>
          <a:stretch/>
        </p:blipFill>
        <p:spPr>
          <a:xfrm>
            <a:off x="18312063" y="32629643"/>
            <a:ext cx="5269832" cy="2286000"/>
          </a:xfrm>
          <a:prstGeom prst="rect">
            <a:avLst/>
          </a:prstGeom>
        </p:spPr>
      </p:pic>
      <p:sp>
        <p:nvSpPr>
          <p:cNvPr id="28" name="Platshållare för text 9">
            <a:extLst>
              <a:ext uri="{FF2B5EF4-FFF2-40B4-BE49-F238E27FC236}">
                <a16:creationId xmlns:a16="http://schemas.microsoft.com/office/drawing/2014/main" id="{06A0661B-1B01-4D24-B1B8-8B7FBDD88924}"/>
              </a:ext>
            </a:extLst>
          </p:cNvPr>
          <p:cNvSpPr>
            <a:spLocks noGrp="1"/>
          </p:cNvSpPr>
          <p:nvPr>
            <p:ph type="body" sz="quarter" idx="22" hasCustomPrompt="1"/>
          </p:nvPr>
        </p:nvSpPr>
        <p:spPr>
          <a:xfrm>
            <a:off x="3856397" y="32881082"/>
            <a:ext cx="2739022" cy="684379"/>
          </a:xfrm>
        </p:spPr>
        <p:txBody>
          <a:bodyPr anchor="b"/>
          <a:lstStyle>
            <a:lvl1pPr marL="0" indent="0">
              <a:lnSpc>
                <a:spcPts val="2400"/>
              </a:lnSpc>
              <a:buFontTx/>
              <a:buNone/>
              <a:defRPr sz="1800" b="1"/>
            </a:lvl1pPr>
          </a:lstStyle>
          <a:p>
            <a:pPr lvl="0"/>
            <a:r>
              <a:rPr lang="sv-SE"/>
              <a:t>Name</a:t>
            </a:r>
          </a:p>
        </p:txBody>
      </p:sp>
      <p:sp>
        <p:nvSpPr>
          <p:cNvPr id="29" name="Platshållare för text 9">
            <a:extLst>
              <a:ext uri="{FF2B5EF4-FFF2-40B4-BE49-F238E27FC236}">
                <a16:creationId xmlns:a16="http://schemas.microsoft.com/office/drawing/2014/main" id="{FF8F1F22-DD8D-4F3C-BC91-DBFF3FDC2613}"/>
              </a:ext>
            </a:extLst>
          </p:cNvPr>
          <p:cNvSpPr>
            <a:spLocks noGrp="1"/>
          </p:cNvSpPr>
          <p:nvPr>
            <p:ph type="body" sz="quarter" idx="23" hasCustomPrompt="1"/>
          </p:nvPr>
        </p:nvSpPr>
        <p:spPr>
          <a:xfrm>
            <a:off x="3856397"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1" name="Platshållare för bild 30">
            <a:extLst>
              <a:ext uri="{FF2B5EF4-FFF2-40B4-BE49-F238E27FC236}">
                <a16:creationId xmlns:a16="http://schemas.microsoft.com/office/drawing/2014/main" id="{BAC24F27-3663-4656-A6B4-0ED4DBC3CC5B}"/>
              </a:ext>
            </a:extLst>
          </p:cNvPr>
          <p:cNvSpPr>
            <a:spLocks noGrp="1"/>
          </p:cNvSpPr>
          <p:nvPr>
            <p:ph type="pic" sz="quarter" idx="24" hasCustomPrompt="1"/>
          </p:nvPr>
        </p:nvSpPr>
        <p:spPr>
          <a:xfrm>
            <a:off x="1800225" y="32680275"/>
            <a:ext cx="1771650" cy="2133600"/>
          </a:xfrm>
        </p:spPr>
        <p:txBody>
          <a:bodyPr/>
          <a:lstStyle>
            <a:lvl1pPr marL="0" indent="0" algn="ctr">
              <a:buFontTx/>
              <a:buNone/>
              <a:defRPr sz="1600"/>
            </a:lvl1pPr>
          </a:lstStyle>
          <a:p>
            <a:r>
              <a:rPr lang="sv-SE" sz="1600"/>
              <a:t>Photo</a:t>
            </a:r>
            <a:endParaRPr lang="sv-SE"/>
          </a:p>
        </p:txBody>
      </p:sp>
      <p:sp>
        <p:nvSpPr>
          <p:cNvPr id="32" name="Platshållare för text 9">
            <a:extLst>
              <a:ext uri="{FF2B5EF4-FFF2-40B4-BE49-F238E27FC236}">
                <a16:creationId xmlns:a16="http://schemas.microsoft.com/office/drawing/2014/main" id="{C4698BC4-4848-45EF-AA79-77B0898E5B7D}"/>
              </a:ext>
            </a:extLst>
          </p:cNvPr>
          <p:cNvSpPr>
            <a:spLocks noGrp="1"/>
          </p:cNvSpPr>
          <p:nvPr>
            <p:ph type="body" sz="quarter" idx="25" hasCustomPrompt="1"/>
          </p:nvPr>
        </p:nvSpPr>
        <p:spPr>
          <a:xfrm>
            <a:off x="9020485" y="32881082"/>
            <a:ext cx="2739022" cy="684379"/>
          </a:xfrm>
        </p:spPr>
        <p:txBody>
          <a:bodyPr anchor="b"/>
          <a:lstStyle>
            <a:lvl1pPr marL="0" indent="0">
              <a:lnSpc>
                <a:spcPts val="2400"/>
              </a:lnSpc>
              <a:buFontTx/>
              <a:buNone/>
              <a:defRPr sz="1800" b="1"/>
            </a:lvl1pPr>
          </a:lstStyle>
          <a:p>
            <a:pPr lvl="0"/>
            <a:r>
              <a:rPr lang="sv-SE"/>
              <a:t>Name</a:t>
            </a:r>
          </a:p>
        </p:txBody>
      </p:sp>
      <p:sp>
        <p:nvSpPr>
          <p:cNvPr id="33" name="Platshållare för text 9">
            <a:extLst>
              <a:ext uri="{FF2B5EF4-FFF2-40B4-BE49-F238E27FC236}">
                <a16:creationId xmlns:a16="http://schemas.microsoft.com/office/drawing/2014/main" id="{5E1ECCD5-81A5-43C4-BE45-2FC9C75A6072}"/>
              </a:ext>
            </a:extLst>
          </p:cNvPr>
          <p:cNvSpPr>
            <a:spLocks noGrp="1"/>
          </p:cNvSpPr>
          <p:nvPr>
            <p:ph type="body" sz="quarter" idx="26" hasCustomPrompt="1"/>
          </p:nvPr>
        </p:nvSpPr>
        <p:spPr>
          <a:xfrm>
            <a:off x="9020485"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4" name="Platshållare för bild 30">
            <a:extLst>
              <a:ext uri="{FF2B5EF4-FFF2-40B4-BE49-F238E27FC236}">
                <a16:creationId xmlns:a16="http://schemas.microsoft.com/office/drawing/2014/main" id="{66320468-0DA7-4390-9FDE-4617683F88CC}"/>
              </a:ext>
            </a:extLst>
          </p:cNvPr>
          <p:cNvSpPr>
            <a:spLocks noGrp="1"/>
          </p:cNvSpPr>
          <p:nvPr>
            <p:ph type="pic" sz="quarter" idx="27" hasCustomPrompt="1"/>
          </p:nvPr>
        </p:nvSpPr>
        <p:spPr>
          <a:xfrm>
            <a:off x="6964313" y="32680275"/>
            <a:ext cx="1771650" cy="2133600"/>
          </a:xfrm>
        </p:spPr>
        <p:txBody>
          <a:bodyPr/>
          <a:lstStyle>
            <a:lvl1pPr marL="0" indent="0" algn="ctr">
              <a:buFontTx/>
              <a:buNone/>
              <a:defRPr sz="1600"/>
            </a:lvl1pPr>
          </a:lstStyle>
          <a:p>
            <a:r>
              <a:rPr lang="sv-SE" sz="1600"/>
              <a:t>Photo</a:t>
            </a:r>
            <a:endParaRPr lang="sv-SE"/>
          </a:p>
        </p:txBody>
      </p:sp>
      <p:sp>
        <p:nvSpPr>
          <p:cNvPr id="35" name="Platshållare för text 9">
            <a:extLst>
              <a:ext uri="{FF2B5EF4-FFF2-40B4-BE49-F238E27FC236}">
                <a16:creationId xmlns:a16="http://schemas.microsoft.com/office/drawing/2014/main" id="{8C0459DB-E501-431C-A76B-366CC8D7C617}"/>
              </a:ext>
            </a:extLst>
          </p:cNvPr>
          <p:cNvSpPr>
            <a:spLocks noGrp="1"/>
          </p:cNvSpPr>
          <p:nvPr>
            <p:ph type="body" sz="quarter" idx="28" hasCustomPrompt="1"/>
          </p:nvPr>
        </p:nvSpPr>
        <p:spPr>
          <a:xfrm>
            <a:off x="14152103" y="32881082"/>
            <a:ext cx="2739022" cy="684379"/>
          </a:xfrm>
        </p:spPr>
        <p:txBody>
          <a:bodyPr anchor="b"/>
          <a:lstStyle>
            <a:lvl1pPr marL="0" indent="0">
              <a:lnSpc>
                <a:spcPts val="2400"/>
              </a:lnSpc>
              <a:buFontTx/>
              <a:buNone/>
              <a:defRPr sz="1800" b="1"/>
            </a:lvl1pPr>
          </a:lstStyle>
          <a:p>
            <a:pPr lvl="0"/>
            <a:r>
              <a:rPr lang="sv-SE"/>
              <a:t>Name</a:t>
            </a:r>
          </a:p>
        </p:txBody>
      </p:sp>
      <p:sp>
        <p:nvSpPr>
          <p:cNvPr id="36" name="Platshållare för text 9">
            <a:extLst>
              <a:ext uri="{FF2B5EF4-FFF2-40B4-BE49-F238E27FC236}">
                <a16:creationId xmlns:a16="http://schemas.microsoft.com/office/drawing/2014/main" id="{67C27056-115B-45E7-8816-DA926A25C35D}"/>
              </a:ext>
            </a:extLst>
          </p:cNvPr>
          <p:cNvSpPr>
            <a:spLocks noGrp="1"/>
          </p:cNvSpPr>
          <p:nvPr>
            <p:ph type="body" sz="quarter" idx="29" hasCustomPrompt="1"/>
          </p:nvPr>
        </p:nvSpPr>
        <p:spPr>
          <a:xfrm>
            <a:off x="14152103" y="33596665"/>
            <a:ext cx="2739022" cy="887606"/>
          </a:xfrm>
        </p:spPr>
        <p:txBody>
          <a:bodyPr anchor="t"/>
          <a:lstStyle>
            <a:lvl1pPr marL="0" indent="0">
              <a:lnSpc>
                <a:spcPts val="2400"/>
              </a:lnSpc>
              <a:buFontTx/>
              <a:buNone/>
              <a:defRPr sz="1800" b="0"/>
            </a:lvl1pPr>
          </a:lstStyle>
          <a:p>
            <a:pPr lvl="0"/>
            <a:r>
              <a:rPr lang="sv-SE"/>
              <a:t>Titel</a:t>
            </a:r>
            <a:br>
              <a:rPr lang="sv-SE"/>
            </a:br>
            <a:r>
              <a:rPr lang="sv-SE"/>
              <a:t>e-mail</a:t>
            </a:r>
            <a:br>
              <a:rPr lang="sv-SE"/>
            </a:br>
            <a:r>
              <a:rPr lang="sv-SE"/>
              <a:t>web-page</a:t>
            </a:r>
          </a:p>
        </p:txBody>
      </p:sp>
      <p:sp>
        <p:nvSpPr>
          <p:cNvPr id="37" name="Platshållare för bild 30">
            <a:extLst>
              <a:ext uri="{FF2B5EF4-FFF2-40B4-BE49-F238E27FC236}">
                <a16:creationId xmlns:a16="http://schemas.microsoft.com/office/drawing/2014/main" id="{984D25C1-8E1F-4E80-A9B2-1360F3ED6A82}"/>
              </a:ext>
            </a:extLst>
          </p:cNvPr>
          <p:cNvSpPr>
            <a:spLocks noGrp="1"/>
          </p:cNvSpPr>
          <p:nvPr>
            <p:ph type="pic" sz="quarter" idx="30" hasCustomPrompt="1"/>
          </p:nvPr>
        </p:nvSpPr>
        <p:spPr>
          <a:xfrm>
            <a:off x="12095931" y="32680275"/>
            <a:ext cx="1771650" cy="2133600"/>
          </a:xfrm>
        </p:spPr>
        <p:txBody>
          <a:bodyPr/>
          <a:lstStyle>
            <a:lvl1pPr marL="0" indent="0" algn="ctr">
              <a:buFontTx/>
              <a:buNone/>
              <a:defRPr sz="1600"/>
            </a:lvl1pPr>
          </a:lstStyle>
          <a:p>
            <a:r>
              <a:rPr lang="sv-SE" sz="1600"/>
              <a:t>Photo</a:t>
            </a:r>
            <a:endParaRPr lang="sv-SE"/>
          </a:p>
        </p:txBody>
      </p:sp>
      <p:sp>
        <p:nvSpPr>
          <p:cNvPr id="47" name="Platshållare för text 9">
            <a:extLst>
              <a:ext uri="{FF2B5EF4-FFF2-40B4-BE49-F238E27FC236}">
                <a16:creationId xmlns:a16="http://schemas.microsoft.com/office/drawing/2014/main" id="{7D27F8C4-D816-4470-B4EC-1C5F9079010B}"/>
              </a:ext>
            </a:extLst>
          </p:cNvPr>
          <p:cNvSpPr>
            <a:spLocks noGrp="1"/>
          </p:cNvSpPr>
          <p:nvPr>
            <p:ph type="body" sz="quarter" idx="31" hasCustomPrompt="1"/>
          </p:nvPr>
        </p:nvSpPr>
        <p:spPr>
          <a:xfrm>
            <a:off x="19951521" y="561975"/>
            <a:ext cx="3448685" cy="1147135"/>
          </a:xfrm>
        </p:spPr>
        <p:txBody>
          <a:bodyPr anchor="b"/>
          <a:lstStyle>
            <a:lvl1pPr marL="0" indent="0" algn="r">
              <a:buFontTx/>
              <a:buNone/>
              <a:defRPr sz="3200" b="1" cap="none" baseline="0">
                <a:solidFill>
                  <a:schemeClr val="bg1"/>
                </a:solidFill>
              </a:defRPr>
            </a:lvl1pPr>
          </a:lstStyle>
          <a:p>
            <a:pPr lvl="0"/>
            <a:r>
              <a:rPr lang="sv-SE"/>
              <a:t>www.slu.se</a:t>
            </a:r>
          </a:p>
        </p:txBody>
      </p:sp>
      <p:sp>
        <p:nvSpPr>
          <p:cNvPr id="43" name="Platshållare för text 9">
            <a:extLst>
              <a:ext uri="{FF2B5EF4-FFF2-40B4-BE49-F238E27FC236}">
                <a16:creationId xmlns:a16="http://schemas.microsoft.com/office/drawing/2014/main" id="{CAFEA052-7FEA-4CC2-ACEB-F9A6CE327CAA}"/>
              </a:ext>
            </a:extLst>
          </p:cNvPr>
          <p:cNvSpPr>
            <a:spLocks noGrp="1"/>
          </p:cNvSpPr>
          <p:nvPr>
            <p:ph type="body" sz="quarter" idx="34" hasCustomPrompt="1"/>
          </p:nvPr>
        </p:nvSpPr>
        <p:spPr>
          <a:xfrm>
            <a:off x="1776174" y="0"/>
            <a:ext cx="2469600" cy="3520800"/>
          </a:xfrm>
          <a:blipFill>
            <a:blip r:embed="rId3"/>
            <a:stretch>
              <a:fillRect/>
            </a:stretch>
          </a:blipFill>
          <a:ln>
            <a:solidFill>
              <a:srgbClr val="FFFFFF">
                <a:alpha val="0"/>
              </a:srgbClr>
            </a:solidFill>
          </a:ln>
        </p:spPr>
        <p:txBody>
          <a:bodyPr/>
          <a:lstStyle>
            <a:lvl1pPr marL="0" indent="0">
              <a:buFontTx/>
              <a:buNone/>
              <a:defRPr sz="100" b="0">
                <a:solidFill>
                  <a:schemeClr val="bg1"/>
                </a:solidFill>
              </a:defRPr>
            </a:lvl1pPr>
          </a:lstStyle>
          <a:p>
            <a:pPr lvl="0"/>
            <a:r>
              <a:rPr lang="sv-SE"/>
              <a:t>.</a:t>
            </a:r>
          </a:p>
        </p:txBody>
      </p:sp>
      <p:sp>
        <p:nvSpPr>
          <p:cNvPr id="44" name="Rektangel 43">
            <a:extLst>
              <a:ext uri="{FF2B5EF4-FFF2-40B4-BE49-F238E27FC236}">
                <a16:creationId xmlns:a16="http://schemas.microsoft.com/office/drawing/2014/main" id="{2D3A175E-EA19-4B46-9522-FF2023484D72}"/>
              </a:ext>
            </a:extLst>
          </p:cNvPr>
          <p:cNvSpPr/>
          <p:nvPr userDrawn="1"/>
        </p:nvSpPr>
        <p:spPr>
          <a:xfrm>
            <a:off x="-6446520" y="0"/>
            <a:ext cx="5886451"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the image to change colour</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ktangel 44">
            <a:extLst>
              <a:ext uri="{FF2B5EF4-FFF2-40B4-BE49-F238E27FC236}">
                <a16:creationId xmlns:a16="http://schemas.microsoft.com/office/drawing/2014/main" id="{DB644657-4748-4181-8AA1-0A442B56FBC5}"/>
              </a:ext>
            </a:extLst>
          </p:cNvPr>
          <p:cNvSpPr/>
          <p:nvPr userDrawn="1"/>
        </p:nvSpPr>
        <p:spPr>
          <a:xfrm>
            <a:off x="-6446520" y="5128076"/>
            <a:ext cx="5886451"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the arrow to change the colour.</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ktangel 51">
            <a:extLst>
              <a:ext uri="{FF2B5EF4-FFF2-40B4-BE49-F238E27FC236}">
                <a16:creationId xmlns:a16="http://schemas.microsoft.com/office/drawing/2014/main" id="{CE3AB631-EE6E-431E-A0B7-93164CEE077A}"/>
              </a:ext>
            </a:extLst>
          </p:cNvPr>
          <p:cNvSpPr/>
          <p:nvPr userDrawn="1"/>
        </p:nvSpPr>
        <p:spPr>
          <a:xfrm>
            <a:off x="-6717322" y="23589925"/>
            <a:ext cx="6205380"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one of the icons to insert a picture, diagram etc.</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ktangel 52">
            <a:extLst>
              <a:ext uri="{FF2B5EF4-FFF2-40B4-BE49-F238E27FC236}">
                <a16:creationId xmlns:a16="http://schemas.microsoft.com/office/drawing/2014/main" id="{E011ED58-B54A-4836-A493-D939D734819B}"/>
              </a:ext>
            </a:extLst>
          </p:cNvPr>
          <p:cNvSpPr/>
          <p:nvPr userDrawn="1"/>
        </p:nvSpPr>
        <p:spPr>
          <a:xfrm>
            <a:off x="25605608" y="10828394"/>
            <a:ext cx="5254468" cy="138037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Click on the icon to insert a photo.</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ktangel 53">
            <a:extLst>
              <a:ext uri="{FF2B5EF4-FFF2-40B4-BE49-F238E27FC236}">
                <a16:creationId xmlns:a16="http://schemas.microsoft.com/office/drawing/2014/main" id="{9377F72A-1C7B-4F92-A067-61CBFB19CD50}"/>
              </a:ext>
            </a:extLst>
          </p:cNvPr>
          <p:cNvSpPr/>
          <p:nvPr userDrawn="1"/>
        </p:nvSpPr>
        <p:spPr>
          <a:xfrm>
            <a:off x="-6446520" y="12617562"/>
            <a:ext cx="5886451" cy="277460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US" sz="4000" b="0" i="0" u="none">
                <a:effectLst/>
                <a:latin typeface="Calibri" panose="020F0502020204030204" pitchFamily="34" charset="0"/>
                <a:ea typeface="Calibri" panose="020F0502020204030204" pitchFamily="34" charset="0"/>
                <a:cs typeface="Times New Roman" panose="02020603050405020304" pitchFamily="18" charset="0"/>
              </a:rPr>
              <a:t>Introductions and subheadings in Arial 36pt bold. Body text in Arial 36pt regular.</a:t>
            </a:r>
            <a:endParaRPr lang="sv-SE" sz="4000" b="0" i="0" u="non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001175"/>
      </p:ext>
    </p:extLst>
  </p:cSld>
  <p:clrMapOvr>
    <a:masterClrMapping/>
  </p:clrMapOvr>
  <p:extLst>
    <p:ext uri="{DCECCB84-F9BA-43D5-87BE-67443E8EF086}">
      <p15:sldGuideLst xmlns:p15="http://schemas.microsoft.com/office/powerpoint/2012/main">
        <p15:guide id="1" orient="horz" pos="11338">
          <p15:clr>
            <a:srgbClr val="FBAE40"/>
          </p15:clr>
        </p15:guide>
        <p15:guide id="2" pos="7937">
          <p15:clr>
            <a:srgbClr val="FBAE40"/>
          </p15:clr>
        </p15:guide>
        <p15:guide id="3" pos="558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0" tIns="0" rIns="0" bIns="0" rtlCol="0" anchor="b" anchorCtr="0">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21190776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2519995" rtl="0" eaLnBrk="1" latinLnBrk="0" hangingPunct="1">
        <a:lnSpc>
          <a:spcPct val="90000"/>
        </a:lnSpc>
        <a:spcBef>
          <a:spcPct val="0"/>
        </a:spcBef>
        <a:buNone/>
        <a:defRPr sz="11200" b="1" kern="1200">
          <a:solidFill>
            <a:schemeClr val="tx1"/>
          </a:solidFill>
          <a:latin typeface="+mj-lt"/>
          <a:ea typeface="+mj-ea"/>
          <a:cs typeface="+mj-cs"/>
        </a:defRPr>
      </a:lvl1pPr>
    </p:titleStyle>
    <p:bodyStyle>
      <a:lvl1pPr marL="629999"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1pPr>
      <a:lvl2pPr marL="1889996"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2pPr>
      <a:lvl3pPr marL="3149994"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3pPr>
      <a:lvl4pPr marL="4409991"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4pPr>
      <a:lvl5pPr marL="5669989"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1.png"/><Relationship Id="rId1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5.emf"/><Relationship Id="rId2" Type="http://schemas.openxmlformats.org/officeDocument/2006/relationships/slideLayout" Target="../slideLayouts/slideLayout1.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10.png"/><Relationship Id="rId5" Type="http://schemas.openxmlformats.org/officeDocument/2006/relationships/oleObject" Target="../embeddings/oleObject2.bin"/><Relationship Id="rId15" Type="http://schemas.openxmlformats.org/officeDocument/2006/relationships/image" Target="../media/image12.jpeg"/><Relationship Id="rId10" Type="http://schemas.openxmlformats.org/officeDocument/2006/relationships/image" Target="../media/image10.svg"/><Relationship Id="rId19"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tshållare för text 59">
            <a:extLst>
              <a:ext uri="{FF2B5EF4-FFF2-40B4-BE49-F238E27FC236}">
                <a16:creationId xmlns:a16="http://schemas.microsoft.com/office/drawing/2014/main" id="{53A0599D-0123-4129-8A51-298AE5C50DCB}"/>
              </a:ext>
            </a:extLst>
          </p:cNvPr>
          <p:cNvSpPr>
            <a:spLocks noGrp="1"/>
          </p:cNvSpPr>
          <p:nvPr>
            <p:ph type="body" sz="quarter" idx="32"/>
          </p:nvPr>
        </p:nvSpPr>
        <p:spPr/>
        <p:txBody>
          <a:bodyPr/>
          <a:lstStyle/>
          <a:p>
            <a:endParaRPr lang="sv-SE" dirty="0"/>
          </a:p>
        </p:txBody>
      </p:sp>
      <p:graphicFrame>
        <p:nvGraphicFramePr>
          <p:cNvPr id="13" name="Object 12">
            <a:extLst>
              <a:ext uri="{FF2B5EF4-FFF2-40B4-BE49-F238E27FC236}">
                <a16:creationId xmlns:a16="http://schemas.microsoft.com/office/drawing/2014/main" id="{F9A2748E-17B5-4CCD-8989-D8B1996D3170}"/>
              </a:ext>
            </a:extLst>
          </p:cNvPr>
          <p:cNvGraphicFramePr>
            <a:graphicFrameLocks noChangeAspect="1"/>
          </p:cNvGraphicFramePr>
          <p:nvPr>
            <p:extLst>
              <p:ext uri="{D42A27DB-BD31-4B8C-83A1-F6EECF244321}">
                <p14:modId xmlns:p14="http://schemas.microsoft.com/office/powerpoint/2010/main" val="3435333851"/>
              </p:ext>
            </p:extLst>
          </p:nvPr>
        </p:nvGraphicFramePr>
        <p:xfrm>
          <a:off x="-30480" y="5268382"/>
          <a:ext cx="4048125" cy="4048125"/>
        </p:xfrm>
        <a:graphic>
          <a:graphicData uri="http://schemas.openxmlformats.org/presentationml/2006/ole">
            <mc:AlternateContent xmlns:mc="http://schemas.openxmlformats.org/markup-compatibility/2006">
              <mc:Choice xmlns:v="urn:schemas-microsoft-com:vml" Requires="v">
                <p:oleObj spid="_x0000_s1070" name="Acrobat Document" r:id="rId3" imgW="4048071" imgH="4047853" progId="AcroExch.Document.DC">
                  <p:embed/>
                </p:oleObj>
              </mc:Choice>
              <mc:Fallback>
                <p:oleObj name="Acrobat Document" r:id="rId3" imgW="4048071" imgH="4047853" progId="AcroExch.Document.DC">
                  <p:embed/>
                  <p:pic>
                    <p:nvPicPr>
                      <p:cNvPr id="0" name=""/>
                      <p:cNvPicPr/>
                      <p:nvPr/>
                    </p:nvPicPr>
                    <p:blipFill>
                      <a:blip r:embed="rId4"/>
                      <a:stretch>
                        <a:fillRect/>
                      </a:stretch>
                    </p:blipFill>
                    <p:spPr>
                      <a:xfrm>
                        <a:off x="-30480" y="5268382"/>
                        <a:ext cx="4048125" cy="40481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2365AA2-EC5C-48B7-98CC-30DA33FF88E3}"/>
              </a:ext>
            </a:extLst>
          </p:cNvPr>
          <p:cNvGraphicFramePr>
            <a:graphicFrameLocks noChangeAspect="1"/>
          </p:cNvGraphicFramePr>
          <p:nvPr>
            <p:extLst>
              <p:ext uri="{D42A27DB-BD31-4B8C-83A1-F6EECF244321}">
                <p14:modId xmlns:p14="http://schemas.microsoft.com/office/powerpoint/2010/main" val="2971098891"/>
              </p:ext>
            </p:extLst>
          </p:nvPr>
        </p:nvGraphicFramePr>
        <p:xfrm>
          <a:off x="21151850" y="3596269"/>
          <a:ext cx="4048125" cy="4048125"/>
        </p:xfrm>
        <a:graphic>
          <a:graphicData uri="http://schemas.openxmlformats.org/presentationml/2006/ole">
            <mc:AlternateContent xmlns:mc="http://schemas.openxmlformats.org/markup-compatibility/2006">
              <mc:Choice xmlns:v="urn:schemas-microsoft-com:vml" Requires="v">
                <p:oleObj spid="_x0000_s1071" name="Acrobat Document" r:id="rId5" imgW="4048071" imgH="4047853" progId="AcroExch.Document.DC">
                  <p:embed/>
                </p:oleObj>
              </mc:Choice>
              <mc:Fallback>
                <p:oleObj name="Acrobat Document" r:id="rId5" imgW="4048071" imgH="4047853" progId="AcroExch.Document.DC">
                  <p:embed/>
                  <p:pic>
                    <p:nvPicPr>
                      <p:cNvPr id="0" name=""/>
                      <p:cNvPicPr/>
                      <p:nvPr/>
                    </p:nvPicPr>
                    <p:blipFill>
                      <a:blip r:embed="rId6"/>
                      <a:stretch>
                        <a:fillRect/>
                      </a:stretch>
                    </p:blipFill>
                    <p:spPr>
                      <a:xfrm>
                        <a:off x="21151850" y="3596269"/>
                        <a:ext cx="4048125" cy="4048125"/>
                      </a:xfrm>
                      <a:prstGeom prst="rect">
                        <a:avLst/>
                      </a:prstGeom>
                    </p:spPr>
                  </p:pic>
                </p:oleObj>
              </mc:Fallback>
            </mc:AlternateContent>
          </a:graphicData>
        </a:graphic>
      </p:graphicFrame>
      <p:pic>
        <p:nvPicPr>
          <p:cNvPr id="52" name="Platshållare för bild 51">
            <a:extLst>
              <a:ext uri="{FF2B5EF4-FFF2-40B4-BE49-F238E27FC236}">
                <a16:creationId xmlns:a16="http://schemas.microsoft.com/office/drawing/2014/main" id="{16A6CBE8-5E16-4842-B3B4-A3E46DBF98D9}"/>
              </a:ext>
            </a:extLst>
          </p:cNvPr>
          <p:cNvPicPr>
            <a:picLocks noGrp="1" noChangeAspect="1"/>
          </p:cNvPicPr>
          <p:nvPr>
            <p:ph type="pic" sz="quarter" idx="33"/>
          </p:nvPr>
        </p:nvPicPr>
        <p:blipFill>
          <a:blip r:embed="rId7">
            <a:extLst>
              <a:ext uri="{28A0092B-C50C-407E-A947-70E740481C1C}">
                <a14:useLocalDpi xmlns:a14="http://schemas.microsoft.com/office/drawing/2010/main" val="0"/>
              </a:ext>
            </a:extLst>
          </a:blip>
          <a:srcRect t="6132" b="6132"/>
          <a:stretch>
            <a:fillRect/>
          </a:stretch>
        </p:blipFill>
        <p:spPr>
          <a:xfrm>
            <a:off x="-19051" y="-35992"/>
            <a:ext cx="25238076" cy="4438650"/>
          </a:xfrm>
        </p:spPr>
      </p:pic>
      <p:sp>
        <p:nvSpPr>
          <p:cNvPr id="29" name="Platshållare för text 28">
            <a:extLst>
              <a:ext uri="{FF2B5EF4-FFF2-40B4-BE49-F238E27FC236}">
                <a16:creationId xmlns:a16="http://schemas.microsoft.com/office/drawing/2014/main" id="{FA9F77A2-0F17-4BC2-8186-0E0010E6B5FC}"/>
              </a:ext>
            </a:extLst>
          </p:cNvPr>
          <p:cNvSpPr>
            <a:spLocks noGrp="1"/>
          </p:cNvSpPr>
          <p:nvPr>
            <p:ph type="body" sz="quarter" idx="10"/>
          </p:nvPr>
        </p:nvSpPr>
        <p:spPr>
          <a:xfrm>
            <a:off x="8969829" y="10785138"/>
            <a:ext cx="14785854" cy="8351909"/>
          </a:xfrm>
        </p:spPr>
        <p:txBody>
          <a:bodyPr/>
          <a:lstStyle/>
          <a:p>
            <a:r>
              <a:rPr lang="sv-SE" b="1" dirty="0"/>
              <a:t>Step 0</a:t>
            </a:r>
          </a:p>
          <a:p>
            <a:pPr algn="just"/>
            <a:r>
              <a:rPr lang="en-US" dirty="0"/>
              <a:t>The Virginia Tech high-growth and low-growth selection lines of White Plymouth Rock chickens have been developed by more than 50 generations of divergent selection for body weight at 56 days of age. These lines have been extensively used for QTL mapping to reveal the genetic basis for the considerable selection response. </a:t>
            </a:r>
            <a:endParaRPr lang="en-SE" dirty="0"/>
          </a:p>
          <a:p>
            <a:pPr algn="just"/>
            <a:r>
              <a:rPr lang="en-US" dirty="0"/>
              <a:t>We harvested tissues from 6 birds from reciprocal crosses between the high and low line and generated transcriptome data for the liver, hypothalamus, and muscle. Circa 250 M (100 bp) RNA sequencing reads per F1 individual were created with the resulting coverage exceeding the depth shown necessary to allow for the reliable measurement of mRNA expression across all genes in the chicken genome.</a:t>
            </a:r>
            <a:endParaRPr lang="en-SE" dirty="0"/>
          </a:p>
          <a:p>
            <a:pPr algn="just"/>
            <a:r>
              <a:rPr lang="en-US" dirty="0"/>
              <a:t>Subsequently we developed a pipeline to identify allelic imbalance among F1 birds (Step 1).</a:t>
            </a:r>
            <a:endParaRPr lang="en-SE" dirty="0"/>
          </a:p>
          <a:p>
            <a:endParaRPr lang="sv-SE" dirty="0"/>
          </a:p>
        </p:txBody>
      </p:sp>
      <p:sp>
        <p:nvSpPr>
          <p:cNvPr id="31" name="Platshållare för text 30">
            <a:extLst>
              <a:ext uri="{FF2B5EF4-FFF2-40B4-BE49-F238E27FC236}">
                <a16:creationId xmlns:a16="http://schemas.microsoft.com/office/drawing/2014/main" id="{4CDE1DFB-7A5B-451C-9A71-E432B08A5C16}"/>
              </a:ext>
            </a:extLst>
          </p:cNvPr>
          <p:cNvSpPr>
            <a:spLocks noGrp="1"/>
          </p:cNvSpPr>
          <p:nvPr>
            <p:ph type="body" sz="quarter" idx="12"/>
          </p:nvPr>
        </p:nvSpPr>
        <p:spPr>
          <a:xfrm>
            <a:off x="1484389" y="10797271"/>
            <a:ext cx="7132638" cy="583815"/>
          </a:xfrm>
        </p:spPr>
        <p:txBody>
          <a:bodyPr/>
          <a:lstStyle/>
          <a:p>
            <a:r>
              <a:rPr lang="en-GB" dirty="0"/>
              <a:t>TL;DR</a:t>
            </a:r>
            <a:endParaRPr lang="sv-SE" dirty="0"/>
          </a:p>
        </p:txBody>
      </p:sp>
      <p:sp>
        <p:nvSpPr>
          <p:cNvPr id="32" name="Platshållare för text 31">
            <a:extLst>
              <a:ext uri="{FF2B5EF4-FFF2-40B4-BE49-F238E27FC236}">
                <a16:creationId xmlns:a16="http://schemas.microsoft.com/office/drawing/2014/main" id="{326F2D7D-DA0B-42E0-97BB-CC7B7F35A042}"/>
              </a:ext>
            </a:extLst>
          </p:cNvPr>
          <p:cNvSpPr>
            <a:spLocks noGrp="1"/>
          </p:cNvSpPr>
          <p:nvPr>
            <p:ph type="body" sz="quarter" idx="13"/>
          </p:nvPr>
        </p:nvSpPr>
        <p:spPr>
          <a:xfrm>
            <a:off x="1484389" y="12055532"/>
            <a:ext cx="6788754" cy="6319578"/>
          </a:xfrm>
        </p:spPr>
        <p:txBody>
          <a:bodyPr/>
          <a:lstStyle/>
          <a:p>
            <a:r>
              <a:rPr lang="en-US" dirty="0"/>
              <a:t>We gathered an immense amount of RNA-seq data for tissues coming from the F1 of reciprocal crosses (Step 0); developed pipelines and applied a linear model (Step 2); determined that there is a parent of origin effect in chicken (Step 3).</a:t>
            </a:r>
            <a:endParaRPr lang="sv-SE" dirty="0"/>
          </a:p>
        </p:txBody>
      </p:sp>
      <p:sp>
        <p:nvSpPr>
          <p:cNvPr id="35" name="Platshållare för text 34">
            <a:extLst>
              <a:ext uri="{FF2B5EF4-FFF2-40B4-BE49-F238E27FC236}">
                <a16:creationId xmlns:a16="http://schemas.microsoft.com/office/drawing/2014/main" id="{4E7084BF-AB54-4708-A072-08C6AE0F5C42}"/>
              </a:ext>
            </a:extLst>
          </p:cNvPr>
          <p:cNvSpPr>
            <a:spLocks noGrp="1"/>
          </p:cNvSpPr>
          <p:nvPr>
            <p:ph type="body" sz="quarter" idx="18"/>
          </p:nvPr>
        </p:nvSpPr>
        <p:spPr>
          <a:xfrm>
            <a:off x="2072257" y="9750516"/>
            <a:ext cx="21017364" cy="765146"/>
          </a:xfrm>
        </p:spPr>
        <p:txBody>
          <a:bodyPr/>
          <a:lstStyle/>
          <a:p>
            <a:r>
              <a:rPr lang="en-GB" sz="2400" dirty="0"/>
              <a:t>Fernando Lopes Pinto</a:t>
            </a:r>
            <a:r>
              <a:rPr lang="en-GB" sz="2400" baseline="30000" dirty="0"/>
              <a:t>1</a:t>
            </a:r>
            <a:r>
              <a:rPr lang="en-GB" sz="2400" dirty="0"/>
              <a:t>, Adnan Niazi</a:t>
            </a:r>
            <a:r>
              <a:rPr lang="en-GB" sz="2400" baseline="30000" dirty="0"/>
              <a:t>1</a:t>
            </a:r>
            <a:r>
              <a:rPr lang="en-GB" sz="2400" dirty="0"/>
              <a:t>, Maja Molin, </a:t>
            </a:r>
            <a:r>
              <a:rPr lang="sv" sz="2400" dirty="0"/>
              <a:t>Elizabeth Gilbert</a:t>
            </a:r>
            <a:r>
              <a:rPr lang="sv" sz="2400" baseline="30000" dirty="0"/>
              <a:t>2</a:t>
            </a:r>
            <a:r>
              <a:rPr lang="sv" sz="2400" dirty="0"/>
              <a:t>, Christa Honaker</a:t>
            </a:r>
            <a:r>
              <a:rPr lang="sv" sz="2400" baseline="30000" dirty="0"/>
              <a:t>2</a:t>
            </a:r>
            <a:r>
              <a:rPr lang="sv" sz="2400" dirty="0"/>
              <a:t>, Paul Siegel</a:t>
            </a:r>
            <a:r>
              <a:rPr lang="sv" sz="2400" baseline="30000" dirty="0"/>
              <a:t>2</a:t>
            </a:r>
            <a:r>
              <a:rPr lang="sv" sz="2400" dirty="0"/>
              <a:t>, Göran Andersson</a:t>
            </a:r>
            <a:r>
              <a:rPr lang="sv" sz="2400" baseline="30000" dirty="0"/>
              <a:t>1</a:t>
            </a:r>
            <a:r>
              <a:rPr lang="sv" sz="2400" dirty="0"/>
              <a:t>, </a:t>
            </a:r>
            <a:r>
              <a:rPr lang="en-GB" sz="2400" dirty="0"/>
              <a:t>Leif Andersson</a:t>
            </a:r>
            <a:r>
              <a:rPr lang="en-GB" sz="2400" baseline="30000" dirty="0"/>
              <a:t>1,2</a:t>
            </a:r>
            <a:r>
              <a:rPr lang="en-GB" sz="2400" dirty="0"/>
              <a:t>, DJ de Koning</a:t>
            </a:r>
            <a:r>
              <a:rPr lang="en-GB" sz="2400" baseline="30000" dirty="0"/>
              <a:t>1</a:t>
            </a:r>
            <a:endParaRPr lang="sv-SE" sz="2400" baseline="30000" dirty="0"/>
          </a:p>
        </p:txBody>
      </p:sp>
      <p:pic>
        <p:nvPicPr>
          <p:cNvPr id="3" name="Content Placeholder 2">
            <a:extLst>
              <a:ext uri="{FF2B5EF4-FFF2-40B4-BE49-F238E27FC236}">
                <a16:creationId xmlns:a16="http://schemas.microsoft.com/office/drawing/2014/main" id="{0CB75249-D2DC-4C9B-966D-A32AD8952CF5}"/>
              </a:ext>
            </a:extLst>
          </p:cNvPr>
          <p:cNvPicPr>
            <a:picLocks noGrp="1" noChangeAspect="1"/>
          </p:cNvPicPr>
          <p:nvPr>
            <p:ph sz="quarter" idx="20"/>
          </p:nvPr>
        </p:nvPicPr>
        <p:blipFill>
          <a:blip r:embed="rId8">
            <a:extLst>
              <a:ext uri="{28A0092B-C50C-407E-A947-70E740481C1C}">
                <a14:useLocalDpi xmlns:a14="http://schemas.microsoft.com/office/drawing/2010/main" val="0"/>
              </a:ext>
            </a:extLst>
          </a:blip>
          <a:stretch>
            <a:fillRect/>
          </a:stretch>
        </p:blipFill>
        <p:spPr>
          <a:xfrm>
            <a:off x="1743868" y="19093504"/>
            <a:ext cx="12667414" cy="12667414"/>
          </a:xfrm>
        </p:spPr>
      </p:pic>
      <p:pic>
        <p:nvPicPr>
          <p:cNvPr id="5" name="Content Placeholder 4">
            <a:extLst>
              <a:ext uri="{FF2B5EF4-FFF2-40B4-BE49-F238E27FC236}">
                <a16:creationId xmlns:a16="http://schemas.microsoft.com/office/drawing/2014/main" id="{DF89173A-1008-486F-9DE5-612D32CA9A48}"/>
              </a:ext>
            </a:extLst>
          </p:cNvPr>
          <p:cNvPicPr>
            <a:picLocks noGrp="1" noChangeAspect="1"/>
          </p:cNvPicPr>
          <p:nvPr>
            <p:ph sz="quarter" idx="21"/>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451462" y="33581344"/>
            <a:ext cx="4610100" cy="790575"/>
          </a:xfrm>
        </p:spPr>
      </p:pic>
      <p:sp>
        <p:nvSpPr>
          <p:cNvPr id="48" name="Platshållare för text 47">
            <a:extLst>
              <a:ext uri="{FF2B5EF4-FFF2-40B4-BE49-F238E27FC236}">
                <a16:creationId xmlns:a16="http://schemas.microsoft.com/office/drawing/2014/main" id="{761AFB2D-BD4F-43FD-8435-FB8A73B00A7A}"/>
              </a:ext>
            </a:extLst>
          </p:cNvPr>
          <p:cNvSpPr>
            <a:spLocks noGrp="1"/>
          </p:cNvSpPr>
          <p:nvPr>
            <p:ph type="body" sz="quarter" idx="31"/>
          </p:nvPr>
        </p:nvSpPr>
        <p:spPr/>
        <p:txBody>
          <a:bodyPr/>
          <a:lstStyle/>
          <a:p>
            <a:r>
              <a:rPr lang="sv-SE"/>
              <a:t>www.slu.se</a:t>
            </a:r>
          </a:p>
        </p:txBody>
      </p:sp>
      <p:sp>
        <p:nvSpPr>
          <p:cNvPr id="61" name="Platshållare för text 60">
            <a:extLst>
              <a:ext uri="{FF2B5EF4-FFF2-40B4-BE49-F238E27FC236}">
                <a16:creationId xmlns:a16="http://schemas.microsoft.com/office/drawing/2014/main" id="{6AEF16A3-ECA8-4F59-9F07-6AF3F854ED1A}"/>
              </a:ext>
            </a:extLst>
          </p:cNvPr>
          <p:cNvSpPr>
            <a:spLocks noGrp="1"/>
          </p:cNvSpPr>
          <p:nvPr>
            <p:ph type="body" sz="quarter" idx="34"/>
          </p:nvPr>
        </p:nvSpPr>
        <p:spPr>
          <a:xfrm>
            <a:off x="1218048" y="215732"/>
            <a:ext cx="2469600" cy="3520800"/>
          </a:xfrm>
        </p:spPr>
        <p:txBody>
          <a:bodyPr/>
          <a:lstStyle/>
          <a:p>
            <a:endParaRPr lang="sv-SE" dirty="0"/>
          </a:p>
        </p:txBody>
      </p:sp>
      <p:pic>
        <p:nvPicPr>
          <p:cNvPr id="7" name="Graphic 6">
            <a:extLst>
              <a:ext uri="{FF2B5EF4-FFF2-40B4-BE49-F238E27FC236}">
                <a16:creationId xmlns:a16="http://schemas.microsoft.com/office/drawing/2014/main" id="{4C3A1263-99DB-48C0-B92C-5330F68CA0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776174" y="32542486"/>
            <a:ext cx="2868295" cy="2868295"/>
          </a:xfrm>
          <a:prstGeom prst="rect">
            <a:avLst/>
          </a:prstGeom>
        </p:spPr>
      </p:pic>
      <p:pic>
        <p:nvPicPr>
          <p:cNvPr id="9" name="Graphic 8">
            <a:extLst>
              <a:ext uri="{FF2B5EF4-FFF2-40B4-BE49-F238E27FC236}">
                <a16:creationId xmlns:a16="http://schemas.microsoft.com/office/drawing/2014/main" id="{3C19FE03-F2A9-4ADD-8958-2887F2C91D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5444012" y="32442477"/>
            <a:ext cx="2868295" cy="2868295"/>
          </a:xfrm>
          <a:prstGeom prst="rect">
            <a:avLst/>
          </a:prstGeom>
        </p:spPr>
      </p:pic>
      <p:pic>
        <p:nvPicPr>
          <p:cNvPr id="37" name="Picture 36">
            <a:extLst>
              <a:ext uri="{FF2B5EF4-FFF2-40B4-BE49-F238E27FC236}">
                <a16:creationId xmlns:a16="http://schemas.microsoft.com/office/drawing/2014/main" id="{7406EA67-C632-4C0F-B148-01FFD06B5F6B}"/>
              </a:ext>
            </a:extLst>
          </p:cNvPr>
          <p:cNvPicPr/>
          <p:nvPr/>
        </p:nvPicPr>
        <p:blipFill>
          <a:blip r:embed="rId15"/>
          <a:stretch>
            <a:fillRect/>
          </a:stretch>
        </p:blipFill>
        <p:spPr>
          <a:xfrm>
            <a:off x="10790640" y="33335111"/>
            <a:ext cx="4479840" cy="1283040"/>
          </a:xfrm>
          <a:prstGeom prst="rect">
            <a:avLst/>
          </a:prstGeom>
          <a:ln>
            <a:noFill/>
          </a:ln>
        </p:spPr>
      </p:pic>
      <p:sp>
        <p:nvSpPr>
          <p:cNvPr id="39" name="Platshållare för text 28">
            <a:extLst>
              <a:ext uri="{FF2B5EF4-FFF2-40B4-BE49-F238E27FC236}">
                <a16:creationId xmlns:a16="http://schemas.microsoft.com/office/drawing/2014/main" id="{23562959-51C5-417B-8C69-DC4EA806DF17}"/>
              </a:ext>
            </a:extLst>
          </p:cNvPr>
          <p:cNvSpPr txBox="1">
            <a:spLocks/>
          </p:cNvSpPr>
          <p:nvPr/>
        </p:nvSpPr>
        <p:spPr>
          <a:xfrm>
            <a:off x="14541910" y="20271990"/>
            <a:ext cx="9213773" cy="4009451"/>
          </a:xfrm>
          <a:prstGeom prst="rect">
            <a:avLst/>
          </a:prstGeom>
        </p:spPr>
        <p:txBody>
          <a:bodyPr vert="horz" lIns="0" tIns="0" rIns="0" bIns="0" rtlCol="0">
            <a:noAutofit/>
          </a:bodyPr>
          <a:lstStyle>
            <a:lvl1pPr marL="0" indent="0" algn="l" defTabSz="2519995" rtl="0" eaLnBrk="1" latinLnBrk="0" hangingPunct="1">
              <a:lnSpc>
                <a:spcPts val="4600"/>
              </a:lnSpc>
              <a:spcBef>
                <a:spcPts val="0"/>
              </a:spcBef>
              <a:buFontTx/>
              <a:buNone/>
              <a:defRPr sz="3600" kern="1200">
                <a:solidFill>
                  <a:schemeClr val="tx1"/>
                </a:solidFill>
                <a:latin typeface="+mn-lt"/>
                <a:ea typeface="+mn-ea"/>
                <a:cs typeface="+mn-cs"/>
              </a:defRPr>
            </a:lvl1pPr>
            <a:lvl2pPr marL="1889996"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2pPr>
            <a:lvl3pPr marL="3149994"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3pPr>
            <a:lvl4pPr marL="4409991"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4pPr>
            <a:lvl5pPr marL="5669989"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a:lstStyle>
          <a:p>
            <a:r>
              <a:rPr lang="sv-SE" b="1" dirty="0"/>
              <a:t>Step 1</a:t>
            </a:r>
          </a:p>
          <a:p>
            <a:r>
              <a:rPr lang="en-US" dirty="0"/>
              <a:t>We developed a series of pipelines from read filtering and recalibration to the discovery of allelic imbalance using a linear model. We are currently implementing these pipelines as tools for use in </a:t>
            </a:r>
            <a:r>
              <a:rPr lang="en-US" dirty="0" smtClean="0"/>
              <a:t>Galaxy</a:t>
            </a:r>
            <a:r>
              <a:rPr lang="en-US" dirty="0"/>
              <a:t>.</a:t>
            </a:r>
            <a:endParaRPr lang="sv-SE" dirty="0"/>
          </a:p>
        </p:txBody>
      </p:sp>
      <p:sp>
        <p:nvSpPr>
          <p:cNvPr id="40" name="Platshållare för text 28">
            <a:extLst>
              <a:ext uri="{FF2B5EF4-FFF2-40B4-BE49-F238E27FC236}">
                <a16:creationId xmlns:a16="http://schemas.microsoft.com/office/drawing/2014/main" id="{B728174A-67A5-4897-8C7A-4111511BC0FE}"/>
              </a:ext>
            </a:extLst>
          </p:cNvPr>
          <p:cNvSpPr txBox="1">
            <a:spLocks/>
          </p:cNvSpPr>
          <p:nvPr/>
        </p:nvSpPr>
        <p:spPr>
          <a:xfrm>
            <a:off x="14541910" y="24296582"/>
            <a:ext cx="9213773" cy="4511693"/>
          </a:xfrm>
          <a:prstGeom prst="rect">
            <a:avLst/>
          </a:prstGeom>
        </p:spPr>
        <p:txBody>
          <a:bodyPr vert="horz" lIns="0" tIns="0" rIns="0" bIns="0" rtlCol="0">
            <a:noAutofit/>
          </a:bodyPr>
          <a:lstStyle>
            <a:lvl1pPr marL="0" indent="0" algn="l" defTabSz="2519995" rtl="0" eaLnBrk="1" latinLnBrk="0" hangingPunct="1">
              <a:lnSpc>
                <a:spcPts val="4600"/>
              </a:lnSpc>
              <a:spcBef>
                <a:spcPts val="0"/>
              </a:spcBef>
              <a:buFontTx/>
              <a:buNone/>
              <a:defRPr sz="3600" kern="1200">
                <a:solidFill>
                  <a:schemeClr val="tx1"/>
                </a:solidFill>
                <a:latin typeface="+mn-lt"/>
                <a:ea typeface="+mn-ea"/>
                <a:cs typeface="+mn-cs"/>
              </a:defRPr>
            </a:lvl1pPr>
            <a:lvl2pPr marL="1889996"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2pPr>
            <a:lvl3pPr marL="3149994"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3pPr>
            <a:lvl4pPr marL="4409991"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4pPr>
            <a:lvl5pPr marL="5669989"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a:lstStyle>
          <a:p>
            <a:r>
              <a:rPr lang="sv-SE" b="1" dirty="0" smtClean="0"/>
              <a:t>Step 2</a:t>
            </a:r>
          </a:p>
          <a:p>
            <a:r>
              <a:rPr lang="en-US" dirty="0" smtClean="0"/>
              <a:t>We determined that there is parent-of-origin effect in chicken, both when analyzing the tissue data as a group (1535) or individually. Evidence is stronger in liver (129) and chest muscle (126) but detected also in the hypothalamus (10).</a:t>
            </a:r>
            <a:endParaRPr lang="sv-SE" dirty="0" smtClean="0"/>
          </a:p>
          <a:p>
            <a:endParaRPr lang="sv-SE" dirty="0"/>
          </a:p>
        </p:txBody>
      </p:sp>
      <p:sp>
        <p:nvSpPr>
          <p:cNvPr id="28" name="Rubrik 27">
            <a:extLst>
              <a:ext uri="{FF2B5EF4-FFF2-40B4-BE49-F238E27FC236}">
                <a16:creationId xmlns:a16="http://schemas.microsoft.com/office/drawing/2014/main" id="{1C889085-EBAB-42C2-BC8E-AEC35AD24DEE}"/>
              </a:ext>
            </a:extLst>
          </p:cNvPr>
          <p:cNvSpPr>
            <a:spLocks noGrp="1"/>
          </p:cNvSpPr>
          <p:nvPr>
            <p:ph type="title"/>
          </p:nvPr>
        </p:nvSpPr>
        <p:spPr>
          <a:xfrm>
            <a:off x="1822034" y="6216903"/>
            <a:ext cx="21584701" cy="3068506"/>
          </a:xfrm>
        </p:spPr>
        <p:txBody>
          <a:bodyPr/>
          <a:lstStyle/>
          <a:p>
            <a:pPr algn="ctr"/>
            <a:r>
              <a:rPr lang="en-US" sz="8000" dirty="0"/>
              <a:t>Allele-specific expression in reciprocal crosses of Virginia Tech high-growth and low-growth selection lines</a:t>
            </a:r>
            <a:endParaRPr lang="en-SE" sz="8000" dirty="0"/>
          </a:p>
        </p:txBody>
      </p:sp>
      <p:sp>
        <p:nvSpPr>
          <p:cNvPr id="15" name="Oval 14">
            <a:extLst>
              <a:ext uri="{FF2B5EF4-FFF2-40B4-BE49-F238E27FC236}">
                <a16:creationId xmlns:a16="http://schemas.microsoft.com/office/drawing/2014/main" id="{F6056BFD-78F9-462B-9804-18C9B6B1707A}"/>
              </a:ext>
            </a:extLst>
          </p:cNvPr>
          <p:cNvSpPr/>
          <p:nvPr/>
        </p:nvSpPr>
        <p:spPr>
          <a:xfrm>
            <a:off x="4184814" y="20726400"/>
            <a:ext cx="1514946" cy="151494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4" name="Oval 43">
            <a:extLst>
              <a:ext uri="{FF2B5EF4-FFF2-40B4-BE49-F238E27FC236}">
                <a16:creationId xmlns:a16="http://schemas.microsoft.com/office/drawing/2014/main" id="{369FCF5E-7D30-4734-85AA-DF67BAFD1753}"/>
              </a:ext>
            </a:extLst>
          </p:cNvPr>
          <p:cNvSpPr/>
          <p:nvPr/>
        </p:nvSpPr>
        <p:spPr>
          <a:xfrm>
            <a:off x="2452848" y="28012364"/>
            <a:ext cx="1514946" cy="151494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5" name="Oval 44">
            <a:extLst>
              <a:ext uri="{FF2B5EF4-FFF2-40B4-BE49-F238E27FC236}">
                <a16:creationId xmlns:a16="http://schemas.microsoft.com/office/drawing/2014/main" id="{0CA0E5CA-5776-4A81-8DC8-61444C4F38EE}"/>
              </a:ext>
            </a:extLst>
          </p:cNvPr>
          <p:cNvSpPr/>
          <p:nvPr/>
        </p:nvSpPr>
        <p:spPr>
          <a:xfrm>
            <a:off x="11085041" y="25478606"/>
            <a:ext cx="1514946" cy="151494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9" name="Straight Arrow Connector 18">
            <a:extLst>
              <a:ext uri="{FF2B5EF4-FFF2-40B4-BE49-F238E27FC236}">
                <a16:creationId xmlns:a16="http://schemas.microsoft.com/office/drawing/2014/main" id="{791B5D22-BCFD-4239-8C33-5848BE14373A}"/>
              </a:ext>
            </a:extLst>
          </p:cNvPr>
          <p:cNvCxnSpPr>
            <a:cxnSpLocks/>
          </p:cNvCxnSpPr>
          <p:nvPr/>
        </p:nvCxnSpPr>
        <p:spPr>
          <a:xfrm flipH="1">
            <a:off x="3489872" y="22585680"/>
            <a:ext cx="1154597" cy="5092134"/>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73B6B214-4E0D-4E1D-A737-9C9FE3348E8B}"/>
              </a:ext>
            </a:extLst>
          </p:cNvPr>
          <p:cNvCxnSpPr>
            <a:cxnSpLocks/>
          </p:cNvCxnSpPr>
          <p:nvPr/>
        </p:nvCxnSpPr>
        <p:spPr>
          <a:xfrm>
            <a:off x="6065520" y="22229066"/>
            <a:ext cx="4725120" cy="324954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E21756CA-88D4-4272-8897-E4DC1E559550}"/>
              </a:ext>
            </a:extLst>
          </p:cNvPr>
          <p:cNvCxnSpPr>
            <a:cxnSpLocks/>
          </p:cNvCxnSpPr>
          <p:nvPr/>
        </p:nvCxnSpPr>
        <p:spPr>
          <a:xfrm flipH="1">
            <a:off x="4262195" y="26683476"/>
            <a:ext cx="6326028" cy="1662924"/>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FDE36CA9-A271-4413-97C6-22DB15CB51E7}"/>
              </a:ext>
            </a:extLst>
          </p:cNvPr>
          <p:cNvSpPr txBox="1"/>
          <p:nvPr/>
        </p:nvSpPr>
        <p:spPr>
          <a:xfrm>
            <a:off x="4909246" y="24825713"/>
            <a:ext cx="3915413" cy="1200329"/>
          </a:xfrm>
          <a:prstGeom prst="rect">
            <a:avLst/>
          </a:prstGeom>
          <a:noFill/>
        </p:spPr>
        <p:txBody>
          <a:bodyPr wrap="square" rtlCol="0">
            <a:spAutoFit/>
          </a:bodyPr>
          <a:lstStyle/>
          <a:p>
            <a:pPr algn="ctr"/>
            <a:r>
              <a:rPr lang="sv-SE" sz="3600" dirty="0">
                <a:solidFill>
                  <a:schemeClr val="accent4">
                    <a:lumMod val="50000"/>
                  </a:schemeClr>
                </a:solidFill>
              </a:rPr>
              <a:t>Tight grouping</a:t>
            </a:r>
          </a:p>
          <a:p>
            <a:pPr algn="ctr"/>
            <a:r>
              <a:rPr lang="sv-SE" sz="3600" dirty="0">
                <a:solidFill>
                  <a:schemeClr val="accent4">
                    <a:lumMod val="50000"/>
                  </a:schemeClr>
                </a:solidFill>
              </a:rPr>
              <a:t>Good separation</a:t>
            </a:r>
            <a:endParaRPr lang="en-SE" sz="3600" dirty="0">
              <a:solidFill>
                <a:schemeClr val="accent4">
                  <a:lumMod val="50000"/>
                </a:schemeClr>
              </a:solidFill>
            </a:endParaRPr>
          </a:p>
        </p:txBody>
      </p:sp>
      <p:graphicFrame>
        <p:nvGraphicFramePr>
          <p:cNvPr id="42" name="Object 41">
            <a:extLst>
              <a:ext uri="{FF2B5EF4-FFF2-40B4-BE49-F238E27FC236}">
                <a16:creationId xmlns:a16="http://schemas.microsoft.com/office/drawing/2014/main" id="{BBF927B9-54E4-48C3-A3B8-6591837338AE}"/>
              </a:ext>
            </a:extLst>
          </p:cNvPr>
          <p:cNvGraphicFramePr>
            <a:graphicFrameLocks noChangeAspect="1"/>
          </p:cNvGraphicFramePr>
          <p:nvPr>
            <p:extLst>
              <p:ext uri="{D42A27DB-BD31-4B8C-83A1-F6EECF244321}">
                <p14:modId xmlns:p14="http://schemas.microsoft.com/office/powerpoint/2010/main" val="3749982397"/>
              </p:ext>
            </p:extLst>
          </p:nvPr>
        </p:nvGraphicFramePr>
        <p:xfrm>
          <a:off x="1695425" y="278406"/>
          <a:ext cx="1636766" cy="1636766"/>
        </p:xfrm>
        <a:graphic>
          <a:graphicData uri="http://schemas.openxmlformats.org/presentationml/2006/ole">
            <mc:AlternateContent xmlns:mc="http://schemas.openxmlformats.org/markup-compatibility/2006">
              <mc:Choice xmlns:v="urn:schemas-microsoft-com:vml" Requires="v">
                <p:oleObj spid="_x0000_s1072" name="Acrobat Document" r:id="rId16" imgW="4048071" imgH="4047853" progId="AcroExch.Document.DC">
                  <p:embed/>
                </p:oleObj>
              </mc:Choice>
              <mc:Fallback>
                <p:oleObj name="Acrobat Document" r:id="rId16" imgW="4048071" imgH="4047853" progId="AcroExch.Document.DC">
                  <p:embed/>
                  <p:pic>
                    <p:nvPicPr>
                      <p:cNvPr id="0" name=""/>
                      <p:cNvPicPr/>
                      <p:nvPr/>
                    </p:nvPicPr>
                    <p:blipFill>
                      <a:blip r:embed="rId17"/>
                      <a:stretch>
                        <a:fillRect/>
                      </a:stretch>
                    </p:blipFill>
                    <p:spPr>
                      <a:xfrm>
                        <a:off x="1695425" y="278406"/>
                        <a:ext cx="1636766" cy="1636766"/>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3C3277E2-FCFF-4B2B-84F9-A4849D731897}"/>
              </a:ext>
            </a:extLst>
          </p:cNvPr>
          <p:cNvGraphicFramePr>
            <a:graphicFrameLocks noChangeAspect="1"/>
          </p:cNvGraphicFramePr>
          <p:nvPr>
            <p:extLst>
              <p:ext uri="{D42A27DB-BD31-4B8C-83A1-F6EECF244321}">
                <p14:modId xmlns:p14="http://schemas.microsoft.com/office/powerpoint/2010/main" val="802840190"/>
              </p:ext>
            </p:extLst>
          </p:nvPr>
        </p:nvGraphicFramePr>
        <p:xfrm>
          <a:off x="3044196" y="17214275"/>
          <a:ext cx="3200546" cy="3200546"/>
        </p:xfrm>
        <a:graphic>
          <a:graphicData uri="http://schemas.openxmlformats.org/presentationml/2006/ole">
            <mc:AlternateContent xmlns:mc="http://schemas.openxmlformats.org/markup-compatibility/2006">
              <mc:Choice xmlns:v="urn:schemas-microsoft-com:vml" Requires="v">
                <p:oleObj spid="_x0000_s1073" name="Acrobat Document" r:id="rId18" imgW="4048071" imgH="4047853" progId="AcroExch.Document.DC">
                  <p:embed/>
                </p:oleObj>
              </mc:Choice>
              <mc:Fallback>
                <p:oleObj name="Acrobat Document" r:id="rId18" imgW="4048071" imgH="4047853" progId="AcroExch.Document.DC">
                  <p:embed/>
                  <p:pic>
                    <p:nvPicPr>
                      <p:cNvPr id="0" name=""/>
                      <p:cNvPicPr/>
                      <p:nvPr/>
                    </p:nvPicPr>
                    <p:blipFill>
                      <a:blip r:embed="rId19"/>
                      <a:stretch>
                        <a:fillRect/>
                      </a:stretch>
                    </p:blipFill>
                    <p:spPr>
                      <a:xfrm>
                        <a:off x="3044196" y="17214275"/>
                        <a:ext cx="3200546" cy="3200546"/>
                      </a:xfrm>
                      <a:prstGeom prst="rect">
                        <a:avLst/>
                      </a:prstGeom>
                    </p:spPr>
                  </p:pic>
                </p:oleObj>
              </mc:Fallback>
            </mc:AlternateContent>
          </a:graphicData>
        </a:graphic>
      </p:graphicFrame>
      <p:sp>
        <p:nvSpPr>
          <p:cNvPr id="33" name="Platshållare för text 28">
            <a:extLst>
              <a:ext uri="{FF2B5EF4-FFF2-40B4-BE49-F238E27FC236}">
                <a16:creationId xmlns:a16="http://schemas.microsoft.com/office/drawing/2014/main" id="{B728174A-67A5-4897-8C7A-4111511BC0FE}"/>
              </a:ext>
            </a:extLst>
          </p:cNvPr>
          <p:cNvSpPr txBox="1">
            <a:spLocks/>
          </p:cNvSpPr>
          <p:nvPr/>
        </p:nvSpPr>
        <p:spPr>
          <a:xfrm>
            <a:off x="13030560" y="28943267"/>
            <a:ext cx="11242841" cy="2712113"/>
          </a:xfrm>
          <a:prstGeom prst="rect">
            <a:avLst/>
          </a:prstGeom>
        </p:spPr>
        <p:txBody>
          <a:bodyPr vert="horz" lIns="0" tIns="0" rIns="0" bIns="0" rtlCol="0">
            <a:noAutofit/>
          </a:bodyPr>
          <a:lstStyle>
            <a:lvl1pPr marL="0" indent="0" algn="l" defTabSz="2519995" rtl="0" eaLnBrk="1" latinLnBrk="0" hangingPunct="1">
              <a:lnSpc>
                <a:spcPts val="4600"/>
              </a:lnSpc>
              <a:spcBef>
                <a:spcPts val="0"/>
              </a:spcBef>
              <a:buFontTx/>
              <a:buNone/>
              <a:defRPr sz="3600" kern="1200">
                <a:solidFill>
                  <a:schemeClr val="tx1"/>
                </a:solidFill>
                <a:latin typeface="+mn-lt"/>
                <a:ea typeface="+mn-ea"/>
                <a:cs typeface="+mn-cs"/>
              </a:defRPr>
            </a:lvl1pPr>
            <a:lvl2pPr marL="1889996"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2pPr>
            <a:lvl3pPr marL="3149994"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3pPr>
            <a:lvl4pPr marL="4409991"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4pPr>
            <a:lvl5pPr marL="5669989" indent="-629999" algn="l" defTabSz="2519995" rtl="0" eaLnBrk="1" latinLnBrk="0" hangingPunct="1">
              <a:lnSpc>
                <a:spcPts val="4600"/>
              </a:lnSpc>
              <a:spcBef>
                <a:spcPts val="0"/>
              </a:spcBef>
              <a:buFont typeface="Arial" panose="020B0604020202020204" pitchFamily="34" charset="0"/>
              <a:buChar char="•"/>
              <a:defRPr sz="3600"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a:lstStyle>
          <a:p>
            <a:r>
              <a:rPr lang="en-US" sz="2800" b="1" dirty="0" smtClean="0"/>
              <a:t>Reference for linear model</a:t>
            </a:r>
            <a:endParaRPr lang="sv-SE" sz="2800" dirty="0" smtClean="0"/>
          </a:p>
          <a:p>
            <a:pPr>
              <a:lnSpc>
                <a:spcPct val="100000"/>
              </a:lnSpc>
            </a:pPr>
            <a:r>
              <a:rPr lang="sv-SE" sz="2800" dirty="0" err="1" smtClean="0"/>
              <a:t>Yasuaki</a:t>
            </a:r>
            <a:r>
              <a:rPr lang="sv-SE" sz="2800" dirty="0" smtClean="0"/>
              <a:t> </a:t>
            </a:r>
            <a:r>
              <a:rPr lang="sv-SE" sz="2800" dirty="0" err="1"/>
              <a:t>Takada</a:t>
            </a:r>
            <a:r>
              <a:rPr lang="sv-SE" sz="2800" dirty="0"/>
              <a:t>, Ryutaro Miyagi, </a:t>
            </a:r>
            <a:r>
              <a:rPr lang="sv-SE" sz="2800" dirty="0" err="1" smtClean="0"/>
              <a:t>Aya</a:t>
            </a:r>
            <a:r>
              <a:rPr lang="sv-SE" sz="2800" dirty="0" smtClean="0"/>
              <a:t> </a:t>
            </a:r>
            <a:r>
              <a:rPr lang="sv-SE" sz="2800" dirty="0" err="1" smtClean="0"/>
              <a:t>Takahashi</a:t>
            </a:r>
            <a:r>
              <a:rPr lang="sv-SE" sz="2800" dirty="0" smtClean="0"/>
              <a:t>, </a:t>
            </a:r>
            <a:r>
              <a:rPr lang="sv-SE" sz="2800" dirty="0" err="1" smtClean="0"/>
              <a:t>Toshinori</a:t>
            </a:r>
            <a:r>
              <a:rPr lang="sv-SE" sz="2800" dirty="0" smtClean="0"/>
              <a:t> </a:t>
            </a:r>
            <a:r>
              <a:rPr lang="sv-SE" sz="2800" dirty="0" err="1"/>
              <a:t>Endo</a:t>
            </a:r>
            <a:r>
              <a:rPr lang="sv-SE" sz="2800" dirty="0"/>
              <a:t> and  </a:t>
            </a:r>
            <a:r>
              <a:rPr lang="sv-SE" sz="2800" dirty="0" err="1" smtClean="0"/>
              <a:t>Naoki</a:t>
            </a:r>
            <a:r>
              <a:rPr lang="sv-SE" sz="2800" dirty="0" smtClean="0"/>
              <a:t> </a:t>
            </a:r>
            <a:r>
              <a:rPr lang="sv-SE" sz="2800" dirty="0" err="1" smtClean="0"/>
              <a:t>Osada</a:t>
            </a:r>
            <a:r>
              <a:rPr lang="sv-SE" sz="2800" dirty="0" smtClean="0"/>
              <a:t>.  </a:t>
            </a:r>
            <a:r>
              <a:rPr lang="en-US" sz="2800" dirty="0" smtClean="0"/>
              <a:t>A </a:t>
            </a:r>
            <a:r>
              <a:rPr lang="en-US" sz="2800" dirty="0"/>
              <a:t>Generalized Linear Model for Decomposing Cis-regulatory, Parent-of-Origin, and Maternal Effects on Allele-Specific Gene </a:t>
            </a:r>
            <a:r>
              <a:rPr lang="en-US" sz="2800" dirty="0" smtClean="0"/>
              <a:t>Expression. </a:t>
            </a:r>
            <a:r>
              <a:rPr lang="sv-SE" sz="2800" dirty="0" smtClean="0"/>
              <a:t>G3</a:t>
            </a:r>
            <a:r>
              <a:rPr lang="sv-SE" sz="2800" dirty="0"/>
              <a:t>: GENES, GENOMES, GENETICS </a:t>
            </a:r>
            <a:r>
              <a:rPr lang="sv-SE" sz="2800" dirty="0" err="1"/>
              <a:t>July</a:t>
            </a:r>
            <a:r>
              <a:rPr lang="sv-SE" sz="2800" dirty="0"/>
              <a:t> 1, 2017 vol. 7 no. 7 2227-2234; </a:t>
            </a:r>
            <a:r>
              <a:rPr lang="sv-SE" sz="2800" dirty="0" smtClean="0"/>
              <a:t>https</a:t>
            </a:r>
            <a:r>
              <a:rPr lang="sv-SE" sz="2800" dirty="0"/>
              <a:t>://doi.org/10.1534/g3.117.042895</a:t>
            </a:r>
            <a:endParaRPr lang="sv-SE" sz="2800" dirty="0"/>
          </a:p>
        </p:txBody>
      </p:sp>
    </p:spTree>
    <p:extLst>
      <p:ext uri="{BB962C8B-B14F-4D97-AF65-F5344CB8AC3E}">
        <p14:creationId xmlns:p14="http://schemas.microsoft.com/office/powerpoint/2010/main" val="4258558840"/>
      </p:ext>
    </p:extLst>
  </p:cSld>
  <p:clrMapOvr>
    <a:masterClrMapping/>
  </p:clrMapOvr>
</p:sld>
</file>

<file path=ppt/theme/theme1.xml><?xml version="1.0" encoding="utf-8"?>
<a:theme xmlns:a="http://schemas.openxmlformats.org/drawingml/2006/main" name="Office-tema">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U Poster 70x100 x 2_ENG_20190514.potx" id="{DCF27B7D-38F1-46C9-BDD6-D2A08955FDB1}" vid="{39A21DF0-8D7D-44CA-967F-1E0EFE839031}"/>
    </a:ext>
  </a:extLst>
</a:theme>
</file>

<file path=docProps/app.xml><?xml version="1.0" encoding="utf-8"?>
<Properties xmlns="http://schemas.openxmlformats.org/officeDocument/2006/extended-properties" xmlns:vt="http://schemas.openxmlformats.org/officeDocument/2006/docPropsVTypes">
  <Template>SLU Poster 70x100 x 2_ENG_20190514[2]</Template>
  <TotalTime>1676</TotalTime>
  <Words>380</Words>
  <Application>Microsoft Office PowerPoint</Application>
  <PresentationFormat>Custom</PresentationFormat>
  <Paragraphs>17</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Times New Roman</vt:lpstr>
      <vt:lpstr>Office-tema</vt:lpstr>
      <vt:lpstr>Acrobat Document</vt:lpstr>
      <vt:lpstr>Allele-specific expression in reciprocal crosses of Virginia Tech high-growth and low-growth selection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headlines</dc:title>
  <dc:creator>Windows User</dc:creator>
  <cp:lastModifiedBy>Dirk-Jan de Koning</cp:lastModifiedBy>
  <cp:revision>21</cp:revision>
  <dcterms:created xsi:type="dcterms:W3CDTF">2019-10-16T13:12:42Z</dcterms:created>
  <dcterms:modified xsi:type="dcterms:W3CDTF">2020-04-16T09:55:52Z</dcterms:modified>
</cp:coreProperties>
</file>