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81" r:id="rId3"/>
    <p:sldMasterId id="2147483682"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Muli"/>
      <p:regular r:id="rId12"/>
      <p:bold r:id="rId13"/>
      <p:italic r:id="rId14"/>
      <p:boldItalic r:id="rId15"/>
    </p:embeddedFont>
    <p:embeddedFont>
      <p:font typeface="Caveat"/>
      <p:regular r:id="rId16"/>
      <p:bold r:id="rId17"/>
    </p:embeddedFont>
    <p:embeddedFont>
      <p:font typeface="Helvetica Neue Light"/>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HelveticaNeueLight-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HelveticaNeueLight-boldItalic.fntdata"/><Relationship Id="rId13" Type="http://schemas.openxmlformats.org/officeDocument/2006/relationships/font" Target="fonts/Muli-bold.fntdata"/><Relationship Id="rId12" Type="http://schemas.openxmlformats.org/officeDocument/2006/relationships/font" Target="fonts/Muli-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Muli-boldItalic.fntdata"/><Relationship Id="rId14" Type="http://schemas.openxmlformats.org/officeDocument/2006/relationships/font" Target="fonts/Muli-italic.fntdata"/><Relationship Id="rId17" Type="http://schemas.openxmlformats.org/officeDocument/2006/relationships/font" Target="fonts/Caveat-bold.fntdata"/><Relationship Id="rId16" Type="http://schemas.openxmlformats.org/officeDocument/2006/relationships/font" Target="fonts/Caveat-regular.fntdata"/><Relationship Id="rId5" Type="http://schemas.openxmlformats.org/officeDocument/2006/relationships/notesMaster" Target="notesMasters/notesMaster1.xml"/><Relationship Id="rId19" Type="http://schemas.openxmlformats.org/officeDocument/2006/relationships/font" Target="fonts/HelveticaNeueLight-bold.fntdata"/><Relationship Id="rId6" Type="http://schemas.openxmlformats.org/officeDocument/2006/relationships/slide" Target="slides/slide1.xml"/><Relationship Id="rId18" Type="http://schemas.openxmlformats.org/officeDocument/2006/relationships/font" Target="fonts/HelveticaNeueLight-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5cc543d17d_2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5cc543d17d_2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6f233f4dd2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6f233f4dd2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5cc543d17d_2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5cc543d17d_2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lphaLcPeriod"/>
            </a:pPr>
            <a:r>
              <a:rPr lang="en"/>
              <a:t>The 1st step is of course defining green energy. Their result might be different to this but the goal is to get them to build complex booleans and look for the timeline</a:t>
            </a:r>
            <a:endParaRPr/>
          </a:p>
          <a:p>
            <a:pPr indent="-298450" lvl="0" marL="457200" rtl="0" algn="l">
              <a:spcBef>
                <a:spcPts val="0"/>
              </a:spcBef>
              <a:spcAft>
                <a:spcPts val="0"/>
              </a:spcAft>
              <a:buSzPts val="1100"/>
              <a:buAutoNum type="alphaLcPeriod"/>
            </a:pPr>
            <a:r>
              <a:rPr lang="en"/>
              <a:t>Dimensions has a geomap based on number of publications. The data needs to be downloaded and put in excel/ google sheets. The main challenge with building this kind of map is that countries with few pubs but with strong collaborators will have a huge impact and mess up with the visualization. When creating it, screening the data and adding a limitation on minimum number of pubs per country help balance it out or just focus of the group of countries they need. The map is an easy way to show data without having a cluttered chart. The role of this exercise is to also open discussion around the important role of how we choose to visualize the data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5cc543d17d_2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cc543d17d_2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7dfaef27b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7dfaef27b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7dfaef27b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7dfaef27b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6.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9.png"/><Relationship Id="rId4" Type="http://schemas.openxmlformats.org/officeDocument/2006/relationships/image" Target="../media/image6.png"/><Relationship Id="rId5"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38.png"/><Relationship Id="rId4" Type="http://schemas.openxmlformats.org/officeDocument/2006/relationships/image" Target="../media/image6.png"/><Relationship Id="rId5"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6.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8.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8.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jpg"/><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g"/><Relationship Id="rId3" Type="http://schemas.openxmlformats.org/officeDocument/2006/relationships/image" Target="../media/image16.png"/><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jpg"/><Relationship Id="rId3" Type="http://schemas.openxmlformats.org/officeDocument/2006/relationships/image" Target="../media/image16.pn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 Id="rId3" Type="http://schemas.openxmlformats.org/officeDocument/2006/relationships/image" Target="../media/image24.png"/><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g"/><Relationship Id="rId3" Type="http://schemas.openxmlformats.org/officeDocument/2006/relationships/image" Target="../media/image19.png"/><Relationship Id="rId4" Type="http://schemas.openxmlformats.org/officeDocument/2006/relationships/image" Target="../media/image2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g"/><Relationship Id="rId3" Type="http://schemas.openxmlformats.org/officeDocument/2006/relationships/image" Target="../media/image19.png"/><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g"/><Relationship Id="rId3" Type="http://schemas.openxmlformats.org/officeDocument/2006/relationships/image" Target="../media/image19.png"/><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g"/><Relationship Id="rId3" Type="http://schemas.openxmlformats.org/officeDocument/2006/relationships/image" Target="../media/image30.png"/><Relationship Id="rId4" Type="http://schemas.openxmlformats.org/officeDocument/2006/relationships/image" Target="../media/image19.png"/><Relationship Id="rId5" Type="http://schemas.openxmlformats.org/officeDocument/2006/relationships/image" Target="../media/image2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g"/><Relationship Id="rId3" Type="http://schemas.openxmlformats.org/officeDocument/2006/relationships/image" Target="../media/image31.png"/><Relationship Id="rId4" Type="http://schemas.openxmlformats.org/officeDocument/2006/relationships/image" Target="../media/image19.png"/><Relationship Id="rId5"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g"/><Relationship Id="rId3" Type="http://schemas.openxmlformats.org/officeDocument/2006/relationships/image" Target="../media/image34.png"/><Relationship Id="rId4" Type="http://schemas.openxmlformats.org/officeDocument/2006/relationships/image" Target="../media/image19.png"/><Relationship Id="rId5"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g"/><Relationship Id="rId3" Type="http://schemas.openxmlformats.org/officeDocument/2006/relationships/image" Target="../media/image19.png"/><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g"/><Relationship Id="rId3" Type="http://schemas.openxmlformats.org/officeDocument/2006/relationships/image" Target="../media/image44.png"/><Relationship Id="rId4" Type="http://schemas.openxmlformats.org/officeDocument/2006/relationships/image" Target="../media/image19.png"/><Relationship Id="rId5"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g"/><Relationship Id="rId3" Type="http://schemas.openxmlformats.org/officeDocument/2006/relationships/image" Target="../media/image42.png"/><Relationship Id="rId4" Type="http://schemas.openxmlformats.org/officeDocument/2006/relationships/image" Target="../media/image19.png"/><Relationship Id="rId5"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9.png"/><Relationship Id="rId3" Type="http://schemas.openxmlformats.org/officeDocument/2006/relationships/image" Target="../media/image19.png"/><Relationship Id="rId4"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jpg"/><Relationship Id="rId3" Type="http://schemas.openxmlformats.org/officeDocument/2006/relationships/image" Target="../media/image24.png"/><Relationship Id="rId4"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jpg"/><Relationship Id="rId3" Type="http://schemas.openxmlformats.org/officeDocument/2006/relationships/image" Target="../media/image24.png"/><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 Id="rId3" Type="http://schemas.openxmlformats.org/officeDocument/2006/relationships/image" Target="../media/image19.png"/><Relationship Id="rId4" Type="http://schemas.openxmlformats.org/officeDocument/2006/relationships/image" Target="../media/image2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8.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6.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6.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6.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Page_1">
  <p:cSld name="TITLE_2">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p:nvPr/>
        </p:nvSpPr>
        <p:spPr>
          <a:xfrm>
            <a:off x="248825" y="257700"/>
            <a:ext cx="1768500" cy="364500"/>
          </a:xfrm>
          <a:prstGeom prst="rect">
            <a:avLst/>
          </a:prstGeom>
          <a:solidFill>
            <a:srgbClr val="2A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2"/>
          <p:cNvPicPr preferRelativeResize="0"/>
          <p:nvPr/>
        </p:nvPicPr>
        <p:blipFill rotWithShape="1">
          <a:blip r:embed="rId3">
            <a:alphaModFix/>
          </a:blip>
          <a:srcRect b="0" l="0" r="0" t="0"/>
          <a:stretch/>
        </p:blipFill>
        <p:spPr>
          <a:xfrm>
            <a:off x="4942377" y="916425"/>
            <a:ext cx="3466700" cy="3158250"/>
          </a:xfrm>
          <a:prstGeom prst="rect">
            <a:avLst/>
          </a:prstGeom>
          <a:noFill/>
          <a:ln>
            <a:noFill/>
          </a:ln>
        </p:spPr>
      </p:pic>
      <p:sp>
        <p:nvSpPr>
          <p:cNvPr id="11" name="Google Shape;11;p2"/>
          <p:cNvSpPr txBox="1"/>
          <p:nvPr>
            <p:ph idx="1" type="subTitle"/>
          </p:nvPr>
        </p:nvSpPr>
        <p:spPr>
          <a:xfrm>
            <a:off x="5328727" y="1426200"/>
            <a:ext cx="2694000" cy="2138700"/>
          </a:xfrm>
          <a:prstGeom prst="rect">
            <a:avLst/>
          </a:prstGeom>
        </p:spPr>
        <p:txBody>
          <a:bodyPr anchorCtr="0" anchor="ctr" bIns="0" lIns="0" spcFirstLastPara="1" rIns="0" wrap="square" tIns="0">
            <a:noAutofit/>
          </a:bodyPr>
          <a:lstStyle>
            <a:lvl1pPr lvl="0" rtl="0" algn="ctr">
              <a:spcBef>
                <a:spcPts val="0"/>
              </a:spcBef>
              <a:spcAft>
                <a:spcPts val="0"/>
              </a:spcAft>
              <a:buNone/>
              <a:defRPr>
                <a:solidFill>
                  <a:srgbClr val="FFFFFF"/>
                </a:solidFill>
                <a:latin typeface="Helvetica Neue Light"/>
                <a:ea typeface="Helvetica Neue Light"/>
                <a:cs typeface="Helvetica Neue Light"/>
                <a:sym typeface="Helvetica Neue Light"/>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2" name="Google Shape;12;p2"/>
          <p:cNvSpPr txBox="1"/>
          <p:nvPr>
            <p:ph type="title"/>
          </p:nvPr>
        </p:nvSpPr>
        <p:spPr>
          <a:xfrm>
            <a:off x="457200" y="1808925"/>
            <a:ext cx="40323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13" name="Google Shape;13;p2"/>
          <p:cNvSpPr txBox="1"/>
          <p:nvPr>
            <p:ph idx="2" type="subTitle"/>
          </p:nvPr>
        </p:nvSpPr>
        <p:spPr>
          <a:xfrm>
            <a:off x="457200" y="2952800"/>
            <a:ext cx="4032300" cy="454500"/>
          </a:xfrm>
          <a:prstGeom prst="rect">
            <a:avLst/>
          </a:prstGeom>
        </p:spPr>
        <p:txBody>
          <a:bodyPr anchorCtr="0" anchor="ctr" bIns="91425" lIns="0" spcFirstLastPara="1" rIns="0" wrap="square" tIns="91425">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pic>
        <p:nvPicPr>
          <p:cNvPr id="14" name="Google Shape;14;p2"/>
          <p:cNvPicPr preferRelativeResize="0"/>
          <p:nvPr/>
        </p:nvPicPr>
        <p:blipFill>
          <a:blip r:embed="rId4">
            <a:alphaModFix/>
          </a:blip>
          <a:stretch>
            <a:fillRect/>
          </a:stretch>
        </p:blipFill>
        <p:spPr>
          <a:xfrm>
            <a:off x="5309775" y="4442175"/>
            <a:ext cx="3551349" cy="488475"/>
          </a:xfrm>
          <a:prstGeom prst="rect">
            <a:avLst/>
          </a:prstGeom>
          <a:noFill/>
          <a:ln>
            <a:noFill/>
          </a:ln>
        </p:spPr>
      </p:pic>
      <p:pic>
        <p:nvPicPr>
          <p:cNvPr id="15" name="Google Shape;15;p2"/>
          <p:cNvPicPr preferRelativeResize="0"/>
          <p:nvPr/>
        </p:nvPicPr>
        <p:blipFill>
          <a:blip r:embed="rId5">
            <a:alphaModFix/>
          </a:blip>
          <a:stretch>
            <a:fillRect/>
          </a:stretch>
        </p:blipFill>
        <p:spPr>
          <a:xfrm>
            <a:off x="365760" y="198975"/>
            <a:ext cx="2751051" cy="4877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Hex_3">
  <p:cSld name="SECTION_HEADER_8_2_1_1">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11"/>
          <p:cNvSpPr txBox="1"/>
          <p:nvPr>
            <p:ph idx="1" type="body"/>
          </p:nvPr>
        </p:nvSpPr>
        <p:spPr>
          <a:xfrm>
            <a:off x="457200" y="1028700"/>
            <a:ext cx="4259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67" name="Google Shape;67;p11"/>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68" name="Google Shape;68;p11"/>
          <p:cNvPicPr preferRelativeResize="0"/>
          <p:nvPr/>
        </p:nvPicPr>
        <p:blipFill rotWithShape="1">
          <a:blip r:embed="rId3">
            <a:alphaModFix/>
          </a:blip>
          <a:srcRect b="0" l="0" r="0" t="0"/>
          <a:stretch/>
        </p:blipFill>
        <p:spPr>
          <a:xfrm>
            <a:off x="5903361" y="1338911"/>
            <a:ext cx="2615025" cy="2382375"/>
          </a:xfrm>
          <a:prstGeom prst="rect">
            <a:avLst/>
          </a:prstGeom>
          <a:noFill/>
          <a:ln>
            <a:noFill/>
          </a:ln>
        </p:spPr>
      </p:pic>
      <p:sp>
        <p:nvSpPr>
          <p:cNvPr id="69" name="Google Shape;69;p11"/>
          <p:cNvSpPr txBox="1"/>
          <p:nvPr>
            <p:ph idx="2" type="subTitle"/>
          </p:nvPr>
        </p:nvSpPr>
        <p:spPr>
          <a:xfrm>
            <a:off x="6192973" y="1714098"/>
            <a:ext cx="2035800" cy="1632000"/>
          </a:xfrm>
          <a:prstGeom prst="rect">
            <a:avLst/>
          </a:prstGeom>
        </p:spPr>
        <p:txBody>
          <a:bodyPr anchorCtr="0" anchor="ctr" bIns="0" lIns="0" spcFirstLastPara="1" rIns="0" wrap="square" tIns="0">
            <a:noAutofit/>
          </a:bodyPr>
          <a:lstStyle>
            <a:lvl1pPr lvl="0" rtl="0" algn="ctr">
              <a:spcBef>
                <a:spcPts val="0"/>
              </a:spcBef>
              <a:spcAft>
                <a:spcPts val="0"/>
              </a:spcAft>
              <a:buNone/>
              <a:defRPr>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solidFill>
                  <a:srgbClr val="FFFFFF"/>
                </a:solidFill>
                <a:latin typeface="Muli"/>
                <a:ea typeface="Muli"/>
                <a:cs typeface="Muli"/>
                <a:sym typeface="Muli"/>
              </a:defRPr>
            </a:lvl2pPr>
            <a:lvl3pPr lvl="2" rtl="0">
              <a:spcBef>
                <a:spcPts val="0"/>
              </a:spcBef>
              <a:spcAft>
                <a:spcPts val="0"/>
              </a:spcAft>
              <a:buNone/>
              <a:defRPr>
                <a:solidFill>
                  <a:srgbClr val="FFFFFF"/>
                </a:solidFill>
                <a:latin typeface="Muli"/>
                <a:ea typeface="Muli"/>
                <a:cs typeface="Muli"/>
                <a:sym typeface="Muli"/>
              </a:defRPr>
            </a:lvl3pPr>
            <a:lvl4pPr lvl="3" rtl="0">
              <a:spcBef>
                <a:spcPts val="0"/>
              </a:spcBef>
              <a:spcAft>
                <a:spcPts val="0"/>
              </a:spcAft>
              <a:buNone/>
              <a:defRPr>
                <a:solidFill>
                  <a:srgbClr val="FFFFFF"/>
                </a:solidFill>
                <a:latin typeface="Muli"/>
                <a:ea typeface="Muli"/>
                <a:cs typeface="Muli"/>
                <a:sym typeface="Muli"/>
              </a:defRPr>
            </a:lvl4pPr>
            <a:lvl5pPr lvl="4" rtl="0">
              <a:spcBef>
                <a:spcPts val="0"/>
              </a:spcBef>
              <a:spcAft>
                <a:spcPts val="0"/>
              </a:spcAft>
              <a:buNone/>
              <a:defRPr>
                <a:solidFill>
                  <a:srgbClr val="FFFFFF"/>
                </a:solidFill>
                <a:latin typeface="Muli"/>
                <a:ea typeface="Muli"/>
                <a:cs typeface="Muli"/>
                <a:sym typeface="Muli"/>
              </a:defRPr>
            </a:lvl5pPr>
            <a:lvl6pPr lvl="5" rtl="0">
              <a:spcBef>
                <a:spcPts val="0"/>
              </a:spcBef>
              <a:spcAft>
                <a:spcPts val="0"/>
              </a:spcAft>
              <a:buNone/>
              <a:defRPr>
                <a:solidFill>
                  <a:srgbClr val="FFFFFF"/>
                </a:solidFill>
                <a:latin typeface="Muli"/>
                <a:ea typeface="Muli"/>
                <a:cs typeface="Muli"/>
                <a:sym typeface="Muli"/>
              </a:defRPr>
            </a:lvl6pPr>
            <a:lvl7pPr lvl="6" rtl="0">
              <a:spcBef>
                <a:spcPts val="0"/>
              </a:spcBef>
              <a:spcAft>
                <a:spcPts val="0"/>
              </a:spcAft>
              <a:buNone/>
              <a:defRPr>
                <a:solidFill>
                  <a:srgbClr val="FFFFFF"/>
                </a:solidFill>
                <a:latin typeface="Muli"/>
                <a:ea typeface="Muli"/>
                <a:cs typeface="Muli"/>
                <a:sym typeface="Muli"/>
              </a:defRPr>
            </a:lvl7pPr>
            <a:lvl8pPr lvl="7" rtl="0">
              <a:spcBef>
                <a:spcPts val="0"/>
              </a:spcBef>
              <a:spcAft>
                <a:spcPts val="0"/>
              </a:spcAft>
              <a:buNone/>
              <a:defRPr>
                <a:solidFill>
                  <a:srgbClr val="FFFFFF"/>
                </a:solidFill>
                <a:latin typeface="Muli"/>
                <a:ea typeface="Muli"/>
                <a:cs typeface="Muli"/>
                <a:sym typeface="Muli"/>
              </a:defRPr>
            </a:lvl8pPr>
            <a:lvl9pPr lvl="8" rtl="0">
              <a:spcBef>
                <a:spcPts val="0"/>
              </a:spcBef>
              <a:spcAft>
                <a:spcPts val="0"/>
              </a:spcAft>
              <a:buNone/>
              <a:defRPr>
                <a:solidFill>
                  <a:srgbClr val="FFFFFF"/>
                </a:solidFill>
                <a:latin typeface="Muli"/>
                <a:ea typeface="Muli"/>
                <a:cs typeface="Muli"/>
                <a:sym typeface="Muli"/>
              </a:defRPr>
            </a:lvl9pPr>
          </a:lstStyle>
          <a:p/>
        </p:txBody>
      </p:sp>
      <p:pic>
        <p:nvPicPr>
          <p:cNvPr id="70" name="Google Shape;70;p11"/>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71" name="Google Shape;71;p11"/>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SECTION_HEADER_8_1_1">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12"/>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74" name="Google Shape;74;p12"/>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75" name="Google Shape;75;p12"/>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 screen_1">
  <p:cSld name="SECTION_HEADER_8_1_1_1">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13"/>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78" name="Google Shape;78;p13"/>
          <p:cNvPicPr preferRelativeResize="0"/>
          <p:nvPr/>
        </p:nvPicPr>
        <p:blipFill rotWithShape="1">
          <a:blip r:embed="rId3">
            <a:alphaModFix/>
          </a:blip>
          <a:srcRect b="22525" l="0" r="0" t="25320"/>
          <a:stretch/>
        </p:blipFill>
        <p:spPr>
          <a:xfrm>
            <a:off x="3752178" y="728000"/>
            <a:ext cx="8163375" cy="4257600"/>
          </a:xfrm>
          <a:prstGeom prst="rect">
            <a:avLst/>
          </a:prstGeom>
          <a:noFill/>
          <a:ln>
            <a:noFill/>
          </a:ln>
        </p:spPr>
      </p:pic>
      <p:sp>
        <p:nvSpPr>
          <p:cNvPr id="79" name="Google Shape;79;p13"/>
          <p:cNvSpPr txBox="1"/>
          <p:nvPr>
            <p:ph idx="1" type="body"/>
          </p:nvPr>
        </p:nvSpPr>
        <p:spPr>
          <a:xfrm>
            <a:off x="457200" y="1028700"/>
            <a:ext cx="37509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80" name="Google Shape;80;p13"/>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81" name="Google Shape;81;p13"/>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 screen_2">
  <p:cSld name="SECTION_HEADER_8_1_1_1_1">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14"/>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84" name="Google Shape;84;p14"/>
          <p:cNvSpPr txBox="1"/>
          <p:nvPr>
            <p:ph idx="1" type="body"/>
          </p:nvPr>
        </p:nvSpPr>
        <p:spPr>
          <a:xfrm>
            <a:off x="457200" y="1028700"/>
            <a:ext cx="37509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85" name="Google Shape;85;p14"/>
          <p:cNvPicPr preferRelativeResize="0"/>
          <p:nvPr/>
        </p:nvPicPr>
        <p:blipFill>
          <a:blip r:embed="rId3">
            <a:alphaModFix/>
          </a:blip>
          <a:stretch>
            <a:fillRect/>
          </a:stretch>
        </p:blipFill>
        <p:spPr>
          <a:xfrm>
            <a:off x="4233658" y="747697"/>
            <a:ext cx="6202797" cy="4242777"/>
          </a:xfrm>
          <a:prstGeom prst="rect">
            <a:avLst/>
          </a:prstGeom>
          <a:noFill/>
          <a:ln>
            <a:noFill/>
          </a:ln>
        </p:spPr>
      </p:pic>
      <p:pic>
        <p:nvPicPr>
          <p:cNvPr id="86" name="Google Shape;86;p14"/>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87" name="Google Shape;87;p14"/>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_1">
  <p:cSld name="CUSTOM_4">
    <p:bg>
      <p:bgPr>
        <a:noFill/>
      </p:bgPr>
    </p:bg>
    <p:spTree>
      <p:nvGrpSpPr>
        <p:cNvPr id="88" name="Shape 88"/>
        <p:cNvGrpSpPr/>
        <p:nvPr/>
      </p:nvGrpSpPr>
      <p:grpSpPr>
        <a:xfrm>
          <a:off x="0" y="0"/>
          <a:ext cx="0" cy="0"/>
          <a:chOff x="0" y="0"/>
          <a:chExt cx="0" cy="0"/>
        </a:xfrm>
      </p:grpSpPr>
      <p:pic>
        <p:nvPicPr>
          <p:cNvPr id="89" name="Google Shape;89;p15"/>
          <p:cNvPicPr preferRelativeResize="0"/>
          <p:nvPr/>
        </p:nvPicPr>
        <p:blipFill>
          <a:blip r:embed="rId2">
            <a:alphaModFix/>
          </a:blip>
          <a:stretch>
            <a:fillRect/>
          </a:stretch>
        </p:blipFill>
        <p:spPr>
          <a:xfrm>
            <a:off x="2022750" y="1928735"/>
            <a:ext cx="1955870" cy="1724181"/>
          </a:xfrm>
          <a:prstGeom prst="rect">
            <a:avLst/>
          </a:prstGeom>
          <a:noFill/>
          <a:ln>
            <a:noFill/>
          </a:ln>
        </p:spPr>
      </p:pic>
      <p:pic>
        <p:nvPicPr>
          <p:cNvPr id="90" name="Google Shape;90;p15"/>
          <p:cNvPicPr preferRelativeResize="0"/>
          <p:nvPr/>
        </p:nvPicPr>
        <p:blipFill>
          <a:blip r:embed="rId2">
            <a:alphaModFix/>
          </a:blip>
          <a:stretch>
            <a:fillRect/>
          </a:stretch>
        </p:blipFill>
        <p:spPr>
          <a:xfrm>
            <a:off x="3595841" y="1029248"/>
            <a:ext cx="1955870" cy="1724181"/>
          </a:xfrm>
          <a:prstGeom prst="rect">
            <a:avLst/>
          </a:prstGeom>
          <a:noFill/>
          <a:ln>
            <a:noFill/>
          </a:ln>
        </p:spPr>
      </p:pic>
      <p:pic>
        <p:nvPicPr>
          <p:cNvPr id="91" name="Google Shape;91;p15"/>
          <p:cNvPicPr preferRelativeResize="0"/>
          <p:nvPr/>
        </p:nvPicPr>
        <p:blipFill>
          <a:blip r:embed="rId2">
            <a:alphaModFix/>
          </a:blip>
          <a:stretch>
            <a:fillRect/>
          </a:stretch>
        </p:blipFill>
        <p:spPr>
          <a:xfrm>
            <a:off x="3585857" y="2827162"/>
            <a:ext cx="1955870" cy="1724181"/>
          </a:xfrm>
          <a:prstGeom prst="rect">
            <a:avLst/>
          </a:prstGeom>
          <a:noFill/>
          <a:ln>
            <a:noFill/>
          </a:ln>
        </p:spPr>
      </p:pic>
      <p:pic>
        <p:nvPicPr>
          <p:cNvPr id="92" name="Google Shape;92;p15"/>
          <p:cNvPicPr preferRelativeResize="0"/>
          <p:nvPr/>
        </p:nvPicPr>
        <p:blipFill>
          <a:blip r:embed="rId2">
            <a:alphaModFix/>
          </a:blip>
          <a:stretch>
            <a:fillRect/>
          </a:stretch>
        </p:blipFill>
        <p:spPr>
          <a:xfrm>
            <a:off x="5165206" y="1928735"/>
            <a:ext cx="1955870" cy="1724181"/>
          </a:xfrm>
          <a:prstGeom prst="rect">
            <a:avLst/>
          </a:prstGeom>
          <a:noFill/>
          <a:ln>
            <a:noFill/>
          </a:ln>
        </p:spPr>
      </p:pic>
      <p:pic>
        <p:nvPicPr>
          <p:cNvPr id="93" name="Google Shape;93;p15"/>
          <p:cNvPicPr preferRelativeResize="0"/>
          <p:nvPr/>
        </p:nvPicPr>
        <p:blipFill>
          <a:blip r:embed="rId2">
            <a:alphaModFix/>
          </a:blip>
          <a:stretch>
            <a:fillRect/>
          </a:stretch>
        </p:blipFill>
        <p:spPr>
          <a:xfrm>
            <a:off x="6730931" y="1029248"/>
            <a:ext cx="1955870" cy="1724181"/>
          </a:xfrm>
          <a:prstGeom prst="rect">
            <a:avLst/>
          </a:prstGeom>
          <a:noFill/>
          <a:ln>
            <a:noFill/>
          </a:ln>
        </p:spPr>
      </p:pic>
      <p:pic>
        <p:nvPicPr>
          <p:cNvPr id="94" name="Google Shape;94;p15"/>
          <p:cNvPicPr preferRelativeResize="0"/>
          <p:nvPr/>
        </p:nvPicPr>
        <p:blipFill>
          <a:blip r:embed="rId2">
            <a:alphaModFix/>
          </a:blip>
          <a:stretch>
            <a:fillRect/>
          </a:stretch>
        </p:blipFill>
        <p:spPr>
          <a:xfrm>
            <a:off x="6730931" y="2827162"/>
            <a:ext cx="1955870" cy="1724181"/>
          </a:xfrm>
          <a:prstGeom prst="rect">
            <a:avLst/>
          </a:prstGeom>
          <a:noFill/>
          <a:ln>
            <a:noFill/>
          </a:ln>
        </p:spPr>
      </p:pic>
      <p:pic>
        <p:nvPicPr>
          <p:cNvPr id="95" name="Google Shape;95;p15"/>
          <p:cNvPicPr preferRelativeResize="0"/>
          <p:nvPr/>
        </p:nvPicPr>
        <p:blipFill>
          <a:blip r:embed="rId2">
            <a:alphaModFix/>
          </a:blip>
          <a:stretch>
            <a:fillRect/>
          </a:stretch>
        </p:blipFill>
        <p:spPr>
          <a:xfrm>
            <a:off x="454775" y="1029248"/>
            <a:ext cx="1955870" cy="1724181"/>
          </a:xfrm>
          <a:prstGeom prst="rect">
            <a:avLst/>
          </a:prstGeom>
          <a:noFill/>
          <a:ln>
            <a:noFill/>
          </a:ln>
        </p:spPr>
      </p:pic>
      <p:sp>
        <p:nvSpPr>
          <p:cNvPr id="96" name="Google Shape;96;p15"/>
          <p:cNvSpPr txBox="1"/>
          <p:nvPr>
            <p:ph idx="1" type="subTitle"/>
          </p:nvPr>
        </p:nvSpPr>
        <p:spPr>
          <a:xfrm>
            <a:off x="729328" y="1264219"/>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0"/>
              </a:spcBef>
              <a:spcAft>
                <a:spcPts val="0"/>
              </a:spcAft>
              <a:buNone/>
              <a:defRPr>
                <a:solidFill>
                  <a:srgbClr val="2A245C"/>
                </a:solidFill>
              </a:defRPr>
            </a:lvl2pPr>
            <a:lvl3pPr lvl="2" rtl="0">
              <a:spcBef>
                <a:spcPts val="0"/>
              </a:spcBef>
              <a:spcAft>
                <a:spcPts val="0"/>
              </a:spcAft>
              <a:buNone/>
              <a:defRPr>
                <a:solidFill>
                  <a:srgbClr val="2A245C"/>
                </a:solidFill>
              </a:defRPr>
            </a:lvl3pPr>
            <a:lvl4pPr lvl="3" rtl="0">
              <a:spcBef>
                <a:spcPts val="0"/>
              </a:spcBef>
              <a:spcAft>
                <a:spcPts val="0"/>
              </a:spcAft>
              <a:buNone/>
              <a:defRPr>
                <a:solidFill>
                  <a:srgbClr val="2A245C"/>
                </a:solidFill>
              </a:defRPr>
            </a:lvl4pPr>
            <a:lvl5pPr lvl="4" rtl="0">
              <a:spcBef>
                <a:spcPts val="0"/>
              </a:spcBef>
              <a:spcAft>
                <a:spcPts val="0"/>
              </a:spcAft>
              <a:buNone/>
              <a:defRPr>
                <a:solidFill>
                  <a:srgbClr val="2A245C"/>
                </a:solidFill>
              </a:defRPr>
            </a:lvl5pPr>
            <a:lvl6pPr lvl="5" rtl="0">
              <a:spcBef>
                <a:spcPts val="0"/>
              </a:spcBef>
              <a:spcAft>
                <a:spcPts val="0"/>
              </a:spcAft>
              <a:buNone/>
              <a:defRPr>
                <a:solidFill>
                  <a:srgbClr val="2A245C"/>
                </a:solidFill>
              </a:defRPr>
            </a:lvl6pPr>
            <a:lvl7pPr lvl="6" rtl="0">
              <a:spcBef>
                <a:spcPts val="0"/>
              </a:spcBef>
              <a:spcAft>
                <a:spcPts val="0"/>
              </a:spcAft>
              <a:buNone/>
              <a:defRPr>
                <a:solidFill>
                  <a:srgbClr val="2A245C"/>
                </a:solidFill>
              </a:defRPr>
            </a:lvl7pPr>
            <a:lvl8pPr lvl="7" rtl="0">
              <a:spcBef>
                <a:spcPts val="0"/>
              </a:spcBef>
              <a:spcAft>
                <a:spcPts val="0"/>
              </a:spcAft>
              <a:buNone/>
              <a:defRPr>
                <a:solidFill>
                  <a:srgbClr val="2A245C"/>
                </a:solidFill>
              </a:defRPr>
            </a:lvl8pPr>
            <a:lvl9pPr lvl="8" rtl="0">
              <a:spcBef>
                <a:spcPts val="0"/>
              </a:spcBef>
              <a:spcAft>
                <a:spcPts val="0"/>
              </a:spcAft>
              <a:buNone/>
              <a:defRPr>
                <a:solidFill>
                  <a:srgbClr val="2A245C"/>
                </a:solidFill>
              </a:defRPr>
            </a:lvl9pPr>
          </a:lstStyle>
          <a:p/>
        </p:txBody>
      </p:sp>
      <p:sp>
        <p:nvSpPr>
          <p:cNvPr id="97" name="Google Shape;97;p15"/>
          <p:cNvSpPr txBox="1"/>
          <p:nvPr>
            <p:ph idx="2" type="subTitle"/>
          </p:nvPr>
        </p:nvSpPr>
        <p:spPr>
          <a:xfrm>
            <a:off x="2241724" y="2163693"/>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0"/>
              </a:spcBef>
              <a:spcAft>
                <a:spcPts val="0"/>
              </a:spcAft>
              <a:buNone/>
              <a:defRPr>
                <a:solidFill>
                  <a:srgbClr val="2A245C"/>
                </a:solidFill>
              </a:defRPr>
            </a:lvl2pPr>
            <a:lvl3pPr lvl="2" rtl="0">
              <a:spcBef>
                <a:spcPts val="0"/>
              </a:spcBef>
              <a:spcAft>
                <a:spcPts val="0"/>
              </a:spcAft>
              <a:buNone/>
              <a:defRPr>
                <a:solidFill>
                  <a:srgbClr val="2A245C"/>
                </a:solidFill>
              </a:defRPr>
            </a:lvl3pPr>
            <a:lvl4pPr lvl="3" rtl="0">
              <a:spcBef>
                <a:spcPts val="0"/>
              </a:spcBef>
              <a:spcAft>
                <a:spcPts val="0"/>
              </a:spcAft>
              <a:buNone/>
              <a:defRPr>
                <a:solidFill>
                  <a:srgbClr val="2A245C"/>
                </a:solidFill>
              </a:defRPr>
            </a:lvl4pPr>
            <a:lvl5pPr lvl="4" rtl="0">
              <a:spcBef>
                <a:spcPts val="0"/>
              </a:spcBef>
              <a:spcAft>
                <a:spcPts val="0"/>
              </a:spcAft>
              <a:buNone/>
              <a:defRPr>
                <a:solidFill>
                  <a:srgbClr val="2A245C"/>
                </a:solidFill>
              </a:defRPr>
            </a:lvl5pPr>
            <a:lvl6pPr lvl="5" rtl="0">
              <a:spcBef>
                <a:spcPts val="0"/>
              </a:spcBef>
              <a:spcAft>
                <a:spcPts val="0"/>
              </a:spcAft>
              <a:buNone/>
              <a:defRPr>
                <a:solidFill>
                  <a:srgbClr val="2A245C"/>
                </a:solidFill>
              </a:defRPr>
            </a:lvl6pPr>
            <a:lvl7pPr lvl="6" rtl="0">
              <a:spcBef>
                <a:spcPts val="0"/>
              </a:spcBef>
              <a:spcAft>
                <a:spcPts val="0"/>
              </a:spcAft>
              <a:buNone/>
              <a:defRPr>
                <a:solidFill>
                  <a:srgbClr val="2A245C"/>
                </a:solidFill>
              </a:defRPr>
            </a:lvl7pPr>
            <a:lvl8pPr lvl="7" rtl="0">
              <a:spcBef>
                <a:spcPts val="0"/>
              </a:spcBef>
              <a:spcAft>
                <a:spcPts val="0"/>
              </a:spcAft>
              <a:buNone/>
              <a:defRPr>
                <a:solidFill>
                  <a:srgbClr val="2A245C"/>
                </a:solidFill>
              </a:defRPr>
            </a:lvl8pPr>
            <a:lvl9pPr lvl="8" rtl="0">
              <a:spcBef>
                <a:spcPts val="0"/>
              </a:spcBef>
              <a:spcAft>
                <a:spcPts val="0"/>
              </a:spcAft>
              <a:buNone/>
              <a:defRPr>
                <a:solidFill>
                  <a:srgbClr val="2A245C"/>
                </a:solidFill>
              </a:defRPr>
            </a:lvl9pPr>
          </a:lstStyle>
          <a:p/>
        </p:txBody>
      </p:sp>
      <p:sp>
        <p:nvSpPr>
          <p:cNvPr id="98" name="Google Shape;98;p15"/>
          <p:cNvSpPr txBox="1"/>
          <p:nvPr>
            <p:ph idx="3" type="subTitle"/>
          </p:nvPr>
        </p:nvSpPr>
        <p:spPr>
          <a:xfrm>
            <a:off x="3840029" y="1296766"/>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0"/>
              </a:spcBef>
              <a:spcAft>
                <a:spcPts val="0"/>
              </a:spcAft>
              <a:buNone/>
              <a:defRPr>
                <a:solidFill>
                  <a:srgbClr val="2A245C"/>
                </a:solidFill>
              </a:defRPr>
            </a:lvl2pPr>
            <a:lvl3pPr lvl="2" rtl="0">
              <a:spcBef>
                <a:spcPts val="0"/>
              </a:spcBef>
              <a:spcAft>
                <a:spcPts val="0"/>
              </a:spcAft>
              <a:buNone/>
              <a:defRPr>
                <a:solidFill>
                  <a:srgbClr val="2A245C"/>
                </a:solidFill>
              </a:defRPr>
            </a:lvl3pPr>
            <a:lvl4pPr lvl="3" rtl="0">
              <a:spcBef>
                <a:spcPts val="0"/>
              </a:spcBef>
              <a:spcAft>
                <a:spcPts val="0"/>
              </a:spcAft>
              <a:buNone/>
              <a:defRPr>
                <a:solidFill>
                  <a:srgbClr val="2A245C"/>
                </a:solidFill>
              </a:defRPr>
            </a:lvl4pPr>
            <a:lvl5pPr lvl="4" rtl="0">
              <a:spcBef>
                <a:spcPts val="0"/>
              </a:spcBef>
              <a:spcAft>
                <a:spcPts val="0"/>
              </a:spcAft>
              <a:buNone/>
              <a:defRPr>
                <a:solidFill>
                  <a:srgbClr val="2A245C"/>
                </a:solidFill>
              </a:defRPr>
            </a:lvl5pPr>
            <a:lvl6pPr lvl="5" rtl="0">
              <a:spcBef>
                <a:spcPts val="0"/>
              </a:spcBef>
              <a:spcAft>
                <a:spcPts val="0"/>
              </a:spcAft>
              <a:buNone/>
              <a:defRPr>
                <a:solidFill>
                  <a:srgbClr val="2A245C"/>
                </a:solidFill>
              </a:defRPr>
            </a:lvl6pPr>
            <a:lvl7pPr lvl="6" rtl="0">
              <a:spcBef>
                <a:spcPts val="0"/>
              </a:spcBef>
              <a:spcAft>
                <a:spcPts val="0"/>
              </a:spcAft>
              <a:buNone/>
              <a:defRPr>
                <a:solidFill>
                  <a:srgbClr val="2A245C"/>
                </a:solidFill>
              </a:defRPr>
            </a:lvl7pPr>
            <a:lvl8pPr lvl="7" rtl="0">
              <a:spcBef>
                <a:spcPts val="0"/>
              </a:spcBef>
              <a:spcAft>
                <a:spcPts val="0"/>
              </a:spcAft>
              <a:buNone/>
              <a:defRPr>
                <a:solidFill>
                  <a:srgbClr val="2A245C"/>
                </a:solidFill>
              </a:defRPr>
            </a:lvl8pPr>
            <a:lvl9pPr lvl="8" rtl="0">
              <a:spcBef>
                <a:spcPts val="0"/>
              </a:spcBef>
              <a:spcAft>
                <a:spcPts val="0"/>
              </a:spcAft>
              <a:buNone/>
              <a:defRPr>
                <a:solidFill>
                  <a:srgbClr val="2A245C"/>
                </a:solidFill>
              </a:defRPr>
            </a:lvl9pPr>
          </a:lstStyle>
          <a:p/>
        </p:txBody>
      </p:sp>
      <p:sp>
        <p:nvSpPr>
          <p:cNvPr id="99" name="Google Shape;99;p15"/>
          <p:cNvSpPr txBox="1"/>
          <p:nvPr>
            <p:ph idx="4" type="subTitle"/>
          </p:nvPr>
        </p:nvSpPr>
        <p:spPr>
          <a:xfrm>
            <a:off x="3840016" y="3055313"/>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0"/>
              </a:spcBef>
              <a:spcAft>
                <a:spcPts val="0"/>
              </a:spcAft>
              <a:buNone/>
              <a:defRPr>
                <a:solidFill>
                  <a:srgbClr val="2A245C"/>
                </a:solidFill>
              </a:defRPr>
            </a:lvl2pPr>
            <a:lvl3pPr lvl="2" rtl="0">
              <a:spcBef>
                <a:spcPts val="0"/>
              </a:spcBef>
              <a:spcAft>
                <a:spcPts val="0"/>
              </a:spcAft>
              <a:buNone/>
              <a:defRPr>
                <a:solidFill>
                  <a:srgbClr val="2A245C"/>
                </a:solidFill>
              </a:defRPr>
            </a:lvl3pPr>
            <a:lvl4pPr lvl="3" rtl="0">
              <a:spcBef>
                <a:spcPts val="0"/>
              </a:spcBef>
              <a:spcAft>
                <a:spcPts val="0"/>
              </a:spcAft>
              <a:buNone/>
              <a:defRPr>
                <a:solidFill>
                  <a:srgbClr val="2A245C"/>
                </a:solidFill>
              </a:defRPr>
            </a:lvl4pPr>
            <a:lvl5pPr lvl="4" rtl="0">
              <a:spcBef>
                <a:spcPts val="0"/>
              </a:spcBef>
              <a:spcAft>
                <a:spcPts val="0"/>
              </a:spcAft>
              <a:buNone/>
              <a:defRPr>
                <a:solidFill>
                  <a:srgbClr val="2A245C"/>
                </a:solidFill>
              </a:defRPr>
            </a:lvl5pPr>
            <a:lvl6pPr lvl="5" rtl="0">
              <a:spcBef>
                <a:spcPts val="0"/>
              </a:spcBef>
              <a:spcAft>
                <a:spcPts val="0"/>
              </a:spcAft>
              <a:buNone/>
              <a:defRPr>
                <a:solidFill>
                  <a:srgbClr val="2A245C"/>
                </a:solidFill>
              </a:defRPr>
            </a:lvl6pPr>
            <a:lvl7pPr lvl="6" rtl="0">
              <a:spcBef>
                <a:spcPts val="0"/>
              </a:spcBef>
              <a:spcAft>
                <a:spcPts val="0"/>
              </a:spcAft>
              <a:buNone/>
              <a:defRPr>
                <a:solidFill>
                  <a:srgbClr val="2A245C"/>
                </a:solidFill>
              </a:defRPr>
            </a:lvl7pPr>
            <a:lvl8pPr lvl="7" rtl="0">
              <a:spcBef>
                <a:spcPts val="0"/>
              </a:spcBef>
              <a:spcAft>
                <a:spcPts val="0"/>
              </a:spcAft>
              <a:buNone/>
              <a:defRPr>
                <a:solidFill>
                  <a:srgbClr val="2A245C"/>
                </a:solidFill>
              </a:defRPr>
            </a:lvl8pPr>
            <a:lvl9pPr lvl="8" rtl="0">
              <a:spcBef>
                <a:spcPts val="0"/>
              </a:spcBef>
              <a:spcAft>
                <a:spcPts val="0"/>
              </a:spcAft>
              <a:buNone/>
              <a:defRPr>
                <a:solidFill>
                  <a:srgbClr val="2A245C"/>
                </a:solidFill>
              </a:defRPr>
            </a:lvl9pPr>
          </a:lstStyle>
          <a:p/>
        </p:txBody>
      </p:sp>
      <p:sp>
        <p:nvSpPr>
          <p:cNvPr id="100" name="Google Shape;100;p15"/>
          <p:cNvSpPr txBox="1"/>
          <p:nvPr>
            <p:ph idx="5" type="subTitle"/>
          </p:nvPr>
        </p:nvSpPr>
        <p:spPr>
          <a:xfrm>
            <a:off x="5438334" y="2163706"/>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0"/>
              </a:spcBef>
              <a:spcAft>
                <a:spcPts val="0"/>
              </a:spcAft>
              <a:buNone/>
              <a:defRPr>
                <a:solidFill>
                  <a:srgbClr val="2A245C"/>
                </a:solidFill>
              </a:defRPr>
            </a:lvl2pPr>
            <a:lvl3pPr lvl="2" rtl="0">
              <a:spcBef>
                <a:spcPts val="0"/>
              </a:spcBef>
              <a:spcAft>
                <a:spcPts val="0"/>
              </a:spcAft>
              <a:buNone/>
              <a:defRPr>
                <a:solidFill>
                  <a:srgbClr val="2A245C"/>
                </a:solidFill>
              </a:defRPr>
            </a:lvl3pPr>
            <a:lvl4pPr lvl="3" rtl="0">
              <a:spcBef>
                <a:spcPts val="0"/>
              </a:spcBef>
              <a:spcAft>
                <a:spcPts val="0"/>
              </a:spcAft>
              <a:buNone/>
              <a:defRPr>
                <a:solidFill>
                  <a:srgbClr val="2A245C"/>
                </a:solidFill>
              </a:defRPr>
            </a:lvl4pPr>
            <a:lvl5pPr lvl="4" rtl="0">
              <a:spcBef>
                <a:spcPts val="0"/>
              </a:spcBef>
              <a:spcAft>
                <a:spcPts val="0"/>
              </a:spcAft>
              <a:buNone/>
              <a:defRPr>
                <a:solidFill>
                  <a:srgbClr val="2A245C"/>
                </a:solidFill>
              </a:defRPr>
            </a:lvl5pPr>
            <a:lvl6pPr lvl="5" rtl="0">
              <a:spcBef>
                <a:spcPts val="0"/>
              </a:spcBef>
              <a:spcAft>
                <a:spcPts val="0"/>
              </a:spcAft>
              <a:buNone/>
              <a:defRPr>
                <a:solidFill>
                  <a:srgbClr val="2A245C"/>
                </a:solidFill>
              </a:defRPr>
            </a:lvl6pPr>
            <a:lvl7pPr lvl="6" rtl="0">
              <a:spcBef>
                <a:spcPts val="0"/>
              </a:spcBef>
              <a:spcAft>
                <a:spcPts val="0"/>
              </a:spcAft>
              <a:buNone/>
              <a:defRPr>
                <a:solidFill>
                  <a:srgbClr val="2A245C"/>
                </a:solidFill>
              </a:defRPr>
            </a:lvl7pPr>
            <a:lvl8pPr lvl="7" rtl="0">
              <a:spcBef>
                <a:spcPts val="0"/>
              </a:spcBef>
              <a:spcAft>
                <a:spcPts val="0"/>
              </a:spcAft>
              <a:buNone/>
              <a:defRPr>
                <a:solidFill>
                  <a:srgbClr val="2A245C"/>
                </a:solidFill>
              </a:defRPr>
            </a:lvl8pPr>
            <a:lvl9pPr lvl="8" rtl="0">
              <a:spcBef>
                <a:spcPts val="0"/>
              </a:spcBef>
              <a:spcAft>
                <a:spcPts val="0"/>
              </a:spcAft>
              <a:buNone/>
              <a:defRPr>
                <a:solidFill>
                  <a:srgbClr val="2A245C"/>
                </a:solidFill>
              </a:defRPr>
            </a:lvl9pPr>
          </a:lstStyle>
          <a:p/>
        </p:txBody>
      </p:sp>
      <p:sp>
        <p:nvSpPr>
          <p:cNvPr id="101" name="Google Shape;101;p15"/>
          <p:cNvSpPr txBox="1"/>
          <p:nvPr>
            <p:ph idx="6" type="subTitle"/>
          </p:nvPr>
        </p:nvSpPr>
        <p:spPr>
          <a:xfrm>
            <a:off x="6984182" y="1296779"/>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0"/>
              </a:spcBef>
              <a:spcAft>
                <a:spcPts val="0"/>
              </a:spcAft>
              <a:buNone/>
              <a:defRPr>
                <a:solidFill>
                  <a:srgbClr val="2A245C"/>
                </a:solidFill>
              </a:defRPr>
            </a:lvl2pPr>
            <a:lvl3pPr lvl="2" rtl="0">
              <a:spcBef>
                <a:spcPts val="0"/>
              </a:spcBef>
              <a:spcAft>
                <a:spcPts val="0"/>
              </a:spcAft>
              <a:buNone/>
              <a:defRPr>
                <a:solidFill>
                  <a:srgbClr val="2A245C"/>
                </a:solidFill>
              </a:defRPr>
            </a:lvl3pPr>
            <a:lvl4pPr lvl="3" rtl="0">
              <a:spcBef>
                <a:spcPts val="0"/>
              </a:spcBef>
              <a:spcAft>
                <a:spcPts val="0"/>
              </a:spcAft>
              <a:buNone/>
              <a:defRPr>
                <a:solidFill>
                  <a:srgbClr val="2A245C"/>
                </a:solidFill>
              </a:defRPr>
            </a:lvl4pPr>
            <a:lvl5pPr lvl="4" rtl="0">
              <a:spcBef>
                <a:spcPts val="0"/>
              </a:spcBef>
              <a:spcAft>
                <a:spcPts val="0"/>
              </a:spcAft>
              <a:buNone/>
              <a:defRPr>
                <a:solidFill>
                  <a:srgbClr val="2A245C"/>
                </a:solidFill>
              </a:defRPr>
            </a:lvl5pPr>
            <a:lvl6pPr lvl="5" rtl="0">
              <a:spcBef>
                <a:spcPts val="0"/>
              </a:spcBef>
              <a:spcAft>
                <a:spcPts val="0"/>
              </a:spcAft>
              <a:buNone/>
              <a:defRPr>
                <a:solidFill>
                  <a:srgbClr val="2A245C"/>
                </a:solidFill>
              </a:defRPr>
            </a:lvl6pPr>
            <a:lvl7pPr lvl="6" rtl="0">
              <a:spcBef>
                <a:spcPts val="0"/>
              </a:spcBef>
              <a:spcAft>
                <a:spcPts val="0"/>
              </a:spcAft>
              <a:buNone/>
              <a:defRPr>
                <a:solidFill>
                  <a:srgbClr val="2A245C"/>
                </a:solidFill>
              </a:defRPr>
            </a:lvl7pPr>
            <a:lvl8pPr lvl="7" rtl="0">
              <a:spcBef>
                <a:spcPts val="0"/>
              </a:spcBef>
              <a:spcAft>
                <a:spcPts val="0"/>
              </a:spcAft>
              <a:buNone/>
              <a:defRPr>
                <a:solidFill>
                  <a:srgbClr val="2A245C"/>
                </a:solidFill>
              </a:defRPr>
            </a:lvl8pPr>
            <a:lvl9pPr lvl="8" rtl="0">
              <a:spcBef>
                <a:spcPts val="0"/>
              </a:spcBef>
              <a:spcAft>
                <a:spcPts val="0"/>
              </a:spcAft>
              <a:buNone/>
              <a:defRPr>
                <a:solidFill>
                  <a:srgbClr val="2A245C"/>
                </a:solidFill>
              </a:defRPr>
            </a:lvl9pPr>
          </a:lstStyle>
          <a:p/>
        </p:txBody>
      </p:sp>
      <p:sp>
        <p:nvSpPr>
          <p:cNvPr id="102" name="Google Shape;102;p15"/>
          <p:cNvSpPr txBox="1"/>
          <p:nvPr>
            <p:ph idx="7" type="subTitle"/>
          </p:nvPr>
        </p:nvSpPr>
        <p:spPr>
          <a:xfrm>
            <a:off x="6984182" y="3055300"/>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0"/>
              </a:spcBef>
              <a:spcAft>
                <a:spcPts val="0"/>
              </a:spcAft>
              <a:buNone/>
              <a:defRPr>
                <a:solidFill>
                  <a:srgbClr val="2A245C"/>
                </a:solidFill>
              </a:defRPr>
            </a:lvl2pPr>
            <a:lvl3pPr lvl="2" rtl="0">
              <a:spcBef>
                <a:spcPts val="0"/>
              </a:spcBef>
              <a:spcAft>
                <a:spcPts val="0"/>
              </a:spcAft>
              <a:buNone/>
              <a:defRPr>
                <a:solidFill>
                  <a:srgbClr val="2A245C"/>
                </a:solidFill>
              </a:defRPr>
            </a:lvl3pPr>
            <a:lvl4pPr lvl="3" rtl="0">
              <a:spcBef>
                <a:spcPts val="0"/>
              </a:spcBef>
              <a:spcAft>
                <a:spcPts val="0"/>
              </a:spcAft>
              <a:buNone/>
              <a:defRPr>
                <a:solidFill>
                  <a:srgbClr val="2A245C"/>
                </a:solidFill>
              </a:defRPr>
            </a:lvl4pPr>
            <a:lvl5pPr lvl="4" rtl="0">
              <a:spcBef>
                <a:spcPts val="0"/>
              </a:spcBef>
              <a:spcAft>
                <a:spcPts val="0"/>
              </a:spcAft>
              <a:buNone/>
              <a:defRPr>
                <a:solidFill>
                  <a:srgbClr val="2A245C"/>
                </a:solidFill>
              </a:defRPr>
            </a:lvl5pPr>
            <a:lvl6pPr lvl="5" rtl="0">
              <a:spcBef>
                <a:spcPts val="0"/>
              </a:spcBef>
              <a:spcAft>
                <a:spcPts val="0"/>
              </a:spcAft>
              <a:buNone/>
              <a:defRPr>
                <a:solidFill>
                  <a:srgbClr val="2A245C"/>
                </a:solidFill>
              </a:defRPr>
            </a:lvl6pPr>
            <a:lvl7pPr lvl="6" rtl="0">
              <a:spcBef>
                <a:spcPts val="0"/>
              </a:spcBef>
              <a:spcAft>
                <a:spcPts val="0"/>
              </a:spcAft>
              <a:buNone/>
              <a:defRPr>
                <a:solidFill>
                  <a:srgbClr val="2A245C"/>
                </a:solidFill>
              </a:defRPr>
            </a:lvl7pPr>
            <a:lvl8pPr lvl="7" rtl="0">
              <a:spcBef>
                <a:spcPts val="0"/>
              </a:spcBef>
              <a:spcAft>
                <a:spcPts val="0"/>
              </a:spcAft>
              <a:buNone/>
              <a:defRPr>
                <a:solidFill>
                  <a:srgbClr val="2A245C"/>
                </a:solidFill>
              </a:defRPr>
            </a:lvl8pPr>
            <a:lvl9pPr lvl="8" rtl="0">
              <a:spcBef>
                <a:spcPts val="0"/>
              </a:spcBef>
              <a:spcAft>
                <a:spcPts val="0"/>
              </a:spcAft>
              <a:buNone/>
              <a:defRPr>
                <a:solidFill>
                  <a:srgbClr val="2A245C"/>
                </a:solidFill>
              </a:defRPr>
            </a:lvl9pPr>
          </a:lstStyle>
          <a:p/>
        </p:txBody>
      </p:sp>
      <p:sp>
        <p:nvSpPr>
          <p:cNvPr id="103" name="Google Shape;103;p15"/>
          <p:cNvSpPr txBox="1"/>
          <p:nvPr>
            <p:ph type="title"/>
          </p:nvPr>
        </p:nvSpPr>
        <p:spPr>
          <a:xfrm>
            <a:off x="457200" y="313800"/>
            <a:ext cx="8229600" cy="333900"/>
          </a:xfrm>
          <a:prstGeom prst="rect">
            <a:avLst/>
          </a:prstGeom>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04" name="Google Shape;104;p15"/>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105" name="Google Shape;105;p15"/>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extLst>
    <p:ext uri="{DCECCB84-F9BA-43D5-87BE-67443E8EF086}">
      <p15:sldGuideLst>
        <p15:guide id="1" pos="288">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_1">
  <p:cSld name="TITLE_1_1">
    <p:bg>
      <p:bgPr>
        <a:blipFill>
          <a:blip r:embed="rId2">
            <a:alphaModFix/>
          </a:blip>
          <a:stretch>
            <a:fillRect/>
          </a:stretch>
        </a:blipFill>
      </p:bgPr>
    </p:bg>
    <p:spTree>
      <p:nvGrpSpPr>
        <p:cNvPr id="106" name="Shape 106"/>
        <p:cNvGrpSpPr/>
        <p:nvPr/>
      </p:nvGrpSpPr>
      <p:grpSpPr>
        <a:xfrm>
          <a:off x="0" y="0"/>
          <a:ext cx="0" cy="0"/>
          <a:chOff x="0" y="0"/>
          <a:chExt cx="0" cy="0"/>
        </a:xfrm>
      </p:grpSpPr>
      <p:sp>
        <p:nvSpPr>
          <p:cNvPr id="107" name="Google Shape;107;p16"/>
          <p:cNvSpPr txBox="1"/>
          <p:nvPr/>
        </p:nvSpPr>
        <p:spPr>
          <a:xfrm>
            <a:off x="1846575" y="2349475"/>
            <a:ext cx="7047600" cy="792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Font typeface="Arial"/>
              <a:buNone/>
            </a:pPr>
            <a:r>
              <a:t/>
            </a:r>
            <a:endParaRPr b="0" i="0" sz="2400" u="none" cap="none" strike="noStrike">
              <a:solidFill>
                <a:srgbClr val="888888"/>
              </a:solidFill>
              <a:latin typeface="Verdana"/>
              <a:ea typeface="Verdana"/>
              <a:cs typeface="Verdana"/>
              <a:sym typeface="Verdana"/>
            </a:endParaRPr>
          </a:p>
        </p:txBody>
      </p:sp>
      <p:sp>
        <p:nvSpPr>
          <p:cNvPr id="108" name="Google Shape;108;p16"/>
          <p:cNvSpPr txBox="1"/>
          <p:nvPr>
            <p:ph type="title"/>
          </p:nvPr>
        </p:nvSpPr>
        <p:spPr>
          <a:xfrm>
            <a:off x="457200" y="1808925"/>
            <a:ext cx="51924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09" name="Google Shape;109;p16"/>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110" name="Google Shape;110;p16"/>
          <p:cNvPicPr preferRelativeResize="0"/>
          <p:nvPr/>
        </p:nvPicPr>
        <p:blipFill>
          <a:blip r:embed="rId4">
            <a:alphaModFix/>
          </a:blip>
          <a:stretch>
            <a:fillRect/>
          </a:stretch>
        </p:blipFill>
        <p:spPr>
          <a:xfrm>
            <a:off x="411480" y="4775299"/>
            <a:ext cx="1482298" cy="2628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_2">
  <p:cSld name="TITLE_1_1_1">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17"/>
          <p:cNvSpPr txBox="1"/>
          <p:nvPr/>
        </p:nvSpPr>
        <p:spPr>
          <a:xfrm>
            <a:off x="1846575" y="2349475"/>
            <a:ext cx="7047600" cy="792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Font typeface="Arial"/>
              <a:buNone/>
            </a:pPr>
            <a:r>
              <a:t/>
            </a:r>
            <a:endParaRPr b="0" i="0" sz="2400" u="none" cap="none" strike="noStrike">
              <a:solidFill>
                <a:srgbClr val="888888"/>
              </a:solidFill>
              <a:latin typeface="Verdana"/>
              <a:ea typeface="Verdana"/>
              <a:cs typeface="Verdana"/>
              <a:sym typeface="Verdana"/>
            </a:endParaRPr>
          </a:p>
        </p:txBody>
      </p:sp>
      <p:sp>
        <p:nvSpPr>
          <p:cNvPr id="113" name="Google Shape;113;p17"/>
          <p:cNvSpPr txBox="1"/>
          <p:nvPr>
            <p:ph type="title"/>
          </p:nvPr>
        </p:nvSpPr>
        <p:spPr>
          <a:xfrm>
            <a:off x="457200" y="1808925"/>
            <a:ext cx="51924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14" name="Google Shape;114;p17"/>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115" name="Google Shape;115;p17"/>
          <p:cNvPicPr preferRelativeResize="0"/>
          <p:nvPr/>
        </p:nvPicPr>
        <p:blipFill>
          <a:blip r:embed="rId4">
            <a:alphaModFix/>
          </a:blip>
          <a:stretch>
            <a:fillRect/>
          </a:stretch>
        </p:blipFill>
        <p:spPr>
          <a:xfrm>
            <a:off x="411480" y="4775299"/>
            <a:ext cx="1482298" cy="2628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Page_1">
  <p:cSld name="TITLE_2">
    <p:bg>
      <p:bgPr>
        <a:blipFill>
          <a:blip r:embed="rId2">
            <a:alphaModFix/>
          </a:blip>
          <a:stretch>
            <a:fillRect/>
          </a:stretch>
        </a:blipFill>
      </p:bgPr>
    </p:bg>
    <p:spTree>
      <p:nvGrpSpPr>
        <p:cNvPr id="119" name="Shape 119"/>
        <p:cNvGrpSpPr/>
        <p:nvPr/>
      </p:nvGrpSpPr>
      <p:grpSpPr>
        <a:xfrm>
          <a:off x="0" y="0"/>
          <a:ext cx="0" cy="0"/>
          <a:chOff x="0" y="0"/>
          <a:chExt cx="0" cy="0"/>
        </a:xfrm>
      </p:grpSpPr>
      <p:sp>
        <p:nvSpPr>
          <p:cNvPr id="120" name="Google Shape;120;p19"/>
          <p:cNvSpPr/>
          <p:nvPr/>
        </p:nvSpPr>
        <p:spPr>
          <a:xfrm>
            <a:off x="248825" y="257700"/>
            <a:ext cx="1768500" cy="364500"/>
          </a:xfrm>
          <a:prstGeom prst="rect">
            <a:avLst/>
          </a:prstGeom>
          <a:solidFill>
            <a:srgbClr val="2A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19"/>
          <p:cNvPicPr preferRelativeResize="0"/>
          <p:nvPr/>
        </p:nvPicPr>
        <p:blipFill rotWithShape="1">
          <a:blip r:embed="rId3">
            <a:alphaModFix/>
          </a:blip>
          <a:srcRect b="0" l="0" r="0" t="0"/>
          <a:stretch/>
        </p:blipFill>
        <p:spPr>
          <a:xfrm>
            <a:off x="4942377" y="916425"/>
            <a:ext cx="3466700" cy="3158250"/>
          </a:xfrm>
          <a:prstGeom prst="rect">
            <a:avLst/>
          </a:prstGeom>
          <a:noFill/>
          <a:ln>
            <a:noFill/>
          </a:ln>
        </p:spPr>
      </p:pic>
      <p:sp>
        <p:nvSpPr>
          <p:cNvPr id="122" name="Google Shape;122;p19"/>
          <p:cNvSpPr txBox="1"/>
          <p:nvPr>
            <p:ph idx="1" type="subTitle"/>
          </p:nvPr>
        </p:nvSpPr>
        <p:spPr>
          <a:xfrm>
            <a:off x="5328727" y="1426200"/>
            <a:ext cx="2694000" cy="2138700"/>
          </a:xfrm>
          <a:prstGeom prst="rect">
            <a:avLst/>
          </a:prstGeom>
        </p:spPr>
        <p:txBody>
          <a:bodyPr anchorCtr="0" anchor="ctr" bIns="0" lIns="0" spcFirstLastPara="1" rIns="0" wrap="square" tIns="0">
            <a:noAutofit/>
          </a:bodyPr>
          <a:lstStyle>
            <a:lvl1pPr lvl="0" rtl="0" algn="ctr">
              <a:spcBef>
                <a:spcPts val="0"/>
              </a:spcBef>
              <a:spcAft>
                <a:spcPts val="0"/>
              </a:spcAft>
              <a:buNone/>
              <a:defRPr>
                <a:solidFill>
                  <a:srgbClr val="FFFFFF"/>
                </a:solidFill>
                <a:latin typeface="Helvetica Neue Light"/>
                <a:ea typeface="Helvetica Neue Light"/>
                <a:cs typeface="Helvetica Neue Light"/>
                <a:sym typeface="Helvetica Neue Light"/>
              </a:defRPr>
            </a:lvl1pPr>
            <a:lvl2pPr lvl="1" rtl="0" algn="ctr">
              <a:spcBef>
                <a:spcPts val="600"/>
              </a:spcBef>
              <a:spcAft>
                <a:spcPts val="0"/>
              </a:spcAft>
              <a:buNone/>
              <a:defRPr/>
            </a:lvl2pPr>
            <a:lvl3pPr lvl="2" rtl="0" algn="ctr">
              <a:spcBef>
                <a:spcPts val="600"/>
              </a:spcBef>
              <a:spcAft>
                <a:spcPts val="0"/>
              </a:spcAft>
              <a:buNone/>
              <a:defRPr/>
            </a:lvl3pPr>
            <a:lvl4pPr lvl="3" rtl="0" algn="ctr">
              <a:spcBef>
                <a:spcPts val="600"/>
              </a:spcBef>
              <a:spcAft>
                <a:spcPts val="0"/>
              </a:spcAft>
              <a:buNone/>
              <a:defRPr/>
            </a:lvl4pPr>
            <a:lvl5pPr lvl="4" rtl="0" algn="ctr">
              <a:spcBef>
                <a:spcPts val="600"/>
              </a:spcBef>
              <a:spcAft>
                <a:spcPts val="0"/>
              </a:spcAft>
              <a:buNone/>
              <a:defRPr/>
            </a:lvl5pPr>
            <a:lvl6pPr lvl="5" rtl="0" algn="ctr">
              <a:spcBef>
                <a:spcPts val="600"/>
              </a:spcBef>
              <a:spcAft>
                <a:spcPts val="0"/>
              </a:spcAft>
              <a:buNone/>
              <a:defRPr/>
            </a:lvl6pPr>
            <a:lvl7pPr lvl="6" rtl="0" algn="ctr">
              <a:spcBef>
                <a:spcPts val="600"/>
              </a:spcBef>
              <a:spcAft>
                <a:spcPts val="0"/>
              </a:spcAft>
              <a:buNone/>
              <a:defRPr/>
            </a:lvl7pPr>
            <a:lvl8pPr lvl="7" rtl="0" algn="ctr">
              <a:spcBef>
                <a:spcPts val="600"/>
              </a:spcBef>
              <a:spcAft>
                <a:spcPts val="0"/>
              </a:spcAft>
              <a:buNone/>
              <a:defRPr/>
            </a:lvl8pPr>
            <a:lvl9pPr lvl="8" rtl="0" algn="ctr">
              <a:spcBef>
                <a:spcPts val="600"/>
              </a:spcBef>
              <a:spcAft>
                <a:spcPts val="600"/>
              </a:spcAft>
              <a:buNone/>
              <a:defRPr/>
            </a:lvl9pPr>
          </a:lstStyle>
          <a:p/>
        </p:txBody>
      </p:sp>
      <p:sp>
        <p:nvSpPr>
          <p:cNvPr id="123" name="Google Shape;123;p19"/>
          <p:cNvSpPr txBox="1"/>
          <p:nvPr>
            <p:ph type="title"/>
          </p:nvPr>
        </p:nvSpPr>
        <p:spPr>
          <a:xfrm>
            <a:off x="457200" y="1808925"/>
            <a:ext cx="40323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124" name="Google Shape;124;p19"/>
          <p:cNvSpPr txBox="1"/>
          <p:nvPr>
            <p:ph idx="2" type="subTitle"/>
          </p:nvPr>
        </p:nvSpPr>
        <p:spPr>
          <a:xfrm>
            <a:off x="457200" y="2952800"/>
            <a:ext cx="4032300" cy="454500"/>
          </a:xfrm>
          <a:prstGeom prst="rect">
            <a:avLst/>
          </a:prstGeom>
        </p:spPr>
        <p:txBody>
          <a:bodyPr anchorCtr="0" anchor="ctr" bIns="91425" lIns="0" spcFirstLastPara="1" rIns="0" wrap="square" tIns="91425">
            <a:noAutofit/>
          </a:bodyPr>
          <a:lstStyle>
            <a:lvl1pPr lvl="0" rtl="0">
              <a:spcBef>
                <a:spcPts val="0"/>
              </a:spcBef>
              <a:spcAft>
                <a:spcPts val="0"/>
              </a:spcAft>
              <a:buNone/>
              <a:defRPr>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600"/>
              </a:spcAft>
              <a:buNone/>
              <a:defRPr>
                <a:solidFill>
                  <a:srgbClr val="FFFFFF"/>
                </a:solidFill>
              </a:defRPr>
            </a:lvl9pPr>
          </a:lstStyle>
          <a:p/>
        </p:txBody>
      </p:sp>
      <p:pic>
        <p:nvPicPr>
          <p:cNvPr id="125" name="Google Shape;125;p19"/>
          <p:cNvPicPr preferRelativeResize="0"/>
          <p:nvPr/>
        </p:nvPicPr>
        <p:blipFill>
          <a:blip r:embed="rId4">
            <a:alphaModFix/>
          </a:blip>
          <a:stretch>
            <a:fillRect/>
          </a:stretch>
        </p:blipFill>
        <p:spPr>
          <a:xfrm>
            <a:off x="5309775" y="4442175"/>
            <a:ext cx="3551349" cy="488475"/>
          </a:xfrm>
          <a:prstGeom prst="rect">
            <a:avLst/>
          </a:prstGeom>
          <a:noFill/>
          <a:ln>
            <a:noFill/>
          </a:ln>
        </p:spPr>
      </p:pic>
      <p:pic>
        <p:nvPicPr>
          <p:cNvPr id="126" name="Google Shape;126;p19"/>
          <p:cNvPicPr preferRelativeResize="0"/>
          <p:nvPr/>
        </p:nvPicPr>
        <p:blipFill>
          <a:blip r:embed="rId5">
            <a:alphaModFix/>
          </a:blip>
          <a:stretch>
            <a:fillRect/>
          </a:stretch>
        </p:blipFill>
        <p:spPr>
          <a:xfrm>
            <a:off x="365760" y="198975"/>
            <a:ext cx="2751051" cy="4877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Page_2">
  <p:cSld name="TITLE_3">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p20"/>
          <p:cNvSpPr/>
          <p:nvPr/>
        </p:nvSpPr>
        <p:spPr>
          <a:xfrm>
            <a:off x="248825" y="257700"/>
            <a:ext cx="1768500" cy="364500"/>
          </a:xfrm>
          <a:prstGeom prst="rect">
            <a:avLst/>
          </a:prstGeom>
          <a:solidFill>
            <a:srgbClr val="2A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txBox="1"/>
          <p:nvPr>
            <p:ph type="title"/>
          </p:nvPr>
        </p:nvSpPr>
        <p:spPr>
          <a:xfrm>
            <a:off x="457200" y="1808925"/>
            <a:ext cx="51924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130" name="Google Shape;130;p20"/>
          <p:cNvSpPr txBox="1"/>
          <p:nvPr>
            <p:ph idx="1" type="subTitle"/>
          </p:nvPr>
        </p:nvSpPr>
        <p:spPr>
          <a:xfrm>
            <a:off x="457200" y="2952800"/>
            <a:ext cx="5192400" cy="454500"/>
          </a:xfrm>
          <a:prstGeom prst="rect">
            <a:avLst/>
          </a:prstGeom>
        </p:spPr>
        <p:txBody>
          <a:bodyPr anchorCtr="0" anchor="ctr" bIns="91425" lIns="0" spcFirstLastPara="1" rIns="0" wrap="square" tIns="91425">
            <a:noAutofit/>
          </a:bodyPr>
          <a:lstStyle>
            <a:lvl1pPr lvl="0" rtl="0">
              <a:spcBef>
                <a:spcPts val="0"/>
              </a:spcBef>
              <a:spcAft>
                <a:spcPts val="0"/>
              </a:spcAft>
              <a:buNone/>
              <a:defRPr>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600"/>
              </a:spcAft>
              <a:buNone/>
              <a:defRPr>
                <a:solidFill>
                  <a:srgbClr val="FFFFFF"/>
                </a:solidFill>
              </a:defRPr>
            </a:lvl9pPr>
          </a:lstStyle>
          <a:p/>
        </p:txBody>
      </p:sp>
      <p:pic>
        <p:nvPicPr>
          <p:cNvPr id="131" name="Google Shape;131;p20"/>
          <p:cNvPicPr preferRelativeResize="0"/>
          <p:nvPr/>
        </p:nvPicPr>
        <p:blipFill>
          <a:blip r:embed="rId3">
            <a:alphaModFix/>
          </a:blip>
          <a:stretch>
            <a:fillRect/>
          </a:stretch>
        </p:blipFill>
        <p:spPr>
          <a:xfrm>
            <a:off x="5309775" y="4442175"/>
            <a:ext cx="3551349" cy="488475"/>
          </a:xfrm>
          <a:prstGeom prst="rect">
            <a:avLst/>
          </a:prstGeom>
          <a:noFill/>
          <a:ln>
            <a:noFill/>
          </a:ln>
        </p:spPr>
      </p:pic>
      <p:pic>
        <p:nvPicPr>
          <p:cNvPr id="132" name="Google Shape;132;p20"/>
          <p:cNvPicPr preferRelativeResize="0"/>
          <p:nvPr/>
        </p:nvPicPr>
        <p:blipFill>
          <a:blip r:embed="rId4">
            <a:alphaModFix/>
          </a:blip>
          <a:stretch>
            <a:fillRect/>
          </a:stretch>
        </p:blipFill>
        <p:spPr>
          <a:xfrm>
            <a:off x="365760" y="198975"/>
            <a:ext cx="2751051" cy="4877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Page_3">
  <p:cSld name="TITLE_3_1">
    <p:bg>
      <p:bgPr>
        <a:blipFill>
          <a:blip r:embed="rId2">
            <a:alphaModFix/>
          </a:blip>
          <a:stretch>
            <a:fillRect/>
          </a:stretch>
        </a:blipFill>
      </p:bgPr>
    </p:bg>
    <p:spTree>
      <p:nvGrpSpPr>
        <p:cNvPr id="133" name="Shape 133"/>
        <p:cNvGrpSpPr/>
        <p:nvPr/>
      </p:nvGrpSpPr>
      <p:grpSpPr>
        <a:xfrm>
          <a:off x="0" y="0"/>
          <a:ext cx="0" cy="0"/>
          <a:chOff x="0" y="0"/>
          <a:chExt cx="0" cy="0"/>
        </a:xfrm>
      </p:grpSpPr>
      <p:sp>
        <p:nvSpPr>
          <p:cNvPr id="134" name="Google Shape;134;p21"/>
          <p:cNvSpPr/>
          <p:nvPr/>
        </p:nvSpPr>
        <p:spPr>
          <a:xfrm>
            <a:off x="248825" y="257700"/>
            <a:ext cx="1768500" cy="364500"/>
          </a:xfrm>
          <a:prstGeom prst="rect">
            <a:avLst/>
          </a:prstGeom>
          <a:solidFill>
            <a:srgbClr val="2A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1"/>
          <p:cNvSpPr txBox="1"/>
          <p:nvPr>
            <p:ph type="title"/>
          </p:nvPr>
        </p:nvSpPr>
        <p:spPr>
          <a:xfrm>
            <a:off x="457200" y="1808925"/>
            <a:ext cx="51924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136" name="Google Shape;136;p21"/>
          <p:cNvSpPr txBox="1"/>
          <p:nvPr>
            <p:ph idx="1" type="subTitle"/>
          </p:nvPr>
        </p:nvSpPr>
        <p:spPr>
          <a:xfrm>
            <a:off x="457200" y="2952800"/>
            <a:ext cx="5192400" cy="454500"/>
          </a:xfrm>
          <a:prstGeom prst="rect">
            <a:avLst/>
          </a:prstGeom>
        </p:spPr>
        <p:txBody>
          <a:bodyPr anchorCtr="0" anchor="ctr" bIns="91425" lIns="0" spcFirstLastPara="1" rIns="0" wrap="square" tIns="91425">
            <a:noAutofit/>
          </a:bodyPr>
          <a:lstStyle>
            <a:lvl1pPr lvl="0" rtl="0">
              <a:spcBef>
                <a:spcPts val="0"/>
              </a:spcBef>
              <a:spcAft>
                <a:spcPts val="0"/>
              </a:spcAft>
              <a:buNone/>
              <a:defRPr>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600"/>
              </a:spcAft>
              <a:buNone/>
              <a:defRPr>
                <a:solidFill>
                  <a:srgbClr val="FFFFFF"/>
                </a:solidFill>
              </a:defRPr>
            </a:lvl9pPr>
          </a:lstStyle>
          <a:p/>
        </p:txBody>
      </p:sp>
      <p:pic>
        <p:nvPicPr>
          <p:cNvPr id="137" name="Google Shape;137;p21"/>
          <p:cNvPicPr preferRelativeResize="0"/>
          <p:nvPr/>
        </p:nvPicPr>
        <p:blipFill>
          <a:blip r:embed="rId3">
            <a:alphaModFix/>
          </a:blip>
          <a:stretch>
            <a:fillRect/>
          </a:stretch>
        </p:blipFill>
        <p:spPr>
          <a:xfrm>
            <a:off x="5309775" y="4442175"/>
            <a:ext cx="3551349" cy="488475"/>
          </a:xfrm>
          <a:prstGeom prst="rect">
            <a:avLst/>
          </a:prstGeom>
          <a:noFill/>
          <a:ln>
            <a:noFill/>
          </a:ln>
        </p:spPr>
      </p:pic>
      <p:pic>
        <p:nvPicPr>
          <p:cNvPr id="138" name="Google Shape;138;p21"/>
          <p:cNvPicPr preferRelativeResize="0"/>
          <p:nvPr/>
        </p:nvPicPr>
        <p:blipFill>
          <a:blip r:embed="rId4">
            <a:alphaModFix/>
          </a:blip>
          <a:stretch>
            <a:fillRect/>
          </a:stretch>
        </p:blipFill>
        <p:spPr>
          <a:xfrm>
            <a:off x="365760" y="198975"/>
            <a:ext cx="2751051" cy="487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Page_2">
  <p:cSld name="TITLE_3">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3"/>
          <p:cNvSpPr/>
          <p:nvPr/>
        </p:nvSpPr>
        <p:spPr>
          <a:xfrm>
            <a:off x="248825" y="257700"/>
            <a:ext cx="1768500" cy="364500"/>
          </a:xfrm>
          <a:prstGeom prst="rect">
            <a:avLst/>
          </a:prstGeom>
          <a:solidFill>
            <a:srgbClr val="2A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title"/>
          </p:nvPr>
        </p:nvSpPr>
        <p:spPr>
          <a:xfrm>
            <a:off x="457200" y="1808925"/>
            <a:ext cx="51924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19" name="Google Shape;19;p3"/>
          <p:cNvSpPr txBox="1"/>
          <p:nvPr>
            <p:ph idx="1" type="subTitle"/>
          </p:nvPr>
        </p:nvSpPr>
        <p:spPr>
          <a:xfrm>
            <a:off x="457200" y="2952800"/>
            <a:ext cx="5192400" cy="454500"/>
          </a:xfrm>
          <a:prstGeom prst="rect">
            <a:avLst/>
          </a:prstGeom>
        </p:spPr>
        <p:txBody>
          <a:bodyPr anchorCtr="0" anchor="ctr" bIns="91425" lIns="0" spcFirstLastPara="1" rIns="0" wrap="square" tIns="91425">
            <a:noAutofit/>
          </a:bodyPr>
          <a:lstStyle>
            <a:lvl1pPr lvl="0">
              <a:spcBef>
                <a:spcPts val="0"/>
              </a:spcBef>
              <a:spcAft>
                <a:spcPts val="0"/>
              </a:spcAft>
              <a:buNone/>
              <a:defRPr>
                <a:solidFill>
                  <a:srgbClr val="FFFFFF"/>
                </a:solidFill>
              </a:defRPr>
            </a:lvl1pPr>
            <a:lvl2pPr lvl="1">
              <a:spcBef>
                <a:spcPts val="0"/>
              </a:spcBef>
              <a:spcAft>
                <a:spcPts val="0"/>
              </a:spcAft>
              <a:buNone/>
              <a:defRPr>
                <a:solidFill>
                  <a:srgbClr val="FFFFFF"/>
                </a:solidFill>
              </a:defRPr>
            </a:lvl2pPr>
            <a:lvl3pPr lvl="2">
              <a:spcBef>
                <a:spcPts val="0"/>
              </a:spcBef>
              <a:spcAft>
                <a:spcPts val="0"/>
              </a:spcAft>
              <a:buNone/>
              <a:defRPr>
                <a:solidFill>
                  <a:srgbClr val="FFFFFF"/>
                </a:solidFill>
              </a:defRPr>
            </a:lvl3pPr>
            <a:lvl4pPr lvl="3">
              <a:spcBef>
                <a:spcPts val="0"/>
              </a:spcBef>
              <a:spcAft>
                <a:spcPts val="0"/>
              </a:spcAft>
              <a:buNone/>
              <a:defRPr>
                <a:solidFill>
                  <a:srgbClr val="FFFFFF"/>
                </a:solidFill>
              </a:defRPr>
            </a:lvl4pPr>
            <a:lvl5pPr lvl="4">
              <a:spcBef>
                <a:spcPts val="0"/>
              </a:spcBef>
              <a:spcAft>
                <a:spcPts val="0"/>
              </a:spcAft>
              <a:buNone/>
              <a:defRPr>
                <a:solidFill>
                  <a:srgbClr val="FFFFFF"/>
                </a:solidFill>
              </a:defRPr>
            </a:lvl5pPr>
            <a:lvl6pPr lvl="5">
              <a:spcBef>
                <a:spcPts val="0"/>
              </a:spcBef>
              <a:spcAft>
                <a:spcPts val="0"/>
              </a:spcAft>
              <a:buNone/>
              <a:defRPr>
                <a:solidFill>
                  <a:srgbClr val="FFFFFF"/>
                </a:solidFill>
              </a:defRPr>
            </a:lvl6pPr>
            <a:lvl7pPr lvl="6">
              <a:spcBef>
                <a:spcPts val="0"/>
              </a:spcBef>
              <a:spcAft>
                <a:spcPts val="0"/>
              </a:spcAft>
              <a:buNone/>
              <a:defRPr>
                <a:solidFill>
                  <a:srgbClr val="FFFFFF"/>
                </a:solidFill>
              </a:defRPr>
            </a:lvl7pPr>
            <a:lvl8pPr lvl="7">
              <a:spcBef>
                <a:spcPts val="0"/>
              </a:spcBef>
              <a:spcAft>
                <a:spcPts val="0"/>
              </a:spcAft>
              <a:buNone/>
              <a:defRPr>
                <a:solidFill>
                  <a:srgbClr val="FFFFFF"/>
                </a:solidFill>
              </a:defRPr>
            </a:lvl8pPr>
            <a:lvl9pPr lvl="8">
              <a:spcBef>
                <a:spcPts val="0"/>
              </a:spcBef>
              <a:spcAft>
                <a:spcPts val="0"/>
              </a:spcAft>
              <a:buNone/>
              <a:defRPr>
                <a:solidFill>
                  <a:srgbClr val="FFFFFF"/>
                </a:solidFill>
              </a:defRPr>
            </a:lvl9pPr>
          </a:lstStyle>
          <a:p/>
        </p:txBody>
      </p:sp>
      <p:pic>
        <p:nvPicPr>
          <p:cNvPr id="20" name="Google Shape;20;p3"/>
          <p:cNvPicPr preferRelativeResize="0"/>
          <p:nvPr/>
        </p:nvPicPr>
        <p:blipFill>
          <a:blip r:embed="rId3">
            <a:alphaModFix/>
          </a:blip>
          <a:stretch>
            <a:fillRect/>
          </a:stretch>
        </p:blipFill>
        <p:spPr>
          <a:xfrm>
            <a:off x="5309775" y="4442175"/>
            <a:ext cx="3551349" cy="488475"/>
          </a:xfrm>
          <a:prstGeom prst="rect">
            <a:avLst/>
          </a:prstGeom>
          <a:noFill/>
          <a:ln>
            <a:noFill/>
          </a:ln>
        </p:spPr>
      </p:pic>
      <p:pic>
        <p:nvPicPr>
          <p:cNvPr id="21" name="Google Shape;21;p3"/>
          <p:cNvPicPr preferRelativeResize="0"/>
          <p:nvPr/>
        </p:nvPicPr>
        <p:blipFill>
          <a:blip r:embed="rId4">
            <a:alphaModFix/>
          </a:blip>
          <a:stretch>
            <a:fillRect/>
          </a:stretch>
        </p:blipFill>
        <p:spPr>
          <a:xfrm>
            <a:off x="365760" y="198975"/>
            <a:ext cx="2751051" cy="4877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_2">
  <p:cSld name="TITLE_1">
    <p:bg>
      <p:bgPr>
        <a:blipFill>
          <a:blip r:embed="rId2">
            <a:alphaModFix/>
          </a:blip>
          <a:stretch>
            <a:fillRect/>
          </a:stretch>
        </a:blipFill>
      </p:bgPr>
    </p:bg>
    <p:spTree>
      <p:nvGrpSpPr>
        <p:cNvPr id="139" name="Shape 139"/>
        <p:cNvGrpSpPr/>
        <p:nvPr/>
      </p:nvGrpSpPr>
      <p:grpSpPr>
        <a:xfrm>
          <a:off x="0" y="0"/>
          <a:ext cx="0" cy="0"/>
          <a:chOff x="0" y="0"/>
          <a:chExt cx="0" cy="0"/>
        </a:xfrm>
      </p:grpSpPr>
      <p:pic>
        <p:nvPicPr>
          <p:cNvPr id="140" name="Google Shape;140;p22"/>
          <p:cNvPicPr preferRelativeResize="0"/>
          <p:nvPr/>
        </p:nvPicPr>
        <p:blipFill>
          <a:blip r:embed="rId3">
            <a:alphaModFix/>
          </a:blip>
          <a:stretch>
            <a:fillRect/>
          </a:stretch>
        </p:blipFill>
        <p:spPr>
          <a:xfrm>
            <a:off x="6684139" y="4767631"/>
            <a:ext cx="2102174" cy="290600"/>
          </a:xfrm>
          <a:prstGeom prst="rect">
            <a:avLst/>
          </a:prstGeom>
          <a:noFill/>
          <a:ln>
            <a:noFill/>
          </a:ln>
        </p:spPr>
      </p:pic>
      <p:sp>
        <p:nvSpPr>
          <p:cNvPr id="141" name="Google Shape;141;p22"/>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solidFill>
                  <a:srgbClr val="FFFFFF"/>
                </a:solidFill>
                <a:latin typeface="Helvetica Neue Light"/>
                <a:ea typeface="Helvetica Neue Light"/>
                <a:cs typeface="Helvetica Neue Light"/>
                <a:sym typeface="Helvetica Neue Light"/>
              </a:defRPr>
            </a:lvl2pPr>
            <a:lvl3pPr lvl="2" rtl="0">
              <a:spcBef>
                <a:spcPts val="0"/>
              </a:spcBef>
              <a:spcAft>
                <a:spcPts val="0"/>
              </a:spcAft>
              <a:buNone/>
              <a:defRPr>
                <a:solidFill>
                  <a:srgbClr val="FFFFFF"/>
                </a:solidFill>
                <a:latin typeface="Helvetica Neue Light"/>
                <a:ea typeface="Helvetica Neue Light"/>
                <a:cs typeface="Helvetica Neue Light"/>
                <a:sym typeface="Helvetica Neue Light"/>
              </a:defRPr>
            </a:lvl3pPr>
            <a:lvl4pPr lvl="3" rtl="0">
              <a:spcBef>
                <a:spcPts val="0"/>
              </a:spcBef>
              <a:spcAft>
                <a:spcPts val="0"/>
              </a:spcAft>
              <a:buNone/>
              <a:defRPr>
                <a:solidFill>
                  <a:srgbClr val="FFFFFF"/>
                </a:solidFill>
                <a:latin typeface="Helvetica Neue Light"/>
                <a:ea typeface="Helvetica Neue Light"/>
                <a:cs typeface="Helvetica Neue Light"/>
                <a:sym typeface="Helvetica Neue Light"/>
              </a:defRPr>
            </a:lvl4pPr>
            <a:lvl5pPr lvl="4" rtl="0">
              <a:spcBef>
                <a:spcPts val="0"/>
              </a:spcBef>
              <a:spcAft>
                <a:spcPts val="0"/>
              </a:spcAft>
              <a:buNone/>
              <a:defRPr>
                <a:solidFill>
                  <a:srgbClr val="FFFFFF"/>
                </a:solidFill>
                <a:latin typeface="Helvetica Neue Light"/>
                <a:ea typeface="Helvetica Neue Light"/>
                <a:cs typeface="Helvetica Neue Light"/>
                <a:sym typeface="Helvetica Neue Light"/>
              </a:defRPr>
            </a:lvl5pPr>
            <a:lvl6pPr lvl="5" rtl="0">
              <a:spcBef>
                <a:spcPts val="0"/>
              </a:spcBef>
              <a:spcAft>
                <a:spcPts val="0"/>
              </a:spcAft>
              <a:buNone/>
              <a:defRPr>
                <a:solidFill>
                  <a:srgbClr val="FFFFFF"/>
                </a:solidFill>
                <a:latin typeface="Helvetica Neue Light"/>
                <a:ea typeface="Helvetica Neue Light"/>
                <a:cs typeface="Helvetica Neue Light"/>
                <a:sym typeface="Helvetica Neue Light"/>
              </a:defRPr>
            </a:lvl6pPr>
            <a:lvl7pPr lvl="6" rtl="0">
              <a:spcBef>
                <a:spcPts val="0"/>
              </a:spcBef>
              <a:spcAft>
                <a:spcPts val="0"/>
              </a:spcAft>
              <a:buNone/>
              <a:defRPr>
                <a:solidFill>
                  <a:srgbClr val="FFFFFF"/>
                </a:solidFill>
                <a:latin typeface="Helvetica Neue Light"/>
                <a:ea typeface="Helvetica Neue Light"/>
                <a:cs typeface="Helvetica Neue Light"/>
                <a:sym typeface="Helvetica Neue Light"/>
              </a:defRPr>
            </a:lvl7pPr>
            <a:lvl8pPr lvl="7" rtl="0">
              <a:spcBef>
                <a:spcPts val="0"/>
              </a:spcBef>
              <a:spcAft>
                <a:spcPts val="0"/>
              </a:spcAft>
              <a:buNone/>
              <a:defRPr>
                <a:solidFill>
                  <a:srgbClr val="FFFFFF"/>
                </a:solidFill>
                <a:latin typeface="Helvetica Neue Light"/>
                <a:ea typeface="Helvetica Neue Light"/>
                <a:cs typeface="Helvetica Neue Light"/>
                <a:sym typeface="Helvetica Neue Light"/>
              </a:defRPr>
            </a:lvl8pPr>
            <a:lvl9pPr lvl="8" rtl="0">
              <a:spcBef>
                <a:spcPts val="0"/>
              </a:spcBef>
              <a:spcAft>
                <a:spcPts val="0"/>
              </a:spcAft>
              <a:buNone/>
              <a:defRPr>
                <a:solidFill>
                  <a:srgbClr val="FFFFFF"/>
                </a:solidFill>
                <a:latin typeface="Helvetica Neue Light"/>
                <a:ea typeface="Helvetica Neue Light"/>
                <a:cs typeface="Helvetica Neue Light"/>
                <a:sym typeface="Helvetica Neue Light"/>
              </a:defRPr>
            </a:lvl9pPr>
          </a:lstStyle>
          <a:p/>
        </p:txBody>
      </p:sp>
      <p:sp>
        <p:nvSpPr>
          <p:cNvPr id="142" name="Google Shape;142;p22"/>
          <p:cNvSpPr txBox="1"/>
          <p:nvPr>
            <p:ph idx="1" type="body"/>
          </p:nvPr>
        </p:nvSpPr>
        <p:spPr>
          <a:xfrm>
            <a:off x="457200" y="1028700"/>
            <a:ext cx="82296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1pPr>
            <a:lvl2pPr indent="-317500" lvl="1" marL="914400" rtl="0">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2pPr>
            <a:lvl3pPr indent="-317500" lvl="2" marL="1371600" rtl="0">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3pPr>
            <a:lvl4pPr indent="-317500" lvl="3" marL="1828800" rtl="0">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4pPr>
            <a:lvl5pPr indent="-317500" lvl="4" marL="2286000" rtl="0">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5pPr>
            <a:lvl6pPr indent="-317500" lvl="5" marL="2743200" rtl="0">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6pPr>
            <a:lvl7pPr indent="-317500" lvl="6" marL="3200400" rtl="0">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7pPr>
            <a:lvl8pPr indent="-317500" lvl="7" marL="3657600" rtl="0">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8pPr>
            <a:lvl9pPr indent="-317500" lvl="8" marL="4114800" rtl="0">
              <a:spcBef>
                <a:spcPts val="600"/>
              </a:spcBef>
              <a:spcAft>
                <a:spcPts val="60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9pPr>
          </a:lstStyle>
          <a:p/>
        </p:txBody>
      </p:sp>
      <p:pic>
        <p:nvPicPr>
          <p:cNvPr id="143" name="Google Shape;143;p22"/>
          <p:cNvPicPr preferRelativeResize="0"/>
          <p:nvPr/>
        </p:nvPicPr>
        <p:blipFill>
          <a:blip r:embed="rId4">
            <a:alphaModFix/>
          </a:blip>
          <a:stretch>
            <a:fillRect/>
          </a:stretch>
        </p:blipFill>
        <p:spPr>
          <a:xfrm>
            <a:off x="411480" y="4775299"/>
            <a:ext cx="1482298" cy="2628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_1" type="secHead">
  <p:cSld name="SECTION_HEADER">
    <p:bg>
      <p:bgPr>
        <a:blipFill>
          <a:blip r:embed="rId2">
            <a:alphaModFix/>
          </a:blip>
          <a:stretch>
            <a:fillRect/>
          </a:stretch>
        </a:blipFill>
      </p:bgPr>
    </p:bg>
    <p:spTree>
      <p:nvGrpSpPr>
        <p:cNvPr id="144" name="Shape 144"/>
        <p:cNvGrpSpPr/>
        <p:nvPr/>
      </p:nvGrpSpPr>
      <p:grpSpPr>
        <a:xfrm>
          <a:off x="0" y="0"/>
          <a:ext cx="0" cy="0"/>
          <a:chOff x="0" y="0"/>
          <a:chExt cx="0" cy="0"/>
        </a:xfrm>
      </p:grpSpPr>
      <p:sp>
        <p:nvSpPr>
          <p:cNvPr id="145" name="Google Shape;145;p23"/>
          <p:cNvSpPr txBox="1"/>
          <p:nvPr>
            <p:ph idx="1" type="body"/>
          </p:nvPr>
        </p:nvSpPr>
        <p:spPr>
          <a:xfrm>
            <a:off x="457200" y="1028700"/>
            <a:ext cx="82296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146" name="Google Shape;146;p23"/>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47" name="Google Shape;147;p23"/>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148" name="Google Shape;148;p23"/>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p:cSld name="SECTION_HEADER_8">
    <p:bg>
      <p:bgPr>
        <a:blipFill>
          <a:blip r:embed="rId2">
            <a:alphaModFix/>
          </a:blip>
          <a:stretch>
            <a:fillRect/>
          </a:stretch>
        </a:blipFill>
      </p:bgPr>
    </p:bg>
    <p:spTree>
      <p:nvGrpSpPr>
        <p:cNvPr id="149" name="Shape 149"/>
        <p:cNvGrpSpPr/>
        <p:nvPr/>
      </p:nvGrpSpPr>
      <p:grpSpPr>
        <a:xfrm>
          <a:off x="0" y="0"/>
          <a:ext cx="0" cy="0"/>
          <a:chOff x="0" y="0"/>
          <a:chExt cx="0" cy="0"/>
        </a:xfrm>
      </p:grpSpPr>
      <p:sp>
        <p:nvSpPr>
          <p:cNvPr id="150" name="Google Shape;150;p24"/>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151" name="Google Shape;151;p24"/>
          <p:cNvSpPr txBox="1"/>
          <p:nvPr>
            <p:ph idx="1" type="body"/>
          </p:nvPr>
        </p:nvSpPr>
        <p:spPr>
          <a:xfrm>
            <a:off x="457200" y="1028700"/>
            <a:ext cx="39705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152" name="Google Shape;152;p24"/>
          <p:cNvSpPr txBox="1"/>
          <p:nvPr>
            <p:ph idx="2" type="body"/>
          </p:nvPr>
        </p:nvSpPr>
        <p:spPr>
          <a:xfrm>
            <a:off x="4716446" y="1028700"/>
            <a:ext cx="39705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153" name="Google Shape;153;p24"/>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154" name="Google Shape;154;p24"/>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p:cSld name="SECTION_HEADER_8_3">
    <p:bg>
      <p:bgPr>
        <a:blipFill>
          <a:blip r:embed="rId2">
            <a:alphaModFix/>
          </a:blip>
          <a:stretch>
            <a:fillRect/>
          </a:stretch>
        </a:blipFill>
      </p:bgPr>
    </p:bg>
    <p:spTree>
      <p:nvGrpSpPr>
        <p:cNvPr id="155" name="Shape 155"/>
        <p:cNvGrpSpPr/>
        <p:nvPr/>
      </p:nvGrpSpPr>
      <p:grpSpPr>
        <a:xfrm>
          <a:off x="0" y="0"/>
          <a:ext cx="0" cy="0"/>
          <a:chOff x="0" y="0"/>
          <a:chExt cx="0" cy="0"/>
        </a:xfrm>
      </p:grpSpPr>
      <p:sp>
        <p:nvSpPr>
          <p:cNvPr id="156" name="Google Shape;156;p25"/>
          <p:cNvSpPr txBox="1"/>
          <p:nvPr>
            <p:ph idx="1" type="body"/>
          </p:nvPr>
        </p:nvSpPr>
        <p:spPr>
          <a:xfrm>
            <a:off x="457200" y="1028700"/>
            <a:ext cx="2660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157" name="Google Shape;157;p25"/>
          <p:cNvPicPr preferRelativeResize="0"/>
          <p:nvPr/>
        </p:nvPicPr>
        <p:blipFill>
          <a:blip r:embed="rId3">
            <a:alphaModFix/>
          </a:blip>
          <a:stretch>
            <a:fillRect/>
          </a:stretch>
        </p:blipFill>
        <p:spPr>
          <a:xfrm>
            <a:off x="6684139" y="4767631"/>
            <a:ext cx="2102174" cy="290600"/>
          </a:xfrm>
          <a:prstGeom prst="rect">
            <a:avLst/>
          </a:prstGeom>
          <a:noFill/>
          <a:ln>
            <a:noFill/>
          </a:ln>
        </p:spPr>
      </p:pic>
      <p:sp>
        <p:nvSpPr>
          <p:cNvPr id="158" name="Google Shape;158;p25"/>
          <p:cNvSpPr txBox="1"/>
          <p:nvPr>
            <p:ph idx="2" type="body"/>
          </p:nvPr>
        </p:nvSpPr>
        <p:spPr>
          <a:xfrm>
            <a:off x="3237741" y="1028700"/>
            <a:ext cx="2660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159" name="Google Shape;159;p25"/>
          <p:cNvSpPr txBox="1"/>
          <p:nvPr>
            <p:ph idx="3" type="body"/>
          </p:nvPr>
        </p:nvSpPr>
        <p:spPr>
          <a:xfrm>
            <a:off x="6018282" y="1028700"/>
            <a:ext cx="2660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160" name="Google Shape;160;p25"/>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61" name="Google Shape;161;p25"/>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Hex_1">
  <p:cSld name="SECTION_HEADER_8_2">
    <p:bg>
      <p:bgPr>
        <a:blipFill>
          <a:blip r:embed="rId2">
            <a:alphaModFix/>
          </a:blip>
          <a:stretch>
            <a:fillRect/>
          </a:stretch>
        </a:blipFill>
      </p:bgPr>
    </p:bg>
    <p:spTree>
      <p:nvGrpSpPr>
        <p:cNvPr id="162" name="Shape 162"/>
        <p:cNvGrpSpPr/>
        <p:nvPr/>
      </p:nvGrpSpPr>
      <p:grpSpPr>
        <a:xfrm>
          <a:off x="0" y="0"/>
          <a:ext cx="0" cy="0"/>
          <a:chOff x="0" y="0"/>
          <a:chExt cx="0" cy="0"/>
        </a:xfrm>
      </p:grpSpPr>
      <p:sp>
        <p:nvSpPr>
          <p:cNvPr id="163" name="Google Shape;163;p26"/>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64" name="Google Shape;164;p26"/>
          <p:cNvPicPr preferRelativeResize="0"/>
          <p:nvPr/>
        </p:nvPicPr>
        <p:blipFill>
          <a:blip r:embed="rId3">
            <a:alphaModFix/>
          </a:blip>
          <a:stretch>
            <a:fillRect/>
          </a:stretch>
        </p:blipFill>
        <p:spPr>
          <a:xfrm>
            <a:off x="5903361" y="1338911"/>
            <a:ext cx="2615025" cy="2382375"/>
          </a:xfrm>
          <a:prstGeom prst="rect">
            <a:avLst/>
          </a:prstGeom>
          <a:noFill/>
          <a:ln>
            <a:noFill/>
          </a:ln>
        </p:spPr>
      </p:pic>
      <p:sp>
        <p:nvSpPr>
          <p:cNvPr id="165" name="Google Shape;165;p26"/>
          <p:cNvSpPr txBox="1"/>
          <p:nvPr>
            <p:ph idx="1" type="subTitle"/>
          </p:nvPr>
        </p:nvSpPr>
        <p:spPr>
          <a:xfrm>
            <a:off x="6192973" y="1714098"/>
            <a:ext cx="2035800" cy="1632000"/>
          </a:xfrm>
          <a:prstGeom prst="rect">
            <a:avLst/>
          </a:prstGeom>
        </p:spPr>
        <p:txBody>
          <a:bodyPr anchorCtr="0" anchor="ctr" bIns="0" lIns="0" spcFirstLastPara="1" rIns="0" wrap="square" tIns="0">
            <a:noAutofit/>
          </a:bodyPr>
          <a:lstStyle>
            <a:lvl1pPr lvl="0" rtl="0" algn="ctr">
              <a:spcBef>
                <a:spcPts val="0"/>
              </a:spcBef>
              <a:spcAft>
                <a:spcPts val="0"/>
              </a:spcAft>
              <a:buNone/>
              <a:defRPr>
                <a:latin typeface="Helvetica Neue Light"/>
                <a:ea typeface="Helvetica Neue Light"/>
                <a:cs typeface="Helvetica Neue Light"/>
                <a:sym typeface="Helvetica Neue Light"/>
              </a:defRPr>
            </a:lvl1pPr>
            <a:lvl2pPr lvl="1" rtl="0">
              <a:spcBef>
                <a:spcPts val="600"/>
              </a:spcBef>
              <a:spcAft>
                <a:spcPts val="0"/>
              </a:spcAft>
              <a:buNone/>
              <a:defRPr>
                <a:solidFill>
                  <a:srgbClr val="FFFFFF"/>
                </a:solidFill>
                <a:latin typeface="Muli"/>
                <a:ea typeface="Muli"/>
                <a:cs typeface="Muli"/>
                <a:sym typeface="Muli"/>
              </a:defRPr>
            </a:lvl2pPr>
            <a:lvl3pPr lvl="2" rtl="0">
              <a:spcBef>
                <a:spcPts val="600"/>
              </a:spcBef>
              <a:spcAft>
                <a:spcPts val="0"/>
              </a:spcAft>
              <a:buNone/>
              <a:defRPr>
                <a:solidFill>
                  <a:srgbClr val="FFFFFF"/>
                </a:solidFill>
                <a:latin typeface="Muli"/>
                <a:ea typeface="Muli"/>
                <a:cs typeface="Muli"/>
                <a:sym typeface="Muli"/>
              </a:defRPr>
            </a:lvl3pPr>
            <a:lvl4pPr lvl="3" rtl="0">
              <a:spcBef>
                <a:spcPts val="600"/>
              </a:spcBef>
              <a:spcAft>
                <a:spcPts val="0"/>
              </a:spcAft>
              <a:buNone/>
              <a:defRPr>
                <a:solidFill>
                  <a:srgbClr val="FFFFFF"/>
                </a:solidFill>
                <a:latin typeface="Muli"/>
                <a:ea typeface="Muli"/>
                <a:cs typeface="Muli"/>
                <a:sym typeface="Muli"/>
              </a:defRPr>
            </a:lvl4pPr>
            <a:lvl5pPr lvl="4" rtl="0">
              <a:spcBef>
                <a:spcPts val="600"/>
              </a:spcBef>
              <a:spcAft>
                <a:spcPts val="0"/>
              </a:spcAft>
              <a:buNone/>
              <a:defRPr>
                <a:solidFill>
                  <a:srgbClr val="FFFFFF"/>
                </a:solidFill>
                <a:latin typeface="Muli"/>
                <a:ea typeface="Muli"/>
                <a:cs typeface="Muli"/>
                <a:sym typeface="Muli"/>
              </a:defRPr>
            </a:lvl5pPr>
            <a:lvl6pPr lvl="5" rtl="0">
              <a:spcBef>
                <a:spcPts val="600"/>
              </a:spcBef>
              <a:spcAft>
                <a:spcPts val="0"/>
              </a:spcAft>
              <a:buNone/>
              <a:defRPr>
                <a:solidFill>
                  <a:srgbClr val="FFFFFF"/>
                </a:solidFill>
                <a:latin typeface="Muli"/>
                <a:ea typeface="Muli"/>
                <a:cs typeface="Muli"/>
                <a:sym typeface="Muli"/>
              </a:defRPr>
            </a:lvl6pPr>
            <a:lvl7pPr lvl="6" rtl="0">
              <a:spcBef>
                <a:spcPts val="600"/>
              </a:spcBef>
              <a:spcAft>
                <a:spcPts val="0"/>
              </a:spcAft>
              <a:buNone/>
              <a:defRPr>
                <a:solidFill>
                  <a:srgbClr val="FFFFFF"/>
                </a:solidFill>
                <a:latin typeface="Muli"/>
                <a:ea typeface="Muli"/>
                <a:cs typeface="Muli"/>
                <a:sym typeface="Muli"/>
              </a:defRPr>
            </a:lvl7pPr>
            <a:lvl8pPr lvl="7" rtl="0">
              <a:spcBef>
                <a:spcPts val="600"/>
              </a:spcBef>
              <a:spcAft>
                <a:spcPts val="0"/>
              </a:spcAft>
              <a:buNone/>
              <a:defRPr>
                <a:solidFill>
                  <a:srgbClr val="FFFFFF"/>
                </a:solidFill>
                <a:latin typeface="Muli"/>
                <a:ea typeface="Muli"/>
                <a:cs typeface="Muli"/>
                <a:sym typeface="Muli"/>
              </a:defRPr>
            </a:lvl8pPr>
            <a:lvl9pPr lvl="8" rtl="0">
              <a:spcBef>
                <a:spcPts val="600"/>
              </a:spcBef>
              <a:spcAft>
                <a:spcPts val="600"/>
              </a:spcAft>
              <a:buNone/>
              <a:defRPr>
                <a:solidFill>
                  <a:srgbClr val="FFFFFF"/>
                </a:solidFill>
                <a:latin typeface="Muli"/>
                <a:ea typeface="Muli"/>
                <a:cs typeface="Muli"/>
                <a:sym typeface="Muli"/>
              </a:defRPr>
            </a:lvl9pPr>
          </a:lstStyle>
          <a:p/>
        </p:txBody>
      </p:sp>
      <p:sp>
        <p:nvSpPr>
          <p:cNvPr id="166" name="Google Shape;166;p26"/>
          <p:cNvSpPr txBox="1"/>
          <p:nvPr>
            <p:ph idx="2" type="body"/>
          </p:nvPr>
        </p:nvSpPr>
        <p:spPr>
          <a:xfrm>
            <a:off x="457200" y="1028700"/>
            <a:ext cx="4259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167" name="Google Shape;167;p26"/>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168" name="Google Shape;168;p26"/>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Hex_2">
  <p:cSld name="SECTION_HEADER_8_2_1">
    <p:bg>
      <p:bgPr>
        <a:blipFill>
          <a:blip r:embed="rId2">
            <a:alphaModFix/>
          </a:blip>
          <a:stretch>
            <a:fillRect/>
          </a:stretch>
        </a:blipFill>
      </p:bgPr>
    </p:bg>
    <p:spTree>
      <p:nvGrpSpPr>
        <p:cNvPr id="169" name="Shape 169"/>
        <p:cNvGrpSpPr/>
        <p:nvPr/>
      </p:nvGrpSpPr>
      <p:grpSpPr>
        <a:xfrm>
          <a:off x="0" y="0"/>
          <a:ext cx="0" cy="0"/>
          <a:chOff x="0" y="0"/>
          <a:chExt cx="0" cy="0"/>
        </a:xfrm>
      </p:grpSpPr>
      <p:sp>
        <p:nvSpPr>
          <p:cNvPr id="170" name="Google Shape;170;p27"/>
          <p:cNvSpPr txBox="1"/>
          <p:nvPr>
            <p:ph idx="1" type="body"/>
          </p:nvPr>
        </p:nvSpPr>
        <p:spPr>
          <a:xfrm>
            <a:off x="457200" y="1028700"/>
            <a:ext cx="4259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171" name="Google Shape;171;p27"/>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72" name="Google Shape;172;p27"/>
          <p:cNvPicPr preferRelativeResize="0"/>
          <p:nvPr/>
        </p:nvPicPr>
        <p:blipFill rotWithShape="1">
          <a:blip r:embed="rId3">
            <a:alphaModFix/>
          </a:blip>
          <a:srcRect b="0" l="0" r="0" t="0"/>
          <a:stretch/>
        </p:blipFill>
        <p:spPr>
          <a:xfrm>
            <a:off x="5903361" y="1338911"/>
            <a:ext cx="2615025" cy="2382375"/>
          </a:xfrm>
          <a:prstGeom prst="rect">
            <a:avLst/>
          </a:prstGeom>
          <a:noFill/>
          <a:ln>
            <a:noFill/>
          </a:ln>
        </p:spPr>
      </p:pic>
      <p:sp>
        <p:nvSpPr>
          <p:cNvPr id="173" name="Google Shape;173;p27"/>
          <p:cNvSpPr txBox="1"/>
          <p:nvPr>
            <p:ph idx="2" type="subTitle"/>
          </p:nvPr>
        </p:nvSpPr>
        <p:spPr>
          <a:xfrm>
            <a:off x="6192973" y="1714098"/>
            <a:ext cx="2035800" cy="1632000"/>
          </a:xfrm>
          <a:prstGeom prst="rect">
            <a:avLst/>
          </a:prstGeom>
        </p:spPr>
        <p:txBody>
          <a:bodyPr anchorCtr="0" anchor="ctr" bIns="0" lIns="0" spcFirstLastPara="1" rIns="0" wrap="square" tIns="0">
            <a:noAutofit/>
          </a:bodyPr>
          <a:lstStyle>
            <a:lvl1pPr lvl="0" rtl="0" algn="ctr">
              <a:spcBef>
                <a:spcPts val="0"/>
              </a:spcBef>
              <a:spcAft>
                <a:spcPts val="0"/>
              </a:spcAft>
              <a:buNone/>
              <a:defRPr>
                <a:solidFill>
                  <a:srgbClr val="FFFFFF"/>
                </a:solidFill>
                <a:latin typeface="Helvetica Neue Light"/>
                <a:ea typeface="Helvetica Neue Light"/>
                <a:cs typeface="Helvetica Neue Light"/>
                <a:sym typeface="Helvetica Neue Light"/>
              </a:defRPr>
            </a:lvl1pPr>
            <a:lvl2pPr lvl="1" rtl="0">
              <a:spcBef>
                <a:spcPts val="600"/>
              </a:spcBef>
              <a:spcAft>
                <a:spcPts val="0"/>
              </a:spcAft>
              <a:buNone/>
              <a:defRPr>
                <a:solidFill>
                  <a:srgbClr val="FFFFFF"/>
                </a:solidFill>
                <a:latin typeface="Muli"/>
                <a:ea typeface="Muli"/>
                <a:cs typeface="Muli"/>
                <a:sym typeface="Muli"/>
              </a:defRPr>
            </a:lvl2pPr>
            <a:lvl3pPr lvl="2" rtl="0">
              <a:spcBef>
                <a:spcPts val="600"/>
              </a:spcBef>
              <a:spcAft>
                <a:spcPts val="0"/>
              </a:spcAft>
              <a:buNone/>
              <a:defRPr>
                <a:solidFill>
                  <a:srgbClr val="FFFFFF"/>
                </a:solidFill>
                <a:latin typeface="Muli"/>
                <a:ea typeface="Muli"/>
                <a:cs typeface="Muli"/>
                <a:sym typeface="Muli"/>
              </a:defRPr>
            </a:lvl3pPr>
            <a:lvl4pPr lvl="3" rtl="0">
              <a:spcBef>
                <a:spcPts val="600"/>
              </a:spcBef>
              <a:spcAft>
                <a:spcPts val="0"/>
              </a:spcAft>
              <a:buNone/>
              <a:defRPr>
                <a:solidFill>
                  <a:srgbClr val="FFFFFF"/>
                </a:solidFill>
                <a:latin typeface="Muli"/>
                <a:ea typeface="Muli"/>
                <a:cs typeface="Muli"/>
                <a:sym typeface="Muli"/>
              </a:defRPr>
            </a:lvl4pPr>
            <a:lvl5pPr lvl="4" rtl="0">
              <a:spcBef>
                <a:spcPts val="600"/>
              </a:spcBef>
              <a:spcAft>
                <a:spcPts val="0"/>
              </a:spcAft>
              <a:buNone/>
              <a:defRPr>
                <a:solidFill>
                  <a:srgbClr val="FFFFFF"/>
                </a:solidFill>
                <a:latin typeface="Muli"/>
                <a:ea typeface="Muli"/>
                <a:cs typeface="Muli"/>
                <a:sym typeface="Muli"/>
              </a:defRPr>
            </a:lvl5pPr>
            <a:lvl6pPr lvl="5" rtl="0">
              <a:spcBef>
                <a:spcPts val="600"/>
              </a:spcBef>
              <a:spcAft>
                <a:spcPts val="0"/>
              </a:spcAft>
              <a:buNone/>
              <a:defRPr>
                <a:solidFill>
                  <a:srgbClr val="FFFFFF"/>
                </a:solidFill>
                <a:latin typeface="Muli"/>
                <a:ea typeface="Muli"/>
                <a:cs typeface="Muli"/>
                <a:sym typeface="Muli"/>
              </a:defRPr>
            </a:lvl6pPr>
            <a:lvl7pPr lvl="6" rtl="0">
              <a:spcBef>
                <a:spcPts val="600"/>
              </a:spcBef>
              <a:spcAft>
                <a:spcPts val="0"/>
              </a:spcAft>
              <a:buNone/>
              <a:defRPr>
                <a:solidFill>
                  <a:srgbClr val="FFFFFF"/>
                </a:solidFill>
                <a:latin typeface="Muli"/>
                <a:ea typeface="Muli"/>
                <a:cs typeface="Muli"/>
                <a:sym typeface="Muli"/>
              </a:defRPr>
            </a:lvl7pPr>
            <a:lvl8pPr lvl="7" rtl="0">
              <a:spcBef>
                <a:spcPts val="600"/>
              </a:spcBef>
              <a:spcAft>
                <a:spcPts val="0"/>
              </a:spcAft>
              <a:buNone/>
              <a:defRPr>
                <a:solidFill>
                  <a:srgbClr val="FFFFFF"/>
                </a:solidFill>
                <a:latin typeface="Muli"/>
                <a:ea typeface="Muli"/>
                <a:cs typeface="Muli"/>
                <a:sym typeface="Muli"/>
              </a:defRPr>
            </a:lvl8pPr>
            <a:lvl9pPr lvl="8" rtl="0">
              <a:spcBef>
                <a:spcPts val="600"/>
              </a:spcBef>
              <a:spcAft>
                <a:spcPts val="600"/>
              </a:spcAft>
              <a:buNone/>
              <a:defRPr>
                <a:solidFill>
                  <a:srgbClr val="FFFFFF"/>
                </a:solidFill>
                <a:latin typeface="Muli"/>
                <a:ea typeface="Muli"/>
                <a:cs typeface="Muli"/>
                <a:sym typeface="Muli"/>
              </a:defRPr>
            </a:lvl9pPr>
          </a:lstStyle>
          <a:p/>
        </p:txBody>
      </p:sp>
      <p:pic>
        <p:nvPicPr>
          <p:cNvPr id="174" name="Google Shape;174;p27"/>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175" name="Google Shape;175;p27"/>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Hex_3">
  <p:cSld name="SECTION_HEADER_8_2_1_1">
    <p:bg>
      <p:bgPr>
        <a:blipFill>
          <a:blip r:embed="rId2">
            <a:alphaModFix/>
          </a:blip>
          <a:stretch>
            <a:fillRect/>
          </a:stretch>
        </a:blipFill>
      </p:bgPr>
    </p:bg>
    <p:spTree>
      <p:nvGrpSpPr>
        <p:cNvPr id="176" name="Shape 176"/>
        <p:cNvGrpSpPr/>
        <p:nvPr/>
      </p:nvGrpSpPr>
      <p:grpSpPr>
        <a:xfrm>
          <a:off x="0" y="0"/>
          <a:ext cx="0" cy="0"/>
          <a:chOff x="0" y="0"/>
          <a:chExt cx="0" cy="0"/>
        </a:xfrm>
      </p:grpSpPr>
      <p:sp>
        <p:nvSpPr>
          <p:cNvPr id="177" name="Google Shape;177;p28"/>
          <p:cNvSpPr txBox="1"/>
          <p:nvPr>
            <p:ph idx="1" type="body"/>
          </p:nvPr>
        </p:nvSpPr>
        <p:spPr>
          <a:xfrm>
            <a:off x="457200" y="1028700"/>
            <a:ext cx="4259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178" name="Google Shape;178;p28"/>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79" name="Google Shape;179;p28"/>
          <p:cNvPicPr preferRelativeResize="0"/>
          <p:nvPr/>
        </p:nvPicPr>
        <p:blipFill rotWithShape="1">
          <a:blip r:embed="rId3">
            <a:alphaModFix/>
          </a:blip>
          <a:srcRect b="0" l="0" r="0" t="0"/>
          <a:stretch/>
        </p:blipFill>
        <p:spPr>
          <a:xfrm>
            <a:off x="5903361" y="1338911"/>
            <a:ext cx="2615025" cy="2382375"/>
          </a:xfrm>
          <a:prstGeom prst="rect">
            <a:avLst/>
          </a:prstGeom>
          <a:noFill/>
          <a:ln>
            <a:noFill/>
          </a:ln>
        </p:spPr>
      </p:pic>
      <p:sp>
        <p:nvSpPr>
          <p:cNvPr id="180" name="Google Shape;180;p28"/>
          <p:cNvSpPr txBox="1"/>
          <p:nvPr>
            <p:ph idx="2" type="subTitle"/>
          </p:nvPr>
        </p:nvSpPr>
        <p:spPr>
          <a:xfrm>
            <a:off x="6192973" y="1714098"/>
            <a:ext cx="2035800" cy="1632000"/>
          </a:xfrm>
          <a:prstGeom prst="rect">
            <a:avLst/>
          </a:prstGeom>
        </p:spPr>
        <p:txBody>
          <a:bodyPr anchorCtr="0" anchor="ctr" bIns="0" lIns="0" spcFirstLastPara="1" rIns="0" wrap="square" tIns="0">
            <a:noAutofit/>
          </a:bodyPr>
          <a:lstStyle>
            <a:lvl1pPr lvl="0" rtl="0" algn="ctr">
              <a:spcBef>
                <a:spcPts val="0"/>
              </a:spcBef>
              <a:spcAft>
                <a:spcPts val="0"/>
              </a:spcAft>
              <a:buNone/>
              <a:defRPr>
                <a:solidFill>
                  <a:srgbClr val="FFFFFF"/>
                </a:solidFill>
                <a:latin typeface="Helvetica Neue Light"/>
                <a:ea typeface="Helvetica Neue Light"/>
                <a:cs typeface="Helvetica Neue Light"/>
                <a:sym typeface="Helvetica Neue Light"/>
              </a:defRPr>
            </a:lvl1pPr>
            <a:lvl2pPr lvl="1" rtl="0">
              <a:spcBef>
                <a:spcPts val="600"/>
              </a:spcBef>
              <a:spcAft>
                <a:spcPts val="0"/>
              </a:spcAft>
              <a:buNone/>
              <a:defRPr>
                <a:solidFill>
                  <a:srgbClr val="FFFFFF"/>
                </a:solidFill>
                <a:latin typeface="Muli"/>
                <a:ea typeface="Muli"/>
                <a:cs typeface="Muli"/>
                <a:sym typeface="Muli"/>
              </a:defRPr>
            </a:lvl2pPr>
            <a:lvl3pPr lvl="2" rtl="0">
              <a:spcBef>
                <a:spcPts val="600"/>
              </a:spcBef>
              <a:spcAft>
                <a:spcPts val="0"/>
              </a:spcAft>
              <a:buNone/>
              <a:defRPr>
                <a:solidFill>
                  <a:srgbClr val="FFFFFF"/>
                </a:solidFill>
                <a:latin typeface="Muli"/>
                <a:ea typeface="Muli"/>
                <a:cs typeface="Muli"/>
                <a:sym typeface="Muli"/>
              </a:defRPr>
            </a:lvl3pPr>
            <a:lvl4pPr lvl="3" rtl="0">
              <a:spcBef>
                <a:spcPts val="600"/>
              </a:spcBef>
              <a:spcAft>
                <a:spcPts val="0"/>
              </a:spcAft>
              <a:buNone/>
              <a:defRPr>
                <a:solidFill>
                  <a:srgbClr val="FFFFFF"/>
                </a:solidFill>
                <a:latin typeface="Muli"/>
                <a:ea typeface="Muli"/>
                <a:cs typeface="Muli"/>
                <a:sym typeface="Muli"/>
              </a:defRPr>
            </a:lvl4pPr>
            <a:lvl5pPr lvl="4" rtl="0">
              <a:spcBef>
                <a:spcPts val="600"/>
              </a:spcBef>
              <a:spcAft>
                <a:spcPts val="0"/>
              </a:spcAft>
              <a:buNone/>
              <a:defRPr>
                <a:solidFill>
                  <a:srgbClr val="FFFFFF"/>
                </a:solidFill>
                <a:latin typeface="Muli"/>
                <a:ea typeface="Muli"/>
                <a:cs typeface="Muli"/>
                <a:sym typeface="Muli"/>
              </a:defRPr>
            </a:lvl5pPr>
            <a:lvl6pPr lvl="5" rtl="0">
              <a:spcBef>
                <a:spcPts val="600"/>
              </a:spcBef>
              <a:spcAft>
                <a:spcPts val="0"/>
              </a:spcAft>
              <a:buNone/>
              <a:defRPr>
                <a:solidFill>
                  <a:srgbClr val="FFFFFF"/>
                </a:solidFill>
                <a:latin typeface="Muli"/>
                <a:ea typeface="Muli"/>
                <a:cs typeface="Muli"/>
                <a:sym typeface="Muli"/>
              </a:defRPr>
            </a:lvl6pPr>
            <a:lvl7pPr lvl="6" rtl="0">
              <a:spcBef>
                <a:spcPts val="600"/>
              </a:spcBef>
              <a:spcAft>
                <a:spcPts val="0"/>
              </a:spcAft>
              <a:buNone/>
              <a:defRPr>
                <a:solidFill>
                  <a:srgbClr val="FFFFFF"/>
                </a:solidFill>
                <a:latin typeface="Muli"/>
                <a:ea typeface="Muli"/>
                <a:cs typeface="Muli"/>
                <a:sym typeface="Muli"/>
              </a:defRPr>
            </a:lvl7pPr>
            <a:lvl8pPr lvl="7" rtl="0">
              <a:spcBef>
                <a:spcPts val="600"/>
              </a:spcBef>
              <a:spcAft>
                <a:spcPts val="0"/>
              </a:spcAft>
              <a:buNone/>
              <a:defRPr>
                <a:solidFill>
                  <a:srgbClr val="FFFFFF"/>
                </a:solidFill>
                <a:latin typeface="Muli"/>
                <a:ea typeface="Muli"/>
                <a:cs typeface="Muli"/>
                <a:sym typeface="Muli"/>
              </a:defRPr>
            </a:lvl8pPr>
            <a:lvl9pPr lvl="8" rtl="0">
              <a:spcBef>
                <a:spcPts val="600"/>
              </a:spcBef>
              <a:spcAft>
                <a:spcPts val="600"/>
              </a:spcAft>
              <a:buNone/>
              <a:defRPr>
                <a:solidFill>
                  <a:srgbClr val="FFFFFF"/>
                </a:solidFill>
                <a:latin typeface="Muli"/>
                <a:ea typeface="Muli"/>
                <a:cs typeface="Muli"/>
                <a:sym typeface="Muli"/>
              </a:defRPr>
            </a:lvl9pPr>
          </a:lstStyle>
          <a:p/>
        </p:txBody>
      </p:sp>
      <p:pic>
        <p:nvPicPr>
          <p:cNvPr id="181" name="Google Shape;181;p28"/>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182" name="Google Shape;182;p28"/>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SECTION_HEADER_8_1_1">
    <p:bg>
      <p:bgPr>
        <a:blipFill>
          <a:blip r:embed="rId2">
            <a:alphaModFix/>
          </a:blip>
          <a:stretch>
            <a:fillRect/>
          </a:stretch>
        </a:blipFill>
      </p:bgPr>
    </p:bg>
    <p:spTree>
      <p:nvGrpSpPr>
        <p:cNvPr id="183" name="Shape 183"/>
        <p:cNvGrpSpPr/>
        <p:nvPr/>
      </p:nvGrpSpPr>
      <p:grpSpPr>
        <a:xfrm>
          <a:off x="0" y="0"/>
          <a:ext cx="0" cy="0"/>
          <a:chOff x="0" y="0"/>
          <a:chExt cx="0" cy="0"/>
        </a:xfrm>
      </p:grpSpPr>
      <p:sp>
        <p:nvSpPr>
          <p:cNvPr id="184" name="Google Shape;184;p29"/>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85" name="Google Shape;185;p29"/>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186" name="Google Shape;186;p29"/>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 screen_1">
  <p:cSld name="SECTION_HEADER_8_1_1_1">
    <p:bg>
      <p:bgPr>
        <a:blipFill>
          <a:blip r:embed="rId2">
            <a:alphaModFix/>
          </a:blip>
          <a:stretch>
            <a:fillRect/>
          </a:stretch>
        </a:blipFill>
      </p:bgPr>
    </p:bg>
    <p:spTree>
      <p:nvGrpSpPr>
        <p:cNvPr id="187" name="Shape 187"/>
        <p:cNvGrpSpPr/>
        <p:nvPr/>
      </p:nvGrpSpPr>
      <p:grpSpPr>
        <a:xfrm>
          <a:off x="0" y="0"/>
          <a:ext cx="0" cy="0"/>
          <a:chOff x="0" y="0"/>
          <a:chExt cx="0" cy="0"/>
        </a:xfrm>
      </p:grpSpPr>
      <p:sp>
        <p:nvSpPr>
          <p:cNvPr id="188" name="Google Shape;188;p30"/>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89" name="Google Shape;189;p30"/>
          <p:cNvPicPr preferRelativeResize="0"/>
          <p:nvPr/>
        </p:nvPicPr>
        <p:blipFill rotWithShape="1">
          <a:blip r:embed="rId3">
            <a:alphaModFix/>
          </a:blip>
          <a:srcRect b="22525" l="0" r="0" t="25320"/>
          <a:stretch/>
        </p:blipFill>
        <p:spPr>
          <a:xfrm>
            <a:off x="3752178" y="728000"/>
            <a:ext cx="8163375" cy="4257600"/>
          </a:xfrm>
          <a:prstGeom prst="rect">
            <a:avLst/>
          </a:prstGeom>
          <a:noFill/>
          <a:ln>
            <a:noFill/>
          </a:ln>
        </p:spPr>
      </p:pic>
      <p:sp>
        <p:nvSpPr>
          <p:cNvPr id="190" name="Google Shape;190;p30"/>
          <p:cNvSpPr txBox="1"/>
          <p:nvPr>
            <p:ph idx="1" type="body"/>
          </p:nvPr>
        </p:nvSpPr>
        <p:spPr>
          <a:xfrm>
            <a:off x="457200" y="1028700"/>
            <a:ext cx="37509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191" name="Google Shape;191;p30"/>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192" name="Google Shape;192;p30"/>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 screen_2">
  <p:cSld name="SECTION_HEADER_8_1_1_1_1">
    <p:bg>
      <p:bgPr>
        <a:blipFill>
          <a:blip r:embed="rId2">
            <a:alphaModFix/>
          </a:blip>
          <a:stretch>
            <a:fillRect/>
          </a:stretch>
        </a:blipFill>
      </p:bgPr>
    </p:bg>
    <p:spTree>
      <p:nvGrpSpPr>
        <p:cNvPr id="193" name="Shape 193"/>
        <p:cNvGrpSpPr/>
        <p:nvPr/>
      </p:nvGrpSpPr>
      <p:grpSpPr>
        <a:xfrm>
          <a:off x="0" y="0"/>
          <a:ext cx="0" cy="0"/>
          <a:chOff x="0" y="0"/>
          <a:chExt cx="0" cy="0"/>
        </a:xfrm>
      </p:grpSpPr>
      <p:sp>
        <p:nvSpPr>
          <p:cNvPr id="194" name="Google Shape;194;p31"/>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195" name="Google Shape;195;p31"/>
          <p:cNvSpPr txBox="1"/>
          <p:nvPr>
            <p:ph idx="1" type="body"/>
          </p:nvPr>
        </p:nvSpPr>
        <p:spPr>
          <a:xfrm>
            <a:off x="457200" y="1028700"/>
            <a:ext cx="37509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196" name="Google Shape;196;p31"/>
          <p:cNvPicPr preferRelativeResize="0"/>
          <p:nvPr/>
        </p:nvPicPr>
        <p:blipFill>
          <a:blip r:embed="rId3">
            <a:alphaModFix/>
          </a:blip>
          <a:stretch>
            <a:fillRect/>
          </a:stretch>
        </p:blipFill>
        <p:spPr>
          <a:xfrm>
            <a:off x="4233658" y="747697"/>
            <a:ext cx="6202797" cy="4242777"/>
          </a:xfrm>
          <a:prstGeom prst="rect">
            <a:avLst/>
          </a:prstGeom>
          <a:noFill/>
          <a:ln>
            <a:noFill/>
          </a:ln>
        </p:spPr>
      </p:pic>
      <p:pic>
        <p:nvPicPr>
          <p:cNvPr id="197" name="Google Shape;197;p31"/>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198" name="Google Shape;198;p31"/>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Page_3">
  <p:cSld name="TITLE_3_1">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4"/>
          <p:cNvSpPr/>
          <p:nvPr/>
        </p:nvSpPr>
        <p:spPr>
          <a:xfrm>
            <a:off x="248825" y="257700"/>
            <a:ext cx="1768500" cy="364500"/>
          </a:xfrm>
          <a:prstGeom prst="rect">
            <a:avLst/>
          </a:prstGeom>
          <a:solidFill>
            <a:srgbClr val="2A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txBox="1"/>
          <p:nvPr>
            <p:ph type="title"/>
          </p:nvPr>
        </p:nvSpPr>
        <p:spPr>
          <a:xfrm>
            <a:off x="457200" y="1808925"/>
            <a:ext cx="51924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25" name="Google Shape;25;p4"/>
          <p:cNvSpPr txBox="1"/>
          <p:nvPr>
            <p:ph idx="1" type="subTitle"/>
          </p:nvPr>
        </p:nvSpPr>
        <p:spPr>
          <a:xfrm>
            <a:off x="457200" y="2952800"/>
            <a:ext cx="5192400" cy="454500"/>
          </a:xfrm>
          <a:prstGeom prst="rect">
            <a:avLst/>
          </a:prstGeom>
        </p:spPr>
        <p:txBody>
          <a:bodyPr anchorCtr="0" anchor="ctr" bIns="91425" lIns="0" spcFirstLastPara="1" rIns="0" wrap="square" tIns="91425">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pic>
        <p:nvPicPr>
          <p:cNvPr id="26" name="Google Shape;26;p4"/>
          <p:cNvPicPr preferRelativeResize="0"/>
          <p:nvPr/>
        </p:nvPicPr>
        <p:blipFill>
          <a:blip r:embed="rId3">
            <a:alphaModFix/>
          </a:blip>
          <a:stretch>
            <a:fillRect/>
          </a:stretch>
        </p:blipFill>
        <p:spPr>
          <a:xfrm>
            <a:off x="5309775" y="4442175"/>
            <a:ext cx="3551349" cy="488475"/>
          </a:xfrm>
          <a:prstGeom prst="rect">
            <a:avLst/>
          </a:prstGeom>
          <a:noFill/>
          <a:ln>
            <a:noFill/>
          </a:ln>
        </p:spPr>
      </p:pic>
      <p:pic>
        <p:nvPicPr>
          <p:cNvPr id="27" name="Google Shape;27;p4"/>
          <p:cNvPicPr preferRelativeResize="0"/>
          <p:nvPr/>
        </p:nvPicPr>
        <p:blipFill>
          <a:blip r:embed="rId4">
            <a:alphaModFix/>
          </a:blip>
          <a:stretch>
            <a:fillRect/>
          </a:stretch>
        </p:blipFill>
        <p:spPr>
          <a:xfrm>
            <a:off x="365760" y="198975"/>
            <a:ext cx="2751051" cy="4877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_1">
  <p:cSld name="CUSTOM_4">
    <p:bg>
      <p:bgPr>
        <a:noFill/>
      </p:bgPr>
    </p:bg>
    <p:spTree>
      <p:nvGrpSpPr>
        <p:cNvPr id="199" name="Shape 199"/>
        <p:cNvGrpSpPr/>
        <p:nvPr/>
      </p:nvGrpSpPr>
      <p:grpSpPr>
        <a:xfrm>
          <a:off x="0" y="0"/>
          <a:ext cx="0" cy="0"/>
          <a:chOff x="0" y="0"/>
          <a:chExt cx="0" cy="0"/>
        </a:xfrm>
      </p:grpSpPr>
      <p:pic>
        <p:nvPicPr>
          <p:cNvPr id="200" name="Google Shape;200;p32"/>
          <p:cNvPicPr preferRelativeResize="0"/>
          <p:nvPr/>
        </p:nvPicPr>
        <p:blipFill>
          <a:blip r:embed="rId2">
            <a:alphaModFix/>
          </a:blip>
          <a:stretch>
            <a:fillRect/>
          </a:stretch>
        </p:blipFill>
        <p:spPr>
          <a:xfrm>
            <a:off x="2022750" y="1928735"/>
            <a:ext cx="1955870" cy="1724181"/>
          </a:xfrm>
          <a:prstGeom prst="rect">
            <a:avLst/>
          </a:prstGeom>
          <a:noFill/>
          <a:ln>
            <a:noFill/>
          </a:ln>
        </p:spPr>
      </p:pic>
      <p:pic>
        <p:nvPicPr>
          <p:cNvPr id="201" name="Google Shape;201;p32"/>
          <p:cNvPicPr preferRelativeResize="0"/>
          <p:nvPr/>
        </p:nvPicPr>
        <p:blipFill>
          <a:blip r:embed="rId2">
            <a:alphaModFix/>
          </a:blip>
          <a:stretch>
            <a:fillRect/>
          </a:stretch>
        </p:blipFill>
        <p:spPr>
          <a:xfrm>
            <a:off x="3595841" y="1029248"/>
            <a:ext cx="1955870" cy="1724181"/>
          </a:xfrm>
          <a:prstGeom prst="rect">
            <a:avLst/>
          </a:prstGeom>
          <a:noFill/>
          <a:ln>
            <a:noFill/>
          </a:ln>
        </p:spPr>
      </p:pic>
      <p:pic>
        <p:nvPicPr>
          <p:cNvPr id="202" name="Google Shape;202;p32"/>
          <p:cNvPicPr preferRelativeResize="0"/>
          <p:nvPr/>
        </p:nvPicPr>
        <p:blipFill>
          <a:blip r:embed="rId2">
            <a:alphaModFix/>
          </a:blip>
          <a:stretch>
            <a:fillRect/>
          </a:stretch>
        </p:blipFill>
        <p:spPr>
          <a:xfrm>
            <a:off x="3585857" y="2827162"/>
            <a:ext cx="1955870" cy="1724181"/>
          </a:xfrm>
          <a:prstGeom prst="rect">
            <a:avLst/>
          </a:prstGeom>
          <a:noFill/>
          <a:ln>
            <a:noFill/>
          </a:ln>
        </p:spPr>
      </p:pic>
      <p:pic>
        <p:nvPicPr>
          <p:cNvPr id="203" name="Google Shape;203;p32"/>
          <p:cNvPicPr preferRelativeResize="0"/>
          <p:nvPr/>
        </p:nvPicPr>
        <p:blipFill>
          <a:blip r:embed="rId2">
            <a:alphaModFix/>
          </a:blip>
          <a:stretch>
            <a:fillRect/>
          </a:stretch>
        </p:blipFill>
        <p:spPr>
          <a:xfrm>
            <a:off x="5165206" y="1928735"/>
            <a:ext cx="1955870" cy="1724181"/>
          </a:xfrm>
          <a:prstGeom prst="rect">
            <a:avLst/>
          </a:prstGeom>
          <a:noFill/>
          <a:ln>
            <a:noFill/>
          </a:ln>
        </p:spPr>
      </p:pic>
      <p:pic>
        <p:nvPicPr>
          <p:cNvPr id="204" name="Google Shape;204;p32"/>
          <p:cNvPicPr preferRelativeResize="0"/>
          <p:nvPr/>
        </p:nvPicPr>
        <p:blipFill>
          <a:blip r:embed="rId2">
            <a:alphaModFix/>
          </a:blip>
          <a:stretch>
            <a:fillRect/>
          </a:stretch>
        </p:blipFill>
        <p:spPr>
          <a:xfrm>
            <a:off x="6730931" y="1029248"/>
            <a:ext cx="1955870" cy="1724181"/>
          </a:xfrm>
          <a:prstGeom prst="rect">
            <a:avLst/>
          </a:prstGeom>
          <a:noFill/>
          <a:ln>
            <a:noFill/>
          </a:ln>
        </p:spPr>
      </p:pic>
      <p:pic>
        <p:nvPicPr>
          <p:cNvPr id="205" name="Google Shape;205;p32"/>
          <p:cNvPicPr preferRelativeResize="0"/>
          <p:nvPr/>
        </p:nvPicPr>
        <p:blipFill>
          <a:blip r:embed="rId2">
            <a:alphaModFix/>
          </a:blip>
          <a:stretch>
            <a:fillRect/>
          </a:stretch>
        </p:blipFill>
        <p:spPr>
          <a:xfrm>
            <a:off x="6730931" y="2827162"/>
            <a:ext cx="1955870" cy="1724181"/>
          </a:xfrm>
          <a:prstGeom prst="rect">
            <a:avLst/>
          </a:prstGeom>
          <a:noFill/>
          <a:ln>
            <a:noFill/>
          </a:ln>
        </p:spPr>
      </p:pic>
      <p:pic>
        <p:nvPicPr>
          <p:cNvPr id="206" name="Google Shape;206;p32"/>
          <p:cNvPicPr preferRelativeResize="0"/>
          <p:nvPr/>
        </p:nvPicPr>
        <p:blipFill>
          <a:blip r:embed="rId2">
            <a:alphaModFix/>
          </a:blip>
          <a:stretch>
            <a:fillRect/>
          </a:stretch>
        </p:blipFill>
        <p:spPr>
          <a:xfrm>
            <a:off x="454775" y="1029248"/>
            <a:ext cx="1955870" cy="1724181"/>
          </a:xfrm>
          <a:prstGeom prst="rect">
            <a:avLst/>
          </a:prstGeom>
          <a:noFill/>
          <a:ln>
            <a:noFill/>
          </a:ln>
        </p:spPr>
      </p:pic>
      <p:sp>
        <p:nvSpPr>
          <p:cNvPr id="207" name="Google Shape;207;p32"/>
          <p:cNvSpPr txBox="1"/>
          <p:nvPr>
            <p:ph idx="1" type="subTitle"/>
          </p:nvPr>
        </p:nvSpPr>
        <p:spPr>
          <a:xfrm>
            <a:off x="729328" y="1264219"/>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600"/>
              </a:spcBef>
              <a:spcAft>
                <a:spcPts val="0"/>
              </a:spcAft>
              <a:buNone/>
              <a:defRPr>
                <a:solidFill>
                  <a:srgbClr val="2A245C"/>
                </a:solidFill>
              </a:defRPr>
            </a:lvl2pPr>
            <a:lvl3pPr lvl="2" rtl="0">
              <a:spcBef>
                <a:spcPts val="600"/>
              </a:spcBef>
              <a:spcAft>
                <a:spcPts val="0"/>
              </a:spcAft>
              <a:buNone/>
              <a:defRPr>
                <a:solidFill>
                  <a:srgbClr val="2A245C"/>
                </a:solidFill>
              </a:defRPr>
            </a:lvl3pPr>
            <a:lvl4pPr lvl="3" rtl="0">
              <a:spcBef>
                <a:spcPts val="600"/>
              </a:spcBef>
              <a:spcAft>
                <a:spcPts val="0"/>
              </a:spcAft>
              <a:buNone/>
              <a:defRPr>
                <a:solidFill>
                  <a:srgbClr val="2A245C"/>
                </a:solidFill>
              </a:defRPr>
            </a:lvl4pPr>
            <a:lvl5pPr lvl="4" rtl="0">
              <a:spcBef>
                <a:spcPts val="600"/>
              </a:spcBef>
              <a:spcAft>
                <a:spcPts val="0"/>
              </a:spcAft>
              <a:buNone/>
              <a:defRPr>
                <a:solidFill>
                  <a:srgbClr val="2A245C"/>
                </a:solidFill>
              </a:defRPr>
            </a:lvl5pPr>
            <a:lvl6pPr lvl="5" rtl="0">
              <a:spcBef>
                <a:spcPts val="600"/>
              </a:spcBef>
              <a:spcAft>
                <a:spcPts val="0"/>
              </a:spcAft>
              <a:buNone/>
              <a:defRPr>
                <a:solidFill>
                  <a:srgbClr val="2A245C"/>
                </a:solidFill>
              </a:defRPr>
            </a:lvl6pPr>
            <a:lvl7pPr lvl="6" rtl="0">
              <a:spcBef>
                <a:spcPts val="600"/>
              </a:spcBef>
              <a:spcAft>
                <a:spcPts val="0"/>
              </a:spcAft>
              <a:buNone/>
              <a:defRPr>
                <a:solidFill>
                  <a:srgbClr val="2A245C"/>
                </a:solidFill>
              </a:defRPr>
            </a:lvl7pPr>
            <a:lvl8pPr lvl="7" rtl="0">
              <a:spcBef>
                <a:spcPts val="600"/>
              </a:spcBef>
              <a:spcAft>
                <a:spcPts val="0"/>
              </a:spcAft>
              <a:buNone/>
              <a:defRPr>
                <a:solidFill>
                  <a:srgbClr val="2A245C"/>
                </a:solidFill>
              </a:defRPr>
            </a:lvl8pPr>
            <a:lvl9pPr lvl="8" rtl="0">
              <a:spcBef>
                <a:spcPts val="600"/>
              </a:spcBef>
              <a:spcAft>
                <a:spcPts val="600"/>
              </a:spcAft>
              <a:buNone/>
              <a:defRPr>
                <a:solidFill>
                  <a:srgbClr val="2A245C"/>
                </a:solidFill>
              </a:defRPr>
            </a:lvl9pPr>
          </a:lstStyle>
          <a:p/>
        </p:txBody>
      </p:sp>
      <p:sp>
        <p:nvSpPr>
          <p:cNvPr id="208" name="Google Shape;208;p32"/>
          <p:cNvSpPr txBox="1"/>
          <p:nvPr>
            <p:ph idx="2" type="subTitle"/>
          </p:nvPr>
        </p:nvSpPr>
        <p:spPr>
          <a:xfrm>
            <a:off x="2241724" y="2163693"/>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600"/>
              </a:spcBef>
              <a:spcAft>
                <a:spcPts val="0"/>
              </a:spcAft>
              <a:buNone/>
              <a:defRPr>
                <a:solidFill>
                  <a:srgbClr val="2A245C"/>
                </a:solidFill>
              </a:defRPr>
            </a:lvl2pPr>
            <a:lvl3pPr lvl="2" rtl="0">
              <a:spcBef>
                <a:spcPts val="600"/>
              </a:spcBef>
              <a:spcAft>
                <a:spcPts val="0"/>
              </a:spcAft>
              <a:buNone/>
              <a:defRPr>
                <a:solidFill>
                  <a:srgbClr val="2A245C"/>
                </a:solidFill>
              </a:defRPr>
            </a:lvl3pPr>
            <a:lvl4pPr lvl="3" rtl="0">
              <a:spcBef>
                <a:spcPts val="600"/>
              </a:spcBef>
              <a:spcAft>
                <a:spcPts val="0"/>
              </a:spcAft>
              <a:buNone/>
              <a:defRPr>
                <a:solidFill>
                  <a:srgbClr val="2A245C"/>
                </a:solidFill>
              </a:defRPr>
            </a:lvl4pPr>
            <a:lvl5pPr lvl="4" rtl="0">
              <a:spcBef>
                <a:spcPts val="600"/>
              </a:spcBef>
              <a:spcAft>
                <a:spcPts val="0"/>
              </a:spcAft>
              <a:buNone/>
              <a:defRPr>
                <a:solidFill>
                  <a:srgbClr val="2A245C"/>
                </a:solidFill>
              </a:defRPr>
            </a:lvl5pPr>
            <a:lvl6pPr lvl="5" rtl="0">
              <a:spcBef>
                <a:spcPts val="600"/>
              </a:spcBef>
              <a:spcAft>
                <a:spcPts val="0"/>
              </a:spcAft>
              <a:buNone/>
              <a:defRPr>
                <a:solidFill>
                  <a:srgbClr val="2A245C"/>
                </a:solidFill>
              </a:defRPr>
            </a:lvl6pPr>
            <a:lvl7pPr lvl="6" rtl="0">
              <a:spcBef>
                <a:spcPts val="600"/>
              </a:spcBef>
              <a:spcAft>
                <a:spcPts val="0"/>
              </a:spcAft>
              <a:buNone/>
              <a:defRPr>
                <a:solidFill>
                  <a:srgbClr val="2A245C"/>
                </a:solidFill>
              </a:defRPr>
            </a:lvl7pPr>
            <a:lvl8pPr lvl="7" rtl="0">
              <a:spcBef>
                <a:spcPts val="600"/>
              </a:spcBef>
              <a:spcAft>
                <a:spcPts val="0"/>
              </a:spcAft>
              <a:buNone/>
              <a:defRPr>
                <a:solidFill>
                  <a:srgbClr val="2A245C"/>
                </a:solidFill>
              </a:defRPr>
            </a:lvl8pPr>
            <a:lvl9pPr lvl="8" rtl="0">
              <a:spcBef>
                <a:spcPts val="600"/>
              </a:spcBef>
              <a:spcAft>
                <a:spcPts val="600"/>
              </a:spcAft>
              <a:buNone/>
              <a:defRPr>
                <a:solidFill>
                  <a:srgbClr val="2A245C"/>
                </a:solidFill>
              </a:defRPr>
            </a:lvl9pPr>
          </a:lstStyle>
          <a:p/>
        </p:txBody>
      </p:sp>
      <p:sp>
        <p:nvSpPr>
          <p:cNvPr id="209" name="Google Shape;209;p32"/>
          <p:cNvSpPr txBox="1"/>
          <p:nvPr>
            <p:ph idx="3" type="subTitle"/>
          </p:nvPr>
        </p:nvSpPr>
        <p:spPr>
          <a:xfrm>
            <a:off x="3840029" y="1296766"/>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600"/>
              </a:spcBef>
              <a:spcAft>
                <a:spcPts val="0"/>
              </a:spcAft>
              <a:buNone/>
              <a:defRPr>
                <a:solidFill>
                  <a:srgbClr val="2A245C"/>
                </a:solidFill>
              </a:defRPr>
            </a:lvl2pPr>
            <a:lvl3pPr lvl="2" rtl="0">
              <a:spcBef>
                <a:spcPts val="600"/>
              </a:spcBef>
              <a:spcAft>
                <a:spcPts val="0"/>
              </a:spcAft>
              <a:buNone/>
              <a:defRPr>
                <a:solidFill>
                  <a:srgbClr val="2A245C"/>
                </a:solidFill>
              </a:defRPr>
            </a:lvl3pPr>
            <a:lvl4pPr lvl="3" rtl="0">
              <a:spcBef>
                <a:spcPts val="600"/>
              </a:spcBef>
              <a:spcAft>
                <a:spcPts val="0"/>
              </a:spcAft>
              <a:buNone/>
              <a:defRPr>
                <a:solidFill>
                  <a:srgbClr val="2A245C"/>
                </a:solidFill>
              </a:defRPr>
            </a:lvl4pPr>
            <a:lvl5pPr lvl="4" rtl="0">
              <a:spcBef>
                <a:spcPts val="600"/>
              </a:spcBef>
              <a:spcAft>
                <a:spcPts val="0"/>
              </a:spcAft>
              <a:buNone/>
              <a:defRPr>
                <a:solidFill>
                  <a:srgbClr val="2A245C"/>
                </a:solidFill>
              </a:defRPr>
            </a:lvl5pPr>
            <a:lvl6pPr lvl="5" rtl="0">
              <a:spcBef>
                <a:spcPts val="600"/>
              </a:spcBef>
              <a:spcAft>
                <a:spcPts val="0"/>
              </a:spcAft>
              <a:buNone/>
              <a:defRPr>
                <a:solidFill>
                  <a:srgbClr val="2A245C"/>
                </a:solidFill>
              </a:defRPr>
            </a:lvl6pPr>
            <a:lvl7pPr lvl="6" rtl="0">
              <a:spcBef>
                <a:spcPts val="600"/>
              </a:spcBef>
              <a:spcAft>
                <a:spcPts val="0"/>
              </a:spcAft>
              <a:buNone/>
              <a:defRPr>
                <a:solidFill>
                  <a:srgbClr val="2A245C"/>
                </a:solidFill>
              </a:defRPr>
            </a:lvl7pPr>
            <a:lvl8pPr lvl="7" rtl="0">
              <a:spcBef>
                <a:spcPts val="600"/>
              </a:spcBef>
              <a:spcAft>
                <a:spcPts val="0"/>
              </a:spcAft>
              <a:buNone/>
              <a:defRPr>
                <a:solidFill>
                  <a:srgbClr val="2A245C"/>
                </a:solidFill>
              </a:defRPr>
            </a:lvl8pPr>
            <a:lvl9pPr lvl="8" rtl="0">
              <a:spcBef>
                <a:spcPts val="600"/>
              </a:spcBef>
              <a:spcAft>
                <a:spcPts val="600"/>
              </a:spcAft>
              <a:buNone/>
              <a:defRPr>
                <a:solidFill>
                  <a:srgbClr val="2A245C"/>
                </a:solidFill>
              </a:defRPr>
            </a:lvl9pPr>
          </a:lstStyle>
          <a:p/>
        </p:txBody>
      </p:sp>
      <p:sp>
        <p:nvSpPr>
          <p:cNvPr id="210" name="Google Shape;210;p32"/>
          <p:cNvSpPr txBox="1"/>
          <p:nvPr>
            <p:ph idx="4" type="subTitle"/>
          </p:nvPr>
        </p:nvSpPr>
        <p:spPr>
          <a:xfrm>
            <a:off x="3840016" y="3055313"/>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600"/>
              </a:spcBef>
              <a:spcAft>
                <a:spcPts val="0"/>
              </a:spcAft>
              <a:buNone/>
              <a:defRPr>
                <a:solidFill>
                  <a:srgbClr val="2A245C"/>
                </a:solidFill>
              </a:defRPr>
            </a:lvl2pPr>
            <a:lvl3pPr lvl="2" rtl="0">
              <a:spcBef>
                <a:spcPts val="600"/>
              </a:spcBef>
              <a:spcAft>
                <a:spcPts val="0"/>
              </a:spcAft>
              <a:buNone/>
              <a:defRPr>
                <a:solidFill>
                  <a:srgbClr val="2A245C"/>
                </a:solidFill>
              </a:defRPr>
            </a:lvl3pPr>
            <a:lvl4pPr lvl="3" rtl="0">
              <a:spcBef>
                <a:spcPts val="600"/>
              </a:spcBef>
              <a:spcAft>
                <a:spcPts val="0"/>
              </a:spcAft>
              <a:buNone/>
              <a:defRPr>
                <a:solidFill>
                  <a:srgbClr val="2A245C"/>
                </a:solidFill>
              </a:defRPr>
            </a:lvl4pPr>
            <a:lvl5pPr lvl="4" rtl="0">
              <a:spcBef>
                <a:spcPts val="600"/>
              </a:spcBef>
              <a:spcAft>
                <a:spcPts val="0"/>
              </a:spcAft>
              <a:buNone/>
              <a:defRPr>
                <a:solidFill>
                  <a:srgbClr val="2A245C"/>
                </a:solidFill>
              </a:defRPr>
            </a:lvl5pPr>
            <a:lvl6pPr lvl="5" rtl="0">
              <a:spcBef>
                <a:spcPts val="600"/>
              </a:spcBef>
              <a:spcAft>
                <a:spcPts val="0"/>
              </a:spcAft>
              <a:buNone/>
              <a:defRPr>
                <a:solidFill>
                  <a:srgbClr val="2A245C"/>
                </a:solidFill>
              </a:defRPr>
            </a:lvl6pPr>
            <a:lvl7pPr lvl="6" rtl="0">
              <a:spcBef>
                <a:spcPts val="600"/>
              </a:spcBef>
              <a:spcAft>
                <a:spcPts val="0"/>
              </a:spcAft>
              <a:buNone/>
              <a:defRPr>
                <a:solidFill>
                  <a:srgbClr val="2A245C"/>
                </a:solidFill>
              </a:defRPr>
            </a:lvl7pPr>
            <a:lvl8pPr lvl="7" rtl="0">
              <a:spcBef>
                <a:spcPts val="600"/>
              </a:spcBef>
              <a:spcAft>
                <a:spcPts val="0"/>
              </a:spcAft>
              <a:buNone/>
              <a:defRPr>
                <a:solidFill>
                  <a:srgbClr val="2A245C"/>
                </a:solidFill>
              </a:defRPr>
            </a:lvl8pPr>
            <a:lvl9pPr lvl="8" rtl="0">
              <a:spcBef>
                <a:spcPts val="600"/>
              </a:spcBef>
              <a:spcAft>
                <a:spcPts val="600"/>
              </a:spcAft>
              <a:buNone/>
              <a:defRPr>
                <a:solidFill>
                  <a:srgbClr val="2A245C"/>
                </a:solidFill>
              </a:defRPr>
            </a:lvl9pPr>
          </a:lstStyle>
          <a:p/>
        </p:txBody>
      </p:sp>
      <p:sp>
        <p:nvSpPr>
          <p:cNvPr id="211" name="Google Shape;211;p32"/>
          <p:cNvSpPr txBox="1"/>
          <p:nvPr>
            <p:ph idx="5" type="subTitle"/>
          </p:nvPr>
        </p:nvSpPr>
        <p:spPr>
          <a:xfrm>
            <a:off x="5438334" y="2163706"/>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600"/>
              </a:spcBef>
              <a:spcAft>
                <a:spcPts val="0"/>
              </a:spcAft>
              <a:buNone/>
              <a:defRPr>
                <a:solidFill>
                  <a:srgbClr val="2A245C"/>
                </a:solidFill>
              </a:defRPr>
            </a:lvl2pPr>
            <a:lvl3pPr lvl="2" rtl="0">
              <a:spcBef>
                <a:spcPts val="600"/>
              </a:spcBef>
              <a:spcAft>
                <a:spcPts val="0"/>
              </a:spcAft>
              <a:buNone/>
              <a:defRPr>
                <a:solidFill>
                  <a:srgbClr val="2A245C"/>
                </a:solidFill>
              </a:defRPr>
            </a:lvl3pPr>
            <a:lvl4pPr lvl="3" rtl="0">
              <a:spcBef>
                <a:spcPts val="600"/>
              </a:spcBef>
              <a:spcAft>
                <a:spcPts val="0"/>
              </a:spcAft>
              <a:buNone/>
              <a:defRPr>
                <a:solidFill>
                  <a:srgbClr val="2A245C"/>
                </a:solidFill>
              </a:defRPr>
            </a:lvl4pPr>
            <a:lvl5pPr lvl="4" rtl="0">
              <a:spcBef>
                <a:spcPts val="600"/>
              </a:spcBef>
              <a:spcAft>
                <a:spcPts val="0"/>
              </a:spcAft>
              <a:buNone/>
              <a:defRPr>
                <a:solidFill>
                  <a:srgbClr val="2A245C"/>
                </a:solidFill>
              </a:defRPr>
            </a:lvl5pPr>
            <a:lvl6pPr lvl="5" rtl="0">
              <a:spcBef>
                <a:spcPts val="600"/>
              </a:spcBef>
              <a:spcAft>
                <a:spcPts val="0"/>
              </a:spcAft>
              <a:buNone/>
              <a:defRPr>
                <a:solidFill>
                  <a:srgbClr val="2A245C"/>
                </a:solidFill>
              </a:defRPr>
            </a:lvl6pPr>
            <a:lvl7pPr lvl="6" rtl="0">
              <a:spcBef>
                <a:spcPts val="600"/>
              </a:spcBef>
              <a:spcAft>
                <a:spcPts val="0"/>
              </a:spcAft>
              <a:buNone/>
              <a:defRPr>
                <a:solidFill>
                  <a:srgbClr val="2A245C"/>
                </a:solidFill>
              </a:defRPr>
            </a:lvl7pPr>
            <a:lvl8pPr lvl="7" rtl="0">
              <a:spcBef>
                <a:spcPts val="600"/>
              </a:spcBef>
              <a:spcAft>
                <a:spcPts val="0"/>
              </a:spcAft>
              <a:buNone/>
              <a:defRPr>
                <a:solidFill>
                  <a:srgbClr val="2A245C"/>
                </a:solidFill>
              </a:defRPr>
            </a:lvl8pPr>
            <a:lvl9pPr lvl="8" rtl="0">
              <a:spcBef>
                <a:spcPts val="600"/>
              </a:spcBef>
              <a:spcAft>
                <a:spcPts val="600"/>
              </a:spcAft>
              <a:buNone/>
              <a:defRPr>
                <a:solidFill>
                  <a:srgbClr val="2A245C"/>
                </a:solidFill>
              </a:defRPr>
            </a:lvl9pPr>
          </a:lstStyle>
          <a:p/>
        </p:txBody>
      </p:sp>
      <p:sp>
        <p:nvSpPr>
          <p:cNvPr id="212" name="Google Shape;212;p32"/>
          <p:cNvSpPr txBox="1"/>
          <p:nvPr>
            <p:ph idx="6" type="subTitle"/>
          </p:nvPr>
        </p:nvSpPr>
        <p:spPr>
          <a:xfrm>
            <a:off x="6984182" y="1296779"/>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600"/>
              </a:spcBef>
              <a:spcAft>
                <a:spcPts val="0"/>
              </a:spcAft>
              <a:buNone/>
              <a:defRPr>
                <a:solidFill>
                  <a:srgbClr val="2A245C"/>
                </a:solidFill>
              </a:defRPr>
            </a:lvl2pPr>
            <a:lvl3pPr lvl="2" rtl="0">
              <a:spcBef>
                <a:spcPts val="600"/>
              </a:spcBef>
              <a:spcAft>
                <a:spcPts val="0"/>
              </a:spcAft>
              <a:buNone/>
              <a:defRPr>
                <a:solidFill>
                  <a:srgbClr val="2A245C"/>
                </a:solidFill>
              </a:defRPr>
            </a:lvl3pPr>
            <a:lvl4pPr lvl="3" rtl="0">
              <a:spcBef>
                <a:spcPts val="600"/>
              </a:spcBef>
              <a:spcAft>
                <a:spcPts val="0"/>
              </a:spcAft>
              <a:buNone/>
              <a:defRPr>
                <a:solidFill>
                  <a:srgbClr val="2A245C"/>
                </a:solidFill>
              </a:defRPr>
            </a:lvl4pPr>
            <a:lvl5pPr lvl="4" rtl="0">
              <a:spcBef>
                <a:spcPts val="600"/>
              </a:spcBef>
              <a:spcAft>
                <a:spcPts val="0"/>
              </a:spcAft>
              <a:buNone/>
              <a:defRPr>
                <a:solidFill>
                  <a:srgbClr val="2A245C"/>
                </a:solidFill>
              </a:defRPr>
            </a:lvl5pPr>
            <a:lvl6pPr lvl="5" rtl="0">
              <a:spcBef>
                <a:spcPts val="600"/>
              </a:spcBef>
              <a:spcAft>
                <a:spcPts val="0"/>
              </a:spcAft>
              <a:buNone/>
              <a:defRPr>
                <a:solidFill>
                  <a:srgbClr val="2A245C"/>
                </a:solidFill>
              </a:defRPr>
            </a:lvl6pPr>
            <a:lvl7pPr lvl="6" rtl="0">
              <a:spcBef>
                <a:spcPts val="600"/>
              </a:spcBef>
              <a:spcAft>
                <a:spcPts val="0"/>
              </a:spcAft>
              <a:buNone/>
              <a:defRPr>
                <a:solidFill>
                  <a:srgbClr val="2A245C"/>
                </a:solidFill>
              </a:defRPr>
            </a:lvl7pPr>
            <a:lvl8pPr lvl="7" rtl="0">
              <a:spcBef>
                <a:spcPts val="600"/>
              </a:spcBef>
              <a:spcAft>
                <a:spcPts val="0"/>
              </a:spcAft>
              <a:buNone/>
              <a:defRPr>
                <a:solidFill>
                  <a:srgbClr val="2A245C"/>
                </a:solidFill>
              </a:defRPr>
            </a:lvl8pPr>
            <a:lvl9pPr lvl="8" rtl="0">
              <a:spcBef>
                <a:spcPts val="600"/>
              </a:spcBef>
              <a:spcAft>
                <a:spcPts val="600"/>
              </a:spcAft>
              <a:buNone/>
              <a:defRPr>
                <a:solidFill>
                  <a:srgbClr val="2A245C"/>
                </a:solidFill>
              </a:defRPr>
            </a:lvl9pPr>
          </a:lstStyle>
          <a:p/>
        </p:txBody>
      </p:sp>
      <p:sp>
        <p:nvSpPr>
          <p:cNvPr id="213" name="Google Shape;213;p32"/>
          <p:cNvSpPr txBox="1"/>
          <p:nvPr>
            <p:ph idx="7" type="subTitle"/>
          </p:nvPr>
        </p:nvSpPr>
        <p:spPr>
          <a:xfrm>
            <a:off x="6984182" y="3055300"/>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600"/>
              </a:spcBef>
              <a:spcAft>
                <a:spcPts val="0"/>
              </a:spcAft>
              <a:buNone/>
              <a:defRPr>
                <a:solidFill>
                  <a:srgbClr val="2A245C"/>
                </a:solidFill>
              </a:defRPr>
            </a:lvl2pPr>
            <a:lvl3pPr lvl="2" rtl="0">
              <a:spcBef>
                <a:spcPts val="600"/>
              </a:spcBef>
              <a:spcAft>
                <a:spcPts val="0"/>
              </a:spcAft>
              <a:buNone/>
              <a:defRPr>
                <a:solidFill>
                  <a:srgbClr val="2A245C"/>
                </a:solidFill>
              </a:defRPr>
            </a:lvl3pPr>
            <a:lvl4pPr lvl="3" rtl="0">
              <a:spcBef>
                <a:spcPts val="600"/>
              </a:spcBef>
              <a:spcAft>
                <a:spcPts val="0"/>
              </a:spcAft>
              <a:buNone/>
              <a:defRPr>
                <a:solidFill>
                  <a:srgbClr val="2A245C"/>
                </a:solidFill>
              </a:defRPr>
            </a:lvl4pPr>
            <a:lvl5pPr lvl="4" rtl="0">
              <a:spcBef>
                <a:spcPts val="600"/>
              </a:spcBef>
              <a:spcAft>
                <a:spcPts val="0"/>
              </a:spcAft>
              <a:buNone/>
              <a:defRPr>
                <a:solidFill>
                  <a:srgbClr val="2A245C"/>
                </a:solidFill>
              </a:defRPr>
            </a:lvl5pPr>
            <a:lvl6pPr lvl="5" rtl="0">
              <a:spcBef>
                <a:spcPts val="600"/>
              </a:spcBef>
              <a:spcAft>
                <a:spcPts val="0"/>
              </a:spcAft>
              <a:buNone/>
              <a:defRPr>
                <a:solidFill>
                  <a:srgbClr val="2A245C"/>
                </a:solidFill>
              </a:defRPr>
            </a:lvl6pPr>
            <a:lvl7pPr lvl="6" rtl="0">
              <a:spcBef>
                <a:spcPts val="600"/>
              </a:spcBef>
              <a:spcAft>
                <a:spcPts val="0"/>
              </a:spcAft>
              <a:buNone/>
              <a:defRPr>
                <a:solidFill>
                  <a:srgbClr val="2A245C"/>
                </a:solidFill>
              </a:defRPr>
            </a:lvl7pPr>
            <a:lvl8pPr lvl="7" rtl="0">
              <a:spcBef>
                <a:spcPts val="600"/>
              </a:spcBef>
              <a:spcAft>
                <a:spcPts val="0"/>
              </a:spcAft>
              <a:buNone/>
              <a:defRPr>
                <a:solidFill>
                  <a:srgbClr val="2A245C"/>
                </a:solidFill>
              </a:defRPr>
            </a:lvl8pPr>
            <a:lvl9pPr lvl="8" rtl="0">
              <a:spcBef>
                <a:spcPts val="600"/>
              </a:spcBef>
              <a:spcAft>
                <a:spcPts val="600"/>
              </a:spcAft>
              <a:buNone/>
              <a:defRPr>
                <a:solidFill>
                  <a:srgbClr val="2A245C"/>
                </a:solidFill>
              </a:defRPr>
            </a:lvl9pPr>
          </a:lstStyle>
          <a:p/>
        </p:txBody>
      </p:sp>
      <p:sp>
        <p:nvSpPr>
          <p:cNvPr id="214" name="Google Shape;214;p32"/>
          <p:cNvSpPr txBox="1"/>
          <p:nvPr>
            <p:ph type="title"/>
          </p:nvPr>
        </p:nvSpPr>
        <p:spPr>
          <a:xfrm>
            <a:off x="457200" y="313800"/>
            <a:ext cx="8229600" cy="333900"/>
          </a:xfrm>
          <a:prstGeom prst="rect">
            <a:avLst/>
          </a:prstGeom>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215" name="Google Shape;215;p32"/>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216" name="Google Shape;216;p32"/>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_1">
  <p:cSld name="TITLE_1_1">
    <p:bg>
      <p:bgPr>
        <a:blipFill>
          <a:blip r:embed="rId2">
            <a:alphaModFix/>
          </a:blip>
          <a:stretch>
            <a:fillRect/>
          </a:stretch>
        </a:blipFill>
      </p:bgPr>
    </p:bg>
    <p:spTree>
      <p:nvGrpSpPr>
        <p:cNvPr id="217" name="Shape 217"/>
        <p:cNvGrpSpPr/>
        <p:nvPr/>
      </p:nvGrpSpPr>
      <p:grpSpPr>
        <a:xfrm>
          <a:off x="0" y="0"/>
          <a:ext cx="0" cy="0"/>
          <a:chOff x="0" y="0"/>
          <a:chExt cx="0" cy="0"/>
        </a:xfrm>
      </p:grpSpPr>
      <p:sp>
        <p:nvSpPr>
          <p:cNvPr id="218" name="Google Shape;218;p33"/>
          <p:cNvSpPr txBox="1"/>
          <p:nvPr/>
        </p:nvSpPr>
        <p:spPr>
          <a:xfrm>
            <a:off x="1846575" y="2349475"/>
            <a:ext cx="7047600" cy="792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Font typeface="Arial"/>
              <a:buNone/>
            </a:pPr>
            <a:r>
              <a:t/>
            </a:r>
            <a:endParaRPr b="0" i="0" sz="2400" u="none" cap="none" strike="noStrike">
              <a:solidFill>
                <a:srgbClr val="888888"/>
              </a:solidFill>
              <a:latin typeface="Verdana"/>
              <a:ea typeface="Verdana"/>
              <a:cs typeface="Verdana"/>
              <a:sym typeface="Verdana"/>
            </a:endParaRPr>
          </a:p>
        </p:txBody>
      </p:sp>
      <p:sp>
        <p:nvSpPr>
          <p:cNvPr id="219" name="Google Shape;219;p33"/>
          <p:cNvSpPr txBox="1"/>
          <p:nvPr>
            <p:ph type="title"/>
          </p:nvPr>
        </p:nvSpPr>
        <p:spPr>
          <a:xfrm>
            <a:off x="457200" y="1808925"/>
            <a:ext cx="51924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220" name="Google Shape;220;p33"/>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221" name="Google Shape;221;p33"/>
          <p:cNvPicPr preferRelativeResize="0"/>
          <p:nvPr/>
        </p:nvPicPr>
        <p:blipFill>
          <a:blip r:embed="rId4">
            <a:alphaModFix/>
          </a:blip>
          <a:stretch>
            <a:fillRect/>
          </a:stretch>
        </p:blipFill>
        <p:spPr>
          <a:xfrm>
            <a:off x="411480" y="4775299"/>
            <a:ext cx="1482298" cy="2628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_2">
  <p:cSld name="TITLE_1_1_1">
    <p:bg>
      <p:bgPr>
        <a:blipFill>
          <a:blip r:embed="rId2">
            <a:alphaModFix/>
          </a:blip>
          <a:stretch>
            <a:fillRect/>
          </a:stretch>
        </a:blipFill>
      </p:bgPr>
    </p:bg>
    <p:spTree>
      <p:nvGrpSpPr>
        <p:cNvPr id="222" name="Shape 222"/>
        <p:cNvGrpSpPr/>
        <p:nvPr/>
      </p:nvGrpSpPr>
      <p:grpSpPr>
        <a:xfrm>
          <a:off x="0" y="0"/>
          <a:ext cx="0" cy="0"/>
          <a:chOff x="0" y="0"/>
          <a:chExt cx="0" cy="0"/>
        </a:xfrm>
      </p:grpSpPr>
      <p:sp>
        <p:nvSpPr>
          <p:cNvPr id="223" name="Google Shape;223;p34"/>
          <p:cNvSpPr txBox="1"/>
          <p:nvPr/>
        </p:nvSpPr>
        <p:spPr>
          <a:xfrm>
            <a:off x="1846575" y="2349475"/>
            <a:ext cx="7047600" cy="792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Font typeface="Arial"/>
              <a:buNone/>
            </a:pPr>
            <a:r>
              <a:t/>
            </a:r>
            <a:endParaRPr b="0" i="0" sz="2400" u="none" cap="none" strike="noStrike">
              <a:solidFill>
                <a:srgbClr val="888888"/>
              </a:solidFill>
              <a:latin typeface="Verdana"/>
              <a:ea typeface="Verdana"/>
              <a:cs typeface="Verdana"/>
              <a:sym typeface="Verdana"/>
            </a:endParaRPr>
          </a:p>
        </p:txBody>
      </p:sp>
      <p:sp>
        <p:nvSpPr>
          <p:cNvPr id="224" name="Google Shape;224;p34"/>
          <p:cNvSpPr txBox="1"/>
          <p:nvPr>
            <p:ph type="title"/>
          </p:nvPr>
        </p:nvSpPr>
        <p:spPr>
          <a:xfrm>
            <a:off x="457200" y="1808925"/>
            <a:ext cx="51924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225" name="Google Shape;225;p34"/>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226" name="Google Shape;226;p34"/>
          <p:cNvPicPr preferRelativeResize="0"/>
          <p:nvPr/>
        </p:nvPicPr>
        <p:blipFill>
          <a:blip r:embed="rId4">
            <a:alphaModFix/>
          </a:blip>
          <a:stretch>
            <a:fillRect/>
          </a:stretch>
        </p:blipFill>
        <p:spPr>
          <a:xfrm>
            <a:off x="411480" y="4775299"/>
            <a:ext cx="1482298" cy="2628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ly title_no background">
  <p:cSld name="CUSTOM_1">
    <p:bg>
      <p:bgPr>
        <a:noFill/>
      </p:bgPr>
    </p:bg>
    <p:spTree>
      <p:nvGrpSpPr>
        <p:cNvPr id="227" name="Shape 227"/>
        <p:cNvGrpSpPr/>
        <p:nvPr/>
      </p:nvGrpSpPr>
      <p:grpSpPr>
        <a:xfrm>
          <a:off x="0" y="0"/>
          <a:ext cx="0" cy="0"/>
          <a:chOff x="0" y="0"/>
          <a:chExt cx="0" cy="0"/>
        </a:xfrm>
      </p:grpSpPr>
      <p:pic>
        <p:nvPicPr>
          <p:cNvPr id="228" name="Google Shape;228;p35"/>
          <p:cNvPicPr preferRelativeResize="0"/>
          <p:nvPr/>
        </p:nvPicPr>
        <p:blipFill rotWithShape="1">
          <a:blip r:embed="rId2">
            <a:alphaModFix/>
          </a:blip>
          <a:srcRect b="0" l="0" r="0" t="0"/>
          <a:stretch/>
        </p:blipFill>
        <p:spPr>
          <a:xfrm>
            <a:off x="8185475" y="4778700"/>
            <a:ext cx="772200" cy="212400"/>
          </a:xfrm>
          <a:prstGeom prst="rect">
            <a:avLst/>
          </a:prstGeom>
          <a:noFill/>
          <a:ln>
            <a:noFill/>
          </a:ln>
        </p:spPr>
      </p:pic>
      <p:sp>
        <p:nvSpPr>
          <p:cNvPr id="229" name="Google Shape;229;p35"/>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230" name="Google Shape;230;p35"/>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231" name="Google Shape;231;p35"/>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_2">
  <p:cSld name="TITLE_1">
    <p:bg>
      <p:bgPr>
        <a:blipFill>
          <a:blip r:embed="rId2">
            <a:alphaModFix/>
          </a:blip>
          <a:stretch>
            <a:fillRect/>
          </a:stretch>
        </a:blipFill>
      </p:bgPr>
    </p:bg>
    <p:spTree>
      <p:nvGrpSpPr>
        <p:cNvPr id="28" name="Shape 28"/>
        <p:cNvGrpSpPr/>
        <p:nvPr/>
      </p:nvGrpSpPr>
      <p:grpSpPr>
        <a:xfrm>
          <a:off x="0" y="0"/>
          <a:ext cx="0" cy="0"/>
          <a:chOff x="0" y="0"/>
          <a:chExt cx="0" cy="0"/>
        </a:xfrm>
      </p:grpSpPr>
      <p:pic>
        <p:nvPicPr>
          <p:cNvPr id="29" name="Google Shape;29;p5"/>
          <p:cNvPicPr preferRelativeResize="0"/>
          <p:nvPr/>
        </p:nvPicPr>
        <p:blipFill>
          <a:blip r:embed="rId3">
            <a:alphaModFix/>
          </a:blip>
          <a:stretch>
            <a:fillRect/>
          </a:stretch>
        </p:blipFill>
        <p:spPr>
          <a:xfrm>
            <a:off x="6684139" y="4767631"/>
            <a:ext cx="2102174" cy="290600"/>
          </a:xfrm>
          <a:prstGeom prst="rect">
            <a:avLst/>
          </a:prstGeom>
          <a:noFill/>
          <a:ln>
            <a:noFill/>
          </a:ln>
        </p:spPr>
      </p:pic>
      <p:sp>
        <p:nvSpPr>
          <p:cNvPr id="30" name="Google Shape;30;p5"/>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solidFill>
                  <a:srgbClr val="FFFFFF"/>
                </a:solidFill>
                <a:latin typeface="Helvetica Neue Light"/>
                <a:ea typeface="Helvetica Neue Light"/>
                <a:cs typeface="Helvetica Neue Light"/>
                <a:sym typeface="Helvetica Neue Light"/>
              </a:defRPr>
            </a:lvl2pPr>
            <a:lvl3pPr lvl="2" rtl="0">
              <a:spcBef>
                <a:spcPts val="0"/>
              </a:spcBef>
              <a:spcAft>
                <a:spcPts val="0"/>
              </a:spcAft>
              <a:buNone/>
              <a:defRPr>
                <a:solidFill>
                  <a:srgbClr val="FFFFFF"/>
                </a:solidFill>
                <a:latin typeface="Helvetica Neue Light"/>
                <a:ea typeface="Helvetica Neue Light"/>
                <a:cs typeface="Helvetica Neue Light"/>
                <a:sym typeface="Helvetica Neue Light"/>
              </a:defRPr>
            </a:lvl3pPr>
            <a:lvl4pPr lvl="3" rtl="0">
              <a:spcBef>
                <a:spcPts val="0"/>
              </a:spcBef>
              <a:spcAft>
                <a:spcPts val="0"/>
              </a:spcAft>
              <a:buNone/>
              <a:defRPr>
                <a:solidFill>
                  <a:srgbClr val="FFFFFF"/>
                </a:solidFill>
                <a:latin typeface="Helvetica Neue Light"/>
                <a:ea typeface="Helvetica Neue Light"/>
                <a:cs typeface="Helvetica Neue Light"/>
                <a:sym typeface="Helvetica Neue Light"/>
              </a:defRPr>
            </a:lvl4pPr>
            <a:lvl5pPr lvl="4" rtl="0">
              <a:spcBef>
                <a:spcPts val="0"/>
              </a:spcBef>
              <a:spcAft>
                <a:spcPts val="0"/>
              </a:spcAft>
              <a:buNone/>
              <a:defRPr>
                <a:solidFill>
                  <a:srgbClr val="FFFFFF"/>
                </a:solidFill>
                <a:latin typeface="Helvetica Neue Light"/>
                <a:ea typeface="Helvetica Neue Light"/>
                <a:cs typeface="Helvetica Neue Light"/>
                <a:sym typeface="Helvetica Neue Light"/>
              </a:defRPr>
            </a:lvl5pPr>
            <a:lvl6pPr lvl="5" rtl="0">
              <a:spcBef>
                <a:spcPts val="0"/>
              </a:spcBef>
              <a:spcAft>
                <a:spcPts val="0"/>
              </a:spcAft>
              <a:buNone/>
              <a:defRPr>
                <a:solidFill>
                  <a:srgbClr val="FFFFFF"/>
                </a:solidFill>
                <a:latin typeface="Helvetica Neue Light"/>
                <a:ea typeface="Helvetica Neue Light"/>
                <a:cs typeface="Helvetica Neue Light"/>
                <a:sym typeface="Helvetica Neue Light"/>
              </a:defRPr>
            </a:lvl6pPr>
            <a:lvl7pPr lvl="6" rtl="0">
              <a:spcBef>
                <a:spcPts val="0"/>
              </a:spcBef>
              <a:spcAft>
                <a:spcPts val="0"/>
              </a:spcAft>
              <a:buNone/>
              <a:defRPr>
                <a:solidFill>
                  <a:srgbClr val="FFFFFF"/>
                </a:solidFill>
                <a:latin typeface="Helvetica Neue Light"/>
                <a:ea typeface="Helvetica Neue Light"/>
                <a:cs typeface="Helvetica Neue Light"/>
                <a:sym typeface="Helvetica Neue Light"/>
              </a:defRPr>
            </a:lvl7pPr>
            <a:lvl8pPr lvl="7" rtl="0">
              <a:spcBef>
                <a:spcPts val="0"/>
              </a:spcBef>
              <a:spcAft>
                <a:spcPts val="0"/>
              </a:spcAft>
              <a:buNone/>
              <a:defRPr>
                <a:solidFill>
                  <a:srgbClr val="FFFFFF"/>
                </a:solidFill>
                <a:latin typeface="Helvetica Neue Light"/>
                <a:ea typeface="Helvetica Neue Light"/>
                <a:cs typeface="Helvetica Neue Light"/>
                <a:sym typeface="Helvetica Neue Light"/>
              </a:defRPr>
            </a:lvl8pPr>
            <a:lvl9pPr lvl="8" rtl="0">
              <a:spcBef>
                <a:spcPts val="0"/>
              </a:spcBef>
              <a:spcAft>
                <a:spcPts val="0"/>
              </a:spcAft>
              <a:buNone/>
              <a:defRPr>
                <a:solidFill>
                  <a:srgbClr val="FFFFFF"/>
                </a:solidFill>
                <a:latin typeface="Helvetica Neue Light"/>
                <a:ea typeface="Helvetica Neue Light"/>
                <a:cs typeface="Helvetica Neue Light"/>
                <a:sym typeface="Helvetica Neue Light"/>
              </a:defRPr>
            </a:lvl9pPr>
          </a:lstStyle>
          <a:p/>
        </p:txBody>
      </p:sp>
      <p:sp>
        <p:nvSpPr>
          <p:cNvPr id="31" name="Google Shape;31;p5"/>
          <p:cNvSpPr txBox="1"/>
          <p:nvPr>
            <p:ph idx="1" type="body"/>
          </p:nvPr>
        </p:nvSpPr>
        <p:spPr>
          <a:xfrm>
            <a:off x="457200" y="1028700"/>
            <a:ext cx="82296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1pPr>
            <a:lvl2pPr indent="-317500" lvl="1" marL="9144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2pPr>
            <a:lvl3pPr indent="-317500" lvl="2" marL="13716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3pPr>
            <a:lvl4pPr indent="-317500" lvl="3" marL="18288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4pPr>
            <a:lvl5pPr indent="-317500" lvl="4" marL="22860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5pPr>
            <a:lvl6pPr indent="-317500" lvl="5" marL="27432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6pPr>
            <a:lvl7pPr indent="-317500" lvl="6" marL="32004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7pPr>
            <a:lvl8pPr indent="-317500" lvl="7" marL="36576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8pPr>
            <a:lvl9pPr indent="-317500" lvl="8" marL="41148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9pPr>
          </a:lstStyle>
          <a:p/>
        </p:txBody>
      </p:sp>
      <p:pic>
        <p:nvPicPr>
          <p:cNvPr id="32" name="Google Shape;32;p5"/>
          <p:cNvPicPr preferRelativeResize="0"/>
          <p:nvPr/>
        </p:nvPicPr>
        <p:blipFill>
          <a:blip r:embed="rId4">
            <a:alphaModFix/>
          </a:blip>
          <a:stretch>
            <a:fillRect/>
          </a:stretch>
        </p:blipFill>
        <p:spPr>
          <a:xfrm>
            <a:off x="411480" y="4775299"/>
            <a:ext cx="1482298" cy="2628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_1" type="secHead">
  <p:cSld name="SECTION_HEADER">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6"/>
          <p:cNvSpPr txBox="1"/>
          <p:nvPr>
            <p:ph idx="1" type="body"/>
          </p:nvPr>
        </p:nvSpPr>
        <p:spPr>
          <a:xfrm>
            <a:off x="457200" y="1028700"/>
            <a:ext cx="82296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35" name="Google Shape;35;p6"/>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36" name="Google Shape;36;p6"/>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37" name="Google Shape;37;p6"/>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p:cSld name="SECTION_HEADER_8">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7"/>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40" name="Google Shape;40;p7"/>
          <p:cNvSpPr txBox="1"/>
          <p:nvPr>
            <p:ph idx="1" type="body"/>
          </p:nvPr>
        </p:nvSpPr>
        <p:spPr>
          <a:xfrm>
            <a:off x="457200" y="1028700"/>
            <a:ext cx="39705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41" name="Google Shape;41;p7"/>
          <p:cNvSpPr txBox="1"/>
          <p:nvPr>
            <p:ph idx="2" type="body"/>
          </p:nvPr>
        </p:nvSpPr>
        <p:spPr>
          <a:xfrm>
            <a:off x="4716446" y="1028700"/>
            <a:ext cx="39705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42" name="Google Shape;42;p7"/>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43" name="Google Shape;43;p7"/>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p:cSld name="SECTION_HEADER_8_3">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8"/>
          <p:cNvSpPr txBox="1"/>
          <p:nvPr>
            <p:ph idx="1" type="body"/>
          </p:nvPr>
        </p:nvSpPr>
        <p:spPr>
          <a:xfrm>
            <a:off x="457200" y="1028700"/>
            <a:ext cx="2660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46" name="Google Shape;46;p8"/>
          <p:cNvPicPr preferRelativeResize="0"/>
          <p:nvPr/>
        </p:nvPicPr>
        <p:blipFill>
          <a:blip r:embed="rId3">
            <a:alphaModFix/>
          </a:blip>
          <a:stretch>
            <a:fillRect/>
          </a:stretch>
        </p:blipFill>
        <p:spPr>
          <a:xfrm>
            <a:off x="6684139" y="4767631"/>
            <a:ext cx="2102174" cy="290600"/>
          </a:xfrm>
          <a:prstGeom prst="rect">
            <a:avLst/>
          </a:prstGeom>
          <a:noFill/>
          <a:ln>
            <a:noFill/>
          </a:ln>
        </p:spPr>
      </p:pic>
      <p:sp>
        <p:nvSpPr>
          <p:cNvPr id="47" name="Google Shape;47;p8"/>
          <p:cNvSpPr txBox="1"/>
          <p:nvPr>
            <p:ph idx="2" type="body"/>
          </p:nvPr>
        </p:nvSpPr>
        <p:spPr>
          <a:xfrm>
            <a:off x="3237741" y="1028700"/>
            <a:ext cx="2660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48" name="Google Shape;48;p8"/>
          <p:cNvSpPr txBox="1"/>
          <p:nvPr>
            <p:ph idx="3" type="body"/>
          </p:nvPr>
        </p:nvSpPr>
        <p:spPr>
          <a:xfrm>
            <a:off x="6018282" y="1028700"/>
            <a:ext cx="2660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49" name="Google Shape;49;p8"/>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50" name="Google Shape;50;p8"/>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Hex_1">
  <p:cSld name="SECTION_HEADER_8_2">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9"/>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53" name="Google Shape;53;p9"/>
          <p:cNvPicPr preferRelativeResize="0"/>
          <p:nvPr/>
        </p:nvPicPr>
        <p:blipFill>
          <a:blip r:embed="rId3">
            <a:alphaModFix/>
          </a:blip>
          <a:stretch>
            <a:fillRect/>
          </a:stretch>
        </p:blipFill>
        <p:spPr>
          <a:xfrm>
            <a:off x="5903361" y="1338911"/>
            <a:ext cx="2615025" cy="2382375"/>
          </a:xfrm>
          <a:prstGeom prst="rect">
            <a:avLst/>
          </a:prstGeom>
          <a:noFill/>
          <a:ln>
            <a:noFill/>
          </a:ln>
        </p:spPr>
      </p:pic>
      <p:sp>
        <p:nvSpPr>
          <p:cNvPr id="54" name="Google Shape;54;p9"/>
          <p:cNvSpPr txBox="1"/>
          <p:nvPr>
            <p:ph idx="1" type="subTitle"/>
          </p:nvPr>
        </p:nvSpPr>
        <p:spPr>
          <a:xfrm>
            <a:off x="6192973" y="1714098"/>
            <a:ext cx="2035800" cy="1632000"/>
          </a:xfrm>
          <a:prstGeom prst="rect">
            <a:avLst/>
          </a:prstGeom>
        </p:spPr>
        <p:txBody>
          <a:bodyPr anchorCtr="0" anchor="ctr" bIns="0" lIns="0" spcFirstLastPara="1" rIns="0" wrap="square" tIns="0">
            <a:noAutofit/>
          </a:bodyPr>
          <a:lstStyle>
            <a:lvl1pPr lvl="0" rtl="0" algn="ctr">
              <a:spcBef>
                <a:spcPts val="0"/>
              </a:spcBef>
              <a:spcAft>
                <a:spcPts val="0"/>
              </a:spcAft>
              <a:buNone/>
              <a:defRPr>
                <a:latin typeface="Helvetica Neue Light"/>
                <a:ea typeface="Helvetica Neue Light"/>
                <a:cs typeface="Helvetica Neue Light"/>
                <a:sym typeface="Helvetica Neue Light"/>
              </a:defRPr>
            </a:lvl1pPr>
            <a:lvl2pPr lvl="1" rtl="0">
              <a:spcBef>
                <a:spcPts val="0"/>
              </a:spcBef>
              <a:spcAft>
                <a:spcPts val="0"/>
              </a:spcAft>
              <a:buNone/>
              <a:defRPr>
                <a:solidFill>
                  <a:srgbClr val="FFFFFF"/>
                </a:solidFill>
                <a:latin typeface="Muli"/>
                <a:ea typeface="Muli"/>
                <a:cs typeface="Muli"/>
                <a:sym typeface="Muli"/>
              </a:defRPr>
            </a:lvl2pPr>
            <a:lvl3pPr lvl="2" rtl="0">
              <a:spcBef>
                <a:spcPts val="0"/>
              </a:spcBef>
              <a:spcAft>
                <a:spcPts val="0"/>
              </a:spcAft>
              <a:buNone/>
              <a:defRPr>
                <a:solidFill>
                  <a:srgbClr val="FFFFFF"/>
                </a:solidFill>
                <a:latin typeface="Muli"/>
                <a:ea typeface="Muli"/>
                <a:cs typeface="Muli"/>
                <a:sym typeface="Muli"/>
              </a:defRPr>
            </a:lvl3pPr>
            <a:lvl4pPr lvl="3" rtl="0">
              <a:spcBef>
                <a:spcPts val="0"/>
              </a:spcBef>
              <a:spcAft>
                <a:spcPts val="0"/>
              </a:spcAft>
              <a:buNone/>
              <a:defRPr>
                <a:solidFill>
                  <a:srgbClr val="FFFFFF"/>
                </a:solidFill>
                <a:latin typeface="Muli"/>
                <a:ea typeface="Muli"/>
                <a:cs typeface="Muli"/>
                <a:sym typeface="Muli"/>
              </a:defRPr>
            </a:lvl4pPr>
            <a:lvl5pPr lvl="4" rtl="0">
              <a:spcBef>
                <a:spcPts val="0"/>
              </a:spcBef>
              <a:spcAft>
                <a:spcPts val="0"/>
              </a:spcAft>
              <a:buNone/>
              <a:defRPr>
                <a:solidFill>
                  <a:srgbClr val="FFFFFF"/>
                </a:solidFill>
                <a:latin typeface="Muli"/>
                <a:ea typeface="Muli"/>
                <a:cs typeface="Muli"/>
                <a:sym typeface="Muli"/>
              </a:defRPr>
            </a:lvl5pPr>
            <a:lvl6pPr lvl="5" rtl="0">
              <a:spcBef>
                <a:spcPts val="0"/>
              </a:spcBef>
              <a:spcAft>
                <a:spcPts val="0"/>
              </a:spcAft>
              <a:buNone/>
              <a:defRPr>
                <a:solidFill>
                  <a:srgbClr val="FFFFFF"/>
                </a:solidFill>
                <a:latin typeface="Muli"/>
                <a:ea typeface="Muli"/>
                <a:cs typeface="Muli"/>
                <a:sym typeface="Muli"/>
              </a:defRPr>
            </a:lvl6pPr>
            <a:lvl7pPr lvl="6" rtl="0">
              <a:spcBef>
                <a:spcPts val="0"/>
              </a:spcBef>
              <a:spcAft>
                <a:spcPts val="0"/>
              </a:spcAft>
              <a:buNone/>
              <a:defRPr>
                <a:solidFill>
                  <a:srgbClr val="FFFFFF"/>
                </a:solidFill>
                <a:latin typeface="Muli"/>
                <a:ea typeface="Muli"/>
                <a:cs typeface="Muli"/>
                <a:sym typeface="Muli"/>
              </a:defRPr>
            </a:lvl7pPr>
            <a:lvl8pPr lvl="7" rtl="0">
              <a:spcBef>
                <a:spcPts val="0"/>
              </a:spcBef>
              <a:spcAft>
                <a:spcPts val="0"/>
              </a:spcAft>
              <a:buNone/>
              <a:defRPr>
                <a:solidFill>
                  <a:srgbClr val="FFFFFF"/>
                </a:solidFill>
                <a:latin typeface="Muli"/>
                <a:ea typeface="Muli"/>
                <a:cs typeface="Muli"/>
                <a:sym typeface="Muli"/>
              </a:defRPr>
            </a:lvl8pPr>
            <a:lvl9pPr lvl="8" rtl="0">
              <a:spcBef>
                <a:spcPts val="0"/>
              </a:spcBef>
              <a:spcAft>
                <a:spcPts val="0"/>
              </a:spcAft>
              <a:buNone/>
              <a:defRPr>
                <a:solidFill>
                  <a:srgbClr val="FFFFFF"/>
                </a:solidFill>
                <a:latin typeface="Muli"/>
                <a:ea typeface="Muli"/>
                <a:cs typeface="Muli"/>
                <a:sym typeface="Muli"/>
              </a:defRPr>
            </a:lvl9pPr>
          </a:lstStyle>
          <a:p/>
        </p:txBody>
      </p:sp>
      <p:sp>
        <p:nvSpPr>
          <p:cNvPr id="55" name="Google Shape;55;p9"/>
          <p:cNvSpPr txBox="1"/>
          <p:nvPr>
            <p:ph idx="2" type="body"/>
          </p:nvPr>
        </p:nvSpPr>
        <p:spPr>
          <a:xfrm>
            <a:off x="457200" y="1028700"/>
            <a:ext cx="4259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56" name="Google Shape;56;p9"/>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57" name="Google Shape;57;p9"/>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Hex_2">
  <p:cSld name="SECTION_HEADER_8_2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0"/>
          <p:cNvSpPr txBox="1"/>
          <p:nvPr>
            <p:ph idx="1" type="body"/>
          </p:nvPr>
        </p:nvSpPr>
        <p:spPr>
          <a:xfrm>
            <a:off x="457200" y="1028700"/>
            <a:ext cx="4259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60" name="Google Shape;60;p10"/>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61" name="Google Shape;61;p10"/>
          <p:cNvPicPr preferRelativeResize="0"/>
          <p:nvPr/>
        </p:nvPicPr>
        <p:blipFill rotWithShape="1">
          <a:blip r:embed="rId3">
            <a:alphaModFix/>
          </a:blip>
          <a:srcRect b="0" l="0" r="0" t="0"/>
          <a:stretch/>
        </p:blipFill>
        <p:spPr>
          <a:xfrm>
            <a:off x="5903361" y="1338911"/>
            <a:ext cx="2615025" cy="2382375"/>
          </a:xfrm>
          <a:prstGeom prst="rect">
            <a:avLst/>
          </a:prstGeom>
          <a:noFill/>
          <a:ln>
            <a:noFill/>
          </a:ln>
        </p:spPr>
      </p:pic>
      <p:sp>
        <p:nvSpPr>
          <p:cNvPr id="62" name="Google Shape;62;p10"/>
          <p:cNvSpPr txBox="1"/>
          <p:nvPr>
            <p:ph idx="2" type="subTitle"/>
          </p:nvPr>
        </p:nvSpPr>
        <p:spPr>
          <a:xfrm>
            <a:off x="6192973" y="1714098"/>
            <a:ext cx="2035800" cy="1632000"/>
          </a:xfrm>
          <a:prstGeom prst="rect">
            <a:avLst/>
          </a:prstGeom>
        </p:spPr>
        <p:txBody>
          <a:bodyPr anchorCtr="0" anchor="ctr" bIns="0" lIns="0" spcFirstLastPara="1" rIns="0" wrap="square" tIns="0">
            <a:noAutofit/>
          </a:bodyPr>
          <a:lstStyle>
            <a:lvl1pPr lvl="0" rtl="0" algn="ctr">
              <a:spcBef>
                <a:spcPts val="0"/>
              </a:spcBef>
              <a:spcAft>
                <a:spcPts val="0"/>
              </a:spcAft>
              <a:buNone/>
              <a:defRPr>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solidFill>
                  <a:srgbClr val="FFFFFF"/>
                </a:solidFill>
                <a:latin typeface="Muli"/>
                <a:ea typeface="Muli"/>
                <a:cs typeface="Muli"/>
                <a:sym typeface="Muli"/>
              </a:defRPr>
            </a:lvl2pPr>
            <a:lvl3pPr lvl="2" rtl="0">
              <a:spcBef>
                <a:spcPts val="0"/>
              </a:spcBef>
              <a:spcAft>
                <a:spcPts val="0"/>
              </a:spcAft>
              <a:buNone/>
              <a:defRPr>
                <a:solidFill>
                  <a:srgbClr val="FFFFFF"/>
                </a:solidFill>
                <a:latin typeface="Muli"/>
                <a:ea typeface="Muli"/>
                <a:cs typeface="Muli"/>
                <a:sym typeface="Muli"/>
              </a:defRPr>
            </a:lvl3pPr>
            <a:lvl4pPr lvl="3" rtl="0">
              <a:spcBef>
                <a:spcPts val="0"/>
              </a:spcBef>
              <a:spcAft>
                <a:spcPts val="0"/>
              </a:spcAft>
              <a:buNone/>
              <a:defRPr>
                <a:solidFill>
                  <a:srgbClr val="FFFFFF"/>
                </a:solidFill>
                <a:latin typeface="Muli"/>
                <a:ea typeface="Muli"/>
                <a:cs typeface="Muli"/>
                <a:sym typeface="Muli"/>
              </a:defRPr>
            </a:lvl4pPr>
            <a:lvl5pPr lvl="4" rtl="0">
              <a:spcBef>
                <a:spcPts val="0"/>
              </a:spcBef>
              <a:spcAft>
                <a:spcPts val="0"/>
              </a:spcAft>
              <a:buNone/>
              <a:defRPr>
                <a:solidFill>
                  <a:srgbClr val="FFFFFF"/>
                </a:solidFill>
                <a:latin typeface="Muli"/>
                <a:ea typeface="Muli"/>
                <a:cs typeface="Muli"/>
                <a:sym typeface="Muli"/>
              </a:defRPr>
            </a:lvl5pPr>
            <a:lvl6pPr lvl="5" rtl="0">
              <a:spcBef>
                <a:spcPts val="0"/>
              </a:spcBef>
              <a:spcAft>
                <a:spcPts val="0"/>
              </a:spcAft>
              <a:buNone/>
              <a:defRPr>
                <a:solidFill>
                  <a:srgbClr val="FFFFFF"/>
                </a:solidFill>
                <a:latin typeface="Muli"/>
                <a:ea typeface="Muli"/>
                <a:cs typeface="Muli"/>
                <a:sym typeface="Muli"/>
              </a:defRPr>
            </a:lvl6pPr>
            <a:lvl7pPr lvl="6" rtl="0">
              <a:spcBef>
                <a:spcPts val="0"/>
              </a:spcBef>
              <a:spcAft>
                <a:spcPts val="0"/>
              </a:spcAft>
              <a:buNone/>
              <a:defRPr>
                <a:solidFill>
                  <a:srgbClr val="FFFFFF"/>
                </a:solidFill>
                <a:latin typeface="Muli"/>
                <a:ea typeface="Muli"/>
                <a:cs typeface="Muli"/>
                <a:sym typeface="Muli"/>
              </a:defRPr>
            </a:lvl7pPr>
            <a:lvl8pPr lvl="7" rtl="0">
              <a:spcBef>
                <a:spcPts val="0"/>
              </a:spcBef>
              <a:spcAft>
                <a:spcPts val="0"/>
              </a:spcAft>
              <a:buNone/>
              <a:defRPr>
                <a:solidFill>
                  <a:srgbClr val="FFFFFF"/>
                </a:solidFill>
                <a:latin typeface="Muli"/>
                <a:ea typeface="Muli"/>
                <a:cs typeface="Muli"/>
                <a:sym typeface="Muli"/>
              </a:defRPr>
            </a:lvl8pPr>
            <a:lvl9pPr lvl="8" rtl="0">
              <a:spcBef>
                <a:spcPts val="0"/>
              </a:spcBef>
              <a:spcAft>
                <a:spcPts val="0"/>
              </a:spcAft>
              <a:buNone/>
              <a:defRPr>
                <a:solidFill>
                  <a:srgbClr val="FFFFFF"/>
                </a:solidFill>
                <a:latin typeface="Muli"/>
                <a:ea typeface="Muli"/>
                <a:cs typeface="Muli"/>
                <a:sym typeface="Muli"/>
              </a:defRPr>
            </a:lvl9pPr>
          </a:lstStyle>
          <a:p/>
        </p:txBody>
      </p:sp>
      <p:pic>
        <p:nvPicPr>
          <p:cNvPr id="63" name="Google Shape;63;p10"/>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64" name="Google Shape;64;p10"/>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6" Type="http://schemas.openxmlformats.org/officeDocument/2006/relationships/slideLayout" Target="../slideLayouts/slideLayout22.xml"/><Relationship Id="rId18" Type="http://schemas.openxmlformats.org/officeDocument/2006/relationships/theme" Target="../theme/theme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313800"/>
            <a:ext cx="8229600" cy="3339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sz="2400">
                <a:latin typeface="Helvetica Neue Light"/>
                <a:ea typeface="Helvetica Neue Light"/>
                <a:cs typeface="Helvetica Neue Light"/>
                <a:sym typeface="Helvetica Neue Light"/>
              </a:defRPr>
            </a:lvl2pPr>
            <a:lvl3pPr lvl="2" rtl="0">
              <a:spcBef>
                <a:spcPts val="0"/>
              </a:spcBef>
              <a:spcAft>
                <a:spcPts val="0"/>
              </a:spcAft>
              <a:buNone/>
              <a:defRPr sz="2400">
                <a:latin typeface="Helvetica Neue Light"/>
                <a:ea typeface="Helvetica Neue Light"/>
                <a:cs typeface="Helvetica Neue Light"/>
                <a:sym typeface="Helvetica Neue Light"/>
              </a:defRPr>
            </a:lvl3pPr>
            <a:lvl4pPr lvl="3" rtl="0">
              <a:spcBef>
                <a:spcPts val="0"/>
              </a:spcBef>
              <a:spcAft>
                <a:spcPts val="0"/>
              </a:spcAft>
              <a:buNone/>
              <a:defRPr sz="2400">
                <a:latin typeface="Helvetica Neue Light"/>
                <a:ea typeface="Helvetica Neue Light"/>
                <a:cs typeface="Helvetica Neue Light"/>
                <a:sym typeface="Helvetica Neue Light"/>
              </a:defRPr>
            </a:lvl4pPr>
            <a:lvl5pPr lvl="4" rtl="0">
              <a:spcBef>
                <a:spcPts val="0"/>
              </a:spcBef>
              <a:spcAft>
                <a:spcPts val="0"/>
              </a:spcAft>
              <a:buNone/>
              <a:defRPr sz="2400">
                <a:latin typeface="Helvetica Neue Light"/>
                <a:ea typeface="Helvetica Neue Light"/>
                <a:cs typeface="Helvetica Neue Light"/>
                <a:sym typeface="Helvetica Neue Light"/>
              </a:defRPr>
            </a:lvl5pPr>
            <a:lvl6pPr lvl="5" rtl="0">
              <a:spcBef>
                <a:spcPts val="0"/>
              </a:spcBef>
              <a:spcAft>
                <a:spcPts val="0"/>
              </a:spcAft>
              <a:buNone/>
              <a:defRPr sz="2400">
                <a:latin typeface="Helvetica Neue Light"/>
                <a:ea typeface="Helvetica Neue Light"/>
                <a:cs typeface="Helvetica Neue Light"/>
                <a:sym typeface="Helvetica Neue Light"/>
              </a:defRPr>
            </a:lvl6pPr>
            <a:lvl7pPr lvl="6" rtl="0">
              <a:spcBef>
                <a:spcPts val="0"/>
              </a:spcBef>
              <a:spcAft>
                <a:spcPts val="0"/>
              </a:spcAft>
              <a:buNone/>
              <a:defRPr sz="2400">
                <a:latin typeface="Helvetica Neue Light"/>
                <a:ea typeface="Helvetica Neue Light"/>
                <a:cs typeface="Helvetica Neue Light"/>
                <a:sym typeface="Helvetica Neue Light"/>
              </a:defRPr>
            </a:lvl7pPr>
            <a:lvl8pPr lvl="7" rtl="0">
              <a:spcBef>
                <a:spcPts val="0"/>
              </a:spcBef>
              <a:spcAft>
                <a:spcPts val="0"/>
              </a:spcAft>
              <a:buNone/>
              <a:defRPr sz="2400">
                <a:latin typeface="Helvetica Neue Light"/>
                <a:ea typeface="Helvetica Neue Light"/>
                <a:cs typeface="Helvetica Neue Light"/>
                <a:sym typeface="Helvetica Neue Light"/>
              </a:defRPr>
            </a:lvl8pPr>
            <a:lvl9pPr lvl="8" rtl="0">
              <a:spcBef>
                <a:spcPts val="0"/>
              </a:spcBef>
              <a:spcAft>
                <a:spcPts val="0"/>
              </a:spcAft>
              <a:buNone/>
              <a:defRPr sz="2400">
                <a:latin typeface="Helvetica Neue Light"/>
                <a:ea typeface="Helvetica Neue Light"/>
                <a:cs typeface="Helvetica Neue Light"/>
                <a:sym typeface="Helvetica Neue Light"/>
              </a:defRPr>
            </a:lvl9pPr>
          </a:lstStyle>
          <a:p/>
        </p:txBody>
      </p:sp>
      <p:sp>
        <p:nvSpPr>
          <p:cNvPr id="7" name="Google Shape;7;p1"/>
          <p:cNvSpPr txBox="1"/>
          <p:nvPr>
            <p:ph idx="1" type="body"/>
          </p:nvPr>
        </p:nvSpPr>
        <p:spPr>
          <a:xfrm>
            <a:off x="457200" y="1028700"/>
            <a:ext cx="8229600" cy="3474900"/>
          </a:xfrm>
          <a:prstGeom prst="rect">
            <a:avLst/>
          </a:prstGeom>
          <a:noFill/>
          <a:ln>
            <a:noFill/>
          </a:ln>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
          <p15:clr>
            <a:srgbClr val="EA4335"/>
          </p15:clr>
        </p15:guide>
        <p15:guide id="2" pos="5472">
          <p15:clr>
            <a:srgbClr val="EA4335"/>
          </p15:clr>
        </p15:guide>
        <p15:guide id="3" orient="horz" pos="3024">
          <p15:clr>
            <a:srgbClr val="EA4335"/>
          </p15:clr>
        </p15:guide>
        <p15:guide id="4" orient="horz" pos="648">
          <p15:clr>
            <a:srgbClr val="EA4335"/>
          </p15:clr>
        </p15:guide>
        <p15:guide id="5" orient="horz" pos="408">
          <p15:clr>
            <a:srgbClr val="EA4335"/>
          </p15:clr>
        </p15:guide>
        <p15:guide id="6" pos="2789">
          <p15:clr>
            <a:srgbClr val="EA4335"/>
          </p15:clr>
        </p15:guide>
        <p15:guide id="7" pos="2971">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6" name="Shape 116"/>
        <p:cNvGrpSpPr/>
        <p:nvPr/>
      </p:nvGrpSpPr>
      <p:grpSpPr>
        <a:xfrm>
          <a:off x="0" y="0"/>
          <a:ext cx="0" cy="0"/>
          <a:chOff x="0" y="0"/>
          <a:chExt cx="0" cy="0"/>
        </a:xfrm>
      </p:grpSpPr>
      <p:sp>
        <p:nvSpPr>
          <p:cNvPr id="117" name="Google Shape;117;p18"/>
          <p:cNvSpPr txBox="1"/>
          <p:nvPr>
            <p:ph type="title"/>
          </p:nvPr>
        </p:nvSpPr>
        <p:spPr>
          <a:xfrm>
            <a:off x="457200" y="313800"/>
            <a:ext cx="8229600" cy="3339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sz="2400">
                <a:latin typeface="Helvetica Neue Light"/>
                <a:ea typeface="Helvetica Neue Light"/>
                <a:cs typeface="Helvetica Neue Light"/>
                <a:sym typeface="Helvetica Neue Light"/>
              </a:defRPr>
            </a:lvl2pPr>
            <a:lvl3pPr lvl="2" rtl="0">
              <a:spcBef>
                <a:spcPts val="0"/>
              </a:spcBef>
              <a:spcAft>
                <a:spcPts val="0"/>
              </a:spcAft>
              <a:buNone/>
              <a:defRPr sz="2400">
                <a:latin typeface="Helvetica Neue Light"/>
                <a:ea typeface="Helvetica Neue Light"/>
                <a:cs typeface="Helvetica Neue Light"/>
                <a:sym typeface="Helvetica Neue Light"/>
              </a:defRPr>
            </a:lvl3pPr>
            <a:lvl4pPr lvl="3" rtl="0">
              <a:spcBef>
                <a:spcPts val="0"/>
              </a:spcBef>
              <a:spcAft>
                <a:spcPts val="0"/>
              </a:spcAft>
              <a:buNone/>
              <a:defRPr sz="2400">
                <a:latin typeface="Helvetica Neue Light"/>
                <a:ea typeface="Helvetica Neue Light"/>
                <a:cs typeface="Helvetica Neue Light"/>
                <a:sym typeface="Helvetica Neue Light"/>
              </a:defRPr>
            </a:lvl4pPr>
            <a:lvl5pPr lvl="4" rtl="0">
              <a:spcBef>
                <a:spcPts val="0"/>
              </a:spcBef>
              <a:spcAft>
                <a:spcPts val="0"/>
              </a:spcAft>
              <a:buNone/>
              <a:defRPr sz="2400">
                <a:latin typeface="Helvetica Neue Light"/>
                <a:ea typeface="Helvetica Neue Light"/>
                <a:cs typeface="Helvetica Neue Light"/>
                <a:sym typeface="Helvetica Neue Light"/>
              </a:defRPr>
            </a:lvl5pPr>
            <a:lvl6pPr lvl="5" rtl="0">
              <a:spcBef>
                <a:spcPts val="0"/>
              </a:spcBef>
              <a:spcAft>
                <a:spcPts val="0"/>
              </a:spcAft>
              <a:buNone/>
              <a:defRPr sz="2400">
                <a:latin typeface="Helvetica Neue Light"/>
                <a:ea typeface="Helvetica Neue Light"/>
                <a:cs typeface="Helvetica Neue Light"/>
                <a:sym typeface="Helvetica Neue Light"/>
              </a:defRPr>
            </a:lvl6pPr>
            <a:lvl7pPr lvl="6" rtl="0">
              <a:spcBef>
                <a:spcPts val="0"/>
              </a:spcBef>
              <a:spcAft>
                <a:spcPts val="0"/>
              </a:spcAft>
              <a:buNone/>
              <a:defRPr sz="2400">
                <a:latin typeface="Helvetica Neue Light"/>
                <a:ea typeface="Helvetica Neue Light"/>
                <a:cs typeface="Helvetica Neue Light"/>
                <a:sym typeface="Helvetica Neue Light"/>
              </a:defRPr>
            </a:lvl7pPr>
            <a:lvl8pPr lvl="7" rtl="0">
              <a:spcBef>
                <a:spcPts val="0"/>
              </a:spcBef>
              <a:spcAft>
                <a:spcPts val="0"/>
              </a:spcAft>
              <a:buNone/>
              <a:defRPr sz="2400">
                <a:latin typeface="Helvetica Neue Light"/>
                <a:ea typeface="Helvetica Neue Light"/>
                <a:cs typeface="Helvetica Neue Light"/>
                <a:sym typeface="Helvetica Neue Light"/>
              </a:defRPr>
            </a:lvl8pPr>
            <a:lvl9pPr lvl="8" rtl="0">
              <a:spcBef>
                <a:spcPts val="0"/>
              </a:spcBef>
              <a:spcAft>
                <a:spcPts val="0"/>
              </a:spcAft>
              <a:buNone/>
              <a:defRPr sz="2400">
                <a:latin typeface="Helvetica Neue Light"/>
                <a:ea typeface="Helvetica Neue Light"/>
                <a:cs typeface="Helvetica Neue Light"/>
                <a:sym typeface="Helvetica Neue Light"/>
              </a:defRPr>
            </a:lvl9pPr>
          </a:lstStyle>
          <a:p/>
        </p:txBody>
      </p:sp>
      <p:sp>
        <p:nvSpPr>
          <p:cNvPr id="118" name="Google Shape;118;p18"/>
          <p:cNvSpPr txBox="1"/>
          <p:nvPr>
            <p:ph idx="1" type="body"/>
          </p:nvPr>
        </p:nvSpPr>
        <p:spPr>
          <a:xfrm>
            <a:off x="457200" y="1028700"/>
            <a:ext cx="8229600" cy="3474900"/>
          </a:xfrm>
          <a:prstGeom prst="rect">
            <a:avLst/>
          </a:prstGeom>
          <a:noFill/>
          <a:ln>
            <a:noFill/>
          </a:ln>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
          <p15:clr>
            <a:srgbClr val="EA4335"/>
          </p15:clr>
        </p15:guide>
        <p15:guide id="2" pos="5472">
          <p15:clr>
            <a:srgbClr val="EA4335"/>
          </p15:clr>
        </p15:guide>
        <p15:guide id="3" orient="horz" pos="3024">
          <p15:clr>
            <a:srgbClr val="EA4335"/>
          </p15:clr>
        </p15:guide>
        <p15:guide id="4" orient="horz" pos="648">
          <p15:clr>
            <a:srgbClr val="EA4335"/>
          </p15:clr>
        </p15:guide>
        <p15:guide id="5" orient="horz" pos="408">
          <p15:clr>
            <a:srgbClr val="EA4335"/>
          </p15:clr>
        </p15:guide>
        <p15:guide id="6" pos="2789">
          <p15:clr>
            <a:srgbClr val="EA4335"/>
          </p15:clr>
        </p15:guide>
        <p15:guide id="7" pos="297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s://app.dimensions.ai/analytics/publication/open_access_status_analytics/timeline?search_text=%22lower%20carbon%20energy%20solutions%E2%80%9D%20OR%20%22green%20energy%22%20OR%20%22renewable%20energy%22%20OR%20%22wind%20energy%22%20OR%20%22geothermal%20energy%22%20OR%20%22ethanol%20%2F%20fuel%22%20OR%20%22solar%20water%20heating%22%20OR%20%22Geothermal%20Heat%20Pumps%22%20OR%20%22solar%20vehicle%22%20OR%20%22solar%20PV%20systems%22&amp;search_type=kws&amp;search_field=full_search" TargetMode="Externa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app.dimensions.ai/analytics/grant/funder/aggregated?and_facet_funder_country=AU&amp;and_facet_cancer_types=3809" TargetMode="External"/><Relationship Id="rId4" Type="http://schemas.openxmlformats.org/officeDocument/2006/relationships/hyperlink" Target="https://app.dimensions.ai/analytics/grant/funder/aggregated?and_facet_funder_country=AU&amp;and_facet_cancer_types=3809" TargetMode="External"/><Relationship Id="rId5"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6"/>
          <p:cNvSpPr txBox="1"/>
          <p:nvPr>
            <p:ph idx="1" type="subTitle"/>
          </p:nvPr>
        </p:nvSpPr>
        <p:spPr>
          <a:xfrm>
            <a:off x="5328727" y="1426200"/>
            <a:ext cx="2694000" cy="213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p>
        </p:txBody>
      </p:sp>
      <p:sp>
        <p:nvSpPr>
          <p:cNvPr id="237" name="Google Shape;237;p36"/>
          <p:cNvSpPr txBox="1"/>
          <p:nvPr>
            <p:ph type="title"/>
          </p:nvPr>
        </p:nvSpPr>
        <p:spPr>
          <a:xfrm>
            <a:off x="457200" y="1808925"/>
            <a:ext cx="4032300" cy="1113300"/>
          </a:xfrm>
          <a:prstGeom prst="rect">
            <a:avLst/>
          </a:prstGeom>
        </p:spPr>
        <p:txBody>
          <a:bodyPr anchorCtr="0" anchor="t" bIns="91425" lIns="0" spcFirstLastPara="1" rIns="0" wrap="square" tIns="91425">
            <a:noAutofit/>
          </a:bodyPr>
          <a:lstStyle/>
          <a:p>
            <a:pPr indent="0" lvl="0" marL="0" rtl="0" algn="l">
              <a:spcBef>
                <a:spcPts val="0"/>
              </a:spcBef>
              <a:spcAft>
                <a:spcPts val="0"/>
              </a:spcAft>
              <a:buNone/>
            </a:pPr>
            <a:r>
              <a:rPr lang="en"/>
              <a:t>What YOU can do with Dimensions</a:t>
            </a:r>
            <a:endParaRPr/>
          </a:p>
        </p:txBody>
      </p:sp>
      <p:sp>
        <p:nvSpPr>
          <p:cNvPr id="238" name="Google Shape;238;p36"/>
          <p:cNvSpPr txBox="1"/>
          <p:nvPr>
            <p:ph idx="2" type="subTitle"/>
          </p:nvPr>
        </p:nvSpPr>
        <p:spPr>
          <a:xfrm>
            <a:off x="457200" y="2952800"/>
            <a:ext cx="4032300" cy="454500"/>
          </a:xfrm>
          <a:prstGeom prst="rect">
            <a:avLst/>
          </a:prstGeom>
        </p:spPr>
        <p:txBody>
          <a:bodyPr anchorCtr="0" anchor="ctr" bIns="91425" lIns="0" spcFirstLastPara="1" rIns="0"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7"/>
          <p:cNvSpPr txBox="1"/>
          <p:nvPr/>
        </p:nvSpPr>
        <p:spPr>
          <a:xfrm>
            <a:off x="2676924" y="699150"/>
            <a:ext cx="4397700" cy="7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aveat"/>
                <a:ea typeface="Caveat"/>
                <a:cs typeface="Caveat"/>
                <a:sym typeface="Caveat"/>
              </a:rPr>
              <a:t>Last session and time to get hands on! </a:t>
            </a:r>
            <a:endParaRPr b="1" sz="2400">
              <a:latin typeface="Caveat"/>
              <a:ea typeface="Caveat"/>
              <a:cs typeface="Caveat"/>
              <a:sym typeface="Caveat"/>
            </a:endParaRPr>
          </a:p>
        </p:txBody>
      </p:sp>
      <p:pic>
        <p:nvPicPr>
          <p:cNvPr id="244" name="Google Shape;244;p37"/>
          <p:cNvPicPr preferRelativeResize="0"/>
          <p:nvPr/>
        </p:nvPicPr>
        <p:blipFill>
          <a:blip r:embed="rId3">
            <a:alphaModFix/>
          </a:blip>
          <a:stretch>
            <a:fillRect/>
          </a:stretch>
        </p:blipFill>
        <p:spPr>
          <a:xfrm>
            <a:off x="152400" y="1828063"/>
            <a:ext cx="8839200" cy="1487365"/>
          </a:xfrm>
          <a:prstGeom prst="rect">
            <a:avLst/>
          </a:prstGeom>
          <a:noFill/>
          <a:ln>
            <a:noFill/>
          </a:ln>
        </p:spPr>
      </p:pic>
      <p:sp>
        <p:nvSpPr>
          <p:cNvPr id="245" name="Google Shape;245;p37"/>
          <p:cNvSpPr/>
          <p:nvPr/>
        </p:nvSpPr>
        <p:spPr>
          <a:xfrm>
            <a:off x="1889700" y="1166375"/>
            <a:ext cx="787225" cy="748250"/>
          </a:xfrm>
          <a:custGeom>
            <a:rect b="b" l="l" r="r" t="t"/>
            <a:pathLst>
              <a:path extrusionOk="0" h="29930" w="31489">
                <a:moveTo>
                  <a:pt x="31489" y="0"/>
                </a:moveTo>
                <a:cubicBezTo>
                  <a:pt x="29258" y="1292"/>
                  <a:pt x="23036" y="3619"/>
                  <a:pt x="18104" y="7750"/>
                </a:cubicBezTo>
                <a:cubicBezTo>
                  <a:pt x="13173" y="11882"/>
                  <a:pt x="4896" y="21092"/>
                  <a:pt x="1900" y="24789"/>
                </a:cubicBezTo>
                <a:cubicBezTo>
                  <a:pt x="-1096" y="28486"/>
                  <a:pt x="425" y="29073"/>
                  <a:pt x="130" y="29930"/>
                </a:cubicBezTo>
              </a:path>
            </a:pathLst>
          </a:custGeom>
          <a:noFill/>
          <a:ln cap="flat" cmpd="sng" w="28575">
            <a:solidFill>
              <a:srgbClr val="491759"/>
            </a:solidFill>
            <a:prstDash val="solid"/>
            <a:round/>
            <a:headEnd len="med" w="med" type="none"/>
            <a:tailEnd len="med" w="med" type="triangle"/>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8"/>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Challenge 1</a:t>
            </a:r>
            <a:endParaRPr/>
          </a:p>
        </p:txBody>
      </p:sp>
      <p:sp>
        <p:nvSpPr>
          <p:cNvPr id="251" name="Google Shape;251;p38"/>
          <p:cNvSpPr txBox="1"/>
          <p:nvPr>
            <p:ph idx="1" type="body"/>
          </p:nvPr>
        </p:nvSpPr>
        <p:spPr>
          <a:xfrm>
            <a:off x="457200" y="1028700"/>
            <a:ext cx="3750900" cy="3474900"/>
          </a:xfrm>
          <a:prstGeom prst="rect">
            <a:avLst/>
          </a:prstGeom>
        </p:spPr>
        <p:txBody>
          <a:bodyPr anchorCtr="0" anchor="t" bIns="91425" lIns="0" spcFirstLastPara="1" rIns="0" wrap="square" tIns="182875">
            <a:noAutofit/>
          </a:bodyPr>
          <a:lstStyle/>
          <a:p>
            <a:pPr indent="-317500" lvl="0" marL="457200" rtl="0" algn="l">
              <a:spcBef>
                <a:spcPts val="0"/>
              </a:spcBef>
              <a:spcAft>
                <a:spcPts val="0"/>
              </a:spcAft>
              <a:buSzPts val="1400"/>
              <a:buAutoNum type="alphaUcPeriod"/>
            </a:pPr>
            <a:r>
              <a:rPr lang="en"/>
              <a:t>Which OA type has had the most growth in the last 10 years for publications in </a:t>
            </a:r>
            <a:r>
              <a:rPr lang="en" u="sng">
                <a:solidFill>
                  <a:schemeClr val="hlink"/>
                </a:solidFill>
                <a:hlinkClick r:id="rId3"/>
              </a:rPr>
              <a:t>green energy</a:t>
            </a:r>
            <a:r>
              <a:rPr lang="en"/>
              <a:t>?</a:t>
            </a:r>
            <a:endParaRPr/>
          </a:p>
          <a:p>
            <a:pPr indent="-317500" lvl="0" marL="457200" rtl="0" algn="l">
              <a:spcBef>
                <a:spcPts val="0"/>
              </a:spcBef>
              <a:spcAft>
                <a:spcPts val="0"/>
              </a:spcAft>
              <a:buSzPts val="1400"/>
              <a:buAutoNum type="alphaUcPeriod"/>
            </a:pPr>
            <a:r>
              <a:rPr lang="en"/>
              <a:t>Build a geomap of the world’s impact (FCR) in green energy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52" name="Google Shape;252;p38"/>
          <p:cNvPicPr preferRelativeResize="0"/>
          <p:nvPr/>
        </p:nvPicPr>
        <p:blipFill>
          <a:blip r:embed="rId4">
            <a:alphaModFix/>
          </a:blip>
          <a:stretch>
            <a:fillRect/>
          </a:stretch>
        </p:blipFill>
        <p:spPr>
          <a:xfrm>
            <a:off x="5221425" y="1028700"/>
            <a:ext cx="4393424" cy="3295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9"/>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Challenge 2</a:t>
            </a:r>
            <a:endParaRPr/>
          </a:p>
        </p:txBody>
      </p:sp>
      <p:sp>
        <p:nvSpPr>
          <p:cNvPr id="258" name="Google Shape;258;p39"/>
          <p:cNvSpPr txBox="1"/>
          <p:nvPr>
            <p:ph idx="1" type="body"/>
          </p:nvPr>
        </p:nvSpPr>
        <p:spPr>
          <a:xfrm>
            <a:off x="457200" y="1028700"/>
            <a:ext cx="3750900" cy="3474900"/>
          </a:xfrm>
          <a:prstGeom prst="rect">
            <a:avLst/>
          </a:prstGeom>
        </p:spPr>
        <p:txBody>
          <a:bodyPr anchorCtr="0" anchor="t" bIns="91425" lIns="0" spcFirstLastPara="1" rIns="0" wrap="square" tIns="182875">
            <a:noAutofit/>
          </a:bodyPr>
          <a:lstStyle/>
          <a:p>
            <a:pPr indent="0" lvl="0" marL="0" rtl="0" algn="l">
              <a:spcBef>
                <a:spcPts val="0"/>
              </a:spcBef>
              <a:spcAft>
                <a:spcPts val="0"/>
              </a:spcAft>
              <a:buNone/>
            </a:pPr>
            <a:r>
              <a:rPr lang="en"/>
              <a:t>What percentage of their total budget has NHMRC spent on </a:t>
            </a:r>
            <a:r>
              <a:rPr i="1" lang="en" u="sng">
                <a:solidFill>
                  <a:schemeClr val="hlink"/>
                </a:solidFill>
                <a:hlinkClick r:id="rId3"/>
              </a:rPr>
              <a:t>lung cancer </a:t>
            </a:r>
            <a:r>
              <a:rPr lang="en" u="sng">
                <a:solidFill>
                  <a:schemeClr val="hlink"/>
                </a:solidFill>
                <a:hlinkClick r:id="rId4"/>
              </a:rPr>
              <a:t>i</a:t>
            </a:r>
            <a:r>
              <a:rPr lang="en"/>
              <a:t>n 2018?</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Which Australian University had access to the highest funding amounts (all time)</a:t>
            </a:r>
            <a:endParaRPr/>
          </a:p>
        </p:txBody>
      </p:sp>
      <p:pic>
        <p:nvPicPr>
          <p:cNvPr id="259" name="Google Shape;259;p39"/>
          <p:cNvPicPr preferRelativeResize="0"/>
          <p:nvPr/>
        </p:nvPicPr>
        <p:blipFill>
          <a:blip r:embed="rId5">
            <a:alphaModFix/>
          </a:blip>
          <a:stretch>
            <a:fillRect/>
          </a:stretch>
        </p:blipFill>
        <p:spPr>
          <a:xfrm>
            <a:off x="4427700" y="1001600"/>
            <a:ext cx="5871802" cy="36544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0"/>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Challenge 3</a:t>
            </a:r>
            <a:endParaRPr/>
          </a:p>
        </p:txBody>
      </p:sp>
      <p:sp>
        <p:nvSpPr>
          <p:cNvPr id="265" name="Google Shape;265;p40"/>
          <p:cNvSpPr txBox="1"/>
          <p:nvPr>
            <p:ph idx="1" type="body"/>
          </p:nvPr>
        </p:nvSpPr>
        <p:spPr>
          <a:xfrm>
            <a:off x="457200" y="1028700"/>
            <a:ext cx="3750900" cy="3474900"/>
          </a:xfrm>
          <a:prstGeom prst="rect">
            <a:avLst/>
          </a:prstGeom>
        </p:spPr>
        <p:txBody>
          <a:bodyPr anchorCtr="0" anchor="t" bIns="91425" lIns="0" spcFirstLastPara="1" rIns="0" wrap="square" tIns="182875">
            <a:noAutofit/>
          </a:bodyPr>
          <a:lstStyle/>
          <a:p>
            <a:pPr indent="0" lvl="0" marL="0" rtl="0" algn="l">
              <a:spcBef>
                <a:spcPts val="0"/>
              </a:spcBef>
              <a:spcAft>
                <a:spcPts val="0"/>
              </a:spcAft>
              <a:buNone/>
            </a:pPr>
            <a:r>
              <a:rPr lang="en"/>
              <a:t>How many datasets have been funded by Merck (Germany)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Compare 2 organizations based on their dataset output</a:t>
            </a:r>
            <a:endParaRPr/>
          </a:p>
        </p:txBody>
      </p:sp>
      <p:pic>
        <p:nvPicPr>
          <p:cNvPr id="266" name="Google Shape;266;p40"/>
          <p:cNvPicPr preferRelativeResize="0"/>
          <p:nvPr/>
        </p:nvPicPr>
        <p:blipFill>
          <a:blip r:embed="rId3">
            <a:alphaModFix/>
          </a:blip>
          <a:stretch>
            <a:fillRect/>
          </a:stretch>
        </p:blipFill>
        <p:spPr>
          <a:xfrm>
            <a:off x="4436700" y="1028700"/>
            <a:ext cx="5762200" cy="3601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1"/>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Challenge 4</a:t>
            </a:r>
            <a:endParaRPr/>
          </a:p>
        </p:txBody>
      </p:sp>
      <p:sp>
        <p:nvSpPr>
          <p:cNvPr id="272" name="Google Shape;272;p41"/>
          <p:cNvSpPr txBox="1"/>
          <p:nvPr>
            <p:ph idx="1" type="body"/>
          </p:nvPr>
        </p:nvSpPr>
        <p:spPr>
          <a:xfrm>
            <a:off x="457200" y="2368150"/>
            <a:ext cx="3750900" cy="1254600"/>
          </a:xfrm>
          <a:prstGeom prst="rect">
            <a:avLst/>
          </a:prstGeom>
        </p:spPr>
        <p:txBody>
          <a:bodyPr anchorCtr="0" anchor="t" bIns="91425" lIns="0" spcFirstLastPara="1" rIns="0" wrap="square" tIns="182875">
            <a:noAutofit/>
          </a:bodyPr>
          <a:lstStyle/>
          <a:p>
            <a:pPr indent="0" lvl="0" marL="0" rtl="0" algn="l">
              <a:spcBef>
                <a:spcPts val="0"/>
              </a:spcBef>
              <a:spcAft>
                <a:spcPts val="0"/>
              </a:spcAft>
              <a:buNone/>
            </a:pPr>
            <a:r>
              <a:rPr lang="en"/>
              <a:t>What is the OA advantage of Australian publications from 2010-2020 by publisher</a:t>
            </a:r>
            <a:endParaRPr/>
          </a:p>
        </p:txBody>
      </p:sp>
      <p:pic>
        <p:nvPicPr>
          <p:cNvPr id="273" name="Google Shape;273;p41"/>
          <p:cNvPicPr preferRelativeResize="0"/>
          <p:nvPr/>
        </p:nvPicPr>
        <p:blipFill>
          <a:blip r:embed="rId3">
            <a:alphaModFix/>
          </a:blip>
          <a:stretch>
            <a:fillRect/>
          </a:stretch>
        </p:blipFill>
        <p:spPr>
          <a:xfrm>
            <a:off x="4427700" y="1028700"/>
            <a:ext cx="5916499" cy="36978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imensions">
  <a:themeElements>
    <a:clrScheme name="Simple Light">
      <a:dk1>
        <a:srgbClr val="2A245C"/>
      </a:dk1>
      <a:lt1>
        <a:srgbClr val="FFFFFF"/>
      </a:lt1>
      <a:dk2>
        <a:srgbClr val="491759"/>
      </a:dk2>
      <a:lt2>
        <a:srgbClr val="EEEEEE"/>
      </a:lt2>
      <a:accent1>
        <a:srgbClr val="40BBED"/>
      </a:accent1>
      <a:accent2>
        <a:srgbClr val="304E9D"/>
      </a:accent2>
      <a:accent3>
        <a:srgbClr val="A2C617"/>
      </a:accent3>
      <a:accent4>
        <a:srgbClr val="EA3D9C"/>
      </a:accent4>
      <a:accent5>
        <a:srgbClr val="F18900"/>
      </a:accent5>
      <a:accent6>
        <a:srgbClr val="FFCC00"/>
      </a:accent6>
      <a:hlink>
        <a:srgbClr val="888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mensions">
  <a:themeElements>
    <a:clrScheme name="Simple Light">
      <a:dk1>
        <a:srgbClr val="2A245C"/>
      </a:dk1>
      <a:lt1>
        <a:srgbClr val="FFFFFF"/>
      </a:lt1>
      <a:dk2>
        <a:srgbClr val="491759"/>
      </a:dk2>
      <a:lt2>
        <a:srgbClr val="EEEEEE"/>
      </a:lt2>
      <a:accent1>
        <a:srgbClr val="40BBED"/>
      </a:accent1>
      <a:accent2>
        <a:srgbClr val="304E9D"/>
      </a:accent2>
      <a:accent3>
        <a:srgbClr val="A2C617"/>
      </a:accent3>
      <a:accent4>
        <a:srgbClr val="EA3D9C"/>
      </a:accent4>
      <a:accent5>
        <a:srgbClr val="F18900"/>
      </a:accent5>
      <a:accent6>
        <a:srgbClr val="FFCC00"/>
      </a:accent6>
      <a:hlink>
        <a:srgbClr val="888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