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64"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Lst>
  <p:sldSz cy="5143500" cx="9144000"/>
  <p:notesSz cx="6858000" cy="9144000"/>
  <p:embeddedFontLst>
    <p:embeddedFont>
      <p:font typeface="Muli"/>
      <p:regular r:id="rId27"/>
      <p:bold r:id="rId28"/>
      <p:italic r:id="rId29"/>
      <p:boldItalic r:id="rId30"/>
    </p:embeddedFont>
    <p:embeddedFont>
      <p:font typeface="Caveat"/>
      <p:regular r:id="rId31"/>
      <p:bold r:id="rId32"/>
    </p:embeddedFont>
    <p:embeddedFont>
      <p:font typeface="Helvetica Neue Light"/>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font" Target="fonts/Muli-bold.fntdata"/><Relationship Id="rId27" Type="http://schemas.openxmlformats.org/officeDocument/2006/relationships/font" Target="fonts/Muli-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Muli-italic.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Caveat-regular.fntdata"/><Relationship Id="rId30" Type="http://schemas.openxmlformats.org/officeDocument/2006/relationships/font" Target="fonts/Muli-boldItalic.fntdata"/><Relationship Id="rId11" Type="http://schemas.openxmlformats.org/officeDocument/2006/relationships/slide" Target="slides/slide7.xml"/><Relationship Id="rId33" Type="http://schemas.openxmlformats.org/officeDocument/2006/relationships/font" Target="fonts/HelveticaNeueLight-regular.fntdata"/><Relationship Id="rId10" Type="http://schemas.openxmlformats.org/officeDocument/2006/relationships/slide" Target="slides/slide6.xml"/><Relationship Id="rId32" Type="http://schemas.openxmlformats.org/officeDocument/2006/relationships/font" Target="fonts/Caveat-bold.fntdata"/><Relationship Id="rId13" Type="http://schemas.openxmlformats.org/officeDocument/2006/relationships/slide" Target="slides/slide9.xml"/><Relationship Id="rId35" Type="http://schemas.openxmlformats.org/officeDocument/2006/relationships/font" Target="fonts/HelveticaNeueLight-italic.fntdata"/><Relationship Id="rId12" Type="http://schemas.openxmlformats.org/officeDocument/2006/relationships/slide" Target="slides/slide8.xml"/><Relationship Id="rId34" Type="http://schemas.openxmlformats.org/officeDocument/2006/relationships/font" Target="fonts/HelveticaNeueLight-bold.fntdata"/><Relationship Id="rId15" Type="http://schemas.openxmlformats.org/officeDocument/2006/relationships/slide" Target="slides/slide11.xml"/><Relationship Id="rId14" Type="http://schemas.openxmlformats.org/officeDocument/2006/relationships/slide" Target="slides/slide10.xml"/><Relationship Id="rId36" Type="http://schemas.openxmlformats.org/officeDocument/2006/relationships/font" Target="fonts/HelveticaNeueLight-boldItalic.fnt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Google Shape;117;g5cc543d17d_2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5cc543d17d_2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Google Shape;180;g7dd7062076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7dd7062076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Google Shape;186;g7dd7062076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7dd7062076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E.g. if Australia publishes with The Lancet a lot, which is closed (like Nature) and want to keep doing that, there is no need to look for OA alternatives within elsevier, because there is no advantage. But if they wanted to move towards AO, a change to SN could be an </a:t>
            </a:r>
            <a:r>
              <a:rPr lang="en"/>
              <a:t>option</a:t>
            </a:r>
            <a:r>
              <a:rPr lang="en"/>
              <a:t>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1" name="Shape 201"/>
        <p:cNvGrpSpPr/>
        <p:nvPr/>
      </p:nvGrpSpPr>
      <p:grpSpPr>
        <a:xfrm>
          <a:off x="0" y="0"/>
          <a:ext cx="0" cy="0"/>
          <a:chOff x="0" y="0"/>
          <a:chExt cx="0" cy="0"/>
        </a:xfrm>
      </p:grpSpPr>
      <p:sp>
        <p:nvSpPr>
          <p:cNvPr id="202" name="Google Shape;202;g7dd7062076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7dd7062076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Just admit not very interesting but a display of data </a:t>
            </a:r>
            <a:r>
              <a:rPr lang="en"/>
              <a:t>that</a:t>
            </a:r>
            <a:r>
              <a:rPr lang="en"/>
              <a:t> just became available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7" name="Shape 207"/>
        <p:cNvGrpSpPr/>
        <p:nvPr/>
      </p:nvGrpSpPr>
      <p:grpSpPr>
        <a:xfrm>
          <a:off x="0" y="0"/>
          <a:ext cx="0" cy="0"/>
          <a:chOff x="0" y="0"/>
          <a:chExt cx="0" cy="0"/>
        </a:xfrm>
      </p:grpSpPr>
      <p:sp>
        <p:nvSpPr>
          <p:cNvPr id="208" name="Google Shape;208;g7dd7062076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7dd7062076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Indicative data + we only yet have 1.5 million - so a double limitation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3" name="Shape 213"/>
        <p:cNvGrpSpPr/>
        <p:nvPr/>
      </p:nvGrpSpPr>
      <p:grpSpPr>
        <a:xfrm>
          <a:off x="0" y="0"/>
          <a:ext cx="0" cy="0"/>
          <a:chOff x="0" y="0"/>
          <a:chExt cx="0" cy="0"/>
        </a:xfrm>
      </p:grpSpPr>
      <p:sp>
        <p:nvSpPr>
          <p:cNvPr id="214" name="Google Shape;214;g6f23a58585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6f23a58585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University of Technology Sydney (UTS) </a:t>
            </a:r>
            <a:endParaRPr/>
          </a:p>
          <a:p>
            <a:pPr indent="0" lvl="0" marL="0" rtl="0" algn="l">
              <a:spcBef>
                <a:spcPts val="0"/>
              </a:spcBef>
              <a:spcAft>
                <a:spcPts val="0"/>
              </a:spcAft>
              <a:buNone/>
            </a:pPr>
            <a:r>
              <a:rPr lang="en"/>
              <a:t>598</a:t>
            </a:r>
            <a:endParaRPr/>
          </a:p>
          <a:p>
            <a:pPr indent="0" lvl="0" marL="0" rtl="0" algn="l">
              <a:spcBef>
                <a:spcPts val="0"/>
              </a:spcBef>
              <a:spcAft>
                <a:spcPts val="0"/>
              </a:spcAft>
              <a:buNone/>
            </a:pPr>
            <a:r>
              <a:rPr lang="en"/>
              <a:t>NZD 436.4 M</a:t>
            </a:r>
            <a:endParaRPr/>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0" name="Shape 220"/>
        <p:cNvGrpSpPr/>
        <p:nvPr/>
      </p:nvGrpSpPr>
      <p:grpSpPr>
        <a:xfrm>
          <a:off x="0" y="0"/>
          <a:ext cx="0" cy="0"/>
          <a:chOff x="0" y="0"/>
          <a:chExt cx="0" cy="0"/>
        </a:xfrm>
      </p:grpSpPr>
      <p:sp>
        <p:nvSpPr>
          <p:cNvPr id="221" name="Google Shape;221;g7dd7062076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7dd7062076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6" name="Shape 226"/>
        <p:cNvGrpSpPr/>
        <p:nvPr/>
      </p:nvGrpSpPr>
      <p:grpSpPr>
        <a:xfrm>
          <a:off x="0" y="0"/>
          <a:ext cx="0" cy="0"/>
          <a:chOff x="0" y="0"/>
          <a:chExt cx="0" cy="0"/>
        </a:xfrm>
      </p:grpSpPr>
      <p:sp>
        <p:nvSpPr>
          <p:cNvPr id="227" name="Google Shape;227;g7dd7062076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7dd7062076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Highlight: Who gets the most money for FORs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2" name="Shape 232"/>
        <p:cNvGrpSpPr/>
        <p:nvPr/>
      </p:nvGrpSpPr>
      <p:grpSpPr>
        <a:xfrm>
          <a:off x="0" y="0"/>
          <a:ext cx="0" cy="0"/>
          <a:chOff x="0" y="0"/>
          <a:chExt cx="0" cy="0"/>
        </a:xfrm>
      </p:grpSpPr>
      <p:sp>
        <p:nvSpPr>
          <p:cNvPr id="233" name="Google Shape;233;g7dd7062076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7dd7062076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Highlight: Who gets the most money for RCDCs</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8" name="Shape 238"/>
        <p:cNvGrpSpPr/>
        <p:nvPr/>
      </p:nvGrpSpPr>
      <p:grpSpPr>
        <a:xfrm>
          <a:off x="0" y="0"/>
          <a:ext cx="0" cy="0"/>
          <a:chOff x="0" y="0"/>
          <a:chExt cx="0" cy="0"/>
        </a:xfrm>
      </p:grpSpPr>
      <p:sp>
        <p:nvSpPr>
          <p:cNvPr id="239" name="Google Shape;239;g7dd7062076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7dd7062076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Highlight: Who gets the most money for ICRPs</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4" name="Shape 244"/>
        <p:cNvGrpSpPr/>
        <p:nvPr/>
      </p:nvGrpSpPr>
      <p:grpSpPr>
        <a:xfrm>
          <a:off x="0" y="0"/>
          <a:ext cx="0" cy="0"/>
          <a:chOff x="0" y="0"/>
          <a:chExt cx="0" cy="0"/>
        </a:xfrm>
      </p:grpSpPr>
      <p:sp>
        <p:nvSpPr>
          <p:cNvPr id="245" name="Google Shape;245;g7dd7062076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7dd7062076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top RCDC for clinical trials match to a high degree the focus of </a:t>
            </a:r>
            <a:r>
              <a:rPr lang="en"/>
              <a:t>National Health and Medical Research Council (NHMRC) funding as well.</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Google Shape;124;g6f23a5858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6f23a5858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0" name="Shape 250"/>
        <p:cNvGrpSpPr/>
        <p:nvPr/>
      </p:nvGrpSpPr>
      <p:grpSpPr>
        <a:xfrm>
          <a:off x="0" y="0"/>
          <a:ext cx="0" cy="0"/>
          <a:chOff x="0" y="0"/>
          <a:chExt cx="0" cy="0"/>
        </a:xfrm>
      </p:grpSpPr>
      <p:sp>
        <p:nvSpPr>
          <p:cNvPr id="251" name="Google Shape;251;g7dd7062076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7dd7062076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6" name="Shape 256"/>
        <p:cNvGrpSpPr/>
        <p:nvPr/>
      </p:nvGrpSpPr>
      <p:grpSpPr>
        <a:xfrm>
          <a:off x="0" y="0"/>
          <a:ext cx="0" cy="0"/>
          <a:chOff x="0" y="0"/>
          <a:chExt cx="0" cy="0"/>
        </a:xfrm>
      </p:grpSpPr>
      <p:sp>
        <p:nvSpPr>
          <p:cNvPr id="257" name="Google Shape;257;g7dd7062076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7dd7062076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4" name="Shape 264"/>
        <p:cNvGrpSpPr/>
        <p:nvPr/>
      </p:nvGrpSpPr>
      <p:grpSpPr>
        <a:xfrm>
          <a:off x="0" y="0"/>
          <a:ext cx="0" cy="0"/>
          <a:chOff x="0" y="0"/>
          <a:chExt cx="0" cy="0"/>
        </a:xfrm>
      </p:grpSpPr>
      <p:sp>
        <p:nvSpPr>
          <p:cNvPr id="265" name="Google Shape;265;g7dd7062076_0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7dd7062076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Google Shape;132;g5cc543d17d_2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5cc543d17d_2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Google Shape;138;g7dd7062076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7dd7062076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Google Shape;144;g7dd7062076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7dd7062076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Your main three other countries of collaborators are the US, China, and the UK</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Google Shape;150;g7dd7062076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7dd7062076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Add asterix that this is indicative data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Google Shape;157;g6f23a58585_0_1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6f23a58585_0_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University of Technology Sydney (UTS) </a:t>
            </a:r>
            <a:endParaRPr/>
          </a:p>
          <a:p>
            <a:pPr indent="0" lvl="0" marL="0" rtl="0" algn="l">
              <a:spcBef>
                <a:spcPts val="0"/>
              </a:spcBef>
              <a:spcAft>
                <a:spcPts val="0"/>
              </a:spcAft>
              <a:buNone/>
            </a:pPr>
            <a:r>
              <a:rPr lang="en"/>
              <a:t>598</a:t>
            </a:r>
            <a:endParaRPr/>
          </a:p>
          <a:p>
            <a:pPr indent="0" lvl="0" marL="0" rtl="0" algn="l">
              <a:spcBef>
                <a:spcPts val="0"/>
              </a:spcBef>
              <a:spcAft>
                <a:spcPts val="0"/>
              </a:spcAft>
              <a:buNone/>
            </a:pPr>
            <a:r>
              <a:rPr lang="en"/>
              <a:t>NZD 436.4 M</a:t>
            </a: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Google Shape;165;g6f23a58585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6f23a58585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University of Technology Sydney (UTS) </a:t>
            </a:r>
            <a:endParaRPr/>
          </a:p>
          <a:p>
            <a:pPr indent="0" lvl="0" marL="0" rtl="0" algn="l">
              <a:spcBef>
                <a:spcPts val="0"/>
              </a:spcBef>
              <a:spcAft>
                <a:spcPts val="0"/>
              </a:spcAft>
              <a:buNone/>
            </a:pPr>
            <a:r>
              <a:rPr lang="en"/>
              <a:t>598</a:t>
            </a:r>
            <a:endParaRPr/>
          </a:p>
          <a:p>
            <a:pPr indent="0" lvl="0" marL="0" rtl="0" algn="l">
              <a:spcBef>
                <a:spcPts val="0"/>
              </a:spcBef>
              <a:spcAft>
                <a:spcPts val="0"/>
              </a:spcAft>
              <a:buNone/>
            </a:pPr>
            <a:r>
              <a:rPr lang="en"/>
              <a:t>NZD 436.4 M</a:t>
            </a:r>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Google Shape;173;g7dd7062076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7dd7062076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Interesting that PLoS has the highest CR and the highest share of attention </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 Id="rId3" Type="http://schemas.openxmlformats.org/officeDocument/2006/relationships/image" Target="../media/image31.png"/><Relationship Id="rId4" Type="http://schemas.openxmlformats.org/officeDocument/2006/relationships/image" Target="../media/image1.png"/><Relationship Id="rId5"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38.png"/><Relationship Id="rId4" Type="http://schemas.openxmlformats.org/officeDocument/2006/relationships/image" Target="../media/image4.png"/><Relationship Id="rId5"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4.png"/><Relationship Id="rId4"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13.png"/><Relationship Id="rId4" Type="http://schemas.openxmlformats.org/officeDocument/2006/relationships/image" Target="../media/image4.png"/><Relationship Id="rId5"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12.png"/><Relationship Id="rId4" Type="http://schemas.openxmlformats.org/officeDocument/2006/relationships/image" Target="../media/image4.png"/><Relationship Id="rId5"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2.png"/><Relationship Id="rId3" Type="http://schemas.openxmlformats.org/officeDocument/2006/relationships/image" Target="../media/image4.png"/><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 Id="rId3" Type="http://schemas.openxmlformats.org/officeDocument/2006/relationships/image" Target="../media/image27.png"/><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 Id="rId3" Type="http://schemas.openxmlformats.org/officeDocument/2006/relationships/image" Target="../media/image27.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1.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1.pn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27.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4.png"/><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4.png"/><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4.png"/><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36.png"/><Relationship Id="rId4" Type="http://schemas.openxmlformats.org/officeDocument/2006/relationships/image" Target="../media/image4.png"/><Relationship Id="rId5"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37.png"/><Relationship Id="rId4" Type="http://schemas.openxmlformats.org/officeDocument/2006/relationships/image" Target="../media/image4.png"/><Relationship Id="rId5"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ver Page_1">
  <p:cSld name="TITLE_2">
    <p:bg>
      <p:bgPr>
        <a:blipFill>
          <a:blip r:embed="rId2">
            <a:alphaModFix/>
          </a:blip>
          <a:stretch>
            <a:fillRect/>
          </a:stretch>
        </a:blipFill>
      </p:bgPr>
    </p:bg>
    <p:spTree>
      <p:nvGrpSpPr>
        <p:cNvPr id="8" name="Shape 8"/>
        <p:cNvGrpSpPr/>
        <p:nvPr/>
      </p:nvGrpSpPr>
      <p:grpSpPr>
        <a:xfrm>
          <a:off x="0" y="0"/>
          <a:ext cx="0" cy="0"/>
          <a:chOff x="0" y="0"/>
          <a:chExt cx="0" cy="0"/>
        </a:xfrm>
      </p:grpSpPr>
      <p:sp>
        <p:nvSpPr>
          <p:cNvPr id="9" name="Google Shape;9;p2"/>
          <p:cNvSpPr/>
          <p:nvPr/>
        </p:nvSpPr>
        <p:spPr>
          <a:xfrm>
            <a:off x="248825" y="257700"/>
            <a:ext cx="1768500" cy="364500"/>
          </a:xfrm>
          <a:prstGeom prst="rect">
            <a:avLst/>
          </a:prstGeom>
          <a:solidFill>
            <a:srgbClr val="2A24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 name="Google Shape;10;p2"/>
          <p:cNvPicPr preferRelativeResize="0"/>
          <p:nvPr/>
        </p:nvPicPr>
        <p:blipFill rotWithShape="1">
          <a:blip r:embed="rId3">
            <a:alphaModFix/>
          </a:blip>
          <a:srcRect b="0" l="0" r="0" t="0"/>
          <a:stretch/>
        </p:blipFill>
        <p:spPr>
          <a:xfrm>
            <a:off x="4942377" y="916425"/>
            <a:ext cx="3466700" cy="3158250"/>
          </a:xfrm>
          <a:prstGeom prst="rect">
            <a:avLst/>
          </a:prstGeom>
          <a:noFill/>
          <a:ln>
            <a:noFill/>
          </a:ln>
        </p:spPr>
      </p:pic>
      <p:sp>
        <p:nvSpPr>
          <p:cNvPr id="11" name="Google Shape;11;p2"/>
          <p:cNvSpPr txBox="1"/>
          <p:nvPr>
            <p:ph idx="1" type="subTitle"/>
          </p:nvPr>
        </p:nvSpPr>
        <p:spPr>
          <a:xfrm>
            <a:off x="5328727" y="1426200"/>
            <a:ext cx="2694000" cy="2138700"/>
          </a:xfrm>
          <a:prstGeom prst="rect">
            <a:avLst/>
          </a:prstGeom>
        </p:spPr>
        <p:txBody>
          <a:bodyPr anchorCtr="0" anchor="ctr" bIns="0" lIns="0" spcFirstLastPara="1" rIns="0" wrap="square" tIns="0">
            <a:noAutofit/>
          </a:bodyPr>
          <a:lstStyle>
            <a:lvl1pPr lvl="0" rtl="0" algn="ctr">
              <a:spcBef>
                <a:spcPts val="0"/>
              </a:spcBef>
              <a:spcAft>
                <a:spcPts val="0"/>
              </a:spcAft>
              <a:buNone/>
              <a:defRPr>
                <a:solidFill>
                  <a:srgbClr val="FFFFFF"/>
                </a:solidFill>
                <a:latin typeface="Helvetica Neue Light"/>
                <a:ea typeface="Helvetica Neue Light"/>
                <a:cs typeface="Helvetica Neue Light"/>
                <a:sym typeface="Helvetica Neue Light"/>
              </a:defRPr>
            </a:lvl1pPr>
            <a:lvl2pPr lvl="1" rtl="0" algn="ctr">
              <a:spcBef>
                <a:spcPts val="0"/>
              </a:spcBef>
              <a:spcAft>
                <a:spcPts val="0"/>
              </a:spcAft>
              <a:buNone/>
              <a:defRPr/>
            </a:lvl2pPr>
            <a:lvl3pPr lvl="2" rtl="0" algn="ctr">
              <a:spcBef>
                <a:spcPts val="0"/>
              </a:spcBef>
              <a:spcAft>
                <a:spcPts val="0"/>
              </a:spcAft>
              <a:buNone/>
              <a:defRPr/>
            </a:lvl3pPr>
            <a:lvl4pPr lvl="3" rtl="0" algn="ctr">
              <a:spcBef>
                <a:spcPts val="0"/>
              </a:spcBef>
              <a:spcAft>
                <a:spcPts val="0"/>
              </a:spcAft>
              <a:buNone/>
              <a:defRPr/>
            </a:lvl4pPr>
            <a:lvl5pPr lvl="4" rtl="0" algn="ctr">
              <a:spcBef>
                <a:spcPts val="0"/>
              </a:spcBef>
              <a:spcAft>
                <a:spcPts val="0"/>
              </a:spcAft>
              <a:buNone/>
              <a:defRPr/>
            </a:lvl5pPr>
            <a:lvl6pPr lvl="5" rtl="0" algn="ctr">
              <a:spcBef>
                <a:spcPts val="0"/>
              </a:spcBef>
              <a:spcAft>
                <a:spcPts val="0"/>
              </a:spcAft>
              <a:buNone/>
              <a:defRPr/>
            </a:lvl6pPr>
            <a:lvl7pPr lvl="6" rtl="0" algn="ctr">
              <a:spcBef>
                <a:spcPts val="0"/>
              </a:spcBef>
              <a:spcAft>
                <a:spcPts val="0"/>
              </a:spcAft>
              <a:buNone/>
              <a:defRPr/>
            </a:lvl7pPr>
            <a:lvl8pPr lvl="7" rtl="0" algn="ctr">
              <a:spcBef>
                <a:spcPts val="0"/>
              </a:spcBef>
              <a:spcAft>
                <a:spcPts val="0"/>
              </a:spcAft>
              <a:buNone/>
              <a:defRPr/>
            </a:lvl8pPr>
            <a:lvl9pPr lvl="8" rtl="0" algn="ctr">
              <a:spcBef>
                <a:spcPts val="0"/>
              </a:spcBef>
              <a:spcAft>
                <a:spcPts val="0"/>
              </a:spcAft>
              <a:buNone/>
              <a:defRPr/>
            </a:lvl9pPr>
          </a:lstStyle>
          <a:p/>
        </p:txBody>
      </p:sp>
      <p:sp>
        <p:nvSpPr>
          <p:cNvPr id="12" name="Google Shape;12;p2"/>
          <p:cNvSpPr txBox="1"/>
          <p:nvPr>
            <p:ph type="title"/>
          </p:nvPr>
        </p:nvSpPr>
        <p:spPr>
          <a:xfrm>
            <a:off x="457200" y="1808925"/>
            <a:ext cx="4032300" cy="1113300"/>
          </a:xfrm>
          <a:prstGeom prst="rect">
            <a:avLst/>
          </a:prstGeom>
          <a:noFill/>
          <a:ln>
            <a:noFill/>
          </a:ln>
        </p:spPr>
        <p:txBody>
          <a:bodyPr anchorCtr="0" anchor="t" bIns="91425" lIns="0" spcFirstLastPara="1" rIns="0" wrap="square" tIns="91425">
            <a:noAutofit/>
          </a:bodyPr>
          <a:lstStyle>
            <a:lvl1pPr lvl="0" rtl="0">
              <a:spcBef>
                <a:spcPts val="0"/>
              </a:spcBef>
              <a:spcAft>
                <a:spcPts val="0"/>
              </a:spcAft>
              <a:buNone/>
              <a:defRPr sz="3000">
                <a:solidFill>
                  <a:srgbClr val="FFFFFF"/>
                </a:solidFill>
                <a:latin typeface="Helvetica Neue Light"/>
                <a:ea typeface="Helvetica Neue Light"/>
                <a:cs typeface="Helvetica Neue Light"/>
                <a:sym typeface="Helvetica Neue Light"/>
              </a:defRPr>
            </a:lvl1pPr>
            <a:lvl2pPr lvl="1" rtl="0">
              <a:spcBef>
                <a:spcPts val="0"/>
              </a:spcBef>
              <a:spcAft>
                <a:spcPts val="0"/>
              </a:spcAft>
              <a:buNone/>
              <a:defRPr>
                <a:latin typeface="Helvetica Neue Light"/>
                <a:ea typeface="Helvetica Neue Light"/>
                <a:cs typeface="Helvetica Neue Light"/>
                <a:sym typeface="Helvetica Neue Light"/>
              </a:defRPr>
            </a:lvl2pPr>
            <a:lvl3pPr lvl="2" rtl="0">
              <a:spcBef>
                <a:spcPts val="0"/>
              </a:spcBef>
              <a:spcAft>
                <a:spcPts val="0"/>
              </a:spcAft>
              <a:buNone/>
              <a:defRPr>
                <a:latin typeface="Helvetica Neue Light"/>
                <a:ea typeface="Helvetica Neue Light"/>
                <a:cs typeface="Helvetica Neue Light"/>
                <a:sym typeface="Helvetica Neue Light"/>
              </a:defRPr>
            </a:lvl3pPr>
            <a:lvl4pPr lvl="3" rtl="0">
              <a:spcBef>
                <a:spcPts val="0"/>
              </a:spcBef>
              <a:spcAft>
                <a:spcPts val="0"/>
              </a:spcAft>
              <a:buNone/>
              <a:defRPr>
                <a:latin typeface="Helvetica Neue Light"/>
                <a:ea typeface="Helvetica Neue Light"/>
                <a:cs typeface="Helvetica Neue Light"/>
                <a:sym typeface="Helvetica Neue Light"/>
              </a:defRPr>
            </a:lvl4pPr>
            <a:lvl5pPr lvl="4" rtl="0">
              <a:spcBef>
                <a:spcPts val="0"/>
              </a:spcBef>
              <a:spcAft>
                <a:spcPts val="0"/>
              </a:spcAft>
              <a:buNone/>
              <a:defRPr>
                <a:latin typeface="Helvetica Neue Light"/>
                <a:ea typeface="Helvetica Neue Light"/>
                <a:cs typeface="Helvetica Neue Light"/>
                <a:sym typeface="Helvetica Neue Light"/>
              </a:defRPr>
            </a:lvl5pPr>
            <a:lvl6pPr lvl="5" rtl="0">
              <a:spcBef>
                <a:spcPts val="0"/>
              </a:spcBef>
              <a:spcAft>
                <a:spcPts val="0"/>
              </a:spcAft>
              <a:buNone/>
              <a:defRPr>
                <a:latin typeface="Helvetica Neue Light"/>
                <a:ea typeface="Helvetica Neue Light"/>
                <a:cs typeface="Helvetica Neue Light"/>
                <a:sym typeface="Helvetica Neue Light"/>
              </a:defRPr>
            </a:lvl6pPr>
            <a:lvl7pPr lvl="6" rtl="0">
              <a:spcBef>
                <a:spcPts val="0"/>
              </a:spcBef>
              <a:spcAft>
                <a:spcPts val="0"/>
              </a:spcAft>
              <a:buNone/>
              <a:defRPr>
                <a:latin typeface="Helvetica Neue Light"/>
                <a:ea typeface="Helvetica Neue Light"/>
                <a:cs typeface="Helvetica Neue Light"/>
                <a:sym typeface="Helvetica Neue Light"/>
              </a:defRPr>
            </a:lvl7pPr>
            <a:lvl8pPr lvl="7" rtl="0">
              <a:spcBef>
                <a:spcPts val="0"/>
              </a:spcBef>
              <a:spcAft>
                <a:spcPts val="0"/>
              </a:spcAft>
              <a:buNone/>
              <a:defRPr>
                <a:latin typeface="Helvetica Neue Light"/>
                <a:ea typeface="Helvetica Neue Light"/>
                <a:cs typeface="Helvetica Neue Light"/>
                <a:sym typeface="Helvetica Neue Light"/>
              </a:defRPr>
            </a:lvl8pPr>
            <a:lvl9pPr lvl="8" rtl="0">
              <a:spcBef>
                <a:spcPts val="0"/>
              </a:spcBef>
              <a:spcAft>
                <a:spcPts val="0"/>
              </a:spcAft>
              <a:buNone/>
              <a:defRPr>
                <a:latin typeface="Helvetica Neue Light"/>
                <a:ea typeface="Helvetica Neue Light"/>
                <a:cs typeface="Helvetica Neue Light"/>
                <a:sym typeface="Helvetica Neue Light"/>
              </a:defRPr>
            </a:lvl9pPr>
          </a:lstStyle>
          <a:p/>
        </p:txBody>
      </p:sp>
      <p:sp>
        <p:nvSpPr>
          <p:cNvPr id="13" name="Google Shape;13;p2"/>
          <p:cNvSpPr txBox="1"/>
          <p:nvPr>
            <p:ph idx="2" type="subTitle"/>
          </p:nvPr>
        </p:nvSpPr>
        <p:spPr>
          <a:xfrm>
            <a:off x="457200" y="2952800"/>
            <a:ext cx="4032300" cy="454500"/>
          </a:xfrm>
          <a:prstGeom prst="rect">
            <a:avLst/>
          </a:prstGeom>
        </p:spPr>
        <p:txBody>
          <a:bodyPr anchorCtr="0" anchor="ctr" bIns="91425" lIns="0" spcFirstLastPara="1" rIns="0" wrap="square" tIns="91425">
            <a:noAutofit/>
          </a:bodyPr>
          <a:lstStyle>
            <a:lvl1pPr lvl="0" rtl="0">
              <a:spcBef>
                <a:spcPts val="0"/>
              </a:spcBef>
              <a:spcAft>
                <a:spcPts val="0"/>
              </a:spcAft>
              <a:buNone/>
              <a:defRPr>
                <a:solidFill>
                  <a:srgbClr val="FFFFFF"/>
                </a:solidFill>
              </a:defRPr>
            </a:lvl1pPr>
            <a:lvl2pPr lvl="1" rtl="0">
              <a:spcBef>
                <a:spcPts val="0"/>
              </a:spcBef>
              <a:spcAft>
                <a:spcPts val="0"/>
              </a:spcAft>
              <a:buNone/>
              <a:defRPr>
                <a:solidFill>
                  <a:srgbClr val="FFFFFF"/>
                </a:solidFill>
              </a:defRPr>
            </a:lvl2pPr>
            <a:lvl3pPr lvl="2" rtl="0">
              <a:spcBef>
                <a:spcPts val="0"/>
              </a:spcBef>
              <a:spcAft>
                <a:spcPts val="0"/>
              </a:spcAft>
              <a:buNone/>
              <a:defRPr>
                <a:solidFill>
                  <a:srgbClr val="FFFFFF"/>
                </a:solidFill>
              </a:defRPr>
            </a:lvl3pPr>
            <a:lvl4pPr lvl="3" rtl="0">
              <a:spcBef>
                <a:spcPts val="0"/>
              </a:spcBef>
              <a:spcAft>
                <a:spcPts val="0"/>
              </a:spcAft>
              <a:buNone/>
              <a:defRPr>
                <a:solidFill>
                  <a:srgbClr val="FFFFFF"/>
                </a:solidFill>
              </a:defRPr>
            </a:lvl4pPr>
            <a:lvl5pPr lvl="4" rtl="0">
              <a:spcBef>
                <a:spcPts val="0"/>
              </a:spcBef>
              <a:spcAft>
                <a:spcPts val="0"/>
              </a:spcAft>
              <a:buNone/>
              <a:defRPr>
                <a:solidFill>
                  <a:srgbClr val="FFFFFF"/>
                </a:solidFill>
              </a:defRPr>
            </a:lvl5pPr>
            <a:lvl6pPr lvl="5" rtl="0">
              <a:spcBef>
                <a:spcPts val="0"/>
              </a:spcBef>
              <a:spcAft>
                <a:spcPts val="0"/>
              </a:spcAft>
              <a:buNone/>
              <a:defRPr>
                <a:solidFill>
                  <a:srgbClr val="FFFFFF"/>
                </a:solidFill>
              </a:defRPr>
            </a:lvl6pPr>
            <a:lvl7pPr lvl="6" rtl="0">
              <a:spcBef>
                <a:spcPts val="0"/>
              </a:spcBef>
              <a:spcAft>
                <a:spcPts val="0"/>
              </a:spcAft>
              <a:buNone/>
              <a:defRPr>
                <a:solidFill>
                  <a:srgbClr val="FFFFFF"/>
                </a:solidFill>
              </a:defRPr>
            </a:lvl7pPr>
            <a:lvl8pPr lvl="7" rtl="0">
              <a:spcBef>
                <a:spcPts val="0"/>
              </a:spcBef>
              <a:spcAft>
                <a:spcPts val="0"/>
              </a:spcAft>
              <a:buNone/>
              <a:defRPr>
                <a:solidFill>
                  <a:srgbClr val="FFFFFF"/>
                </a:solidFill>
              </a:defRPr>
            </a:lvl8pPr>
            <a:lvl9pPr lvl="8" rtl="0">
              <a:spcBef>
                <a:spcPts val="0"/>
              </a:spcBef>
              <a:spcAft>
                <a:spcPts val="0"/>
              </a:spcAft>
              <a:buNone/>
              <a:defRPr>
                <a:solidFill>
                  <a:srgbClr val="FFFFFF"/>
                </a:solidFill>
              </a:defRPr>
            </a:lvl9pPr>
          </a:lstStyle>
          <a:p/>
        </p:txBody>
      </p:sp>
      <p:pic>
        <p:nvPicPr>
          <p:cNvPr id="14" name="Google Shape;14;p2"/>
          <p:cNvPicPr preferRelativeResize="0"/>
          <p:nvPr/>
        </p:nvPicPr>
        <p:blipFill>
          <a:blip r:embed="rId4">
            <a:alphaModFix/>
          </a:blip>
          <a:stretch>
            <a:fillRect/>
          </a:stretch>
        </p:blipFill>
        <p:spPr>
          <a:xfrm>
            <a:off x="5309775" y="4442175"/>
            <a:ext cx="3551349" cy="488475"/>
          </a:xfrm>
          <a:prstGeom prst="rect">
            <a:avLst/>
          </a:prstGeom>
          <a:noFill/>
          <a:ln>
            <a:noFill/>
          </a:ln>
        </p:spPr>
      </p:pic>
      <p:pic>
        <p:nvPicPr>
          <p:cNvPr id="15" name="Google Shape;15;p2"/>
          <p:cNvPicPr preferRelativeResize="0"/>
          <p:nvPr/>
        </p:nvPicPr>
        <p:blipFill>
          <a:blip r:embed="rId5">
            <a:alphaModFix/>
          </a:blip>
          <a:stretch>
            <a:fillRect/>
          </a:stretch>
        </p:blipFill>
        <p:spPr>
          <a:xfrm>
            <a:off x="365760" y="198975"/>
            <a:ext cx="2751051" cy="48777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xt + Hex_3">
  <p:cSld name="SECTION_HEADER_8_2_1_1">
    <p:bg>
      <p:bgPr>
        <a:blipFill>
          <a:blip r:embed="rId2">
            <a:alphaModFix/>
          </a:blip>
          <a:stretch>
            <a:fillRect/>
          </a:stretch>
        </a:blipFill>
      </p:bgPr>
    </p:bg>
    <p:spTree>
      <p:nvGrpSpPr>
        <p:cNvPr id="65" name="Shape 65"/>
        <p:cNvGrpSpPr/>
        <p:nvPr/>
      </p:nvGrpSpPr>
      <p:grpSpPr>
        <a:xfrm>
          <a:off x="0" y="0"/>
          <a:ext cx="0" cy="0"/>
          <a:chOff x="0" y="0"/>
          <a:chExt cx="0" cy="0"/>
        </a:xfrm>
      </p:grpSpPr>
      <p:sp>
        <p:nvSpPr>
          <p:cNvPr id="66" name="Google Shape;66;p11"/>
          <p:cNvSpPr txBox="1"/>
          <p:nvPr>
            <p:ph idx="1" type="body"/>
          </p:nvPr>
        </p:nvSpPr>
        <p:spPr>
          <a:xfrm>
            <a:off x="457200" y="1028700"/>
            <a:ext cx="4259400" cy="3474900"/>
          </a:xfrm>
          <a:prstGeom prst="rect">
            <a:avLst/>
          </a:prstGeom>
          <a:noFill/>
        </p:spPr>
        <p:txBody>
          <a:bodyPr anchorCtr="0" anchor="t" bIns="91425" lIns="0" spcFirstLastPara="1" rIns="0" wrap="square" tIns="182875">
            <a:noAutofit/>
          </a:bodyPr>
          <a:lstStyle>
            <a:lvl1pPr indent="-317500" lvl="0" marL="4572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1pPr>
            <a:lvl2pPr indent="-317500" lvl="1" marL="9144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2pPr>
            <a:lvl3pPr indent="-317500" lvl="2" marL="13716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3pPr>
            <a:lvl4pPr indent="-317500" lvl="3" marL="18288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4pPr>
            <a:lvl5pPr indent="-317500" lvl="4" marL="22860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5pPr>
            <a:lvl6pPr indent="-317500" lvl="5" marL="27432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6pPr>
            <a:lvl7pPr indent="-317500" lvl="6" marL="32004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7pPr>
            <a:lvl8pPr indent="-317500" lvl="7" marL="36576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8pPr>
            <a:lvl9pPr indent="-317500" lvl="8" marL="41148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9pPr>
          </a:lstStyle>
          <a:p/>
        </p:txBody>
      </p:sp>
      <p:sp>
        <p:nvSpPr>
          <p:cNvPr id="67" name="Google Shape;67;p11"/>
          <p:cNvSpPr txBox="1"/>
          <p:nvPr>
            <p:ph type="title"/>
          </p:nvPr>
        </p:nvSpPr>
        <p:spPr>
          <a:xfrm>
            <a:off x="457200" y="313800"/>
            <a:ext cx="8229600" cy="333900"/>
          </a:xfrm>
          <a:prstGeom prst="rect">
            <a:avLst/>
          </a:prstGeom>
          <a:noFill/>
        </p:spPr>
        <p:txBody>
          <a:bodyPr anchorCtr="0" anchor="t" bIns="0" lIns="0" spcFirstLastPara="1" rIns="0" wrap="square" tIns="0">
            <a:noAutofit/>
          </a:bodyPr>
          <a:lstStyle>
            <a:lvl1pPr lvl="0" rtl="0">
              <a:spcBef>
                <a:spcPts val="0"/>
              </a:spcBef>
              <a:spcAft>
                <a:spcPts val="0"/>
              </a:spcAft>
              <a:buNone/>
              <a:defRPr sz="2400">
                <a:latin typeface="Helvetica Neue Light"/>
                <a:ea typeface="Helvetica Neue Light"/>
                <a:cs typeface="Helvetica Neue Light"/>
                <a:sym typeface="Helvetica Neue Light"/>
              </a:defRPr>
            </a:lvl1pPr>
            <a:lvl2pPr lvl="1" rtl="0">
              <a:spcBef>
                <a:spcPts val="0"/>
              </a:spcBef>
              <a:spcAft>
                <a:spcPts val="0"/>
              </a:spcAft>
              <a:buNone/>
              <a:defRPr>
                <a:latin typeface="Helvetica Neue Light"/>
                <a:ea typeface="Helvetica Neue Light"/>
                <a:cs typeface="Helvetica Neue Light"/>
                <a:sym typeface="Helvetica Neue Light"/>
              </a:defRPr>
            </a:lvl2pPr>
            <a:lvl3pPr lvl="2" rtl="0">
              <a:spcBef>
                <a:spcPts val="0"/>
              </a:spcBef>
              <a:spcAft>
                <a:spcPts val="0"/>
              </a:spcAft>
              <a:buNone/>
              <a:defRPr>
                <a:latin typeface="Helvetica Neue Light"/>
                <a:ea typeface="Helvetica Neue Light"/>
                <a:cs typeface="Helvetica Neue Light"/>
                <a:sym typeface="Helvetica Neue Light"/>
              </a:defRPr>
            </a:lvl3pPr>
            <a:lvl4pPr lvl="3" rtl="0">
              <a:spcBef>
                <a:spcPts val="0"/>
              </a:spcBef>
              <a:spcAft>
                <a:spcPts val="0"/>
              </a:spcAft>
              <a:buNone/>
              <a:defRPr>
                <a:latin typeface="Helvetica Neue Light"/>
                <a:ea typeface="Helvetica Neue Light"/>
                <a:cs typeface="Helvetica Neue Light"/>
                <a:sym typeface="Helvetica Neue Light"/>
              </a:defRPr>
            </a:lvl4pPr>
            <a:lvl5pPr lvl="4" rtl="0">
              <a:spcBef>
                <a:spcPts val="0"/>
              </a:spcBef>
              <a:spcAft>
                <a:spcPts val="0"/>
              </a:spcAft>
              <a:buNone/>
              <a:defRPr>
                <a:latin typeface="Helvetica Neue Light"/>
                <a:ea typeface="Helvetica Neue Light"/>
                <a:cs typeface="Helvetica Neue Light"/>
                <a:sym typeface="Helvetica Neue Light"/>
              </a:defRPr>
            </a:lvl5pPr>
            <a:lvl6pPr lvl="5" rtl="0">
              <a:spcBef>
                <a:spcPts val="0"/>
              </a:spcBef>
              <a:spcAft>
                <a:spcPts val="0"/>
              </a:spcAft>
              <a:buNone/>
              <a:defRPr>
                <a:latin typeface="Helvetica Neue Light"/>
                <a:ea typeface="Helvetica Neue Light"/>
                <a:cs typeface="Helvetica Neue Light"/>
                <a:sym typeface="Helvetica Neue Light"/>
              </a:defRPr>
            </a:lvl6pPr>
            <a:lvl7pPr lvl="6" rtl="0">
              <a:spcBef>
                <a:spcPts val="0"/>
              </a:spcBef>
              <a:spcAft>
                <a:spcPts val="0"/>
              </a:spcAft>
              <a:buNone/>
              <a:defRPr>
                <a:latin typeface="Helvetica Neue Light"/>
                <a:ea typeface="Helvetica Neue Light"/>
                <a:cs typeface="Helvetica Neue Light"/>
                <a:sym typeface="Helvetica Neue Light"/>
              </a:defRPr>
            </a:lvl7pPr>
            <a:lvl8pPr lvl="7" rtl="0">
              <a:spcBef>
                <a:spcPts val="0"/>
              </a:spcBef>
              <a:spcAft>
                <a:spcPts val="0"/>
              </a:spcAft>
              <a:buNone/>
              <a:defRPr>
                <a:latin typeface="Helvetica Neue Light"/>
                <a:ea typeface="Helvetica Neue Light"/>
                <a:cs typeface="Helvetica Neue Light"/>
                <a:sym typeface="Helvetica Neue Light"/>
              </a:defRPr>
            </a:lvl8pPr>
            <a:lvl9pPr lvl="8" rtl="0">
              <a:spcBef>
                <a:spcPts val="0"/>
              </a:spcBef>
              <a:spcAft>
                <a:spcPts val="0"/>
              </a:spcAft>
              <a:buNone/>
              <a:defRPr>
                <a:latin typeface="Helvetica Neue Light"/>
                <a:ea typeface="Helvetica Neue Light"/>
                <a:cs typeface="Helvetica Neue Light"/>
                <a:sym typeface="Helvetica Neue Light"/>
              </a:defRPr>
            </a:lvl9pPr>
          </a:lstStyle>
          <a:p/>
        </p:txBody>
      </p:sp>
      <p:pic>
        <p:nvPicPr>
          <p:cNvPr id="68" name="Google Shape;68;p11"/>
          <p:cNvPicPr preferRelativeResize="0"/>
          <p:nvPr/>
        </p:nvPicPr>
        <p:blipFill rotWithShape="1">
          <a:blip r:embed="rId3">
            <a:alphaModFix/>
          </a:blip>
          <a:srcRect b="0" l="0" r="0" t="0"/>
          <a:stretch/>
        </p:blipFill>
        <p:spPr>
          <a:xfrm>
            <a:off x="5903361" y="1338911"/>
            <a:ext cx="2615025" cy="2382375"/>
          </a:xfrm>
          <a:prstGeom prst="rect">
            <a:avLst/>
          </a:prstGeom>
          <a:noFill/>
          <a:ln>
            <a:noFill/>
          </a:ln>
        </p:spPr>
      </p:pic>
      <p:sp>
        <p:nvSpPr>
          <p:cNvPr id="69" name="Google Shape;69;p11"/>
          <p:cNvSpPr txBox="1"/>
          <p:nvPr>
            <p:ph idx="2" type="subTitle"/>
          </p:nvPr>
        </p:nvSpPr>
        <p:spPr>
          <a:xfrm>
            <a:off x="6192973" y="1714098"/>
            <a:ext cx="2035800" cy="1632000"/>
          </a:xfrm>
          <a:prstGeom prst="rect">
            <a:avLst/>
          </a:prstGeom>
        </p:spPr>
        <p:txBody>
          <a:bodyPr anchorCtr="0" anchor="ctr" bIns="0" lIns="0" spcFirstLastPara="1" rIns="0" wrap="square" tIns="0">
            <a:noAutofit/>
          </a:bodyPr>
          <a:lstStyle>
            <a:lvl1pPr lvl="0" rtl="0" algn="ctr">
              <a:spcBef>
                <a:spcPts val="0"/>
              </a:spcBef>
              <a:spcAft>
                <a:spcPts val="0"/>
              </a:spcAft>
              <a:buNone/>
              <a:defRPr>
                <a:solidFill>
                  <a:srgbClr val="FFFFFF"/>
                </a:solidFill>
                <a:latin typeface="Helvetica Neue Light"/>
                <a:ea typeface="Helvetica Neue Light"/>
                <a:cs typeface="Helvetica Neue Light"/>
                <a:sym typeface="Helvetica Neue Light"/>
              </a:defRPr>
            </a:lvl1pPr>
            <a:lvl2pPr lvl="1" rtl="0">
              <a:spcBef>
                <a:spcPts val="0"/>
              </a:spcBef>
              <a:spcAft>
                <a:spcPts val="0"/>
              </a:spcAft>
              <a:buNone/>
              <a:defRPr>
                <a:solidFill>
                  <a:srgbClr val="FFFFFF"/>
                </a:solidFill>
                <a:latin typeface="Muli"/>
                <a:ea typeface="Muli"/>
                <a:cs typeface="Muli"/>
                <a:sym typeface="Muli"/>
              </a:defRPr>
            </a:lvl2pPr>
            <a:lvl3pPr lvl="2" rtl="0">
              <a:spcBef>
                <a:spcPts val="0"/>
              </a:spcBef>
              <a:spcAft>
                <a:spcPts val="0"/>
              </a:spcAft>
              <a:buNone/>
              <a:defRPr>
                <a:solidFill>
                  <a:srgbClr val="FFFFFF"/>
                </a:solidFill>
                <a:latin typeface="Muli"/>
                <a:ea typeface="Muli"/>
                <a:cs typeface="Muli"/>
                <a:sym typeface="Muli"/>
              </a:defRPr>
            </a:lvl3pPr>
            <a:lvl4pPr lvl="3" rtl="0">
              <a:spcBef>
                <a:spcPts val="0"/>
              </a:spcBef>
              <a:spcAft>
                <a:spcPts val="0"/>
              </a:spcAft>
              <a:buNone/>
              <a:defRPr>
                <a:solidFill>
                  <a:srgbClr val="FFFFFF"/>
                </a:solidFill>
                <a:latin typeface="Muli"/>
                <a:ea typeface="Muli"/>
                <a:cs typeface="Muli"/>
                <a:sym typeface="Muli"/>
              </a:defRPr>
            </a:lvl4pPr>
            <a:lvl5pPr lvl="4" rtl="0">
              <a:spcBef>
                <a:spcPts val="0"/>
              </a:spcBef>
              <a:spcAft>
                <a:spcPts val="0"/>
              </a:spcAft>
              <a:buNone/>
              <a:defRPr>
                <a:solidFill>
                  <a:srgbClr val="FFFFFF"/>
                </a:solidFill>
                <a:latin typeface="Muli"/>
                <a:ea typeface="Muli"/>
                <a:cs typeface="Muli"/>
                <a:sym typeface="Muli"/>
              </a:defRPr>
            </a:lvl5pPr>
            <a:lvl6pPr lvl="5" rtl="0">
              <a:spcBef>
                <a:spcPts val="0"/>
              </a:spcBef>
              <a:spcAft>
                <a:spcPts val="0"/>
              </a:spcAft>
              <a:buNone/>
              <a:defRPr>
                <a:solidFill>
                  <a:srgbClr val="FFFFFF"/>
                </a:solidFill>
                <a:latin typeface="Muli"/>
                <a:ea typeface="Muli"/>
                <a:cs typeface="Muli"/>
                <a:sym typeface="Muli"/>
              </a:defRPr>
            </a:lvl6pPr>
            <a:lvl7pPr lvl="6" rtl="0">
              <a:spcBef>
                <a:spcPts val="0"/>
              </a:spcBef>
              <a:spcAft>
                <a:spcPts val="0"/>
              </a:spcAft>
              <a:buNone/>
              <a:defRPr>
                <a:solidFill>
                  <a:srgbClr val="FFFFFF"/>
                </a:solidFill>
                <a:latin typeface="Muli"/>
                <a:ea typeface="Muli"/>
                <a:cs typeface="Muli"/>
                <a:sym typeface="Muli"/>
              </a:defRPr>
            </a:lvl7pPr>
            <a:lvl8pPr lvl="7" rtl="0">
              <a:spcBef>
                <a:spcPts val="0"/>
              </a:spcBef>
              <a:spcAft>
                <a:spcPts val="0"/>
              </a:spcAft>
              <a:buNone/>
              <a:defRPr>
                <a:solidFill>
                  <a:srgbClr val="FFFFFF"/>
                </a:solidFill>
                <a:latin typeface="Muli"/>
                <a:ea typeface="Muli"/>
                <a:cs typeface="Muli"/>
                <a:sym typeface="Muli"/>
              </a:defRPr>
            </a:lvl8pPr>
            <a:lvl9pPr lvl="8" rtl="0">
              <a:spcBef>
                <a:spcPts val="0"/>
              </a:spcBef>
              <a:spcAft>
                <a:spcPts val="0"/>
              </a:spcAft>
              <a:buNone/>
              <a:defRPr>
                <a:solidFill>
                  <a:srgbClr val="FFFFFF"/>
                </a:solidFill>
                <a:latin typeface="Muli"/>
                <a:ea typeface="Muli"/>
                <a:cs typeface="Muli"/>
                <a:sym typeface="Muli"/>
              </a:defRPr>
            </a:lvl9pPr>
          </a:lstStyle>
          <a:p/>
        </p:txBody>
      </p:sp>
      <p:pic>
        <p:nvPicPr>
          <p:cNvPr id="70" name="Google Shape;70;p11"/>
          <p:cNvPicPr preferRelativeResize="0"/>
          <p:nvPr/>
        </p:nvPicPr>
        <p:blipFill>
          <a:blip r:embed="rId4">
            <a:alphaModFix/>
          </a:blip>
          <a:stretch>
            <a:fillRect/>
          </a:stretch>
        </p:blipFill>
        <p:spPr>
          <a:xfrm>
            <a:off x="6684139" y="4767631"/>
            <a:ext cx="2102174" cy="290600"/>
          </a:xfrm>
          <a:prstGeom prst="rect">
            <a:avLst/>
          </a:prstGeom>
          <a:noFill/>
          <a:ln>
            <a:noFill/>
          </a:ln>
        </p:spPr>
      </p:pic>
      <p:pic>
        <p:nvPicPr>
          <p:cNvPr id="71" name="Google Shape;71;p11"/>
          <p:cNvPicPr preferRelativeResize="0"/>
          <p:nvPr/>
        </p:nvPicPr>
        <p:blipFill>
          <a:blip r:embed="rId5">
            <a:alphaModFix/>
          </a:blip>
          <a:stretch>
            <a:fillRect/>
          </a:stretch>
        </p:blipFill>
        <p:spPr>
          <a:xfrm>
            <a:off x="411480" y="4771720"/>
            <a:ext cx="1482298" cy="26282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p:cSld name="SECTION_HEADER_8_1_1">
    <p:bg>
      <p:bgPr>
        <a:blipFill>
          <a:blip r:embed="rId2">
            <a:alphaModFix/>
          </a:blip>
          <a:stretch>
            <a:fillRect/>
          </a:stretch>
        </a:blipFill>
      </p:bgPr>
    </p:bg>
    <p:spTree>
      <p:nvGrpSpPr>
        <p:cNvPr id="72" name="Shape 72"/>
        <p:cNvGrpSpPr/>
        <p:nvPr/>
      </p:nvGrpSpPr>
      <p:grpSpPr>
        <a:xfrm>
          <a:off x="0" y="0"/>
          <a:ext cx="0" cy="0"/>
          <a:chOff x="0" y="0"/>
          <a:chExt cx="0" cy="0"/>
        </a:xfrm>
      </p:grpSpPr>
      <p:sp>
        <p:nvSpPr>
          <p:cNvPr id="73" name="Google Shape;73;p12"/>
          <p:cNvSpPr txBox="1"/>
          <p:nvPr>
            <p:ph type="title"/>
          </p:nvPr>
        </p:nvSpPr>
        <p:spPr>
          <a:xfrm>
            <a:off x="457200" y="313800"/>
            <a:ext cx="8229600" cy="333900"/>
          </a:xfrm>
          <a:prstGeom prst="rect">
            <a:avLst/>
          </a:prstGeom>
          <a:noFill/>
        </p:spPr>
        <p:txBody>
          <a:bodyPr anchorCtr="0" anchor="t" bIns="0" lIns="0" spcFirstLastPara="1" rIns="0" wrap="square" tIns="0">
            <a:noAutofit/>
          </a:bodyPr>
          <a:lstStyle>
            <a:lvl1pPr lvl="0" rtl="0">
              <a:spcBef>
                <a:spcPts val="0"/>
              </a:spcBef>
              <a:spcAft>
                <a:spcPts val="0"/>
              </a:spcAft>
              <a:buNone/>
              <a:defRPr sz="2400">
                <a:latin typeface="Helvetica Neue Light"/>
                <a:ea typeface="Helvetica Neue Light"/>
                <a:cs typeface="Helvetica Neue Light"/>
                <a:sym typeface="Helvetica Neue Light"/>
              </a:defRPr>
            </a:lvl1pPr>
            <a:lvl2pPr lvl="1" rtl="0">
              <a:spcBef>
                <a:spcPts val="0"/>
              </a:spcBef>
              <a:spcAft>
                <a:spcPts val="0"/>
              </a:spcAft>
              <a:buNone/>
              <a:defRPr>
                <a:latin typeface="Helvetica Neue Light"/>
                <a:ea typeface="Helvetica Neue Light"/>
                <a:cs typeface="Helvetica Neue Light"/>
                <a:sym typeface="Helvetica Neue Light"/>
              </a:defRPr>
            </a:lvl2pPr>
            <a:lvl3pPr lvl="2" rtl="0">
              <a:spcBef>
                <a:spcPts val="0"/>
              </a:spcBef>
              <a:spcAft>
                <a:spcPts val="0"/>
              </a:spcAft>
              <a:buNone/>
              <a:defRPr>
                <a:latin typeface="Helvetica Neue Light"/>
                <a:ea typeface="Helvetica Neue Light"/>
                <a:cs typeface="Helvetica Neue Light"/>
                <a:sym typeface="Helvetica Neue Light"/>
              </a:defRPr>
            </a:lvl3pPr>
            <a:lvl4pPr lvl="3" rtl="0">
              <a:spcBef>
                <a:spcPts val="0"/>
              </a:spcBef>
              <a:spcAft>
                <a:spcPts val="0"/>
              </a:spcAft>
              <a:buNone/>
              <a:defRPr>
                <a:latin typeface="Helvetica Neue Light"/>
                <a:ea typeface="Helvetica Neue Light"/>
                <a:cs typeface="Helvetica Neue Light"/>
                <a:sym typeface="Helvetica Neue Light"/>
              </a:defRPr>
            </a:lvl4pPr>
            <a:lvl5pPr lvl="4" rtl="0">
              <a:spcBef>
                <a:spcPts val="0"/>
              </a:spcBef>
              <a:spcAft>
                <a:spcPts val="0"/>
              </a:spcAft>
              <a:buNone/>
              <a:defRPr>
                <a:latin typeface="Helvetica Neue Light"/>
                <a:ea typeface="Helvetica Neue Light"/>
                <a:cs typeface="Helvetica Neue Light"/>
                <a:sym typeface="Helvetica Neue Light"/>
              </a:defRPr>
            </a:lvl5pPr>
            <a:lvl6pPr lvl="5" rtl="0">
              <a:spcBef>
                <a:spcPts val="0"/>
              </a:spcBef>
              <a:spcAft>
                <a:spcPts val="0"/>
              </a:spcAft>
              <a:buNone/>
              <a:defRPr>
                <a:latin typeface="Helvetica Neue Light"/>
                <a:ea typeface="Helvetica Neue Light"/>
                <a:cs typeface="Helvetica Neue Light"/>
                <a:sym typeface="Helvetica Neue Light"/>
              </a:defRPr>
            </a:lvl6pPr>
            <a:lvl7pPr lvl="6" rtl="0">
              <a:spcBef>
                <a:spcPts val="0"/>
              </a:spcBef>
              <a:spcAft>
                <a:spcPts val="0"/>
              </a:spcAft>
              <a:buNone/>
              <a:defRPr>
                <a:latin typeface="Helvetica Neue Light"/>
                <a:ea typeface="Helvetica Neue Light"/>
                <a:cs typeface="Helvetica Neue Light"/>
                <a:sym typeface="Helvetica Neue Light"/>
              </a:defRPr>
            </a:lvl7pPr>
            <a:lvl8pPr lvl="7" rtl="0">
              <a:spcBef>
                <a:spcPts val="0"/>
              </a:spcBef>
              <a:spcAft>
                <a:spcPts val="0"/>
              </a:spcAft>
              <a:buNone/>
              <a:defRPr>
                <a:latin typeface="Helvetica Neue Light"/>
                <a:ea typeface="Helvetica Neue Light"/>
                <a:cs typeface="Helvetica Neue Light"/>
                <a:sym typeface="Helvetica Neue Light"/>
              </a:defRPr>
            </a:lvl8pPr>
            <a:lvl9pPr lvl="8" rtl="0">
              <a:spcBef>
                <a:spcPts val="0"/>
              </a:spcBef>
              <a:spcAft>
                <a:spcPts val="0"/>
              </a:spcAft>
              <a:buNone/>
              <a:defRPr>
                <a:latin typeface="Helvetica Neue Light"/>
                <a:ea typeface="Helvetica Neue Light"/>
                <a:cs typeface="Helvetica Neue Light"/>
                <a:sym typeface="Helvetica Neue Light"/>
              </a:defRPr>
            </a:lvl9pPr>
          </a:lstStyle>
          <a:p/>
        </p:txBody>
      </p:sp>
      <p:pic>
        <p:nvPicPr>
          <p:cNvPr id="74" name="Google Shape;74;p12"/>
          <p:cNvPicPr preferRelativeResize="0"/>
          <p:nvPr/>
        </p:nvPicPr>
        <p:blipFill>
          <a:blip r:embed="rId3">
            <a:alphaModFix/>
          </a:blip>
          <a:stretch>
            <a:fillRect/>
          </a:stretch>
        </p:blipFill>
        <p:spPr>
          <a:xfrm>
            <a:off x="6684139" y="4767631"/>
            <a:ext cx="2102174" cy="290600"/>
          </a:xfrm>
          <a:prstGeom prst="rect">
            <a:avLst/>
          </a:prstGeom>
          <a:noFill/>
          <a:ln>
            <a:noFill/>
          </a:ln>
        </p:spPr>
      </p:pic>
      <p:pic>
        <p:nvPicPr>
          <p:cNvPr id="75" name="Google Shape;75;p12"/>
          <p:cNvPicPr preferRelativeResize="0"/>
          <p:nvPr/>
        </p:nvPicPr>
        <p:blipFill>
          <a:blip r:embed="rId4">
            <a:alphaModFix/>
          </a:blip>
          <a:stretch>
            <a:fillRect/>
          </a:stretch>
        </p:blipFill>
        <p:spPr>
          <a:xfrm>
            <a:off x="411480" y="4771720"/>
            <a:ext cx="1482298" cy="262824"/>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 screen_1">
  <p:cSld name="SECTION_HEADER_8_1_1_1">
    <p:bg>
      <p:bgPr>
        <a:blipFill>
          <a:blip r:embed="rId2">
            <a:alphaModFix/>
          </a:blip>
          <a:stretch>
            <a:fillRect/>
          </a:stretch>
        </a:blipFill>
      </p:bgPr>
    </p:bg>
    <p:spTree>
      <p:nvGrpSpPr>
        <p:cNvPr id="76" name="Shape 76"/>
        <p:cNvGrpSpPr/>
        <p:nvPr/>
      </p:nvGrpSpPr>
      <p:grpSpPr>
        <a:xfrm>
          <a:off x="0" y="0"/>
          <a:ext cx="0" cy="0"/>
          <a:chOff x="0" y="0"/>
          <a:chExt cx="0" cy="0"/>
        </a:xfrm>
      </p:grpSpPr>
      <p:sp>
        <p:nvSpPr>
          <p:cNvPr id="77" name="Google Shape;77;p13"/>
          <p:cNvSpPr txBox="1"/>
          <p:nvPr>
            <p:ph type="title"/>
          </p:nvPr>
        </p:nvSpPr>
        <p:spPr>
          <a:xfrm>
            <a:off x="457200" y="313800"/>
            <a:ext cx="8229600" cy="333900"/>
          </a:xfrm>
          <a:prstGeom prst="rect">
            <a:avLst/>
          </a:prstGeom>
          <a:noFill/>
        </p:spPr>
        <p:txBody>
          <a:bodyPr anchorCtr="0" anchor="t" bIns="0" lIns="0" spcFirstLastPara="1" rIns="0" wrap="square" tIns="0">
            <a:noAutofit/>
          </a:bodyPr>
          <a:lstStyle>
            <a:lvl1pPr lvl="0" rtl="0">
              <a:spcBef>
                <a:spcPts val="0"/>
              </a:spcBef>
              <a:spcAft>
                <a:spcPts val="0"/>
              </a:spcAft>
              <a:buNone/>
              <a:defRPr sz="2400">
                <a:latin typeface="Helvetica Neue Light"/>
                <a:ea typeface="Helvetica Neue Light"/>
                <a:cs typeface="Helvetica Neue Light"/>
                <a:sym typeface="Helvetica Neue Light"/>
              </a:defRPr>
            </a:lvl1pPr>
            <a:lvl2pPr lvl="1" rtl="0">
              <a:spcBef>
                <a:spcPts val="0"/>
              </a:spcBef>
              <a:spcAft>
                <a:spcPts val="0"/>
              </a:spcAft>
              <a:buNone/>
              <a:defRPr>
                <a:latin typeface="Helvetica Neue Light"/>
                <a:ea typeface="Helvetica Neue Light"/>
                <a:cs typeface="Helvetica Neue Light"/>
                <a:sym typeface="Helvetica Neue Light"/>
              </a:defRPr>
            </a:lvl2pPr>
            <a:lvl3pPr lvl="2" rtl="0">
              <a:spcBef>
                <a:spcPts val="0"/>
              </a:spcBef>
              <a:spcAft>
                <a:spcPts val="0"/>
              </a:spcAft>
              <a:buNone/>
              <a:defRPr>
                <a:latin typeface="Helvetica Neue Light"/>
                <a:ea typeface="Helvetica Neue Light"/>
                <a:cs typeface="Helvetica Neue Light"/>
                <a:sym typeface="Helvetica Neue Light"/>
              </a:defRPr>
            </a:lvl3pPr>
            <a:lvl4pPr lvl="3" rtl="0">
              <a:spcBef>
                <a:spcPts val="0"/>
              </a:spcBef>
              <a:spcAft>
                <a:spcPts val="0"/>
              </a:spcAft>
              <a:buNone/>
              <a:defRPr>
                <a:latin typeface="Helvetica Neue Light"/>
                <a:ea typeface="Helvetica Neue Light"/>
                <a:cs typeface="Helvetica Neue Light"/>
                <a:sym typeface="Helvetica Neue Light"/>
              </a:defRPr>
            </a:lvl4pPr>
            <a:lvl5pPr lvl="4" rtl="0">
              <a:spcBef>
                <a:spcPts val="0"/>
              </a:spcBef>
              <a:spcAft>
                <a:spcPts val="0"/>
              </a:spcAft>
              <a:buNone/>
              <a:defRPr>
                <a:latin typeface="Helvetica Neue Light"/>
                <a:ea typeface="Helvetica Neue Light"/>
                <a:cs typeface="Helvetica Neue Light"/>
                <a:sym typeface="Helvetica Neue Light"/>
              </a:defRPr>
            </a:lvl5pPr>
            <a:lvl6pPr lvl="5" rtl="0">
              <a:spcBef>
                <a:spcPts val="0"/>
              </a:spcBef>
              <a:spcAft>
                <a:spcPts val="0"/>
              </a:spcAft>
              <a:buNone/>
              <a:defRPr>
                <a:latin typeface="Helvetica Neue Light"/>
                <a:ea typeface="Helvetica Neue Light"/>
                <a:cs typeface="Helvetica Neue Light"/>
                <a:sym typeface="Helvetica Neue Light"/>
              </a:defRPr>
            </a:lvl6pPr>
            <a:lvl7pPr lvl="6" rtl="0">
              <a:spcBef>
                <a:spcPts val="0"/>
              </a:spcBef>
              <a:spcAft>
                <a:spcPts val="0"/>
              </a:spcAft>
              <a:buNone/>
              <a:defRPr>
                <a:latin typeface="Helvetica Neue Light"/>
                <a:ea typeface="Helvetica Neue Light"/>
                <a:cs typeface="Helvetica Neue Light"/>
                <a:sym typeface="Helvetica Neue Light"/>
              </a:defRPr>
            </a:lvl7pPr>
            <a:lvl8pPr lvl="7" rtl="0">
              <a:spcBef>
                <a:spcPts val="0"/>
              </a:spcBef>
              <a:spcAft>
                <a:spcPts val="0"/>
              </a:spcAft>
              <a:buNone/>
              <a:defRPr>
                <a:latin typeface="Helvetica Neue Light"/>
                <a:ea typeface="Helvetica Neue Light"/>
                <a:cs typeface="Helvetica Neue Light"/>
                <a:sym typeface="Helvetica Neue Light"/>
              </a:defRPr>
            </a:lvl8pPr>
            <a:lvl9pPr lvl="8" rtl="0">
              <a:spcBef>
                <a:spcPts val="0"/>
              </a:spcBef>
              <a:spcAft>
                <a:spcPts val="0"/>
              </a:spcAft>
              <a:buNone/>
              <a:defRPr>
                <a:latin typeface="Helvetica Neue Light"/>
                <a:ea typeface="Helvetica Neue Light"/>
                <a:cs typeface="Helvetica Neue Light"/>
                <a:sym typeface="Helvetica Neue Light"/>
              </a:defRPr>
            </a:lvl9pPr>
          </a:lstStyle>
          <a:p/>
        </p:txBody>
      </p:sp>
      <p:pic>
        <p:nvPicPr>
          <p:cNvPr id="78" name="Google Shape;78;p13"/>
          <p:cNvPicPr preferRelativeResize="0"/>
          <p:nvPr/>
        </p:nvPicPr>
        <p:blipFill rotWithShape="1">
          <a:blip r:embed="rId3">
            <a:alphaModFix/>
          </a:blip>
          <a:srcRect b="22525" l="0" r="0" t="25320"/>
          <a:stretch/>
        </p:blipFill>
        <p:spPr>
          <a:xfrm>
            <a:off x="3752178" y="728000"/>
            <a:ext cx="8163375" cy="4257600"/>
          </a:xfrm>
          <a:prstGeom prst="rect">
            <a:avLst/>
          </a:prstGeom>
          <a:noFill/>
          <a:ln>
            <a:noFill/>
          </a:ln>
        </p:spPr>
      </p:pic>
      <p:sp>
        <p:nvSpPr>
          <p:cNvPr id="79" name="Google Shape;79;p13"/>
          <p:cNvSpPr txBox="1"/>
          <p:nvPr>
            <p:ph idx="1" type="body"/>
          </p:nvPr>
        </p:nvSpPr>
        <p:spPr>
          <a:xfrm>
            <a:off x="457200" y="1028700"/>
            <a:ext cx="3750900" cy="3474900"/>
          </a:xfrm>
          <a:prstGeom prst="rect">
            <a:avLst/>
          </a:prstGeom>
          <a:noFill/>
        </p:spPr>
        <p:txBody>
          <a:bodyPr anchorCtr="0" anchor="t" bIns="91425" lIns="0" spcFirstLastPara="1" rIns="0" wrap="square" tIns="182875">
            <a:noAutofit/>
          </a:bodyPr>
          <a:lstStyle>
            <a:lvl1pPr indent="-317500" lvl="0" marL="4572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1pPr>
            <a:lvl2pPr indent="-317500" lvl="1" marL="9144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2pPr>
            <a:lvl3pPr indent="-317500" lvl="2" marL="13716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3pPr>
            <a:lvl4pPr indent="-317500" lvl="3" marL="18288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4pPr>
            <a:lvl5pPr indent="-317500" lvl="4" marL="22860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5pPr>
            <a:lvl6pPr indent="-317500" lvl="5" marL="27432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6pPr>
            <a:lvl7pPr indent="-317500" lvl="6" marL="32004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7pPr>
            <a:lvl8pPr indent="-317500" lvl="7" marL="36576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8pPr>
            <a:lvl9pPr indent="-317500" lvl="8" marL="41148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9pPr>
          </a:lstStyle>
          <a:p/>
        </p:txBody>
      </p:sp>
      <p:pic>
        <p:nvPicPr>
          <p:cNvPr id="80" name="Google Shape;80;p13"/>
          <p:cNvPicPr preferRelativeResize="0"/>
          <p:nvPr/>
        </p:nvPicPr>
        <p:blipFill>
          <a:blip r:embed="rId4">
            <a:alphaModFix/>
          </a:blip>
          <a:stretch>
            <a:fillRect/>
          </a:stretch>
        </p:blipFill>
        <p:spPr>
          <a:xfrm>
            <a:off x="6684139" y="4767631"/>
            <a:ext cx="2102174" cy="290600"/>
          </a:xfrm>
          <a:prstGeom prst="rect">
            <a:avLst/>
          </a:prstGeom>
          <a:noFill/>
          <a:ln>
            <a:noFill/>
          </a:ln>
        </p:spPr>
      </p:pic>
      <p:pic>
        <p:nvPicPr>
          <p:cNvPr id="81" name="Google Shape;81;p13"/>
          <p:cNvPicPr preferRelativeResize="0"/>
          <p:nvPr/>
        </p:nvPicPr>
        <p:blipFill>
          <a:blip r:embed="rId5">
            <a:alphaModFix/>
          </a:blip>
          <a:stretch>
            <a:fillRect/>
          </a:stretch>
        </p:blipFill>
        <p:spPr>
          <a:xfrm>
            <a:off x="411480" y="4771720"/>
            <a:ext cx="1482298" cy="262824"/>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 screen_2">
  <p:cSld name="SECTION_HEADER_8_1_1_1_1">
    <p:bg>
      <p:bgPr>
        <a:blipFill>
          <a:blip r:embed="rId2">
            <a:alphaModFix/>
          </a:blip>
          <a:stretch>
            <a:fillRect/>
          </a:stretch>
        </a:blipFill>
      </p:bgPr>
    </p:bg>
    <p:spTree>
      <p:nvGrpSpPr>
        <p:cNvPr id="82" name="Shape 82"/>
        <p:cNvGrpSpPr/>
        <p:nvPr/>
      </p:nvGrpSpPr>
      <p:grpSpPr>
        <a:xfrm>
          <a:off x="0" y="0"/>
          <a:ext cx="0" cy="0"/>
          <a:chOff x="0" y="0"/>
          <a:chExt cx="0" cy="0"/>
        </a:xfrm>
      </p:grpSpPr>
      <p:sp>
        <p:nvSpPr>
          <p:cNvPr id="83" name="Google Shape;83;p14"/>
          <p:cNvSpPr txBox="1"/>
          <p:nvPr>
            <p:ph type="title"/>
          </p:nvPr>
        </p:nvSpPr>
        <p:spPr>
          <a:xfrm>
            <a:off x="457200" y="313800"/>
            <a:ext cx="8229600" cy="333900"/>
          </a:xfrm>
          <a:prstGeom prst="rect">
            <a:avLst/>
          </a:prstGeom>
          <a:noFill/>
        </p:spPr>
        <p:txBody>
          <a:bodyPr anchorCtr="0" anchor="t" bIns="0" lIns="0" spcFirstLastPara="1" rIns="0" wrap="square" tIns="0">
            <a:noAutofit/>
          </a:bodyPr>
          <a:lstStyle>
            <a:lvl1pPr lvl="0" rtl="0">
              <a:spcBef>
                <a:spcPts val="0"/>
              </a:spcBef>
              <a:spcAft>
                <a:spcPts val="0"/>
              </a:spcAft>
              <a:buNone/>
              <a:defRPr sz="2400">
                <a:latin typeface="Helvetica Neue Light"/>
                <a:ea typeface="Helvetica Neue Light"/>
                <a:cs typeface="Helvetica Neue Light"/>
                <a:sym typeface="Helvetica Neue Light"/>
              </a:defRPr>
            </a:lvl1pPr>
            <a:lvl2pPr lvl="1" rtl="0">
              <a:spcBef>
                <a:spcPts val="0"/>
              </a:spcBef>
              <a:spcAft>
                <a:spcPts val="0"/>
              </a:spcAft>
              <a:buNone/>
              <a:defRPr>
                <a:latin typeface="Helvetica Neue Light"/>
                <a:ea typeface="Helvetica Neue Light"/>
                <a:cs typeface="Helvetica Neue Light"/>
                <a:sym typeface="Helvetica Neue Light"/>
              </a:defRPr>
            </a:lvl2pPr>
            <a:lvl3pPr lvl="2" rtl="0">
              <a:spcBef>
                <a:spcPts val="0"/>
              </a:spcBef>
              <a:spcAft>
                <a:spcPts val="0"/>
              </a:spcAft>
              <a:buNone/>
              <a:defRPr>
                <a:latin typeface="Helvetica Neue Light"/>
                <a:ea typeface="Helvetica Neue Light"/>
                <a:cs typeface="Helvetica Neue Light"/>
                <a:sym typeface="Helvetica Neue Light"/>
              </a:defRPr>
            </a:lvl3pPr>
            <a:lvl4pPr lvl="3" rtl="0">
              <a:spcBef>
                <a:spcPts val="0"/>
              </a:spcBef>
              <a:spcAft>
                <a:spcPts val="0"/>
              </a:spcAft>
              <a:buNone/>
              <a:defRPr>
                <a:latin typeface="Helvetica Neue Light"/>
                <a:ea typeface="Helvetica Neue Light"/>
                <a:cs typeface="Helvetica Neue Light"/>
                <a:sym typeface="Helvetica Neue Light"/>
              </a:defRPr>
            </a:lvl4pPr>
            <a:lvl5pPr lvl="4" rtl="0">
              <a:spcBef>
                <a:spcPts val="0"/>
              </a:spcBef>
              <a:spcAft>
                <a:spcPts val="0"/>
              </a:spcAft>
              <a:buNone/>
              <a:defRPr>
                <a:latin typeface="Helvetica Neue Light"/>
                <a:ea typeface="Helvetica Neue Light"/>
                <a:cs typeface="Helvetica Neue Light"/>
                <a:sym typeface="Helvetica Neue Light"/>
              </a:defRPr>
            </a:lvl5pPr>
            <a:lvl6pPr lvl="5" rtl="0">
              <a:spcBef>
                <a:spcPts val="0"/>
              </a:spcBef>
              <a:spcAft>
                <a:spcPts val="0"/>
              </a:spcAft>
              <a:buNone/>
              <a:defRPr>
                <a:latin typeface="Helvetica Neue Light"/>
                <a:ea typeface="Helvetica Neue Light"/>
                <a:cs typeface="Helvetica Neue Light"/>
                <a:sym typeface="Helvetica Neue Light"/>
              </a:defRPr>
            </a:lvl6pPr>
            <a:lvl7pPr lvl="6" rtl="0">
              <a:spcBef>
                <a:spcPts val="0"/>
              </a:spcBef>
              <a:spcAft>
                <a:spcPts val="0"/>
              </a:spcAft>
              <a:buNone/>
              <a:defRPr>
                <a:latin typeface="Helvetica Neue Light"/>
                <a:ea typeface="Helvetica Neue Light"/>
                <a:cs typeface="Helvetica Neue Light"/>
                <a:sym typeface="Helvetica Neue Light"/>
              </a:defRPr>
            </a:lvl7pPr>
            <a:lvl8pPr lvl="7" rtl="0">
              <a:spcBef>
                <a:spcPts val="0"/>
              </a:spcBef>
              <a:spcAft>
                <a:spcPts val="0"/>
              </a:spcAft>
              <a:buNone/>
              <a:defRPr>
                <a:latin typeface="Helvetica Neue Light"/>
                <a:ea typeface="Helvetica Neue Light"/>
                <a:cs typeface="Helvetica Neue Light"/>
                <a:sym typeface="Helvetica Neue Light"/>
              </a:defRPr>
            </a:lvl8pPr>
            <a:lvl9pPr lvl="8" rtl="0">
              <a:spcBef>
                <a:spcPts val="0"/>
              </a:spcBef>
              <a:spcAft>
                <a:spcPts val="0"/>
              </a:spcAft>
              <a:buNone/>
              <a:defRPr>
                <a:latin typeface="Helvetica Neue Light"/>
                <a:ea typeface="Helvetica Neue Light"/>
                <a:cs typeface="Helvetica Neue Light"/>
                <a:sym typeface="Helvetica Neue Light"/>
              </a:defRPr>
            </a:lvl9pPr>
          </a:lstStyle>
          <a:p/>
        </p:txBody>
      </p:sp>
      <p:sp>
        <p:nvSpPr>
          <p:cNvPr id="84" name="Google Shape;84;p14"/>
          <p:cNvSpPr txBox="1"/>
          <p:nvPr>
            <p:ph idx="1" type="body"/>
          </p:nvPr>
        </p:nvSpPr>
        <p:spPr>
          <a:xfrm>
            <a:off x="457200" y="1028700"/>
            <a:ext cx="3750900" cy="3474900"/>
          </a:xfrm>
          <a:prstGeom prst="rect">
            <a:avLst/>
          </a:prstGeom>
          <a:noFill/>
        </p:spPr>
        <p:txBody>
          <a:bodyPr anchorCtr="0" anchor="t" bIns="91425" lIns="0" spcFirstLastPara="1" rIns="0" wrap="square" tIns="182875">
            <a:noAutofit/>
          </a:bodyPr>
          <a:lstStyle>
            <a:lvl1pPr indent="-317500" lvl="0" marL="4572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1pPr>
            <a:lvl2pPr indent="-317500" lvl="1" marL="9144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2pPr>
            <a:lvl3pPr indent="-317500" lvl="2" marL="13716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3pPr>
            <a:lvl4pPr indent="-317500" lvl="3" marL="18288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4pPr>
            <a:lvl5pPr indent="-317500" lvl="4" marL="22860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5pPr>
            <a:lvl6pPr indent="-317500" lvl="5" marL="27432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6pPr>
            <a:lvl7pPr indent="-317500" lvl="6" marL="32004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7pPr>
            <a:lvl8pPr indent="-317500" lvl="7" marL="36576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8pPr>
            <a:lvl9pPr indent="-317500" lvl="8" marL="41148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9pPr>
          </a:lstStyle>
          <a:p/>
        </p:txBody>
      </p:sp>
      <p:pic>
        <p:nvPicPr>
          <p:cNvPr id="85" name="Google Shape;85;p14"/>
          <p:cNvPicPr preferRelativeResize="0"/>
          <p:nvPr/>
        </p:nvPicPr>
        <p:blipFill>
          <a:blip r:embed="rId3">
            <a:alphaModFix/>
          </a:blip>
          <a:stretch>
            <a:fillRect/>
          </a:stretch>
        </p:blipFill>
        <p:spPr>
          <a:xfrm>
            <a:off x="4233658" y="747697"/>
            <a:ext cx="6202797" cy="4242777"/>
          </a:xfrm>
          <a:prstGeom prst="rect">
            <a:avLst/>
          </a:prstGeom>
          <a:noFill/>
          <a:ln>
            <a:noFill/>
          </a:ln>
        </p:spPr>
      </p:pic>
      <p:pic>
        <p:nvPicPr>
          <p:cNvPr id="86" name="Google Shape;86;p14"/>
          <p:cNvPicPr preferRelativeResize="0"/>
          <p:nvPr/>
        </p:nvPicPr>
        <p:blipFill>
          <a:blip r:embed="rId4">
            <a:alphaModFix/>
          </a:blip>
          <a:stretch>
            <a:fillRect/>
          </a:stretch>
        </p:blipFill>
        <p:spPr>
          <a:xfrm>
            <a:off x="6684139" y="4767631"/>
            <a:ext cx="2102174" cy="290600"/>
          </a:xfrm>
          <a:prstGeom prst="rect">
            <a:avLst/>
          </a:prstGeom>
          <a:noFill/>
          <a:ln>
            <a:noFill/>
          </a:ln>
        </p:spPr>
      </p:pic>
      <p:pic>
        <p:nvPicPr>
          <p:cNvPr id="87" name="Google Shape;87;p14"/>
          <p:cNvPicPr preferRelativeResize="0"/>
          <p:nvPr/>
        </p:nvPicPr>
        <p:blipFill>
          <a:blip r:embed="rId5">
            <a:alphaModFix/>
          </a:blip>
          <a:stretch>
            <a:fillRect/>
          </a:stretch>
        </p:blipFill>
        <p:spPr>
          <a:xfrm>
            <a:off x="411480" y="4771720"/>
            <a:ext cx="1482298" cy="262824"/>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_1">
  <p:cSld name="CUSTOM_4">
    <p:bg>
      <p:bgPr>
        <a:noFill/>
      </p:bgPr>
    </p:bg>
    <p:spTree>
      <p:nvGrpSpPr>
        <p:cNvPr id="88" name="Shape 88"/>
        <p:cNvGrpSpPr/>
        <p:nvPr/>
      </p:nvGrpSpPr>
      <p:grpSpPr>
        <a:xfrm>
          <a:off x="0" y="0"/>
          <a:ext cx="0" cy="0"/>
          <a:chOff x="0" y="0"/>
          <a:chExt cx="0" cy="0"/>
        </a:xfrm>
      </p:grpSpPr>
      <p:pic>
        <p:nvPicPr>
          <p:cNvPr id="89" name="Google Shape;89;p15"/>
          <p:cNvPicPr preferRelativeResize="0"/>
          <p:nvPr/>
        </p:nvPicPr>
        <p:blipFill>
          <a:blip r:embed="rId2">
            <a:alphaModFix/>
          </a:blip>
          <a:stretch>
            <a:fillRect/>
          </a:stretch>
        </p:blipFill>
        <p:spPr>
          <a:xfrm>
            <a:off x="2022750" y="1928735"/>
            <a:ext cx="1955870" cy="1724181"/>
          </a:xfrm>
          <a:prstGeom prst="rect">
            <a:avLst/>
          </a:prstGeom>
          <a:noFill/>
          <a:ln>
            <a:noFill/>
          </a:ln>
        </p:spPr>
      </p:pic>
      <p:pic>
        <p:nvPicPr>
          <p:cNvPr id="90" name="Google Shape;90;p15"/>
          <p:cNvPicPr preferRelativeResize="0"/>
          <p:nvPr/>
        </p:nvPicPr>
        <p:blipFill>
          <a:blip r:embed="rId2">
            <a:alphaModFix/>
          </a:blip>
          <a:stretch>
            <a:fillRect/>
          </a:stretch>
        </p:blipFill>
        <p:spPr>
          <a:xfrm>
            <a:off x="3595841" y="1029248"/>
            <a:ext cx="1955870" cy="1724181"/>
          </a:xfrm>
          <a:prstGeom prst="rect">
            <a:avLst/>
          </a:prstGeom>
          <a:noFill/>
          <a:ln>
            <a:noFill/>
          </a:ln>
        </p:spPr>
      </p:pic>
      <p:pic>
        <p:nvPicPr>
          <p:cNvPr id="91" name="Google Shape;91;p15"/>
          <p:cNvPicPr preferRelativeResize="0"/>
          <p:nvPr/>
        </p:nvPicPr>
        <p:blipFill>
          <a:blip r:embed="rId2">
            <a:alphaModFix/>
          </a:blip>
          <a:stretch>
            <a:fillRect/>
          </a:stretch>
        </p:blipFill>
        <p:spPr>
          <a:xfrm>
            <a:off x="3585857" y="2827162"/>
            <a:ext cx="1955870" cy="1724181"/>
          </a:xfrm>
          <a:prstGeom prst="rect">
            <a:avLst/>
          </a:prstGeom>
          <a:noFill/>
          <a:ln>
            <a:noFill/>
          </a:ln>
        </p:spPr>
      </p:pic>
      <p:pic>
        <p:nvPicPr>
          <p:cNvPr id="92" name="Google Shape;92;p15"/>
          <p:cNvPicPr preferRelativeResize="0"/>
          <p:nvPr/>
        </p:nvPicPr>
        <p:blipFill>
          <a:blip r:embed="rId2">
            <a:alphaModFix/>
          </a:blip>
          <a:stretch>
            <a:fillRect/>
          </a:stretch>
        </p:blipFill>
        <p:spPr>
          <a:xfrm>
            <a:off x="5165206" y="1928735"/>
            <a:ext cx="1955870" cy="1724181"/>
          </a:xfrm>
          <a:prstGeom prst="rect">
            <a:avLst/>
          </a:prstGeom>
          <a:noFill/>
          <a:ln>
            <a:noFill/>
          </a:ln>
        </p:spPr>
      </p:pic>
      <p:pic>
        <p:nvPicPr>
          <p:cNvPr id="93" name="Google Shape;93;p15"/>
          <p:cNvPicPr preferRelativeResize="0"/>
          <p:nvPr/>
        </p:nvPicPr>
        <p:blipFill>
          <a:blip r:embed="rId2">
            <a:alphaModFix/>
          </a:blip>
          <a:stretch>
            <a:fillRect/>
          </a:stretch>
        </p:blipFill>
        <p:spPr>
          <a:xfrm>
            <a:off x="6730931" y="1029248"/>
            <a:ext cx="1955870" cy="1724181"/>
          </a:xfrm>
          <a:prstGeom prst="rect">
            <a:avLst/>
          </a:prstGeom>
          <a:noFill/>
          <a:ln>
            <a:noFill/>
          </a:ln>
        </p:spPr>
      </p:pic>
      <p:pic>
        <p:nvPicPr>
          <p:cNvPr id="94" name="Google Shape;94;p15"/>
          <p:cNvPicPr preferRelativeResize="0"/>
          <p:nvPr/>
        </p:nvPicPr>
        <p:blipFill>
          <a:blip r:embed="rId2">
            <a:alphaModFix/>
          </a:blip>
          <a:stretch>
            <a:fillRect/>
          </a:stretch>
        </p:blipFill>
        <p:spPr>
          <a:xfrm>
            <a:off x="6730931" y="2827162"/>
            <a:ext cx="1955870" cy="1724181"/>
          </a:xfrm>
          <a:prstGeom prst="rect">
            <a:avLst/>
          </a:prstGeom>
          <a:noFill/>
          <a:ln>
            <a:noFill/>
          </a:ln>
        </p:spPr>
      </p:pic>
      <p:pic>
        <p:nvPicPr>
          <p:cNvPr id="95" name="Google Shape;95;p15"/>
          <p:cNvPicPr preferRelativeResize="0"/>
          <p:nvPr/>
        </p:nvPicPr>
        <p:blipFill>
          <a:blip r:embed="rId2">
            <a:alphaModFix/>
          </a:blip>
          <a:stretch>
            <a:fillRect/>
          </a:stretch>
        </p:blipFill>
        <p:spPr>
          <a:xfrm>
            <a:off x="454775" y="1029248"/>
            <a:ext cx="1955870" cy="1724181"/>
          </a:xfrm>
          <a:prstGeom prst="rect">
            <a:avLst/>
          </a:prstGeom>
          <a:noFill/>
          <a:ln>
            <a:noFill/>
          </a:ln>
        </p:spPr>
      </p:pic>
      <p:sp>
        <p:nvSpPr>
          <p:cNvPr id="96" name="Google Shape;96;p15"/>
          <p:cNvSpPr txBox="1"/>
          <p:nvPr>
            <p:ph idx="1" type="subTitle"/>
          </p:nvPr>
        </p:nvSpPr>
        <p:spPr>
          <a:xfrm>
            <a:off x="729328" y="1264219"/>
            <a:ext cx="1406700" cy="1254300"/>
          </a:xfrm>
          <a:prstGeom prst="rect">
            <a:avLst/>
          </a:prstGeom>
        </p:spPr>
        <p:txBody>
          <a:bodyPr anchorCtr="0" anchor="ctr" bIns="91425" lIns="0" spcFirstLastPara="1" rIns="0" wrap="square" tIns="182875">
            <a:noAutofit/>
          </a:bodyPr>
          <a:lstStyle>
            <a:lvl1pPr lvl="0" rtl="0" algn="ctr">
              <a:spcBef>
                <a:spcPts val="0"/>
              </a:spcBef>
              <a:spcAft>
                <a:spcPts val="0"/>
              </a:spcAft>
              <a:buNone/>
              <a:defRPr>
                <a:solidFill>
                  <a:srgbClr val="2A245C"/>
                </a:solidFill>
              </a:defRPr>
            </a:lvl1pPr>
            <a:lvl2pPr lvl="1" rtl="0">
              <a:spcBef>
                <a:spcPts val="0"/>
              </a:spcBef>
              <a:spcAft>
                <a:spcPts val="0"/>
              </a:spcAft>
              <a:buNone/>
              <a:defRPr>
                <a:solidFill>
                  <a:srgbClr val="2A245C"/>
                </a:solidFill>
              </a:defRPr>
            </a:lvl2pPr>
            <a:lvl3pPr lvl="2" rtl="0">
              <a:spcBef>
                <a:spcPts val="0"/>
              </a:spcBef>
              <a:spcAft>
                <a:spcPts val="0"/>
              </a:spcAft>
              <a:buNone/>
              <a:defRPr>
                <a:solidFill>
                  <a:srgbClr val="2A245C"/>
                </a:solidFill>
              </a:defRPr>
            </a:lvl3pPr>
            <a:lvl4pPr lvl="3" rtl="0">
              <a:spcBef>
                <a:spcPts val="0"/>
              </a:spcBef>
              <a:spcAft>
                <a:spcPts val="0"/>
              </a:spcAft>
              <a:buNone/>
              <a:defRPr>
                <a:solidFill>
                  <a:srgbClr val="2A245C"/>
                </a:solidFill>
              </a:defRPr>
            </a:lvl4pPr>
            <a:lvl5pPr lvl="4" rtl="0">
              <a:spcBef>
                <a:spcPts val="0"/>
              </a:spcBef>
              <a:spcAft>
                <a:spcPts val="0"/>
              </a:spcAft>
              <a:buNone/>
              <a:defRPr>
                <a:solidFill>
                  <a:srgbClr val="2A245C"/>
                </a:solidFill>
              </a:defRPr>
            </a:lvl5pPr>
            <a:lvl6pPr lvl="5" rtl="0">
              <a:spcBef>
                <a:spcPts val="0"/>
              </a:spcBef>
              <a:spcAft>
                <a:spcPts val="0"/>
              </a:spcAft>
              <a:buNone/>
              <a:defRPr>
                <a:solidFill>
                  <a:srgbClr val="2A245C"/>
                </a:solidFill>
              </a:defRPr>
            </a:lvl6pPr>
            <a:lvl7pPr lvl="6" rtl="0">
              <a:spcBef>
                <a:spcPts val="0"/>
              </a:spcBef>
              <a:spcAft>
                <a:spcPts val="0"/>
              </a:spcAft>
              <a:buNone/>
              <a:defRPr>
                <a:solidFill>
                  <a:srgbClr val="2A245C"/>
                </a:solidFill>
              </a:defRPr>
            </a:lvl7pPr>
            <a:lvl8pPr lvl="7" rtl="0">
              <a:spcBef>
                <a:spcPts val="0"/>
              </a:spcBef>
              <a:spcAft>
                <a:spcPts val="0"/>
              </a:spcAft>
              <a:buNone/>
              <a:defRPr>
                <a:solidFill>
                  <a:srgbClr val="2A245C"/>
                </a:solidFill>
              </a:defRPr>
            </a:lvl8pPr>
            <a:lvl9pPr lvl="8" rtl="0">
              <a:spcBef>
                <a:spcPts val="0"/>
              </a:spcBef>
              <a:spcAft>
                <a:spcPts val="0"/>
              </a:spcAft>
              <a:buNone/>
              <a:defRPr>
                <a:solidFill>
                  <a:srgbClr val="2A245C"/>
                </a:solidFill>
              </a:defRPr>
            </a:lvl9pPr>
          </a:lstStyle>
          <a:p/>
        </p:txBody>
      </p:sp>
      <p:sp>
        <p:nvSpPr>
          <p:cNvPr id="97" name="Google Shape;97;p15"/>
          <p:cNvSpPr txBox="1"/>
          <p:nvPr>
            <p:ph idx="2" type="subTitle"/>
          </p:nvPr>
        </p:nvSpPr>
        <p:spPr>
          <a:xfrm>
            <a:off x="2241724" y="2163693"/>
            <a:ext cx="1406700" cy="1254300"/>
          </a:xfrm>
          <a:prstGeom prst="rect">
            <a:avLst/>
          </a:prstGeom>
        </p:spPr>
        <p:txBody>
          <a:bodyPr anchorCtr="0" anchor="ctr" bIns="91425" lIns="0" spcFirstLastPara="1" rIns="0" wrap="square" tIns="182875">
            <a:noAutofit/>
          </a:bodyPr>
          <a:lstStyle>
            <a:lvl1pPr lvl="0" rtl="0" algn="ctr">
              <a:spcBef>
                <a:spcPts val="0"/>
              </a:spcBef>
              <a:spcAft>
                <a:spcPts val="0"/>
              </a:spcAft>
              <a:buNone/>
              <a:defRPr>
                <a:solidFill>
                  <a:srgbClr val="2A245C"/>
                </a:solidFill>
              </a:defRPr>
            </a:lvl1pPr>
            <a:lvl2pPr lvl="1" rtl="0">
              <a:spcBef>
                <a:spcPts val="0"/>
              </a:spcBef>
              <a:spcAft>
                <a:spcPts val="0"/>
              </a:spcAft>
              <a:buNone/>
              <a:defRPr>
                <a:solidFill>
                  <a:srgbClr val="2A245C"/>
                </a:solidFill>
              </a:defRPr>
            </a:lvl2pPr>
            <a:lvl3pPr lvl="2" rtl="0">
              <a:spcBef>
                <a:spcPts val="0"/>
              </a:spcBef>
              <a:spcAft>
                <a:spcPts val="0"/>
              </a:spcAft>
              <a:buNone/>
              <a:defRPr>
                <a:solidFill>
                  <a:srgbClr val="2A245C"/>
                </a:solidFill>
              </a:defRPr>
            </a:lvl3pPr>
            <a:lvl4pPr lvl="3" rtl="0">
              <a:spcBef>
                <a:spcPts val="0"/>
              </a:spcBef>
              <a:spcAft>
                <a:spcPts val="0"/>
              </a:spcAft>
              <a:buNone/>
              <a:defRPr>
                <a:solidFill>
                  <a:srgbClr val="2A245C"/>
                </a:solidFill>
              </a:defRPr>
            </a:lvl4pPr>
            <a:lvl5pPr lvl="4" rtl="0">
              <a:spcBef>
                <a:spcPts val="0"/>
              </a:spcBef>
              <a:spcAft>
                <a:spcPts val="0"/>
              </a:spcAft>
              <a:buNone/>
              <a:defRPr>
                <a:solidFill>
                  <a:srgbClr val="2A245C"/>
                </a:solidFill>
              </a:defRPr>
            </a:lvl5pPr>
            <a:lvl6pPr lvl="5" rtl="0">
              <a:spcBef>
                <a:spcPts val="0"/>
              </a:spcBef>
              <a:spcAft>
                <a:spcPts val="0"/>
              </a:spcAft>
              <a:buNone/>
              <a:defRPr>
                <a:solidFill>
                  <a:srgbClr val="2A245C"/>
                </a:solidFill>
              </a:defRPr>
            </a:lvl6pPr>
            <a:lvl7pPr lvl="6" rtl="0">
              <a:spcBef>
                <a:spcPts val="0"/>
              </a:spcBef>
              <a:spcAft>
                <a:spcPts val="0"/>
              </a:spcAft>
              <a:buNone/>
              <a:defRPr>
                <a:solidFill>
                  <a:srgbClr val="2A245C"/>
                </a:solidFill>
              </a:defRPr>
            </a:lvl7pPr>
            <a:lvl8pPr lvl="7" rtl="0">
              <a:spcBef>
                <a:spcPts val="0"/>
              </a:spcBef>
              <a:spcAft>
                <a:spcPts val="0"/>
              </a:spcAft>
              <a:buNone/>
              <a:defRPr>
                <a:solidFill>
                  <a:srgbClr val="2A245C"/>
                </a:solidFill>
              </a:defRPr>
            </a:lvl8pPr>
            <a:lvl9pPr lvl="8" rtl="0">
              <a:spcBef>
                <a:spcPts val="0"/>
              </a:spcBef>
              <a:spcAft>
                <a:spcPts val="0"/>
              </a:spcAft>
              <a:buNone/>
              <a:defRPr>
                <a:solidFill>
                  <a:srgbClr val="2A245C"/>
                </a:solidFill>
              </a:defRPr>
            </a:lvl9pPr>
          </a:lstStyle>
          <a:p/>
        </p:txBody>
      </p:sp>
      <p:sp>
        <p:nvSpPr>
          <p:cNvPr id="98" name="Google Shape;98;p15"/>
          <p:cNvSpPr txBox="1"/>
          <p:nvPr>
            <p:ph idx="3" type="subTitle"/>
          </p:nvPr>
        </p:nvSpPr>
        <p:spPr>
          <a:xfrm>
            <a:off x="3840029" y="1296766"/>
            <a:ext cx="1406700" cy="1254300"/>
          </a:xfrm>
          <a:prstGeom prst="rect">
            <a:avLst/>
          </a:prstGeom>
        </p:spPr>
        <p:txBody>
          <a:bodyPr anchorCtr="0" anchor="ctr" bIns="91425" lIns="0" spcFirstLastPara="1" rIns="0" wrap="square" tIns="182875">
            <a:noAutofit/>
          </a:bodyPr>
          <a:lstStyle>
            <a:lvl1pPr lvl="0" rtl="0" algn="ctr">
              <a:spcBef>
                <a:spcPts val="0"/>
              </a:spcBef>
              <a:spcAft>
                <a:spcPts val="0"/>
              </a:spcAft>
              <a:buNone/>
              <a:defRPr>
                <a:solidFill>
                  <a:srgbClr val="2A245C"/>
                </a:solidFill>
              </a:defRPr>
            </a:lvl1pPr>
            <a:lvl2pPr lvl="1" rtl="0">
              <a:spcBef>
                <a:spcPts val="0"/>
              </a:spcBef>
              <a:spcAft>
                <a:spcPts val="0"/>
              </a:spcAft>
              <a:buNone/>
              <a:defRPr>
                <a:solidFill>
                  <a:srgbClr val="2A245C"/>
                </a:solidFill>
              </a:defRPr>
            </a:lvl2pPr>
            <a:lvl3pPr lvl="2" rtl="0">
              <a:spcBef>
                <a:spcPts val="0"/>
              </a:spcBef>
              <a:spcAft>
                <a:spcPts val="0"/>
              </a:spcAft>
              <a:buNone/>
              <a:defRPr>
                <a:solidFill>
                  <a:srgbClr val="2A245C"/>
                </a:solidFill>
              </a:defRPr>
            </a:lvl3pPr>
            <a:lvl4pPr lvl="3" rtl="0">
              <a:spcBef>
                <a:spcPts val="0"/>
              </a:spcBef>
              <a:spcAft>
                <a:spcPts val="0"/>
              </a:spcAft>
              <a:buNone/>
              <a:defRPr>
                <a:solidFill>
                  <a:srgbClr val="2A245C"/>
                </a:solidFill>
              </a:defRPr>
            </a:lvl4pPr>
            <a:lvl5pPr lvl="4" rtl="0">
              <a:spcBef>
                <a:spcPts val="0"/>
              </a:spcBef>
              <a:spcAft>
                <a:spcPts val="0"/>
              </a:spcAft>
              <a:buNone/>
              <a:defRPr>
                <a:solidFill>
                  <a:srgbClr val="2A245C"/>
                </a:solidFill>
              </a:defRPr>
            </a:lvl5pPr>
            <a:lvl6pPr lvl="5" rtl="0">
              <a:spcBef>
                <a:spcPts val="0"/>
              </a:spcBef>
              <a:spcAft>
                <a:spcPts val="0"/>
              </a:spcAft>
              <a:buNone/>
              <a:defRPr>
                <a:solidFill>
                  <a:srgbClr val="2A245C"/>
                </a:solidFill>
              </a:defRPr>
            </a:lvl6pPr>
            <a:lvl7pPr lvl="6" rtl="0">
              <a:spcBef>
                <a:spcPts val="0"/>
              </a:spcBef>
              <a:spcAft>
                <a:spcPts val="0"/>
              </a:spcAft>
              <a:buNone/>
              <a:defRPr>
                <a:solidFill>
                  <a:srgbClr val="2A245C"/>
                </a:solidFill>
              </a:defRPr>
            </a:lvl7pPr>
            <a:lvl8pPr lvl="7" rtl="0">
              <a:spcBef>
                <a:spcPts val="0"/>
              </a:spcBef>
              <a:spcAft>
                <a:spcPts val="0"/>
              </a:spcAft>
              <a:buNone/>
              <a:defRPr>
                <a:solidFill>
                  <a:srgbClr val="2A245C"/>
                </a:solidFill>
              </a:defRPr>
            </a:lvl8pPr>
            <a:lvl9pPr lvl="8" rtl="0">
              <a:spcBef>
                <a:spcPts val="0"/>
              </a:spcBef>
              <a:spcAft>
                <a:spcPts val="0"/>
              </a:spcAft>
              <a:buNone/>
              <a:defRPr>
                <a:solidFill>
                  <a:srgbClr val="2A245C"/>
                </a:solidFill>
              </a:defRPr>
            </a:lvl9pPr>
          </a:lstStyle>
          <a:p/>
        </p:txBody>
      </p:sp>
      <p:sp>
        <p:nvSpPr>
          <p:cNvPr id="99" name="Google Shape;99;p15"/>
          <p:cNvSpPr txBox="1"/>
          <p:nvPr>
            <p:ph idx="4" type="subTitle"/>
          </p:nvPr>
        </p:nvSpPr>
        <p:spPr>
          <a:xfrm>
            <a:off x="3840016" y="3055313"/>
            <a:ext cx="1406700" cy="1254300"/>
          </a:xfrm>
          <a:prstGeom prst="rect">
            <a:avLst/>
          </a:prstGeom>
        </p:spPr>
        <p:txBody>
          <a:bodyPr anchorCtr="0" anchor="ctr" bIns="91425" lIns="0" spcFirstLastPara="1" rIns="0" wrap="square" tIns="182875">
            <a:noAutofit/>
          </a:bodyPr>
          <a:lstStyle>
            <a:lvl1pPr lvl="0" rtl="0" algn="ctr">
              <a:spcBef>
                <a:spcPts val="0"/>
              </a:spcBef>
              <a:spcAft>
                <a:spcPts val="0"/>
              </a:spcAft>
              <a:buNone/>
              <a:defRPr>
                <a:solidFill>
                  <a:srgbClr val="2A245C"/>
                </a:solidFill>
              </a:defRPr>
            </a:lvl1pPr>
            <a:lvl2pPr lvl="1" rtl="0">
              <a:spcBef>
                <a:spcPts val="0"/>
              </a:spcBef>
              <a:spcAft>
                <a:spcPts val="0"/>
              </a:spcAft>
              <a:buNone/>
              <a:defRPr>
                <a:solidFill>
                  <a:srgbClr val="2A245C"/>
                </a:solidFill>
              </a:defRPr>
            </a:lvl2pPr>
            <a:lvl3pPr lvl="2" rtl="0">
              <a:spcBef>
                <a:spcPts val="0"/>
              </a:spcBef>
              <a:spcAft>
                <a:spcPts val="0"/>
              </a:spcAft>
              <a:buNone/>
              <a:defRPr>
                <a:solidFill>
                  <a:srgbClr val="2A245C"/>
                </a:solidFill>
              </a:defRPr>
            </a:lvl3pPr>
            <a:lvl4pPr lvl="3" rtl="0">
              <a:spcBef>
                <a:spcPts val="0"/>
              </a:spcBef>
              <a:spcAft>
                <a:spcPts val="0"/>
              </a:spcAft>
              <a:buNone/>
              <a:defRPr>
                <a:solidFill>
                  <a:srgbClr val="2A245C"/>
                </a:solidFill>
              </a:defRPr>
            </a:lvl4pPr>
            <a:lvl5pPr lvl="4" rtl="0">
              <a:spcBef>
                <a:spcPts val="0"/>
              </a:spcBef>
              <a:spcAft>
                <a:spcPts val="0"/>
              </a:spcAft>
              <a:buNone/>
              <a:defRPr>
                <a:solidFill>
                  <a:srgbClr val="2A245C"/>
                </a:solidFill>
              </a:defRPr>
            </a:lvl5pPr>
            <a:lvl6pPr lvl="5" rtl="0">
              <a:spcBef>
                <a:spcPts val="0"/>
              </a:spcBef>
              <a:spcAft>
                <a:spcPts val="0"/>
              </a:spcAft>
              <a:buNone/>
              <a:defRPr>
                <a:solidFill>
                  <a:srgbClr val="2A245C"/>
                </a:solidFill>
              </a:defRPr>
            </a:lvl6pPr>
            <a:lvl7pPr lvl="6" rtl="0">
              <a:spcBef>
                <a:spcPts val="0"/>
              </a:spcBef>
              <a:spcAft>
                <a:spcPts val="0"/>
              </a:spcAft>
              <a:buNone/>
              <a:defRPr>
                <a:solidFill>
                  <a:srgbClr val="2A245C"/>
                </a:solidFill>
              </a:defRPr>
            </a:lvl7pPr>
            <a:lvl8pPr lvl="7" rtl="0">
              <a:spcBef>
                <a:spcPts val="0"/>
              </a:spcBef>
              <a:spcAft>
                <a:spcPts val="0"/>
              </a:spcAft>
              <a:buNone/>
              <a:defRPr>
                <a:solidFill>
                  <a:srgbClr val="2A245C"/>
                </a:solidFill>
              </a:defRPr>
            </a:lvl8pPr>
            <a:lvl9pPr lvl="8" rtl="0">
              <a:spcBef>
                <a:spcPts val="0"/>
              </a:spcBef>
              <a:spcAft>
                <a:spcPts val="0"/>
              </a:spcAft>
              <a:buNone/>
              <a:defRPr>
                <a:solidFill>
                  <a:srgbClr val="2A245C"/>
                </a:solidFill>
              </a:defRPr>
            </a:lvl9pPr>
          </a:lstStyle>
          <a:p/>
        </p:txBody>
      </p:sp>
      <p:sp>
        <p:nvSpPr>
          <p:cNvPr id="100" name="Google Shape;100;p15"/>
          <p:cNvSpPr txBox="1"/>
          <p:nvPr>
            <p:ph idx="5" type="subTitle"/>
          </p:nvPr>
        </p:nvSpPr>
        <p:spPr>
          <a:xfrm>
            <a:off x="5438334" y="2163706"/>
            <a:ext cx="1406700" cy="1254300"/>
          </a:xfrm>
          <a:prstGeom prst="rect">
            <a:avLst/>
          </a:prstGeom>
        </p:spPr>
        <p:txBody>
          <a:bodyPr anchorCtr="0" anchor="ctr" bIns="91425" lIns="0" spcFirstLastPara="1" rIns="0" wrap="square" tIns="182875">
            <a:noAutofit/>
          </a:bodyPr>
          <a:lstStyle>
            <a:lvl1pPr lvl="0" rtl="0" algn="ctr">
              <a:spcBef>
                <a:spcPts val="0"/>
              </a:spcBef>
              <a:spcAft>
                <a:spcPts val="0"/>
              </a:spcAft>
              <a:buNone/>
              <a:defRPr>
                <a:solidFill>
                  <a:srgbClr val="2A245C"/>
                </a:solidFill>
              </a:defRPr>
            </a:lvl1pPr>
            <a:lvl2pPr lvl="1" rtl="0">
              <a:spcBef>
                <a:spcPts val="0"/>
              </a:spcBef>
              <a:spcAft>
                <a:spcPts val="0"/>
              </a:spcAft>
              <a:buNone/>
              <a:defRPr>
                <a:solidFill>
                  <a:srgbClr val="2A245C"/>
                </a:solidFill>
              </a:defRPr>
            </a:lvl2pPr>
            <a:lvl3pPr lvl="2" rtl="0">
              <a:spcBef>
                <a:spcPts val="0"/>
              </a:spcBef>
              <a:spcAft>
                <a:spcPts val="0"/>
              </a:spcAft>
              <a:buNone/>
              <a:defRPr>
                <a:solidFill>
                  <a:srgbClr val="2A245C"/>
                </a:solidFill>
              </a:defRPr>
            </a:lvl3pPr>
            <a:lvl4pPr lvl="3" rtl="0">
              <a:spcBef>
                <a:spcPts val="0"/>
              </a:spcBef>
              <a:spcAft>
                <a:spcPts val="0"/>
              </a:spcAft>
              <a:buNone/>
              <a:defRPr>
                <a:solidFill>
                  <a:srgbClr val="2A245C"/>
                </a:solidFill>
              </a:defRPr>
            </a:lvl4pPr>
            <a:lvl5pPr lvl="4" rtl="0">
              <a:spcBef>
                <a:spcPts val="0"/>
              </a:spcBef>
              <a:spcAft>
                <a:spcPts val="0"/>
              </a:spcAft>
              <a:buNone/>
              <a:defRPr>
                <a:solidFill>
                  <a:srgbClr val="2A245C"/>
                </a:solidFill>
              </a:defRPr>
            </a:lvl5pPr>
            <a:lvl6pPr lvl="5" rtl="0">
              <a:spcBef>
                <a:spcPts val="0"/>
              </a:spcBef>
              <a:spcAft>
                <a:spcPts val="0"/>
              </a:spcAft>
              <a:buNone/>
              <a:defRPr>
                <a:solidFill>
                  <a:srgbClr val="2A245C"/>
                </a:solidFill>
              </a:defRPr>
            </a:lvl6pPr>
            <a:lvl7pPr lvl="6" rtl="0">
              <a:spcBef>
                <a:spcPts val="0"/>
              </a:spcBef>
              <a:spcAft>
                <a:spcPts val="0"/>
              </a:spcAft>
              <a:buNone/>
              <a:defRPr>
                <a:solidFill>
                  <a:srgbClr val="2A245C"/>
                </a:solidFill>
              </a:defRPr>
            </a:lvl7pPr>
            <a:lvl8pPr lvl="7" rtl="0">
              <a:spcBef>
                <a:spcPts val="0"/>
              </a:spcBef>
              <a:spcAft>
                <a:spcPts val="0"/>
              </a:spcAft>
              <a:buNone/>
              <a:defRPr>
                <a:solidFill>
                  <a:srgbClr val="2A245C"/>
                </a:solidFill>
              </a:defRPr>
            </a:lvl8pPr>
            <a:lvl9pPr lvl="8" rtl="0">
              <a:spcBef>
                <a:spcPts val="0"/>
              </a:spcBef>
              <a:spcAft>
                <a:spcPts val="0"/>
              </a:spcAft>
              <a:buNone/>
              <a:defRPr>
                <a:solidFill>
                  <a:srgbClr val="2A245C"/>
                </a:solidFill>
              </a:defRPr>
            </a:lvl9pPr>
          </a:lstStyle>
          <a:p/>
        </p:txBody>
      </p:sp>
      <p:sp>
        <p:nvSpPr>
          <p:cNvPr id="101" name="Google Shape;101;p15"/>
          <p:cNvSpPr txBox="1"/>
          <p:nvPr>
            <p:ph idx="6" type="subTitle"/>
          </p:nvPr>
        </p:nvSpPr>
        <p:spPr>
          <a:xfrm>
            <a:off x="6984182" y="1296779"/>
            <a:ext cx="1406700" cy="1254300"/>
          </a:xfrm>
          <a:prstGeom prst="rect">
            <a:avLst/>
          </a:prstGeom>
        </p:spPr>
        <p:txBody>
          <a:bodyPr anchorCtr="0" anchor="ctr" bIns="91425" lIns="0" spcFirstLastPara="1" rIns="0" wrap="square" tIns="182875">
            <a:noAutofit/>
          </a:bodyPr>
          <a:lstStyle>
            <a:lvl1pPr lvl="0" rtl="0" algn="ctr">
              <a:spcBef>
                <a:spcPts val="0"/>
              </a:spcBef>
              <a:spcAft>
                <a:spcPts val="0"/>
              </a:spcAft>
              <a:buNone/>
              <a:defRPr>
                <a:solidFill>
                  <a:srgbClr val="2A245C"/>
                </a:solidFill>
              </a:defRPr>
            </a:lvl1pPr>
            <a:lvl2pPr lvl="1" rtl="0">
              <a:spcBef>
                <a:spcPts val="0"/>
              </a:spcBef>
              <a:spcAft>
                <a:spcPts val="0"/>
              </a:spcAft>
              <a:buNone/>
              <a:defRPr>
                <a:solidFill>
                  <a:srgbClr val="2A245C"/>
                </a:solidFill>
              </a:defRPr>
            </a:lvl2pPr>
            <a:lvl3pPr lvl="2" rtl="0">
              <a:spcBef>
                <a:spcPts val="0"/>
              </a:spcBef>
              <a:spcAft>
                <a:spcPts val="0"/>
              </a:spcAft>
              <a:buNone/>
              <a:defRPr>
                <a:solidFill>
                  <a:srgbClr val="2A245C"/>
                </a:solidFill>
              </a:defRPr>
            </a:lvl3pPr>
            <a:lvl4pPr lvl="3" rtl="0">
              <a:spcBef>
                <a:spcPts val="0"/>
              </a:spcBef>
              <a:spcAft>
                <a:spcPts val="0"/>
              </a:spcAft>
              <a:buNone/>
              <a:defRPr>
                <a:solidFill>
                  <a:srgbClr val="2A245C"/>
                </a:solidFill>
              </a:defRPr>
            </a:lvl4pPr>
            <a:lvl5pPr lvl="4" rtl="0">
              <a:spcBef>
                <a:spcPts val="0"/>
              </a:spcBef>
              <a:spcAft>
                <a:spcPts val="0"/>
              </a:spcAft>
              <a:buNone/>
              <a:defRPr>
                <a:solidFill>
                  <a:srgbClr val="2A245C"/>
                </a:solidFill>
              </a:defRPr>
            </a:lvl5pPr>
            <a:lvl6pPr lvl="5" rtl="0">
              <a:spcBef>
                <a:spcPts val="0"/>
              </a:spcBef>
              <a:spcAft>
                <a:spcPts val="0"/>
              </a:spcAft>
              <a:buNone/>
              <a:defRPr>
                <a:solidFill>
                  <a:srgbClr val="2A245C"/>
                </a:solidFill>
              </a:defRPr>
            </a:lvl6pPr>
            <a:lvl7pPr lvl="6" rtl="0">
              <a:spcBef>
                <a:spcPts val="0"/>
              </a:spcBef>
              <a:spcAft>
                <a:spcPts val="0"/>
              </a:spcAft>
              <a:buNone/>
              <a:defRPr>
                <a:solidFill>
                  <a:srgbClr val="2A245C"/>
                </a:solidFill>
              </a:defRPr>
            </a:lvl7pPr>
            <a:lvl8pPr lvl="7" rtl="0">
              <a:spcBef>
                <a:spcPts val="0"/>
              </a:spcBef>
              <a:spcAft>
                <a:spcPts val="0"/>
              </a:spcAft>
              <a:buNone/>
              <a:defRPr>
                <a:solidFill>
                  <a:srgbClr val="2A245C"/>
                </a:solidFill>
              </a:defRPr>
            </a:lvl8pPr>
            <a:lvl9pPr lvl="8" rtl="0">
              <a:spcBef>
                <a:spcPts val="0"/>
              </a:spcBef>
              <a:spcAft>
                <a:spcPts val="0"/>
              </a:spcAft>
              <a:buNone/>
              <a:defRPr>
                <a:solidFill>
                  <a:srgbClr val="2A245C"/>
                </a:solidFill>
              </a:defRPr>
            </a:lvl9pPr>
          </a:lstStyle>
          <a:p/>
        </p:txBody>
      </p:sp>
      <p:sp>
        <p:nvSpPr>
          <p:cNvPr id="102" name="Google Shape;102;p15"/>
          <p:cNvSpPr txBox="1"/>
          <p:nvPr>
            <p:ph idx="7" type="subTitle"/>
          </p:nvPr>
        </p:nvSpPr>
        <p:spPr>
          <a:xfrm>
            <a:off x="6984182" y="3055300"/>
            <a:ext cx="1406700" cy="1254300"/>
          </a:xfrm>
          <a:prstGeom prst="rect">
            <a:avLst/>
          </a:prstGeom>
        </p:spPr>
        <p:txBody>
          <a:bodyPr anchorCtr="0" anchor="ctr" bIns="91425" lIns="0" spcFirstLastPara="1" rIns="0" wrap="square" tIns="182875">
            <a:noAutofit/>
          </a:bodyPr>
          <a:lstStyle>
            <a:lvl1pPr lvl="0" rtl="0" algn="ctr">
              <a:spcBef>
                <a:spcPts val="0"/>
              </a:spcBef>
              <a:spcAft>
                <a:spcPts val="0"/>
              </a:spcAft>
              <a:buNone/>
              <a:defRPr>
                <a:solidFill>
                  <a:srgbClr val="2A245C"/>
                </a:solidFill>
              </a:defRPr>
            </a:lvl1pPr>
            <a:lvl2pPr lvl="1" rtl="0">
              <a:spcBef>
                <a:spcPts val="0"/>
              </a:spcBef>
              <a:spcAft>
                <a:spcPts val="0"/>
              </a:spcAft>
              <a:buNone/>
              <a:defRPr>
                <a:solidFill>
                  <a:srgbClr val="2A245C"/>
                </a:solidFill>
              </a:defRPr>
            </a:lvl2pPr>
            <a:lvl3pPr lvl="2" rtl="0">
              <a:spcBef>
                <a:spcPts val="0"/>
              </a:spcBef>
              <a:spcAft>
                <a:spcPts val="0"/>
              </a:spcAft>
              <a:buNone/>
              <a:defRPr>
                <a:solidFill>
                  <a:srgbClr val="2A245C"/>
                </a:solidFill>
              </a:defRPr>
            </a:lvl3pPr>
            <a:lvl4pPr lvl="3" rtl="0">
              <a:spcBef>
                <a:spcPts val="0"/>
              </a:spcBef>
              <a:spcAft>
                <a:spcPts val="0"/>
              </a:spcAft>
              <a:buNone/>
              <a:defRPr>
                <a:solidFill>
                  <a:srgbClr val="2A245C"/>
                </a:solidFill>
              </a:defRPr>
            </a:lvl4pPr>
            <a:lvl5pPr lvl="4" rtl="0">
              <a:spcBef>
                <a:spcPts val="0"/>
              </a:spcBef>
              <a:spcAft>
                <a:spcPts val="0"/>
              </a:spcAft>
              <a:buNone/>
              <a:defRPr>
                <a:solidFill>
                  <a:srgbClr val="2A245C"/>
                </a:solidFill>
              </a:defRPr>
            </a:lvl5pPr>
            <a:lvl6pPr lvl="5" rtl="0">
              <a:spcBef>
                <a:spcPts val="0"/>
              </a:spcBef>
              <a:spcAft>
                <a:spcPts val="0"/>
              </a:spcAft>
              <a:buNone/>
              <a:defRPr>
                <a:solidFill>
                  <a:srgbClr val="2A245C"/>
                </a:solidFill>
              </a:defRPr>
            </a:lvl6pPr>
            <a:lvl7pPr lvl="6" rtl="0">
              <a:spcBef>
                <a:spcPts val="0"/>
              </a:spcBef>
              <a:spcAft>
                <a:spcPts val="0"/>
              </a:spcAft>
              <a:buNone/>
              <a:defRPr>
                <a:solidFill>
                  <a:srgbClr val="2A245C"/>
                </a:solidFill>
              </a:defRPr>
            </a:lvl7pPr>
            <a:lvl8pPr lvl="7" rtl="0">
              <a:spcBef>
                <a:spcPts val="0"/>
              </a:spcBef>
              <a:spcAft>
                <a:spcPts val="0"/>
              </a:spcAft>
              <a:buNone/>
              <a:defRPr>
                <a:solidFill>
                  <a:srgbClr val="2A245C"/>
                </a:solidFill>
              </a:defRPr>
            </a:lvl8pPr>
            <a:lvl9pPr lvl="8" rtl="0">
              <a:spcBef>
                <a:spcPts val="0"/>
              </a:spcBef>
              <a:spcAft>
                <a:spcPts val="0"/>
              </a:spcAft>
              <a:buNone/>
              <a:defRPr>
                <a:solidFill>
                  <a:srgbClr val="2A245C"/>
                </a:solidFill>
              </a:defRPr>
            </a:lvl9pPr>
          </a:lstStyle>
          <a:p/>
        </p:txBody>
      </p:sp>
      <p:sp>
        <p:nvSpPr>
          <p:cNvPr id="103" name="Google Shape;103;p15"/>
          <p:cNvSpPr txBox="1"/>
          <p:nvPr>
            <p:ph type="title"/>
          </p:nvPr>
        </p:nvSpPr>
        <p:spPr>
          <a:xfrm>
            <a:off x="457200" y="313800"/>
            <a:ext cx="8229600" cy="333900"/>
          </a:xfrm>
          <a:prstGeom prst="rect">
            <a:avLst/>
          </a:prstGeom>
        </p:spPr>
        <p:txBody>
          <a:bodyPr anchorCtr="0" anchor="t" bIns="0" lIns="0" spcFirstLastPara="1" rIns="0" wrap="square" tIns="0">
            <a:noAutofit/>
          </a:bodyPr>
          <a:lstStyle>
            <a:lvl1pPr lvl="0" rtl="0">
              <a:spcBef>
                <a:spcPts val="0"/>
              </a:spcBef>
              <a:spcAft>
                <a:spcPts val="0"/>
              </a:spcAft>
              <a:buNone/>
              <a:defRPr sz="2400">
                <a:latin typeface="Helvetica Neue Light"/>
                <a:ea typeface="Helvetica Neue Light"/>
                <a:cs typeface="Helvetica Neue Light"/>
                <a:sym typeface="Helvetica Neue Ligh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pic>
        <p:nvPicPr>
          <p:cNvPr id="104" name="Google Shape;104;p15"/>
          <p:cNvPicPr preferRelativeResize="0"/>
          <p:nvPr/>
        </p:nvPicPr>
        <p:blipFill>
          <a:blip r:embed="rId3">
            <a:alphaModFix/>
          </a:blip>
          <a:stretch>
            <a:fillRect/>
          </a:stretch>
        </p:blipFill>
        <p:spPr>
          <a:xfrm>
            <a:off x="6684139" y="4767631"/>
            <a:ext cx="2102174" cy="290600"/>
          </a:xfrm>
          <a:prstGeom prst="rect">
            <a:avLst/>
          </a:prstGeom>
          <a:noFill/>
          <a:ln>
            <a:noFill/>
          </a:ln>
        </p:spPr>
      </p:pic>
      <p:pic>
        <p:nvPicPr>
          <p:cNvPr id="105" name="Google Shape;105;p15"/>
          <p:cNvPicPr preferRelativeResize="0"/>
          <p:nvPr/>
        </p:nvPicPr>
        <p:blipFill>
          <a:blip r:embed="rId4">
            <a:alphaModFix/>
          </a:blip>
          <a:stretch>
            <a:fillRect/>
          </a:stretch>
        </p:blipFill>
        <p:spPr>
          <a:xfrm>
            <a:off x="411480" y="4771720"/>
            <a:ext cx="1482298" cy="262824"/>
          </a:xfrm>
          <a:prstGeom prst="rect">
            <a:avLst/>
          </a:prstGeom>
          <a:noFill/>
          <a:ln>
            <a:noFill/>
          </a:ln>
        </p:spPr>
      </p:pic>
    </p:spTree>
  </p:cSld>
  <p:clrMapOvr>
    <a:masterClrMapping/>
  </p:clrMapOvr>
  <p:extLst>
    <p:ext uri="{DCECCB84-F9BA-43D5-87BE-67443E8EF086}">
      <p15:sldGuideLst>
        <p15:guide id="1" pos="288">
          <p15:clr>
            <a:srgbClr val="FA7B17"/>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Divider_1">
  <p:cSld name="TITLE_1_1">
    <p:bg>
      <p:bgPr>
        <a:blipFill>
          <a:blip r:embed="rId2">
            <a:alphaModFix/>
          </a:blip>
          <a:stretch>
            <a:fillRect/>
          </a:stretch>
        </a:blipFill>
      </p:bgPr>
    </p:bg>
    <p:spTree>
      <p:nvGrpSpPr>
        <p:cNvPr id="106" name="Shape 106"/>
        <p:cNvGrpSpPr/>
        <p:nvPr/>
      </p:nvGrpSpPr>
      <p:grpSpPr>
        <a:xfrm>
          <a:off x="0" y="0"/>
          <a:ext cx="0" cy="0"/>
          <a:chOff x="0" y="0"/>
          <a:chExt cx="0" cy="0"/>
        </a:xfrm>
      </p:grpSpPr>
      <p:sp>
        <p:nvSpPr>
          <p:cNvPr id="107" name="Google Shape;107;p16"/>
          <p:cNvSpPr txBox="1"/>
          <p:nvPr/>
        </p:nvSpPr>
        <p:spPr>
          <a:xfrm>
            <a:off x="1846575" y="2349475"/>
            <a:ext cx="7047600" cy="7926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Font typeface="Arial"/>
              <a:buNone/>
            </a:pPr>
            <a:r>
              <a:t/>
            </a:r>
            <a:endParaRPr b="0" i="0" sz="2400" u="none" cap="none" strike="noStrike">
              <a:solidFill>
                <a:srgbClr val="888888"/>
              </a:solidFill>
              <a:latin typeface="Verdana"/>
              <a:ea typeface="Verdana"/>
              <a:cs typeface="Verdana"/>
              <a:sym typeface="Verdana"/>
            </a:endParaRPr>
          </a:p>
        </p:txBody>
      </p:sp>
      <p:sp>
        <p:nvSpPr>
          <p:cNvPr id="108" name="Google Shape;108;p16"/>
          <p:cNvSpPr txBox="1"/>
          <p:nvPr>
            <p:ph type="title"/>
          </p:nvPr>
        </p:nvSpPr>
        <p:spPr>
          <a:xfrm>
            <a:off x="457200" y="1808925"/>
            <a:ext cx="5192400" cy="1113300"/>
          </a:xfrm>
          <a:prstGeom prst="rect">
            <a:avLst/>
          </a:prstGeom>
          <a:noFill/>
          <a:ln>
            <a:noFill/>
          </a:ln>
        </p:spPr>
        <p:txBody>
          <a:bodyPr anchorCtr="0" anchor="t" bIns="91425" lIns="0" spcFirstLastPara="1" rIns="0" wrap="square" tIns="91425">
            <a:noAutofit/>
          </a:bodyPr>
          <a:lstStyle>
            <a:lvl1pPr lvl="0" rtl="0">
              <a:spcBef>
                <a:spcPts val="0"/>
              </a:spcBef>
              <a:spcAft>
                <a:spcPts val="0"/>
              </a:spcAft>
              <a:buNone/>
              <a:defRPr sz="3000">
                <a:solidFill>
                  <a:srgbClr val="FFFFFF"/>
                </a:solidFill>
                <a:latin typeface="Helvetica Neue Light"/>
                <a:ea typeface="Helvetica Neue Light"/>
                <a:cs typeface="Helvetica Neue Light"/>
                <a:sym typeface="Helvetica Neue Light"/>
              </a:defRPr>
            </a:lvl1pPr>
            <a:lvl2pPr lvl="1" rtl="0">
              <a:spcBef>
                <a:spcPts val="0"/>
              </a:spcBef>
              <a:spcAft>
                <a:spcPts val="0"/>
              </a:spcAft>
              <a:buNone/>
              <a:defRPr>
                <a:latin typeface="Helvetica Neue Light"/>
                <a:ea typeface="Helvetica Neue Light"/>
                <a:cs typeface="Helvetica Neue Light"/>
                <a:sym typeface="Helvetica Neue Light"/>
              </a:defRPr>
            </a:lvl2pPr>
            <a:lvl3pPr lvl="2" rtl="0">
              <a:spcBef>
                <a:spcPts val="0"/>
              </a:spcBef>
              <a:spcAft>
                <a:spcPts val="0"/>
              </a:spcAft>
              <a:buNone/>
              <a:defRPr>
                <a:latin typeface="Helvetica Neue Light"/>
                <a:ea typeface="Helvetica Neue Light"/>
                <a:cs typeface="Helvetica Neue Light"/>
                <a:sym typeface="Helvetica Neue Light"/>
              </a:defRPr>
            </a:lvl3pPr>
            <a:lvl4pPr lvl="3" rtl="0">
              <a:spcBef>
                <a:spcPts val="0"/>
              </a:spcBef>
              <a:spcAft>
                <a:spcPts val="0"/>
              </a:spcAft>
              <a:buNone/>
              <a:defRPr>
                <a:latin typeface="Helvetica Neue Light"/>
                <a:ea typeface="Helvetica Neue Light"/>
                <a:cs typeface="Helvetica Neue Light"/>
                <a:sym typeface="Helvetica Neue Light"/>
              </a:defRPr>
            </a:lvl4pPr>
            <a:lvl5pPr lvl="4" rtl="0">
              <a:spcBef>
                <a:spcPts val="0"/>
              </a:spcBef>
              <a:spcAft>
                <a:spcPts val="0"/>
              </a:spcAft>
              <a:buNone/>
              <a:defRPr>
                <a:latin typeface="Helvetica Neue Light"/>
                <a:ea typeface="Helvetica Neue Light"/>
                <a:cs typeface="Helvetica Neue Light"/>
                <a:sym typeface="Helvetica Neue Light"/>
              </a:defRPr>
            </a:lvl5pPr>
            <a:lvl6pPr lvl="5" rtl="0">
              <a:spcBef>
                <a:spcPts val="0"/>
              </a:spcBef>
              <a:spcAft>
                <a:spcPts val="0"/>
              </a:spcAft>
              <a:buNone/>
              <a:defRPr>
                <a:latin typeface="Helvetica Neue Light"/>
                <a:ea typeface="Helvetica Neue Light"/>
                <a:cs typeface="Helvetica Neue Light"/>
                <a:sym typeface="Helvetica Neue Light"/>
              </a:defRPr>
            </a:lvl6pPr>
            <a:lvl7pPr lvl="6" rtl="0">
              <a:spcBef>
                <a:spcPts val="0"/>
              </a:spcBef>
              <a:spcAft>
                <a:spcPts val="0"/>
              </a:spcAft>
              <a:buNone/>
              <a:defRPr>
                <a:latin typeface="Helvetica Neue Light"/>
                <a:ea typeface="Helvetica Neue Light"/>
                <a:cs typeface="Helvetica Neue Light"/>
                <a:sym typeface="Helvetica Neue Light"/>
              </a:defRPr>
            </a:lvl7pPr>
            <a:lvl8pPr lvl="7" rtl="0">
              <a:spcBef>
                <a:spcPts val="0"/>
              </a:spcBef>
              <a:spcAft>
                <a:spcPts val="0"/>
              </a:spcAft>
              <a:buNone/>
              <a:defRPr>
                <a:latin typeface="Helvetica Neue Light"/>
                <a:ea typeface="Helvetica Neue Light"/>
                <a:cs typeface="Helvetica Neue Light"/>
                <a:sym typeface="Helvetica Neue Light"/>
              </a:defRPr>
            </a:lvl8pPr>
            <a:lvl9pPr lvl="8" rtl="0">
              <a:spcBef>
                <a:spcPts val="0"/>
              </a:spcBef>
              <a:spcAft>
                <a:spcPts val="0"/>
              </a:spcAft>
              <a:buNone/>
              <a:defRPr>
                <a:latin typeface="Helvetica Neue Light"/>
                <a:ea typeface="Helvetica Neue Light"/>
                <a:cs typeface="Helvetica Neue Light"/>
                <a:sym typeface="Helvetica Neue Light"/>
              </a:defRPr>
            </a:lvl9pPr>
          </a:lstStyle>
          <a:p/>
        </p:txBody>
      </p:sp>
      <p:pic>
        <p:nvPicPr>
          <p:cNvPr id="109" name="Google Shape;109;p16"/>
          <p:cNvPicPr preferRelativeResize="0"/>
          <p:nvPr/>
        </p:nvPicPr>
        <p:blipFill>
          <a:blip r:embed="rId3">
            <a:alphaModFix/>
          </a:blip>
          <a:stretch>
            <a:fillRect/>
          </a:stretch>
        </p:blipFill>
        <p:spPr>
          <a:xfrm>
            <a:off x="6684139" y="4767631"/>
            <a:ext cx="2102174" cy="290600"/>
          </a:xfrm>
          <a:prstGeom prst="rect">
            <a:avLst/>
          </a:prstGeom>
          <a:noFill/>
          <a:ln>
            <a:noFill/>
          </a:ln>
        </p:spPr>
      </p:pic>
      <p:pic>
        <p:nvPicPr>
          <p:cNvPr id="110" name="Google Shape;110;p16"/>
          <p:cNvPicPr preferRelativeResize="0"/>
          <p:nvPr/>
        </p:nvPicPr>
        <p:blipFill>
          <a:blip r:embed="rId4">
            <a:alphaModFix/>
          </a:blip>
          <a:stretch>
            <a:fillRect/>
          </a:stretch>
        </p:blipFill>
        <p:spPr>
          <a:xfrm>
            <a:off x="411480" y="4775299"/>
            <a:ext cx="1482298" cy="26282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Divider_2">
  <p:cSld name="TITLE_1_1_1">
    <p:bg>
      <p:bgPr>
        <a:blipFill>
          <a:blip r:embed="rId2">
            <a:alphaModFix/>
          </a:blip>
          <a:stretch>
            <a:fillRect/>
          </a:stretch>
        </a:blipFill>
      </p:bgPr>
    </p:bg>
    <p:spTree>
      <p:nvGrpSpPr>
        <p:cNvPr id="111" name="Shape 111"/>
        <p:cNvGrpSpPr/>
        <p:nvPr/>
      </p:nvGrpSpPr>
      <p:grpSpPr>
        <a:xfrm>
          <a:off x="0" y="0"/>
          <a:ext cx="0" cy="0"/>
          <a:chOff x="0" y="0"/>
          <a:chExt cx="0" cy="0"/>
        </a:xfrm>
      </p:grpSpPr>
      <p:sp>
        <p:nvSpPr>
          <p:cNvPr id="112" name="Google Shape;112;p17"/>
          <p:cNvSpPr txBox="1"/>
          <p:nvPr/>
        </p:nvSpPr>
        <p:spPr>
          <a:xfrm>
            <a:off x="1846575" y="2349475"/>
            <a:ext cx="7047600" cy="7926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Font typeface="Arial"/>
              <a:buNone/>
            </a:pPr>
            <a:r>
              <a:t/>
            </a:r>
            <a:endParaRPr b="0" i="0" sz="2400" u="none" cap="none" strike="noStrike">
              <a:solidFill>
                <a:srgbClr val="888888"/>
              </a:solidFill>
              <a:latin typeface="Verdana"/>
              <a:ea typeface="Verdana"/>
              <a:cs typeface="Verdana"/>
              <a:sym typeface="Verdana"/>
            </a:endParaRPr>
          </a:p>
        </p:txBody>
      </p:sp>
      <p:sp>
        <p:nvSpPr>
          <p:cNvPr id="113" name="Google Shape;113;p17"/>
          <p:cNvSpPr txBox="1"/>
          <p:nvPr>
            <p:ph type="title"/>
          </p:nvPr>
        </p:nvSpPr>
        <p:spPr>
          <a:xfrm>
            <a:off x="457200" y="1808925"/>
            <a:ext cx="5192400" cy="1113300"/>
          </a:xfrm>
          <a:prstGeom prst="rect">
            <a:avLst/>
          </a:prstGeom>
          <a:noFill/>
          <a:ln>
            <a:noFill/>
          </a:ln>
        </p:spPr>
        <p:txBody>
          <a:bodyPr anchorCtr="0" anchor="t" bIns="91425" lIns="0" spcFirstLastPara="1" rIns="0" wrap="square" tIns="91425">
            <a:noAutofit/>
          </a:bodyPr>
          <a:lstStyle>
            <a:lvl1pPr lvl="0" rtl="0">
              <a:spcBef>
                <a:spcPts val="0"/>
              </a:spcBef>
              <a:spcAft>
                <a:spcPts val="0"/>
              </a:spcAft>
              <a:buNone/>
              <a:defRPr sz="3000">
                <a:solidFill>
                  <a:srgbClr val="FFFFFF"/>
                </a:solidFill>
                <a:latin typeface="Helvetica Neue Light"/>
                <a:ea typeface="Helvetica Neue Light"/>
                <a:cs typeface="Helvetica Neue Light"/>
                <a:sym typeface="Helvetica Neue Light"/>
              </a:defRPr>
            </a:lvl1pPr>
            <a:lvl2pPr lvl="1" rtl="0">
              <a:spcBef>
                <a:spcPts val="0"/>
              </a:spcBef>
              <a:spcAft>
                <a:spcPts val="0"/>
              </a:spcAft>
              <a:buNone/>
              <a:defRPr>
                <a:latin typeface="Helvetica Neue Light"/>
                <a:ea typeface="Helvetica Neue Light"/>
                <a:cs typeface="Helvetica Neue Light"/>
                <a:sym typeface="Helvetica Neue Light"/>
              </a:defRPr>
            </a:lvl2pPr>
            <a:lvl3pPr lvl="2" rtl="0">
              <a:spcBef>
                <a:spcPts val="0"/>
              </a:spcBef>
              <a:spcAft>
                <a:spcPts val="0"/>
              </a:spcAft>
              <a:buNone/>
              <a:defRPr>
                <a:latin typeface="Helvetica Neue Light"/>
                <a:ea typeface="Helvetica Neue Light"/>
                <a:cs typeface="Helvetica Neue Light"/>
                <a:sym typeface="Helvetica Neue Light"/>
              </a:defRPr>
            </a:lvl3pPr>
            <a:lvl4pPr lvl="3" rtl="0">
              <a:spcBef>
                <a:spcPts val="0"/>
              </a:spcBef>
              <a:spcAft>
                <a:spcPts val="0"/>
              </a:spcAft>
              <a:buNone/>
              <a:defRPr>
                <a:latin typeface="Helvetica Neue Light"/>
                <a:ea typeface="Helvetica Neue Light"/>
                <a:cs typeface="Helvetica Neue Light"/>
                <a:sym typeface="Helvetica Neue Light"/>
              </a:defRPr>
            </a:lvl4pPr>
            <a:lvl5pPr lvl="4" rtl="0">
              <a:spcBef>
                <a:spcPts val="0"/>
              </a:spcBef>
              <a:spcAft>
                <a:spcPts val="0"/>
              </a:spcAft>
              <a:buNone/>
              <a:defRPr>
                <a:latin typeface="Helvetica Neue Light"/>
                <a:ea typeface="Helvetica Neue Light"/>
                <a:cs typeface="Helvetica Neue Light"/>
                <a:sym typeface="Helvetica Neue Light"/>
              </a:defRPr>
            </a:lvl5pPr>
            <a:lvl6pPr lvl="5" rtl="0">
              <a:spcBef>
                <a:spcPts val="0"/>
              </a:spcBef>
              <a:spcAft>
                <a:spcPts val="0"/>
              </a:spcAft>
              <a:buNone/>
              <a:defRPr>
                <a:latin typeface="Helvetica Neue Light"/>
                <a:ea typeface="Helvetica Neue Light"/>
                <a:cs typeface="Helvetica Neue Light"/>
                <a:sym typeface="Helvetica Neue Light"/>
              </a:defRPr>
            </a:lvl6pPr>
            <a:lvl7pPr lvl="6" rtl="0">
              <a:spcBef>
                <a:spcPts val="0"/>
              </a:spcBef>
              <a:spcAft>
                <a:spcPts val="0"/>
              </a:spcAft>
              <a:buNone/>
              <a:defRPr>
                <a:latin typeface="Helvetica Neue Light"/>
                <a:ea typeface="Helvetica Neue Light"/>
                <a:cs typeface="Helvetica Neue Light"/>
                <a:sym typeface="Helvetica Neue Light"/>
              </a:defRPr>
            </a:lvl7pPr>
            <a:lvl8pPr lvl="7" rtl="0">
              <a:spcBef>
                <a:spcPts val="0"/>
              </a:spcBef>
              <a:spcAft>
                <a:spcPts val="0"/>
              </a:spcAft>
              <a:buNone/>
              <a:defRPr>
                <a:latin typeface="Helvetica Neue Light"/>
                <a:ea typeface="Helvetica Neue Light"/>
                <a:cs typeface="Helvetica Neue Light"/>
                <a:sym typeface="Helvetica Neue Light"/>
              </a:defRPr>
            </a:lvl8pPr>
            <a:lvl9pPr lvl="8" rtl="0">
              <a:spcBef>
                <a:spcPts val="0"/>
              </a:spcBef>
              <a:spcAft>
                <a:spcPts val="0"/>
              </a:spcAft>
              <a:buNone/>
              <a:defRPr>
                <a:latin typeface="Helvetica Neue Light"/>
                <a:ea typeface="Helvetica Neue Light"/>
                <a:cs typeface="Helvetica Neue Light"/>
                <a:sym typeface="Helvetica Neue Light"/>
              </a:defRPr>
            </a:lvl9pPr>
          </a:lstStyle>
          <a:p/>
        </p:txBody>
      </p:sp>
      <p:pic>
        <p:nvPicPr>
          <p:cNvPr id="114" name="Google Shape;114;p17"/>
          <p:cNvPicPr preferRelativeResize="0"/>
          <p:nvPr/>
        </p:nvPicPr>
        <p:blipFill>
          <a:blip r:embed="rId3">
            <a:alphaModFix/>
          </a:blip>
          <a:stretch>
            <a:fillRect/>
          </a:stretch>
        </p:blipFill>
        <p:spPr>
          <a:xfrm>
            <a:off x="6684139" y="4767631"/>
            <a:ext cx="2102174" cy="290600"/>
          </a:xfrm>
          <a:prstGeom prst="rect">
            <a:avLst/>
          </a:prstGeom>
          <a:noFill/>
          <a:ln>
            <a:noFill/>
          </a:ln>
        </p:spPr>
      </p:pic>
      <p:pic>
        <p:nvPicPr>
          <p:cNvPr id="115" name="Google Shape;115;p17"/>
          <p:cNvPicPr preferRelativeResize="0"/>
          <p:nvPr/>
        </p:nvPicPr>
        <p:blipFill>
          <a:blip r:embed="rId4">
            <a:alphaModFix/>
          </a:blip>
          <a:stretch>
            <a:fillRect/>
          </a:stretch>
        </p:blipFill>
        <p:spPr>
          <a:xfrm>
            <a:off x="411480" y="4775299"/>
            <a:ext cx="1482298" cy="26282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ver Page_2">
  <p:cSld name="TITLE_3">
    <p:bg>
      <p:bgPr>
        <a:blipFill>
          <a:blip r:embed="rId2">
            <a:alphaModFix/>
          </a:blip>
          <a:stretch>
            <a:fillRect/>
          </a:stretch>
        </a:blipFill>
      </p:bgPr>
    </p:bg>
    <p:spTree>
      <p:nvGrpSpPr>
        <p:cNvPr id="16" name="Shape 16"/>
        <p:cNvGrpSpPr/>
        <p:nvPr/>
      </p:nvGrpSpPr>
      <p:grpSpPr>
        <a:xfrm>
          <a:off x="0" y="0"/>
          <a:ext cx="0" cy="0"/>
          <a:chOff x="0" y="0"/>
          <a:chExt cx="0" cy="0"/>
        </a:xfrm>
      </p:grpSpPr>
      <p:sp>
        <p:nvSpPr>
          <p:cNvPr id="17" name="Google Shape;17;p3"/>
          <p:cNvSpPr/>
          <p:nvPr/>
        </p:nvSpPr>
        <p:spPr>
          <a:xfrm>
            <a:off x="248825" y="257700"/>
            <a:ext cx="1768500" cy="364500"/>
          </a:xfrm>
          <a:prstGeom prst="rect">
            <a:avLst/>
          </a:prstGeom>
          <a:solidFill>
            <a:srgbClr val="2A24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3"/>
          <p:cNvSpPr txBox="1"/>
          <p:nvPr>
            <p:ph type="title"/>
          </p:nvPr>
        </p:nvSpPr>
        <p:spPr>
          <a:xfrm>
            <a:off x="457200" y="1808925"/>
            <a:ext cx="5192400" cy="1113300"/>
          </a:xfrm>
          <a:prstGeom prst="rect">
            <a:avLst/>
          </a:prstGeom>
          <a:noFill/>
          <a:ln>
            <a:noFill/>
          </a:ln>
        </p:spPr>
        <p:txBody>
          <a:bodyPr anchorCtr="0" anchor="t" bIns="91425" lIns="0" spcFirstLastPara="1" rIns="0" wrap="square" tIns="91425">
            <a:noAutofit/>
          </a:bodyPr>
          <a:lstStyle>
            <a:lvl1pPr lvl="0" rtl="0">
              <a:spcBef>
                <a:spcPts val="0"/>
              </a:spcBef>
              <a:spcAft>
                <a:spcPts val="0"/>
              </a:spcAft>
              <a:buNone/>
              <a:defRPr sz="3000">
                <a:solidFill>
                  <a:srgbClr val="FFFFFF"/>
                </a:solidFill>
                <a:latin typeface="Helvetica Neue Light"/>
                <a:ea typeface="Helvetica Neue Light"/>
                <a:cs typeface="Helvetica Neue Light"/>
                <a:sym typeface="Helvetica Neue Light"/>
              </a:defRPr>
            </a:lvl1pPr>
            <a:lvl2pPr lvl="1" rtl="0">
              <a:spcBef>
                <a:spcPts val="0"/>
              </a:spcBef>
              <a:spcAft>
                <a:spcPts val="0"/>
              </a:spcAft>
              <a:buNone/>
              <a:defRPr>
                <a:latin typeface="Helvetica Neue Light"/>
                <a:ea typeface="Helvetica Neue Light"/>
                <a:cs typeface="Helvetica Neue Light"/>
                <a:sym typeface="Helvetica Neue Light"/>
              </a:defRPr>
            </a:lvl2pPr>
            <a:lvl3pPr lvl="2" rtl="0">
              <a:spcBef>
                <a:spcPts val="0"/>
              </a:spcBef>
              <a:spcAft>
                <a:spcPts val="0"/>
              </a:spcAft>
              <a:buNone/>
              <a:defRPr>
                <a:latin typeface="Helvetica Neue Light"/>
                <a:ea typeface="Helvetica Neue Light"/>
                <a:cs typeface="Helvetica Neue Light"/>
                <a:sym typeface="Helvetica Neue Light"/>
              </a:defRPr>
            </a:lvl3pPr>
            <a:lvl4pPr lvl="3" rtl="0">
              <a:spcBef>
                <a:spcPts val="0"/>
              </a:spcBef>
              <a:spcAft>
                <a:spcPts val="0"/>
              </a:spcAft>
              <a:buNone/>
              <a:defRPr>
                <a:latin typeface="Helvetica Neue Light"/>
                <a:ea typeface="Helvetica Neue Light"/>
                <a:cs typeface="Helvetica Neue Light"/>
                <a:sym typeface="Helvetica Neue Light"/>
              </a:defRPr>
            </a:lvl4pPr>
            <a:lvl5pPr lvl="4" rtl="0">
              <a:spcBef>
                <a:spcPts val="0"/>
              </a:spcBef>
              <a:spcAft>
                <a:spcPts val="0"/>
              </a:spcAft>
              <a:buNone/>
              <a:defRPr>
                <a:latin typeface="Helvetica Neue Light"/>
                <a:ea typeface="Helvetica Neue Light"/>
                <a:cs typeface="Helvetica Neue Light"/>
                <a:sym typeface="Helvetica Neue Light"/>
              </a:defRPr>
            </a:lvl5pPr>
            <a:lvl6pPr lvl="5" rtl="0">
              <a:spcBef>
                <a:spcPts val="0"/>
              </a:spcBef>
              <a:spcAft>
                <a:spcPts val="0"/>
              </a:spcAft>
              <a:buNone/>
              <a:defRPr>
                <a:latin typeface="Helvetica Neue Light"/>
                <a:ea typeface="Helvetica Neue Light"/>
                <a:cs typeface="Helvetica Neue Light"/>
                <a:sym typeface="Helvetica Neue Light"/>
              </a:defRPr>
            </a:lvl6pPr>
            <a:lvl7pPr lvl="6" rtl="0">
              <a:spcBef>
                <a:spcPts val="0"/>
              </a:spcBef>
              <a:spcAft>
                <a:spcPts val="0"/>
              </a:spcAft>
              <a:buNone/>
              <a:defRPr>
                <a:latin typeface="Helvetica Neue Light"/>
                <a:ea typeface="Helvetica Neue Light"/>
                <a:cs typeface="Helvetica Neue Light"/>
                <a:sym typeface="Helvetica Neue Light"/>
              </a:defRPr>
            </a:lvl7pPr>
            <a:lvl8pPr lvl="7" rtl="0">
              <a:spcBef>
                <a:spcPts val="0"/>
              </a:spcBef>
              <a:spcAft>
                <a:spcPts val="0"/>
              </a:spcAft>
              <a:buNone/>
              <a:defRPr>
                <a:latin typeface="Helvetica Neue Light"/>
                <a:ea typeface="Helvetica Neue Light"/>
                <a:cs typeface="Helvetica Neue Light"/>
                <a:sym typeface="Helvetica Neue Light"/>
              </a:defRPr>
            </a:lvl8pPr>
            <a:lvl9pPr lvl="8" rtl="0">
              <a:spcBef>
                <a:spcPts val="0"/>
              </a:spcBef>
              <a:spcAft>
                <a:spcPts val="0"/>
              </a:spcAft>
              <a:buNone/>
              <a:defRPr>
                <a:latin typeface="Helvetica Neue Light"/>
                <a:ea typeface="Helvetica Neue Light"/>
                <a:cs typeface="Helvetica Neue Light"/>
                <a:sym typeface="Helvetica Neue Light"/>
              </a:defRPr>
            </a:lvl9pPr>
          </a:lstStyle>
          <a:p/>
        </p:txBody>
      </p:sp>
      <p:sp>
        <p:nvSpPr>
          <p:cNvPr id="19" name="Google Shape;19;p3"/>
          <p:cNvSpPr txBox="1"/>
          <p:nvPr>
            <p:ph idx="1" type="subTitle"/>
          </p:nvPr>
        </p:nvSpPr>
        <p:spPr>
          <a:xfrm>
            <a:off x="457200" y="2952800"/>
            <a:ext cx="5192400" cy="454500"/>
          </a:xfrm>
          <a:prstGeom prst="rect">
            <a:avLst/>
          </a:prstGeom>
        </p:spPr>
        <p:txBody>
          <a:bodyPr anchorCtr="0" anchor="ctr" bIns="91425" lIns="0" spcFirstLastPara="1" rIns="0" wrap="square" tIns="91425">
            <a:noAutofit/>
          </a:bodyPr>
          <a:lstStyle>
            <a:lvl1pPr lvl="0">
              <a:spcBef>
                <a:spcPts val="0"/>
              </a:spcBef>
              <a:spcAft>
                <a:spcPts val="0"/>
              </a:spcAft>
              <a:buNone/>
              <a:defRPr>
                <a:solidFill>
                  <a:srgbClr val="FFFFFF"/>
                </a:solidFill>
              </a:defRPr>
            </a:lvl1pPr>
            <a:lvl2pPr lvl="1">
              <a:spcBef>
                <a:spcPts val="0"/>
              </a:spcBef>
              <a:spcAft>
                <a:spcPts val="0"/>
              </a:spcAft>
              <a:buNone/>
              <a:defRPr>
                <a:solidFill>
                  <a:srgbClr val="FFFFFF"/>
                </a:solidFill>
              </a:defRPr>
            </a:lvl2pPr>
            <a:lvl3pPr lvl="2">
              <a:spcBef>
                <a:spcPts val="0"/>
              </a:spcBef>
              <a:spcAft>
                <a:spcPts val="0"/>
              </a:spcAft>
              <a:buNone/>
              <a:defRPr>
                <a:solidFill>
                  <a:srgbClr val="FFFFFF"/>
                </a:solidFill>
              </a:defRPr>
            </a:lvl3pPr>
            <a:lvl4pPr lvl="3">
              <a:spcBef>
                <a:spcPts val="0"/>
              </a:spcBef>
              <a:spcAft>
                <a:spcPts val="0"/>
              </a:spcAft>
              <a:buNone/>
              <a:defRPr>
                <a:solidFill>
                  <a:srgbClr val="FFFFFF"/>
                </a:solidFill>
              </a:defRPr>
            </a:lvl4pPr>
            <a:lvl5pPr lvl="4">
              <a:spcBef>
                <a:spcPts val="0"/>
              </a:spcBef>
              <a:spcAft>
                <a:spcPts val="0"/>
              </a:spcAft>
              <a:buNone/>
              <a:defRPr>
                <a:solidFill>
                  <a:srgbClr val="FFFFFF"/>
                </a:solidFill>
              </a:defRPr>
            </a:lvl5pPr>
            <a:lvl6pPr lvl="5">
              <a:spcBef>
                <a:spcPts val="0"/>
              </a:spcBef>
              <a:spcAft>
                <a:spcPts val="0"/>
              </a:spcAft>
              <a:buNone/>
              <a:defRPr>
                <a:solidFill>
                  <a:srgbClr val="FFFFFF"/>
                </a:solidFill>
              </a:defRPr>
            </a:lvl6pPr>
            <a:lvl7pPr lvl="6">
              <a:spcBef>
                <a:spcPts val="0"/>
              </a:spcBef>
              <a:spcAft>
                <a:spcPts val="0"/>
              </a:spcAft>
              <a:buNone/>
              <a:defRPr>
                <a:solidFill>
                  <a:srgbClr val="FFFFFF"/>
                </a:solidFill>
              </a:defRPr>
            </a:lvl7pPr>
            <a:lvl8pPr lvl="7">
              <a:spcBef>
                <a:spcPts val="0"/>
              </a:spcBef>
              <a:spcAft>
                <a:spcPts val="0"/>
              </a:spcAft>
              <a:buNone/>
              <a:defRPr>
                <a:solidFill>
                  <a:srgbClr val="FFFFFF"/>
                </a:solidFill>
              </a:defRPr>
            </a:lvl8pPr>
            <a:lvl9pPr lvl="8">
              <a:spcBef>
                <a:spcPts val="0"/>
              </a:spcBef>
              <a:spcAft>
                <a:spcPts val="0"/>
              </a:spcAft>
              <a:buNone/>
              <a:defRPr>
                <a:solidFill>
                  <a:srgbClr val="FFFFFF"/>
                </a:solidFill>
              </a:defRPr>
            </a:lvl9pPr>
          </a:lstStyle>
          <a:p/>
        </p:txBody>
      </p:sp>
      <p:pic>
        <p:nvPicPr>
          <p:cNvPr id="20" name="Google Shape;20;p3"/>
          <p:cNvPicPr preferRelativeResize="0"/>
          <p:nvPr/>
        </p:nvPicPr>
        <p:blipFill>
          <a:blip r:embed="rId3">
            <a:alphaModFix/>
          </a:blip>
          <a:stretch>
            <a:fillRect/>
          </a:stretch>
        </p:blipFill>
        <p:spPr>
          <a:xfrm>
            <a:off x="5309775" y="4442175"/>
            <a:ext cx="3551349" cy="488475"/>
          </a:xfrm>
          <a:prstGeom prst="rect">
            <a:avLst/>
          </a:prstGeom>
          <a:noFill/>
          <a:ln>
            <a:noFill/>
          </a:ln>
        </p:spPr>
      </p:pic>
      <p:pic>
        <p:nvPicPr>
          <p:cNvPr id="21" name="Google Shape;21;p3"/>
          <p:cNvPicPr preferRelativeResize="0"/>
          <p:nvPr/>
        </p:nvPicPr>
        <p:blipFill>
          <a:blip r:embed="rId4">
            <a:alphaModFix/>
          </a:blip>
          <a:stretch>
            <a:fillRect/>
          </a:stretch>
        </p:blipFill>
        <p:spPr>
          <a:xfrm>
            <a:off x="365760" y="198975"/>
            <a:ext cx="2751051" cy="48777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ver Page_3">
  <p:cSld name="TITLE_3_1">
    <p:bg>
      <p:bgPr>
        <a:blipFill>
          <a:blip r:embed="rId2">
            <a:alphaModFix/>
          </a:blip>
          <a:stretch>
            <a:fillRect/>
          </a:stretch>
        </a:blipFill>
      </p:bgPr>
    </p:bg>
    <p:spTree>
      <p:nvGrpSpPr>
        <p:cNvPr id="22" name="Shape 22"/>
        <p:cNvGrpSpPr/>
        <p:nvPr/>
      </p:nvGrpSpPr>
      <p:grpSpPr>
        <a:xfrm>
          <a:off x="0" y="0"/>
          <a:ext cx="0" cy="0"/>
          <a:chOff x="0" y="0"/>
          <a:chExt cx="0" cy="0"/>
        </a:xfrm>
      </p:grpSpPr>
      <p:sp>
        <p:nvSpPr>
          <p:cNvPr id="23" name="Google Shape;23;p4"/>
          <p:cNvSpPr/>
          <p:nvPr/>
        </p:nvSpPr>
        <p:spPr>
          <a:xfrm>
            <a:off x="248825" y="257700"/>
            <a:ext cx="1768500" cy="364500"/>
          </a:xfrm>
          <a:prstGeom prst="rect">
            <a:avLst/>
          </a:prstGeom>
          <a:solidFill>
            <a:srgbClr val="2A24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4"/>
          <p:cNvSpPr txBox="1"/>
          <p:nvPr>
            <p:ph type="title"/>
          </p:nvPr>
        </p:nvSpPr>
        <p:spPr>
          <a:xfrm>
            <a:off x="457200" y="1808925"/>
            <a:ext cx="5192400" cy="1113300"/>
          </a:xfrm>
          <a:prstGeom prst="rect">
            <a:avLst/>
          </a:prstGeom>
          <a:noFill/>
          <a:ln>
            <a:noFill/>
          </a:ln>
        </p:spPr>
        <p:txBody>
          <a:bodyPr anchorCtr="0" anchor="t" bIns="91425" lIns="0" spcFirstLastPara="1" rIns="0" wrap="square" tIns="91425">
            <a:noAutofit/>
          </a:bodyPr>
          <a:lstStyle>
            <a:lvl1pPr lvl="0" rtl="0">
              <a:spcBef>
                <a:spcPts val="0"/>
              </a:spcBef>
              <a:spcAft>
                <a:spcPts val="0"/>
              </a:spcAft>
              <a:buNone/>
              <a:defRPr sz="3000">
                <a:solidFill>
                  <a:srgbClr val="FFFFFF"/>
                </a:solidFill>
                <a:latin typeface="Helvetica Neue Light"/>
                <a:ea typeface="Helvetica Neue Light"/>
                <a:cs typeface="Helvetica Neue Light"/>
                <a:sym typeface="Helvetica Neue Light"/>
              </a:defRPr>
            </a:lvl1pPr>
            <a:lvl2pPr lvl="1" rtl="0">
              <a:spcBef>
                <a:spcPts val="0"/>
              </a:spcBef>
              <a:spcAft>
                <a:spcPts val="0"/>
              </a:spcAft>
              <a:buNone/>
              <a:defRPr>
                <a:latin typeface="Helvetica Neue Light"/>
                <a:ea typeface="Helvetica Neue Light"/>
                <a:cs typeface="Helvetica Neue Light"/>
                <a:sym typeface="Helvetica Neue Light"/>
              </a:defRPr>
            </a:lvl2pPr>
            <a:lvl3pPr lvl="2" rtl="0">
              <a:spcBef>
                <a:spcPts val="0"/>
              </a:spcBef>
              <a:spcAft>
                <a:spcPts val="0"/>
              </a:spcAft>
              <a:buNone/>
              <a:defRPr>
                <a:latin typeface="Helvetica Neue Light"/>
                <a:ea typeface="Helvetica Neue Light"/>
                <a:cs typeface="Helvetica Neue Light"/>
                <a:sym typeface="Helvetica Neue Light"/>
              </a:defRPr>
            </a:lvl3pPr>
            <a:lvl4pPr lvl="3" rtl="0">
              <a:spcBef>
                <a:spcPts val="0"/>
              </a:spcBef>
              <a:spcAft>
                <a:spcPts val="0"/>
              </a:spcAft>
              <a:buNone/>
              <a:defRPr>
                <a:latin typeface="Helvetica Neue Light"/>
                <a:ea typeface="Helvetica Neue Light"/>
                <a:cs typeface="Helvetica Neue Light"/>
                <a:sym typeface="Helvetica Neue Light"/>
              </a:defRPr>
            </a:lvl4pPr>
            <a:lvl5pPr lvl="4" rtl="0">
              <a:spcBef>
                <a:spcPts val="0"/>
              </a:spcBef>
              <a:spcAft>
                <a:spcPts val="0"/>
              </a:spcAft>
              <a:buNone/>
              <a:defRPr>
                <a:latin typeface="Helvetica Neue Light"/>
                <a:ea typeface="Helvetica Neue Light"/>
                <a:cs typeface="Helvetica Neue Light"/>
                <a:sym typeface="Helvetica Neue Light"/>
              </a:defRPr>
            </a:lvl5pPr>
            <a:lvl6pPr lvl="5" rtl="0">
              <a:spcBef>
                <a:spcPts val="0"/>
              </a:spcBef>
              <a:spcAft>
                <a:spcPts val="0"/>
              </a:spcAft>
              <a:buNone/>
              <a:defRPr>
                <a:latin typeface="Helvetica Neue Light"/>
                <a:ea typeface="Helvetica Neue Light"/>
                <a:cs typeface="Helvetica Neue Light"/>
                <a:sym typeface="Helvetica Neue Light"/>
              </a:defRPr>
            </a:lvl6pPr>
            <a:lvl7pPr lvl="6" rtl="0">
              <a:spcBef>
                <a:spcPts val="0"/>
              </a:spcBef>
              <a:spcAft>
                <a:spcPts val="0"/>
              </a:spcAft>
              <a:buNone/>
              <a:defRPr>
                <a:latin typeface="Helvetica Neue Light"/>
                <a:ea typeface="Helvetica Neue Light"/>
                <a:cs typeface="Helvetica Neue Light"/>
                <a:sym typeface="Helvetica Neue Light"/>
              </a:defRPr>
            </a:lvl7pPr>
            <a:lvl8pPr lvl="7" rtl="0">
              <a:spcBef>
                <a:spcPts val="0"/>
              </a:spcBef>
              <a:spcAft>
                <a:spcPts val="0"/>
              </a:spcAft>
              <a:buNone/>
              <a:defRPr>
                <a:latin typeface="Helvetica Neue Light"/>
                <a:ea typeface="Helvetica Neue Light"/>
                <a:cs typeface="Helvetica Neue Light"/>
                <a:sym typeface="Helvetica Neue Light"/>
              </a:defRPr>
            </a:lvl8pPr>
            <a:lvl9pPr lvl="8" rtl="0">
              <a:spcBef>
                <a:spcPts val="0"/>
              </a:spcBef>
              <a:spcAft>
                <a:spcPts val="0"/>
              </a:spcAft>
              <a:buNone/>
              <a:defRPr>
                <a:latin typeface="Helvetica Neue Light"/>
                <a:ea typeface="Helvetica Neue Light"/>
                <a:cs typeface="Helvetica Neue Light"/>
                <a:sym typeface="Helvetica Neue Light"/>
              </a:defRPr>
            </a:lvl9pPr>
          </a:lstStyle>
          <a:p/>
        </p:txBody>
      </p:sp>
      <p:sp>
        <p:nvSpPr>
          <p:cNvPr id="25" name="Google Shape;25;p4"/>
          <p:cNvSpPr txBox="1"/>
          <p:nvPr>
            <p:ph idx="1" type="subTitle"/>
          </p:nvPr>
        </p:nvSpPr>
        <p:spPr>
          <a:xfrm>
            <a:off x="457200" y="2952800"/>
            <a:ext cx="5192400" cy="454500"/>
          </a:xfrm>
          <a:prstGeom prst="rect">
            <a:avLst/>
          </a:prstGeom>
        </p:spPr>
        <p:txBody>
          <a:bodyPr anchorCtr="0" anchor="ctr" bIns="91425" lIns="0" spcFirstLastPara="1" rIns="0" wrap="square" tIns="91425">
            <a:noAutofit/>
          </a:bodyPr>
          <a:lstStyle>
            <a:lvl1pPr lvl="0" rtl="0">
              <a:spcBef>
                <a:spcPts val="0"/>
              </a:spcBef>
              <a:spcAft>
                <a:spcPts val="0"/>
              </a:spcAft>
              <a:buNone/>
              <a:defRPr>
                <a:solidFill>
                  <a:srgbClr val="FFFFFF"/>
                </a:solidFill>
              </a:defRPr>
            </a:lvl1pPr>
            <a:lvl2pPr lvl="1" rtl="0">
              <a:spcBef>
                <a:spcPts val="0"/>
              </a:spcBef>
              <a:spcAft>
                <a:spcPts val="0"/>
              </a:spcAft>
              <a:buNone/>
              <a:defRPr>
                <a:solidFill>
                  <a:srgbClr val="FFFFFF"/>
                </a:solidFill>
              </a:defRPr>
            </a:lvl2pPr>
            <a:lvl3pPr lvl="2" rtl="0">
              <a:spcBef>
                <a:spcPts val="0"/>
              </a:spcBef>
              <a:spcAft>
                <a:spcPts val="0"/>
              </a:spcAft>
              <a:buNone/>
              <a:defRPr>
                <a:solidFill>
                  <a:srgbClr val="FFFFFF"/>
                </a:solidFill>
              </a:defRPr>
            </a:lvl3pPr>
            <a:lvl4pPr lvl="3" rtl="0">
              <a:spcBef>
                <a:spcPts val="0"/>
              </a:spcBef>
              <a:spcAft>
                <a:spcPts val="0"/>
              </a:spcAft>
              <a:buNone/>
              <a:defRPr>
                <a:solidFill>
                  <a:srgbClr val="FFFFFF"/>
                </a:solidFill>
              </a:defRPr>
            </a:lvl4pPr>
            <a:lvl5pPr lvl="4" rtl="0">
              <a:spcBef>
                <a:spcPts val="0"/>
              </a:spcBef>
              <a:spcAft>
                <a:spcPts val="0"/>
              </a:spcAft>
              <a:buNone/>
              <a:defRPr>
                <a:solidFill>
                  <a:srgbClr val="FFFFFF"/>
                </a:solidFill>
              </a:defRPr>
            </a:lvl5pPr>
            <a:lvl6pPr lvl="5" rtl="0">
              <a:spcBef>
                <a:spcPts val="0"/>
              </a:spcBef>
              <a:spcAft>
                <a:spcPts val="0"/>
              </a:spcAft>
              <a:buNone/>
              <a:defRPr>
                <a:solidFill>
                  <a:srgbClr val="FFFFFF"/>
                </a:solidFill>
              </a:defRPr>
            </a:lvl6pPr>
            <a:lvl7pPr lvl="6" rtl="0">
              <a:spcBef>
                <a:spcPts val="0"/>
              </a:spcBef>
              <a:spcAft>
                <a:spcPts val="0"/>
              </a:spcAft>
              <a:buNone/>
              <a:defRPr>
                <a:solidFill>
                  <a:srgbClr val="FFFFFF"/>
                </a:solidFill>
              </a:defRPr>
            </a:lvl7pPr>
            <a:lvl8pPr lvl="7" rtl="0">
              <a:spcBef>
                <a:spcPts val="0"/>
              </a:spcBef>
              <a:spcAft>
                <a:spcPts val="0"/>
              </a:spcAft>
              <a:buNone/>
              <a:defRPr>
                <a:solidFill>
                  <a:srgbClr val="FFFFFF"/>
                </a:solidFill>
              </a:defRPr>
            </a:lvl8pPr>
            <a:lvl9pPr lvl="8" rtl="0">
              <a:spcBef>
                <a:spcPts val="0"/>
              </a:spcBef>
              <a:spcAft>
                <a:spcPts val="0"/>
              </a:spcAft>
              <a:buNone/>
              <a:defRPr>
                <a:solidFill>
                  <a:srgbClr val="FFFFFF"/>
                </a:solidFill>
              </a:defRPr>
            </a:lvl9pPr>
          </a:lstStyle>
          <a:p/>
        </p:txBody>
      </p:sp>
      <p:pic>
        <p:nvPicPr>
          <p:cNvPr id="26" name="Google Shape;26;p4"/>
          <p:cNvPicPr preferRelativeResize="0"/>
          <p:nvPr/>
        </p:nvPicPr>
        <p:blipFill>
          <a:blip r:embed="rId3">
            <a:alphaModFix/>
          </a:blip>
          <a:stretch>
            <a:fillRect/>
          </a:stretch>
        </p:blipFill>
        <p:spPr>
          <a:xfrm>
            <a:off x="5309775" y="4442175"/>
            <a:ext cx="3551349" cy="488475"/>
          </a:xfrm>
          <a:prstGeom prst="rect">
            <a:avLst/>
          </a:prstGeom>
          <a:noFill/>
          <a:ln>
            <a:noFill/>
          </a:ln>
        </p:spPr>
      </p:pic>
      <p:pic>
        <p:nvPicPr>
          <p:cNvPr id="27" name="Google Shape;27;p4"/>
          <p:cNvPicPr preferRelativeResize="0"/>
          <p:nvPr/>
        </p:nvPicPr>
        <p:blipFill>
          <a:blip r:embed="rId4">
            <a:alphaModFix/>
          </a:blip>
          <a:stretch>
            <a:fillRect/>
          </a:stretch>
        </p:blipFill>
        <p:spPr>
          <a:xfrm>
            <a:off x="365760" y="198975"/>
            <a:ext cx="2751051" cy="48777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_2">
  <p:cSld name="TITLE_1">
    <p:bg>
      <p:bgPr>
        <a:blipFill>
          <a:blip r:embed="rId2">
            <a:alphaModFix/>
          </a:blip>
          <a:stretch>
            <a:fillRect/>
          </a:stretch>
        </a:blipFill>
      </p:bgPr>
    </p:bg>
    <p:spTree>
      <p:nvGrpSpPr>
        <p:cNvPr id="28" name="Shape 28"/>
        <p:cNvGrpSpPr/>
        <p:nvPr/>
      </p:nvGrpSpPr>
      <p:grpSpPr>
        <a:xfrm>
          <a:off x="0" y="0"/>
          <a:ext cx="0" cy="0"/>
          <a:chOff x="0" y="0"/>
          <a:chExt cx="0" cy="0"/>
        </a:xfrm>
      </p:grpSpPr>
      <p:pic>
        <p:nvPicPr>
          <p:cNvPr id="29" name="Google Shape;29;p5"/>
          <p:cNvPicPr preferRelativeResize="0"/>
          <p:nvPr/>
        </p:nvPicPr>
        <p:blipFill>
          <a:blip r:embed="rId3">
            <a:alphaModFix/>
          </a:blip>
          <a:stretch>
            <a:fillRect/>
          </a:stretch>
        </p:blipFill>
        <p:spPr>
          <a:xfrm>
            <a:off x="6684139" y="4767631"/>
            <a:ext cx="2102174" cy="290600"/>
          </a:xfrm>
          <a:prstGeom prst="rect">
            <a:avLst/>
          </a:prstGeom>
          <a:noFill/>
          <a:ln>
            <a:noFill/>
          </a:ln>
        </p:spPr>
      </p:pic>
      <p:sp>
        <p:nvSpPr>
          <p:cNvPr id="30" name="Google Shape;30;p5"/>
          <p:cNvSpPr txBox="1"/>
          <p:nvPr>
            <p:ph type="title"/>
          </p:nvPr>
        </p:nvSpPr>
        <p:spPr>
          <a:xfrm>
            <a:off x="457200" y="313800"/>
            <a:ext cx="8229600" cy="333900"/>
          </a:xfrm>
          <a:prstGeom prst="rect">
            <a:avLst/>
          </a:prstGeom>
          <a:noFill/>
        </p:spPr>
        <p:txBody>
          <a:bodyPr anchorCtr="0" anchor="t" bIns="0" lIns="0" spcFirstLastPara="1" rIns="0" wrap="square" tIns="0">
            <a:noAutofit/>
          </a:bodyPr>
          <a:lstStyle>
            <a:lvl1pPr lvl="0" rtl="0">
              <a:spcBef>
                <a:spcPts val="0"/>
              </a:spcBef>
              <a:spcAft>
                <a:spcPts val="0"/>
              </a:spcAft>
              <a:buNone/>
              <a:defRPr sz="2400">
                <a:solidFill>
                  <a:srgbClr val="FFFFFF"/>
                </a:solidFill>
                <a:latin typeface="Helvetica Neue Light"/>
                <a:ea typeface="Helvetica Neue Light"/>
                <a:cs typeface="Helvetica Neue Light"/>
                <a:sym typeface="Helvetica Neue Light"/>
              </a:defRPr>
            </a:lvl1pPr>
            <a:lvl2pPr lvl="1" rtl="0">
              <a:spcBef>
                <a:spcPts val="0"/>
              </a:spcBef>
              <a:spcAft>
                <a:spcPts val="0"/>
              </a:spcAft>
              <a:buNone/>
              <a:defRPr>
                <a:solidFill>
                  <a:srgbClr val="FFFFFF"/>
                </a:solidFill>
                <a:latin typeface="Helvetica Neue Light"/>
                <a:ea typeface="Helvetica Neue Light"/>
                <a:cs typeface="Helvetica Neue Light"/>
                <a:sym typeface="Helvetica Neue Light"/>
              </a:defRPr>
            </a:lvl2pPr>
            <a:lvl3pPr lvl="2" rtl="0">
              <a:spcBef>
                <a:spcPts val="0"/>
              </a:spcBef>
              <a:spcAft>
                <a:spcPts val="0"/>
              </a:spcAft>
              <a:buNone/>
              <a:defRPr>
                <a:solidFill>
                  <a:srgbClr val="FFFFFF"/>
                </a:solidFill>
                <a:latin typeface="Helvetica Neue Light"/>
                <a:ea typeface="Helvetica Neue Light"/>
                <a:cs typeface="Helvetica Neue Light"/>
                <a:sym typeface="Helvetica Neue Light"/>
              </a:defRPr>
            </a:lvl3pPr>
            <a:lvl4pPr lvl="3" rtl="0">
              <a:spcBef>
                <a:spcPts val="0"/>
              </a:spcBef>
              <a:spcAft>
                <a:spcPts val="0"/>
              </a:spcAft>
              <a:buNone/>
              <a:defRPr>
                <a:solidFill>
                  <a:srgbClr val="FFFFFF"/>
                </a:solidFill>
                <a:latin typeface="Helvetica Neue Light"/>
                <a:ea typeface="Helvetica Neue Light"/>
                <a:cs typeface="Helvetica Neue Light"/>
                <a:sym typeface="Helvetica Neue Light"/>
              </a:defRPr>
            </a:lvl4pPr>
            <a:lvl5pPr lvl="4" rtl="0">
              <a:spcBef>
                <a:spcPts val="0"/>
              </a:spcBef>
              <a:spcAft>
                <a:spcPts val="0"/>
              </a:spcAft>
              <a:buNone/>
              <a:defRPr>
                <a:solidFill>
                  <a:srgbClr val="FFFFFF"/>
                </a:solidFill>
                <a:latin typeface="Helvetica Neue Light"/>
                <a:ea typeface="Helvetica Neue Light"/>
                <a:cs typeface="Helvetica Neue Light"/>
                <a:sym typeface="Helvetica Neue Light"/>
              </a:defRPr>
            </a:lvl5pPr>
            <a:lvl6pPr lvl="5" rtl="0">
              <a:spcBef>
                <a:spcPts val="0"/>
              </a:spcBef>
              <a:spcAft>
                <a:spcPts val="0"/>
              </a:spcAft>
              <a:buNone/>
              <a:defRPr>
                <a:solidFill>
                  <a:srgbClr val="FFFFFF"/>
                </a:solidFill>
                <a:latin typeface="Helvetica Neue Light"/>
                <a:ea typeface="Helvetica Neue Light"/>
                <a:cs typeface="Helvetica Neue Light"/>
                <a:sym typeface="Helvetica Neue Light"/>
              </a:defRPr>
            </a:lvl6pPr>
            <a:lvl7pPr lvl="6" rtl="0">
              <a:spcBef>
                <a:spcPts val="0"/>
              </a:spcBef>
              <a:spcAft>
                <a:spcPts val="0"/>
              </a:spcAft>
              <a:buNone/>
              <a:defRPr>
                <a:solidFill>
                  <a:srgbClr val="FFFFFF"/>
                </a:solidFill>
                <a:latin typeface="Helvetica Neue Light"/>
                <a:ea typeface="Helvetica Neue Light"/>
                <a:cs typeface="Helvetica Neue Light"/>
                <a:sym typeface="Helvetica Neue Light"/>
              </a:defRPr>
            </a:lvl7pPr>
            <a:lvl8pPr lvl="7" rtl="0">
              <a:spcBef>
                <a:spcPts val="0"/>
              </a:spcBef>
              <a:spcAft>
                <a:spcPts val="0"/>
              </a:spcAft>
              <a:buNone/>
              <a:defRPr>
                <a:solidFill>
                  <a:srgbClr val="FFFFFF"/>
                </a:solidFill>
                <a:latin typeface="Helvetica Neue Light"/>
                <a:ea typeface="Helvetica Neue Light"/>
                <a:cs typeface="Helvetica Neue Light"/>
                <a:sym typeface="Helvetica Neue Light"/>
              </a:defRPr>
            </a:lvl8pPr>
            <a:lvl9pPr lvl="8" rtl="0">
              <a:spcBef>
                <a:spcPts val="0"/>
              </a:spcBef>
              <a:spcAft>
                <a:spcPts val="0"/>
              </a:spcAft>
              <a:buNone/>
              <a:defRPr>
                <a:solidFill>
                  <a:srgbClr val="FFFFFF"/>
                </a:solidFill>
                <a:latin typeface="Helvetica Neue Light"/>
                <a:ea typeface="Helvetica Neue Light"/>
                <a:cs typeface="Helvetica Neue Light"/>
                <a:sym typeface="Helvetica Neue Light"/>
              </a:defRPr>
            </a:lvl9pPr>
          </a:lstStyle>
          <a:p/>
        </p:txBody>
      </p:sp>
      <p:sp>
        <p:nvSpPr>
          <p:cNvPr id="31" name="Google Shape;31;p5"/>
          <p:cNvSpPr txBox="1"/>
          <p:nvPr>
            <p:ph idx="1" type="body"/>
          </p:nvPr>
        </p:nvSpPr>
        <p:spPr>
          <a:xfrm>
            <a:off x="457200" y="1028700"/>
            <a:ext cx="8229600" cy="3474900"/>
          </a:xfrm>
          <a:prstGeom prst="rect">
            <a:avLst/>
          </a:prstGeom>
          <a:noFill/>
        </p:spPr>
        <p:txBody>
          <a:bodyPr anchorCtr="0" anchor="t" bIns="91425" lIns="0" spcFirstLastPara="1" rIns="0" wrap="square" tIns="182875">
            <a:noAutofit/>
          </a:bodyPr>
          <a:lstStyle>
            <a:lvl1pPr indent="-317500" lvl="0" marL="457200" rtl="0">
              <a:spcBef>
                <a:spcPts val="0"/>
              </a:spcBef>
              <a:spcAft>
                <a:spcPts val="0"/>
              </a:spcAft>
              <a:buClr>
                <a:srgbClr val="FFFFFF"/>
              </a:buClr>
              <a:buSzPts val="1400"/>
              <a:buFont typeface="Helvetica Neue Light"/>
              <a:buChar char="●"/>
              <a:defRPr>
                <a:solidFill>
                  <a:srgbClr val="FFFFFF"/>
                </a:solidFill>
                <a:latin typeface="Helvetica Neue Light"/>
                <a:ea typeface="Helvetica Neue Light"/>
                <a:cs typeface="Helvetica Neue Light"/>
                <a:sym typeface="Helvetica Neue Light"/>
              </a:defRPr>
            </a:lvl1pPr>
            <a:lvl2pPr indent="-317500" lvl="1" marL="914400" rtl="0">
              <a:spcBef>
                <a:spcPts val="0"/>
              </a:spcBef>
              <a:spcAft>
                <a:spcPts val="0"/>
              </a:spcAft>
              <a:buClr>
                <a:srgbClr val="FFFFFF"/>
              </a:buClr>
              <a:buSzPts val="1400"/>
              <a:buFont typeface="Helvetica Neue Light"/>
              <a:buChar char="○"/>
              <a:defRPr>
                <a:solidFill>
                  <a:srgbClr val="FFFFFF"/>
                </a:solidFill>
                <a:latin typeface="Helvetica Neue Light"/>
                <a:ea typeface="Helvetica Neue Light"/>
                <a:cs typeface="Helvetica Neue Light"/>
                <a:sym typeface="Helvetica Neue Light"/>
              </a:defRPr>
            </a:lvl2pPr>
            <a:lvl3pPr indent="-317500" lvl="2" marL="1371600" rtl="0">
              <a:spcBef>
                <a:spcPts val="0"/>
              </a:spcBef>
              <a:spcAft>
                <a:spcPts val="0"/>
              </a:spcAft>
              <a:buClr>
                <a:srgbClr val="FFFFFF"/>
              </a:buClr>
              <a:buSzPts val="1400"/>
              <a:buFont typeface="Helvetica Neue Light"/>
              <a:buChar char="■"/>
              <a:defRPr>
                <a:solidFill>
                  <a:srgbClr val="FFFFFF"/>
                </a:solidFill>
                <a:latin typeface="Helvetica Neue Light"/>
                <a:ea typeface="Helvetica Neue Light"/>
                <a:cs typeface="Helvetica Neue Light"/>
                <a:sym typeface="Helvetica Neue Light"/>
              </a:defRPr>
            </a:lvl3pPr>
            <a:lvl4pPr indent="-317500" lvl="3" marL="1828800" rtl="0">
              <a:spcBef>
                <a:spcPts val="0"/>
              </a:spcBef>
              <a:spcAft>
                <a:spcPts val="0"/>
              </a:spcAft>
              <a:buClr>
                <a:srgbClr val="FFFFFF"/>
              </a:buClr>
              <a:buSzPts val="1400"/>
              <a:buFont typeface="Helvetica Neue Light"/>
              <a:buChar char="●"/>
              <a:defRPr>
                <a:solidFill>
                  <a:srgbClr val="FFFFFF"/>
                </a:solidFill>
                <a:latin typeface="Helvetica Neue Light"/>
                <a:ea typeface="Helvetica Neue Light"/>
                <a:cs typeface="Helvetica Neue Light"/>
                <a:sym typeface="Helvetica Neue Light"/>
              </a:defRPr>
            </a:lvl4pPr>
            <a:lvl5pPr indent="-317500" lvl="4" marL="2286000" rtl="0">
              <a:spcBef>
                <a:spcPts val="0"/>
              </a:spcBef>
              <a:spcAft>
                <a:spcPts val="0"/>
              </a:spcAft>
              <a:buClr>
                <a:srgbClr val="FFFFFF"/>
              </a:buClr>
              <a:buSzPts val="1400"/>
              <a:buFont typeface="Helvetica Neue Light"/>
              <a:buChar char="○"/>
              <a:defRPr>
                <a:solidFill>
                  <a:srgbClr val="FFFFFF"/>
                </a:solidFill>
                <a:latin typeface="Helvetica Neue Light"/>
                <a:ea typeface="Helvetica Neue Light"/>
                <a:cs typeface="Helvetica Neue Light"/>
                <a:sym typeface="Helvetica Neue Light"/>
              </a:defRPr>
            </a:lvl5pPr>
            <a:lvl6pPr indent="-317500" lvl="5" marL="2743200" rtl="0">
              <a:spcBef>
                <a:spcPts val="0"/>
              </a:spcBef>
              <a:spcAft>
                <a:spcPts val="0"/>
              </a:spcAft>
              <a:buClr>
                <a:srgbClr val="FFFFFF"/>
              </a:buClr>
              <a:buSzPts val="1400"/>
              <a:buFont typeface="Helvetica Neue Light"/>
              <a:buChar char="■"/>
              <a:defRPr>
                <a:solidFill>
                  <a:srgbClr val="FFFFFF"/>
                </a:solidFill>
                <a:latin typeface="Helvetica Neue Light"/>
                <a:ea typeface="Helvetica Neue Light"/>
                <a:cs typeface="Helvetica Neue Light"/>
                <a:sym typeface="Helvetica Neue Light"/>
              </a:defRPr>
            </a:lvl6pPr>
            <a:lvl7pPr indent="-317500" lvl="6" marL="3200400" rtl="0">
              <a:spcBef>
                <a:spcPts val="0"/>
              </a:spcBef>
              <a:spcAft>
                <a:spcPts val="0"/>
              </a:spcAft>
              <a:buClr>
                <a:srgbClr val="FFFFFF"/>
              </a:buClr>
              <a:buSzPts val="1400"/>
              <a:buFont typeface="Helvetica Neue Light"/>
              <a:buChar char="●"/>
              <a:defRPr>
                <a:solidFill>
                  <a:srgbClr val="FFFFFF"/>
                </a:solidFill>
                <a:latin typeface="Helvetica Neue Light"/>
                <a:ea typeface="Helvetica Neue Light"/>
                <a:cs typeface="Helvetica Neue Light"/>
                <a:sym typeface="Helvetica Neue Light"/>
              </a:defRPr>
            </a:lvl7pPr>
            <a:lvl8pPr indent="-317500" lvl="7" marL="3657600" rtl="0">
              <a:spcBef>
                <a:spcPts val="0"/>
              </a:spcBef>
              <a:spcAft>
                <a:spcPts val="0"/>
              </a:spcAft>
              <a:buClr>
                <a:srgbClr val="FFFFFF"/>
              </a:buClr>
              <a:buSzPts val="1400"/>
              <a:buFont typeface="Helvetica Neue Light"/>
              <a:buChar char="○"/>
              <a:defRPr>
                <a:solidFill>
                  <a:srgbClr val="FFFFFF"/>
                </a:solidFill>
                <a:latin typeface="Helvetica Neue Light"/>
                <a:ea typeface="Helvetica Neue Light"/>
                <a:cs typeface="Helvetica Neue Light"/>
                <a:sym typeface="Helvetica Neue Light"/>
              </a:defRPr>
            </a:lvl8pPr>
            <a:lvl9pPr indent="-317500" lvl="8" marL="4114800" rtl="0">
              <a:spcBef>
                <a:spcPts val="0"/>
              </a:spcBef>
              <a:spcAft>
                <a:spcPts val="0"/>
              </a:spcAft>
              <a:buClr>
                <a:srgbClr val="FFFFFF"/>
              </a:buClr>
              <a:buSzPts val="1400"/>
              <a:buFont typeface="Helvetica Neue Light"/>
              <a:buChar char="■"/>
              <a:defRPr>
                <a:solidFill>
                  <a:srgbClr val="FFFFFF"/>
                </a:solidFill>
                <a:latin typeface="Helvetica Neue Light"/>
                <a:ea typeface="Helvetica Neue Light"/>
                <a:cs typeface="Helvetica Neue Light"/>
                <a:sym typeface="Helvetica Neue Light"/>
              </a:defRPr>
            </a:lvl9pPr>
          </a:lstStyle>
          <a:p/>
        </p:txBody>
      </p:sp>
      <p:pic>
        <p:nvPicPr>
          <p:cNvPr id="32" name="Google Shape;32;p5"/>
          <p:cNvPicPr preferRelativeResize="0"/>
          <p:nvPr/>
        </p:nvPicPr>
        <p:blipFill>
          <a:blip r:embed="rId4">
            <a:alphaModFix/>
          </a:blip>
          <a:stretch>
            <a:fillRect/>
          </a:stretch>
        </p:blipFill>
        <p:spPr>
          <a:xfrm>
            <a:off x="411480" y="4775299"/>
            <a:ext cx="1482298" cy="26282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_1" type="secHead">
  <p:cSld name="SECTION_HEADER">
    <p:bg>
      <p:bgPr>
        <a:blipFill>
          <a:blip r:embed="rId2">
            <a:alphaModFix/>
          </a:blip>
          <a:stretch>
            <a:fillRect/>
          </a:stretch>
        </a:blipFill>
      </p:bgPr>
    </p:bg>
    <p:spTree>
      <p:nvGrpSpPr>
        <p:cNvPr id="33" name="Shape 33"/>
        <p:cNvGrpSpPr/>
        <p:nvPr/>
      </p:nvGrpSpPr>
      <p:grpSpPr>
        <a:xfrm>
          <a:off x="0" y="0"/>
          <a:ext cx="0" cy="0"/>
          <a:chOff x="0" y="0"/>
          <a:chExt cx="0" cy="0"/>
        </a:xfrm>
      </p:grpSpPr>
      <p:sp>
        <p:nvSpPr>
          <p:cNvPr id="34" name="Google Shape;34;p6"/>
          <p:cNvSpPr txBox="1"/>
          <p:nvPr>
            <p:ph idx="1" type="body"/>
          </p:nvPr>
        </p:nvSpPr>
        <p:spPr>
          <a:xfrm>
            <a:off x="457200" y="1028700"/>
            <a:ext cx="8229600" cy="3474900"/>
          </a:xfrm>
          <a:prstGeom prst="rect">
            <a:avLst/>
          </a:prstGeom>
          <a:noFill/>
        </p:spPr>
        <p:txBody>
          <a:bodyPr anchorCtr="0" anchor="t" bIns="91425" lIns="0" spcFirstLastPara="1" rIns="0" wrap="square" tIns="182875">
            <a:noAutofit/>
          </a:bodyPr>
          <a:lstStyle>
            <a:lvl1pPr indent="-317500" lvl="0" marL="4572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1pPr>
            <a:lvl2pPr indent="-317500" lvl="1" marL="9144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2pPr>
            <a:lvl3pPr indent="-317500" lvl="2" marL="13716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3pPr>
            <a:lvl4pPr indent="-317500" lvl="3" marL="18288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4pPr>
            <a:lvl5pPr indent="-317500" lvl="4" marL="22860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5pPr>
            <a:lvl6pPr indent="-317500" lvl="5" marL="27432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6pPr>
            <a:lvl7pPr indent="-317500" lvl="6" marL="32004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7pPr>
            <a:lvl8pPr indent="-317500" lvl="7" marL="36576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8pPr>
            <a:lvl9pPr indent="-317500" lvl="8" marL="41148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9pPr>
          </a:lstStyle>
          <a:p/>
        </p:txBody>
      </p:sp>
      <p:sp>
        <p:nvSpPr>
          <p:cNvPr id="35" name="Google Shape;35;p6"/>
          <p:cNvSpPr txBox="1"/>
          <p:nvPr>
            <p:ph type="title"/>
          </p:nvPr>
        </p:nvSpPr>
        <p:spPr>
          <a:xfrm>
            <a:off x="457200" y="313800"/>
            <a:ext cx="8229600" cy="333900"/>
          </a:xfrm>
          <a:prstGeom prst="rect">
            <a:avLst/>
          </a:prstGeom>
          <a:noFill/>
        </p:spPr>
        <p:txBody>
          <a:bodyPr anchorCtr="0" anchor="t" bIns="0" lIns="0" spcFirstLastPara="1" rIns="0" wrap="square" tIns="0">
            <a:noAutofit/>
          </a:bodyPr>
          <a:lstStyle>
            <a:lvl1pPr lvl="0" rtl="0">
              <a:spcBef>
                <a:spcPts val="0"/>
              </a:spcBef>
              <a:spcAft>
                <a:spcPts val="0"/>
              </a:spcAft>
              <a:buNone/>
              <a:defRPr sz="2400">
                <a:latin typeface="Helvetica Neue Light"/>
                <a:ea typeface="Helvetica Neue Light"/>
                <a:cs typeface="Helvetica Neue Light"/>
                <a:sym typeface="Helvetica Neue Light"/>
              </a:defRPr>
            </a:lvl1pPr>
            <a:lvl2pPr lvl="1" rtl="0">
              <a:spcBef>
                <a:spcPts val="0"/>
              </a:spcBef>
              <a:spcAft>
                <a:spcPts val="0"/>
              </a:spcAft>
              <a:buNone/>
              <a:defRPr>
                <a:latin typeface="Helvetica Neue Light"/>
                <a:ea typeface="Helvetica Neue Light"/>
                <a:cs typeface="Helvetica Neue Light"/>
                <a:sym typeface="Helvetica Neue Light"/>
              </a:defRPr>
            </a:lvl2pPr>
            <a:lvl3pPr lvl="2" rtl="0">
              <a:spcBef>
                <a:spcPts val="0"/>
              </a:spcBef>
              <a:spcAft>
                <a:spcPts val="0"/>
              </a:spcAft>
              <a:buNone/>
              <a:defRPr>
                <a:latin typeface="Helvetica Neue Light"/>
                <a:ea typeface="Helvetica Neue Light"/>
                <a:cs typeface="Helvetica Neue Light"/>
                <a:sym typeface="Helvetica Neue Light"/>
              </a:defRPr>
            </a:lvl3pPr>
            <a:lvl4pPr lvl="3" rtl="0">
              <a:spcBef>
                <a:spcPts val="0"/>
              </a:spcBef>
              <a:spcAft>
                <a:spcPts val="0"/>
              </a:spcAft>
              <a:buNone/>
              <a:defRPr>
                <a:latin typeface="Helvetica Neue Light"/>
                <a:ea typeface="Helvetica Neue Light"/>
                <a:cs typeface="Helvetica Neue Light"/>
                <a:sym typeface="Helvetica Neue Light"/>
              </a:defRPr>
            </a:lvl4pPr>
            <a:lvl5pPr lvl="4" rtl="0">
              <a:spcBef>
                <a:spcPts val="0"/>
              </a:spcBef>
              <a:spcAft>
                <a:spcPts val="0"/>
              </a:spcAft>
              <a:buNone/>
              <a:defRPr>
                <a:latin typeface="Helvetica Neue Light"/>
                <a:ea typeface="Helvetica Neue Light"/>
                <a:cs typeface="Helvetica Neue Light"/>
                <a:sym typeface="Helvetica Neue Light"/>
              </a:defRPr>
            </a:lvl5pPr>
            <a:lvl6pPr lvl="5" rtl="0">
              <a:spcBef>
                <a:spcPts val="0"/>
              </a:spcBef>
              <a:spcAft>
                <a:spcPts val="0"/>
              </a:spcAft>
              <a:buNone/>
              <a:defRPr>
                <a:latin typeface="Helvetica Neue Light"/>
                <a:ea typeface="Helvetica Neue Light"/>
                <a:cs typeface="Helvetica Neue Light"/>
                <a:sym typeface="Helvetica Neue Light"/>
              </a:defRPr>
            </a:lvl6pPr>
            <a:lvl7pPr lvl="6" rtl="0">
              <a:spcBef>
                <a:spcPts val="0"/>
              </a:spcBef>
              <a:spcAft>
                <a:spcPts val="0"/>
              </a:spcAft>
              <a:buNone/>
              <a:defRPr>
                <a:latin typeface="Helvetica Neue Light"/>
                <a:ea typeface="Helvetica Neue Light"/>
                <a:cs typeface="Helvetica Neue Light"/>
                <a:sym typeface="Helvetica Neue Light"/>
              </a:defRPr>
            </a:lvl7pPr>
            <a:lvl8pPr lvl="7" rtl="0">
              <a:spcBef>
                <a:spcPts val="0"/>
              </a:spcBef>
              <a:spcAft>
                <a:spcPts val="0"/>
              </a:spcAft>
              <a:buNone/>
              <a:defRPr>
                <a:latin typeface="Helvetica Neue Light"/>
                <a:ea typeface="Helvetica Neue Light"/>
                <a:cs typeface="Helvetica Neue Light"/>
                <a:sym typeface="Helvetica Neue Light"/>
              </a:defRPr>
            </a:lvl8pPr>
            <a:lvl9pPr lvl="8" rtl="0">
              <a:spcBef>
                <a:spcPts val="0"/>
              </a:spcBef>
              <a:spcAft>
                <a:spcPts val="0"/>
              </a:spcAft>
              <a:buNone/>
              <a:defRPr>
                <a:latin typeface="Helvetica Neue Light"/>
                <a:ea typeface="Helvetica Neue Light"/>
                <a:cs typeface="Helvetica Neue Light"/>
                <a:sym typeface="Helvetica Neue Light"/>
              </a:defRPr>
            </a:lvl9pPr>
          </a:lstStyle>
          <a:p/>
        </p:txBody>
      </p:sp>
      <p:pic>
        <p:nvPicPr>
          <p:cNvPr id="36" name="Google Shape;36;p6"/>
          <p:cNvPicPr preferRelativeResize="0"/>
          <p:nvPr/>
        </p:nvPicPr>
        <p:blipFill>
          <a:blip r:embed="rId3">
            <a:alphaModFix/>
          </a:blip>
          <a:stretch>
            <a:fillRect/>
          </a:stretch>
        </p:blipFill>
        <p:spPr>
          <a:xfrm>
            <a:off x="6684139" y="4767631"/>
            <a:ext cx="2102174" cy="290600"/>
          </a:xfrm>
          <a:prstGeom prst="rect">
            <a:avLst/>
          </a:prstGeom>
          <a:noFill/>
          <a:ln>
            <a:noFill/>
          </a:ln>
        </p:spPr>
      </p:pic>
      <p:pic>
        <p:nvPicPr>
          <p:cNvPr id="37" name="Google Shape;37;p6"/>
          <p:cNvPicPr preferRelativeResize="0"/>
          <p:nvPr/>
        </p:nvPicPr>
        <p:blipFill>
          <a:blip r:embed="rId4">
            <a:alphaModFix/>
          </a:blip>
          <a:stretch>
            <a:fillRect/>
          </a:stretch>
        </p:blipFill>
        <p:spPr>
          <a:xfrm>
            <a:off x="411480" y="4771720"/>
            <a:ext cx="1482298" cy="262824"/>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lumns">
  <p:cSld name="SECTION_HEADER_8">
    <p:bg>
      <p:bgPr>
        <a:blipFill>
          <a:blip r:embed="rId2">
            <a:alphaModFix/>
          </a:blip>
          <a:stretch>
            <a:fillRect/>
          </a:stretch>
        </a:blipFill>
      </p:bgPr>
    </p:bg>
    <p:spTree>
      <p:nvGrpSpPr>
        <p:cNvPr id="38" name="Shape 38"/>
        <p:cNvGrpSpPr/>
        <p:nvPr/>
      </p:nvGrpSpPr>
      <p:grpSpPr>
        <a:xfrm>
          <a:off x="0" y="0"/>
          <a:ext cx="0" cy="0"/>
          <a:chOff x="0" y="0"/>
          <a:chExt cx="0" cy="0"/>
        </a:xfrm>
      </p:grpSpPr>
      <p:sp>
        <p:nvSpPr>
          <p:cNvPr id="39" name="Google Shape;39;p7"/>
          <p:cNvSpPr txBox="1"/>
          <p:nvPr>
            <p:ph type="title"/>
          </p:nvPr>
        </p:nvSpPr>
        <p:spPr>
          <a:xfrm>
            <a:off x="457200" y="313800"/>
            <a:ext cx="8229600" cy="333900"/>
          </a:xfrm>
          <a:prstGeom prst="rect">
            <a:avLst/>
          </a:prstGeom>
          <a:noFill/>
        </p:spPr>
        <p:txBody>
          <a:bodyPr anchorCtr="0" anchor="t" bIns="0" lIns="0" spcFirstLastPara="1" rIns="0" wrap="square" tIns="0">
            <a:noAutofit/>
          </a:bodyPr>
          <a:lstStyle>
            <a:lvl1pPr lvl="0" rtl="0">
              <a:spcBef>
                <a:spcPts val="0"/>
              </a:spcBef>
              <a:spcAft>
                <a:spcPts val="0"/>
              </a:spcAft>
              <a:buNone/>
              <a:defRPr sz="2400">
                <a:latin typeface="Helvetica Neue Light"/>
                <a:ea typeface="Helvetica Neue Light"/>
                <a:cs typeface="Helvetica Neue Light"/>
                <a:sym typeface="Helvetica Neue Light"/>
              </a:defRPr>
            </a:lvl1pPr>
            <a:lvl2pPr lvl="1" rtl="0">
              <a:spcBef>
                <a:spcPts val="0"/>
              </a:spcBef>
              <a:spcAft>
                <a:spcPts val="0"/>
              </a:spcAft>
              <a:buNone/>
              <a:defRPr>
                <a:latin typeface="Helvetica Neue Light"/>
                <a:ea typeface="Helvetica Neue Light"/>
                <a:cs typeface="Helvetica Neue Light"/>
                <a:sym typeface="Helvetica Neue Light"/>
              </a:defRPr>
            </a:lvl2pPr>
            <a:lvl3pPr lvl="2" rtl="0">
              <a:spcBef>
                <a:spcPts val="0"/>
              </a:spcBef>
              <a:spcAft>
                <a:spcPts val="0"/>
              </a:spcAft>
              <a:buNone/>
              <a:defRPr>
                <a:latin typeface="Helvetica Neue Light"/>
                <a:ea typeface="Helvetica Neue Light"/>
                <a:cs typeface="Helvetica Neue Light"/>
                <a:sym typeface="Helvetica Neue Light"/>
              </a:defRPr>
            </a:lvl3pPr>
            <a:lvl4pPr lvl="3" rtl="0">
              <a:spcBef>
                <a:spcPts val="0"/>
              </a:spcBef>
              <a:spcAft>
                <a:spcPts val="0"/>
              </a:spcAft>
              <a:buNone/>
              <a:defRPr>
                <a:latin typeface="Helvetica Neue Light"/>
                <a:ea typeface="Helvetica Neue Light"/>
                <a:cs typeface="Helvetica Neue Light"/>
                <a:sym typeface="Helvetica Neue Light"/>
              </a:defRPr>
            </a:lvl4pPr>
            <a:lvl5pPr lvl="4" rtl="0">
              <a:spcBef>
                <a:spcPts val="0"/>
              </a:spcBef>
              <a:spcAft>
                <a:spcPts val="0"/>
              </a:spcAft>
              <a:buNone/>
              <a:defRPr>
                <a:latin typeface="Helvetica Neue Light"/>
                <a:ea typeface="Helvetica Neue Light"/>
                <a:cs typeface="Helvetica Neue Light"/>
                <a:sym typeface="Helvetica Neue Light"/>
              </a:defRPr>
            </a:lvl5pPr>
            <a:lvl6pPr lvl="5" rtl="0">
              <a:spcBef>
                <a:spcPts val="0"/>
              </a:spcBef>
              <a:spcAft>
                <a:spcPts val="0"/>
              </a:spcAft>
              <a:buNone/>
              <a:defRPr>
                <a:latin typeface="Helvetica Neue Light"/>
                <a:ea typeface="Helvetica Neue Light"/>
                <a:cs typeface="Helvetica Neue Light"/>
                <a:sym typeface="Helvetica Neue Light"/>
              </a:defRPr>
            </a:lvl6pPr>
            <a:lvl7pPr lvl="6" rtl="0">
              <a:spcBef>
                <a:spcPts val="0"/>
              </a:spcBef>
              <a:spcAft>
                <a:spcPts val="0"/>
              </a:spcAft>
              <a:buNone/>
              <a:defRPr>
                <a:latin typeface="Helvetica Neue Light"/>
                <a:ea typeface="Helvetica Neue Light"/>
                <a:cs typeface="Helvetica Neue Light"/>
                <a:sym typeface="Helvetica Neue Light"/>
              </a:defRPr>
            </a:lvl7pPr>
            <a:lvl8pPr lvl="7" rtl="0">
              <a:spcBef>
                <a:spcPts val="0"/>
              </a:spcBef>
              <a:spcAft>
                <a:spcPts val="0"/>
              </a:spcAft>
              <a:buNone/>
              <a:defRPr>
                <a:latin typeface="Helvetica Neue Light"/>
                <a:ea typeface="Helvetica Neue Light"/>
                <a:cs typeface="Helvetica Neue Light"/>
                <a:sym typeface="Helvetica Neue Light"/>
              </a:defRPr>
            </a:lvl8pPr>
            <a:lvl9pPr lvl="8" rtl="0">
              <a:spcBef>
                <a:spcPts val="0"/>
              </a:spcBef>
              <a:spcAft>
                <a:spcPts val="0"/>
              </a:spcAft>
              <a:buNone/>
              <a:defRPr>
                <a:latin typeface="Helvetica Neue Light"/>
                <a:ea typeface="Helvetica Neue Light"/>
                <a:cs typeface="Helvetica Neue Light"/>
                <a:sym typeface="Helvetica Neue Light"/>
              </a:defRPr>
            </a:lvl9pPr>
          </a:lstStyle>
          <a:p/>
        </p:txBody>
      </p:sp>
      <p:sp>
        <p:nvSpPr>
          <p:cNvPr id="40" name="Google Shape;40;p7"/>
          <p:cNvSpPr txBox="1"/>
          <p:nvPr>
            <p:ph idx="1" type="body"/>
          </p:nvPr>
        </p:nvSpPr>
        <p:spPr>
          <a:xfrm>
            <a:off x="457200" y="1028700"/>
            <a:ext cx="3970500" cy="3474900"/>
          </a:xfrm>
          <a:prstGeom prst="rect">
            <a:avLst/>
          </a:prstGeom>
          <a:noFill/>
        </p:spPr>
        <p:txBody>
          <a:bodyPr anchorCtr="0" anchor="t" bIns="91425" lIns="0" spcFirstLastPara="1" rIns="0" wrap="square" tIns="182875">
            <a:noAutofit/>
          </a:bodyPr>
          <a:lstStyle>
            <a:lvl1pPr indent="-317500" lvl="0" marL="4572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1pPr>
            <a:lvl2pPr indent="-317500" lvl="1" marL="9144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2pPr>
            <a:lvl3pPr indent="-317500" lvl="2" marL="13716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3pPr>
            <a:lvl4pPr indent="-317500" lvl="3" marL="18288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4pPr>
            <a:lvl5pPr indent="-317500" lvl="4" marL="22860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5pPr>
            <a:lvl6pPr indent="-317500" lvl="5" marL="27432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6pPr>
            <a:lvl7pPr indent="-317500" lvl="6" marL="32004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7pPr>
            <a:lvl8pPr indent="-317500" lvl="7" marL="36576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8pPr>
            <a:lvl9pPr indent="-317500" lvl="8" marL="41148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9pPr>
          </a:lstStyle>
          <a:p/>
        </p:txBody>
      </p:sp>
      <p:sp>
        <p:nvSpPr>
          <p:cNvPr id="41" name="Google Shape;41;p7"/>
          <p:cNvSpPr txBox="1"/>
          <p:nvPr>
            <p:ph idx="2" type="body"/>
          </p:nvPr>
        </p:nvSpPr>
        <p:spPr>
          <a:xfrm>
            <a:off x="4716446" y="1028700"/>
            <a:ext cx="3970500" cy="3474900"/>
          </a:xfrm>
          <a:prstGeom prst="rect">
            <a:avLst/>
          </a:prstGeom>
          <a:noFill/>
        </p:spPr>
        <p:txBody>
          <a:bodyPr anchorCtr="0" anchor="t" bIns="91425" lIns="0" spcFirstLastPara="1" rIns="0" wrap="square" tIns="182875">
            <a:noAutofit/>
          </a:bodyPr>
          <a:lstStyle>
            <a:lvl1pPr indent="-317500" lvl="0" marL="4572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1pPr>
            <a:lvl2pPr indent="-317500" lvl="1" marL="9144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2pPr>
            <a:lvl3pPr indent="-317500" lvl="2" marL="13716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3pPr>
            <a:lvl4pPr indent="-317500" lvl="3" marL="18288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4pPr>
            <a:lvl5pPr indent="-317500" lvl="4" marL="22860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5pPr>
            <a:lvl6pPr indent="-317500" lvl="5" marL="27432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6pPr>
            <a:lvl7pPr indent="-317500" lvl="6" marL="32004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7pPr>
            <a:lvl8pPr indent="-317500" lvl="7" marL="36576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8pPr>
            <a:lvl9pPr indent="-317500" lvl="8" marL="41148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9pPr>
          </a:lstStyle>
          <a:p/>
        </p:txBody>
      </p:sp>
      <p:pic>
        <p:nvPicPr>
          <p:cNvPr id="42" name="Google Shape;42;p7"/>
          <p:cNvPicPr preferRelativeResize="0"/>
          <p:nvPr/>
        </p:nvPicPr>
        <p:blipFill>
          <a:blip r:embed="rId3">
            <a:alphaModFix/>
          </a:blip>
          <a:stretch>
            <a:fillRect/>
          </a:stretch>
        </p:blipFill>
        <p:spPr>
          <a:xfrm>
            <a:off x="6684139" y="4767631"/>
            <a:ext cx="2102174" cy="290600"/>
          </a:xfrm>
          <a:prstGeom prst="rect">
            <a:avLst/>
          </a:prstGeom>
          <a:noFill/>
          <a:ln>
            <a:noFill/>
          </a:ln>
        </p:spPr>
      </p:pic>
      <p:pic>
        <p:nvPicPr>
          <p:cNvPr id="43" name="Google Shape;43;p7"/>
          <p:cNvPicPr preferRelativeResize="0"/>
          <p:nvPr/>
        </p:nvPicPr>
        <p:blipFill>
          <a:blip r:embed="rId4">
            <a:alphaModFix/>
          </a:blip>
          <a:stretch>
            <a:fillRect/>
          </a:stretch>
        </p:blipFill>
        <p:spPr>
          <a:xfrm>
            <a:off x="411480" y="4771720"/>
            <a:ext cx="1482298" cy="262824"/>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hree columns">
  <p:cSld name="SECTION_HEADER_8_3">
    <p:bg>
      <p:bgPr>
        <a:blipFill>
          <a:blip r:embed="rId2">
            <a:alphaModFix/>
          </a:blip>
          <a:stretch>
            <a:fillRect/>
          </a:stretch>
        </a:blipFill>
      </p:bgPr>
    </p:bg>
    <p:spTree>
      <p:nvGrpSpPr>
        <p:cNvPr id="44" name="Shape 44"/>
        <p:cNvGrpSpPr/>
        <p:nvPr/>
      </p:nvGrpSpPr>
      <p:grpSpPr>
        <a:xfrm>
          <a:off x="0" y="0"/>
          <a:ext cx="0" cy="0"/>
          <a:chOff x="0" y="0"/>
          <a:chExt cx="0" cy="0"/>
        </a:xfrm>
      </p:grpSpPr>
      <p:sp>
        <p:nvSpPr>
          <p:cNvPr id="45" name="Google Shape;45;p8"/>
          <p:cNvSpPr txBox="1"/>
          <p:nvPr>
            <p:ph idx="1" type="body"/>
          </p:nvPr>
        </p:nvSpPr>
        <p:spPr>
          <a:xfrm>
            <a:off x="457200" y="1028700"/>
            <a:ext cx="2660400" cy="3474900"/>
          </a:xfrm>
          <a:prstGeom prst="rect">
            <a:avLst/>
          </a:prstGeom>
          <a:noFill/>
        </p:spPr>
        <p:txBody>
          <a:bodyPr anchorCtr="0" anchor="t" bIns="91425" lIns="0" spcFirstLastPara="1" rIns="0" wrap="square" tIns="182875">
            <a:noAutofit/>
          </a:bodyPr>
          <a:lstStyle>
            <a:lvl1pPr indent="-317500" lvl="0" marL="4572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1pPr>
            <a:lvl2pPr indent="-317500" lvl="1" marL="9144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2pPr>
            <a:lvl3pPr indent="-317500" lvl="2" marL="13716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3pPr>
            <a:lvl4pPr indent="-317500" lvl="3" marL="18288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4pPr>
            <a:lvl5pPr indent="-317500" lvl="4" marL="22860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5pPr>
            <a:lvl6pPr indent="-317500" lvl="5" marL="27432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6pPr>
            <a:lvl7pPr indent="-317500" lvl="6" marL="32004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7pPr>
            <a:lvl8pPr indent="-317500" lvl="7" marL="36576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8pPr>
            <a:lvl9pPr indent="-317500" lvl="8" marL="41148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9pPr>
          </a:lstStyle>
          <a:p/>
        </p:txBody>
      </p:sp>
      <p:pic>
        <p:nvPicPr>
          <p:cNvPr id="46" name="Google Shape;46;p8"/>
          <p:cNvPicPr preferRelativeResize="0"/>
          <p:nvPr/>
        </p:nvPicPr>
        <p:blipFill>
          <a:blip r:embed="rId3">
            <a:alphaModFix/>
          </a:blip>
          <a:stretch>
            <a:fillRect/>
          </a:stretch>
        </p:blipFill>
        <p:spPr>
          <a:xfrm>
            <a:off x="6684139" y="4767631"/>
            <a:ext cx="2102174" cy="290600"/>
          </a:xfrm>
          <a:prstGeom prst="rect">
            <a:avLst/>
          </a:prstGeom>
          <a:noFill/>
          <a:ln>
            <a:noFill/>
          </a:ln>
        </p:spPr>
      </p:pic>
      <p:sp>
        <p:nvSpPr>
          <p:cNvPr id="47" name="Google Shape;47;p8"/>
          <p:cNvSpPr txBox="1"/>
          <p:nvPr>
            <p:ph idx="2" type="body"/>
          </p:nvPr>
        </p:nvSpPr>
        <p:spPr>
          <a:xfrm>
            <a:off x="3237741" y="1028700"/>
            <a:ext cx="2660400" cy="3474900"/>
          </a:xfrm>
          <a:prstGeom prst="rect">
            <a:avLst/>
          </a:prstGeom>
          <a:noFill/>
        </p:spPr>
        <p:txBody>
          <a:bodyPr anchorCtr="0" anchor="t" bIns="91425" lIns="0" spcFirstLastPara="1" rIns="0" wrap="square" tIns="182875">
            <a:noAutofit/>
          </a:bodyPr>
          <a:lstStyle>
            <a:lvl1pPr indent="-317500" lvl="0" marL="4572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1pPr>
            <a:lvl2pPr indent="-317500" lvl="1" marL="9144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2pPr>
            <a:lvl3pPr indent="-317500" lvl="2" marL="13716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3pPr>
            <a:lvl4pPr indent="-317500" lvl="3" marL="18288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4pPr>
            <a:lvl5pPr indent="-317500" lvl="4" marL="22860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5pPr>
            <a:lvl6pPr indent="-317500" lvl="5" marL="27432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6pPr>
            <a:lvl7pPr indent="-317500" lvl="6" marL="32004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7pPr>
            <a:lvl8pPr indent="-317500" lvl="7" marL="36576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8pPr>
            <a:lvl9pPr indent="-317500" lvl="8" marL="41148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9pPr>
          </a:lstStyle>
          <a:p/>
        </p:txBody>
      </p:sp>
      <p:sp>
        <p:nvSpPr>
          <p:cNvPr id="48" name="Google Shape;48;p8"/>
          <p:cNvSpPr txBox="1"/>
          <p:nvPr>
            <p:ph idx="3" type="body"/>
          </p:nvPr>
        </p:nvSpPr>
        <p:spPr>
          <a:xfrm>
            <a:off x="6018282" y="1028700"/>
            <a:ext cx="2660400" cy="3474900"/>
          </a:xfrm>
          <a:prstGeom prst="rect">
            <a:avLst/>
          </a:prstGeom>
          <a:noFill/>
        </p:spPr>
        <p:txBody>
          <a:bodyPr anchorCtr="0" anchor="t" bIns="91425" lIns="0" spcFirstLastPara="1" rIns="0" wrap="square" tIns="182875">
            <a:noAutofit/>
          </a:bodyPr>
          <a:lstStyle>
            <a:lvl1pPr indent="-317500" lvl="0" marL="4572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1pPr>
            <a:lvl2pPr indent="-317500" lvl="1" marL="9144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2pPr>
            <a:lvl3pPr indent="-317500" lvl="2" marL="13716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3pPr>
            <a:lvl4pPr indent="-317500" lvl="3" marL="18288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4pPr>
            <a:lvl5pPr indent="-317500" lvl="4" marL="22860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5pPr>
            <a:lvl6pPr indent="-317500" lvl="5" marL="27432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6pPr>
            <a:lvl7pPr indent="-317500" lvl="6" marL="32004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7pPr>
            <a:lvl8pPr indent="-317500" lvl="7" marL="36576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8pPr>
            <a:lvl9pPr indent="-317500" lvl="8" marL="41148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9pPr>
          </a:lstStyle>
          <a:p/>
        </p:txBody>
      </p:sp>
      <p:sp>
        <p:nvSpPr>
          <p:cNvPr id="49" name="Google Shape;49;p8"/>
          <p:cNvSpPr txBox="1"/>
          <p:nvPr>
            <p:ph type="title"/>
          </p:nvPr>
        </p:nvSpPr>
        <p:spPr>
          <a:xfrm>
            <a:off x="457200" y="313800"/>
            <a:ext cx="8229600" cy="333900"/>
          </a:xfrm>
          <a:prstGeom prst="rect">
            <a:avLst/>
          </a:prstGeom>
          <a:noFill/>
        </p:spPr>
        <p:txBody>
          <a:bodyPr anchorCtr="0" anchor="t" bIns="0" lIns="0" spcFirstLastPara="1" rIns="0" wrap="square" tIns="0">
            <a:noAutofit/>
          </a:bodyPr>
          <a:lstStyle>
            <a:lvl1pPr lvl="0" rtl="0">
              <a:spcBef>
                <a:spcPts val="0"/>
              </a:spcBef>
              <a:spcAft>
                <a:spcPts val="0"/>
              </a:spcAft>
              <a:buNone/>
              <a:defRPr sz="2400">
                <a:latin typeface="Helvetica Neue Light"/>
                <a:ea typeface="Helvetica Neue Light"/>
                <a:cs typeface="Helvetica Neue Light"/>
                <a:sym typeface="Helvetica Neue Light"/>
              </a:defRPr>
            </a:lvl1pPr>
            <a:lvl2pPr lvl="1" rtl="0">
              <a:spcBef>
                <a:spcPts val="0"/>
              </a:spcBef>
              <a:spcAft>
                <a:spcPts val="0"/>
              </a:spcAft>
              <a:buNone/>
              <a:defRPr>
                <a:latin typeface="Helvetica Neue Light"/>
                <a:ea typeface="Helvetica Neue Light"/>
                <a:cs typeface="Helvetica Neue Light"/>
                <a:sym typeface="Helvetica Neue Light"/>
              </a:defRPr>
            </a:lvl2pPr>
            <a:lvl3pPr lvl="2" rtl="0">
              <a:spcBef>
                <a:spcPts val="0"/>
              </a:spcBef>
              <a:spcAft>
                <a:spcPts val="0"/>
              </a:spcAft>
              <a:buNone/>
              <a:defRPr>
                <a:latin typeface="Helvetica Neue Light"/>
                <a:ea typeface="Helvetica Neue Light"/>
                <a:cs typeface="Helvetica Neue Light"/>
                <a:sym typeface="Helvetica Neue Light"/>
              </a:defRPr>
            </a:lvl3pPr>
            <a:lvl4pPr lvl="3" rtl="0">
              <a:spcBef>
                <a:spcPts val="0"/>
              </a:spcBef>
              <a:spcAft>
                <a:spcPts val="0"/>
              </a:spcAft>
              <a:buNone/>
              <a:defRPr>
                <a:latin typeface="Helvetica Neue Light"/>
                <a:ea typeface="Helvetica Neue Light"/>
                <a:cs typeface="Helvetica Neue Light"/>
                <a:sym typeface="Helvetica Neue Light"/>
              </a:defRPr>
            </a:lvl4pPr>
            <a:lvl5pPr lvl="4" rtl="0">
              <a:spcBef>
                <a:spcPts val="0"/>
              </a:spcBef>
              <a:spcAft>
                <a:spcPts val="0"/>
              </a:spcAft>
              <a:buNone/>
              <a:defRPr>
                <a:latin typeface="Helvetica Neue Light"/>
                <a:ea typeface="Helvetica Neue Light"/>
                <a:cs typeface="Helvetica Neue Light"/>
                <a:sym typeface="Helvetica Neue Light"/>
              </a:defRPr>
            </a:lvl5pPr>
            <a:lvl6pPr lvl="5" rtl="0">
              <a:spcBef>
                <a:spcPts val="0"/>
              </a:spcBef>
              <a:spcAft>
                <a:spcPts val="0"/>
              </a:spcAft>
              <a:buNone/>
              <a:defRPr>
                <a:latin typeface="Helvetica Neue Light"/>
                <a:ea typeface="Helvetica Neue Light"/>
                <a:cs typeface="Helvetica Neue Light"/>
                <a:sym typeface="Helvetica Neue Light"/>
              </a:defRPr>
            </a:lvl6pPr>
            <a:lvl7pPr lvl="6" rtl="0">
              <a:spcBef>
                <a:spcPts val="0"/>
              </a:spcBef>
              <a:spcAft>
                <a:spcPts val="0"/>
              </a:spcAft>
              <a:buNone/>
              <a:defRPr>
                <a:latin typeface="Helvetica Neue Light"/>
                <a:ea typeface="Helvetica Neue Light"/>
                <a:cs typeface="Helvetica Neue Light"/>
                <a:sym typeface="Helvetica Neue Light"/>
              </a:defRPr>
            </a:lvl7pPr>
            <a:lvl8pPr lvl="7" rtl="0">
              <a:spcBef>
                <a:spcPts val="0"/>
              </a:spcBef>
              <a:spcAft>
                <a:spcPts val="0"/>
              </a:spcAft>
              <a:buNone/>
              <a:defRPr>
                <a:latin typeface="Helvetica Neue Light"/>
                <a:ea typeface="Helvetica Neue Light"/>
                <a:cs typeface="Helvetica Neue Light"/>
                <a:sym typeface="Helvetica Neue Light"/>
              </a:defRPr>
            </a:lvl8pPr>
            <a:lvl9pPr lvl="8" rtl="0">
              <a:spcBef>
                <a:spcPts val="0"/>
              </a:spcBef>
              <a:spcAft>
                <a:spcPts val="0"/>
              </a:spcAft>
              <a:buNone/>
              <a:defRPr>
                <a:latin typeface="Helvetica Neue Light"/>
                <a:ea typeface="Helvetica Neue Light"/>
                <a:cs typeface="Helvetica Neue Light"/>
                <a:sym typeface="Helvetica Neue Light"/>
              </a:defRPr>
            </a:lvl9pPr>
          </a:lstStyle>
          <a:p/>
        </p:txBody>
      </p:sp>
      <p:pic>
        <p:nvPicPr>
          <p:cNvPr id="50" name="Google Shape;50;p8"/>
          <p:cNvPicPr preferRelativeResize="0"/>
          <p:nvPr/>
        </p:nvPicPr>
        <p:blipFill>
          <a:blip r:embed="rId4">
            <a:alphaModFix/>
          </a:blip>
          <a:stretch>
            <a:fillRect/>
          </a:stretch>
        </p:blipFill>
        <p:spPr>
          <a:xfrm>
            <a:off x="411480" y="4771720"/>
            <a:ext cx="1482298" cy="262824"/>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xt + Hex_1">
  <p:cSld name="SECTION_HEADER_8_2">
    <p:bg>
      <p:bgPr>
        <a:blipFill>
          <a:blip r:embed="rId2">
            <a:alphaModFix/>
          </a:blip>
          <a:stretch>
            <a:fillRect/>
          </a:stretch>
        </a:blipFill>
      </p:bgPr>
    </p:bg>
    <p:spTree>
      <p:nvGrpSpPr>
        <p:cNvPr id="51" name="Shape 51"/>
        <p:cNvGrpSpPr/>
        <p:nvPr/>
      </p:nvGrpSpPr>
      <p:grpSpPr>
        <a:xfrm>
          <a:off x="0" y="0"/>
          <a:ext cx="0" cy="0"/>
          <a:chOff x="0" y="0"/>
          <a:chExt cx="0" cy="0"/>
        </a:xfrm>
      </p:grpSpPr>
      <p:sp>
        <p:nvSpPr>
          <p:cNvPr id="52" name="Google Shape;52;p9"/>
          <p:cNvSpPr txBox="1"/>
          <p:nvPr>
            <p:ph type="title"/>
          </p:nvPr>
        </p:nvSpPr>
        <p:spPr>
          <a:xfrm>
            <a:off x="457200" y="313800"/>
            <a:ext cx="8229600" cy="333900"/>
          </a:xfrm>
          <a:prstGeom prst="rect">
            <a:avLst/>
          </a:prstGeom>
          <a:noFill/>
        </p:spPr>
        <p:txBody>
          <a:bodyPr anchorCtr="0" anchor="t" bIns="0" lIns="0" spcFirstLastPara="1" rIns="0" wrap="square" tIns="0">
            <a:noAutofit/>
          </a:bodyPr>
          <a:lstStyle>
            <a:lvl1pPr lvl="0" rtl="0">
              <a:spcBef>
                <a:spcPts val="0"/>
              </a:spcBef>
              <a:spcAft>
                <a:spcPts val="0"/>
              </a:spcAft>
              <a:buNone/>
              <a:defRPr sz="2400">
                <a:latin typeface="Helvetica Neue Light"/>
                <a:ea typeface="Helvetica Neue Light"/>
                <a:cs typeface="Helvetica Neue Light"/>
                <a:sym typeface="Helvetica Neue Light"/>
              </a:defRPr>
            </a:lvl1pPr>
            <a:lvl2pPr lvl="1" rtl="0">
              <a:spcBef>
                <a:spcPts val="0"/>
              </a:spcBef>
              <a:spcAft>
                <a:spcPts val="0"/>
              </a:spcAft>
              <a:buNone/>
              <a:defRPr>
                <a:latin typeface="Helvetica Neue Light"/>
                <a:ea typeface="Helvetica Neue Light"/>
                <a:cs typeface="Helvetica Neue Light"/>
                <a:sym typeface="Helvetica Neue Light"/>
              </a:defRPr>
            </a:lvl2pPr>
            <a:lvl3pPr lvl="2" rtl="0">
              <a:spcBef>
                <a:spcPts val="0"/>
              </a:spcBef>
              <a:spcAft>
                <a:spcPts val="0"/>
              </a:spcAft>
              <a:buNone/>
              <a:defRPr>
                <a:latin typeface="Helvetica Neue Light"/>
                <a:ea typeface="Helvetica Neue Light"/>
                <a:cs typeface="Helvetica Neue Light"/>
                <a:sym typeface="Helvetica Neue Light"/>
              </a:defRPr>
            </a:lvl3pPr>
            <a:lvl4pPr lvl="3" rtl="0">
              <a:spcBef>
                <a:spcPts val="0"/>
              </a:spcBef>
              <a:spcAft>
                <a:spcPts val="0"/>
              </a:spcAft>
              <a:buNone/>
              <a:defRPr>
                <a:latin typeface="Helvetica Neue Light"/>
                <a:ea typeface="Helvetica Neue Light"/>
                <a:cs typeface="Helvetica Neue Light"/>
                <a:sym typeface="Helvetica Neue Light"/>
              </a:defRPr>
            </a:lvl4pPr>
            <a:lvl5pPr lvl="4" rtl="0">
              <a:spcBef>
                <a:spcPts val="0"/>
              </a:spcBef>
              <a:spcAft>
                <a:spcPts val="0"/>
              </a:spcAft>
              <a:buNone/>
              <a:defRPr>
                <a:latin typeface="Helvetica Neue Light"/>
                <a:ea typeface="Helvetica Neue Light"/>
                <a:cs typeface="Helvetica Neue Light"/>
                <a:sym typeface="Helvetica Neue Light"/>
              </a:defRPr>
            </a:lvl5pPr>
            <a:lvl6pPr lvl="5" rtl="0">
              <a:spcBef>
                <a:spcPts val="0"/>
              </a:spcBef>
              <a:spcAft>
                <a:spcPts val="0"/>
              </a:spcAft>
              <a:buNone/>
              <a:defRPr>
                <a:latin typeface="Helvetica Neue Light"/>
                <a:ea typeface="Helvetica Neue Light"/>
                <a:cs typeface="Helvetica Neue Light"/>
                <a:sym typeface="Helvetica Neue Light"/>
              </a:defRPr>
            </a:lvl6pPr>
            <a:lvl7pPr lvl="6" rtl="0">
              <a:spcBef>
                <a:spcPts val="0"/>
              </a:spcBef>
              <a:spcAft>
                <a:spcPts val="0"/>
              </a:spcAft>
              <a:buNone/>
              <a:defRPr>
                <a:latin typeface="Helvetica Neue Light"/>
                <a:ea typeface="Helvetica Neue Light"/>
                <a:cs typeface="Helvetica Neue Light"/>
                <a:sym typeface="Helvetica Neue Light"/>
              </a:defRPr>
            </a:lvl7pPr>
            <a:lvl8pPr lvl="7" rtl="0">
              <a:spcBef>
                <a:spcPts val="0"/>
              </a:spcBef>
              <a:spcAft>
                <a:spcPts val="0"/>
              </a:spcAft>
              <a:buNone/>
              <a:defRPr>
                <a:latin typeface="Helvetica Neue Light"/>
                <a:ea typeface="Helvetica Neue Light"/>
                <a:cs typeface="Helvetica Neue Light"/>
                <a:sym typeface="Helvetica Neue Light"/>
              </a:defRPr>
            </a:lvl8pPr>
            <a:lvl9pPr lvl="8" rtl="0">
              <a:spcBef>
                <a:spcPts val="0"/>
              </a:spcBef>
              <a:spcAft>
                <a:spcPts val="0"/>
              </a:spcAft>
              <a:buNone/>
              <a:defRPr>
                <a:latin typeface="Helvetica Neue Light"/>
                <a:ea typeface="Helvetica Neue Light"/>
                <a:cs typeface="Helvetica Neue Light"/>
                <a:sym typeface="Helvetica Neue Light"/>
              </a:defRPr>
            </a:lvl9pPr>
          </a:lstStyle>
          <a:p/>
        </p:txBody>
      </p:sp>
      <p:pic>
        <p:nvPicPr>
          <p:cNvPr id="53" name="Google Shape;53;p9"/>
          <p:cNvPicPr preferRelativeResize="0"/>
          <p:nvPr/>
        </p:nvPicPr>
        <p:blipFill>
          <a:blip r:embed="rId3">
            <a:alphaModFix/>
          </a:blip>
          <a:stretch>
            <a:fillRect/>
          </a:stretch>
        </p:blipFill>
        <p:spPr>
          <a:xfrm>
            <a:off x="5903361" y="1338911"/>
            <a:ext cx="2615025" cy="2382375"/>
          </a:xfrm>
          <a:prstGeom prst="rect">
            <a:avLst/>
          </a:prstGeom>
          <a:noFill/>
          <a:ln>
            <a:noFill/>
          </a:ln>
        </p:spPr>
      </p:pic>
      <p:sp>
        <p:nvSpPr>
          <p:cNvPr id="54" name="Google Shape;54;p9"/>
          <p:cNvSpPr txBox="1"/>
          <p:nvPr>
            <p:ph idx="1" type="subTitle"/>
          </p:nvPr>
        </p:nvSpPr>
        <p:spPr>
          <a:xfrm>
            <a:off x="6192973" y="1714098"/>
            <a:ext cx="2035800" cy="1632000"/>
          </a:xfrm>
          <a:prstGeom prst="rect">
            <a:avLst/>
          </a:prstGeom>
        </p:spPr>
        <p:txBody>
          <a:bodyPr anchorCtr="0" anchor="ctr" bIns="0" lIns="0" spcFirstLastPara="1" rIns="0" wrap="square" tIns="0">
            <a:noAutofit/>
          </a:bodyPr>
          <a:lstStyle>
            <a:lvl1pPr lvl="0" rtl="0" algn="ctr">
              <a:spcBef>
                <a:spcPts val="0"/>
              </a:spcBef>
              <a:spcAft>
                <a:spcPts val="0"/>
              </a:spcAft>
              <a:buNone/>
              <a:defRPr>
                <a:latin typeface="Helvetica Neue Light"/>
                <a:ea typeface="Helvetica Neue Light"/>
                <a:cs typeface="Helvetica Neue Light"/>
                <a:sym typeface="Helvetica Neue Light"/>
              </a:defRPr>
            </a:lvl1pPr>
            <a:lvl2pPr lvl="1" rtl="0">
              <a:spcBef>
                <a:spcPts val="0"/>
              </a:spcBef>
              <a:spcAft>
                <a:spcPts val="0"/>
              </a:spcAft>
              <a:buNone/>
              <a:defRPr>
                <a:solidFill>
                  <a:srgbClr val="FFFFFF"/>
                </a:solidFill>
                <a:latin typeface="Muli"/>
                <a:ea typeface="Muli"/>
                <a:cs typeface="Muli"/>
                <a:sym typeface="Muli"/>
              </a:defRPr>
            </a:lvl2pPr>
            <a:lvl3pPr lvl="2" rtl="0">
              <a:spcBef>
                <a:spcPts val="0"/>
              </a:spcBef>
              <a:spcAft>
                <a:spcPts val="0"/>
              </a:spcAft>
              <a:buNone/>
              <a:defRPr>
                <a:solidFill>
                  <a:srgbClr val="FFFFFF"/>
                </a:solidFill>
                <a:latin typeface="Muli"/>
                <a:ea typeface="Muli"/>
                <a:cs typeface="Muli"/>
                <a:sym typeface="Muli"/>
              </a:defRPr>
            </a:lvl3pPr>
            <a:lvl4pPr lvl="3" rtl="0">
              <a:spcBef>
                <a:spcPts val="0"/>
              </a:spcBef>
              <a:spcAft>
                <a:spcPts val="0"/>
              </a:spcAft>
              <a:buNone/>
              <a:defRPr>
                <a:solidFill>
                  <a:srgbClr val="FFFFFF"/>
                </a:solidFill>
                <a:latin typeface="Muli"/>
                <a:ea typeface="Muli"/>
                <a:cs typeface="Muli"/>
                <a:sym typeface="Muli"/>
              </a:defRPr>
            </a:lvl4pPr>
            <a:lvl5pPr lvl="4" rtl="0">
              <a:spcBef>
                <a:spcPts val="0"/>
              </a:spcBef>
              <a:spcAft>
                <a:spcPts val="0"/>
              </a:spcAft>
              <a:buNone/>
              <a:defRPr>
                <a:solidFill>
                  <a:srgbClr val="FFFFFF"/>
                </a:solidFill>
                <a:latin typeface="Muli"/>
                <a:ea typeface="Muli"/>
                <a:cs typeface="Muli"/>
                <a:sym typeface="Muli"/>
              </a:defRPr>
            </a:lvl5pPr>
            <a:lvl6pPr lvl="5" rtl="0">
              <a:spcBef>
                <a:spcPts val="0"/>
              </a:spcBef>
              <a:spcAft>
                <a:spcPts val="0"/>
              </a:spcAft>
              <a:buNone/>
              <a:defRPr>
                <a:solidFill>
                  <a:srgbClr val="FFFFFF"/>
                </a:solidFill>
                <a:latin typeface="Muli"/>
                <a:ea typeface="Muli"/>
                <a:cs typeface="Muli"/>
                <a:sym typeface="Muli"/>
              </a:defRPr>
            </a:lvl6pPr>
            <a:lvl7pPr lvl="6" rtl="0">
              <a:spcBef>
                <a:spcPts val="0"/>
              </a:spcBef>
              <a:spcAft>
                <a:spcPts val="0"/>
              </a:spcAft>
              <a:buNone/>
              <a:defRPr>
                <a:solidFill>
                  <a:srgbClr val="FFFFFF"/>
                </a:solidFill>
                <a:latin typeface="Muli"/>
                <a:ea typeface="Muli"/>
                <a:cs typeface="Muli"/>
                <a:sym typeface="Muli"/>
              </a:defRPr>
            </a:lvl7pPr>
            <a:lvl8pPr lvl="7" rtl="0">
              <a:spcBef>
                <a:spcPts val="0"/>
              </a:spcBef>
              <a:spcAft>
                <a:spcPts val="0"/>
              </a:spcAft>
              <a:buNone/>
              <a:defRPr>
                <a:solidFill>
                  <a:srgbClr val="FFFFFF"/>
                </a:solidFill>
                <a:latin typeface="Muli"/>
                <a:ea typeface="Muli"/>
                <a:cs typeface="Muli"/>
                <a:sym typeface="Muli"/>
              </a:defRPr>
            </a:lvl8pPr>
            <a:lvl9pPr lvl="8" rtl="0">
              <a:spcBef>
                <a:spcPts val="0"/>
              </a:spcBef>
              <a:spcAft>
                <a:spcPts val="0"/>
              </a:spcAft>
              <a:buNone/>
              <a:defRPr>
                <a:solidFill>
                  <a:srgbClr val="FFFFFF"/>
                </a:solidFill>
                <a:latin typeface="Muli"/>
                <a:ea typeface="Muli"/>
                <a:cs typeface="Muli"/>
                <a:sym typeface="Muli"/>
              </a:defRPr>
            </a:lvl9pPr>
          </a:lstStyle>
          <a:p/>
        </p:txBody>
      </p:sp>
      <p:sp>
        <p:nvSpPr>
          <p:cNvPr id="55" name="Google Shape;55;p9"/>
          <p:cNvSpPr txBox="1"/>
          <p:nvPr>
            <p:ph idx="2" type="body"/>
          </p:nvPr>
        </p:nvSpPr>
        <p:spPr>
          <a:xfrm>
            <a:off x="457200" y="1028700"/>
            <a:ext cx="4259400" cy="3474900"/>
          </a:xfrm>
          <a:prstGeom prst="rect">
            <a:avLst/>
          </a:prstGeom>
          <a:noFill/>
        </p:spPr>
        <p:txBody>
          <a:bodyPr anchorCtr="0" anchor="t" bIns="91425" lIns="0" spcFirstLastPara="1" rIns="0" wrap="square" tIns="182875">
            <a:noAutofit/>
          </a:bodyPr>
          <a:lstStyle>
            <a:lvl1pPr indent="-317500" lvl="0" marL="4572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1pPr>
            <a:lvl2pPr indent="-317500" lvl="1" marL="9144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2pPr>
            <a:lvl3pPr indent="-317500" lvl="2" marL="13716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3pPr>
            <a:lvl4pPr indent="-317500" lvl="3" marL="18288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4pPr>
            <a:lvl5pPr indent="-317500" lvl="4" marL="22860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5pPr>
            <a:lvl6pPr indent="-317500" lvl="5" marL="27432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6pPr>
            <a:lvl7pPr indent="-317500" lvl="6" marL="32004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7pPr>
            <a:lvl8pPr indent="-317500" lvl="7" marL="36576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8pPr>
            <a:lvl9pPr indent="-317500" lvl="8" marL="41148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9pPr>
          </a:lstStyle>
          <a:p/>
        </p:txBody>
      </p:sp>
      <p:pic>
        <p:nvPicPr>
          <p:cNvPr id="56" name="Google Shape;56;p9"/>
          <p:cNvPicPr preferRelativeResize="0"/>
          <p:nvPr/>
        </p:nvPicPr>
        <p:blipFill>
          <a:blip r:embed="rId4">
            <a:alphaModFix/>
          </a:blip>
          <a:stretch>
            <a:fillRect/>
          </a:stretch>
        </p:blipFill>
        <p:spPr>
          <a:xfrm>
            <a:off x="6684139" y="4767631"/>
            <a:ext cx="2102174" cy="290600"/>
          </a:xfrm>
          <a:prstGeom prst="rect">
            <a:avLst/>
          </a:prstGeom>
          <a:noFill/>
          <a:ln>
            <a:noFill/>
          </a:ln>
        </p:spPr>
      </p:pic>
      <p:pic>
        <p:nvPicPr>
          <p:cNvPr id="57" name="Google Shape;57;p9"/>
          <p:cNvPicPr preferRelativeResize="0"/>
          <p:nvPr/>
        </p:nvPicPr>
        <p:blipFill>
          <a:blip r:embed="rId5">
            <a:alphaModFix/>
          </a:blip>
          <a:stretch>
            <a:fillRect/>
          </a:stretch>
        </p:blipFill>
        <p:spPr>
          <a:xfrm>
            <a:off x="411480" y="4771720"/>
            <a:ext cx="1482298" cy="262824"/>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xt + Hex_2">
  <p:cSld name="SECTION_HEADER_8_2_1">
    <p:bg>
      <p:bgPr>
        <a:blipFill>
          <a:blip r:embed="rId2">
            <a:alphaModFix/>
          </a:blip>
          <a:stretch>
            <a:fillRect/>
          </a:stretch>
        </a:blipFill>
      </p:bgPr>
    </p:bg>
    <p:spTree>
      <p:nvGrpSpPr>
        <p:cNvPr id="58" name="Shape 58"/>
        <p:cNvGrpSpPr/>
        <p:nvPr/>
      </p:nvGrpSpPr>
      <p:grpSpPr>
        <a:xfrm>
          <a:off x="0" y="0"/>
          <a:ext cx="0" cy="0"/>
          <a:chOff x="0" y="0"/>
          <a:chExt cx="0" cy="0"/>
        </a:xfrm>
      </p:grpSpPr>
      <p:sp>
        <p:nvSpPr>
          <p:cNvPr id="59" name="Google Shape;59;p10"/>
          <p:cNvSpPr txBox="1"/>
          <p:nvPr>
            <p:ph idx="1" type="body"/>
          </p:nvPr>
        </p:nvSpPr>
        <p:spPr>
          <a:xfrm>
            <a:off x="457200" y="1028700"/>
            <a:ext cx="4259400" cy="3474900"/>
          </a:xfrm>
          <a:prstGeom prst="rect">
            <a:avLst/>
          </a:prstGeom>
          <a:noFill/>
        </p:spPr>
        <p:txBody>
          <a:bodyPr anchorCtr="0" anchor="t" bIns="91425" lIns="0" spcFirstLastPara="1" rIns="0" wrap="square" tIns="182875">
            <a:noAutofit/>
          </a:bodyPr>
          <a:lstStyle>
            <a:lvl1pPr indent="-317500" lvl="0" marL="4572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1pPr>
            <a:lvl2pPr indent="-317500" lvl="1" marL="9144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2pPr>
            <a:lvl3pPr indent="-317500" lvl="2" marL="13716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3pPr>
            <a:lvl4pPr indent="-317500" lvl="3" marL="18288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4pPr>
            <a:lvl5pPr indent="-317500" lvl="4" marL="22860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5pPr>
            <a:lvl6pPr indent="-317500" lvl="5" marL="27432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6pPr>
            <a:lvl7pPr indent="-317500" lvl="6" marL="32004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7pPr>
            <a:lvl8pPr indent="-317500" lvl="7" marL="36576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8pPr>
            <a:lvl9pPr indent="-317500" lvl="8" marL="41148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9pPr>
          </a:lstStyle>
          <a:p/>
        </p:txBody>
      </p:sp>
      <p:sp>
        <p:nvSpPr>
          <p:cNvPr id="60" name="Google Shape;60;p10"/>
          <p:cNvSpPr txBox="1"/>
          <p:nvPr>
            <p:ph type="title"/>
          </p:nvPr>
        </p:nvSpPr>
        <p:spPr>
          <a:xfrm>
            <a:off x="457200" y="313800"/>
            <a:ext cx="8229600" cy="333900"/>
          </a:xfrm>
          <a:prstGeom prst="rect">
            <a:avLst/>
          </a:prstGeom>
          <a:noFill/>
        </p:spPr>
        <p:txBody>
          <a:bodyPr anchorCtr="0" anchor="t" bIns="0" lIns="0" spcFirstLastPara="1" rIns="0" wrap="square" tIns="0">
            <a:noAutofit/>
          </a:bodyPr>
          <a:lstStyle>
            <a:lvl1pPr lvl="0" rtl="0">
              <a:spcBef>
                <a:spcPts val="0"/>
              </a:spcBef>
              <a:spcAft>
                <a:spcPts val="0"/>
              </a:spcAft>
              <a:buNone/>
              <a:defRPr sz="2400">
                <a:latin typeface="Helvetica Neue Light"/>
                <a:ea typeface="Helvetica Neue Light"/>
                <a:cs typeface="Helvetica Neue Light"/>
                <a:sym typeface="Helvetica Neue Light"/>
              </a:defRPr>
            </a:lvl1pPr>
            <a:lvl2pPr lvl="1" rtl="0">
              <a:spcBef>
                <a:spcPts val="0"/>
              </a:spcBef>
              <a:spcAft>
                <a:spcPts val="0"/>
              </a:spcAft>
              <a:buNone/>
              <a:defRPr>
                <a:latin typeface="Helvetica Neue Light"/>
                <a:ea typeface="Helvetica Neue Light"/>
                <a:cs typeface="Helvetica Neue Light"/>
                <a:sym typeface="Helvetica Neue Light"/>
              </a:defRPr>
            </a:lvl2pPr>
            <a:lvl3pPr lvl="2" rtl="0">
              <a:spcBef>
                <a:spcPts val="0"/>
              </a:spcBef>
              <a:spcAft>
                <a:spcPts val="0"/>
              </a:spcAft>
              <a:buNone/>
              <a:defRPr>
                <a:latin typeface="Helvetica Neue Light"/>
                <a:ea typeface="Helvetica Neue Light"/>
                <a:cs typeface="Helvetica Neue Light"/>
                <a:sym typeface="Helvetica Neue Light"/>
              </a:defRPr>
            </a:lvl3pPr>
            <a:lvl4pPr lvl="3" rtl="0">
              <a:spcBef>
                <a:spcPts val="0"/>
              </a:spcBef>
              <a:spcAft>
                <a:spcPts val="0"/>
              </a:spcAft>
              <a:buNone/>
              <a:defRPr>
                <a:latin typeface="Helvetica Neue Light"/>
                <a:ea typeface="Helvetica Neue Light"/>
                <a:cs typeface="Helvetica Neue Light"/>
                <a:sym typeface="Helvetica Neue Light"/>
              </a:defRPr>
            </a:lvl4pPr>
            <a:lvl5pPr lvl="4" rtl="0">
              <a:spcBef>
                <a:spcPts val="0"/>
              </a:spcBef>
              <a:spcAft>
                <a:spcPts val="0"/>
              </a:spcAft>
              <a:buNone/>
              <a:defRPr>
                <a:latin typeface="Helvetica Neue Light"/>
                <a:ea typeface="Helvetica Neue Light"/>
                <a:cs typeface="Helvetica Neue Light"/>
                <a:sym typeface="Helvetica Neue Light"/>
              </a:defRPr>
            </a:lvl5pPr>
            <a:lvl6pPr lvl="5" rtl="0">
              <a:spcBef>
                <a:spcPts val="0"/>
              </a:spcBef>
              <a:spcAft>
                <a:spcPts val="0"/>
              </a:spcAft>
              <a:buNone/>
              <a:defRPr>
                <a:latin typeface="Helvetica Neue Light"/>
                <a:ea typeface="Helvetica Neue Light"/>
                <a:cs typeface="Helvetica Neue Light"/>
                <a:sym typeface="Helvetica Neue Light"/>
              </a:defRPr>
            </a:lvl6pPr>
            <a:lvl7pPr lvl="6" rtl="0">
              <a:spcBef>
                <a:spcPts val="0"/>
              </a:spcBef>
              <a:spcAft>
                <a:spcPts val="0"/>
              </a:spcAft>
              <a:buNone/>
              <a:defRPr>
                <a:latin typeface="Helvetica Neue Light"/>
                <a:ea typeface="Helvetica Neue Light"/>
                <a:cs typeface="Helvetica Neue Light"/>
                <a:sym typeface="Helvetica Neue Light"/>
              </a:defRPr>
            </a:lvl7pPr>
            <a:lvl8pPr lvl="7" rtl="0">
              <a:spcBef>
                <a:spcPts val="0"/>
              </a:spcBef>
              <a:spcAft>
                <a:spcPts val="0"/>
              </a:spcAft>
              <a:buNone/>
              <a:defRPr>
                <a:latin typeface="Helvetica Neue Light"/>
                <a:ea typeface="Helvetica Neue Light"/>
                <a:cs typeface="Helvetica Neue Light"/>
                <a:sym typeface="Helvetica Neue Light"/>
              </a:defRPr>
            </a:lvl8pPr>
            <a:lvl9pPr lvl="8" rtl="0">
              <a:spcBef>
                <a:spcPts val="0"/>
              </a:spcBef>
              <a:spcAft>
                <a:spcPts val="0"/>
              </a:spcAft>
              <a:buNone/>
              <a:defRPr>
                <a:latin typeface="Helvetica Neue Light"/>
                <a:ea typeface="Helvetica Neue Light"/>
                <a:cs typeface="Helvetica Neue Light"/>
                <a:sym typeface="Helvetica Neue Light"/>
              </a:defRPr>
            </a:lvl9pPr>
          </a:lstStyle>
          <a:p/>
        </p:txBody>
      </p:sp>
      <p:pic>
        <p:nvPicPr>
          <p:cNvPr id="61" name="Google Shape;61;p10"/>
          <p:cNvPicPr preferRelativeResize="0"/>
          <p:nvPr/>
        </p:nvPicPr>
        <p:blipFill rotWithShape="1">
          <a:blip r:embed="rId3">
            <a:alphaModFix/>
          </a:blip>
          <a:srcRect b="0" l="0" r="0" t="0"/>
          <a:stretch/>
        </p:blipFill>
        <p:spPr>
          <a:xfrm>
            <a:off x="5903361" y="1338911"/>
            <a:ext cx="2615025" cy="2382375"/>
          </a:xfrm>
          <a:prstGeom prst="rect">
            <a:avLst/>
          </a:prstGeom>
          <a:noFill/>
          <a:ln>
            <a:noFill/>
          </a:ln>
        </p:spPr>
      </p:pic>
      <p:sp>
        <p:nvSpPr>
          <p:cNvPr id="62" name="Google Shape;62;p10"/>
          <p:cNvSpPr txBox="1"/>
          <p:nvPr>
            <p:ph idx="2" type="subTitle"/>
          </p:nvPr>
        </p:nvSpPr>
        <p:spPr>
          <a:xfrm>
            <a:off x="6192973" y="1714098"/>
            <a:ext cx="2035800" cy="1632000"/>
          </a:xfrm>
          <a:prstGeom prst="rect">
            <a:avLst/>
          </a:prstGeom>
        </p:spPr>
        <p:txBody>
          <a:bodyPr anchorCtr="0" anchor="ctr" bIns="0" lIns="0" spcFirstLastPara="1" rIns="0" wrap="square" tIns="0">
            <a:noAutofit/>
          </a:bodyPr>
          <a:lstStyle>
            <a:lvl1pPr lvl="0" rtl="0" algn="ctr">
              <a:spcBef>
                <a:spcPts val="0"/>
              </a:spcBef>
              <a:spcAft>
                <a:spcPts val="0"/>
              </a:spcAft>
              <a:buNone/>
              <a:defRPr>
                <a:solidFill>
                  <a:srgbClr val="FFFFFF"/>
                </a:solidFill>
                <a:latin typeface="Helvetica Neue Light"/>
                <a:ea typeface="Helvetica Neue Light"/>
                <a:cs typeface="Helvetica Neue Light"/>
                <a:sym typeface="Helvetica Neue Light"/>
              </a:defRPr>
            </a:lvl1pPr>
            <a:lvl2pPr lvl="1" rtl="0">
              <a:spcBef>
                <a:spcPts val="0"/>
              </a:spcBef>
              <a:spcAft>
                <a:spcPts val="0"/>
              </a:spcAft>
              <a:buNone/>
              <a:defRPr>
                <a:solidFill>
                  <a:srgbClr val="FFFFFF"/>
                </a:solidFill>
                <a:latin typeface="Muli"/>
                <a:ea typeface="Muli"/>
                <a:cs typeface="Muli"/>
                <a:sym typeface="Muli"/>
              </a:defRPr>
            </a:lvl2pPr>
            <a:lvl3pPr lvl="2" rtl="0">
              <a:spcBef>
                <a:spcPts val="0"/>
              </a:spcBef>
              <a:spcAft>
                <a:spcPts val="0"/>
              </a:spcAft>
              <a:buNone/>
              <a:defRPr>
                <a:solidFill>
                  <a:srgbClr val="FFFFFF"/>
                </a:solidFill>
                <a:latin typeface="Muli"/>
                <a:ea typeface="Muli"/>
                <a:cs typeface="Muli"/>
                <a:sym typeface="Muli"/>
              </a:defRPr>
            </a:lvl3pPr>
            <a:lvl4pPr lvl="3" rtl="0">
              <a:spcBef>
                <a:spcPts val="0"/>
              </a:spcBef>
              <a:spcAft>
                <a:spcPts val="0"/>
              </a:spcAft>
              <a:buNone/>
              <a:defRPr>
                <a:solidFill>
                  <a:srgbClr val="FFFFFF"/>
                </a:solidFill>
                <a:latin typeface="Muli"/>
                <a:ea typeface="Muli"/>
                <a:cs typeface="Muli"/>
                <a:sym typeface="Muli"/>
              </a:defRPr>
            </a:lvl4pPr>
            <a:lvl5pPr lvl="4" rtl="0">
              <a:spcBef>
                <a:spcPts val="0"/>
              </a:spcBef>
              <a:spcAft>
                <a:spcPts val="0"/>
              </a:spcAft>
              <a:buNone/>
              <a:defRPr>
                <a:solidFill>
                  <a:srgbClr val="FFFFFF"/>
                </a:solidFill>
                <a:latin typeface="Muli"/>
                <a:ea typeface="Muli"/>
                <a:cs typeface="Muli"/>
                <a:sym typeface="Muli"/>
              </a:defRPr>
            </a:lvl5pPr>
            <a:lvl6pPr lvl="5" rtl="0">
              <a:spcBef>
                <a:spcPts val="0"/>
              </a:spcBef>
              <a:spcAft>
                <a:spcPts val="0"/>
              </a:spcAft>
              <a:buNone/>
              <a:defRPr>
                <a:solidFill>
                  <a:srgbClr val="FFFFFF"/>
                </a:solidFill>
                <a:latin typeface="Muli"/>
                <a:ea typeface="Muli"/>
                <a:cs typeface="Muli"/>
                <a:sym typeface="Muli"/>
              </a:defRPr>
            </a:lvl6pPr>
            <a:lvl7pPr lvl="6" rtl="0">
              <a:spcBef>
                <a:spcPts val="0"/>
              </a:spcBef>
              <a:spcAft>
                <a:spcPts val="0"/>
              </a:spcAft>
              <a:buNone/>
              <a:defRPr>
                <a:solidFill>
                  <a:srgbClr val="FFFFFF"/>
                </a:solidFill>
                <a:latin typeface="Muli"/>
                <a:ea typeface="Muli"/>
                <a:cs typeface="Muli"/>
                <a:sym typeface="Muli"/>
              </a:defRPr>
            </a:lvl7pPr>
            <a:lvl8pPr lvl="7" rtl="0">
              <a:spcBef>
                <a:spcPts val="0"/>
              </a:spcBef>
              <a:spcAft>
                <a:spcPts val="0"/>
              </a:spcAft>
              <a:buNone/>
              <a:defRPr>
                <a:solidFill>
                  <a:srgbClr val="FFFFFF"/>
                </a:solidFill>
                <a:latin typeface="Muli"/>
                <a:ea typeface="Muli"/>
                <a:cs typeface="Muli"/>
                <a:sym typeface="Muli"/>
              </a:defRPr>
            </a:lvl8pPr>
            <a:lvl9pPr lvl="8" rtl="0">
              <a:spcBef>
                <a:spcPts val="0"/>
              </a:spcBef>
              <a:spcAft>
                <a:spcPts val="0"/>
              </a:spcAft>
              <a:buNone/>
              <a:defRPr>
                <a:solidFill>
                  <a:srgbClr val="FFFFFF"/>
                </a:solidFill>
                <a:latin typeface="Muli"/>
                <a:ea typeface="Muli"/>
                <a:cs typeface="Muli"/>
                <a:sym typeface="Muli"/>
              </a:defRPr>
            </a:lvl9pPr>
          </a:lstStyle>
          <a:p/>
        </p:txBody>
      </p:sp>
      <p:pic>
        <p:nvPicPr>
          <p:cNvPr id="63" name="Google Shape;63;p10"/>
          <p:cNvPicPr preferRelativeResize="0"/>
          <p:nvPr/>
        </p:nvPicPr>
        <p:blipFill>
          <a:blip r:embed="rId4">
            <a:alphaModFix/>
          </a:blip>
          <a:stretch>
            <a:fillRect/>
          </a:stretch>
        </p:blipFill>
        <p:spPr>
          <a:xfrm>
            <a:off x="6684139" y="4767631"/>
            <a:ext cx="2102174" cy="290600"/>
          </a:xfrm>
          <a:prstGeom prst="rect">
            <a:avLst/>
          </a:prstGeom>
          <a:noFill/>
          <a:ln>
            <a:noFill/>
          </a:ln>
        </p:spPr>
      </p:pic>
      <p:pic>
        <p:nvPicPr>
          <p:cNvPr id="64" name="Google Shape;64;p10"/>
          <p:cNvPicPr preferRelativeResize="0"/>
          <p:nvPr/>
        </p:nvPicPr>
        <p:blipFill>
          <a:blip r:embed="rId5">
            <a:alphaModFix/>
          </a:blip>
          <a:stretch>
            <a:fillRect/>
          </a:stretch>
        </p:blipFill>
        <p:spPr>
          <a:xfrm>
            <a:off x="411480" y="4771720"/>
            <a:ext cx="1482298" cy="26282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2.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313800"/>
            <a:ext cx="8229600" cy="333900"/>
          </a:xfrm>
          <a:prstGeom prst="rect">
            <a:avLst/>
          </a:prstGeom>
          <a:noFill/>
          <a:ln>
            <a:noFill/>
          </a:ln>
        </p:spPr>
        <p:txBody>
          <a:bodyPr anchorCtr="0" anchor="t" bIns="0" lIns="0" spcFirstLastPara="1" rIns="0" wrap="square" tIns="0">
            <a:noAutofit/>
          </a:bodyPr>
          <a:lstStyle>
            <a:lvl1pPr lvl="0" rtl="0">
              <a:spcBef>
                <a:spcPts val="0"/>
              </a:spcBef>
              <a:spcAft>
                <a:spcPts val="0"/>
              </a:spcAft>
              <a:buNone/>
              <a:defRPr sz="2400">
                <a:latin typeface="Helvetica Neue Light"/>
                <a:ea typeface="Helvetica Neue Light"/>
                <a:cs typeface="Helvetica Neue Light"/>
                <a:sym typeface="Helvetica Neue Light"/>
              </a:defRPr>
            </a:lvl1pPr>
            <a:lvl2pPr lvl="1" rtl="0">
              <a:spcBef>
                <a:spcPts val="0"/>
              </a:spcBef>
              <a:spcAft>
                <a:spcPts val="0"/>
              </a:spcAft>
              <a:buNone/>
              <a:defRPr sz="2400">
                <a:latin typeface="Helvetica Neue Light"/>
                <a:ea typeface="Helvetica Neue Light"/>
                <a:cs typeface="Helvetica Neue Light"/>
                <a:sym typeface="Helvetica Neue Light"/>
              </a:defRPr>
            </a:lvl2pPr>
            <a:lvl3pPr lvl="2" rtl="0">
              <a:spcBef>
                <a:spcPts val="0"/>
              </a:spcBef>
              <a:spcAft>
                <a:spcPts val="0"/>
              </a:spcAft>
              <a:buNone/>
              <a:defRPr sz="2400">
                <a:latin typeface="Helvetica Neue Light"/>
                <a:ea typeface="Helvetica Neue Light"/>
                <a:cs typeface="Helvetica Neue Light"/>
                <a:sym typeface="Helvetica Neue Light"/>
              </a:defRPr>
            </a:lvl3pPr>
            <a:lvl4pPr lvl="3" rtl="0">
              <a:spcBef>
                <a:spcPts val="0"/>
              </a:spcBef>
              <a:spcAft>
                <a:spcPts val="0"/>
              </a:spcAft>
              <a:buNone/>
              <a:defRPr sz="2400">
                <a:latin typeface="Helvetica Neue Light"/>
                <a:ea typeface="Helvetica Neue Light"/>
                <a:cs typeface="Helvetica Neue Light"/>
                <a:sym typeface="Helvetica Neue Light"/>
              </a:defRPr>
            </a:lvl4pPr>
            <a:lvl5pPr lvl="4" rtl="0">
              <a:spcBef>
                <a:spcPts val="0"/>
              </a:spcBef>
              <a:spcAft>
                <a:spcPts val="0"/>
              </a:spcAft>
              <a:buNone/>
              <a:defRPr sz="2400">
                <a:latin typeface="Helvetica Neue Light"/>
                <a:ea typeface="Helvetica Neue Light"/>
                <a:cs typeface="Helvetica Neue Light"/>
                <a:sym typeface="Helvetica Neue Light"/>
              </a:defRPr>
            </a:lvl5pPr>
            <a:lvl6pPr lvl="5" rtl="0">
              <a:spcBef>
                <a:spcPts val="0"/>
              </a:spcBef>
              <a:spcAft>
                <a:spcPts val="0"/>
              </a:spcAft>
              <a:buNone/>
              <a:defRPr sz="2400">
                <a:latin typeface="Helvetica Neue Light"/>
                <a:ea typeface="Helvetica Neue Light"/>
                <a:cs typeface="Helvetica Neue Light"/>
                <a:sym typeface="Helvetica Neue Light"/>
              </a:defRPr>
            </a:lvl6pPr>
            <a:lvl7pPr lvl="6" rtl="0">
              <a:spcBef>
                <a:spcPts val="0"/>
              </a:spcBef>
              <a:spcAft>
                <a:spcPts val="0"/>
              </a:spcAft>
              <a:buNone/>
              <a:defRPr sz="2400">
                <a:latin typeface="Helvetica Neue Light"/>
                <a:ea typeface="Helvetica Neue Light"/>
                <a:cs typeface="Helvetica Neue Light"/>
                <a:sym typeface="Helvetica Neue Light"/>
              </a:defRPr>
            </a:lvl7pPr>
            <a:lvl8pPr lvl="7" rtl="0">
              <a:spcBef>
                <a:spcPts val="0"/>
              </a:spcBef>
              <a:spcAft>
                <a:spcPts val="0"/>
              </a:spcAft>
              <a:buNone/>
              <a:defRPr sz="2400">
                <a:latin typeface="Helvetica Neue Light"/>
                <a:ea typeface="Helvetica Neue Light"/>
                <a:cs typeface="Helvetica Neue Light"/>
                <a:sym typeface="Helvetica Neue Light"/>
              </a:defRPr>
            </a:lvl8pPr>
            <a:lvl9pPr lvl="8" rtl="0">
              <a:spcBef>
                <a:spcPts val="0"/>
              </a:spcBef>
              <a:spcAft>
                <a:spcPts val="0"/>
              </a:spcAft>
              <a:buNone/>
              <a:defRPr sz="2400">
                <a:latin typeface="Helvetica Neue Light"/>
                <a:ea typeface="Helvetica Neue Light"/>
                <a:cs typeface="Helvetica Neue Light"/>
                <a:sym typeface="Helvetica Neue Light"/>
              </a:defRPr>
            </a:lvl9pPr>
          </a:lstStyle>
          <a:p/>
        </p:txBody>
      </p:sp>
      <p:sp>
        <p:nvSpPr>
          <p:cNvPr id="7" name="Google Shape;7;p1"/>
          <p:cNvSpPr txBox="1"/>
          <p:nvPr>
            <p:ph idx="1" type="body"/>
          </p:nvPr>
        </p:nvSpPr>
        <p:spPr>
          <a:xfrm>
            <a:off x="457200" y="1028700"/>
            <a:ext cx="8229600" cy="3474900"/>
          </a:xfrm>
          <a:prstGeom prst="rect">
            <a:avLst/>
          </a:prstGeom>
          <a:noFill/>
          <a:ln>
            <a:noFill/>
          </a:ln>
        </p:spPr>
        <p:txBody>
          <a:bodyPr anchorCtr="0" anchor="t" bIns="91425" lIns="0" spcFirstLastPara="1" rIns="0" wrap="square" tIns="182875">
            <a:noAutofit/>
          </a:bodyPr>
          <a:lstStyle>
            <a:lvl1pPr indent="-317500" lvl="0" marL="4572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1pPr>
            <a:lvl2pPr indent="-317500" lvl="1" marL="9144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2pPr>
            <a:lvl3pPr indent="-317500" lvl="2" marL="13716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3pPr>
            <a:lvl4pPr indent="-317500" lvl="3" marL="18288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4pPr>
            <a:lvl5pPr indent="-317500" lvl="4" marL="22860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5pPr>
            <a:lvl6pPr indent="-317500" lvl="5" marL="27432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6pPr>
            <a:lvl7pPr indent="-317500" lvl="6" marL="32004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7pPr>
            <a:lvl8pPr indent="-317500" lvl="7" marL="36576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8pPr>
            <a:lvl9pPr indent="-317500" lvl="8" marL="4114800" rtl="0">
              <a:spcBef>
                <a:spcPts val="0"/>
              </a:spcBef>
              <a:spcAft>
                <a:spcPts val="0"/>
              </a:spcAft>
              <a:buSzPts val="1400"/>
              <a:buFont typeface="Helvetica Neue Light"/>
              <a:buChar char="■"/>
              <a:defRPr>
                <a:latin typeface="Helvetica Neue Light"/>
                <a:ea typeface="Helvetica Neue Light"/>
                <a:cs typeface="Helvetica Neue Light"/>
                <a:sym typeface="Helvetica Neue Light"/>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88">
          <p15:clr>
            <a:srgbClr val="EA4335"/>
          </p15:clr>
        </p15:guide>
        <p15:guide id="2" pos="5472">
          <p15:clr>
            <a:srgbClr val="EA4335"/>
          </p15:clr>
        </p15:guide>
        <p15:guide id="3" orient="horz" pos="3024">
          <p15:clr>
            <a:srgbClr val="EA4335"/>
          </p15:clr>
        </p15:guide>
        <p15:guide id="4" orient="horz" pos="648">
          <p15:clr>
            <a:srgbClr val="EA4335"/>
          </p15:clr>
        </p15:guide>
        <p15:guide id="5" orient="horz" pos="408">
          <p15:clr>
            <a:srgbClr val="EA4335"/>
          </p15:clr>
        </p15:guide>
        <p15:guide id="6" pos="2789">
          <p15:clr>
            <a:srgbClr val="EA4335"/>
          </p15:clr>
        </p15:guide>
        <p15:guide id="7" pos="2971">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2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29.png"/><Relationship Id="rId4" Type="http://schemas.openxmlformats.org/officeDocument/2006/relationships/hyperlink" Target="https://docs.google.com/presentation/d/1w6SMXdUGMiAv0FovuzwuGFB1xuCNx85AxlxNrVFZIHY/edit#slide=id.p28"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2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25.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3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4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4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 Id="rId3" Type="http://schemas.openxmlformats.org/officeDocument/2006/relationships/image" Target="../media/image3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image" Target="../media/image3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1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 Id="rId3" Type="http://schemas.openxmlformats.org/officeDocument/2006/relationships/image" Target="../media/image3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 Id="rId3" Type="http://schemas.openxmlformats.org/officeDocument/2006/relationships/image" Target="../media/image3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 Id="rId3" Type="http://schemas.openxmlformats.org/officeDocument/2006/relationships/image" Target="../media/image4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8.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21.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 name="Shape 119"/>
        <p:cNvGrpSpPr/>
        <p:nvPr/>
      </p:nvGrpSpPr>
      <p:grpSpPr>
        <a:xfrm>
          <a:off x="0" y="0"/>
          <a:ext cx="0" cy="0"/>
          <a:chOff x="0" y="0"/>
          <a:chExt cx="0" cy="0"/>
        </a:xfrm>
      </p:grpSpPr>
      <p:sp>
        <p:nvSpPr>
          <p:cNvPr id="120" name="Google Shape;120;p18"/>
          <p:cNvSpPr txBox="1"/>
          <p:nvPr>
            <p:ph type="title"/>
          </p:nvPr>
        </p:nvSpPr>
        <p:spPr>
          <a:xfrm>
            <a:off x="457200" y="1808925"/>
            <a:ext cx="4032300" cy="1113300"/>
          </a:xfrm>
          <a:prstGeom prst="rect">
            <a:avLst/>
          </a:prstGeom>
        </p:spPr>
        <p:txBody>
          <a:bodyPr anchorCtr="0" anchor="t" bIns="91425" lIns="0" spcFirstLastPara="1" rIns="0" wrap="square" tIns="91425">
            <a:noAutofit/>
          </a:bodyPr>
          <a:lstStyle/>
          <a:p>
            <a:pPr indent="0" lvl="0" marL="0" rtl="0" algn="l">
              <a:spcBef>
                <a:spcPts val="0"/>
              </a:spcBef>
              <a:spcAft>
                <a:spcPts val="0"/>
              </a:spcAft>
              <a:buNone/>
            </a:pPr>
            <a:r>
              <a:rPr lang="en"/>
              <a:t>Dimensions for Australian research</a:t>
            </a:r>
            <a:endParaRPr/>
          </a:p>
        </p:txBody>
      </p:sp>
      <p:sp>
        <p:nvSpPr>
          <p:cNvPr id="121" name="Google Shape;121;p18"/>
          <p:cNvSpPr txBox="1"/>
          <p:nvPr>
            <p:ph idx="1" type="subTitle"/>
          </p:nvPr>
        </p:nvSpPr>
        <p:spPr>
          <a:xfrm>
            <a:off x="5328727" y="1426200"/>
            <a:ext cx="2694000" cy="21387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t/>
            </a:r>
            <a:endParaRPr/>
          </a:p>
        </p:txBody>
      </p:sp>
      <p:sp>
        <p:nvSpPr>
          <p:cNvPr id="122" name="Google Shape;122;p18"/>
          <p:cNvSpPr txBox="1"/>
          <p:nvPr>
            <p:ph idx="2" type="subTitle"/>
          </p:nvPr>
        </p:nvSpPr>
        <p:spPr>
          <a:xfrm>
            <a:off x="457200" y="2952800"/>
            <a:ext cx="4440900" cy="454500"/>
          </a:xfrm>
          <a:prstGeom prst="rect">
            <a:avLst/>
          </a:prstGeom>
        </p:spPr>
        <p:txBody>
          <a:bodyPr anchorCtr="0" anchor="ctr" bIns="91425" lIns="0" spcFirstLastPara="1" rIns="0" wrap="square" tIns="91425">
            <a:noAutofit/>
          </a:bodyPr>
          <a:lstStyle/>
          <a:p>
            <a:pPr indent="0" lvl="0" marL="0" rtl="0" algn="l">
              <a:spcBef>
                <a:spcPts val="0"/>
              </a:spcBef>
              <a:spcAft>
                <a:spcPts val="0"/>
              </a:spcAft>
              <a:buNone/>
            </a:pPr>
            <a:r>
              <a:rPr lang="en"/>
              <a:t>Examples of national-level insights based on Dimensions data for inspiration - and further work!</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2" name="Shape 182"/>
        <p:cNvGrpSpPr/>
        <p:nvPr/>
      </p:nvGrpSpPr>
      <p:grpSpPr>
        <a:xfrm>
          <a:off x="0" y="0"/>
          <a:ext cx="0" cy="0"/>
          <a:chOff x="0" y="0"/>
          <a:chExt cx="0" cy="0"/>
        </a:xfrm>
      </p:grpSpPr>
      <p:sp>
        <p:nvSpPr>
          <p:cNvPr id="183" name="Google Shape;183;p27"/>
          <p:cNvSpPr txBox="1"/>
          <p:nvPr>
            <p:ph type="title"/>
          </p:nvPr>
        </p:nvSpPr>
        <p:spPr>
          <a:xfrm>
            <a:off x="457200" y="313800"/>
            <a:ext cx="8229600" cy="333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Publisher insights</a:t>
            </a:r>
            <a:endParaRPr/>
          </a:p>
        </p:txBody>
      </p:sp>
      <p:pic>
        <p:nvPicPr>
          <p:cNvPr id="184" name="Google Shape;184;p27" title="Chart"/>
          <p:cNvPicPr preferRelativeResize="0"/>
          <p:nvPr/>
        </p:nvPicPr>
        <p:blipFill>
          <a:blip r:embed="rId3">
            <a:alphaModFix/>
          </a:blip>
          <a:stretch>
            <a:fillRect/>
          </a:stretch>
        </p:blipFill>
        <p:spPr>
          <a:xfrm>
            <a:off x="8100" y="1144810"/>
            <a:ext cx="9143999" cy="399868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8" name="Shape 188"/>
        <p:cNvGrpSpPr/>
        <p:nvPr/>
      </p:nvGrpSpPr>
      <p:grpSpPr>
        <a:xfrm>
          <a:off x="0" y="0"/>
          <a:ext cx="0" cy="0"/>
          <a:chOff x="0" y="0"/>
          <a:chExt cx="0" cy="0"/>
        </a:xfrm>
      </p:grpSpPr>
      <p:sp>
        <p:nvSpPr>
          <p:cNvPr id="189" name="Google Shape;189;p28"/>
          <p:cNvSpPr txBox="1"/>
          <p:nvPr>
            <p:ph type="title"/>
          </p:nvPr>
        </p:nvSpPr>
        <p:spPr>
          <a:xfrm>
            <a:off x="457200" y="313800"/>
            <a:ext cx="8229600" cy="333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Publisher insights</a:t>
            </a:r>
            <a:endParaRPr/>
          </a:p>
        </p:txBody>
      </p:sp>
      <p:pic>
        <p:nvPicPr>
          <p:cNvPr id="190" name="Google Shape;190;p28" title="Chart"/>
          <p:cNvPicPr preferRelativeResize="0"/>
          <p:nvPr/>
        </p:nvPicPr>
        <p:blipFill>
          <a:blip r:embed="rId3">
            <a:alphaModFix/>
          </a:blip>
          <a:stretch>
            <a:fillRect/>
          </a:stretch>
        </p:blipFill>
        <p:spPr>
          <a:xfrm>
            <a:off x="8100" y="1028701"/>
            <a:ext cx="9175350" cy="4114800"/>
          </a:xfrm>
          <a:prstGeom prst="rect">
            <a:avLst/>
          </a:prstGeom>
          <a:noFill/>
          <a:ln>
            <a:noFill/>
          </a:ln>
        </p:spPr>
      </p:pic>
      <p:sp>
        <p:nvSpPr>
          <p:cNvPr id="191" name="Google Shape;191;p28"/>
          <p:cNvSpPr txBox="1"/>
          <p:nvPr/>
        </p:nvSpPr>
        <p:spPr>
          <a:xfrm>
            <a:off x="944225" y="1867350"/>
            <a:ext cx="651000" cy="228000"/>
          </a:xfrm>
          <a:prstGeom prst="rect">
            <a:avLst/>
          </a:prstGeom>
          <a:noFill/>
          <a:ln cap="flat" cmpd="sng" w="9525">
            <a:solidFill>
              <a:srgbClr val="351C7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latin typeface="Helvetica Neue Light"/>
                <a:ea typeface="Helvetica Neue Light"/>
                <a:cs typeface="Helvetica Neue Light"/>
                <a:sym typeface="Helvetica Neue Light"/>
              </a:rPr>
              <a:t>-16.7%</a:t>
            </a:r>
            <a:endParaRPr sz="1000">
              <a:latin typeface="Helvetica Neue Light"/>
              <a:ea typeface="Helvetica Neue Light"/>
              <a:cs typeface="Helvetica Neue Light"/>
              <a:sym typeface="Helvetica Neue Light"/>
            </a:endParaRPr>
          </a:p>
        </p:txBody>
      </p:sp>
      <p:sp>
        <p:nvSpPr>
          <p:cNvPr id="192" name="Google Shape;192;p28"/>
          <p:cNvSpPr txBox="1"/>
          <p:nvPr/>
        </p:nvSpPr>
        <p:spPr>
          <a:xfrm>
            <a:off x="1782425" y="1867350"/>
            <a:ext cx="651000" cy="228000"/>
          </a:xfrm>
          <a:prstGeom prst="rect">
            <a:avLst/>
          </a:prstGeom>
          <a:noFill/>
          <a:ln cap="flat" cmpd="sng" w="9525">
            <a:solidFill>
              <a:srgbClr val="351C7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latin typeface="Helvetica Neue Light"/>
                <a:ea typeface="Helvetica Neue Light"/>
                <a:cs typeface="Helvetica Neue Light"/>
                <a:sym typeface="Helvetica Neue Light"/>
              </a:rPr>
              <a:t>111.6</a:t>
            </a:r>
            <a:r>
              <a:rPr lang="en" sz="1000">
                <a:latin typeface="Helvetica Neue Light"/>
                <a:ea typeface="Helvetica Neue Light"/>
                <a:cs typeface="Helvetica Neue Light"/>
                <a:sym typeface="Helvetica Neue Light"/>
              </a:rPr>
              <a:t>%</a:t>
            </a:r>
            <a:endParaRPr sz="1000">
              <a:latin typeface="Helvetica Neue Light"/>
              <a:ea typeface="Helvetica Neue Light"/>
              <a:cs typeface="Helvetica Neue Light"/>
              <a:sym typeface="Helvetica Neue Light"/>
            </a:endParaRPr>
          </a:p>
        </p:txBody>
      </p:sp>
      <p:sp>
        <p:nvSpPr>
          <p:cNvPr id="193" name="Google Shape;193;p28"/>
          <p:cNvSpPr txBox="1"/>
          <p:nvPr/>
        </p:nvSpPr>
        <p:spPr>
          <a:xfrm>
            <a:off x="2544425" y="1867350"/>
            <a:ext cx="651000" cy="228000"/>
          </a:xfrm>
          <a:prstGeom prst="rect">
            <a:avLst/>
          </a:prstGeom>
          <a:noFill/>
          <a:ln cap="flat" cmpd="sng" w="9525">
            <a:solidFill>
              <a:srgbClr val="351C7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latin typeface="Helvetica Neue Light"/>
                <a:ea typeface="Helvetica Neue Light"/>
                <a:cs typeface="Helvetica Neue Light"/>
                <a:sym typeface="Helvetica Neue Light"/>
              </a:rPr>
              <a:t>62.8</a:t>
            </a:r>
            <a:r>
              <a:rPr lang="en" sz="1000">
                <a:latin typeface="Helvetica Neue Light"/>
                <a:ea typeface="Helvetica Neue Light"/>
                <a:cs typeface="Helvetica Neue Light"/>
                <a:sym typeface="Helvetica Neue Light"/>
              </a:rPr>
              <a:t>%</a:t>
            </a:r>
            <a:endParaRPr sz="1000">
              <a:latin typeface="Helvetica Neue Light"/>
              <a:ea typeface="Helvetica Neue Light"/>
              <a:cs typeface="Helvetica Neue Light"/>
              <a:sym typeface="Helvetica Neue Light"/>
            </a:endParaRPr>
          </a:p>
        </p:txBody>
      </p:sp>
      <p:sp>
        <p:nvSpPr>
          <p:cNvPr id="194" name="Google Shape;194;p28"/>
          <p:cNvSpPr txBox="1"/>
          <p:nvPr/>
        </p:nvSpPr>
        <p:spPr>
          <a:xfrm>
            <a:off x="3306425" y="1867350"/>
            <a:ext cx="651000" cy="228000"/>
          </a:xfrm>
          <a:prstGeom prst="rect">
            <a:avLst/>
          </a:prstGeom>
          <a:noFill/>
          <a:ln cap="flat" cmpd="sng" w="9525">
            <a:solidFill>
              <a:srgbClr val="351C7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latin typeface="Helvetica Neue Light"/>
                <a:ea typeface="Helvetica Neue Light"/>
                <a:cs typeface="Helvetica Neue Light"/>
                <a:sym typeface="Helvetica Neue Light"/>
              </a:rPr>
              <a:t>126.5</a:t>
            </a:r>
            <a:r>
              <a:rPr lang="en" sz="1000">
                <a:latin typeface="Helvetica Neue Light"/>
                <a:ea typeface="Helvetica Neue Light"/>
                <a:cs typeface="Helvetica Neue Light"/>
                <a:sym typeface="Helvetica Neue Light"/>
              </a:rPr>
              <a:t>%</a:t>
            </a:r>
            <a:endParaRPr sz="1000">
              <a:latin typeface="Helvetica Neue Light"/>
              <a:ea typeface="Helvetica Neue Light"/>
              <a:cs typeface="Helvetica Neue Light"/>
              <a:sym typeface="Helvetica Neue Light"/>
            </a:endParaRPr>
          </a:p>
        </p:txBody>
      </p:sp>
      <p:sp>
        <p:nvSpPr>
          <p:cNvPr id="195" name="Google Shape;195;p28"/>
          <p:cNvSpPr txBox="1"/>
          <p:nvPr/>
        </p:nvSpPr>
        <p:spPr>
          <a:xfrm>
            <a:off x="4068425" y="1867350"/>
            <a:ext cx="651000" cy="228000"/>
          </a:xfrm>
          <a:prstGeom prst="rect">
            <a:avLst/>
          </a:prstGeom>
          <a:noFill/>
          <a:ln cap="flat" cmpd="sng" w="9525">
            <a:solidFill>
              <a:srgbClr val="351C7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latin typeface="Helvetica Neue Light"/>
                <a:ea typeface="Helvetica Neue Light"/>
                <a:cs typeface="Helvetica Neue Light"/>
                <a:sym typeface="Helvetica Neue Light"/>
              </a:rPr>
              <a:t>14.0</a:t>
            </a:r>
            <a:r>
              <a:rPr lang="en" sz="1000">
                <a:latin typeface="Helvetica Neue Light"/>
                <a:ea typeface="Helvetica Neue Light"/>
                <a:cs typeface="Helvetica Neue Light"/>
                <a:sym typeface="Helvetica Neue Light"/>
              </a:rPr>
              <a:t>%</a:t>
            </a:r>
            <a:endParaRPr sz="1000">
              <a:latin typeface="Helvetica Neue Light"/>
              <a:ea typeface="Helvetica Neue Light"/>
              <a:cs typeface="Helvetica Neue Light"/>
              <a:sym typeface="Helvetica Neue Light"/>
            </a:endParaRPr>
          </a:p>
        </p:txBody>
      </p:sp>
      <p:sp>
        <p:nvSpPr>
          <p:cNvPr id="196" name="Google Shape;196;p28"/>
          <p:cNvSpPr txBox="1"/>
          <p:nvPr/>
        </p:nvSpPr>
        <p:spPr>
          <a:xfrm>
            <a:off x="4830425" y="1867350"/>
            <a:ext cx="651000" cy="228000"/>
          </a:xfrm>
          <a:prstGeom prst="rect">
            <a:avLst/>
          </a:prstGeom>
          <a:noFill/>
          <a:ln cap="flat" cmpd="sng" w="9525">
            <a:solidFill>
              <a:srgbClr val="351C7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latin typeface="Helvetica Neue Light"/>
                <a:ea typeface="Helvetica Neue Light"/>
                <a:cs typeface="Helvetica Neue Light"/>
                <a:sym typeface="Helvetica Neue Light"/>
              </a:rPr>
              <a:t>6.8</a:t>
            </a:r>
            <a:r>
              <a:rPr lang="en" sz="1000">
                <a:latin typeface="Helvetica Neue Light"/>
                <a:ea typeface="Helvetica Neue Light"/>
                <a:cs typeface="Helvetica Neue Light"/>
                <a:sym typeface="Helvetica Neue Light"/>
              </a:rPr>
              <a:t>%</a:t>
            </a:r>
            <a:endParaRPr sz="1000">
              <a:latin typeface="Helvetica Neue Light"/>
              <a:ea typeface="Helvetica Neue Light"/>
              <a:cs typeface="Helvetica Neue Light"/>
              <a:sym typeface="Helvetica Neue Light"/>
            </a:endParaRPr>
          </a:p>
        </p:txBody>
      </p:sp>
      <p:sp>
        <p:nvSpPr>
          <p:cNvPr id="197" name="Google Shape;197;p28"/>
          <p:cNvSpPr txBox="1"/>
          <p:nvPr/>
        </p:nvSpPr>
        <p:spPr>
          <a:xfrm>
            <a:off x="5592425" y="1867350"/>
            <a:ext cx="651000" cy="228000"/>
          </a:xfrm>
          <a:prstGeom prst="rect">
            <a:avLst/>
          </a:prstGeom>
          <a:noFill/>
          <a:ln cap="flat" cmpd="sng" w="9525">
            <a:solidFill>
              <a:srgbClr val="351C7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latin typeface="Helvetica Neue Light"/>
                <a:ea typeface="Helvetica Neue Light"/>
                <a:cs typeface="Helvetica Neue Light"/>
                <a:sym typeface="Helvetica Neue Light"/>
              </a:rPr>
              <a:t>98.4</a:t>
            </a:r>
            <a:r>
              <a:rPr lang="en" sz="1000">
                <a:latin typeface="Helvetica Neue Light"/>
                <a:ea typeface="Helvetica Neue Light"/>
                <a:cs typeface="Helvetica Neue Light"/>
                <a:sym typeface="Helvetica Neue Light"/>
              </a:rPr>
              <a:t>%</a:t>
            </a:r>
            <a:endParaRPr sz="1000">
              <a:latin typeface="Helvetica Neue Light"/>
              <a:ea typeface="Helvetica Neue Light"/>
              <a:cs typeface="Helvetica Neue Light"/>
              <a:sym typeface="Helvetica Neue Light"/>
            </a:endParaRPr>
          </a:p>
        </p:txBody>
      </p:sp>
      <p:sp>
        <p:nvSpPr>
          <p:cNvPr id="198" name="Google Shape;198;p28"/>
          <p:cNvSpPr txBox="1"/>
          <p:nvPr/>
        </p:nvSpPr>
        <p:spPr>
          <a:xfrm>
            <a:off x="6354425" y="1867350"/>
            <a:ext cx="651000" cy="228000"/>
          </a:xfrm>
          <a:prstGeom prst="rect">
            <a:avLst/>
          </a:prstGeom>
          <a:noFill/>
          <a:ln cap="flat" cmpd="sng" w="9525">
            <a:solidFill>
              <a:srgbClr val="351C7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latin typeface="Helvetica Neue Light"/>
                <a:ea typeface="Helvetica Neue Light"/>
                <a:cs typeface="Helvetica Neue Light"/>
                <a:sym typeface="Helvetica Neue Light"/>
              </a:rPr>
              <a:t>-2.2</a:t>
            </a:r>
            <a:r>
              <a:rPr lang="en" sz="1000">
                <a:latin typeface="Helvetica Neue Light"/>
                <a:ea typeface="Helvetica Neue Light"/>
                <a:cs typeface="Helvetica Neue Light"/>
                <a:sym typeface="Helvetica Neue Light"/>
              </a:rPr>
              <a:t>%</a:t>
            </a:r>
            <a:endParaRPr sz="1000">
              <a:latin typeface="Helvetica Neue Light"/>
              <a:ea typeface="Helvetica Neue Light"/>
              <a:cs typeface="Helvetica Neue Light"/>
              <a:sym typeface="Helvetica Neue Light"/>
            </a:endParaRPr>
          </a:p>
        </p:txBody>
      </p:sp>
      <p:sp>
        <p:nvSpPr>
          <p:cNvPr id="199" name="Google Shape;199;p28"/>
          <p:cNvSpPr txBox="1"/>
          <p:nvPr/>
        </p:nvSpPr>
        <p:spPr>
          <a:xfrm>
            <a:off x="7116425" y="1867350"/>
            <a:ext cx="651000" cy="228000"/>
          </a:xfrm>
          <a:prstGeom prst="rect">
            <a:avLst/>
          </a:prstGeom>
          <a:noFill/>
          <a:ln cap="flat" cmpd="sng" w="9525">
            <a:solidFill>
              <a:srgbClr val="351C7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latin typeface="Helvetica Neue Light"/>
                <a:ea typeface="Helvetica Neue Light"/>
                <a:cs typeface="Helvetica Neue Light"/>
                <a:sym typeface="Helvetica Neue Light"/>
              </a:rPr>
              <a:t>72.5</a:t>
            </a:r>
            <a:r>
              <a:rPr lang="en" sz="1000">
                <a:latin typeface="Helvetica Neue Light"/>
                <a:ea typeface="Helvetica Neue Light"/>
                <a:cs typeface="Helvetica Neue Light"/>
                <a:sym typeface="Helvetica Neue Light"/>
              </a:rPr>
              <a:t>%</a:t>
            </a:r>
            <a:endParaRPr sz="1000">
              <a:latin typeface="Helvetica Neue Light"/>
              <a:ea typeface="Helvetica Neue Light"/>
              <a:cs typeface="Helvetica Neue Light"/>
              <a:sym typeface="Helvetica Neue Light"/>
            </a:endParaRPr>
          </a:p>
        </p:txBody>
      </p:sp>
      <p:sp>
        <p:nvSpPr>
          <p:cNvPr id="200" name="Google Shape;200;p28"/>
          <p:cNvSpPr txBox="1"/>
          <p:nvPr/>
        </p:nvSpPr>
        <p:spPr>
          <a:xfrm>
            <a:off x="0" y="0"/>
            <a:ext cx="9144000" cy="803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900" u="sng">
                <a:solidFill>
                  <a:schemeClr val="hlink"/>
                </a:solidFill>
                <a:hlinkClick r:id="rId4"/>
              </a:rPr>
              <a:t>https://docs.google.com/presentation/d/1w6SMXdUGMiAv0FovuzwuGFB1xuCNx85AxlxNrVFZIHY/edit#slide=id.p28</a:t>
            </a:r>
            <a:endParaRPr sz="9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4" name="Shape 204"/>
        <p:cNvGrpSpPr/>
        <p:nvPr/>
      </p:nvGrpSpPr>
      <p:grpSpPr>
        <a:xfrm>
          <a:off x="0" y="0"/>
          <a:ext cx="0" cy="0"/>
          <a:chOff x="0" y="0"/>
          <a:chExt cx="0" cy="0"/>
        </a:xfrm>
      </p:grpSpPr>
      <p:sp>
        <p:nvSpPr>
          <p:cNvPr id="205" name="Google Shape;205;p29"/>
          <p:cNvSpPr txBox="1"/>
          <p:nvPr>
            <p:ph type="title"/>
          </p:nvPr>
        </p:nvSpPr>
        <p:spPr>
          <a:xfrm>
            <a:off x="457200" y="313800"/>
            <a:ext cx="8229600" cy="333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An important part of the open science movement</a:t>
            </a:r>
            <a:endParaRPr/>
          </a:p>
        </p:txBody>
      </p:sp>
      <p:pic>
        <p:nvPicPr>
          <p:cNvPr id="206" name="Google Shape;206;p29" title="Chart"/>
          <p:cNvPicPr preferRelativeResize="0"/>
          <p:nvPr/>
        </p:nvPicPr>
        <p:blipFill>
          <a:blip r:embed="rId3">
            <a:alphaModFix/>
          </a:blip>
          <a:stretch>
            <a:fillRect/>
          </a:stretch>
        </p:blipFill>
        <p:spPr>
          <a:xfrm>
            <a:off x="8100" y="1038232"/>
            <a:ext cx="9144000" cy="410526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0" name="Shape 210"/>
        <p:cNvGrpSpPr/>
        <p:nvPr/>
      </p:nvGrpSpPr>
      <p:grpSpPr>
        <a:xfrm>
          <a:off x="0" y="0"/>
          <a:ext cx="0" cy="0"/>
          <a:chOff x="0" y="0"/>
          <a:chExt cx="0" cy="0"/>
        </a:xfrm>
      </p:grpSpPr>
      <p:sp>
        <p:nvSpPr>
          <p:cNvPr id="211" name="Google Shape;211;p30"/>
          <p:cNvSpPr txBox="1"/>
          <p:nvPr>
            <p:ph type="title"/>
          </p:nvPr>
        </p:nvSpPr>
        <p:spPr>
          <a:xfrm>
            <a:off x="457200" y="313800"/>
            <a:ext cx="8229600" cy="333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An important part of the open science movement</a:t>
            </a:r>
            <a:endParaRPr/>
          </a:p>
          <a:p>
            <a:pPr indent="0" lvl="0" marL="0" rtl="0" algn="l">
              <a:spcBef>
                <a:spcPts val="0"/>
              </a:spcBef>
              <a:spcAft>
                <a:spcPts val="0"/>
              </a:spcAft>
              <a:buNone/>
            </a:pPr>
            <a:r>
              <a:t/>
            </a:r>
            <a:endParaRPr/>
          </a:p>
        </p:txBody>
      </p:sp>
      <p:pic>
        <p:nvPicPr>
          <p:cNvPr id="212" name="Google Shape;212;p30" title="Chart"/>
          <p:cNvPicPr preferRelativeResize="0"/>
          <p:nvPr/>
        </p:nvPicPr>
        <p:blipFill>
          <a:blip r:embed="rId3">
            <a:alphaModFix/>
          </a:blip>
          <a:stretch>
            <a:fillRect/>
          </a:stretch>
        </p:blipFill>
        <p:spPr>
          <a:xfrm>
            <a:off x="8100" y="1038233"/>
            <a:ext cx="9144000" cy="410526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6" name="Shape 216"/>
        <p:cNvGrpSpPr/>
        <p:nvPr/>
      </p:nvGrpSpPr>
      <p:grpSpPr>
        <a:xfrm>
          <a:off x="0" y="0"/>
          <a:ext cx="0" cy="0"/>
          <a:chOff x="0" y="0"/>
          <a:chExt cx="0" cy="0"/>
        </a:xfrm>
      </p:grpSpPr>
      <p:pic>
        <p:nvPicPr>
          <p:cNvPr id="217" name="Google Shape;217;p31" title="Chart"/>
          <p:cNvPicPr preferRelativeResize="0"/>
          <p:nvPr/>
        </p:nvPicPr>
        <p:blipFill>
          <a:blip r:embed="rId3">
            <a:alphaModFix/>
          </a:blip>
          <a:stretch>
            <a:fillRect/>
          </a:stretch>
        </p:blipFill>
        <p:spPr>
          <a:xfrm>
            <a:off x="0" y="883963"/>
            <a:ext cx="9144000" cy="4257075"/>
          </a:xfrm>
          <a:prstGeom prst="rect">
            <a:avLst/>
          </a:prstGeom>
          <a:noFill/>
          <a:ln>
            <a:noFill/>
          </a:ln>
        </p:spPr>
      </p:pic>
      <p:sp>
        <p:nvSpPr>
          <p:cNvPr id="218" name="Google Shape;218;p31"/>
          <p:cNvSpPr txBox="1"/>
          <p:nvPr>
            <p:ph type="title"/>
          </p:nvPr>
        </p:nvSpPr>
        <p:spPr>
          <a:xfrm>
            <a:off x="457200" y="313800"/>
            <a:ext cx="8229600" cy="333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Funding of Australian universities </a:t>
            </a:r>
            <a:endParaRPr/>
          </a:p>
        </p:txBody>
      </p:sp>
      <p:pic>
        <p:nvPicPr>
          <p:cNvPr id="219" name="Google Shape;219;p31"/>
          <p:cNvPicPr preferRelativeResize="0"/>
          <p:nvPr/>
        </p:nvPicPr>
        <p:blipFill rotWithShape="1">
          <a:blip r:embed="rId4">
            <a:alphaModFix/>
          </a:blip>
          <a:srcRect b="0" l="0" r="80223" t="0"/>
          <a:stretch/>
        </p:blipFill>
        <p:spPr>
          <a:xfrm>
            <a:off x="487679" y="4771725"/>
            <a:ext cx="293151" cy="2628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3" name="Shape 223"/>
        <p:cNvGrpSpPr/>
        <p:nvPr/>
      </p:nvGrpSpPr>
      <p:grpSpPr>
        <a:xfrm>
          <a:off x="0" y="0"/>
          <a:ext cx="0" cy="0"/>
          <a:chOff x="0" y="0"/>
          <a:chExt cx="0" cy="0"/>
        </a:xfrm>
      </p:grpSpPr>
      <p:sp>
        <p:nvSpPr>
          <p:cNvPr id="224" name="Google Shape;224;p32"/>
          <p:cNvSpPr txBox="1"/>
          <p:nvPr>
            <p:ph type="title"/>
          </p:nvPr>
        </p:nvSpPr>
        <p:spPr>
          <a:xfrm>
            <a:off x="457200" y="313800"/>
            <a:ext cx="8229600" cy="333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Funding insights</a:t>
            </a:r>
            <a:endParaRPr/>
          </a:p>
        </p:txBody>
      </p:sp>
      <p:pic>
        <p:nvPicPr>
          <p:cNvPr id="225" name="Google Shape;225;p32" title="Chart"/>
          <p:cNvPicPr preferRelativeResize="0"/>
          <p:nvPr/>
        </p:nvPicPr>
        <p:blipFill>
          <a:blip r:embed="rId3">
            <a:alphaModFix/>
          </a:blip>
          <a:stretch>
            <a:fillRect/>
          </a:stretch>
        </p:blipFill>
        <p:spPr>
          <a:xfrm>
            <a:off x="8100" y="1793793"/>
            <a:ext cx="9144000" cy="220670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9" name="Shape 229"/>
        <p:cNvGrpSpPr/>
        <p:nvPr/>
      </p:nvGrpSpPr>
      <p:grpSpPr>
        <a:xfrm>
          <a:off x="0" y="0"/>
          <a:ext cx="0" cy="0"/>
          <a:chOff x="0" y="0"/>
          <a:chExt cx="0" cy="0"/>
        </a:xfrm>
      </p:grpSpPr>
      <p:sp>
        <p:nvSpPr>
          <p:cNvPr id="230" name="Google Shape;230;p33"/>
          <p:cNvSpPr txBox="1"/>
          <p:nvPr>
            <p:ph type="title"/>
          </p:nvPr>
        </p:nvSpPr>
        <p:spPr>
          <a:xfrm>
            <a:off x="457200" y="313800"/>
            <a:ext cx="8229600" cy="714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National Health and Medical Research Council (NHMRC) - top awardees and top FoRs, starting grants 2011-2020</a:t>
            </a:r>
            <a:endParaRPr/>
          </a:p>
        </p:txBody>
      </p:sp>
      <p:pic>
        <p:nvPicPr>
          <p:cNvPr id="231" name="Google Shape;231;p33"/>
          <p:cNvPicPr preferRelativeResize="0"/>
          <p:nvPr/>
        </p:nvPicPr>
        <p:blipFill>
          <a:blip r:embed="rId3">
            <a:alphaModFix/>
          </a:blip>
          <a:stretch>
            <a:fillRect/>
          </a:stretch>
        </p:blipFill>
        <p:spPr>
          <a:xfrm>
            <a:off x="433388" y="1136500"/>
            <a:ext cx="8124825" cy="33718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5" name="Shape 235"/>
        <p:cNvGrpSpPr/>
        <p:nvPr/>
      </p:nvGrpSpPr>
      <p:grpSpPr>
        <a:xfrm>
          <a:off x="0" y="0"/>
          <a:ext cx="0" cy="0"/>
          <a:chOff x="0" y="0"/>
          <a:chExt cx="0" cy="0"/>
        </a:xfrm>
      </p:grpSpPr>
      <p:sp>
        <p:nvSpPr>
          <p:cNvPr id="236" name="Google Shape;236;p34"/>
          <p:cNvSpPr txBox="1"/>
          <p:nvPr>
            <p:ph type="title"/>
          </p:nvPr>
        </p:nvSpPr>
        <p:spPr>
          <a:xfrm>
            <a:off x="457200" y="313800"/>
            <a:ext cx="8229600" cy="760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National Health and Medical Research Council (NHMRC) - top awardees and top RCDCs, starting grants 2011-2020</a:t>
            </a:r>
            <a:endParaRPr/>
          </a:p>
          <a:p>
            <a:pPr indent="0" lvl="0" marL="0" rtl="0" algn="l">
              <a:spcBef>
                <a:spcPts val="0"/>
              </a:spcBef>
              <a:spcAft>
                <a:spcPts val="0"/>
              </a:spcAft>
              <a:buNone/>
            </a:pPr>
            <a:r>
              <a:t/>
            </a:r>
            <a:endParaRPr/>
          </a:p>
        </p:txBody>
      </p:sp>
      <p:pic>
        <p:nvPicPr>
          <p:cNvPr id="237" name="Google Shape;237;p34"/>
          <p:cNvPicPr preferRelativeResize="0"/>
          <p:nvPr/>
        </p:nvPicPr>
        <p:blipFill>
          <a:blip r:embed="rId3">
            <a:alphaModFix/>
          </a:blip>
          <a:stretch>
            <a:fillRect/>
          </a:stretch>
        </p:blipFill>
        <p:spPr>
          <a:xfrm>
            <a:off x="551575" y="1400275"/>
            <a:ext cx="8110500" cy="29675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1" name="Shape 241"/>
        <p:cNvGrpSpPr/>
        <p:nvPr/>
      </p:nvGrpSpPr>
      <p:grpSpPr>
        <a:xfrm>
          <a:off x="0" y="0"/>
          <a:ext cx="0" cy="0"/>
          <a:chOff x="0" y="0"/>
          <a:chExt cx="0" cy="0"/>
        </a:xfrm>
      </p:grpSpPr>
      <p:sp>
        <p:nvSpPr>
          <p:cNvPr id="242" name="Google Shape;242;p35"/>
          <p:cNvSpPr txBox="1"/>
          <p:nvPr>
            <p:ph type="title"/>
          </p:nvPr>
        </p:nvSpPr>
        <p:spPr>
          <a:xfrm>
            <a:off x="152400" y="313800"/>
            <a:ext cx="8991600" cy="814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National Health and Medical Research Council (NHMRC) - top awardees and top ICRP Cancer Types, starting grants 2011-2020</a:t>
            </a:r>
            <a:endParaRPr/>
          </a:p>
        </p:txBody>
      </p:sp>
      <p:pic>
        <p:nvPicPr>
          <p:cNvPr id="243" name="Google Shape;243;p35"/>
          <p:cNvPicPr preferRelativeResize="0"/>
          <p:nvPr/>
        </p:nvPicPr>
        <p:blipFill>
          <a:blip r:embed="rId3">
            <a:alphaModFix/>
          </a:blip>
          <a:stretch>
            <a:fillRect/>
          </a:stretch>
        </p:blipFill>
        <p:spPr>
          <a:xfrm>
            <a:off x="152400" y="1201600"/>
            <a:ext cx="8839201" cy="320146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7" name="Shape 247"/>
        <p:cNvGrpSpPr/>
        <p:nvPr/>
      </p:nvGrpSpPr>
      <p:grpSpPr>
        <a:xfrm>
          <a:off x="0" y="0"/>
          <a:ext cx="0" cy="0"/>
          <a:chOff x="0" y="0"/>
          <a:chExt cx="0" cy="0"/>
        </a:xfrm>
      </p:grpSpPr>
      <p:sp>
        <p:nvSpPr>
          <p:cNvPr id="248" name="Google Shape;248;p36"/>
          <p:cNvSpPr txBox="1"/>
          <p:nvPr>
            <p:ph type="title"/>
          </p:nvPr>
        </p:nvSpPr>
        <p:spPr>
          <a:xfrm>
            <a:off x="457200" y="313800"/>
            <a:ext cx="8229600" cy="333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Clinical trials insights</a:t>
            </a:r>
            <a:endParaRPr/>
          </a:p>
        </p:txBody>
      </p:sp>
      <p:pic>
        <p:nvPicPr>
          <p:cNvPr id="249" name="Google Shape;249;p36" title="Chart"/>
          <p:cNvPicPr preferRelativeResize="0"/>
          <p:nvPr/>
        </p:nvPicPr>
        <p:blipFill>
          <a:blip r:embed="rId3">
            <a:alphaModFix/>
          </a:blip>
          <a:stretch>
            <a:fillRect/>
          </a:stretch>
        </p:blipFill>
        <p:spPr>
          <a:xfrm>
            <a:off x="8100" y="1457001"/>
            <a:ext cx="9135899" cy="368649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pic>
        <p:nvPicPr>
          <p:cNvPr id="127" name="Google Shape;127;p19"/>
          <p:cNvPicPr preferRelativeResize="0"/>
          <p:nvPr/>
        </p:nvPicPr>
        <p:blipFill>
          <a:blip r:embed="rId3">
            <a:alphaModFix/>
          </a:blip>
          <a:stretch>
            <a:fillRect/>
          </a:stretch>
        </p:blipFill>
        <p:spPr>
          <a:xfrm>
            <a:off x="524275" y="1787800"/>
            <a:ext cx="8095451" cy="1567900"/>
          </a:xfrm>
          <a:prstGeom prst="rect">
            <a:avLst/>
          </a:prstGeom>
          <a:noFill/>
          <a:ln>
            <a:noFill/>
          </a:ln>
        </p:spPr>
      </p:pic>
      <p:sp>
        <p:nvSpPr>
          <p:cNvPr id="128" name="Google Shape;128;p19"/>
          <p:cNvSpPr/>
          <p:nvPr/>
        </p:nvSpPr>
        <p:spPr>
          <a:xfrm>
            <a:off x="1512171" y="1242850"/>
            <a:ext cx="1088250" cy="688350"/>
          </a:xfrm>
          <a:custGeom>
            <a:rect b="b" l="l" r="r" t="t"/>
            <a:pathLst>
              <a:path extrusionOk="0" h="27534" w="43530">
                <a:moveTo>
                  <a:pt x="43530" y="0"/>
                </a:moveTo>
                <a:cubicBezTo>
                  <a:pt x="40283" y="921"/>
                  <a:pt x="30891" y="1727"/>
                  <a:pt x="24048" y="5523"/>
                </a:cubicBezTo>
                <a:cubicBezTo>
                  <a:pt x="17205" y="9319"/>
                  <a:pt x="6440" y="19107"/>
                  <a:pt x="2470" y="22775"/>
                </a:cubicBezTo>
                <a:cubicBezTo>
                  <a:pt x="-1500" y="26444"/>
                  <a:pt x="602" y="26741"/>
                  <a:pt x="228" y="27534"/>
                </a:cubicBezTo>
              </a:path>
            </a:pathLst>
          </a:custGeom>
          <a:noFill/>
          <a:ln cap="flat" cmpd="sng" w="28575">
            <a:solidFill>
              <a:srgbClr val="491759"/>
            </a:solidFill>
            <a:prstDash val="solid"/>
            <a:round/>
            <a:headEnd len="med" w="med" type="none"/>
            <a:tailEnd len="med" w="med" type="triangle"/>
          </a:ln>
        </p:spPr>
      </p:sp>
      <p:sp>
        <p:nvSpPr>
          <p:cNvPr id="129" name="Google Shape;129;p19"/>
          <p:cNvSpPr txBox="1"/>
          <p:nvPr/>
        </p:nvSpPr>
        <p:spPr>
          <a:xfrm>
            <a:off x="2715050" y="897375"/>
            <a:ext cx="2849100" cy="76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Caveat"/>
                <a:ea typeface="Caveat"/>
                <a:cs typeface="Caveat"/>
                <a:sym typeface="Caveat"/>
              </a:rPr>
              <a:t>Now it’s this one</a:t>
            </a:r>
            <a:endParaRPr b="1" sz="2400">
              <a:latin typeface="Caveat"/>
              <a:ea typeface="Caveat"/>
              <a:cs typeface="Caveat"/>
              <a:sym typeface="Caveat"/>
            </a:endParaRPr>
          </a:p>
        </p:txBody>
      </p:sp>
      <p:sp>
        <p:nvSpPr>
          <p:cNvPr id="130" name="Google Shape;130;p19"/>
          <p:cNvSpPr txBox="1"/>
          <p:nvPr/>
        </p:nvSpPr>
        <p:spPr>
          <a:xfrm>
            <a:off x="2638850" y="2969075"/>
            <a:ext cx="5545200" cy="190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Caveat"/>
                <a:ea typeface="Caveat"/>
                <a:cs typeface="Caveat"/>
                <a:sym typeface="Caveat"/>
              </a:rPr>
              <a:t>Please ask right away if you have a question or an idea for further work! </a:t>
            </a:r>
            <a:endParaRPr b="1" sz="2400">
              <a:latin typeface="Caveat"/>
              <a:ea typeface="Caveat"/>
              <a:cs typeface="Caveat"/>
              <a:sym typeface="Caveat"/>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3" name="Shape 253"/>
        <p:cNvGrpSpPr/>
        <p:nvPr/>
      </p:nvGrpSpPr>
      <p:grpSpPr>
        <a:xfrm>
          <a:off x="0" y="0"/>
          <a:ext cx="0" cy="0"/>
          <a:chOff x="0" y="0"/>
          <a:chExt cx="0" cy="0"/>
        </a:xfrm>
      </p:grpSpPr>
      <p:sp>
        <p:nvSpPr>
          <p:cNvPr id="254" name="Google Shape;254;p37"/>
          <p:cNvSpPr txBox="1"/>
          <p:nvPr>
            <p:ph type="title"/>
          </p:nvPr>
        </p:nvSpPr>
        <p:spPr>
          <a:xfrm>
            <a:off x="457200" y="313800"/>
            <a:ext cx="8229600" cy="333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Clinical trials insights</a:t>
            </a:r>
            <a:endParaRPr/>
          </a:p>
        </p:txBody>
      </p:sp>
      <p:pic>
        <p:nvPicPr>
          <p:cNvPr id="255" name="Google Shape;255;p37" title="Chart"/>
          <p:cNvPicPr preferRelativeResize="0"/>
          <p:nvPr/>
        </p:nvPicPr>
        <p:blipFill>
          <a:blip r:embed="rId3">
            <a:alphaModFix/>
          </a:blip>
          <a:stretch>
            <a:fillRect/>
          </a:stretch>
        </p:blipFill>
        <p:spPr>
          <a:xfrm>
            <a:off x="8100" y="1345175"/>
            <a:ext cx="9083128" cy="37983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9" name="Shape 259"/>
        <p:cNvGrpSpPr/>
        <p:nvPr/>
      </p:nvGrpSpPr>
      <p:grpSpPr>
        <a:xfrm>
          <a:off x="0" y="0"/>
          <a:ext cx="0" cy="0"/>
          <a:chOff x="0" y="0"/>
          <a:chExt cx="0" cy="0"/>
        </a:xfrm>
      </p:grpSpPr>
      <p:sp>
        <p:nvSpPr>
          <p:cNvPr id="260" name="Google Shape;260;p38"/>
          <p:cNvSpPr txBox="1"/>
          <p:nvPr>
            <p:ph type="title"/>
          </p:nvPr>
        </p:nvSpPr>
        <p:spPr>
          <a:xfrm>
            <a:off x="457200" y="313800"/>
            <a:ext cx="8229600" cy="714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National Health and Medical Research Council (NHMRC) funded publications mentioned in patents</a:t>
            </a:r>
            <a:endParaRPr/>
          </a:p>
        </p:txBody>
      </p:sp>
      <p:sp>
        <p:nvSpPr>
          <p:cNvPr id="261" name="Google Shape;261;p38"/>
          <p:cNvSpPr txBox="1"/>
          <p:nvPr/>
        </p:nvSpPr>
        <p:spPr>
          <a:xfrm>
            <a:off x="228300" y="4634425"/>
            <a:ext cx="1117800" cy="509100"/>
          </a:xfrm>
          <a:prstGeom prst="rect">
            <a:avLst/>
          </a:prstGeom>
          <a:solidFill>
            <a:srgbClr val="EFEFE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Helvetica Neue Light"/>
              <a:ea typeface="Helvetica Neue Light"/>
              <a:cs typeface="Helvetica Neue Light"/>
              <a:sym typeface="Helvetica Neue Light"/>
            </a:endParaRPr>
          </a:p>
        </p:txBody>
      </p:sp>
      <p:sp>
        <p:nvSpPr>
          <p:cNvPr id="262" name="Google Shape;262;p38"/>
          <p:cNvSpPr txBox="1"/>
          <p:nvPr/>
        </p:nvSpPr>
        <p:spPr>
          <a:xfrm>
            <a:off x="8160575" y="4633500"/>
            <a:ext cx="640200" cy="5091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Helvetica Neue Light"/>
              <a:ea typeface="Helvetica Neue Light"/>
              <a:cs typeface="Helvetica Neue Light"/>
              <a:sym typeface="Helvetica Neue Light"/>
            </a:endParaRPr>
          </a:p>
        </p:txBody>
      </p:sp>
      <p:pic>
        <p:nvPicPr>
          <p:cNvPr id="263" name="Google Shape;263;p38"/>
          <p:cNvPicPr preferRelativeResize="0"/>
          <p:nvPr/>
        </p:nvPicPr>
        <p:blipFill rotWithShape="1">
          <a:blip r:embed="rId3">
            <a:alphaModFix/>
          </a:blip>
          <a:srcRect b="12518" l="4571" r="0" t="0"/>
          <a:stretch/>
        </p:blipFill>
        <p:spPr>
          <a:xfrm>
            <a:off x="1085276" y="1096925"/>
            <a:ext cx="7208700" cy="40466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7" name="Shape 267"/>
        <p:cNvGrpSpPr/>
        <p:nvPr/>
      </p:nvGrpSpPr>
      <p:grpSpPr>
        <a:xfrm>
          <a:off x="0" y="0"/>
          <a:ext cx="0" cy="0"/>
          <a:chOff x="0" y="0"/>
          <a:chExt cx="0" cy="0"/>
        </a:xfrm>
      </p:grpSpPr>
      <p:sp>
        <p:nvSpPr>
          <p:cNvPr id="268" name="Google Shape;268;p39"/>
          <p:cNvSpPr txBox="1"/>
          <p:nvPr/>
        </p:nvSpPr>
        <p:spPr>
          <a:xfrm>
            <a:off x="228300" y="4634425"/>
            <a:ext cx="1117800" cy="509100"/>
          </a:xfrm>
          <a:prstGeom prst="rect">
            <a:avLst/>
          </a:prstGeom>
          <a:solidFill>
            <a:srgbClr val="EFEFE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Helvetica Neue Light"/>
              <a:ea typeface="Helvetica Neue Light"/>
              <a:cs typeface="Helvetica Neue Light"/>
              <a:sym typeface="Helvetica Neue Light"/>
            </a:endParaRPr>
          </a:p>
        </p:txBody>
      </p:sp>
      <p:sp>
        <p:nvSpPr>
          <p:cNvPr id="269" name="Google Shape;269;p39"/>
          <p:cNvSpPr txBox="1"/>
          <p:nvPr>
            <p:ph type="title"/>
          </p:nvPr>
        </p:nvSpPr>
        <p:spPr>
          <a:xfrm>
            <a:off x="457200" y="9000"/>
            <a:ext cx="8229600" cy="729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Assignees of patents mentioning </a:t>
            </a:r>
            <a:r>
              <a:rPr lang="en"/>
              <a:t>NHMRC funded publications from 2011-2020</a:t>
            </a:r>
            <a:endParaRPr/>
          </a:p>
        </p:txBody>
      </p:sp>
      <p:pic>
        <p:nvPicPr>
          <p:cNvPr id="270" name="Google Shape;270;p39"/>
          <p:cNvPicPr preferRelativeResize="0"/>
          <p:nvPr/>
        </p:nvPicPr>
        <p:blipFill>
          <a:blip r:embed="rId3">
            <a:alphaModFix/>
          </a:blip>
          <a:stretch>
            <a:fillRect/>
          </a:stretch>
        </p:blipFill>
        <p:spPr>
          <a:xfrm>
            <a:off x="914400" y="738825"/>
            <a:ext cx="7038449" cy="4404674"/>
          </a:xfrm>
          <a:prstGeom prst="rect">
            <a:avLst/>
          </a:prstGeom>
          <a:noFill/>
          <a:ln>
            <a:noFill/>
          </a:ln>
        </p:spPr>
      </p:pic>
      <p:sp>
        <p:nvSpPr>
          <p:cNvPr id="271" name="Google Shape;271;p39"/>
          <p:cNvSpPr txBox="1"/>
          <p:nvPr/>
        </p:nvSpPr>
        <p:spPr>
          <a:xfrm>
            <a:off x="8041200" y="4633500"/>
            <a:ext cx="759600" cy="5091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Helvetica Neue Light"/>
              <a:ea typeface="Helvetica Neue Light"/>
              <a:cs typeface="Helvetica Neue Light"/>
              <a:sym typeface="Helvetica Neue Ligh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sp>
        <p:nvSpPr>
          <p:cNvPr id="135" name="Google Shape;135;p20"/>
          <p:cNvSpPr txBox="1"/>
          <p:nvPr>
            <p:ph type="title"/>
          </p:nvPr>
        </p:nvSpPr>
        <p:spPr>
          <a:xfrm>
            <a:off x="457200" y="313800"/>
            <a:ext cx="8229600" cy="333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Timeline of Australian publications</a:t>
            </a:r>
            <a:endParaRPr/>
          </a:p>
        </p:txBody>
      </p:sp>
      <p:pic>
        <p:nvPicPr>
          <p:cNvPr id="136" name="Google Shape;136;p20" title="Chart"/>
          <p:cNvPicPr preferRelativeResize="0"/>
          <p:nvPr/>
        </p:nvPicPr>
        <p:blipFill>
          <a:blip r:embed="rId3">
            <a:alphaModFix/>
          </a:blip>
          <a:stretch>
            <a:fillRect/>
          </a:stretch>
        </p:blipFill>
        <p:spPr>
          <a:xfrm>
            <a:off x="8100" y="963104"/>
            <a:ext cx="9144000" cy="418039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Google Shape;141;p21"/>
          <p:cNvSpPr txBox="1"/>
          <p:nvPr>
            <p:ph type="title"/>
          </p:nvPr>
        </p:nvSpPr>
        <p:spPr>
          <a:xfrm>
            <a:off x="457200" y="313800"/>
            <a:ext cx="8229600" cy="333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What is the distribution across FoRs?</a:t>
            </a:r>
            <a:endParaRPr/>
          </a:p>
        </p:txBody>
      </p:sp>
      <p:pic>
        <p:nvPicPr>
          <p:cNvPr id="142" name="Google Shape;142;p21" title="Chart"/>
          <p:cNvPicPr preferRelativeResize="0"/>
          <p:nvPr/>
        </p:nvPicPr>
        <p:blipFill>
          <a:blip r:embed="rId3">
            <a:alphaModFix/>
          </a:blip>
          <a:stretch>
            <a:fillRect/>
          </a:stretch>
        </p:blipFill>
        <p:spPr>
          <a:xfrm>
            <a:off x="8100" y="1154120"/>
            <a:ext cx="9144000" cy="398937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sp>
        <p:nvSpPr>
          <p:cNvPr id="147" name="Google Shape;147;p22"/>
          <p:cNvSpPr txBox="1"/>
          <p:nvPr>
            <p:ph type="title"/>
          </p:nvPr>
        </p:nvSpPr>
        <p:spPr>
          <a:xfrm>
            <a:off x="457200" y="313800"/>
            <a:ext cx="8229600" cy="333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Collaboration map - Australian publications from 2011-2020</a:t>
            </a:r>
            <a:endParaRPr/>
          </a:p>
        </p:txBody>
      </p:sp>
      <p:pic>
        <p:nvPicPr>
          <p:cNvPr id="148" name="Google Shape;148;p22" title="Chart"/>
          <p:cNvPicPr preferRelativeResize="0"/>
          <p:nvPr/>
        </p:nvPicPr>
        <p:blipFill>
          <a:blip r:embed="rId3">
            <a:alphaModFix/>
          </a:blip>
          <a:stretch>
            <a:fillRect/>
          </a:stretch>
        </p:blipFill>
        <p:spPr>
          <a:xfrm>
            <a:off x="0" y="893205"/>
            <a:ext cx="9143999" cy="425029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sp>
        <p:nvSpPr>
          <p:cNvPr id="153" name="Google Shape;153;p23"/>
          <p:cNvSpPr txBox="1"/>
          <p:nvPr>
            <p:ph type="title"/>
          </p:nvPr>
        </p:nvSpPr>
        <p:spPr>
          <a:xfrm>
            <a:off x="457200" y="313800"/>
            <a:ext cx="8229600" cy="714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Publications insights</a:t>
            </a:r>
            <a:endParaRPr/>
          </a:p>
          <a:p>
            <a:pPr indent="0" lvl="0" marL="0" rtl="0" algn="r">
              <a:spcBef>
                <a:spcPts val="0"/>
              </a:spcBef>
              <a:spcAft>
                <a:spcPts val="0"/>
              </a:spcAft>
              <a:buNone/>
            </a:pPr>
            <a:r>
              <a:rPr lang="en" sz="1200"/>
              <a:t>* </a:t>
            </a:r>
            <a:r>
              <a:rPr lang="en" sz="1200"/>
              <a:t>Indicative data based on acknowledgement sections and </a:t>
            </a:r>
            <a:r>
              <a:rPr lang="en" sz="1200"/>
              <a:t>links</a:t>
            </a:r>
            <a:r>
              <a:rPr lang="en" sz="1200"/>
              <a:t> to the grants data core</a:t>
            </a:r>
            <a:endParaRPr sz="1200"/>
          </a:p>
        </p:txBody>
      </p:sp>
      <p:pic>
        <p:nvPicPr>
          <p:cNvPr id="154" name="Google Shape;154;p23" title="Chart"/>
          <p:cNvPicPr preferRelativeResize="0"/>
          <p:nvPr/>
        </p:nvPicPr>
        <p:blipFill>
          <a:blip r:embed="rId3">
            <a:alphaModFix/>
          </a:blip>
          <a:stretch>
            <a:fillRect/>
          </a:stretch>
        </p:blipFill>
        <p:spPr>
          <a:xfrm>
            <a:off x="0" y="1028700"/>
            <a:ext cx="8706691" cy="4114799"/>
          </a:xfrm>
          <a:prstGeom prst="rect">
            <a:avLst/>
          </a:prstGeom>
          <a:noFill/>
          <a:ln>
            <a:noFill/>
          </a:ln>
        </p:spPr>
      </p:pic>
      <p:sp>
        <p:nvSpPr>
          <p:cNvPr id="155" name="Google Shape;155;p23"/>
          <p:cNvSpPr/>
          <p:nvPr/>
        </p:nvSpPr>
        <p:spPr>
          <a:xfrm>
            <a:off x="7414350" y="4351675"/>
            <a:ext cx="1729500" cy="791700"/>
          </a:xfrm>
          <a:prstGeom prst="rect">
            <a:avLst/>
          </a:prstGeom>
          <a:solidFill>
            <a:srgbClr val="FF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rgbClr val="FFFFFF"/>
                </a:solidFill>
              </a:rPr>
              <a:t>August 2019!</a:t>
            </a:r>
            <a:endParaRPr b="1" sz="1800">
              <a:solidFill>
                <a:srgbClr val="FFFF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sp>
        <p:nvSpPr>
          <p:cNvPr id="160" name="Google Shape;160;p24"/>
          <p:cNvSpPr txBox="1"/>
          <p:nvPr>
            <p:ph type="title"/>
          </p:nvPr>
        </p:nvSpPr>
        <p:spPr>
          <a:xfrm>
            <a:off x="457200" y="313800"/>
            <a:ext cx="8229600" cy="333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Example insights based on that data</a:t>
            </a:r>
            <a:endParaRPr/>
          </a:p>
        </p:txBody>
      </p:sp>
      <p:pic>
        <p:nvPicPr>
          <p:cNvPr id="161" name="Google Shape;161;p24" title="Chart"/>
          <p:cNvPicPr preferRelativeResize="0"/>
          <p:nvPr/>
        </p:nvPicPr>
        <p:blipFill>
          <a:blip r:embed="rId3">
            <a:alphaModFix/>
          </a:blip>
          <a:stretch>
            <a:fillRect/>
          </a:stretch>
        </p:blipFill>
        <p:spPr>
          <a:xfrm>
            <a:off x="0" y="886425"/>
            <a:ext cx="9144000" cy="4257075"/>
          </a:xfrm>
          <a:prstGeom prst="rect">
            <a:avLst/>
          </a:prstGeom>
          <a:noFill/>
          <a:ln>
            <a:noFill/>
          </a:ln>
        </p:spPr>
      </p:pic>
      <p:pic>
        <p:nvPicPr>
          <p:cNvPr id="162" name="Google Shape;162;p24"/>
          <p:cNvPicPr preferRelativeResize="0"/>
          <p:nvPr/>
        </p:nvPicPr>
        <p:blipFill rotWithShape="1">
          <a:blip r:embed="rId4">
            <a:alphaModFix/>
          </a:blip>
          <a:srcRect b="0" l="0" r="80223" t="0"/>
          <a:stretch/>
        </p:blipFill>
        <p:spPr>
          <a:xfrm>
            <a:off x="487679" y="4771725"/>
            <a:ext cx="293151" cy="262825"/>
          </a:xfrm>
          <a:prstGeom prst="rect">
            <a:avLst/>
          </a:prstGeom>
          <a:noFill/>
          <a:ln>
            <a:noFill/>
          </a:ln>
        </p:spPr>
      </p:pic>
      <p:sp>
        <p:nvSpPr>
          <p:cNvPr id="163" name="Google Shape;163;p24"/>
          <p:cNvSpPr/>
          <p:nvPr/>
        </p:nvSpPr>
        <p:spPr>
          <a:xfrm>
            <a:off x="7414350" y="4351675"/>
            <a:ext cx="1729500" cy="791700"/>
          </a:xfrm>
          <a:prstGeom prst="rect">
            <a:avLst/>
          </a:prstGeom>
          <a:solidFill>
            <a:srgbClr val="FF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rgbClr val="FFFFFF"/>
                </a:solidFill>
              </a:rPr>
              <a:t>August 2019!</a:t>
            </a:r>
            <a:endParaRPr b="1" sz="1800">
              <a:solidFill>
                <a:srgbClr val="FFFFF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pic>
        <p:nvPicPr>
          <p:cNvPr id="168" name="Google Shape;168;p25" title="Chart"/>
          <p:cNvPicPr preferRelativeResize="0"/>
          <p:nvPr/>
        </p:nvPicPr>
        <p:blipFill>
          <a:blip r:embed="rId3">
            <a:alphaModFix/>
          </a:blip>
          <a:stretch>
            <a:fillRect/>
          </a:stretch>
        </p:blipFill>
        <p:spPr>
          <a:xfrm>
            <a:off x="0" y="883963"/>
            <a:ext cx="9144000" cy="4257075"/>
          </a:xfrm>
          <a:prstGeom prst="rect">
            <a:avLst/>
          </a:prstGeom>
          <a:noFill/>
          <a:ln>
            <a:noFill/>
          </a:ln>
        </p:spPr>
      </p:pic>
      <p:sp>
        <p:nvSpPr>
          <p:cNvPr id="169" name="Google Shape;169;p25"/>
          <p:cNvSpPr txBox="1"/>
          <p:nvPr>
            <p:ph type="title"/>
          </p:nvPr>
        </p:nvSpPr>
        <p:spPr>
          <a:xfrm>
            <a:off x="457200" y="313800"/>
            <a:ext cx="8229600" cy="333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Example insights based on that data</a:t>
            </a:r>
            <a:endParaRPr/>
          </a:p>
        </p:txBody>
      </p:sp>
      <p:pic>
        <p:nvPicPr>
          <p:cNvPr id="170" name="Google Shape;170;p25"/>
          <p:cNvPicPr preferRelativeResize="0"/>
          <p:nvPr/>
        </p:nvPicPr>
        <p:blipFill rotWithShape="1">
          <a:blip r:embed="rId4">
            <a:alphaModFix/>
          </a:blip>
          <a:srcRect b="0" l="0" r="80223" t="0"/>
          <a:stretch/>
        </p:blipFill>
        <p:spPr>
          <a:xfrm>
            <a:off x="487679" y="4771725"/>
            <a:ext cx="293151" cy="262825"/>
          </a:xfrm>
          <a:prstGeom prst="rect">
            <a:avLst/>
          </a:prstGeom>
          <a:noFill/>
          <a:ln>
            <a:noFill/>
          </a:ln>
        </p:spPr>
      </p:pic>
      <p:sp>
        <p:nvSpPr>
          <p:cNvPr id="171" name="Google Shape;171;p25"/>
          <p:cNvSpPr/>
          <p:nvPr/>
        </p:nvSpPr>
        <p:spPr>
          <a:xfrm>
            <a:off x="7414350" y="4351675"/>
            <a:ext cx="1729500" cy="791700"/>
          </a:xfrm>
          <a:prstGeom prst="rect">
            <a:avLst/>
          </a:prstGeom>
          <a:solidFill>
            <a:srgbClr val="FF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rgbClr val="FFFFFF"/>
                </a:solidFill>
              </a:rPr>
              <a:t>August 2019!</a:t>
            </a:r>
            <a:endParaRPr b="1" sz="1800">
              <a:solidFill>
                <a:srgbClr val="FFFF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 name="Shape 175"/>
        <p:cNvGrpSpPr/>
        <p:nvPr/>
      </p:nvGrpSpPr>
      <p:grpSpPr>
        <a:xfrm>
          <a:off x="0" y="0"/>
          <a:ext cx="0" cy="0"/>
          <a:chOff x="0" y="0"/>
          <a:chExt cx="0" cy="0"/>
        </a:xfrm>
      </p:grpSpPr>
      <p:sp>
        <p:nvSpPr>
          <p:cNvPr id="176" name="Google Shape;176;p26"/>
          <p:cNvSpPr txBox="1"/>
          <p:nvPr>
            <p:ph type="title"/>
          </p:nvPr>
        </p:nvSpPr>
        <p:spPr>
          <a:xfrm>
            <a:off x="457200" y="313800"/>
            <a:ext cx="8229600" cy="333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Publisher insights</a:t>
            </a:r>
            <a:endParaRPr/>
          </a:p>
        </p:txBody>
      </p:sp>
      <p:pic>
        <p:nvPicPr>
          <p:cNvPr id="177" name="Google Shape;177;p26" title="Chart"/>
          <p:cNvPicPr preferRelativeResize="0"/>
          <p:nvPr/>
        </p:nvPicPr>
        <p:blipFill>
          <a:blip r:embed="rId3">
            <a:alphaModFix/>
          </a:blip>
          <a:stretch>
            <a:fillRect/>
          </a:stretch>
        </p:blipFill>
        <p:spPr>
          <a:xfrm>
            <a:off x="8100" y="1207707"/>
            <a:ext cx="9143998" cy="3935793"/>
          </a:xfrm>
          <a:prstGeom prst="rect">
            <a:avLst/>
          </a:prstGeom>
          <a:noFill/>
          <a:ln>
            <a:noFill/>
          </a:ln>
        </p:spPr>
      </p:pic>
      <p:sp>
        <p:nvSpPr>
          <p:cNvPr id="178" name="Google Shape;178;p26"/>
          <p:cNvSpPr/>
          <p:nvPr/>
        </p:nvSpPr>
        <p:spPr>
          <a:xfrm>
            <a:off x="7773925" y="1715350"/>
            <a:ext cx="912900" cy="3085200"/>
          </a:xfrm>
          <a:prstGeom prst="rect">
            <a:avLst/>
          </a:prstGeom>
          <a:noFill/>
          <a:ln cap="flat" cmpd="sng" w="19050">
            <a:solidFill>
              <a:srgbClr val="674E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imensions">
  <a:themeElements>
    <a:clrScheme name="Simple Light">
      <a:dk1>
        <a:srgbClr val="2A245C"/>
      </a:dk1>
      <a:lt1>
        <a:srgbClr val="FFFFFF"/>
      </a:lt1>
      <a:dk2>
        <a:srgbClr val="491759"/>
      </a:dk2>
      <a:lt2>
        <a:srgbClr val="EEEEEE"/>
      </a:lt2>
      <a:accent1>
        <a:srgbClr val="40BBED"/>
      </a:accent1>
      <a:accent2>
        <a:srgbClr val="304E9D"/>
      </a:accent2>
      <a:accent3>
        <a:srgbClr val="A2C617"/>
      </a:accent3>
      <a:accent4>
        <a:srgbClr val="EA3D9C"/>
      </a:accent4>
      <a:accent5>
        <a:srgbClr val="F18900"/>
      </a:accent5>
      <a:accent6>
        <a:srgbClr val="FFCC00"/>
      </a:accent6>
      <a:hlink>
        <a:srgbClr val="88888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