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AEC0-361F-46EE-808F-7FB821F74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AAF3B-5585-4F5A-9335-C4C9A0CDE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E4FE-B576-45D6-99D3-1EEC09EA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58FD-CDEF-4303-A6B2-F620E28D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75370-0C62-4382-A172-B9A29A6C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2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1090-810A-4537-B908-747AAC9F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4CA11-FC98-41CB-A7E0-2AC5393AC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4CA1A-D12A-4244-B2EB-D6D042F5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13EC7-7463-4AB9-B991-FDCF3675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EB982-75F2-4BA1-B953-311394D0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0C569-0699-4CF1-BBD2-FB07407C6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3429F-EDA9-4B08-9F07-CB345DAC6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1E43B-0FAD-4D5B-8E80-5757C1C2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CBDE1-832E-4436-B573-9D808617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1315-F0C7-4F96-A75D-CE7D3427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6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489E-98D9-49C2-AD63-2DC44F68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E1B3-21DE-4995-AAE8-51F5EFB3A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82404-CCEC-448C-BA67-28478BC3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6A30-37CB-4478-8C4D-8F42C4C6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E580-2253-49C5-801C-0EEA38E1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8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92D7-5139-45FA-9FE1-F6C936D3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2A621-64B1-4501-8923-AC124E06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4E4A-423D-4F58-B25A-6ED053BB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B7B51-1F73-417E-A1B7-7EC957B9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EB490-1802-4A8C-BC0A-99FC4672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9D30-608B-451C-8EBE-A5C198C7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78CD-6177-43E4-A4E9-36D2C8790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1C539-E1FA-499E-B135-62FAA4C1D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1A669-BD2D-49BC-A885-626C866F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46AD-7E18-48AE-AD68-EF2EB229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BCB36-548F-4201-850E-498883B6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3CD0-CC2F-4514-BCEF-E941B13F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CD55-9144-4B4F-A4F0-3ADF614A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DFDB-11EF-4BE8-B562-D68C736B5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F7C2E-CDD3-4CD1-B5DE-A7782E785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446B3-C317-4B59-A757-AE94F695C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A271F-0A2C-4047-8231-8156B241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51819-657F-4B1C-943D-DB50620D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A0049-ABD1-4FFA-9859-BD1172A2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41B0-0A39-484E-829B-6B92AC29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0011D-F753-49F0-A5EC-86FCB67B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3EFD9-7DBB-4017-81B0-00AED130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2370F-3DFD-4014-BF60-259DF45F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AF1DB-442F-4692-84A1-BD39B06D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FE231-DF50-4AD0-B01D-9BA1D35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D2CB4-9565-4E14-AD4F-E451F71F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3FCF-6877-41BB-8E78-1E3FACA1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74DD-8DFA-4FE6-82F4-DAA872CF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2A953-AD2D-4FB1-9CBF-27CB494E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CE629-EC4C-40C1-B719-D49B3BE5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B4F11-86B5-49D0-BC8F-23F217F0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09E81-FFED-422F-8CD3-81A14BFF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7D57-25B4-4610-B288-04ACDBF4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44018-8F87-48CB-A0C8-7F4442ED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AE2D-805C-430A-9FCC-D3B6D3566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E08F9-3C1D-4C51-B5B5-6D0BFE41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05D5B-A49D-4865-9F5E-C0753448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E085F-3CFA-4365-AFAC-C24FB6DE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2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49E23-4F89-4129-BBAF-19A59555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4A7E-EFC7-44ED-84E8-950DE482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E76AD-8DE5-401D-8214-06E894E1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B4F3-EE5C-4CD5-8A31-10A06F99D9C2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1B77-DAFA-47D9-9189-A2BBF49AE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BFB85-287B-43B0-A7D4-715EC7818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17F7-9107-4193-82EB-8F4F76A2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07A8-22FF-4260-A815-D5B12B0E0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C5FBC-CE80-4983-9C29-398F291D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35" y="3602038"/>
            <a:ext cx="11756571" cy="2714786"/>
          </a:xfrm>
        </p:spPr>
        <p:txBody>
          <a:bodyPr>
            <a:normAutofit/>
          </a:bodyPr>
          <a:lstStyle/>
          <a:p>
            <a:r>
              <a:rPr lang="en-GB" sz="4000" dirty="0"/>
              <a:t>What should you know about what do we know ….?</a:t>
            </a:r>
          </a:p>
          <a:p>
            <a:endParaRPr lang="en-GB" dirty="0"/>
          </a:p>
          <a:p>
            <a:r>
              <a:rPr lang="en-GB" dirty="0"/>
              <a:t>Chris Grey </a:t>
            </a:r>
            <a:r>
              <a:rPr lang="en-GB" dirty="0" err="1"/>
              <a:t>FAcSS</a:t>
            </a:r>
            <a:endParaRPr lang="en-GB" dirty="0"/>
          </a:p>
          <a:p>
            <a:r>
              <a:rPr lang="en-GB" dirty="0"/>
              <a:t>Professor of Organization Studies, Royal Holloway, University of London</a:t>
            </a:r>
          </a:p>
          <a:p>
            <a:r>
              <a:rPr lang="en-GB" i="1" dirty="0"/>
              <a:t>Series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63995-7520-4A40-A6F7-A608EDBD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17"/>
            <a:ext cx="12192000" cy="31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9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F31E-D063-4B83-AE01-2038CAED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it?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E87AD-5282-4433-8B9F-3A10C422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4664279"/>
          </a:xfrm>
        </p:spPr>
        <p:txBody>
          <a:bodyPr>
            <a:normAutofit/>
          </a:bodyPr>
          <a:lstStyle/>
          <a:p>
            <a:r>
              <a:rPr lang="en-US" sz="2000" dirty="0"/>
              <a:t>A series of short (25-30K words) books on topical/ controversial social science issues</a:t>
            </a:r>
          </a:p>
          <a:p>
            <a:r>
              <a:rPr lang="en-US" sz="2000" dirty="0"/>
              <a:t>For general readers, journalists, policymakers - not (especially) academics or students</a:t>
            </a:r>
          </a:p>
          <a:p>
            <a:r>
              <a:rPr lang="en-US" sz="2000" dirty="0"/>
              <a:t>Written by credible, leading academics</a:t>
            </a:r>
          </a:p>
          <a:p>
            <a:r>
              <a:rPr lang="en-US" sz="2000" dirty="0"/>
              <a:t>Written in an accessible style, backgrounding theory and methodology</a:t>
            </a:r>
          </a:p>
          <a:p>
            <a:r>
              <a:rPr lang="en-US" sz="2000" dirty="0" err="1"/>
              <a:t>Standardised</a:t>
            </a:r>
            <a:r>
              <a:rPr lang="en-US" sz="2000" dirty="0"/>
              <a:t> format, up to date and updateable</a:t>
            </a:r>
          </a:p>
          <a:p>
            <a:r>
              <a:rPr lang="en-US" sz="2000" dirty="0"/>
              <a:t>Combining description (what do we know?) with prescription (what should we do?)</a:t>
            </a:r>
          </a:p>
          <a:p>
            <a:r>
              <a:rPr lang="en-GB" sz="2000" dirty="0"/>
              <a:t>Actively edited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2EC90-665D-4845-89FC-A51FDFFE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28243"/>
            <a:ext cx="12192000" cy="17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0EED-EAE7-404D-85EC-5019A32F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DD7D-4AC2-4FD6-BB8F-5B17BD251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776002"/>
          </a:xfrm>
        </p:spPr>
        <p:txBody>
          <a:bodyPr/>
          <a:lstStyle/>
          <a:p>
            <a:r>
              <a:rPr lang="en-US" dirty="0"/>
              <a:t>There are so many pressing issues where social scientists have something to say</a:t>
            </a:r>
          </a:p>
          <a:p>
            <a:r>
              <a:rPr lang="en-US" dirty="0"/>
              <a:t>Expertise is under threat</a:t>
            </a:r>
          </a:p>
          <a:p>
            <a:r>
              <a:rPr lang="en-US" dirty="0"/>
              <a:t>There are multiple voices and a flood of information</a:t>
            </a:r>
          </a:p>
          <a:p>
            <a:r>
              <a:rPr lang="en-US" dirty="0"/>
              <a:t>How does social science get heard?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5A711-A3FF-4107-9BE7-12B7CD31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5" y="3935791"/>
            <a:ext cx="3632915" cy="2452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E2DA4-1077-4EDB-A30F-CB06334B4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5" y="3935791"/>
            <a:ext cx="3179690" cy="245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ED4DC-A88B-4343-BA87-19F4D39E7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45" y="3935791"/>
            <a:ext cx="3602820" cy="24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C10D-A057-41E3-9C67-815D3408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/>
          </a:bodyPr>
          <a:lstStyle/>
          <a:p>
            <a:r>
              <a:rPr lang="en-US" sz="3600" dirty="0"/>
              <a:t>Why me?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AEDC-ABF5-43E7-B742-0CB3A9F8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4"/>
            <a:ext cx="10515600" cy="4952169"/>
          </a:xfrm>
        </p:spPr>
        <p:txBody>
          <a:bodyPr/>
          <a:lstStyle/>
          <a:p>
            <a:r>
              <a:rPr lang="en-US" dirty="0"/>
              <a:t>Eclectic background in economics, politics, sociology</a:t>
            </a:r>
          </a:p>
          <a:p>
            <a:r>
              <a:rPr lang="en-US" dirty="0"/>
              <a:t>Founded VSFIRC series at SAGE</a:t>
            </a:r>
          </a:p>
          <a:p>
            <a:r>
              <a:rPr lang="en-US" dirty="0"/>
              <a:t>Fellow of the Academy of Social Sciences</a:t>
            </a:r>
          </a:p>
          <a:p>
            <a:r>
              <a:rPr lang="en-US" dirty="0"/>
              <a:t>Experience of working with policymakers</a:t>
            </a:r>
          </a:p>
          <a:p>
            <a:r>
              <a:rPr lang="en-US" dirty="0"/>
              <a:t>Extensive experience of public engagement, journalism etc.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58858-9603-47FA-AB11-8081067B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10" y="3959604"/>
            <a:ext cx="3691154" cy="2449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BD0F0A-E087-416B-A788-7200B453D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5" y="3959604"/>
            <a:ext cx="3313655" cy="2449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B136D-E5C9-4674-BE63-F80BC63E7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848449"/>
            <a:ext cx="4832054" cy="283757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BCC411E-327C-4FD9-AC54-BC434B227E39}"/>
              </a:ext>
            </a:extLst>
          </p:cNvPr>
          <p:cNvSpPr/>
          <p:nvPr/>
        </p:nvSpPr>
        <p:spPr>
          <a:xfrm>
            <a:off x="6163111" y="1728132"/>
            <a:ext cx="6028887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3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6BB64-C38B-497F-A6FC-F06806FF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0"/>
            <a:ext cx="8013764" cy="461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52897-E320-4156-898D-293186C24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12192000" cy="23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F158-0C0A-4302-95E3-71D20A17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Barriers – academics can be their worst enemy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0721-8F8D-40E9-828B-833D93E38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Career tracks </a:t>
            </a:r>
            <a:r>
              <a:rPr lang="en-US" sz="2000" dirty="0" err="1"/>
              <a:t>favour</a:t>
            </a:r>
            <a:r>
              <a:rPr lang="en-US" sz="2000" dirty="0"/>
              <a:t> academic publication</a:t>
            </a:r>
          </a:p>
          <a:p>
            <a:r>
              <a:rPr lang="en-US" sz="2000" dirty="0" err="1"/>
              <a:t>Theoreticism</a:t>
            </a:r>
            <a:r>
              <a:rPr lang="en-US" sz="2000" dirty="0"/>
              <a:t> – theory as an end in itself</a:t>
            </a:r>
          </a:p>
          <a:p>
            <a:r>
              <a:rPr lang="en-US" sz="2000" dirty="0"/>
              <a:t>Preoccupation with methodology and statistical data</a:t>
            </a:r>
          </a:p>
          <a:p>
            <a:r>
              <a:rPr lang="en-US" sz="2000" dirty="0"/>
              <a:t>Relativism – reluctance to ‘privilege’ facts/ views</a:t>
            </a:r>
          </a:p>
          <a:p>
            <a:r>
              <a:rPr lang="en-US" sz="2000" dirty="0"/>
              <a:t>Academicism – reluctance to commit</a:t>
            </a:r>
          </a:p>
          <a:p>
            <a:r>
              <a:rPr lang="en-US" sz="2000" dirty="0"/>
              <a:t>Snobbery – disdain for </a:t>
            </a:r>
            <a:r>
              <a:rPr lang="en-US" sz="2000" dirty="0" err="1"/>
              <a:t>popularising</a:t>
            </a:r>
            <a:endParaRPr lang="en-US" sz="2000" dirty="0"/>
          </a:p>
          <a:p>
            <a:r>
              <a:rPr lang="en-US" sz="2000" dirty="0"/>
              <a:t>Terrible writing styles</a:t>
            </a:r>
          </a:p>
          <a:p>
            <a:r>
              <a:rPr lang="en-US" sz="2000" dirty="0"/>
              <a:t>Unprofessionalism e.g. meeting deadlines</a:t>
            </a:r>
          </a:p>
          <a:p>
            <a:r>
              <a:rPr lang="en-US" sz="2000" dirty="0"/>
              <a:t>Lack of outlets lying between media and academic forms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CB4BD-25D8-410E-BAFF-21152C5A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20" y="1690688"/>
            <a:ext cx="2795980" cy="39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5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E711-9775-4E71-AB2D-C4106867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from users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6B98-E1A5-4FB2-AA09-D1E63FB2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75"/>
            <a:ext cx="10515600" cy="4557888"/>
          </a:xfrm>
        </p:spPr>
        <p:txBody>
          <a:bodyPr/>
          <a:lstStyle/>
          <a:p>
            <a:r>
              <a:rPr lang="en-US" dirty="0"/>
              <a:t>Unwillingness to engage with complexity</a:t>
            </a:r>
          </a:p>
          <a:p>
            <a:r>
              <a:rPr lang="en-US" dirty="0"/>
              <a:t>Short attention spans</a:t>
            </a:r>
          </a:p>
          <a:p>
            <a:r>
              <a:rPr lang="en-US" dirty="0"/>
              <a:t>Naivety about what social science can do</a:t>
            </a:r>
          </a:p>
          <a:p>
            <a:r>
              <a:rPr lang="en-US" dirty="0"/>
              <a:t>Everyone’s a social scientist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6CF6B-9F61-43D8-B566-6EE1E523D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11" y="4001549"/>
            <a:ext cx="3912417" cy="2491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56571-2561-4401-A62F-12DA52EE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" y="4001549"/>
            <a:ext cx="3229761" cy="249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10581-6CA4-4D20-B850-FC2D8068E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21" y="4001549"/>
            <a:ext cx="3816990" cy="24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0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6643-3068-4BC8-B6C8-BA810EC7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dream?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FD41-339A-4B63-A6E6-2685C548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616611"/>
          </a:xfrm>
        </p:spPr>
        <p:txBody>
          <a:bodyPr/>
          <a:lstStyle/>
          <a:p>
            <a:r>
              <a:rPr lang="en-US" dirty="0"/>
              <a:t>You’re at an airport or train station</a:t>
            </a:r>
          </a:p>
          <a:p>
            <a:r>
              <a:rPr lang="en-US" dirty="0"/>
              <a:t>You browse the bookshop</a:t>
            </a:r>
          </a:p>
          <a:p>
            <a:r>
              <a:rPr lang="en-US" dirty="0"/>
              <a:t>You see a WDK on something that interests you and buy it</a:t>
            </a:r>
          </a:p>
          <a:p>
            <a:r>
              <a:rPr lang="en-US" dirty="0"/>
              <a:t>It fits in your pocket</a:t>
            </a:r>
          </a:p>
          <a:p>
            <a:r>
              <a:rPr lang="en-US" dirty="0"/>
              <a:t>You read it on your journey</a:t>
            </a:r>
          </a:p>
          <a:p>
            <a:r>
              <a:rPr lang="en-US" dirty="0"/>
              <a:t>You reach your destination</a:t>
            </a:r>
          </a:p>
          <a:p>
            <a:r>
              <a:rPr lang="en-US" dirty="0"/>
              <a:t>You’re pretty expert on the topic</a:t>
            </a:r>
          </a:p>
          <a:p>
            <a:r>
              <a:rPr lang="en-US" dirty="0"/>
              <a:t>You recommend to a friend …</a:t>
            </a:r>
          </a:p>
          <a:p>
            <a:r>
              <a:rPr lang="en-US" dirty="0"/>
              <a:t>… or your MP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62F44-7498-4296-A7D7-E28FA0FE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72" y="3548543"/>
            <a:ext cx="4806891" cy="29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is it?</vt:lpstr>
      <vt:lpstr>Why?</vt:lpstr>
      <vt:lpstr>Why me?</vt:lpstr>
      <vt:lpstr>PowerPoint Presentation</vt:lpstr>
      <vt:lpstr>Barriers – academics can be their worst enemy</vt:lpstr>
      <vt:lpstr>Barriers from users</vt:lpstr>
      <vt:lpstr>What’s the dream?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20</cp:revision>
  <dcterms:created xsi:type="dcterms:W3CDTF">2020-02-13T17:33:32Z</dcterms:created>
  <dcterms:modified xsi:type="dcterms:W3CDTF">2020-02-20T17:04:47Z</dcterms:modified>
</cp:coreProperties>
</file>