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A4E807-515D-40AB-A8B3-091E4332B63D}" v="242" dt="2020-02-27T14:51:44.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y, Aileen" userId="7359288e-5b2e-4153-8781-2c9fcdd1d252" providerId="ADAL" clId="{F8A4E807-515D-40AB-A8B3-091E4332B63D}"/>
    <pc:docChg chg="undo custSel mod addSld delSld modSld">
      <pc:chgData name="Storry, Aileen" userId="7359288e-5b2e-4153-8781-2c9fcdd1d252" providerId="ADAL" clId="{F8A4E807-515D-40AB-A8B3-091E4332B63D}" dt="2020-02-27T14:54:27.340" v="4844" actId="20577"/>
      <pc:docMkLst>
        <pc:docMk/>
      </pc:docMkLst>
      <pc:sldChg chg="modSp">
        <pc:chgData name="Storry, Aileen" userId="7359288e-5b2e-4153-8781-2c9fcdd1d252" providerId="ADAL" clId="{F8A4E807-515D-40AB-A8B3-091E4332B63D}" dt="2020-02-27T14:32:21.236" v="4165" actId="20577"/>
        <pc:sldMkLst>
          <pc:docMk/>
          <pc:sldMk cId="1277137224" sldId="256"/>
        </pc:sldMkLst>
        <pc:spChg chg="mod">
          <ac:chgData name="Storry, Aileen" userId="7359288e-5b2e-4153-8781-2c9fcdd1d252" providerId="ADAL" clId="{F8A4E807-515D-40AB-A8B3-091E4332B63D}" dt="2020-02-27T14:32:21.236" v="4165" actId="20577"/>
          <ac:spMkLst>
            <pc:docMk/>
            <pc:sldMk cId="1277137224" sldId="256"/>
            <ac:spMk id="3" creationId="{D10D3792-2019-46E5-BCBA-28CDD9914BC5}"/>
          </ac:spMkLst>
        </pc:spChg>
      </pc:sldChg>
      <pc:sldChg chg="addSp delSp modSp mod setBg">
        <pc:chgData name="Storry, Aileen" userId="7359288e-5b2e-4153-8781-2c9fcdd1d252" providerId="ADAL" clId="{F8A4E807-515D-40AB-A8B3-091E4332B63D}" dt="2020-02-26T16:40:11.403" v="295" actId="26606"/>
        <pc:sldMkLst>
          <pc:docMk/>
          <pc:sldMk cId="352974448" sldId="257"/>
        </pc:sldMkLst>
        <pc:spChg chg="mod">
          <ac:chgData name="Storry, Aileen" userId="7359288e-5b2e-4153-8781-2c9fcdd1d252" providerId="ADAL" clId="{F8A4E807-515D-40AB-A8B3-091E4332B63D}" dt="2020-02-26T16:40:11.403" v="295" actId="26606"/>
          <ac:spMkLst>
            <pc:docMk/>
            <pc:sldMk cId="352974448" sldId="257"/>
            <ac:spMk id="2" creationId="{5A221EF2-6E4B-43DF-AB1D-8C6995876523}"/>
          </ac:spMkLst>
        </pc:spChg>
        <pc:spChg chg="add del mod">
          <ac:chgData name="Storry, Aileen" userId="7359288e-5b2e-4153-8781-2c9fcdd1d252" providerId="ADAL" clId="{F8A4E807-515D-40AB-A8B3-091E4332B63D}" dt="2020-02-26T16:38:23.321" v="289" actId="26606"/>
          <ac:spMkLst>
            <pc:docMk/>
            <pc:sldMk cId="352974448" sldId="257"/>
            <ac:spMk id="3" creationId="{EF2D792C-B0E1-497E-A7A9-9B19847B11C3}"/>
          </ac:spMkLst>
        </pc:spChg>
        <pc:spChg chg="add mod">
          <ac:chgData name="Storry, Aileen" userId="7359288e-5b2e-4153-8781-2c9fcdd1d252" providerId="ADAL" clId="{F8A4E807-515D-40AB-A8B3-091E4332B63D}" dt="2020-02-26T16:40:11.403" v="295" actId="26606"/>
          <ac:spMkLst>
            <pc:docMk/>
            <pc:sldMk cId="352974448" sldId="257"/>
            <ac:spMk id="4" creationId="{295D77AE-5CF1-4C77-8079-4CEDE14F2646}"/>
          </ac:spMkLst>
        </pc:spChg>
        <pc:spChg chg="add del">
          <ac:chgData name="Storry, Aileen" userId="7359288e-5b2e-4153-8781-2c9fcdd1d252" providerId="ADAL" clId="{F8A4E807-515D-40AB-A8B3-091E4332B63D}" dt="2020-02-26T16:37:43.177" v="280" actId="26606"/>
          <ac:spMkLst>
            <pc:docMk/>
            <pc:sldMk cId="352974448" sldId="257"/>
            <ac:spMk id="10" creationId="{C2E4E997-8672-4FFD-B8EC-9932A8E4714B}"/>
          </ac:spMkLst>
        </pc:spChg>
        <pc:spChg chg="add del">
          <ac:chgData name="Storry, Aileen" userId="7359288e-5b2e-4153-8781-2c9fcdd1d252" providerId="ADAL" clId="{F8A4E807-515D-40AB-A8B3-091E4332B63D}" dt="2020-02-26T16:37:55.088" v="282" actId="26606"/>
          <ac:spMkLst>
            <pc:docMk/>
            <pc:sldMk cId="352974448" sldId="257"/>
            <ac:spMk id="43" creationId="{C6270675-9512-4978-8583-36659256EE23}"/>
          </ac:spMkLst>
        </pc:spChg>
        <pc:spChg chg="add del">
          <ac:chgData name="Storry, Aileen" userId="7359288e-5b2e-4153-8781-2c9fcdd1d252" providerId="ADAL" clId="{F8A4E807-515D-40AB-A8B3-091E4332B63D}" dt="2020-02-26T16:37:59.238" v="284" actId="26606"/>
          <ac:spMkLst>
            <pc:docMk/>
            <pc:sldMk cId="352974448" sldId="257"/>
            <ac:spMk id="46" creationId="{EF2D792C-B0E1-497E-A7A9-9B19847B11C3}"/>
          </ac:spMkLst>
        </pc:spChg>
        <pc:spChg chg="add del">
          <ac:chgData name="Storry, Aileen" userId="7359288e-5b2e-4153-8781-2c9fcdd1d252" providerId="ADAL" clId="{F8A4E807-515D-40AB-A8B3-091E4332B63D}" dt="2020-02-26T16:38:17.107" v="286" actId="26606"/>
          <ac:spMkLst>
            <pc:docMk/>
            <pc:sldMk cId="352974448" sldId="257"/>
            <ac:spMk id="48" creationId="{C2E4E997-8672-4FFD-B8EC-9932A8E4714B}"/>
          </ac:spMkLst>
        </pc:spChg>
        <pc:spChg chg="add del">
          <ac:chgData name="Storry, Aileen" userId="7359288e-5b2e-4153-8781-2c9fcdd1d252" providerId="ADAL" clId="{F8A4E807-515D-40AB-A8B3-091E4332B63D}" dt="2020-02-26T16:38:17.107" v="286" actId="26606"/>
          <ac:spMkLst>
            <pc:docMk/>
            <pc:sldMk cId="352974448" sldId="257"/>
            <ac:spMk id="50" creationId="{EF2D792C-B0E1-497E-A7A9-9B19847B11C3}"/>
          </ac:spMkLst>
        </pc:spChg>
        <pc:spChg chg="add del">
          <ac:chgData name="Storry, Aileen" userId="7359288e-5b2e-4153-8781-2c9fcdd1d252" providerId="ADAL" clId="{F8A4E807-515D-40AB-A8B3-091E4332B63D}" dt="2020-02-26T16:40:11.403" v="295" actId="26606"/>
          <ac:spMkLst>
            <pc:docMk/>
            <pc:sldMk cId="352974448" sldId="257"/>
            <ac:spMk id="56" creationId="{C2E4E997-8672-4FFD-B8EC-9932A8E4714B}"/>
          </ac:spMkLst>
        </pc:spChg>
        <pc:spChg chg="add mod ord">
          <ac:chgData name="Storry, Aileen" userId="7359288e-5b2e-4153-8781-2c9fcdd1d252" providerId="ADAL" clId="{F8A4E807-515D-40AB-A8B3-091E4332B63D}" dt="2020-02-26T16:40:11.403" v="295" actId="26606"/>
          <ac:spMkLst>
            <pc:docMk/>
            <pc:sldMk cId="352974448" sldId="257"/>
            <ac:spMk id="58" creationId="{EF2D792C-B0E1-497E-A7A9-9B19847B11C3}"/>
          </ac:spMkLst>
        </pc:spChg>
        <pc:grpChg chg="add del">
          <ac:chgData name="Storry, Aileen" userId="7359288e-5b2e-4153-8781-2c9fcdd1d252" providerId="ADAL" clId="{F8A4E807-515D-40AB-A8B3-091E4332B63D}" dt="2020-02-26T16:37:43.177" v="280" actId="26606"/>
          <ac:grpSpMkLst>
            <pc:docMk/>
            <pc:sldMk cId="352974448" sldId="257"/>
            <ac:grpSpMk id="14" creationId="{453E4DEE-E996-40F8-8635-0FF43D7348F9}"/>
          </ac:grpSpMkLst>
        </pc:grpChg>
        <pc:grpChg chg="add del">
          <ac:chgData name="Storry, Aileen" userId="7359288e-5b2e-4153-8781-2c9fcdd1d252" providerId="ADAL" clId="{F8A4E807-515D-40AB-A8B3-091E4332B63D}" dt="2020-02-26T16:38:17.107" v="286" actId="26606"/>
          <ac:grpSpMkLst>
            <pc:docMk/>
            <pc:sldMk cId="352974448" sldId="257"/>
            <ac:grpSpMk id="52" creationId="{453E4DEE-E996-40F8-8635-0FF43D7348F9}"/>
          </ac:grpSpMkLst>
        </pc:grpChg>
        <pc:grpChg chg="add del">
          <ac:chgData name="Storry, Aileen" userId="7359288e-5b2e-4153-8781-2c9fcdd1d252" providerId="ADAL" clId="{F8A4E807-515D-40AB-A8B3-091E4332B63D}" dt="2020-02-26T16:40:11.403" v="295" actId="26606"/>
          <ac:grpSpMkLst>
            <pc:docMk/>
            <pc:sldMk cId="352974448" sldId="257"/>
            <ac:grpSpMk id="60" creationId="{453E4DEE-E996-40F8-8635-0FF43D7348F9}"/>
          </ac:grpSpMkLst>
        </pc:grpChg>
        <pc:grpChg chg="add del">
          <ac:chgData name="Storry, Aileen" userId="7359288e-5b2e-4153-8781-2c9fcdd1d252" providerId="ADAL" clId="{F8A4E807-515D-40AB-A8B3-091E4332B63D}" dt="2020-02-26T16:40:07.851" v="292" actId="26606"/>
          <ac:grpSpMkLst>
            <pc:docMk/>
            <pc:sldMk cId="352974448" sldId="257"/>
            <ac:grpSpMk id="65" creationId="{8E1DDAD8-1D10-4640-A034-BE90015E37B6}"/>
          </ac:grpSpMkLst>
        </pc:grpChg>
        <pc:grpChg chg="add del">
          <ac:chgData name="Storry, Aileen" userId="7359288e-5b2e-4153-8781-2c9fcdd1d252" providerId="ADAL" clId="{F8A4E807-515D-40AB-A8B3-091E4332B63D}" dt="2020-02-26T16:40:07.851" v="292" actId="26606"/>
          <ac:grpSpMkLst>
            <pc:docMk/>
            <pc:sldMk cId="352974448" sldId="257"/>
            <ac:grpSpMk id="69" creationId="{FD642FB6-2808-4BC5-AE0B-7302C24B78A5}"/>
          </ac:grpSpMkLst>
        </pc:grpChg>
        <pc:grpChg chg="add del">
          <ac:chgData name="Storry, Aileen" userId="7359288e-5b2e-4153-8781-2c9fcdd1d252" providerId="ADAL" clId="{F8A4E807-515D-40AB-A8B3-091E4332B63D}" dt="2020-02-26T16:40:11.357" v="294" actId="26606"/>
          <ac:grpSpMkLst>
            <pc:docMk/>
            <pc:sldMk cId="352974448" sldId="257"/>
            <ac:grpSpMk id="125" creationId="{74872A0B-8668-4500-9509-EAA581B26C24}"/>
          </ac:grpSpMkLst>
        </pc:grpChg>
        <pc:grpChg chg="add del">
          <ac:chgData name="Storry, Aileen" userId="7359288e-5b2e-4153-8781-2c9fcdd1d252" providerId="ADAL" clId="{F8A4E807-515D-40AB-A8B3-091E4332B63D}" dt="2020-02-26T16:40:11.357" v="294" actId="26606"/>
          <ac:grpSpMkLst>
            <pc:docMk/>
            <pc:sldMk cId="352974448" sldId="257"/>
            <ac:grpSpMk id="126" creationId="{240590EE-5428-41AA-95B2-96FCC1CE67A7}"/>
          </ac:grpSpMkLst>
        </pc:grpChg>
        <pc:grpChg chg="add">
          <ac:chgData name="Storry, Aileen" userId="7359288e-5b2e-4153-8781-2c9fcdd1d252" providerId="ADAL" clId="{F8A4E807-515D-40AB-A8B3-091E4332B63D}" dt="2020-02-26T16:40:11.403" v="295" actId="26606"/>
          <ac:grpSpMkLst>
            <pc:docMk/>
            <pc:sldMk cId="352974448" sldId="257"/>
            <ac:grpSpMk id="128" creationId="{9AE4726C-1831-4FE3-9A11-227F0DC2F0BC}"/>
          </ac:grpSpMkLst>
        </pc:grpChg>
        <pc:grpChg chg="add">
          <ac:chgData name="Storry, Aileen" userId="7359288e-5b2e-4153-8781-2c9fcdd1d252" providerId="ADAL" clId="{F8A4E807-515D-40AB-A8B3-091E4332B63D}" dt="2020-02-26T16:40:11.403" v="295" actId="26606"/>
          <ac:grpSpMkLst>
            <pc:docMk/>
            <pc:sldMk cId="352974448" sldId="257"/>
            <ac:grpSpMk id="129" creationId="{E916825F-759B-4F1A-BA80-AF7137691EC5}"/>
          </ac:grpSpMkLst>
        </pc:grpChg>
        <pc:graphicFrameChg chg="add del">
          <ac:chgData name="Storry, Aileen" userId="7359288e-5b2e-4153-8781-2c9fcdd1d252" providerId="ADAL" clId="{F8A4E807-515D-40AB-A8B3-091E4332B63D}" dt="2020-02-26T16:37:55.088" v="282" actId="26606"/>
          <ac:graphicFrameMkLst>
            <pc:docMk/>
            <pc:sldMk cId="352974448" sldId="257"/>
            <ac:graphicFrameMk id="5" creationId="{B3B099E2-289F-420A-AC76-E5AA5FAC2676}"/>
          </ac:graphicFrameMkLst>
        </pc:graphicFrameChg>
        <pc:graphicFrameChg chg="add del">
          <ac:chgData name="Storry, Aileen" userId="7359288e-5b2e-4153-8781-2c9fcdd1d252" providerId="ADAL" clId="{F8A4E807-515D-40AB-A8B3-091E4332B63D}" dt="2020-02-26T16:38:23.268" v="288" actId="26606"/>
          <ac:graphicFrameMkLst>
            <pc:docMk/>
            <pc:sldMk cId="352974448" sldId="257"/>
            <ac:graphicFrameMk id="54" creationId="{86096ED2-5548-4050-B3AA-31FA96724BA7}"/>
          </ac:graphicFrameMkLst>
        </pc:graphicFrameChg>
        <pc:picChg chg="add del">
          <ac:chgData name="Storry, Aileen" userId="7359288e-5b2e-4153-8781-2c9fcdd1d252" providerId="ADAL" clId="{F8A4E807-515D-40AB-A8B3-091E4332B63D}" dt="2020-02-26T16:37:43.177" v="280" actId="26606"/>
          <ac:picMkLst>
            <pc:docMk/>
            <pc:sldMk cId="352974448" sldId="257"/>
            <ac:picMk id="7" creationId="{6D926BA9-DD56-4E35-B6D3-AA4F1A09DB51}"/>
          </ac:picMkLst>
        </pc:picChg>
        <pc:picChg chg="add del">
          <ac:chgData name="Storry, Aileen" userId="7359288e-5b2e-4153-8781-2c9fcdd1d252" providerId="ADAL" clId="{F8A4E807-515D-40AB-A8B3-091E4332B63D}" dt="2020-02-26T16:37:43.177" v="280" actId="26606"/>
          <ac:picMkLst>
            <pc:docMk/>
            <pc:sldMk cId="352974448" sldId="257"/>
            <ac:picMk id="12" creationId="{FE6BA9E6-1D9E-4D30-B528-D49FA1342E4E}"/>
          </ac:picMkLst>
        </pc:picChg>
        <pc:picChg chg="add del">
          <ac:chgData name="Storry, Aileen" userId="7359288e-5b2e-4153-8781-2c9fcdd1d252" providerId="ADAL" clId="{F8A4E807-515D-40AB-A8B3-091E4332B63D}" dt="2020-02-26T16:37:59.238" v="284" actId="26606"/>
          <ac:picMkLst>
            <pc:docMk/>
            <pc:sldMk cId="352974448" sldId="257"/>
            <ac:picMk id="45" creationId="{80ABF88D-FD8A-4327-9E62-9B67911D8641}"/>
          </ac:picMkLst>
        </pc:picChg>
        <pc:picChg chg="add del">
          <ac:chgData name="Storry, Aileen" userId="7359288e-5b2e-4153-8781-2c9fcdd1d252" providerId="ADAL" clId="{F8A4E807-515D-40AB-A8B3-091E4332B63D}" dt="2020-02-26T16:38:17.107" v="286" actId="26606"/>
          <ac:picMkLst>
            <pc:docMk/>
            <pc:sldMk cId="352974448" sldId="257"/>
            <ac:picMk id="49" creationId="{FE6BA9E6-1D9E-4D30-B528-D49FA1342E4E}"/>
          </ac:picMkLst>
        </pc:picChg>
        <pc:picChg chg="add del">
          <ac:chgData name="Storry, Aileen" userId="7359288e-5b2e-4153-8781-2c9fcdd1d252" providerId="ADAL" clId="{F8A4E807-515D-40AB-A8B3-091E4332B63D}" dt="2020-02-26T16:38:17.107" v="286" actId="26606"/>
          <ac:picMkLst>
            <pc:docMk/>
            <pc:sldMk cId="352974448" sldId="257"/>
            <ac:picMk id="51" creationId="{6D926BA9-DD56-4E35-B6D3-AA4F1A09DB51}"/>
          </ac:picMkLst>
        </pc:picChg>
        <pc:picChg chg="add del">
          <ac:chgData name="Storry, Aileen" userId="7359288e-5b2e-4153-8781-2c9fcdd1d252" providerId="ADAL" clId="{F8A4E807-515D-40AB-A8B3-091E4332B63D}" dt="2020-02-26T16:40:11.403" v="295" actId="26606"/>
          <ac:picMkLst>
            <pc:docMk/>
            <pc:sldMk cId="352974448" sldId="257"/>
            <ac:picMk id="57" creationId="{FE6BA9E6-1D9E-4D30-B528-D49FA1342E4E}"/>
          </ac:picMkLst>
        </pc:picChg>
        <pc:picChg chg="add mod">
          <ac:chgData name="Storry, Aileen" userId="7359288e-5b2e-4153-8781-2c9fcdd1d252" providerId="ADAL" clId="{F8A4E807-515D-40AB-A8B3-091E4332B63D}" dt="2020-02-26T16:40:11.403" v="295" actId="26606"/>
          <ac:picMkLst>
            <pc:docMk/>
            <pc:sldMk cId="352974448" sldId="257"/>
            <ac:picMk id="59" creationId="{6D926BA9-DD56-4E35-B6D3-AA4F1A09DB51}"/>
          </ac:picMkLst>
        </pc:picChg>
      </pc:sldChg>
      <pc:sldChg chg="addSp delSp modSp mod setBg">
        <pc:chgData name="Storry, Aileen" userId="7359288e-5b2e-4153-8781-2c9fcdd1d252" providerId="ADAL" clId="{F8A4E807-515D-40AB-A8B3-091E4332B63D}" dt="2020-02-27T14:33:12.588" v="4215" actId="20577"/>
        <pc:sldMkLst>
          <pc:docMk/>
          <pc:sldMk cId="741532405" sldId="258"/>
        </pc:sldMkLst>
        <pc:spChg chg="mod">
          <ac:chgData name="Storry, Aileen" userId="7359288e-5b2e-4153-8781-2c9fcdd1d252" providerId="ADAL" clId="{F8A4E807-515D-40AB-A8B3-091E4332B63D}" dt="2020-02-26T16:40:31.400" v="296" actId="26606"/>
          <ac:spMkLst>
            <pc:docMk/>
            <pc:sldMk cId="741532405" sldId="258"/>
            <ac:spMk id="2" creationId="{1F11A252-81DF-4D80-B5FE-DB136A9417F6}"/>
          </ac:spMkLst>
        </pc:spChg>
        <pc:spChg chg="del">
          <ac:chgData name="Storry, Aileen" userId="7359288e-5b2e-4153-8781-2c9fcdd1d252" providerId="ADAL" clId="{F8A4E807-515D-40AB-A8B3-091E4332B63D}" dt="2020-02-26T16:40:31.400" v="296" actId="26606"/>
          <ac:spMkLst>
            <pc:docMk/>
            <pc:sldMk cId="741532405" sldId="258"/>
            <ac:spMk id="3" creationId="{8C3B5BC2-842D-4F91-ACE1-B284A0AE07DD}"/>
          </ac:spMkLst>
        </pc:spChg>
        <pc:spChg chg="add">
          <ac:chgData name="Storry, Aileen" userId="7359288e-5b2e-4153-8781-2c9fcdd1d252" providerId="ADAL" clId="{F8A4E807-515D-40AB-A8B3-091E4332B63D}" dt="2020-02-26T16:40:31.400" v="296" actId="26606"/>
          <ac:spMkLst>
            <pc:docMk/>
            <pc:sldMk cId="741532405" sldId="258"/>
            <ac:spMk id="10" creationId="{C6270675-9512-4978-8583-36659256EE23}"/>
          </ac:spMkLst>
        </pc:spChg>
        <pc:graphicFrameChg chg="add mod">
          <ac:chgData name="Storry, Aileen" userId="7359288e-5b2e-4153-8781-2c9fcdd1d252" providerId="ADAL" clId="{F8A4E807-515D-40AB-A8B3-091E4332B63D}" dt="2020-02-27T14:33:12.588" v="4215" actId="20577"/>
          <ac:graphicFrameMkLst>
            <pc:docMk/>
            <pc:sldMk cId="741532405" sldId="258"/>
            <ac:graphicFrameMk id="5" creationId="{84D3A563-3205-418B-A6F0-B88B1A56E240}"/>
          </ac:graphicFrameMkLst>
        </pc:graphicFrameChg>
      </pc:sldChg>
      <pc:sldChg chg="addSp delSp modSp mod setBg setClrOvrMap">
        <pc:chgData name="Storry, Aileen" userId="7359288e-5b2e-4153-8781-2c9fcdd1d252" providerId="ADAL" clId="{F8A4E807-515D-40AB-A8B3-091E4332B63D}" dt="2020-02-27T14:34:08.652" v="4228" actId="20577"/>
        <pc:sldMkLst>
          <pc:docMk/>
          <pc:sldMk cId="1378085151" sldId="259"/>
        </pc:sldMkLst>
        <pc:spChg chg="mod">
          <ac:chgData name="Storry, Aileen" userId="7359288e-5b2e-4153-8781-2c9fcdd1d252" providerId="ADAL" clId="{F8A4E807-515D-40AB-A8B3-091E4332B63D}" dt="2020-02-26T16:41:55.523" v="317" actId="26606"/>
          <ac:spMkLst>
            <pc:docMk/>
            <pc:sldMk cId="1378085151" sldId="259"/>
            <ac:spMk id="2" creationId="{FB65563F-8237-4DF6-BB0F-000EB9D3E552}"/>
          </ac:spMkLst>
        </pc:spChg>
        <pc:spChg chg="add del mod">
          <ac:chgData name="Storry, Aileen" userId="7359288e-5b2e-4153-8781-2c9fcdd1d252" providerId="ADAL" clId="{F8A4E807-515D-40AB-A8B3-091E4332B63D}" dt="2020-02-26T16:41:55.523" v="317" actId="26606"/>
          <ac:spMkLst>
            <pc:docMk/>
            <pc:sldMk cId="1378085151" sldId="259"/>
            <ac:spMk id="3" creationId="{53BFDB7A-E4C1-4607-8453-4BA94D131588}"/>
          </ac:spMkLst>
        </pc:spChg>
        <pc:spChg chg="add del">
          <ac:chgData name="Storry, Aileen" userId="7359288e-5b2e-4153-8781-2c9fcdd1d252" providerId="ADAL" clId="{F8A4E807-515D-40AB-A8B3-091E4332B63D}" dt="2020-02-26T16:41:29.524" v="306" actId="26606"/>
          <ac:spMkLst>
            <pc:docMk/>
            <pc:sldMk cId="1378085151" sldId="259"/>
            <ac:spMk id="8" creationId="{E978A47D-4F17-40FE-AB70-7AF78A9575EB}"/>
          </ac:spMkLst>
        </pc:spChg>
        <pc:spChg chg="add del">
          <ac:chgData name="Storry, Aileen" userId="7359288e-5b2e-4153-8781-2c9fcdd1d252" providerId="ADAL" clId="{F8A4E807-515D-40AB-A8B3-091E4332B63D}" dt="2020-02-26T16:41:11.256" v="298" actId="26606"/>
          <ac:spMkLst>
            <pc:docMk/>
            <pc:sldMk cId="1378085151" sldId="259"/>
            <ac:spMk id="10" creationId="{C6270675-9512-4978-8583-36659256EE23}"/>
          </ac:spMkLst>
        </pc:spChg>
        <pc:spChg chg="add del">
          <ac:chgData name="Storry, Aileen" userId="7359288e-5b2e-4153-8781-2c9fcdd1d252" providerId="ADAL" clId="{F8A4E807-515D-40AB-A8B3-091E4332B63D}" dt="2020-02-26T16:41:16.831" v="300" actId="26606"/>
          <ac:spMkLst>
            <pc:docMk/>
            <pc:sldMk cId="1378085151" sldId="259"/>
            <ac:spMk id="12" creationId="{C6270675-9512-4978-8583-36659256EE23}"/>
          </ac:spMkLst>
        </pc:spChg>
        <pc:spChg chg="add del">
          <ac:chgData name="Storry, Aileen" userId="7359288e-5b2e-4153-8781-2c9fcdd1d252" providerId="ADAL" clId="{F8A4E807-515D-40AB-A8B3-091E4332B63D}" dt="2020-02-26T16:41:26.581" v="302" actId="26606"/>
          <ac:spMkLst>
            <pc:docMk/>
            <pc:sldMk cId="1378085151" sldId="259"/>
            <ac:spMk id="15" creationId="{C6270675-9512-4978-8583-36659256EE23}"/>
          </ac:spMkLst>
        </pc:spChg>
        <pc:spChg chg="add del">
          <ac:chgData name="Storry, Aileen" userId="7359288e-5b2e-4153-8781-2c9fcdd1d252" providerId="ADAL" clId="{F8A4E807-515D-40AB-A8B3-091E4332B63D}" dt="2020-02-26T16:41:28.011" v="304" actId="26606"/>
          <ac:spMkLst>
            <pc:docMk/>
            <pc:sldMk cId="1378085151" sldId="259"/>
            <ac:spMk id="18" creationId="{C6270675-9512-4978-8583-36659256EE23}"/>
          </ac:spMkLst>
        </pc:spChg>
        <pc:spChg chg="add del">
          <ac:chgData name="Storry, Aileen" userId="7359288e-5b2e-4153-8781-2c9fcdd1d252" providerId="ADAL" clId="{F8A4E807-515D-40AB-A8B3-091E4332B63D}" dt="2020-02-26T16:41:48.303" v="312" actId="26606"/>
          <ac:spMkLst>
            <pc:docMk/>
            <pc:sldMk cId="1378085151" sldId="259"/>
            <ac:spMk id="43" creationId="{092ADBCF-B973-4C52-B740-4963E95B35C5}"/>
          </ac:spMkLst>
        </pc:spChg>
        <pc:spChg chg="add del">
          <ac:chgData name="Storry, Aileen" userId="7359288e-5b2e-4153-8781-2c9fcdd1d252" providerId="ADAL" clId="{F8A4E807-515D-40AB-A8B3-091E4332B63D}" dt="2020-02-26T16:41:29.524" v="306" actId="26606"/>
          <ac:spMkLst>
            <pc:docMk/>
            <pc:sldMk cId="1378085151" sldId="259"/>
            <ac:spMk id="57" creationId="{53BFDB7A-E4C1-4607-8453-4BA94D131588}"/>
          </ac:spMkLst>
        </pc:spChg>
        <pc:spChg chg="add del">
          <ac:chgData name="Storry, Aileen" userId="7359288e-5b2e-4153-8781-2c9fcdd1d252" providerId="ADAL" clId="{F8A4E807-515D-40AB-A8B3-091E4332B63D}" dt="2020-02-26T16:41:39.033" v="310" actId="26606"/>
          <ac:spMkLst>
            <pc:docMk/>
            <pc:sldMk cId="1378085151" sldId="259"/>
            <ac:spMk id="61" creationId="{6BFC9644-673A-459F-B3C5-9310A4E50E3B}"/>
          </ac:spMkLst>
        </pc:spChg>
        <pc:spChg chg="add del">
          <ac:chgData name="Storry, Aileen" userId="7359288e-5b2e-4153-8781-2c9fcdd1d252" providerId="ADAL" clId="{F8A4E807-515D-40AB-A8B3-091E4332B63D}" dt="2020-02-26T16:41:39.033" v="310" actId="26606"/>
          <ac:spMkLst>
            <pc:docMk/>
            <pc:sldMk cId="1378085151" sldId="259"/>
            <ac:spMk id="69" creationId="{7D1C411D-0818-4640-8657-2AF78250C802}"/>
          </ac:spMkLst>
        </pc:spChg>
        <pc:spChg chg="add del">
          <ac:chgData name="Storry, Aileen" userId="7359288e-5b2e-4153-8781-2c9fcdd1d252" providerId="ADAL" clId="{F8A4E807-515D-40AB-A8B3-091E4332B63D}" dt="2020-02-26T16:41:39.033" v="310" actId="26606"/>
          <ac:spMkLst>
            <pc:docMk/>
            <pc:sldMk cId="1378085151" sldId="259"/>
            <ac:spMk id="70" creationId="{53BFDB7A-E4C1-4607-8453-4BA94D131588}"/>
          </ac:spMkLst>
        </pc:spChg>
        <pc:spChg chg="add del">
          <ac:chgData name="Storry, Aileen" userId="7359288e-5b2e-4153-8781-2c9fcdd1d252" providerId="ADAL" clId="{F8A4E807-515D-40AB-A8B3-091E4332B63D}" dt="2020-02-26T16:41:48.303" v="312" actId="26606"/>
          <ac:spMkLst>
            <pc:docMk/>
            <pc:sldMk cId="1378085151" sldId="259"/>
            <ac:spMk id="72" creationId="{E79AA19A-D2E5-47F2-AF0A-1AF60D42CCBD}"/>
          </ac:spMkLst>
        </pc:spChg>
        <pc:spChg chg="add del">
          <ac:chgData name="Storry, Aileen" userId="7359288e-5b2e-4153-8781-2c9fcdd1d252" providerId="ADAL" clId="{F8A4E807-515D-40AB-A8B3-091E4332B63D}" dt="2020-02-26T16:41:53.554" v="314" actId="26606"/>
          <ac:spMkLst>
            <pc:docMk/>
            <pc:sldMk cId="1378085151" sldId="259"/>
            <ac:spMk id="83" creationId="{54B9C16B-AC4A-44ED-9075-F76549B46E7C}"/>
          </ac:spMkLst>
        </pc:spChg>
        <pc:spChg chg="add del">
          <ac:chgData name="Storry, Aileen" userId="7359288e-5b2e-4153-8781-2c9fcdd1d252" providerId="ADAL" clId="{F8A4E807-515D-40AB-A8B3-091E4332B63D}" dt="2020-02-26T16:41:53.554" v="314" actId="26606"/>
          <ac:spMkLst>
            <pc:docMk/>
            <pc:sldMk cId="1378085151" sldId="259"/>
            <ac:spMk id="94" creationId="{B53044DC-4918-43DA-B49D-91673C6C9485}"/>
          </ac:spMkLst>
        </pc:spChg>
        <pc:spChg chg="add del">
          <ac:chgData name="Storry, Aileen" userId="7359288e-5b2e-4153-8781-2c9fcdd1d252" providerId="ADAL" clId="{F8A4E807-515D-40AB-A8B3-091E4332B63D}" dt="2020-02-26T16:41:55.496" v="316" actId="26606"/>
          <ac:spMkLst>
            <pc:docMk/>
            <pc:sldMk cId="1378085151" sldId="259"/>
            <ac:spMk id="105" creationId="{54B9C16B-AC4A-44ED-9075-F76549B46E7C}"/>
          </ac:spMkLst>
        </pc:spChg>
        <pc:spChg chg="add del">
          <ac:chgData name="Storry, Aileen" userId="7359288e-5b2e-4153-8781-2c9fcdd1d252" providerId="ADAL" clId="{F8A4E807-515D-40AB-A8B3-091E4332B63D}" dt="2020-02-26T16:41:55.496" v="316" actId="26606"/>
          <ac:spMkLst>
            <pc:docMk/>
            <pc:sldMk cId="1378085151" sldId="259"/>
            <ac:spMk id="116" creationId="{B53044DC-4918-43DA-B49D-91673C6C9485}"/>
          </ac:spMkLst>
        </pc:spChg>
        <pc:spChg chg="add">
          <ac:chgData name="Storry, Aileen" userId="7359288e-5b2e-4153-8781-2c9fcdd1d252" providerId="ADAL" clId="{F8A4E807-515D-40AB-A8B3-091E4332B63D}" dt="2020-02-26T16:41:55.523" v="317" actId="26606"/>
          <ac:spMkLst>
            <pc:docMk/>
            <pc:sldMk cId="1378085151" sldId="259"/>
            <ac:spMk id="128" creationId="{6BFC9644-673A-459F-B3C5-9310A4E50E3B}"/>
          </ac:spMkLst>
        </pc:spChg>
        <pc:spChg chg="add">
          <ac:chgData name="Storry, Aileen" userId="7359288e-5b2e-4153-8781-2c9fcdd1d252" providerId="ADAL" clId="{F8A4E807-515D-40AB-A8B3-091E4332B63D}" dt="2020-02-26T16:41:55.523" v="317" actId="26606"/>
          <ac:spMkLst>
            <pc:docMk/>
            <pc:sldMk cId="1378085151" sldId="259"/>
            <ac:spMk id="137" creationId="{7D1C411D-0818-4640-8657-2AF78250C802}"/>
          </ac:spMkLst>
        </pc:spChg>
        <pc:spChg chg="add mod">
          <ac:chgData name="Storry, Aileen" userId="7359288e-5b2e-4153-8781-2c9fcdd1d252" providerId="ADAL" clId="{F8A4E807-515D-40AB-A8B3-091E4332B63D}" dt="2020-02-27T14:34:08.652" v="4228" actId="20577"/>
          <ac:spMkLst>
            <pc:docMk/>
            <pc:sldMk cId="1378085151" sldId="259"/>
            <ac:spMk id="138" creationId="{53BFDB7A-E4C1-4607-8453-4BA94D131588}"/>
          </ac:spMkLst>
        </pc:spChg>
        <pc:grpChg chg="add del">
          <ac:chgData name="Storry, Aileen" userId="7359288e-5b2e-4153-8781-2c9fcdd1d252" providerId="ADAL" clId="{F8A4E807-515D-40AB-A8B3-091E4332B63D}" dt="2020-02-26T16:41:48.303" v="312" actId="26606"/>
          <ac:grpSpMkLst>
            <pc:docMk/>
            <pc:sldMk cId="1378085151" sldId="259"/>
            <ac:grpSpMk id="14" creationId="{81F2BFD0-D896-4BA3-BA8F-0C866BD0246E}"/>
          </ac:grpSpMkLst>
        </pc:grpChg>
        <pc:grpChg chg="add del">
          <ac:chgData name="Storry, Aileen" userId="7359288e-5b2e-4153-8781-2c9fcdd1d252" providerId="ADAL" clId="{F8A4E807-515D-40AB-A8B3-091E4332B63D}" dt="2020-02-26T16:41:29.524" v="306" actId="26606"/>
          <ac:grpSpMkLst>
            <pc:docMk/>
            <pc:sldMk cId="1378085151" sldId="259"/>
            <ac:grpSpMk id="38" creationId="{85BE3A7E-6A3F-401E-A025-BBB8FDB8DD30}"/>
          </ac:grpSpMkLst>
        </pc:grpChg>
        <pc:grpChg chg="add del">
          <ac:chgData name="Storry, Aileen" userId="7359288e-5b2e-4153-8781-2c9fcdd1d252" providerId="ADAL" clId="{F8A4E807-515D-40AB-A8B3-091E4332B63D}" dt="2020-02-26T16:41:29.524" v="306" actId="26606"/>
          <ac:grpSpMkLst>
            <pc:docMk/>
            <pc:sldMk cId="1378085151" sldId="259"/>
            <ac:grpSpMk id="41" creationId="{F4E035BE-9FF4-43D3-BC25-CF582D7FF85E}"/>
          </ac:grpSpMkLst>
        </pc:grpChg>
        <pc:grpChg chg="add del">
          <ac:chgData name="Storry, Aileen" userId="7359288e-5b2e-4153-8781-2c9fcdd1d252" providerId="ADAL" clId="{F8A4E807-515D-40AB-A8B3-091E4332B63D}" dt="2020-02-26T16:41:48.303" v="312" actId="26606"/>
          <ac:grpSpMkLst>
            <pc:docMk/>
            <pc:sldMk cId="1378085151" sldId="259"/>
            <ac:grpSpMk id="45" creationId="{3FDD94EF-2C73-4E4C-8332-A75D8AC6BE3E}"/>
          </ac:grpSpMkLst>
        </pc:grpChg>
        <pc:grpChg chg="add del">
          <ac:chgData name="Storry, Aileen" userId="7359288e-5b2e-4153-8781-2c9fcdd1d252" providerId="ADAL" clId="{F8A4E807-515D-40AB-A8B3-091E4332B63D}" dt="2020-02-26T16:41:39.033" v="310" actId="26606"/>
          <ac:grpSpMkLst>
            <pc:docMk/>
            <pc:sldMk cId="1378085151" sldId="259"/>
            <ac:grpSpMk id="62" creationId="{4ADB9295-9645-4BF2-ADFD-75800B7FAD06}"/>
          </ac:grpSpMkLst>
        </pc:grpChg>
        <pc:grpChg chg="add del">
          <ac:chgData name="Storry, Aileen" userId="7359288e-5b2e-4153-8781-2c9fcdd1d252" providerId="ADAL" clId="{F8A4E807-515D-40AB-A8B3-091E4332B63D}" dt="2020-02-26T16:41:53.554" v="314" actId="26606"/>
          <ac:grpSpMkLst>
            <pc:docMk/>
            <pc:sldMk cId="1378085151" sldId="259"/>
            <ac:grpSpMk id="84" creationId="{62A2FEB6-F419-4684-9ABC-9E32E012E8B7}"/>
          </ac:grpSpMkLst>
        </pc:grpChg>
        <pc:grpChg chg="add del">
          <ac:chgData name="Storry, Aileen" userId="7359288e-5b2e-4153-8781-2c9fcdd1d252" providerId="ADAL" clId="{F8A4E807-515D-40AB-A8B3-091E4332B63D}" dt="2020-02-26T16:41:53.554" v="314" actId="26606"/>
          <ac:grpSpMkLst>
            <pc:docMk/>
            <pc:sldMk cId="1378085151" sldId="259"/>
            <ac:grpSpMk id="95" creationId="{1DCE6B36-1420-43AB-86CF-4E653A517B9C}"/>
          </ac:grpSpMkLst>
        </pc:grpChg>
        <pc:grpChg chg="add del">
          <ac:chgData name="Storry, Aileen" userId="7359288e-5b2e-4153-8781-2c9fcdd1d252" providerId="ADAL" clId="{F8A4E807-515D-40AB-A8B3-091E4332B63D}" dt="2020-02-26T16:41:55.496" v="316" actId="26606"/>
          <ac:grpSpMkLst>
            <pc:docMk/>
            <pc:sldMk cId="1378085151" sldId="259"/>
            <ac:grpSpMk id="106" creationId="{62A2FEB6-F419-4684-9ABC-9E32E012E8B7}"/>
          </ac:grpSpMkLst>
        </pc:grpChg>
        <pc:grpChg chg="add del">
          <ac:chgData name="Storry, Aileen" userId="7359288e-5b2e-4153-8781-2c9fcdd1d252" providerId="ADAL" clId="{F8A4E807-515D-40AB-A8B3-091E4332B63D}" dt="2020-02-26T16:41:55.496" v="316" actId="26606"/>
          <ac:grpSpMkLst>
            <pc:docMk/>
            <pc:sldMk cId="1378085151" sldId="259"/>
            <ac:grpSpMk id="117" creationId="{1DCE6B36-1420-43AB-86CF-4E653A517B9C}"/>
          </ac:grpSpMkLst>
        </pc:grpChg>
        <pc:grpChg chg="add">
          <ac:chgData name="Storry, Aileen" userId="7359288e-5b2e-4153-8781-2c9fcdd1d252" providerId="ADAL" clId="{F8A4E807-515D-40AB-A8B3-091E4332B63D}" dt="2020-02-26T16:41:55.523" v="317" actId="26606"/>
          <ac:grpSpMkLst>
            <pc:docMk/>
            <pc:sldMk cId="1378085151" sldId="259"/>
            <ac:grpSpMk id="129" creationId="{4ADB9295-9645-4BF2-ADFD-75800B7FAD06}"/>
          </ac:grpSpMkLst>
        </pc:grpChg>
        <pc:graphicFrameChg chg="add del">
          <ac:chgData name="Storry, Aileen" userId="7359288e-5b2e-4153-8781-2c9fcdd1d252" providerId="ADAL" clId="{F8A4E807-515D-40AB-A8B3-091E4332B63D}" dt="2020-02-26T16:41:11.256" v="298" actId="26606"/>
          <ac:graphicFrameMkLst>
            <pc:docMk/>
            <pc:sldMk cId="1378085151" sldId="259"/>
            <ac:graphicFrameMk id="5" creationId="{5A2739E4-ECE1-4DEF-B587-7827F195ABFF}"/>
          </ac:graphicFrameMkLst>
        </pc:graphicFrameChg>
        <pc:graphicFrameChg chg="add del">
          <ac:chgData name="Storry, Aileen" userId="7359288e-5b2e-4153-8781-2c9fcdd1d252" providerId="ADAL" clId="{F8A4E807-515D-40AB-A8B3-091E4332B63D}" dt="2020-02-26T16:41:16.831" v="300" actId="26606"/>
          <ac:graphicFrameMkLst>
            <pc:docMk/>
            <pc:sldMk cId="1378085151" sldId="259"/>
            <ac:graphicFrameMk id="13" creationId="{8A3C529D-58CA-407C-86DA-19702951EF72}"/>
          </ac:graphicFrameMkLst>
        </pc:graphicFrameChg>
        <pc:graphicFrameChg chg="add del">
          <ac:chgData name="Storry, Aileen" userId="7359288e-5b2e-4153-8781-2c9fcdd1d252" providerId="ADAL" clId="{F8A4E807-515D-40AB-A8B3-091E4332B63D}" dt="2020-02-26T16:41:26.581" v="302" actId="26606"/>
          <ac:graphicFrameMkLst>
            <pc:docMk/>
            <pc:sldMk cId="1378085151" sldId="259"/>
            <ac:graphicFrameMk id="16" creationId="{5A2739E4-ECE1-4DEF-B587-7827F195ABFF}"/>
          </ac:graphicFrameMkLst>
        </pc:graphicFrameChg>
        <pc:graphicFrameChg chg="add del">
          <ac:chgData name="Storry, Aileen" userId="7359288e-5b2e-4153-8781-2c9fcdd1d252" providerId="ADAL" clId="{F8A4E807-515D-40AB-A8B3-091E4332B63D}" dt="2020-02-26T16:41:28.011" v="304" actId="26606"/>
          <ac:graphicFrameMkLst>
            <pc:docMk/>
            <pc:sldMk cId="1378085151" sldId="259"/>
            <ac:graphicFrameMk id="19" creationId="{8A3C529D-58CA-407C-86DA-19702951EF72}"/>
          </ac:graphicFrameMkLst>
        </pc:graphicFrameChg>
        <pc:graphicFrameChg chg="add del">
          <ac:chgData name="Storry, Aileen" userId="7359288e-5b2e-4153-8781-2c9fcdd1d252" providerId="ADAL" clId="{F8A4E807-515D-40AB-A8B3-091E4332B63D}" dt="2020-02-26T16:41:33.276" v="308" actId="26606"/>
          <ac:graphicFrameMkLst>
            <pc:docMk/>
            <pc:sldMk cId="1378085151" sldId="259"/>
            <ac:graphicFrameMk id="59" creationId="{0F6BBD3D-E2FF-465E-8E89-F82F1C1C76A7}"/>
          </ac:graphicFrameMkLst>
        </pc:graphicFrameChg>
        <pc:graphicFrameChg chg="add del">
          <ac:chgData name="Storry, Aileen" userId="7359288e-5b2e-4153-8781-2c9fcdd1d252" providerId="ADAL" clId="{F8A4E807-515D-40AB-A8B3-091E4332B63D}" dt="2020-02-26T16:41:48.303" v="312" actId="26606"/>
          <ac:graphicFrameMkLst>
            <pc:docMk/>
            <pc:sldMk cId="1378085151" sldId="259"/>
            <ac:graphicFrameMk id="81" creationId="{FC5BFB4B-3F44-4BC1-B7BD-E1F23CCA3DAD}"/>
          </ac:graphicFrameMkLst>
        </pc:graphicFrameChg>
        <pc:graphicFrameChg chg="add del">
          <ac:chgData name="Storry, Aileen" userId="7359288e-5b2e-4153-8781-2c9fcdd1d252" providerId="ADAL" clId="{F8A4E807-515D-40AB-A8B3-091E4332B63D}" dt="2020-02-26T16:41:53.554" v="314" actId="26606"/>
          <ac:graphicFrameMkLst>
            <pc:docMk/>
            <pc:sldMk cId="1378085151" sldId="259"/>
            <ac:graphicFrameMk id="103" creationId="{DCA75063-B778-4FBB-9CA1-C00732A81F5D}"/>
          </ac:graphicFrameMkLst>
        </pc:graphicFrameChg>
        <pc:graphicFrameChg chg="add del">
          <ac:chgData name="Storry, Aileen" userId="7359288e-5b2e-4153-8781-2c9fcdd1d252" providerId="ADAL" clId="{F8A4E807-515D-40AB-A8B3-091E4332B63D}" dt="2020-02-26T16:41:55.496" v="316" actId="26606"/>
          <ac:graphicFrameMkLst>
            <pc:docMk/>
            <pc:sldMk cId="1378085151" sldId="259"/>
            <ac:graphicFrameMk id="126" creationId="{62DF1B20-B5B5-46C4-9E41-17D83D5D03CE}"/>
          </ac:graphicFrameMkLst>
        </pc:graphicFrameChg>
        <pc:picChg chg="add del">
          <ac:chgData name="Storry, Aileen" userId="7359288e-5b2e-4153-8781-2c9fcdd1d252" providerId="ADAL" clId="{F8A4E807-515D-40AB-A8B3-091E4332B63D}" dt="2020-02-26T16:41:48.303" v="312" actId="26606"/>
          <ac:picMkLst>
            <pc:docMk/>
            <pc:sldMk cId="1378085151" sldId="259"/>
            <ac:picMk id="73" creationId="{91A1E618-D29E-4367-8C34-500E34D05B1E}"/>
          </ac:picMkLst>
        </pc:picChg>
        <pc:picChg chg="add del">
          <ac:chgData name="Storry, Aileen" userId="7359288e-5b2e-4153-8781-2c9fcdd1d252" providerId="ADAL" clId="{F8A4E807-515D-40AB-A8B3-091E4332B63D}" dt="2020-02-26T16:41:53.554" v="314" actId="26606"/>
          <ac:picMkLst>
            <pc:docMk/>
            <pc:sldMk cId="1378085151" sldId="259"/>
            <ac:picMk id="74" creationId="{9BE36DBF-0333-4D36-A5BF-81FDA2406FE9}"/>
          </ac:picMkLst>
        </pc:picChg>
        <pc:picChg chg="add del">
          <ac:chgData name="Storry, Aileen" userId="7359288e-5b2e-4153-8781-2c9fcdd1d252" providerId="ADAL" clId="{F8A4E807-515D-40AB-A8B3-091E4332B63D}" dt="2020-02-26T16:41:53.554" v="314" actId="26606"/>
          <ac:picMkLst>
            <pc:docMk/>
            <pc:sldMk cId="1378085151" sldId="259"/>
            <ac:picMk id="93" creationId="{3E94A106-9341-485C-9057-9D62B2BD083F}"/>
          </ac:picMkLst>
        </pc:picChg>
        <pc:picChg chg="add del">
          <ac:chgData name="Storry, Aileen" userId="7359288e-5b2e-4153-8781-2c9fcdd1d252" providerId="ADAL" clId="{F8A4E807-515D-40AB-A8B3-091E4332B63D}" dt="2020-02-26T16:41:55.496" v="316" actId="26606"/>
          <ac:picMkLst>
            <pc:docMk/>
            <pc:sldMk cId="1378085151" sldId="259"/>
            <ac:picMk id="115" creationId="{3E94A106-9341-485C-9057-9D62B2BD083F}"/>
          </ac:picMkLst>
        </pc:picChg>
        <pc:picChg chg="add del">
          <ac:chgData name="Storry, Aileen" userId="7359288e-5b2e-4153-8781-2c9fcdd1d252" providerId="ADAL" clId="{F8A4E807-515D-40AB-A8B3-091E4332B63D}" dt="2020-02-26T16:41:55.496" v="316" actId="26606"/>
          <ac:picMkLst>
            <pc:docMk/>
            <pc:sldMk cId="1378085151" sldId="259"/>
            <ac:picMk id="125" creationId="{9BE36DBF-0333-4D36-A5BF-81FDA2406FE9}"/>
          </ac:picMkLst>
        </pc:picChg>
        <pc:cxnChg chg="add del">
          <ac:chgData name="Storry, Aileen" userId="7359288e-5b2e-4153-8781-2c9fcdd1d252" providerId="ADAL" clId="{F8A4E807-515D-40AB-A8B3-091E4332B63D}" dt="2020-02-26T16:41:29.524" v="306" actId="26606"/>
          <ac:cxnSpMkLst>
            <pc:docMk/>
            <pc:sldMk cId="1378085151" sldId="259"/>
            <ac:cxnSpMk id="39" creationId="{085ECEC0-FF5D-4348-92C7-1EA7C61E770C}"/>
          </ac:cxnSpMkLst>
        </pc:cxnChg>
      </pc:sldChg>
      <pc:sldChg chg="modSp add del">
        <pc:chgData name="Storry, Aileen" userId="7359288e-5b2e-4153-8781-2c9fcdd1d252" providerId="ADAL" clId="{F8A4E807-515D-40AB-A8B3-091E4332B63D}" dt="2020-02-26T16:42:08.567" v="318" actId="2696"/>
        <pc:sldMkLst>
          <pc:docMk/>
          <pc:sldMk cId="3515150595" sldId="260"/>
        </pc:sldMkLst>
        <pc:spChg chg="mod">
          <ac:chgData name="Storry, Aileen" userId="7359288e-5b2e-4153-8781-2c9fcdd1d252" providerId="ADAL" clId="{F8A4E807-515D-40AB-A8B3-091E4332B63D}" dt="2020-02-26T16:31:40.889" v="113" actId="20577"/>
          <ac:spMkLst>
            <pc:docMk/>
            <pc:sldMk cId="3515150595" sldId="260"/>
            <ac:spMk id="2" creationId="{1237B107-C649-4727-B393-3548E2F9C803}"/>
          </ac:spMkLst>
        </pc:spChg>
      </pc:sldChg>
      <pc:sldChg chg="addSp delSp modSp add">
        <pc:chgData name="Storry, Aileen" userId="7359288e-5b2e-4153-8781-2c9fcdd1d252" providerId="ADAL" clId="{F8A4E807-515D-40AB-A8B3-091E4332B63D}" dt="2020-02-26T16:37:08.913" v="278" actId="27636"/>
        <pc:sldMkLst>
          <pc:docMk/>
          <pc:sldMk cId="585947548" sldId="261"/>
        </pc:sldMkLst>
        <pc:spChg chg="mod">
          <ac:chgData name="Storry, Aileen" userId="7359288e-5b2e-4153-8781-2c9fcdd1d252" providerId="ADAL" clId="{F8A4E807-515D-40AB-A8B3-091E4332B63D}" dt="2020-02-26T16:31:58.897" v="141" actId="20577"/>
          <ac:spMkLst>
            <pc:docMk/>
            <pc:sldMk cId="585947548" sldId="261"/>
            <ac:spMk id="2" creationId="{0CD8077E-FDD2-43FD-BC6F-0A46953251A2}"/>
          </ac:spMkLst>
        </pc:spChg>
        <pc:spChg chg="del">
          <ac:chgData name="Storry, Aileen" userId="7359288e-5b2e-4153-8781-2c9fcdd1d252" providerId="ADAL" clId="{F8A4E807-515D-40AB-A8B3-091E4332B63D}" dt="2020-02-26T16:35:22.779" v="142"/>
          <ac:spMkLst>
            <pc:docMk/>
            <pc:sldMk cId="585947548" sldId="261"/>
            <ac:spMk id="3" creationId="{D15585AB-C74D-424C-B432-20A55E17F28F}"/>
          </ac:spMkLst>
        </pc:spChg>
        <pc:spChg chg="mod">
          <ac:chgData name="Storry, Aileen" userId="7359288e-5b2e-4153-8781-2c9fcdd1d252" providerId="ADAL" clId="{F8A4E807-515D-40AB-A8B3-091E4332B63D}" dt="2020-02-26T16:37:08.913" v="278" actId="27636"/>
          <ac:spMkLst>
            <pc:docMk/>
            <pc:sldMk cId="585947548" sldId="261"/>
            <ac:spMk id="4" creationId="{432EFEBD-514C-4D5B-9E86-BCF75B2BEF76}"/>
          </ac:spMkLst>
        </pc:spChg>
        <pc:picChg chg="add mod">
          <ac:chgData name="Storry, Aileen" userId="7359288e-5b2e-4153-8781-2c9fcdd1d252" providerId="ADAL" clId="{F8A4E807-515D-40AB-A8B3-091E4332B63D}" dt="2020-02-26T16:35:24.862" v="143" actId="27614"/>
          <ac:picMkLst>
            <pc:docMk/>
            <pc:sldMk cId="585947548" sldId="261"/>
            <ac:picMk id="6" creationId="{C65248E6-26BB-4DE2-85D8-DE871117052B}"/>
          </ac:picMkLst>
        </pc:picChg>
      </pc:sldChg>
      <pc:sldChg chg="addSp delSp modSp add mod setBg">
        <pc:chgData name="Storry, Aileen" userId="7359288e-5b2e-4153-8781-2c9fcdd1d252" providerId="ADAL" clId="{F8A4E807-515D-40AB-A8B3-091E4332B63D}" dt="2020-02-26T16:49:36.357" v="798" actId="20577"/>
        <pc:sldMkLst>
          <pc:docMk/>
          <pc:sldMk cId="1118104276" sldId="262"/>
        </pc:sldMkLst>
        <pc:spChg chg="mod">
          <ac:chgData name="Storry, Aileen" userId="7359288e-5b2e-4153-8781-2c9fcdd1d252" providerId="ADAL" clId="{F8A4E807-515D-40AB-A8B3-091E4332B63D}" dt="2020-02-26T16:42:57.442" v="338" actId="26606"/>
          <ac:spMkLst>
            <pc:docMk/>
            <pc:sldMk cId="1118104276" sldId="262"/>
            <ac:spMk id="2" creationId="{D2E9CF52-F35E-4353-BD47-84CEE13169CD}"/>
          </ac:spMkLst>
        </pc:spChg>
        <pc:spChg chg="del">
          <ac:chgData name="Storry, Aileen" userId="7359288e-5b2e-4153-8781-2c9fcdd1d252" providerId="ADAL" clId="{F8A4E807-515D-40AB-A8B3-091E4332B63D}" dt="2020-02-26T16:42:39.498" v="320" actId="26606"/>
          <ac:spMkLst>
            <pc:docMk/>
            <pc:sldMk cId="1118104276" sldId="262"/>
            <ac:spMk id="3" creationId="{378AC493-E7B3-43AC-9220-DE1391B5DCA8}"/>
          </ac:spMkLst>
        </pc:spChg>
        <pc:spChg chg="mod">
          <ac:chgData name="Storry, Aileen" userId="7359288e-5b2e-4153-8781-2c9fcdd1d252" providerId="ADAL" clId="{F8A4E807-515D-40AB-A8B3-091E4332B63D}" dt="2020-02-26T16:49:36.357" v="798" actId="20577"/>
          <ac:spMkLst>
            <pc:docMk/>
            <pc:sldMk cId="1118104276" sldId="262"/>
            <ac:spMk id="4" creationId="{C50D0A22-F937-4981-BE72-F96BE10C32F2}"/>
          </ac:spMkLst>
        </pc:spChg>
        <pc:spChg chg="add del">
          <ac:chgData name="Storry, Aileen" userId="7359288e-5b2e-4153-8781-2c9fcdd1d252" providerId="ADAL" clId="{F8A4E807-515D-40AB-A8B3-091E4332B63D}" dt="2020-02-26T16:42:57.442" v="338" actId="26606"/>
          <ac:spMkLst>
            <pc:docMk/>
            <pc:sldMk cId="1118104276" sldId="262"/>
            <ac:spMk id="52" creationId="{B61375F2-60B1-44ED-B60A-019C4BD5A62A}"/>
          </ac:spMkLst>
        </pc:spChg>
        <pc:spChg chg="add">
          <ac:chgData name="Storry, Aileen" userId="7359288e-5b2e-4153-8781-2c9fcdd1d252" providerId="ADAL" clId="{F8A4E807-515D-40AB-A8B3-091E4332B63D}" dt="2020-02-26T16:42:57.442" v="338" actId="26606"/>
          <ac:spMkLst>
            <pc:docMk/>
            <pc:sldMk cId="1118104276" sldId="262"/>
            <ac:spMk id="141" creationId="{E978A47D-4F17-40FE-AB70-7AF78A9575EB}"/>
          </ac:spMkLst>
        </pc:spChg>
        <pc:grpChg chg="add del">
          <ac:chgData name="Storry, Aileen" userId="7359288e-5b2e-4153-8781-2c9fcdd1d252" providerId="ADAL" clId="{F8A4E807-515D-40AB-A8B3-091E4332B63D}" dt="2020-02-26T16:42:57.442" v="338" actId="26606"/>
          <ac:grpSpMkLst>
            <pc:docMk/>
            <pc:sldMk cId="1118104276" sldId="262"/>
            <ac:grpSpMk id="11" creationId="{3BAEF7DA-43C4-4736-B5A3-B48E6125AB2D}"/>
          </ac:grpSpMkLst>
        </pc:grpChg>
        <pc:grpChg chg="add del">
          <ac:chgData name="Storry, Aileen" userId="7359288e-5b2e-4153-8781-2c9fcdd1d252" providerId="ADAL" clId="{F8A4E807-515D-40AB-A8B3-091E4332B63D}" dt="2020-02-26T16:42:57.442" v="338" actId="26606"/>
          <ac:grpSpMkLst>
            <pc:docMk/>
            <pc:sldMk cId="1118104276" sldId="262"/>
            <ac:grpSpMk id="54" creationId="{4ADB9295-9645-4BF2-ADFD-75800B7FAD06}"/>
          </ac:grpSpMkLst>
        </pc:grpChg>
        <pc:grpChg chg="add del">
          <ac:chgData name="Storry, Aileen" userId="7359288e-5b2e-4153-8781-2c9fcdd1d252" providerId="ADAL" clId="{F8A4E807-515D-40AB-A8B3-091E4332B63D}" dt="2020-02-26T16:42:57.442" v="338" actId="26606"/>
          <ac:grpSpMkLst>
            <pc:docMk/>
            <pc:sldMk cId="1118104276" sldId="262"/>
            <ac:grpSpMk id="83" creationId="{B485B3F6-654D-4842-A2DE-677D12FED460}"/>
          </ac:grpSpMkLst>
        </pc:grpChg>
        <pc:grpChg chg="add">
          <ac:chgData name="Storry, Aileen" userId="7359288e-5b2e-4153-8781-2c9fcdd1d252" providerId="ADAL" clId="{F8A4E807-515D-40AB-A8B3-091E4332B63D}" dt="2020-02-26T16:42:57.442" v="338" actId="26606"/>
          <ac:grpSpMkLst>
            <pc:docMk/>
            <pc:sldMk cId="1118104276" sldId="262"/>
            <ac:grpSpMk id="100" creationId="{3BAEF7DA-43C4-4736-B5A3-B48E6125AB2D}"/>
          </ac:grpSpMkLst>
        </pc:grpChg>
        <pc:grpChg chg="add">
          <ac:chgData name="Storry, Aileen" userId="7359288e-5b2e-4153-8781-2c9fcdd1d252" providerId="ADAL" clId="{F8A4E807-515D-40AB-A8B3-091E4332B63D}" dt="2020-02-26T16:42:57.442" v="338" actId="26606"/>
          <ac:grpSpMkLst>
            <pc:docMk/>
            <pc:sldMk cId="1118104276" sldId="262"/>
            <ac:grpSpMk id="143" creationId="{85BE3A7E-6A3F-401E-A025-BBB8FDB8DD30}"/>
          </ac:grpSpMkLst>
        </pc:grpChg>
        <pc:grpChg chg="add">
          <ac:chgData name="Storry, Aileen" userId="7359288e-5b2e-4153-8781-2c9fcdd1d252" providerId="ADAL" clId="{F8A4E807-515D-40AB-A8B3-091E4332B63D}" dt="2020-02-26T16:42:57.442" v="338" actId="26606"/>
          <ac:grpSpMkLst>
            <pc:docMk/>
            <pc:sldMk cId="1118104276" sldId="262"/>
            <ac:grpSpMk id="174" creationId="{F4E035BE-9FF4-43D3-BC25-CF582D7FF85E}"/>
          </ac:grpSpMkLst>
        </pc:grpChg>
        <pc:picChg chg="add del">
          <ac:chgData name="Storry, Aileen" userId="7359288e-5b2e-4153-8781-2c9fcdd1d252" providerId="ADAL" clId="{F8A4E807-515D-40AB-A8B3-091E4332B63D}" dt="2020-02-26T16:42:57.442" v="338" actId="26606"/>
          <ac:picMkLst>
            <pc:docMk/>
            <pc:sldMk cId="1118104276" sldId="262"/>
            <ac:picMk id="9" creationId="{9FBB3149-8289-4060-BB01-ED3047C53146}"/>
          </ac:picMkLst>
        </pc:picChg>
        <pc:picChg chg="add">
          <ac:chgData name="Storry, Aileen" userId="7359288e-5b2e-4153-8781-2c9fcdd1d252" providerId="ADAL" clId="{F8A4E807-515D-40AB-A8B3-091E4332B63D}" dt="2020-02-26T16:42:57.442" v="338" actId="26606"/>
          <ac:picMkLst>
            <pc:docMk/>
            <pc:sldMk cId="1118104276" sldId="262"/>
            <ac:picMk id="98" creationId="{9FBB3149-8289-4060-BB01-ED3047C53146}"/>
          </ac:picMkLst>
        </pc:picChg>
        <pc:cxnChg chg="add">
          <ac:chgData name="Storry, Aileen" userId="7359288e-5b2e-4153-8781-2c9fcdd1d252" providerId="ADAL" clId="{F8A4E807-515D-40AB-A8B3-091E4332B63D}" dt="2020-02-26T16:42:57.442" v="338" actId="26606"/>
          <ac:cxnSpMkLst>
            <pc:docMk/>
            <pc:sldMk cId="1118104276" sldId="262"/>
            <ac:cxnSpMk id="172" creationId="{085ECEC0-FF5D-4348-92C7-1EA7C61E770C}"/>
          </ac:cxnSpMkLst>
        </pc:cxnChg>
      </pc:sldChg>
      <pc:sldChg chg="addSp delSp modSp add mod setBg setClrOvrMap">
        <pc:chgData name="Storry, Aileen" userId="7359288e-5b2e-4153-8781-2c9fcdd1d252" providerId="ADAL" clId="{F8A4E807-515D-40AB-A8B3-091E4332B63D}" dt="2020-02-26T16:59:06.348" v="2053" actId="26606"/>
        <pc:sldMkLst>
          <pc:docMk/>
          <pc:sldMk cId="431247916" sldId="263"/>
        </pc:sldMkLst>
        <pc:spChg chg="mod">
          <ac:chgData name="Storry, Aileen" userId="7359288e-5b2e-4153-8781-2c9fcdd1d252" providerId="ADAL" clId="{F8A4E807-515D-40AB-A8B3-091E4332B63D}" dt="2020-02-26T16:59:06.348" v="2053" actId="26606"/>
          <ac:spMkLst>
            <pc:docMk/>
            <pc:sldMk cId="431247916" sldId="263"/>
            <ac:spMk id="2" creationId="{3AC89033-B5A7-4D90-AD34-36FEB788F228}"/>
          </ac:spMkLst>
        </pc:spChg>
        <pc:spChg chg="add del mod">
          <ac:chgData name="Storry, Aileen" userId="7359288e-5b2e-4153-8781-2c9fcdd1d252" providerId="ADAL" clId="{F8A4E807-515D-40AB-A8B3-091E4332B63D}" dt="2020-02-26T16:56:26.249" v="1910" actId="26606"/>
          <ac:spMkLst>
            <pc:docMk/>
            <pc:sldMk cId="431247916" sldId="263"/>
            <ac:spMk id="3" creationId="{012F319D-E758-4379-BD06-169FC1117A7E}"/>
          </ac:spMkLst>
        </pc:spChg>
        <pc:spChg chg="add del">
          <ac:chgData name="Storry, Aileen" userId="7359288e-5b2e-4153-8781-2c9fcdd1d252" providerId="ADAL" clId="{F8A4E807-515D-40AB-A8B3-091E4332B63D}" dt="2020-02-26T16:56:19.267" v="1907" actId="26606"/>
          <ac:spMkLst>
            <pc:docMk/>
            <pc:sldMk cId="431247916" sldId="263"/>
            <ac:spMk id="8" creationId="{6BFC9644-673A-459F-B3C5-9310A4E50E3B}"/>
          </ac:spMkLst>
        </pc:spChg>
        <pc:spChg chg="add del">
          <ac:chgData name="Storry, Aileen" userId="7359288e-5b2e-4153-8781-2c9fcdd1d252" providerId="ADAL" clId="{F8A4E807-515D-40AB-A8B3-091E4332B63D}" dt="2020-02-26T16:56:13.214" v="1905" actId="26606"/>
          <ac:spMkLst>
            <pc:docMk/>
            <pc:sldMk cId="431247916" sldId="263"/>
            <ac:spMk id="10" creationId="{C6270675-9512-4978-8583-36659256EE23}"/>
          </ac:spMkLst>
        </pc:spChg>
        <pc:spChg chg="add del">
          <ac:chgData name="Storry, Aileen" userId="7359288e-5b2e-4153-8781-2c9fcdd1d252" providerId="ADAL" clId="{F8A4E807-515D-40AB-A8B3-091E4332B63D}" dt="2020-02-26T16:56:19.267" v="1907" actId="26606"/>
          <ac:spMkLst>
            <pc:docMk/>
            <pc:sldMk cId="431247916" sldId="263"/>
            <ac:spMk id="39" creationId="{7D1C411D-0818-4640-8657-2AF78250C802}"/>
          </ac:spMkLst>
        </pc:spChg>
        <pc:spChg chg="add del">
          <ac:chgData name="Storry, Aileen" userId="7359288e-5b2e-4153-8781-2c9fcdd1d252" providerId="ADAL" clId="{F8A4E807-515D-40AB-A8B3-091E4332B63D}" dt="2020-02-26T16:56:19.267" v="1907" actId="26606"/>
          <ac:spMkLst>
            <pc:docMk/>
            <pc:sldMk cId="431247916" sldId="263"/>
            <ac:spMk id="40" creationId="{012F319D-E758-4379-BD06-169FC1117A7E}"/>
          </ac:spMkLst>
        </pc:spChg>
        <pc:spChg chg="add del">
          <ac:chgData name="Storry, Aileen" userId="7359288e-5b2e-4153-8781-2c9fcdd1d252" providerId="ADAL" clId="{F8A4E807-515D-40AB-A8B3-091E4332B63D}" dt="2020-02-26T16:56:26.224" v="1909" actId="26606"/>
          <ac:spMkLst>
            <pc:docMk/>
            <pc:sldMk cId="431247916" sldId="263"/>
            <ac:spMk id="42" creationId="{54B9C16B-AC4A-44ED-9075-F76549B46E7C}"/>
          </ac:spMkLst>
        </pc:spChg>
        <pc:spChg chg="add del">
          <ac:chgData name="Storry, Aileen" userId="7359288e-5b2e-4153-8781-2c9fcdd1d252" providerId="ADAL" clId="{F8A4E807-515D-40AB-A8B3-091E4332B63D}" dt="2020-02-26T16:56:26.224" v="1909" actId="26606"/>
          <ac:spMkLst>
            <pc:docMk/>
            <pc:sldMk cId="431247916" sldId="263"/>
            <ac:spMk id="43" creationId="{B53044DC-4918-43DA-B49D-91673C6C9485}"/>
          </ac:spMkLst>
        </pc:spChg>
        <pc:spChg chg="add del">
          <ac:chgData name="Storry, Aileen" userId="7359288e-5b2e-4153-8781-2c9fcdd1d252" providerId="ADAL" clId="{F8A4E807-515D-40AB-A8B3-091E4332B63D}" dt="2020-02-26T16:59:06.348" v="2053" actId="26606"/>
          <ac:spMkLst>
            <pc:docMk/>
            <pc:sldMk cId="431247916" sldId="263"/>
            <ac:spMk id="77" creationId="{6BFC9644-673A-459F-B3C5-9310A4E50E3B}"/>
          </ac:spMkLst>
        </pc:spChg>
        <pc:spChg chg="add del">
          <ac:chgData name="Storry, Aileen" userId="7359288e-5b2e-4153-8781-2c9fcdd1d252" providerId="ADAL" clId="{F8A4E807-515D-40AB-A8B3-091E4332B63D}" dt="2020-02-26T16:59:06.348" v="2053" actId="26606"/>
          <ac:spMkLst>
            <pc:docMk/>
            <pc:sldMk cId="431247916" sldId="263"/>
            <ac:spMk id="80" creationId="{7D1C411D-0818-4640-8657-2AF78250C802}"/>
          </ac:spMkLst>
        </pc:spChg>
        <pc:spChg chg="add del mod">
          <ac:chgData name="Storry, Aileen" userId="7359288e-5b2e-4153-8781-2c9fcdd1d252" providerId="ADAL" clId="{F8A4E807-515D-40AB-A8B3-091E4332B63D}" dt="2020-02-26T16:59:06.348" v="2053" actId="26606"/>
          <ac:spMkLst>
            <pc:docMk/>
            <pc:sldMk cId="431247916" sldId="263"/>
            <ac:spMk id="81" creationId="{012F319D-E758-4379-BD06-169FC1117A7E}"/>
          </ac:spMkLst>
        </pc:spChg>
        <pc:spChg chg="add del">
          <ac:chgData name="Storry, Aileen" userId="7359288e-5b2e-4153-8781-2c9fcdd1d252" providerId="ADAL" clId="{F8A4E807-515D-40AB-A8B3-091E4332B63D}" dt="2020-02-26T16:59:00.323" v="2050" actId="26606"/>
          <ac:spMkLst>
            <pc:docMk/>
            <pc:sldMk cId="431247916" sldId="263"/>
            <ac:spMk id="88" creationId="{C6270675-9512-4978-8583-36659256EE23}"/>
          </ac:spMkLst>
        </pc:spChg>
        <pc:spChg chg="add del">
          <ac:chgData name="Storry, Aileen" userId="7359288e-5b2e-4153-8781-2c9fcdd1d252" providerId="ADAL" clId="{F8A4E807-515D-40AB-A8B3-091E4332B63D}" dt="2020-02-26T16:59:06.281" v="2052" actId="26606"/>
          <ac:spMkLst>
            <pc:docMk/>
            <pc:sldMk cId="431247916" sldId="263"/>
            <ac:spMk id="90" creationId="{C6270675-9512-4978-8583-36659256EE23}"/>
          </ac:spMkLst>
        </pc:spChg>
        <pc:spChg chg="add">
          <ac:chgData name="Storry, Aileen" userId="7359288e-5b2e-4153-8781-2c9fcdd1d252" providerId="ADAL" clId="{F8A4E807-515D-40AB-A8B3-091E4332B63D}" dt="2020-02-26T16:59:06.348" v="2053" actId="26606"/>
          <ac:spMkLst>
            <pc:docMk/>
            <pc:sldMk cId="431247916" sldId="263"/>
            <ac:spMk id="93" creationId="{C6270675-9512-4978-8583-36659256EE23}"/>
          </ac:spMkLst>
        </pc:spChg>
        <pc:grpChg chg="add del">
          <ac:chgData name="Storry, Aileen" userId="7359288e-5b2e-4153-8781-2c9fcdd1d252" providerId="ADAL" clId="{F8A4E807-515D-40AB-A8B3-091E4332B63D}" dt="2020-02-26T16:56:26.224" v="1909" actId="26606"/>
          <ac:grpSpMkLst>
            <pc:docMk/>
            <pc:sldMk cId="431247916" sldId="263"/>
            <ac:grpSpMk id="12" creationId="{62A2FEB6-F419-4684-9ABC-9E32E012E8B7}"/>
          </ac:grpSpMkLst>
        </pc:grpChg>
        <pc:grpChg chg="add del">
          <ac:chgData name="Storry, Aileen" userId="7359288e-5b2e-4153-8781-2c9fcdd1d252" providerId="ADAL" clId="{F8A4E807-515D-40AB-A8B3-091E4332B63D}" dt="2020-02-26T16:56:19.267" v="1907" actId="26606"/>
          <ac:grpSpMkLst>
            <pc:docMk/>
            <pc:sldMk cId="431247916" sldId="263"/>
            <ac:grpSpMk id="38" creationId="{4ADB9295-9645-4BF2-ADFD-75800B7FAD06}"/>
          </ac:grpSpMkLst>
        </pc:grpChg>
        <pc:grpChg chg="add del">
          <ac:chgData name="Storry, Aileen" userId="7359288e-5b2e-4153-8781-2c9fcdd1d252" providerId="ADAL" clId="{F8A4E807-515D-40AB-A8B3-091E4332B63D}" dt="2020-02-26T16:56:26.224" v="1909" actId="26606"/>
          <ac:grpSpMkLst>
            <pc:docMk/>
            <pc:sldMk cId="431247916" sldId="263"/>
            <ac:grpSpMk id="45" creationId="{1DCE6B36-1420-43AB-86CF-4E653A517B9C}"/>
          </ac:grpSpMkLst>
        </pc:grpChg>
        <pc:grpChg chg="add del">
          <ac:chgData name="Storry, Aileen" userId="7359288e-5b2e-4153-8781-2c9fcdd1d252" providerId="ADAL" clId="{F8A4E807-515D-40AB-A8B3-091E4332B63D}" dt="2020-02-26T16:59:06.348" v="2053" actId="26606"/>
          <ac:grpSpMkLst>
            <pc:docMk/>
            <pc:sldMk cId="431247916" sldId="263"/>
            <ac:grpSpMk id="78" creationId="{4ADB9295-9645-4BF2-ADFD-75800B7FAD06}"/>
          </ac:grpSpMkLst>
        </pc:grpChg>
        <pc:graphicFrameChg chg="add del">
          <ac:chgData name="Storry, Aileen" userId="7359288e-5b2e-4153-8781-2c9fcdd1d252" providerId="ADAL" clId="{F8A4E807-515D-40AB-A8B3-091E4332B63D}" dt="2020-02-26T16:56:11.428" v="1903" actId="26606"/>
          <ac:graphicFrameMkLst>
            <pc:docMk/>
            <pc:sldMk cId="431247916" sldId="263"/>
            <ac:graphicFrameMk id="5" creationId="{7F7AD72A-8058-4399-B556-07E70B407FC4}"/>
          </ac:graphicFrameMkLst>
        </pc:graphicFrameChg>
        <pc:graphicFrameChg chg="add del">
          <ac:chgData name="Storry, Aileen" userId="7359288e-5b2e-4153-8781-2c9fcdd1d252" providerId="ADAL" clId="{F8A4E807-515D-40AB-A8B3-091E4332B63D}" dt="2020-02-26T16:56:13.214" v="1905" actId="26606"/>
          <ac:graphicFrameMkLst>
            <pc:docMk/>
            <pc:sldMk cId="431247916" sldId="263"/>
            <ac:graphicFrameMk id="7" creationId="{C256AE54-653D-44F8-8B2C-E175B95DFF97}"/>
          </ac:graphicFrameMkLst>
        </pc:graphicFrameChg>
        <pc:graphicFrameChg chg="add del">
          <ac:chgData name="Storry, Aileen" userId="7359288e-5b2e-4153-8781-2c9fcdd1d252" providerId="ADAL" clId="{F8A4E807-515D-40AB-A8B3-091E4332B63D}" dt="2020-02-26T16:56:26.224" v="1909" actId="26606"/>
          <ac:graphicFrameMkLst>
            <pc:docMk/>
            <pc:sldMk cId="431247916" sldId="263"/>
            <ac:graphicFrameMk id="75" creationId="{4C300B64-BF44-4231-A018-6A318B4E4087}"/>
          </ac:graphicFrameMkLst>
        </pc:graphicFrameChg>
        <pc:graphicFrameChg chg="add del">
          <ac:chgData name="Storry, Aileen" userId="7359288e-5b2e-4153-8781-2c9fcdd1d252" providerId="ADAL" clId="{F8A4E807-515D-40AB-A8B3-091E4332B63D}" dt="2020-02-26T16:59:00.323" v="2050" actId="26606"/>
          <ac:graphicFrameMkLst>
            <pc:docMk/>
            <pc:sldMk cId="431247916" sldId="263"/>
            <ac:graphicFrameMk id="83" creationId="{E305A1F8-A19F-4CAD-B9D6-465E520ADB67}"/>
          </ac:graphicFrameMkLst>
        </pc:graphicFrameChg>
        <pc:graphicFrameChg chg="add del">
          <ac:chgData name="Storry, Aileen" userId="7359288e-5b2e-4153-8781-2c9fcdd1d252" providerId="ADAL" clId="{F8A4E807-515D-40AB-A8B3-091E4332B63D}" dt="2020-02-26T16:59:06.281" v="2052" actId="26606"/>
          <ac:graphicFrameMkLst>
            <pc:docMk/>
            <pc:sldMk cId="431247916" sldId="263"/>
            <ac:graphicFrameMk id="91" creationId="{EEDF374C-9FA4-481B-9A51-5F37776891E3}"/>
          </ac:graphicFrameMkLst>
        </pc:graphicFrameChg>
        <pc:graphicFrameChg chg="add">
          <ac:chgData name="Storry, Aileen" userId="7359288e-5b2e-4153-8781-2c9fcdd1d252" providerId="ADAL" clId="{F8A4E807-515D-40AB-A8B3-091E4332B63D}" dt="2020-02-26T16:59:06.348" v="2053" actId="26606"/>
          <ac:graphicFrameMkLst>
            <pc:docMk/>
            <pc:sldMk cId="431247916" sldId="263"/>
            <ac:graphicFrameMk id="94" creationId="{E305A1F8-A19F-4CAD-B9D6-465E520ADB67}"/>
          </ac:graphicFrameMkLst>
        </pc:graphicFrameChg>
        <pc:picChg chg="add del">
          <ac:chgData name="Storry, Aileen" userId="7359288e-5b2e-4153-8781-2c9fcdd1d252" providerId="ADAL" clId="{F8A4E807-515D-40AB-A8B3-091E4332B63D}" dt="2020-02-26T16:56:26.224" v="1909" actId="26606"/>
          <ac:picMkLst>
            <pc:docMk/>
            <pc:sldMk cId="431247916" sldId="263"/>
            <ac:picMk id="41" creationId="{3E94A106-9341-485C-9057-9D62B2BD083F}"/>
          </ac:picMkLst>
        </pc:picChg>
        <pc:picChg chg="add del">
          <ac:chgData name="Storry, Aileen" userId="7359288e-5b2e-4153-8781-2c9fcdd1d252" providerId="ADAL" clId="{F8A4E807-515D-40AB-A8B3-091E4332B63D}" dt="2020-02-26T16:56:26.224" v="1909" actId="26606"/>
          <ac:picMkLst>
            <pc:docMk/>
            <pc:sldMk cId="431247916" sldId="263"/>
            <ac:picMk id="74" creationId="{9BE36DBF-0333-4D36-A5BF-81FDA2406FE9}"/>
          </ac:picMkLst>
        </pc:picChg>
      </pc:sldChg>
      <pc:sldChg chg="addSp delSp modSp add mod setBg setClrOvrMap">
        <pc:chgData name="Storry, Aileen" userId="7359288e-5b2e-4153-8781-2c9fcdd1d252" providerId="ADAL" clId="{F8A4E807-515D-40AB-A8B3-091E4332B63D}" dt="2020-02-26T17:12:18.126" v="3856" actId="26606"/>
        <pc:sldMkLst>
          <pc:docMk/>
          <pc:sldMk cId="1274782999" sldId="264"/>
        </pc:sldMkLst>
        <pc:spChg chg="mod">
          <ac:chgData name="Storry, Aileen" userId="7359288e-5b2e-4153-8781-2c9fcdd1d252" providerId="ADAL" clId="{F8A4E807-515D-40AB-A8B3-091E4332B63D}" dt="2020-02-26T17:05:15.707" v="2873" actId="26606"/>
          <ac:spMkLst>
            <pc:docMk/>
            <pc:sldMk cId="1274782999" sldId="264"/>
            <ac:spMk id="2" creationId="{41EB20C5-F38C-464F-AB7B-EC310D29C83E}"/>
          </ac:spMkLst>
        </pc:spChg>
        <pc:spChg chg="add del mod">
          <ac:chgData name="Storry, Aileen" userId="7359288e-5b2e-4153-8781-2c9fcdd1d252" providerId="ADAL" clId="{F8A4E807-515D-40AB-A8B3-091E4332B63D}" dt="2020-02-26T17:05:15.707" v="2873" actId="26606"/>
          <ac:spMkLst>
            <pc:docMk/>
            <pc:sldMk cId="1274782999" sldId="264"/>
            <ac:spMk id="3" creationId="{26C38320-321D-450A-A19B-AFE9FC35CD3E}"/>
          </ac:spMkLst>
        </pc:spChg>
        <pc:spChg chg="add del">
          <ac:chgData name="Storry, Aileen" userId="7359288e-5b2e-4153-8781-2c9fcdd1d252" providerId="ADAL" clId="{F8A4E807-515D-40AB-A8B3-091E4332B63D}" dt="2020-02-26T17:04:56.368" v="2866" actId="26606"/>
          <ac:spMkLst>
            <pc:docMk/>
            <pc:sldMk cId="1274782999" sldId="264"/>
            <ac:spMk id="10" creationId="{54B9C16B-AC4A-44ED-9075-F76549B46E7C}"/>
          </ac:spMkLst>
        </pc:spChg>
        <pc:spChg chg="add del">
          <ac:chgData name="Storry, Aileen" userId="7359288e-5b2e-4153-8781-2c9fcdd1d252" providerId="ADAL" clId="{F8A4E807-515D-40AB-A8B3-091E4332B63D}" dt="2020-02-26T17:04:56.368" v="2866" actId="26606"/>
          <ac:spMkLst>
            <pc:docMk/>
            <pc:sldMk cId="1274782999" sldId="264"/>
            <ac:spMk id="43" creationId="{B53044DC-4918-43DA-B49D-91673C6C9485}"/>
          </ac:spMkLst>
        </pc:spChg>
        <pc:spChg chg="add del">
          <ac:chgData name="Storry, Aileen" userId="7359288e-5b2e-4153-8781-2c9fcdd1d252" providerId="ADAL" clId="{F8A4E807-515D-40AB-A8B3-091E4332B63D}" dt="2020-02-26T17:05:01.578" v="2868" actId="26606"/>
          <ac:spMkLst>
            <pc:docMk/>
            <pc:sldMk cId="1274782999" sldId="264"/>
            <ac:spMk id="76" creationId="{C6270675-9512-4978-8583-36659256EE23}"/>
          </ac:spMkLst>
        </pc:spChg>
        <pc:spChg chg="add del">
          <ac:chgData name="Storry, Aileen" userId="7359288e-5b2e-4153-8781-2c9fcdd1d252" providerId="ADAL" clId="{F8A4E807-515D-40AB-A8B3-091E4332B63D}" dt="2020-02-26T17:05:07.769" v="2870" actId="26606"/>
          <ac:spMkLst>
            <pc:docMk/>
            <pc:sldMk cId="1274782999" sldId="264"/>
            <ac:spMk id="79" creationId="{54B9C16B-AC4A-44ED-9075-F76549B46E7C}"/>
          </ac:spMkLst>
        </pc:spChg>
        <pc:spChg chg="add del">
          <ac:chgData name="Storry, Aileen" userId="7359288e-5b2e-4153-8781-2c9fcdd1d252" providerId="ADAL" clId="{F8A4E807-515D-40AB-A8B3-091E4332B63D}" dt="2020-02-26T17:05:07.769" v="2870" actId="26606"/>
          <ac:spMkLst>
            <pc:docMk/>
            <pc:sldMk cId="1274782999" sldId="264"/>
            <ac:spMk id="82" creationId="{B53044DC-4918-43DA-B49D-91673C6C9485}"/>
          </ac:spMkLst>
        </pc:spChg>
        <pc:spChg chg="add del">
          <ac:chgData name="Storry, Aileen" userId="7359288e-5b2e-4153-8781-2c9fcdd1d252" providerId="ADAL" clId="{F8A4E807-515D-40AB-A8B3-091E4332B63D}" dt="2020-02-26T17:05:15.621" v="2872" actId="26606"/>
          <ac:spMkLst>
            <pc:docMk/>
            <pc:sldMk cId="1274782999" sldId="264"/>
            <ac:spMk id="87" creationId="{C6270675-9512-4978-8583-36659256EE23}"/>
          </ac:spMkLst>
        </pc:spChg>
        <pc:spChg chg="add del">
          <ac:chgData name="Storry, Aileen" userId="7359288e-5b2e-4153-8781-2c9fcdd1d252" providerId="ADAL" clId="{F8A4E807-515D-40AB-A8B3-091E4332B63D}" dt="2020-02-26T17:12:18.126" v="3856" actId="26606"/>
          <ac:spMkLst>
            <pc:docMk/>
            <pc:sldMk cId="1274782999" sldId="264"/>
            <ac:spMk id="90" creationId="{54B9C16B-AC4A-44ED-9075-F76549B46E7C}"/>
          </ac:spMkLst>
        </pc:spChg>
        <pc:spChg chg="add del">
          <ac:chgData name="Storry, Aileen" userId="7359288e-5b2e-4153-8781-2c9fcdd1d252" providerId="ADAL" clId="{F8A4E807-515D-40AB-A8B3-091E4332B63D}" dt="2020-02-26T17:12:18.126" v="3856" actId="26606"/>
          <ac:spMkLst>
            <pc:docMk/>
            <pc:sldMk cId="1274782999" sldId="264"/>
            <ac:spMk id="93" creationId="{B53044DC-4918-43DA-B49D-91673C6C9485}"/>
          </ac:spMkLst>
        </pc:spChg>
        <pc:spChg chg="add del">
          <ac:chgData name="Storry, Aileen" userId="7359288e-5b2e-4153-8781-2c9fcdd1d252" providerId="ADAL" clId="{F8A4E807-515D-40AB-A8B3-091E4332B63D}" dt="2020-02-26T17:12:18.026" v="3855" actId="26606"/>
          <ac:spMkLst>
            <pc:docMk/>
            <pc:sldMk cId="1274782999" sldId="264"/>
            <ac:spMk id="101" creationId="{54B9C16B-AC4A-44ED-9075-F76549B46E7C}"/>
          </ac:spMkLst>
        </pc:spChg>
        <pc:spChg chg="add del">
          <ac:chgData name="Storry, Aileen" userId="7359288e-5b2e-4153-8781-2c9fcdd1d252" providerId="ADAL" clId="{F8A4E807-515D-40AB-A8B3-091E4332B63D}" dt="2020-02-26T17:12:18.026" v="3855" actId="26606"/>
          <ac:spMkLst>
            <pc:docMk/>
            <pc:sldMk cId="1274782999" sldId="264"/>
            <ac:spMk id="134" creationId="{B53044DC-4918-43DA-B49D-91673C6C9485}"/>
          </ac:spMkLst>
        </pc:spChg>
        <pc:spChg chg="add">
          <ac:chgData name="Storry, Aileen" userId="7359288e-5b2e-4153-8781-2c9fcdd1d252" providerId="ADAL" clId="{F8A4E807-515D-40AB-A8B3-091E4332B63D}" dt="2020-02-26T17:12:18.126" v="3856" actId="26606"/>
          <ac:spMkLst>
            <pc:docMk/>
            <pc:sldMk cId="1274782999" sldId="264"/>
            <ac:spMk id="167" creationId="{54B9C16B-AC4A-44ED-9075-F76549B46E7C}"/>
          </ac:spMkLst>
        </pc:spChg>
        <pc:spChg chg="add">
          <ac:chgData name="Storry, Aileen" userId="7359288e-5b2e-4153-8781-2c9fcdd1d252" providerId="ADAL" clId="{F8A4E807-515D-40AB-A8B3-091E4332B63D}" dt="2020-02-26T17:12:18.126" v="3856" actId="26606"/>
          <ac:spMkLst>
            <pc:docMk/>
            <pc:sldMk cId="1274782999" sldId="264"/>
            <ac:spMk id="170" creationId="{B53044DC-4918-43DA-B49D-91673C6C9485}"/>
          </ac:spMkLst>
        </pc:spChg>
        <pc:grpChg chg="add del">
          <ac:chgData name="Storry, Aileen" userId="7359288e-5b2e-4153-8781-2c9fcdd1d252" providerId="ADAL" clId="{F8A4E807-515D-40AB-A8B3-091E4332B63D}" dt="2020-02-26T17:04:56.368" v="2866" actId="26606"/>
          <ac:grpSpMkLst>
            <pc:docMk/>
            <pc:sldMk cId="1274782999" sldId="264"/>
            <ac:grpSpMk id="12" creationId="{62A2FEB6-F419-4684-9ABC-9E32E012E8B7}"/>
          </ac:grpSpMkLst>
        </pc:grpChg>
        <pc:grpChg chg="add del">
          <ac:chgData name="Storry, Aileen" userId="7359288e-5b2e-4153-8781-2c9fcdd1d252" providerId="ADAL" clId="{F8A4E807-515D-40AB-A8B3-091E4332B63D}" dt="2020-02-26T17:04:56.368" v="2866" actId="26606"/>
          <ac:grpSpMkLst>
            <pc:docMk/>
            <pc:sldMk cId="1274782999" sldId="264"/>
            <ac:grpSpMk id="45" creationId="{1DCE6B36-1420-43AB-86CF-4E653A517B9C}"/>
          </ac:grpSpMkLst>
        </pc:grpChg>
        <pc:grpChg chg="add del">
          <ac:chgData name="Storry, Aileen" userId="7359288e-5b2e-4153-8781-2c9fcdd1d252" providerId="ADAL" clId="{F8A4E807-515D-40AB-A8B3-091E4332B63D}" dt="2020-02-26T17:05:07.769" v="2870" actId="26606"/>
          <ac:grpSpMkLst>
            <pc:docMk/>
            <pc:sldMk cId="1274782999" sldId="264"/>
            <ac:grpSpMk id="80" creationId="{62A2FEB6-F419-4684-9ABC-9E32E012E8B7}"/>
          </ac:grpSpMkLst>
        </pc:grpChg>
        <pc:grpChg chg="add del">
          <ac:chgData name="Storry, Aileen" userId="7359288e-5b2e-4153-8781-2c9fcdd1d252" providerId="ADAL" clId="{F8A4E807-515D-40AB-A8B3-091E4332B63D}" dt="2020-02-26T17:05:07.769" v="2870" actId="26606"/>
          <ac:grpSpMkLst>
            <pc:docMk/>
            <pc:sldMk cId="1274782999" sldId="264"/>
            <ac:grpSpMk id="83" creationId="{1DCE6B36-1420-43AB-86CF-4E653A517B9C}"/>
          </ac:grpSpMkLst>
        </pc:grpChg>
        <pc:grpChg chg="add del">
          <ac:chgData name="Storry, Aileen" userId="7359288e-5b2e-4153-8781-2c9fcdd1d252" providerId="ADAL" clId="{F8A4E807-515D-40AB-A8B3-091E4332B63D}" dt="2020-02-26T17:12:18.126" v="3856" actId="26606"/>
          <ac:grpSpMkLst>
            <pc:docMk/>
            <pc:sldMk cId="1274782999" sldId="264"/>
            <ac:grpSpMk id="91" creationId="{62A2FEB6-F419-4684-9ABC-9E32E012E8B7}"/>
          </ac:grpSpMkLst>
        </pc:grpChg>
        <pc:grpChg chg="add del">
          <ac:chgData name="Storry, Aileen" userId="7359288e-5b2e-4153-8781-2c9fcdd1d252" providerId="ADAL" clId="{F8A4E807-515D-40AB-A8B3-091E4332B63D}" dt="2020-02-26T17:12:18.126" v="3856" actId="26606"/>
          <ac:grpSpMkLst>
            <pc:docMk/>
            <pc:sldMk cId="1274782999" sldId="264"/>
            <ac:grpSpMk id="94" creationId="{1DCE6B36-1420-43AB-86CF-4E653A517B9C}"/>
          </ac:grpSpMkLst>
        </pc:grpChg>
        <pc:grpChg chg="add del">
          <ac:chgData name="Storry, Aileen" userId="7359288e-5b2e-4153-8781-2c9fcdd1d252" providerId="ADAL" clId="{F8A4E807-515D-40AB-A8B3-091E4332B63D}" dt="2020-02-26T17:12:18.026" v="3855" actId="26606"/>
          <ac:grpSpMkLst>
            <pc:docMk/>
            <pc:sldMk cId="1274782999" sldId="264"/>
            <ac:grpSpMk id="103" creationId="{62A2FEB6-F419-4684-9ABC-9E32E012E8B7}"/>
          </ac:grpSpMkLst>
        </pc:grpChg>
        <pc:grpChg chg="add del">
          <ac:chgData name="Storry, Aileen" userId="7359288e-5b2e-4153-8781-2c9fcdd1d252" providerId="ADAL" clId="{F8A4E807-515D-40AB-A8B3-091E4332B63D}" dt="2020-02-26T17:12:18.026" v="3855" actId="26606"/>
          <ac:grpSpMkLst>
            <pc:docMk/>
            <pc:sldMk cId="1274782999" sldId="264"/>
            <ac:grpSpMk id="136" creationId="{1DCE6B36-1420-43AB-86CF-4E653A517B9C}"/>
          </ac:grpSpMkLst>
        </pc:grpChg>
        <pc:grpChg chg="add">
          <ac:chgData name="Storry, Aileen" userId="7359288e-5b2e-4153-8781-2c9fcdd1d252" providerId="ADAL" clId="{F8A4E807-515D-40AB-A8B3-091E4332B63D}" dt="2020-02-26T17:12:18.126" v="3856" actId="26606"/>
          <ac:grpSpMkLst>
            <pc:docMk/>
            <pc:sldMk cId="1274782999" sldId="264"/>
            <ac:grpSpMk id="168" creationId="{62A2FEB6-F419-4684-9ABC-9E32E012E8B7}"/>
          </ac:grpSpMkLst>
        </pc:grpChg>
        <pc:grpChg chg="add">
          <ac:chgData name="Storry, Aileen" userId="7359288e-5b2e-4153-8781-2c9fcdd1d252" providerId="ADAL" clId="{F8A4E807-515D-40AB-A8B3-091E4332B63D}" dt="2020-02-26T17:12:18.126" v="3856" actId="26606"/>
          <ac:grpSpMkLst>
            <pc:docMk/>
            <pc:sldMk cId="1274782999" sldId="264"/>
            <ac:grpSpMk id="171" creationId="{1DCE6B36-1420-43AB-86CF-4E653A517B9C}"/>
          </ac:grpSpMkLst>
        </pc:grpChg>
        <pc:graphicFrameChg chg="add del">
          <ac:chgData name="Storry, Aileen" userId="7359288e-5b2e-4153-8781-2c9fcdd1d252" providerId="ADAL" clId="{F8A4E807-515D-40AB-A8B3-091E4332B63D}" dt="2020-02-26T17:04:56.368" v="2866" actId="26606"/>
          <ac:graphicFrameMkLst>
            <pc:docMk/>
            <pc:sldMk cId="1274782999" sldId="264"/>
            <ac:graphicFrameMk id="5" creationId="{2E9C7767-DAF9-4461-B239-3832F21DFFDD}"/>
          </ac:graphicFrameMkLst>
        </pc:graphicFrameChg>
        <pc:graphicFrameChg chg="add del">
          <ac:chgData name="Storry, Aileen" userId="7359288e-5b2e-4153-8781-2c9fcdd1d252" providerId="ADAL" clId="{F8A4E807-515D-40AB-A8B3-091E4332B63D}" dt="2020-02-26T17:05:01.578" v="2868" actId="26606"/>
          <ac:graphicFrameMkLst>
            <pc:docMk/>
            <pc:sldMk cId="1274782999" sldId="264"/>
            <ac:graphicFrameMk id="77" creationId="{18D6C222-A288-43B0-868D-A822F8513CF9}"/>
          </ac:graphicFrameMkLst>
        </pc:graphicFrameChg>
        <pc:graphicFrameChg chg="add del">
          <ac:chgData name="Storry, Aileen" userId="7359288e-5b2e-4153-8781-2c9fcdd1d252" providerId="ADAL" clId="{F8A4E807-515D-40AB-A8B3-091E4332B63D}" dt="2020-02-26T17:05:07.769" v="2870" actId="26606"/>
          <ac:graphicFrameMkLst>
            <pc:docMk/>
            <pc:sldMk cId="1274782999" sldId="264"/>
            <ac:graphicFrameMk id="85" creationId="{DE8E23A1-5878-4754-B29A-69518590BDB8}"/>
          </ac:graphicFrameMkLst>
        </pc:graphicFrameChg>
        <pc:graphicFrameChg chg="add del">
          <ac:chgData name="Storry, Aileen" userId="7359288e-5b2e-4153-8781-2c9fcdd1d252" providerId="ADAL" clId="{F8A4E807-515D-40AB-A8B3-091E4332B63D}" dt="2020-02-26T17:05:15.621" v="2872" actId="26606"/>
          <ac:graphicFrameMkLst>
            <pc:docMk/>
            <pc:sldMk cId="1274782999" sldId="264"/>
            <ac:graphicFrameMk id="88" creationId="{2FCEBCD6-4E90-4191-9985-BD718A0A66FA}"/>
          </ac:graphicFrameMkLst>
        </pc:graphicFrameChg>
        <pc:graphicFrameChg chg="add mod modGraphic">
          <ac:chgData name="Storry, Aileen" userId="7359288e-5b2e-4153-8781-2c9fcdd1d252" providerId="ADAL" clId="{F8A4E807-515D-40AB-A8B3-091E4332B63D}" dt="2020-02-26T17:12:18.126" v="3856" actId="26606"/>
          <ac:graphicFrameMkLst>
            <pc:docMk/>
            <pc:sldMk cId="1274782999" sldId="264"/>
            <ac:graphicFrameMk id="96" creationId="{2E9C7767-DAF9-4461-B239-3832F21DFFDD}"/>
          </ac:graphicFrameMkLst>
        </pc:graphicFrameChg>
        <pc:picChg chg="add del">
          <ac:chgData name="Storry, Aileen" userId="7359288e-5b2e-4153-8781-2c9fcdd1d252" providerId="ADAL" clId="{F8A4E807-515D-40AB-A8B3-091E4332B63D}" dt="2020-02-26T17:04:56.368" v="2866" actId="26606"/>
          <ac:picMkLst>
            <pc:docMk/>
            <pc:sldMk cId="1274782999" sldId="264"/>
            <ac:picMk id="41" creationId="{3E94A106-9341-485C-9057-9D62B2BD083F}"/>
          </ac:picMkLst>
        </pc:picChg>
        <pc:picChg chg="add del">
          <ac:chgData name="Storry, Aileen" userId="7359288e-5b2e-4153-8781-2c9fcdd1d252" providerId="ADAL" clId="{F8A4E807-515D-40AB-A8B3-091E4332B63D}" dt="2020-02-26T17:04:56.368" v="2866" actId="26606"/>
          <ac:picMkLst>
            <pc:docMk/>
            <pc:sldMk cId="1274782999" sldId="264"/>
            <ac:picMk id="74" creationId="{9BE36DBF-0333-4D36-A5BF-81FDA2406FE9}"/>
          </ac:picMkLst>
        </pc:picChg>
        <pc:picChg chg="add del">
          <ac:chgData name="Storry, Aileen" userId="7359288e-5b2e-4153-8781-2c9fcdd1d252" providerId="ADAL" clId="{F8A4E807-515D-40AB-A8B3-091E4332B63D}" dt="2020-02-26T17:05:07.769" v="2870" actId="26606"/>
          <ac:picMkLst>
            <pc:docMk/>
            <pc:sldMk cId="1274782999" sldId="264"/>
            <ac:picMk id="81" creationId="{3E94A106-9341-485C-9057-9D62B2BD083F}"/>
          </ac:picMkLst>
        </pc:picChg>
        <pc:picChg chg="add del">
          <ac:chgData name="Storry, Aileen" userId="7359288e-5b2e-4153-8781-2c9fcdd1d252" providerId="ADAL" clId="{F8A4E807-515D-40AB-A8B3-091E4332B63D}" dt="2020-02-26T17:05:07.769" v="2870" actId="26606"/>
          <ac:picMkLst>
            <pc:docMk/>
            <pc:sldMk cId="1274782999" sldId="264"/>
            <ac:picMk id="84" creationId="{9BE36DBF-0333-4D36-A5BF-81FDA2406FE9}"/>
          </ac:picMkLst>
        </pc:picChg>
        <pc:picChg chg="add del">
          <ac:chgData name="Storry, Aileen" userId="7359288e-5b2e-4153-8781-2c9fcdd1d252" providerId="ADAL" clId="{F8A4E807-515D-40AB-A8B3-091E4332B63D}" dt="2020-02-26T17:12:18.126" v="3856" actId="26606"/>
          <ac:picMkLst>
            <pc:docMk/>
            <pc:sldMk cId="1274782999" sldId="264"/>
            <ac:picMk id="92" creationId="{3E94A106-9341-485C-9057-9D62B2BD083F}"/>
          </ac:picMkLst>
        </pc:picChg>
        <pc:picChg chg="add del">
          <ac:chgData name="Storry, Aileen" userId="7359288e-5b2e-4153-8781-2c9fcdd1d252" providerId="ADAL" clId="{F8A4E807-515D-40AB-A8B3-091E4332B63D}" dt="2020-02-26T17:12:18.126" v="3856" actId="26606"/>
          <ac:picMkLst>
            <pc:docMk/>
            <pc:sldMk cId="1274782999" sldId="264"/>
            <ac:picMk id="95" creationId="{9BE36DBF-0333-4D36-A5BF-81FDA2406FE9}"/>
          </ac:picMkLst>
        </pc:picChg>
        <pc:picChg chg="add del">
          <ac:chgData name="Storry, Aileen" userId="7359288e-5b2e-4153-8781-2c9fcdd1d252" providerId="ADAL" clId="{F8A4E807-515D-40AB-A8B3-091E4332B63D}" dt="2020-02-26T17:12:18.026" v="3855" actId="26606"/>
          <ac:picMkLst>
            <pc:docMk/>
            <pc:sldMk cId="1274782999" sldId="264"/>
            <ac:picMk id="132" creationId="{3E94A106-9341-485C-9057-9D62B2BD083F}"/>
          </ac:picMkLst>
        </pc:picChg>
        <pc:picChg chg="add del">
          <ac:chgData name="Storry, Aileen" userId="7359288e-5b2e-4153-8781-2c9fcdd1d252" providerId="ADAL" clId="{F8A4E807-515D-40AB-A8B3-091E4332B63D}" dt="2020-02-26T17:12:18.026" v="3855" actId="26606"/>
          <ac:picMkLst>
            <pc:docMk/>
            <pc:sldMk cId="1274782999" sldId="264"/>
            <ac:picMk id="165" creationId="{9BE36DBF-0333-4D36-A5BF-81FDA2406FE9}"/>
          </ac:picMkLst>
        </pc:picChg>
        <pc:picChg chg="add">
          <ac:chgData name="Storry, Aileen" userId="7359288e-5b2e-4153-8781-2c9fcdd1d252" providerId="ADAL" clId="{F8A4E807-515D-40AB-A8B3-091E4332B63D}" dt="2020-02-26T17:12:18.126" v="3856" actId="26606"/>
          <ac:picMkLst>
            <pc:docMk/>
            <pc:sldMk cId="1274782999" sldId="264"/>
            <ac:picMk id="169" creationId="{3E94A106-9341-485C-9057-9D62B2BD083F}"/>
          </ac:picMkLst>
        </pc:picChg>
        <pc:picChg chg="add">
          <ac:chgData name="Storry, Aileen" userId="7359288e-5b2e-4153-8781-2c9fcdd1d252" providerId="ADAL" clId="{F8A4E807-515D-40AB-A8B3-091E4332B63D}" dt="2020-02-26T17:12:18.126" v="3856" actId="26606"/>
          <ac:picMkLst>
            <pc:docMk/>
            <pc:sldMk cId="1274782999" sldId="264"/>
            <ac:picMk id="172" creationId="{9BE36DBF-0333-4D36-A5BF-81FDA2406FE9}"/>
          </ac:picMkLst>
        </pc:picChg>
      </pc:sldChg>
      <pc:sldChg chg="addSp delSp modSp add mod setBg setClrOvrMap">
        <pc:chgData name="Storry, Aileen" userId="7359288e-5b2e-4153-8781-2c9fcdd1d252" providerId="ADAL" clId="{F8A4E807-515D-40AB-A8B3-091E4332B63D}" dt="2020-02-26T17:11:57.119" v="3853" actId="26606"/>
        <pc:sldMkLst>
          <pc:docMk/>
          <pc:sldMk cId="1159840442" sldId="265"/>
        </pc:sldMkLst>
        <pc:spChg chg="mod">
          <ac:chgData name="Storry, Aileen" userId="7359288e-5b2e-4153-8781-2c9fcdd1d252" providerId="ADAL" clId="{F8A4E807-515D-40AB-A8B3-091E4332B63D}" dt="2020-02-26T17:11:57.119" v="3853" actId="26606"/>
          <ac:spMkLst>
            <pc:docMk/>
            <pc:sldMk cId="1159840442" sldId="265"/>
            <ac:spMk id="2" creationId="{DD45C31C-8586-4D89-B832-28B657E302AE}"/>
          </ac:spMkLst>
        </pc:spChg>
        <pc:spChg chg="add del mod">
          <ac:chgData name="Storry, Aileen" userId="7359288e-5b2e-4153-8781-2c9fcdd1d252" providerId="ADAL" clId="{F8A4E807-515D-40AB-A8B3-091E4332B63D}" dt="2020-02-26T17:11:57.119" v="3853" actId="26606"/>
          <ac:spMkLst>
            <pc:docMk/>
            <pc:sldMk cId="1159840442" sldId="265"/>
            <ac:spMk id="3" creationId="{DD1FA02E-94A6-491D-B422-DA469E6FB8ED}"/>
          </ac:spMkLst>
        </pc:spChg>
        <pc:spChg chg="add del">
          <ac:chgData name="Storry, Aileen" userId="7359288e-5b2e-4153-8781-2c9fcdd1d252" providerId="ADAL" clId="{F8A4E807-515D-40AB-A8B3-091E4332B63D}" dt="2020-02-26T17:06:15.244" v="2907" actId="26606"/>
          <ac:spMkLst>
            <pc:docMk/>
            <pc:sldMk cId="1159840442" sldId="265"/>
            <ac:spMk id="8" creationId="{E9B448F0-DA06-4165-AB5F-4330A20E06D0}"/>
          </ac:spMkLst>
        </pc:spChg>
        <pc:spChg chg="add del">
          <ac:chgData name="Storry, Aileen" userId="7359288e-5b2e-4153-8781-2c9fcdd1d252" providerId="ADAL" clId="{F8A4E807-515D-40AB-A8B3-091E4332B63D}" dt="2020-02-26T17:11:57.119" v="3853" actId="26606"/>
          <ac:spMkLst>
            <pc:docMk/>
            <pc:sldMk cId="1159840442" sldId="265"/>
            <ac:spMk id="53" creationId="{B61375F2-60B1-44ED-B60A-019C4BD5A62A}"/>
          </ac:spMkLst>
        </pc:spChg>
        <pc:spChg chg="add del">
          <ac:chgData name="Storry, Aileen" userId="7359288e-5b2e-4153-8781-2c9fcdd1d252" providerId="ADAL" clId="{F8A4E807-515D-40AB-A8B3-091E4332B63D}" dt="2020-02-26T17:11:57.009" v="3852" actId="26606"/>
          <ac:spMkLst>
            <pc:docMk/>
            <pc:sldMk cId="1159840442" sldId="265"/>
            <ac:spMk id="63" creationId="{54B9C16B-AC4A-44ED-9075-F76549B46E7C}"/>
          </ac:spMkLst>
        </pc:spChg>
        <pc:spChg chg="add del">
          <ac:chgData name="Storry, Aileen" userId="7359288e-5b2e-4153-8781-2c9fcdd1d252" providerId="ADAL" clId="{F8A4E807-515D-40AB-A8B3-091E4332B63D}" dt="2020-02-26T17:11:57.009" v="3852" actId="26606"/>
          <ac:spMkLst>
            <pc:docMk/>
            <pc:sldMk cId="1159840442" sldId="265"/>
            <ac:spMk id="96" creationId="{B53044DC-4918-43DA-B49D-91673C6C9485}"/>
          </ac:spMkLst>
        </pc:spChg>
        <pc:spChg chg="add">
          <ac:chgData name="Storry, Aileen" userId="7359288e-5b2e-4153-8781-2c9fcdd1d252" providerId="ADAL" clId="{F8A4E807-515D-40AB-A8B3-091E4332B63D}" dt="2020-02-26T17:11:57.119" v="3853" actId="26606"/>
          <ac:spMkLst>
            <pc:docMk/>
            <pc:sldMk cId="1159840442" sldId="265"/>
            <ac:spMk id="129" creationId="{54B9C16B-AC4A-44ED-9075-F76549B46E7C}"/>
          </ac:spMkLst>
        </pc:spChg>
        <pc:spChg chg="add">
          <ac:chgData name="Storry, Aileen" userId="7359288e-5b2e-4153-8781-2c9fcdd1d252" providerId="ADAL" clId="{F8A4E807-515D-40AB-A8B3-091E4332B63D}" dt="2020-02-26T17:11:57.119" v="3853" actId="26606"/>
          <ac:spMkLst>
            <pc:docMk/>
            <pc:sldMk cId="1159840442" sldId="265"/>
            <ac:spMk id="132" creationId="{B53044DC-4918-43DA-B49D-91673C6C9485}"/>
          </ac:spMkLst>
        </pc:spChg>
        <pc:grpChg chg="add del">
          <ac:chgData name="Storry, Aileen" userId="7359288e-5b2e-4153-8781-2c9fcdd1d252" providerId="ADAL" clId="{F8A4E807-515D-40AB-A8B3-091E4332B63D}" dt="2020-02-26T17:06:15.244" v="2907" actId="26606"/>
          <ac:grpSpMkLst>
            <pc:docMk/>
            <pc:sldMk cId="1159840442" sldId="265"/>
            <ac:grpSpMk id="12" creationId="{2576BCDF-119F-4EB5-83D7-ED823C93EBBD}"/>
          </ac:grpSpMkLst>
        </pc:grpChg>
        <pc:grpChg chg="add del">
          <ac:chgData name="Storry, Aileen" userId="7359288e-5b2e-4153-8781-2c9fcdd1d252" providerId="ADAL" clId="{F8A4E807-515D-40AB-A8B3-091E4332B63D}" dt="2020-02-26T17:11:57.119" v="3853" actId="26606"/>
          <ac:grpSpMkLst>
            <pc:docMk/>
            <pc:sldMk cId="1159840442" sldId="265"/>
            <ac:grpSpMk id="39" creationId="{B485B3F6-654D-4842-A2DE-677D12FED460}"/>
          </ac:grpSpMkLst>
        </pc:grpChg>
        <pc:grpChg chg="add del">
          <ac:chgData name="Storry, Aileen" userId="7359288e-5b2e-4153-8781-2c9fcdd1d252" providerId="ADAL" clId="{F8A4E807-515D-40AB-A8B3-091E4332B63D}" dt="2020-02-26T17:06:15.244" v="2907" actId="26606"/>
          <ac:grpSpMkLst>
            <pc:docMk/>
            <pc:sldMk cId="1159840442" sldId="265"/>
            <ac:grpSpMk id="41" creationId="{8DB4BB99-C854-45F9-BED1-63D15E3A2411}"/>
          </ac:grpSpMkLst>
        </pc:grpChg>
        <pc:grpChg chg="add del">
          <ac:chgData name="Storry, Aileen" userId="7359288e-5b2e-4153-8781-2c9fcdd1d252" providerId="ADAL" clId="{F8A4E807-515D-40AB-A8B3-091E4332B63D}" dt="2020-02-26T17:11:57.119" v="3853" actId="26606"/>
          <ac:grpSpMkLst>
            <pc:docMk/>
            <pc:sldMk cId="1159840442" sldId="265"/>
            <ac:grpSpMk id="54" creationId="{4ADB9295-9645-4BF2-ADFD-75800B7FAD06}"/>
          </ac:grpSpMkLst>
        </pc:grpChg>
        <pc:grpChg chg="add del">
          <ac:chgData name="Storry, Aileen" userId="7359288e-5b2e-4153-8781-2c9fcdd1d252" providerId="ADAL" clId="{F8A4E807-515D-40AB-A8B3-091E4332B63D}" dt="2020-02-26T17:11:57.009" v="3852" actId="26606"/>
          <ac:grpSpMkLst>
            <pc:docMk/>
            <pc:sldMk cId="1159840442" sldId="265"/>
            <ac:grpSpMk id="65" creationId="{62A2FEB6-F419-4684-9ABC-9E32E012E8B7}"/>
          </ac:grpSpMkLst>
        </pc:grpChg>
        <pc:grpChg chg="add del">
          <ac:chgData name="Storry, Aileen" userId="7359288e-5b2e-4153-8781-2c9fcdd1d252" providerId="ADAL" clId="{F8A4E807-515D-40AB-A8B3-091E4332B63D}" dt="2020-02-26T17:11:57.009" v="3852" actId="26606"/>
          <ac:grpSpMkLst>
            <pc:docMk/>
            <pc:sldMk cId="1159840442" sldId="265"/>
            <ac:grpSpMk id="98" creationId="{1DCE6B36-1420-43AB-86CF-4E653A517B9C}"/>
          </ac:grpSpMkLst>
        </pc:grpChg>
        <pc:grpChg chg="add">
          <ac:chgData name="Storry, Aileen" userId="7359288e-5b2e-4153-8781-2c9fcdd1d252" providerId="ADAL" clId="{F8A4E807-515D-40AB-A8B3-091E4332B63D}" dt="2020-02-26T17:11:57.119" v="3853" actId="26606"/>
          <ac:grpSpMkLst>
            <pc:docMk/>
            <pc:sldMk cId="1159840442" sldId="265"/>
            <ac:grpSpMk id="130" creationId="{62A2FEB6-F419-4684-9ABC-9E32E012E8B7}"/>
          </ac:grpSpMkLst>
        </pc:grpChg>
        <pc:grpChg chg="add">
          <ac:chgData name="Storry, Aileen" userId="7359288e-5b2e-4153-8781-2c9fcdd1d252" providerId="ADAL" clId="{F8A4E807-515D-40AB-A8B3-091E4332B63D}" dt="2020-02-26T17:11:57.119" v="3853" actId="26606"/>
          <ac:grpSpMkLst>
            <pc:docMk/>
            <pc:sldMk cId="1159840442" sldId="265"/>
            <ac:grpSpMk id="133" creationId="{1DCE6B36-1420-43AB-86CF-4E653A517B9C}"/>
          </ac:grpSpMkLst>
        </pc:grpChg>
        <pc:graphicFrameChg chg="add del">
          <ac:chgData name="Storry, Aileen" userId="7359288e-5b2e-4153-8781-2c9fcdd1d252" providerId="ADAL" clId="{F8A4E807-515D-40AB-A8B3-091E4332B63D}" dt="2020-02-26T17:11:57.009" v="3852" actId="26606"/>
          <ac:graphicFrameMkLst>
            <pc:docMk/>
            <pc:sldMk cId="1159840442" sldId="265"/>
            <ac:graphicFrameMk id="58" creationId="{C0175E1C-1B38-45D4-BC8A-DBF1EC67DC85}"/>
          </ac:graphicFrameMkLst>
        </pc:graphicFrameChg>
        <pc:graphicFrameChg chg="add">
          <ac:chgData name="Storry, Aileen" userId="7359288e-5b2e-4153-8781-2c9fcdd1d252" providerId="ADAL" clId="{F8A4E807-515D-40AB-A8B3-091E4332B63D}" dt="2020-02-26T17:11:57.119" v="3853" actId="26606"/>
          <ac:graphicFrameMkLst>
            <pc:docMk/>
            <pc:sldMk cId="1159840442" sldId="265"/>
            <ac:graphicFrameMk id="135" creationId="{B9344B29-6B5E-4FFE-9384-243B7BF4DE47}"/>
          </ac:graphicFrameMkLst>
        </pc:graphicFrameChg>
        <pc:picChg chg="add del">
          <ac:chgData name="Storry, Aileen" userId="7359288e-5b2e-4153-8781-2c9fcdd1d252" providerId="ADAL" clId="{F8A4E807-515D-40AB-A8B3-091E4332B63D}" dt="2020-02-26T17:06:15.244" v="2907" actId="26606"/>
          <ac:picMkLst>
            <pc:docMk/>
            <pc:sldMk cId="1159840442" sldId="265"/>
            <ac:picMk id="10" creationId="{92D83638-A467-411A-9C31-FE9A111CD885}"/>
          </ac:picMkLst>
        </pc:picChg>
        <pc:picChg chg="add del">
          <ac:chgData name="Storry, Aileen" userId="7359288e-5b2e-4153-8781-2c9fcdd1d252" providerId="ADAL" clId="{F8A4E807-515D-40AB-A8B3-091E4332B63D}" dt="2020-02-26T17:11:57.009" v="3852" actId="26606"/>
          <ac:picMkLst>
            <pc:docMk/>
            <pc:sldMk cId="1159840442" sldId="265"/>
            <ac:picMk id="94" creationId="{3E94A106-9341-485C-9057-9D62B2BD083F}"/>
          </ac:picMkLst>
        </pc:picChg>
        <pc:picChg chg="add del">
          <ac:chgData name="Storry, Aileen" userId="7359288e-5b2e-4153-8781-2c9fcdd1d252" providerId="ADAL" clId="{F8A4E807-515D-40AB-A8B3-091E4332B63D}" dt="2020-02-26T17:11:57.009" v="3852" actId="26606"/>
          <ac:picMkLst>
            <pc:docMk/>
            <pc:sldMk cId="1159840442" sldId="265"/>
            <ac:picMk id="127" creationId="{9BE36DBF-0333-4D36-A5BF-81FDA2406FE9}"/>
          </ac:picMkLst>
        </pc:picChg>
        <pc:picChg chg="add">
          <ac:chgData name="Storry, Aileen" userId="7359288e-5b2e-4153-8781-2c9fcdd1d252" providerId="ADAL" clId="{F8A4E807-515D-40AB-A8B3-091E4332B63D}" dt="2020-02-26T17:11:57.119" v="3853" actId="26606"/>
          <ac:picMkLst>
            <pc:docMk/>
            <pc:sldMk cId="1159840442" sldId="265"/>
            <ac:picMk id="131" creationId="{3E94A106-9341-485C-9057-9D62B2BD083F}"/>
          </ac:picMkLst>
        </pc:picChg>
        <pc:picChg chg="add">
          <ac:chgData name="Storry, Aileen" userId="7359288e-5b2e-4153-8781-2c9fcdd1d252" providerId="ADAL" clId="{F8A4E807-515D-40AB-A8B3-091E4332B63D}" dt="2020-02-26T17:11:57.119" v="3853" actId="26606"/>
          <ac:picMkLst>
            <pc:docMk/>
            <pc:sldMk cId="1159840442" sldId="265"/>
            <ac:picMk id="134" creationId="{9BE36DBF-0333-4D36-A5BF-81FDA2406FE9}"/>
          </ac:picMkLst>
        </pc:picChg>
      </pc:sldChg>
      <pc:sldChg chg="addSp delSp modSp add mod setBg setClrOvrMap">
        <pc:chgData name="Storry, Aileen" userId="7359288e-5b2e-4153-8781-2c9fcdd1d252" providerId="ADAL" clId="{F8A4E807-515D-40AB-A8B3-091E4332B63D}" dt="2020-02-27T14:51:07.963" v="4374" actId="20577"/>
        <pc:sldMkLst>
          <pc:docMk/>
          <pc:sldMk cId="3068397213" sldId="266"/>
        </pc:sldMkLst>
        <pc:spChg chg="mod">
          <ac:chgData name="Storry, Aileen" userId="7359288e-5b2e-4153-8781-2c9fcdd1d252" providerId="ADAL" clId="{F8A4E807-515D-40AB-A8B3-091E4332B63D}" dt="2020-02-26T17:14:32.517" v="4091" actId="26606"/>
          <ac:spMkLst>
            <pc:docMk/>
            <pc:sldMk cId="3068397213" sldId="266"/>
            <ac:spMk id="2" creationId="{16CB8C78-43FC-444C-A395-722453DE1D6A}"/>
          </ac:spMkLst>
        </pc:spChg>
        <pc:spChg chg="add del mod">
          <ac:chgData name="Storry, Aileen" userId="7359288e-5b2e-4153-8781-2c9fcdd1d252" providerId="ADAL" clId="{F8A4E807-515D-40AB-A8B3-091E4332B63D}" dt="2020-02-26T17:14:32.517" v="4091" actId="26606"/>
          <ac:spMkLst>
            <pc:docMk/>
            <pc:sldMk cId="3068397213" sldId="266"/>
            <ac:spMk id="3" creationId="{49663833-8EC8-4CBF-A003-F7EFB6D51B0A}"/>
          </ac:spMkLst>
        </pc:spChg>
        <pc:spChg chg="add del">
          <ac:chgData name="Storry, Aileen" userId="7359288e-5b2e-4153-8781-2c9fcdd1d252" providerId="ADAL" clId="{F8A4E807-515D-40AB-A8B3-091E4332B63D}" dt="2020-02-26T17:14:32.429" v="4090" actId="26606"/>
          <ac:spMkLst>
            <pc:docMk/>
            <pc:sldMk cId="3068397213" sldId="266"/>
            <ac:spMk id="8" creationId="{E978A47D-4F17-40FE-AB70-7AF78A9575EB}"/>
          </ac:spMkLst>
        </pc:spChg>
        <pc:spChg chg="add del">
          <ac:chgData name="Storry, Aileen" userId="7359288e-5b2e-4153-8781-2c9fcdd1d252" providerId="ADAL" clId="{F8A4E807-515D-40AB-A8B3-091E4332B63D}" dt="2020-02-26T17:14:29.752" v="4086" actId="26606"/>
          <ac:spMkLst>
            <pc:docMk/>
            <pc:sldMk cId="3068397213" sldId="266"/>
            <ac:spMk id="10" creationId="{C6270675-9512-4978-8583-36659256EE23}"/>
          </ac:spMkLst>
        </pc:spChg>
        <pc:spChg chg="add del">
          <ac:chgData name="Storry, Aileen" userId="7359288e-5b2e-4153-8781-2c9fcdd1d252" providerId="ADAL" clId="{F8A4E807-515D-40AB-A8B3-091E4332B63D}" dt="2020-02-26T17:14:30.870" v="4088" actId="26606"/>
          <ac:spMkLst>
            <pc:docMk/>
            <pc:sldMk cId="3068397213" sldId="266"/>
            <ac:spMk id="40" creationId="{54B9C16B-AC4A-44ED-9075-F76549B46E7C}"/>
          </ac:spMkLst>
        </pc:spChg>
        <pc:spChg chg="add del">
          <ac:chgData name="Storry, Aileen" userId="7359288e-5b2e-4153-8781-2c9fcdd1d252" providerId="ADAL" clId="{F8A4E807-515D-40AB-A8B3-091E4332B63D}" dt="2020-02-26T17:14:30.870" v="4088" actId="26606"/>
          <ac:spMkLst>
            <pc:docMk/>
            <pc:sldMk cId="3068397213" sldId="266"/>
            <ac:spMk id="43" creationId="{B53044DC-4918-43DA-B49D-91673C6C9485}"/>
          </ac:spMkLst>
        </pc:spChg>
        <pc:spChg chg="add del">
          <ac:chgData name="Storry, Aileen" userId="7359288e-5b2e-4153-8781-2c9fcdd1d252" providerId="ADAL" clId="{F8A4E807-515D-40AB-A8B3-091E4332B63D}" dt="2020-02-26T17:14:32.429" v="4090" actId="26606"/>
          <ac:spMkLst>
            <pc:docMk/>
            <pc:sldMk cId="3068397213" sldId="266"/>
            <ac:spMk id="78" creationId="{49663833-8EC8-4CBF-A003-F7EFB6D51B0A}"/>
          </ac:spMkLst>
        </pc:spChg>
        <pc:spChg chg="add">
          <ac:chgData name="Storry, Aileen" userId="7359288e-5b2e-4153-8781-2c9fcdd1d252" providerId="ADAL" clId="{F8A4E807-515D-40AB-A8B3-091E4332B63D}" dt="2020-02-26T17:14:32.517" v="4091" actId="26606"/>
          <ac:spMkLst>
            <pc:docMk/>
            <pc:sldMk cId="3068397213" sldId="266"/>
            <ac:spMk id="84" creationId="{54B9C16B-AC4A-44ED-9075-F76549B46E7C}"/>
          </ac:spMkLst>
        </pc:spChg>
        <pc:spChg chg="add">
          <ac:chgData name="Storry, Aileen" userId="7359288e-5b2e-4153-8781-2c9fcdd1d252" providerId="ADAL" clId="{F8A4E807-515D-40AB-A8B3-091E4332B63D}" dt="2020-02-26T17:14:32.517" v="4091" actId="26606"/>
          <ac:spMkLst>
            <pc:docMk/>
            <pc:sldMk cId="3068397213" sldId="266"/>
            <ac:spMk id="88" creationId="{B53044DC-4918-43DA-B49D-91673C6C9485}"/>
          </ac:spMkLst>
        </pc:spChg>
        <pc:grpChg chg="add del">
          <ac:chgData name="Storry, Aileen" userId="7359288e-5b2e-4153-8781-2c9fcdd1d252" providerId="ADAL" clId="{F8A4E807-515D-40AB-A8B3-091E4332B63D}" dt="2020-02-26T17:14:30.870" v="4088" actId="26606"/>
          <ac:grpSpMkLst>
            <pc:docMk/>
            <pc:sldMk cId="3068397213" sldId="266"/>
            <ac:grpSpMk id="12" creationId="{62A2FEB6-F419-4684-9ABC-9E32E012E8B7}"/>
          </ac:grpSpMkLst>
        </pc:grpChg>
        <pc:grpChg chg="add del">
          <ac:chgData name="Storry, Aileen" userId="7359288e-5b2e-4153-8781-2c9fcdd1d252" providerId="ADAL" clId="{F8A4E807-515D-40AB-A8B3-091E4332B63D}" dt="2020-02-26T17:14:30.870" v="4088" actId="26606"/>
          <ac:grpSpMkLst>
            <pc:docMk/>
            <pc:sldMk cId="3068397213" sldId="266"/>
            <ac:grpSpMk id="45" creationId="{1DCE6B36-1420-43AB-86CF-4E653A517B9C}"/>
          </ac:grpSpMkLst>
        </pc:grpChg>
        <pc:grpChg chg="add del">
          <ac:chgData name="Storry, Aileen" userId="7359288e-5b2e-4153-8781-2c9fcdd1d252" providerId="ADAL" clId="{F8A4E807-515D-40AB-A8B3-091E4332B63D}" dt="2020-02-26T17:14:32.429" v="4090" actId="26606"/>
          <ac:grpSpMkLst>
            <pc:docMk/>
            <pc:sldMk cId="3068397213" sldId="266"/>
            <ac:grpSpMk id="76" creationId="{85BE3A7E-6A3F-401E-A025-BBB8FDB8DD30}"/>
          </ac:grpSpMkLst>
        </pc:grpChg>
        <pc:grpChg chg="add del">
          <ac:chgData name="Storry, Aileen" userId="7359288e-5b2e-4153-8781-2c9fcdd1d252" providerId="ADAL" clId="{F8A4E807-515D-40AB-A8B3-091E4332B63D}" dt="2020-02-26T17:14:32.429" v="4090" actId="26606"/>
          <ac:grpSpMkLst>
            <pc:docMk/>
            <pc:sldMk cId="3068397213" sldId="266"/>
            <ac:grpSpMk id="79" creationId="{F4E035BE-9FF4-43D3-BC25-CF582D7FF85E}"/>
          </ac:grpSpMkLst>
        </pc:grpChg>
        <pc:grpChg chg="add">
          <ac:chgData name="Storry, Aileen" userId="7359288e-5b2e-4153-8781-2c9fcdd1d252" providerId="ADAL" clId="{F8A4E807-515D-40AB-A8B3-091E4332B63D}" dt="2020-02-26T17:14:32.517" v="4091" actId="26606"/>
          <ac:grpSpMkLst>
            <pc:docMk/>
            <pc:sldMk cId="3068397213" sldId="266"/>
            <ac:grpSpMk id="85" creationId="{62A2FEB6-F419-4684-9ABC-9E32E012E8B7}"/>
          </ac:grpSpMkLst>
        </pc:grpChg>
        <pc:grpChg chg="add">
          <ac:chgData name="Storry, Aileen" userId="7359288e-5b2e-4153-8781-2c9fcdd1d252" providerId="ADAL" clId="{F8A4E807-515D-40AB-A8B3-091E4332B63D}" dt="2020-02-26T17:14:32.517" v="4091" actId="26606"/>
          <ac:grpSpMkLst>
            <pc:docMk/>
            <pc:sldMk cId="3068397213" sldId="266"/>
            <ac:grpSpMk id="89" creationId="{1DCE6B36-1420-43AB-86CF-4E653A517B9C}"/>
          </ac:grpSpMkLst>
        </pc:grpChg>
        <pc:graphicFrameChg chg="add del">
          <ac:chgData name="Storry, Aileen" userId="7359288e-5b2e-4153-8781-2c9fcdd1d252" providerId="ADAL" clId="{F8A4E807-515D-40AB-A8B3-091E4332B63D}" dt="2020-02-26T17:14:29.752" v="4086" actId="26606"/>
          <ac:graphicFrameMkLst>
            <pc:docMk/>
            <pc:sldMk cId="3068397213" sldId="266"/>
            <ac:graphicFrameMk id="5" creationId="{3646E357-5CC7-4C8B-ACC7-98C36722BDE9}"/>
          </ac:graphicFrameMkLst>
        </pc:graphicFrameChg>
        <pc:graphicFrameChg chg="add del">
          <ac:chgData name="Storry, Aileen" userId="7359288e-5b2e-4153-8781-2c9fcdd1d252" providerId="ADAL" clId="{F8A4E807-515D-40AB-A8B3-091E4332B63D}" dt="2020-02-26T17:14:30.870" v="4088" actId="26606"/>
          <ac:graphicFrameMkLst>
            <pc:docMk/>
            <pc:sldMk cId="3068397213" sldId="266"/>
            <ac:graphicFrameMk id="42" creationId="{57609F33-4D40-4A1A-8991-EF93E1C9057F}"/>
          </ac:graphicFrameMkLst>
        </pc:graphicFrameChg>
        <pc:graphicFrameChg chg="add mod">
          <ac:chgData name="Storry, Aileen" userId="7359288e-5b2e-4153-8781-2c9fcdd1d252" providerId="ADAL" clId="{F8A4E807-515D-40AB-A8B3-091E4332B63D}" dt="2020-02-27T14:51:07.963" v="4374" actId="20577"/>
          <ac:graphicFrameMkLst>
            <pc:docMk/>
            <pc:sldMk cId="3068397213" sldId="266"/>
            <ac:graphicFrameMk id="91" creationId="{0F94F5CF-E074-4FB4-AC38-8BF53814A486}"/>
          </ac:graphicFrameMkLst>
        </pc:graphicFrameChg>
        <pc:picChg chg="add del">
          <ac:chgData name="Storry, Aileen" userId="7359288e-5b2e-4153-8781-2c9fcdd1d252" providerId="ADAL" clId="{F8A4E807-515D-40AB-A8B3-091E4332B63D}" dt="2020-02-26T17:14:30.870" v="4088" actId="26606"/>
          <ac:picMkLst>
            <pc:docMk/>
            <pc:sldMk cId="3068397213" sldId="266"/>
            <ac:picMk id="41" creationId="{3E94A106-9341-485C-9057-9D62B2BD083F}"/>
          </ac:picMkLst>
        </pc:picChg>
        <pc:picChg chg="add del">
          <ac:chgData name="Storry, Aileen" userId="7359288e-5b2e-4153-8781-2c9fcdd1d252" providerId="ADAL" clId="{F8A4E807-515D-40AB-A8B3-091E4332B63D}" dt="2020-02-26T17:14:30.870" v="4088" actId="26606"/>
          <ac:picMkLst>
            <pc:docMk/>
            <pc:sldMk cId="3068397213" sldId="266"/>
            <ac:picMk id="74" creationId="{9BE36DBF-0333-4D36-A5BF-81FDA2406FE9}"/>
          </ac:picMkLst>
        </pc:picChg>
        <pc:picChg chg="add">
          <ac:chgData name="Storry, Aileen" userId="7359288e-5b2e-4153-8781-2c9fcdd1d252" providerId="ADAL" clId="{F8A4E807-515D-40AB-A8B3-091E4332B63D}" dt="2020-02-26T17:14:32.517" v="4091" actId="26606"/>
          <ac:picMkLst>
            <pc:docMk/>
            <pc:sldMk cId="3068397213" sldId="266"/>
            <ac:picMk id="87" creationId="{3E94A106-9341-485C-9057-9D62B2BD083F}"/>
          </ac:picMkLst>
        </pc:picChg>
        <pc:picChg chg="add">
          <ac:chgData name="Storry, Aileen" userId="7359288e-5b2e-4153-8781-2c9fcdd1d252" providerId="ADAL" clId="{F8A4E807-515D-40AB-A8B3-091E4332B63D}" dt="2020-02-26T17:14:32.517" v="4091" actId="26606"/>
          <ac:picMkLst>
            <pc:docMk/>
            <pc:sldMk cId="3068397213" sldId="266"/>
            <ac:picMk id="90" creationId="{9BE36DBF-0333-4D36-A5BF-81FDA2406FE9}"/>
          </ac:picMkLst>
        </pc:picChg>
        <pc:cxnChg chg="add del">
          <ac:chgData name="Storry, Aileen" userId="7359288e-5b2e-4153-8781-2c9fcdd1d252" providerId="ADAL" clId="{F8A4E807-515D-40AB-A8B3-091E4332B63D}" dt="2020-02-26T17:14:32.429" v="4090" actId="26606"/>
          <ac:cxnSpMkLst>
            <pc:docMk/>
            <pc:sldMk cId="3068397213" sldId="266"/>
            <ac:cxnSpMk id="39" creationId="{085ECEC0-FF5D-4348-92C7-1EA7C61E770C}"/>
          </ac:cxnSpMkLst>
        </pc:cxnChg>
      </pc:sldChg>
      <pc:sldChg chg="modSp add">
        <pc:chgData name="Storry, Aileen" userId="7359288e-5b2e-4153-8781-2c9fcdd1d252" providerId="ADAL" clId="{F8A4E807-515D-40AB-A8B3-091E4332B63D}" dt="2020-02-27T14:54:27.340" v="4844" actId="20577"/>
        <pc:sldMkLst>
          <pc:docMk/>
          <pc:sldMk cId="4286804282" sldId="267"/>
        </pc:sldMkLst>
        <pc:spChg chg="mod">
          <ac:chgData name="Storry, Aileen" userId="7359288e-5b2e-4153-8781-2c9fcdd1d252" providerId="ADAL" clId="{F8A4E807-515D-40AB-A8B3-091E4332B63D}" dt="2020-02-27T14:51:54.182" v="4419" actId="20577"/>
          <ac:spMkLst>
            <pc:docMk/>
            <pc:sldMk cId="4286804282" sldId="267"/>
            <ac:spMk id="2" creationId="{5FB663B3-0456-4999-81EA-8D780488F144}"/>
          </ac:spMkLst>
        </pc:spChg>
        <pc:spChg chg="mod">
          <ac:chgData name="Storry, Aileen" userId="7359288e-5b2e-4153-8781-2c9fcdd1d252" providerId="ADAL" clId="{F8A4E807-515D-40AB-A8B3-091E4332B63D}" dt="2020-02-27T14:54:27.340" v="4844" actId="20577"/>
          <ac:spMkLst>
            <pc:docMk/>
            <pc:sldMk cId="4286804282" sldId="267"/>
            <ac:spMk id="3" creationId="{2CAB41AE-42BA-4F90-8C4E-FE2C84694E5B}"/>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ata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415E34A-B419-43E0-96FE-E79DFF5B5F8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C5DD50C-737E-420F-A335-50590C1141B1}">
      <dgm:prSet/>
      <dgm:spPr/>
      <dgm:t>
        <a:bodyPr/>
        <a:lstStyle/>
        <a:p>
          <a:r>
            <a:rPr lang="en-GB"/>
            <a:t>To have the strongest list, we identify key titles that we need to secure. </a:t>
          </a:r>
          <a:endParaRPr lang="en-US"/>
        </a:p>
      </dgm:t>
    </dgm:pt>
    <dgm:pt modelId="{672FA142-1D93-4865-AE6F-512A94C0A7B5}" type="parTrans" cxnId="{67BBC93B-FC8D-4900-B5AD-D175927CE622}">
      <dgm:prSet/>
      <dgm:spPr/>
      <dgm:t>
        <a:bodyPr/>
        <a:lstStyle/>
        <a:p>
          <a:endParaRPr lang="en-US"/>
        </a:p>
      </dgm:t>
    </dgm:pt>
    <dgm:pt modelId="{DA7F3119-5A41-4225-8EAA-504F8667B94D}" type="sibTrans" cxnId="{67BBC93B-FC8D-4900-B5AD-D175927CE622}">
      <dgm:prSet/>
      <dgm:spPr/>
      <dgm:t>
        <a:bodyPr/>
        <a:lstStyle/>
        <a:p>
          <a:endParaRPr lang="en-US"/>
        </a:p>
      </dgm:t>
    </dgm:pt>
    <dgm:pt modelId="{2908AFC0-CD0A-4CDE-A06A-AF2A6904CA48}">
      <dgm:prSet/>
      <dgm:spPr/>
      <dgm:t>
        <a:bodyPr/>
        <a:lstStyle/>
        <a:p>
          <a:r>
            <a:rPr lang="en-GB"/>
            <a:t>In the academic market this can involve creating a global subject curriculum and matching existing titles to courses in order to spot gaps to fill.</a:t>
          </a:r>
          <a:endParaRPr lang="en-US"/>
        </a:p>
      </dgm:t>
    </dgm:pt>
    <dgm:pt modelId="{7CE88F17-A171-4D79-9C36-5EDE2A9469D6}" type="parTrans" cxnId="{0B033B35-C84E-4AB4-BC4B-AFF87D2308F7}">
      <dgm:prSet/>
      <dgm:spPr/>
      <dgm:t>
        <a:bodyPr/>
        <a:lstStyle/>
        <a:p>
          <a:endParaRPr lang="en-US"/>
        </a:p>
      </dgm:t>
    </dgm:pt>
    <dgm:pt modelId="{7839B58E-37A3-4217-89EE-EBFEA2EAFD85}" type="sibTrans" cxnId="{0B033B35-C84E-4AB4-BC4B-AFF87D2308F7}">
      <dgm:prSet/>
      <dgm:spPr/>
      <dgm:t>
        <a:bodyPr/>
        <a:lstStyle/>
        <a:p>
          <a:endParaRPr lang="en-US"/>
        </a:p>
      </dgm:t>
    </dgm:pt>
    <dgm:pt modelId="{FC86EC6B-9CB3-4A19-A3CF-E49E13C6F680}">
      <dgm:prSet/>
      <dgm:spPr/>
      <dgm:t>
        <a:bodyPr/>
        <a:lstStyle/>
        <a:p>
          <a:r>
            <a:rPr lang="en-GB" dirty="0"/>
            <a:t>In the professional market this can involve creating job skill profiles, researching emerging topic areas, tracking corporate R&amp;D, and always listening to the customer.</a:t>
          </a:r>
          <a:endParaRPr lang="en-US" dirty="0"/>
        </a:p>
      </dgm:t>
    </dgm:pt>
    <dgm:pt modelId="{CF82D8EE-864C-4B36-B608-F10B3CBD8D92}" type="parTrans" cxnId="{B2E67DD4-7B55-45F2-A6D8-66F087C999F8}">
      <dgm:prSet/>
      <dgm:spPr/>
      <dgm:t>
        <a:bodyPr/>
        <a:lstStyle/>
        <a:p>
          <a:endParaRPr lang="en-US"/>
        </a:p>
      </dgm:t>
    </dgm:pt>
    <dgm:pt modelId="{FB812165-C451-46E0-9B65-609E4B2304CA}" type="sibTrans" cxnId="{B2E67DD4-7B55-45F2-A6D8-66F087C999F8}">
      <dgm:prSet/>
      <dgm:spPr/>
      <dgm:t>
        <a:bodyPr/>
        <a:lstStyle/>
        <a:p>
          <a:endParaRPr lang="en-US"/>
        </a:p>
      </dgm:t>
    </dgm:pt>
    <dgm:pt modelId="{77672102-E673-4532-97A9-AF2897ACA2A3}" type="pres">
      <dgm:prSet presAssocID="{7415E34A-B419-43E0-96FE-E79DFF5B5F89}" presName="root" presStyleCnt="0">
        <dgm:presLayoutVars>
          <dgm:dir/>
          <dgm:resizeHandles val="exact"/>
        </dgm:presLayoutVars>
      </dgm:prSet>
      <dgm:spPr/>
    </dgm:pt>
    <dgm:pt modelId="{2E439D16-C5BB-4F39-97D4-2287D9C5BEB3}" type="pres">
      <dgm:prSet presAssocID="{EC5DD50C-737E-420F-A335-50590C1141B1}" presName="compNode" presStyleCnt="0"/>
      <dgm:spPr/>
    </dgm:pt>
    <dgm:pt modelId="{641940A4-3D30-4100-A44F-9296639A3483}" type="pres">
      <dgm:prSet presAssocID="{EC5DD50C-737E-420F-A335-50590C1141B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9DC36DE7-5CF8-4DC6-80FF-611CE96D3C77}" type="pres">
      <dgm:prSet presAssocID="{EC5DD50C-737E-420F-A335-50590C1141B1}" presName="spaceRect" presStyleCnt="0"/>
      <dgm:spPr/>
    </dgm:pt>
    <dgm:pt modelId="{E65CA9A0-08B1-40A4-8BB9-64145AC8E779}" type="pres">
      <dgm:prSet presAssocID="{EC5DD50C-737E-420F-A335-50590C1141B1}" presName="textRect" presStyleLbl="revTx" presStyleIdx="0" presStyleCnt="3">
        <dgm:presLayoutVars>
          <dgm:chMax val="1"/>
          <dgm:chPref val="1"/>
        </dgm:presLayoutVars>
      </dgm:prSet>
      <dgm:spPr/>
    </dgm:pt>
    <dgm:pt modelId="{70658929-7DF7-493B-9ECA-8DDD0BCD5220}" type="pres">
      <dgm:prSet presAssocID="{DA7F3119-5A41-4225-8EAA-504F8667B94D}" presName="sibTrans" presStyleCnt="0"/>
      <dgm:spPr/>
    </dgm:pt>
    <dgm:pt modelId="{7F5593C7-8253-4169-BE68-39AC85898615}" type="pres">
      <dgm:prSet presAssocID="{2908AFC0-CD0A-4CDE-A06A-AF2A6904CA48}" presName="compNode" presStyleCnt="0"/>
      <dgm:spPr/>
    </dgm:pt>
    <dgm:pt modelId="{5C2F39F3-1872-4C1F-BCCB-1F3368CF2DF4}" type="pres">
      <dgm:prSet presAssocID="{2908AFC0-CD0A-4CDE-A06A-AF2A6904CA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07237B06-496D-421B-BE00-5D53452107B9}" type="pres">
      <dgm:prSet presAssocID="{2908AFC0-CD0A-4CDE-A06A-AF2A6904CA48}" presName="spaceRect" presStyleCnt="0"/>
      <dgm:spPr/>
    </dgm:pt>
    <dgm:pt modelId="{64083796-1AE6-4D4A-B930-0437E5C47FC2}" type="pres">
      <dgm:prSet presAssocID="{2908AFC0-CD0A-4CDE-A06A-AF2A6904CA48}" presName="textRect" presStyleLbl="revTx" presStyleIdx="1" presStyleCnt="3">
        <dgm:presLayoutVars>
          <dgm:chMax val="1"/>
          <dgm:chPref val="1"/>
        </dgm:presLayoutVars>
      </dgm:prSet>
      <dgm:spPr/>
    </dgm:pt>
    <dgm:pt modelId="{3D215355-E8CA-41D5-AA6D-98E4ACE3454C}" type="pres">
      <dgm:prSet presAssocID="{7839B58E-37A3-4217-89EE-EBFEA2EAFD85}" presName="sibTrans" presStyleCnt="0"/>
      <dgm:spPr/>
    </dgm:pt>
    <dgm:pt modelId="{7CD0AB7C-62BE-4400-AB82-EF43708E2CCF}" type="pres">
      <dgm:prSet presAssocID="{FC86EC6B-9CB3-4A19-A3CF-E49E13C6F680}" presName="compNode" presStyleCnt="0"/>
      <dgm:spPr/>
    </dgm:pt>
    <dgm:pt modelId="{DBF97876-73F3-44D5-BC13-18EBAD5FA137}" type="pres">
      <dgm:prSet presAssocID="{FC86EC6B-9CB3-4A19-A3CF-E49E13C6F68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elder"/>
        </a:ext>
      </dgm:extLst>
    </dgm:pt>
    <dgm:pt modelId="{8FD18F8A-6DC1-4654-AFE8-A368F24027D4}" type="pres">
      <dgm:prSet presAssocID="{FC86EC6B-9CB3-4A19-A3CF-E49E13C6F680}" presName="spaceRect" presStyleCnt="0"/>
      <dgm:spPr/>
    </dgm:pt>
    <dgm:pt modelId="{276C3D8A-465B-4D84-9964-48355A421533}" type="pres">
      <dgm:prSet presAssocID="{FC86EC6B-9CB3-4A19-A3CF-E49E13C6F680}" presName="textRect" presStyleLbl="revTx" presStyleIdx="2" presStyleCnt="3">
        <dgm:presLayoutVars>
          <dgm:chMax val="1"/>
          <dgm:chPref val="1"/>
        </dgm:presLayoutVars>
      </dgm:prSet>
      <dgm:spPr/>
    </dgm:pt>
  </dgm:ptLst>
  <dgm:cxnLst>
    <dgm:cxn modelId="{4275392A-3E6D-4D03-9461-D1B32B63F5B6}" type="presOf" srcId="{7415E34A-B419-43E0-96FE-E79DFF5B5F89}" destId="{77672102-E673-4532-97A9-AF2897ACA2A3}" srcOrd="0" destOrd="0" presId="urn:microsoft.com/office/officeart/2018/2/layout/IconLabelList"/>
    <dgm:cxn modelId="{0B033B35-C84E-4AB4-BC4B-AFF87D2308F7}" srcId="{7415E34A-B419-43E0-96FE-E79DFF5B5F89}" destId="{2908AFC0-CD0A-4CDE-A06A-AF2A6904CA48}" srcOrd="1" destOrd="0" parTransId="{7CE88F17-A171-4D79-9C36-5EDE2A9469D6}" sibTransId="{7839B58E-37A3-4217-89EE-EBFEA2EAFD85}"/>
    <dgm:cxn modelId="{67BBC93B-FC8D-4900-B5AD-D175927CE622}" srcId="{7415E34A-B419-43E0-96FE-E79DFF5B5F89}" destId="{EC5DD50C-737E-420F-A335-50590C1141B1}" srcOrd="0" destOrd="0" parTransId="{672FA142-1D93-4865-AE6F-512A94C0A7B5}" sibTransId="{DA7F3119-5A41-4225-8EAA-504F8667B94D}"/>
    <dgm:cxn modelId="{77062671-7096-42D2-B653-583B6B8C7F66}" type="presOf" srcId="{2908AFC0-CD0A-4CDE-A06A-AF2A6904CA48}" destId="{64083796-1AE6-4D4A-B930-0437E5C47FC2}" srcOrd="0" destOrd="0" presId="urn:microsoft.com/office/officeart/2018/2/layout/IconLabelList"/>
    <dgm:cxn modelId="{7BB140BE-E69B-4815-8189-CD7236D57F00}" type="presOf" srcId="{FC86EC6B-9CB3-4A19-A3CF-E49E13C6F680}" destId="{276C3D8A-465B-4D84-9964-48355A421533}" srcOrd="0" destOrd="0" presId="urn:microsoft.com/office/officeart/2018/2/layout/IconLabelList"/>
    <dgm:cxn modelId="{4DA646CC-7FE2-4336-987C-1EA4CD51380D}" type="presOf" srcId="{EC5DD50C-737E-420F-A335-50590C1141B1}" destId="{E65CA9A0-08B1-40A4-8BB9-64145AC8E779}" srcOrd="0" destOrd="0" presId="urn:microsoft.com/office/officeart/2018/2/layout/IconLabelList"/>
    <dgm:cxn modelId="{B2E67DD4-7B55-45F2-A6D8-66F087C999F8}" srcId="{7415E34A-B419-43E0-96FE-E79DFF5B5F89}" destId="{FC86EC6B-9CB3-4A19-A3CF-E49E13C6F680}" srcOrd="2" destOrd="0" parTransId="{CF82D8EE-864C-4B36-B608-F10B3CBD8D92}" sibTransId="{FB812165-C451-46E0-9B65-609E4B2304CA}"/>
    <dgm:cxn modelId="{302BC965-4DA8-46FC-A4D8-5A4C64793F6A}" type="presParOf" srcId="{77672102-E673-4532-97A9-AF2897ACA2A3}" destId="{2E439D16-C5BB-4F39-97D4-2287D9C5BEB3}" srcOrd="0" destOrd="0" presId="urn:microsoft.com/office/officeart/2018/2/layout/IconLabelList"/>
    <dgm:cxn modelId="{F291D305-4802-4EB1-A429-822D41E002D3}" type="presParOf" srcId="{2E439D16-C5BB-4F39-97D4-2287D9C5BEB3}" destId="{641940A4-3D30-4100-A44F-9296639A3483}" srcOrd="0" destOrd="0" presId="urn:microsoft.com/office/officeart/2018/2/layout/IconLabelList"/>
    <dgm:cxn modelId="{B62A2771-523E-46B7-B82B-8EB70844FC37}" type="presParOf" srcId="{2E439D16-C5BB-4F39-97D4-2287D9C5BEB3}" destId="{9DC36DE7-5CF8-4DC6-80FF-611CE96D3C77}" srcOrd="1" destOrd="0" presId="urn:microsoft.com/office/officeart/2018/2/layout/IconLabelList"/>
    <dgm:cxn modelId="{0563D94D-5BC4-49AB-BE2C-7766B9F18345}" type="presParOf" srcId="{2E439D16-C5BB-4F39-97D4-2287D9C5BEB3}" destId="{E65CA9A0-08B1-40A4-8BB9-64145AC8E779}" srcOrd="2" destOrd="0" presId="urn:microsoft.com/office/officeart/2018/2/layout/IconLabelList"/>
    <dgm:cxn modelId="{C9AE24C5-FA8C-415C-9329-08BD1E6EA311}" type="presParOf" srcId="{77672102-E673-4532-97A9-AF2897ACA2A3}" destId="{70658929-7DF7-493B-9ECA-8DDD0BCD5220}" srcOrd="1" destOrd="0" presId="urn:microsoft.com/office/officeart/2018/2/layout/IconLabelList"/>
    <dgm:cxn modelId="{BB97FEFE-B238-42A9-A571-125967E9C6BD}" type="presParOf" srcId="{77672102-E673-4532-97A9-AF2897ACA2A3}" destId="{7F5593C7-8253-4169-BE68-39AC85898615}" srcOrd="2" destOrd="0" presId="urn:microsoft.com/office/officeart/2018/2/layout/IconLabelList"/>
    <dgm:cxn modelId="{E46CA9A5-E834-4306-8258-DE0EC11B2034}" type="presParOf" srcId="{7F5593C7-8253-4169-BE68-39AC85898615}" destId="{5C2F39F3-1872-4C1F-BCCB-1F3368CF2DF4}" srcOrd="0" destOrd="0" presId="urn:microsoft.com/office/officeart/2018/2/layout/IconLabelList"/>
    <dgm:cxn modelId="{207BEB0D-0D51-4D8B-A9CA-A94937C8CC27}" type="presParOf" srcId="{7F5593C7-8253-4169-BE68-39AC85898615}" destId="{07237B06-496D-421B-BE00-5D53452107B9}" srcOrd="1" destOrd="0" presId="urn:microsoft.com/office/officeart/2018/2/layout/IconLabelList"/>
    <dgm:cxn modelId="{E39FCFF4-1FD4-42C9-ACCA-20EF611BC243}" type="presParOf" srcId="{7F5593C7-8253-4169-BE68-39AC85898615}" destId="{64083796-1AE6-4D4A-B930-0437E5C47FC2}" srcOrd="2" destOrd="0" presId="urn:microsoft.com/office/officeart/2018/2/layout/IconLabelList"/>
    <dgm:cxn modelId="{2B6728B1-ECED-4689-AD7D-C5BFAC8528C3}" type="presParOf" srcId="{77672102-E673-4532-97A9-AF2897ACA2A3}" destId="{3D215355-E8CA-41D5-AA6D-98E4ACE3454C}" srcOrd="3" destOrd="0" presId="urn:microsoft.com/office/officeart/2018/2/layout/IconLabelList"/>
    <dgm:cxn modelId="{54229A7A-7DE6-4DA9-AEEF-DF72BE27DCC4}" type="presParOf" srcId="{77672102-E673-4532-97A9-AF2897ACA2A3}" destId="{7CD0AB7C-62BE-4400-AB82-EF43708E2CCF}" srcOrd="4" destOrd="0" presId="urn:microsoft.com/office/officeart/2018/2/layout/IconLabelList"/>
    <dgm:cxn modelId="{525626CA-E3BC-4E75-8700-3F6BCEB8E945}" type="presParOf" srcId="{7CD0AB7C-62BE-4400-AB82-EF43708E2CCF}" destId="{DBF97876-73F3-44D5-BC13-18EBAD5FA137}" srcOrd="0" destOrd="0" presId="urn:microsoft.com/office/officeart/2018/2/layout/IconLabelList"/>
    <dgm:cxn modelId="{B6102026-C179-4DAB-BB4E-06481F268714}" type="presParOf" srcId="{7CD0AB7C-62BE-4400-AB82-EF43708E2CCF}" destId="{8FD18F8A-6DC1-4654-AFE8-A368F24027D4}" srcOrd="1" destOrd="0" presId="urn:microsoft.com/office/officeart/2018/2/layout/IconLabelList"/>
    <dgm:cxn modelId="{1936D4A4-1040-4B90-8D24-0CEFB995BD60}" type="presParOf" srcId="{7CD0AB7C-62BE-4400-AB82-EF43708E2CCF}" destId="{276C3D8A-465B-4D84-9964-48355A42153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C9E646-FACC-488F-9688-B4A053D716F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67A1055-D564-493D-838A-A913140278E6}">
      <dgm:prSet/>
      <dgm:spPr/>
      <dgm:t>
        <a:bodyPr/>
        <a:lstStyle/>
        <a:p>
          <a:r>
            <a:rPr lang="en-GB"/>
            <a:t>We need to convince potential authors of the value of writing a book. In STEM, we do not make a straightforward financial argument for the value of writing.</a:t>
          </a:r>
          <a:endParaRPr lang="en-US"/>
        </a:p>
      </dgm:t>
    </dgm:pt>
    <dgm:pt modelId="{5E72FD6A-D8AE-4D3D-9AB3-564791392BF9}" type="parTrans" cxnId="{4F46C479-F1B7-41AF-A71C-98323EE033F4}">
      <dgm:prSet/>
      <dgm:spPr/>
      <dgm:t>
        <a:bodyPr/>
        <a:lstStyle/>
        <a:p>
          <a:endParaRPr lang="en-US"/>
        </a:p>
      </dgm:t>
    </dgm:pt>
    <dgm:pt modelId="{507015AE-DC2A-49E0-B935-2F77ECB8A1B2}" type="sibTrans" cxnId="{4F46C479-F1B7-41AF-A71C-98323EE033F4}">
      <dgm:prSet/>
      <dgm:spPr/>
      <dgm:t>
        <a:bodyPr/>
        <a:lstStyle/>
        <a:p>
          <a:endParaRPr lang="en-US"/>
        </a:p>
      </dgm:t>
    </dgm:pt>
    <dgm:pt modelId="{BBFD580C-8A24-434A-8707-D953D86A34BC}">
      <dgm:prSet/>
      <dgm:spPr/>
      <dgm:t>
        <a:bodyPr/>
        <a:lstStyle/>
        <a:p>
          <a:r>
            <a:rPr lang="en-GB"/>
            <a:t>Writing might help with career advancement – a professor might get tenure, an engineer might get a promotion due to increased visibility of expertise externally.</a:t>
          </a:r>
          <a:endParaRPr lang="en-US"/>
        </a:p>
      </dgm:t>
    </dgm:pt>
    <dgm:pt modelId="{4D3CAA9D-EB3F-465E-81B5-87F50765057F}" type="parTrans" cxnId="{07D0305E-A716-4E4B-BD67-BED29626E7AC}">
      <dgm:prSet/>
      <dgm:spPr/>
      <dgm:t>
        <a:bodyPr/>
        <a:lstStyle/>
        <a:p>
          <a:endParaRPr lang="en-US"/>
        </a:p>
      </dgm:t>
    </dgm:pt>
    <dgm:pt modelId="{3E109B42-BDC2-40E8-83C7-7F081CE888F4}" type="sibTrans" cxnId="{07D0305E-A716-4E4B-BD67-BED29626E7AC}">
      <dgm:prSet/>
      <dgm:spPr/>
      <dgm:t>
        <a:bodyPr/>
        <a:lstStyle/>
        <a:p>
          <a:endParaRPr lang="en-US"/>
        </a:p>
      </dgm:t>
    </dgm:pt>
    <dgm:pt modelId="{35B62B56-A099-4969-8BE1-D0D313B5CA48}">
      <dgm:prSet/>
      <dgm:spPr/>
      <dgm:t>
        <a:bodyPr/>
        <a:lstStyle/>
        <a:p>
          <a:r>
            <a:rPr lang="en-GB"/>
            <a:t>A book might serve as a calling card for a consultant: “I literally wrote the book on this.”</a:t>
          </a:r>
          <a:endParaRPr lang="en-US"/>
        </a:p>
      </dgm:t>
    </dgm:pt>
    <dgm:pt modelId="{88038250-E65F-42DF-9C41-94A210F22FC0}" type="parTrans" cxnId="{59DFFA45-FE4C-4F7A-B28F-1C7D265383B9}">
      <dgm:prSet/>
      <dgm:spPr/>
      <dgm:t>
        <a:bodyPr/>
        <a:lstStyle/>
        <a:p>
          <a:endParaRPr lang="en-US"/>
        </a:p>
      </dgm:t>
    </dgm:pt>
    <dgm:pt modelId="{890A2BC7-B690-4D11-93C4-98E7427A2461}" type="sibTrans" cxnId="{59DFFA45-FE4C-4F7A-B28F-1C7D265383B9}">
      <dgm:prSet/>
      <dgm:spPr/>
      <dgm:t>
        <a:bodyPr/>
        <a:lstStyle/>
        <a:p>
          <a:endParaRPr lang="en-US"/>
        </a:p>
      </dgm:t>
    </dgm:pt>
    <dgm:pt modelId="{A40D3911-7850-4FCD-9490-B75B68A9D21C}">
      <dgm:prSet/>
      <dgm:spPr/>
      <dgm:t>
        <a:bodyPr/>
        <a:lstStyle/>
        <a:p>
          <a:r>
            <a:rPr lang="en-GB"/>
            <a:t>It is proof of esteem and the value of their work.</a:t>
          </a:r>
          <a:endParaRPr lang="en-US"/>
        </a:p>
      </dgm:t>
    </dgm:pt>
    <dgm:pt modelId="{E2910315-CDAA-4D88-B8AC-6C82B5DBAE80}" type="parTrans" cxnId="{4FBE8FC8-D4BB-481A-8A0C-85C82FAD177C}">
      <dgm:prSet/>
      <dgm:spPr/>
      <dgm:t>
        <a:bodyPr/>
        <a:lstStyle/>
        <a:p>
          <a:endParaRPr lang="en-US"/>
        </a:p>
      </dgm:t>
    </dgm:pt>
    <dgm:pt modelId="{338B3615-DD66-4EC1-831F-B220729748E0}" type="sibTrans" cxnId="{4FBE8FC8-D4BB-481A-8A0C-85C82FAD177C}">
      <dgm:prSet/>
      <dgm:spPr/>
      <dgm:t>
        <a:bodyPr/>
        <a:lstStyle/>
        <a:p>
          <a:endParaRPr lang="en-US"/>
        </a:p>
      </dgm:t>
    </dgm:pt>
    <dgm:pt modelId="{D2A067BF-D92D-433C-B3C6-1821ECEF7F00}">
      <dgm:prSet/>
      <dgm:spPr/>
      <dgm:t>
        <a:bodyPr/>
        <a:lstStyle/>
        <a:p>
          <a:r>
            <a:rPr lang="en-GB"/>
            <a:t>It helps advance knowledge and to further education in their field.</a:t>
          </a:r>
          <a:endParaRPr lang="en-US"/>
        </a:p>
      </dgm:t>
    </dgm:pt>
    <dgm:pt modelId="{CA1DD6F4-C1C9-4490-92AF-BB9B22426A81}" type="parTrans" cxnId="{69C4FA3E-F2C3-4C39-A774-54AAA0265FC8}">
      <dgm:prSet/>
      <dgm:spPr/>
      <dgm:t>
        <a:bodyPr/>
        <a:lstStyle/>
        <a:p>
          <a:endParaRPr lang="en-US"/>
        </a:p>
      </dgm:t>
    </dgm:pt>
    <dgm:pt modelId="{DAAA45FF-EFEB-4483-B001-07627367C30A}" type="sibTrans" cxnId="{69C4FA3E-F2C3-4C39-A774-54AAA0265FC8}">
      <dgm:prSet/>
      <dgm:spPr/>
      <dgm:t>
        <a:bodyPr/>
        <a:lstStyle/>
        <a:p>
          <a:endParaRPr lang="en-US"/>
        </a:p>
      </dgm:t>
    </dgm:pt>
    <dgm:pt modelId="{6F358BA6-7914-4902-85D0-216047AECC91}">
      <dgm:prSet/>
      <dgm:spPr/>
      <dgm:t>
        <a:bodyPr/>
        <a:lstStyle/>
        <a:p>
          <a:r>
            <a:rPr lang="en-GB"/>
            <a:t>A book can be used as ‘soft promotion’ by a company to promote a particular method, software, or component that helps build demand for their company’s products or services.</a:t>
          </a:r>
          <a:endParaRPr lang="en-US"/>
        </a:p>
      </dgm:t>
    </dgm:pt>
    <dgm:pt modelId="{D8AB3A2E-8AC2-46FA-B461-078D20409D11}" type="parTrans" cxnId="{32AE244B-E9D7-4CA5-97C0-E806A67E562C}">
      <dgm:prSet/>
      <dgm:spPr/>
      <dgm:t>
        <a:bodyPr/>
        <a:lstStyle/>
        <a:p>
          <a:endParaRPr lang="en-US"/>
        </a:p>
      </dgm:t>
    </dgm:pt>
    <dgm:pt modelId="{EA893830-33C1-408B-A474-52CC5CB694BA}" type="sibTrans" cxnId="{32AE244B-E9D7-4CA5-97C0-E806A67E562C}">
      <dgm:prSet/>
      <dgm:spPr/>
      <dgm:t>
        <a:bodyPr/>
        <a:lstStyle/>
        <a:p>
          <a:endParaRPr lang="en-US"/>
        </a:p>
      </dgm:t>
    </dgm:pt>
    <dgm:pt modelId="{76938D42-34FC-4AE5-83DE-6F0D1BF1D465}" type="pres">
      <dgm:prSet presAssocID="{D9C9E646-FACC-488F-9688-B4A053D716F6}" presName="root" presStyleCnt="0">
        <dgm:presLayoutVars>
          <dgm:dir/>
          <dgm:resizeHandles val="exact"/>
        </dgm:presLayoutVars>
      </dgm:prSet>
      <dgm:spPr/>
    </dgm:pt>
    <dgm:pt modelId="{C2A3AB00-7A11-4675-8AFB-A9B2896E7730}" type="pres">
      <dgm:prSet presAssocID="{B67A1055-D564-493D-838A-A913140278E6}" presName="compNode" presStyleCnt="0"/>
      <dgm:spPr/>
    </dgm:pt>
    <dgm:pt modelId="{90CB54D1-892F-48A0-9CFD-DB29BC31380A}" type="pres">
      <dgm:prSet presAssocID="{B67A1055-D564-493D-838A-A913140278E6}" presName="bgRect" presStyleLbl="bgShp" presStyleIdx="0" presStyleCnt="6"/>
      <dgm:spPr/>
    </dgm:pt>
    <dgm:pt modelId="{3677097D-CAF4-4EBE-9B40-601925F228EA}" type="pres">
      <dgm:prSet presAssocID="{B67A1055-D564-493D-838A-A913140278E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port Add"/>
        </a:ext>
      </dgm:extLst>
    </dgm:pt>
    <dgm:pt modelId="{48AB0FD5-D2F8-4C28-8A94-1035E4159F2A}" type="pres">
      <dgm:prSet presAssocID="{B67A1055-D564-493D-838A-A913140278E6}" presName="spaceRect" presStyleCnt="0"/>
      <dgm:spPr/>
    </dgm:pt>
    <dgm:pt modelId="{7EF5DD3C-08E1-4947-8186-049BE002831C}" type="pres">
      <dgm:prSet presAssocID="{B67A1055-D564-493D-838A-A913140278E6}" presName="parTx" presStyleLbl="revTx" presStyleIdx="0" presStyleCnt="6">
        <dgm:presLayoutVars>
          <dgm:chMax val="0"/>
          <dgm:chPref val="0"/>
        </dgm:presLayoutVars>
      </dgm:prSet>
      <dgm:spPr/>
    </dgm:pt>
    <dgm:pt modelId="{AFEA7DD4-9784-4903-B322-5F9DC85ECF8B}" type="pres">
      <dgm:prSet presAssocID="{507015AE-DC2A-49E0-B935-2F77ECB8A1B2}" presName="sibTrans" presStyleCnt="0"/>
      <dgm:spPr/>
    </dgm:pt>
    <dgm:pt modelId="{12EAD250-CFCC-4864-A048-088D908BD0A0}" type="pres">
      <dgm:prSet presAssocID="{BBFD580C-8A24-434A-8707-D953D86A34BC}" presName="compNode" presStyleCnt="0"/>
      <dgm:spPr/>
    </dgm:pt>
    <dgm:pt modelId="{86F296F9-9404-4CAB-B603-62D335BA9A18}" type="pres">
      <dgm:prSet presAssocID="{BBFD580C-8A24-434A-8707-D953D86A34BC}" presName="bgRect" presStyleLbl="bgShp" presStyleIdx="1" presStyleCnt="6"/>
      <dgm:spPr/>
    </dgm:pt>
    <dgm:pt modelId="{6B50911F-72DA-4BC3-B722-B61F66E66BE2}" type="pres">
      <dgm:prSet presAssocID="{BBFD580C-8A24-434A-8707-D953D86A34B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nboarding"/>
        </a:ext>
      </dgm:extLst>
    </dgm:pt>
    <dgm:pt modelId="{7318BC56-41DE-406F-87AB-B38A3E9684D6}" type="pres">
      <dgm:prSet presAssocID="{BBFD580C-8A24-434A-8707-D953D86A34BC}" presName="spaceRect" presStyleCnt="0"/>
      <dgm:spPr/>
    </dgm:pt>
    <dgm:pt modelId="{679C748E-7114-484A-8BFC-9EEAC2934624}" type="pres">
      <dgm:prSet presAssocID="{BBFD580C-8A24-434A-8707-D953D86A34BC}" presName="parTx" presStyleLbl="revTx" presStyleIdx="1" presStyleCnt="6">
        <dgm:presLayoutVars>
          <dgm:chMax val="0"/>
          <dgm:chPref val="0"/>
        </dgm:presLayoutVars>
      </dgm:prSet>
      <dgm:spPr/>
    </dgm:pt>
    <dgm:pt modelId="{22030ED8-55A9-488D-A65F-0BFDB2835C4C}" type="pres">
      <dgm:prSet presAssocID="{3E109B42-BDC2-40E8-83C7-7F081CE888F4}" presName="sibTrans" presStyleCnt="0"/>
      <dgm:spPr/>
    </dgm:pt>
    <dgm:pt modelId="{ABCDF741-4C4F-4ECA-8421-96224DC3D6D1}" type="pres">
      <dgm:prSet presAssocID="{35B62B56-A099-4969-8BE1-D0D313B5CA48}" presName="compNode" presStyleCnt="0"/>
      <dgm:spPr/>
    </dgm:pt>
    <dgm:pt modelId="{70D4CE8A-DC2F-49D0-B4D9-14A4FFEB35AA}" type="pres">
      <dgm:prSet presAssocID="{35B62B56-A099-4969-8BE1-D0D313B5CA48}" presName="bgRect" presStyleLbl="bgShp" presStyleIdx="2" presStyleCnt="6"/>
      <dgm:spPr/>
    </dgm:pt>
    <dgm:pt modelId="{09E0E6B6-56C3-4D13-887F-E449A1D03C00}" type="pres">
      <dgm:prSet presAssocID="{35B62B56-A099-4969-8BE1-D0D313B5CA4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abric Report Library"/>
        </a:ext>
      </dgm:extLst>
    </dgm:pt>
    <dgm:pt modelId="{03E4D47D-8C39-44B2-B8A1-B914208D7365}" type="pres">
      <dgm:prSet presAssocID="{35B62B56-A099-4969-8BE1-D0D313B5CA48}" presName="spaceRect" presStyleCnt="0"/>
      <dgm:spPr/>
    </dgm:pt>
    <dgm:pt modelId="{E7479181-38FD-4847-BD6B-5EA6AAD2B110}" type="pres">
      <dgm:prSet presAssocID="{35B62B56-A099-4969-8BE1-D0D313B5CA48}" presName="parTx" presStyleLbl="revTx" presStyleIdx="2" presStyleCnt="6">
        <dgm:presLayoutVars>
          <dgm:chMax val="0"/>
          <dgm:chPref val="0"/>
        </dgm:presLayoutVars>
      </dgm:prSet>
      <dgm:spPr/>
    </dgm:pt>
    <dgm:pt modelId="{B0C060C8-2435-422C-A445-4CE1DC5520E6}" type="pres">
      <dgm:prSet presAssocID="{890A2BC7-B690-4D11-93C4-98E7427A2461}" presName="sibTrans" presStyleCnt="0"/>
      <dgm:spPr/>
    </dgm:pt>
    <dgm:pt modelId="{1F01A284-825A-4657-81E8-FC45E1CD88AF}" type="pres">
      <dgm:prSet presAssocID="{A40D3911-7850-4FCD-9490-B75B68A9D21C}" presName="compNode" presStyleCnt="0"/>
      <dgm:spPr/>
    </dgm:pt>
    <dgm:pt modelId="{7C06CBB7-4CA1-41C6-A043-6D5222A387FE}" type="pres">
      <dgm:prSet presAssocID="{A40D3911-7850-4FCD-9490-B75B68A9D21C}" presName="bgRect" presStyleLbl="bgShp" presStyleIdx="3" presStyleCnt="6"/>
      <dgm:spPr/>
    </dgm:pt>
    <dgm:pt modelId="{A69695F4-3ED8-4042-B692-79CA4477903B}" type="pres">
      <dgm:prSet presAssocID="{A40D3911-7850-4FCD-9490-B75B68A9D21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rror"/>
        </a:ext>
      </dgm:extLst>
    </dgm:pt>
    <dgm:pt modelId="{F28834C2-7DEE-4F3B-97A6-7BD3A0B75F37}" type="pres">
      <dgm:prSet presAssocID="{A40D3911-7850-4FCD-9490-B75B68A9D21C}" presName="spaceRect" presStyleCnt="0"/>
      <dgm:spPr/>
    </dgm:pt>
    <dgm:pt modelId="{F075EC43-A82C-4742-973A-5BFB7903CB8A}" type="pres">
      <dgm:prSet presAssocID="{A40D3911-7850-4FCD-9490-B75B68A9D21C}" presName="parTx" presStyleLbl="revTx" presStyleIdx="3" presStyleCnt="6">
        <dgm:presLayoutVars>
          <dgm:chMax val="0"/>
          <dgm:chPref val="0"/>
        </dgm:presLayoutVars>
      </dgm:prSet>
      <dgm:spPr/>
    </dgm:pt>
    <dgm:pt modelId="{58B8D04F-31CB-419A-B8B0-00BC0EC63F75}" type="pres">
      <dgm:prSet presAssocID="{338B3615-DD66-4EC1-831F-B220729748E0}" presName="sibTrans" presStyleCnt="0"/>
      <dgm:spPr/>
    </dgm:pt>
    <dgm:pt modelId="{F6B4479F-7820-4DB9-B749-CF84EBC61C4D}" type="pres">
      <dgm:prSet presAssocID="{D2A067BF-D92D-433C-B3C6-1821ECEF7F00}" presName="compNode" presStyleCnt="0"/>
      <dgm:spPr/>
    </dgm:pt>
    <dgm:pt modelId="{2D18F3CA-E963-4537-9373-2FBDA473077E}" type="pres">
      <dgm:prSet presAssocID="{D2A067BF-D92D-433C-B3C6-1821ECEF7F00}" presName="bgRect" presStyleLbl="bgShp" presStyleIdx="4" presStyleCnt="6"/>
      <dgm:spPr/>
    </dgm:pt>
    <dgm:pt modelId="{BD856837-F042-4E9D-9D37-49D2ACA4DA40}" type="pres">
      <dgm:prSet presAssocID="{D2A067BF-D92D-433C-B3C6-1821ECEF7F0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ducation"/>
        </a:ext>
      </dgm:extLst>
    </dgm:pt>
    <dgm:pt modelId="{43643D51-FF5E-4877-BBB2-EABD16374B0B}" type="pres">
      <dgm:prSet presAssocID="{D2A067BF-D92D-433C-B3C6-1821ECEF7F00}" presName="spaceRect" presStyleCnt="0"/>
      <dgm:spPr/>
    </dgm:pt>
    <dgm:pt modelId="{FCF0C8A7-3247-4A75-90F9-82ECFC701E71}" type="pres">
      <dgm:prSet presAssocID="{D2A067BF-D92D-433C-B3C6-1821ECEF7F00}" presName="parTx" presStyleLbl="revTx" presStyleIdx="4" presStyleCnt="6">
        <dgm:presLayoutVars>
          <dgm:chMax val="0"/>
          <dgm:chPref val="0"/>
        </dgm:presLayoutVars>
      </dgm:prSet>
      <dgm:spPr/>
    </dgm:pt>
    <dgm:pt modelId="{FBF7307A-F949-48AF-AB5D-96F2117DE3C3}" type="pres">
      <dgm:prSet presAssocID="{DAAA45FF-EFEB-4483-B001-07627367C30A}" presName="sibTrans" presStyleCnt="0"/>
      <dgm:spPr/>
    </dgm:pt>
    <dgm:pt modelId="{A439E598-E6F9-4891-97B7-A6A164CD557B}" type="pres">
      <dgm:prSet presAssocID="{6F358BA6-7914-4902-85D0-216047AECC91}" presName="compNode" presStyleCnt="0"/>
      <dgm:spPr/>
    </dgm:pt>
    <dgm:pt modelId="{2D273541-7363-4CAD-841E-9B5BB9F03FE3}" type="pres">
      <dgm:prSet presAssocID="{6F358BA6-7914-4902-85D0-216047AECC91}" presName="bgRect" presStyleLbl="bgShp" presStyleIdx="5" presStyleCnt="6"/>
      <dgm:spPr/>
    </dgm:pt>
    <dgm:pt modelId="{A9F428AE-CCA4-4D9B-BEF2-B6684D16B14B}" type="pres">
      <dgm:prSet presAssocID="{6F358BA6-7914-4902-85D0-216047AECC91}"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Robot"/>
        </a:ext>
      </dgm:extLst>
    </dgm:pt>
    <dgm:pt modelId="{41CFE559-AB3E-4D62-A005-0FCCB2945FDC}" type="pres">
      <dgm:prSet presAssocID="{6F358BA6-7914-4902-85D0-216047AECC91}" presName="spaceRect" presStyleCnt="0"/>
      <dgm:spPr/>
    </dgm:pt>
    <dgm:pt modelId="{7741F743-3BF0-46FF-9503-0090870F2FCB}" type="pres">
      <dgm:prSet presAssocID="{6F358BA6-7914-4902-85D0-216047AECC91}" presName="parTx" presStyleLbl="revTx" presStyleIdx="5" presStyleCnt="6">
        <dgm:presLayoutVars>
          <dgm:chMax val="0"/>
          <dgm:chPref val="0"/>
        </dgm:presLayoutVars>
      </dgm:prSet>
      <dgm:spPr/>
    </dgm:pt>
  </dgm:ptLst>
  <dgm:cxnLst>
    <dgm:cxn modelId="{E4C10F0C-76CA-492A-A571-11D2942C863D}" type="presOf" srcId="{6F358BA6-7914-4902-85D0-216047AECC91}" destId="{7741F743-3BF0-46FF-9503-0090870F2FCB}" srcOrd="0" destOrd="0" presId="urn:microsoft.com/office/officeart/2018/2/layout/IconVerticalSolidList"/>
    <dgm:cxn modelId="{69C4FA3E-F2C3-4C39-A774-54AAA0265FC8}" srcId="{D9C9E646-FACC-488F-9688-B4A053D716F6}" destId="{D2A067BF-D92D-433C-B3C6-1821ECEF7F00}" srcOrd="4" destOrd="0" parTransId="{CA1DD6F4-C1C9-4490-92AF-BB9B22426A81}" sibTransId="{DAAA45FF-EFEB-4483-B001-07627367C30A}"/>
    <dgm:cxn modelId="{07D0305E-A716-4E4B-BD67-BED29626E7AC}" srcId="{D9C9E646-FACC-488F-9688-B4A053D716F6}" destId="{BBFD580C-8A24-434A-8707-D953D86A34BC}" srcOrd="1" destOrd="0" parTransId="{4D3CAA9D-EB3F-465E-81B5-87F50765057F}" sibTransId="{3E109B42-BDC2-40E8-83C7-7F081CE888F4}"/>
    <dgm:cxn modelId="{34C0515F-8512-49BC-AEC8-E2C0D4F493B4}" type="presOf" srcId="{D9C9E646-FACC-488F-9688-B4A053D716F6}" destId="{76938D42-34FC-4AE5-83DE-6F0D1BF1D465}" srcOrd="0" destOrd="0" presId="urn:microsoft.com/office/officeart/2018/2/layout/IconVerticalSolidList"/>
    <dgm:cxn modelId="{59DFFA45-FE4C-4F7A-B28F-1C7D265383B9}" srcId="{D9C9E646-FACC-488F-9688-B4A053D716F6}" destId="{35B62B56-A099-4969-8BE1-D0D313B5CA48}" srcOrd="2" destOrd="0" parTransId="{88038250-E65F-42DF-9C41-94A210F22FC0}" sibTransId="{890A2BC7-B690-4D11-93C4-98E7427A2461}"/>
    <dgm:cxn modelId="{32AE244B-E9D7-4CA5-97C0-E806A67E562C}" srcId="{D9C9E646-FACC-488F-9688-B4A053D716F6}" destId="{6F358BA6-7914-4902-85D0-216047AECC91}" srcOrd="5" destOrd="0" parTransId="{D8AB3A2E-8AC2-46FA-B461-078D20409D11}" sibTransId="{EA893830-33C1-408B-A474-52CC5CB694BA}"/>
    <dgm:cxn modelId="{9F5B7174-E973-4D4B-ACF3-647960FAD9A2}" type="presOf" srcId="{35B62B56-A099-4969-8BE1-D0D313B5CA48}" destId="{E7479181-38FD-4847-BD6B-5EA6AAD2B110}" srcOrd="0" destOrd="0" presId="urn:microsoft.com/office/officeart/2018/2/layout/IconVerticalSolidList"/>
    <dgm:cxn modelId="{4F46C479-F1B7-41AF-A71C-98323EE033F4}" srcId="{D9C9E646-FACC-488F-9688-B4A053D716F6}" destId="{B67A1055-D564-493D-838A-A913140278E6}" srcOrd="0" destOrd="0" parTransId="{5E72FD6A-D8AE-4D3D-9AB3-564791392BF9}" sibTransId="{507015AE-DC2A-49E0-B935-2F77ECB8A1B2}"/>
    <dgm:cxn modelId="{651FC1C6-0379-44F1-8E47-7C9FC512AFA0}" type="presOf" srcId="{BBFD580C-8A24-434A-8707-D953D86A34BC}" destId="{679C748E-7114-484A-8BFC-9EEAC2934624}" srcOrd="0" destOrd="0" presId="urn:microsoft.com/office/officeart/2018/2/layout/IconVerticalSolidList"/>
    <dgm:cxn modelId="{4FBE8FC8-D4BB-481A-8A0C-85C82FAD177C}" srcId="{D9C9E646-FACC-488F-9688-B4A053D716F6}" destId="{A40D3911-7850-4FCD-9490-B75B68A9D21C}" srcOrd="3" destOrd="0" parTransId="{E2910315-CDAA-4D88-B8AC-6C82B5DBAE80}" sibTransId="{338B3615-DD66-4EC1-831F-B220729748E0}"/>
    <dgm:cxn modelId="{BE583BD4-6EFD-4B10-A7BB-790DB5CC287B}" type="presOf" srcId="{D2A067BF-D92D-433C-B3C6-1821ECEF7F00}" destId="{FCF0C8A7-3247-4A75-90F9-82ECFC701E71}" srcOrd="0" destOrd="0" presId="urn:microsoft.com/office/officeart/2018/2/layout/IconVerticalSolidList"/>
    <dgm:cxn modelId="{CB420EE2-6BBD-46C6-ACB0-3CB29A78354F}" type="presOf" srcId="{A40D3911-7850-4FCD-9490-B75B68A9D21C}" destId="{F075EC43-A82C-4742-973A-5BFB7903CB8A}" srcOrd="0" destOrd="0" presId="urn:microsoft.com/office/officeart/2018/2/layout/IconVerticalSolidList"/>
    <dgm:cxn modelId="{300B2EF1-F855-4422-B90E-342F7439690A}" type="presOf" srcId="{B67A1055-D564-493D-838A-A913140278E6}" destId="{7EF5DD3C-08E1-4947-8186-049BE002831C}" srcOrd="0" destOrd="0" presId="urn:microsoft.com/office/officeart/2018/2/layout/IconVerticalSolidList"/>
    <dgm:cxn modelId="{434F02FD-7D63-474B-B29E-660E1B87E15B}" type="presParOf" srcId="{76938D42-34FC-4AE5-83DE-6F0D1BF1D465}" destId="{C2A3AB00-7A11-4675-8AFB-A9B2896E7730}" srcOrd="0" destOrd="0" presId="urn:microsoft.com/office/officeart/2018/2/layout/IconVerticalSolidList"/>
    <dgm:cxn modelId="{72BE38FD-1E97-4E10-B20A-34D19A6470D4}" type="presParOf" srcId="{C2A3AB00-7A11-4675-8AFB-A9B2896E7730}" destId="{90CB54D1-892F-48A0-9CFD-DB29BC31380A}" srcOrd="0" destOrd="0" presId="urn:microsoft.com/office/officeart/2018/2/layout/IconVerticalSolidList"/>
    <dgm:cxn modelId="{AD62C1CC-3797-4ED9-9BE4-B60A1CCCF82B}" type="presParOf" srcId="{C2A3AB00-7A11-4675-8AFB-A9B2896E7730}" destId="{3677097D-CAF4-4EBE-9B40-601925F228EA}" srcOrd="1" destOrd="0" presId="urn:microsoft.com/office/officeart/2018/2/layout/IconVerticalSolidList"/>
    <dgm:cxn modelId="{5FF8B94F-C581-46A5-A72A-57F4341E5EB9}" type="presParOf" srcId="{C2A3AB00-7A11-4675-8AFB-A9B2896E7730}" destId="{48AB0FD5-D2F8-4C28-8A94-1035E4159F2A}" srcOrd="2" destOrd="0" presId="urn:microsoft.com/office/officeart/2018/2/layout/IconVerticalSolidList"/>
    <dgm:cxn modelId="{18BFEE5C-9085-48EA-BF69-B78E74FD3541}" type="presParOf" srcId="{C2A3AB00-7A11-4675-8AFB-A9B2896E7730}" destId="{7EF5DD3C-08E1-4947-8186-049BE002831C}" srcOrd="3" destOrd="0" presId="urn:microsoft.com/office/officeart/2018/2/layout/IconVerticalSolidList"/>
    <dgm:cxn modelId="{F84D9C59-BEC7-4E2F-AEFE-C5E1872D02C5}" type="presParOf" srcId="{76938D42-34FC-4AE5-83DE-6F0D1BF1D465}" destId="{AFEA7DD4-9784-4903-B322-5F9DC85ECF8B}" srcOrd="1" destOrd="0" presId="urn:microsoft.com/office/officeart/2018/2/layout/IconVerticalSolidList"/>
    <dgm:cxn modelId="{3BB3BB28-BDC0-4606-8549-1D5A34C69AC3}" type="presParOf" srcId="{76938D42-34FC-4AE5-83DE-6F0D1BF1D465}" destId="{12EAD250-CFCC-4864-A048-088D908BD0A0}" srcOrd="2" destOrd="0" presId="urn:microsoft.com/office/officeart/2018/2/layout/IconVerticalSolidList"/>
    <dgm:cxn modelId="{656A0E3C-C8D7-473A-B6E2-0053234934C4}" type="presParOf" srcId="{12EAD250-CFCC-4864-A048-088D908BD0A0}" destId="{86F296F9-9404-4CAB-B603-62D335BA9A18}" srcOrd="0" destOrd="0" presId="urn:microsoft.com/office/officeart/2018/2/layout/IconVerticalSolidList"/>
    <dgm:cxn modelId="{B424DDD7-E0EC-4E1B-8131-51312CBD4F5A}" type="presParOf" srcId="{12EAD250-CFCC-4864-A048-088D908BD0A0}" destId="{6B50911F-72DA-4BC3-B722-B61F66E66BE2}" srcOrd="1" destOrd="0" presId="urn:microsoft.com/office/officeart/2018/2/layout/IconVerticalSolidList"/>
    <dgm:cxn modelId="{60D07F2B-63BF-4973-8782-8F60078BA262}" type="presParOf" srcId="{12EAD250-CFCC-4864-A048-088D908BD0A0}" destId="{7318BC56-41DE-406F-87AB-B38A3E9684D6}" srcOrd="2" destOrd="0" presId="urn:microsoft.com/office/officeart/2018/2/layout/IconVerticalSolidList"/>
    <dgm:cxn modelId="{E3ED1B39-1DC5-46B8-92AD-00DBBD31896F}" type="presParOf" srcId="{12EAD250-CFCC-4864-A048-088D908BD0A0}" destId="{679C748E-7114-484A-8BFC-9EEAC2934624}" srcOrd="3" destOrd="0" presId="urn:microsoft.com/office/officeart/2018/2/layout/IconVerticalSolidList"/>
    <dgm:cxn modelId="{29C33B68-C22C-465B-9180-0024FFF384A3}" type="presParOf" srcId="{76938D42-34FC-4AE5-83DE-6F0D1BF1D465}" destId="{22030ED8-55A9-488D-A65F-0BFDB2835C4C}" srcOrd="3" destOrd="0" presId="urn:microsoft.com/office/officeart/2018/2/layout/IconVerticalSolidList"/>
    <dgm:cxn modelId="{E2B6C0CA-BE65-4235-9AAC-3E828786C07D}" type="presParOf" srcId="{76938D42-34FC-4AE5-83DE-6F0D1BF1D465}" destId="{ABCDF741-4C4F-4ECA-8421-96224DC3D6D1}" srcOrd="4" destOrd="0" presId="urn:microsoft.com/office/officeart/2018/2/layout/IconVerticalSolidList"/>
    <dgm:cxn modelId="{E744F460-3049-4F49-9F23-73FF35BD840F}" type="presParOf" srcId="{ABCDF741-4C4F-4ECA-8421-96224DC3D6D1}" destId="{70D4CE8A-DC2F-49D0-B4D9-14A4FFEB35AA}" srcOrd="0" destOrd="0" presId="urn:microsoft.com/office/officeart/2018/2/layout/IconVerticalSolidList"/>
    <dgm:cxn modelId="{428B4D1A-AC4E-4447-AF3F-A91235F36CCF}" type="presParOf" srcId="{ABCDF741-4C4F-4ECA-8421-96224DC3D6D1}" destId="{09E0E6B6-56C3-4D13-887F-E449A1D03C00}" srcOrd="1" destOrd="0" presId="urn:microsoft.com/office/officeart/2018/2/layout/IconVerticalSolidList"/>
    <dgm:cxn modelId="{6FA6A797-CE07-436D-BB03-0C2DFEFD2D23}" type="presParOf" srcId="{ABCDF741-4C4F-4ECA-8421-96224DC3D6D1}" destId="{03E4D47D-8C39-44B2-B8A1-B914208D7365}" srcOrd="2" destOrd="0" presId="urn:microsoft.com/office/officeart/2018/2/layout/IconVerticalSolidList"/>
    <dgm:cxn modelId="{637D7269-B46B-4B16-BEF6-B76D8C390538}" type="presParOf" srcId="{ABCDF741-4C4F-4ECA-8421-96224DC3D6D1}" destId="{E7479181-38FD-4847-BD6B-5EA6AAD2B110}" srcOrd="3" destOrd="0" presId="urn:microsoft.com/office/officeart/2018/2/layout/IconVerticalSolidList"/>
    <dgm:cxn modelId="{62E0CC3A-46CD-4D89-B0E4-0F6A990DF0DF}" type="presParOf" srcId="{76938D42-34FC-4AE5-83DE-6F0D1BF1D465}" destId="{B0C060C8-2435-422C-A445-4CE1DC5520E6}" srcOrd="5" destOrd="0" presId="urn:microsoft.com/office/officeart/2018/2/layout/IconVerticalSolidList"/>
    <dgm:cxn modelId="{BD1B6A87-3E9D-48B0-8F4F-451A8E34C8CF}" type="presParOf" srcId="{76938D42-34FC-4AE5-83DE-6F0D1BF1D465}" destId="{1F01A284-825A-4657-81E8-FC45E1CD88AF}" srcOrd="6" destOrd="0" presId="urn:microsoft.com/office/officeart/2018/2/layout/IconVerticalSolidList"/>
    <dgm:cxn modelId="{25F8F329-7F6F-4D6F-8AAC-86E5755E3A58}" type="presParOf" srcId="{1F01A284-825A-4657-81E8-FC45E1CD88AF}" destId="{7C06CBB7-4CA1-41C6-A043-6D5222A387FE}" srcOrd="0" destOrd="0" presId="urn:microsoft.com/office/officeart/2018/2/layout/IconVerticalSolidList"/>
    <dgm:cxn modelId="{B2D194E8-0638-4892-AA21-6DCCBCA4457A}" type="presParOf" srcId="{1F01A284-825A-4657-81E8-FC45E1CD88AF}" destId="{A69695F4-3ED8-4042-B692-79CA4477903B}" srcOrd="1" destOrd="0" presId="urn:microsoft.com/office/officeart/2018/2/layout/IconVerticalSolidList"/>
    <dgm:cxn modelId="{A67A6629-5919-4683-B419-1E643A261703}" type="presParOf" srcId="{1F01A284-825A-4657-81E8-FC45E1CD88AF}" destId="{F28834C2-7DEE-4F3B-97A6-7BD3A0B75F37}" srcOrd="2" destOrd="0" presId="urn:microsoft.com/office/officeart/2018/2/layout/IconVerticalSolidList"/>
    <dgm:cxn modelId="{7EE9168E-D5FB-491A-BB20-6BC55E6FBED9}" type="presParOf" srcId="{1F01A284-825A-4657-81E8-FC45E1CD88AF}" destId="{F075EC43-A82C-4742-973A-5BFB7903CB8A}" srcOrd="3" destOrd="0" presId="urn:microsoft.com/office/officeart/2018/2/layout/IconVerticalSolidList"/>
    <dgm:cxn modelId="{C6D948F5-69AC-40B2-BB93-4CAF5F0D56B8}" type="presParOf" srcId="{76938D42-34FC-4AE5-83DE-6F0D1BF1D465}" destId="{58B8D04F-31CB-419A-B8B0-00BC0EC63F75}" srcOrd="7" destOrd="0" presId="urn:microsoft.com/office/officeart/2018/2/layout/IconVerticalSolidList"/>
    <dgm:cxn modelId="{DA21FD47-0995-4720-9DE5-1820E0EE8B46}" type="presParOf" srcId="{76938D42-34FC-4AE5-83DE-6F0D1BF1D465}" destId="{F6B4479F-7820-4DB9-B749-CF84EBC61C4D}" srcOrd="8" destOrd="0" presId="urn:microsoft.com/office/officeart/2018/2/layout/IconVerticalSolidList"/>
    <dgm:cxn modelId="{0F5ABD97-A87E-4D0A-8AF1-797B6B0C3F32}" type="presParOf" srcId="{F6B4479F-7820-4DB9-B749-CF84EBC61C4D}" destId="{2D18F3CA-E963-4537-9373-2FBDA473077E}" srcOrd="0" destOrd="0" presId="urn:microsoft.com/office/officeart/2018/2/layout/IconVerticalSolidList"/>
    <dgm:cxn modelId="{86FA4F94-A000-43A8-AB49-2A8E2DB49D69}" type="presParOf" srcId="{F6B4479F-7820-4DB9-B749-CF84EBC61C4D}" destId="{BD856837-F042-4E9D-9D37-49D2ACA4DA40}" srcOrd="1" destOrd="0" presId="urn:microsoft.com/office/officeart/2018/2/layout/IconVerticalSolidList"/>
    <dgm:cxn modelId="{365600BB-C253-495E-B88C-EDD923DAA17B}" type="presParOf" srcId="{F6B4479F-7820-4DB9-B749-CF84EBC61C4D}" destId="{43643D51-FF5E-4877-BBB2-EABD16374B0B}" srcOrd="2" destOrd="0" presId="urn:microsoft.com/office/officeart/2018/2/layout/IconVerticalSolidList"/>
    <dgm:cxn modelId="{EAC618A1-D1F9-4A00-B495-E339FD5EEBC8}" type="presParOf" srcId="{F6B4479F-7820-4DB9-B749-CF84EBC61C4D}" destId="{FCF0C8A7-3247-4A75-90F9-82ECFC701E71}" srcOrd="3" destOrd="0" presId="urn:microsoft.com/office/officeart/2018/2/layout/IconVerticalSolidList"/>
    <dgm:cxn modelId="{E430EBB1-C35A-4BE8-847B-7F9AE82F2C79}" type="presParOf" srcId="{76938D42-34FC-4AE5-83DE-6F0D1BF1D465}" destId="{FBF7307A-F949-48AF-AB5D-96F2117DE3C3}" srcOrd="9" destOrd="0" presId="urn:microsoft.com/office/officeart/2018/2/layout/IconVerticalSolidList"/>
    <dgm:cxn modelId="{347045DD-0453-4D86-8E78-685E4E81AD3F}" type="presParOf" srcId="{76938D42-34FC-4AE5-83DE-6F0D1BF1D465}" destId="{A439E598-E6F9-4891-97B7-A6A164CD557B}" srcOrd="10" destOrd="0" presId="urn:microsoft.com/office/officeart/2018/2/layout/IconVerticalSolidList"/>
    <dgm:cxn modelId="{5D479385-2633-4913-9CFC-3EE973AF1127}" type="presParOf" srcId="{A439E598-E6F9-4891-97B7-A6A164CD557B}" destId="{2D273541-7363-4CAD-841E-9B5BB9F03FE3}" srcOrd="0" destOrd="0" presId="urn:microsoft.com/office/officeart/2018/2/layout/IconVerticalSolidList"/>
    <dgm:cxn modelId="{D3218B7A-B6E1-4581-A09E-E52A3D815DDE}" type="presParOf" srcId="{A439E598-E6F9-4891-97B7-A6A164CD557B}" destId="{A9F428AE-CCA4-4D9B-BEF2-B6684D16B14B}" srcOrd="1" destOrd="0" presId="urn:microsoft.com/office/officeart/2018/2/layout/IconVerticalSolidList"/>
    <dgm:cxn modelId="{D06788E2-6E6F-4EE2-9BCC-AF08C00E9EE5}" type="presParOf" srcId="{A439E598-E6F9-4891-97B7-A6A164CD557B}" destId="{41CFE559-AB3E-4D62-A005-0FCCB2945FDC}" srcOrd="2" destOrd="0" presId="urn:microsoft.com/office/officeart/2018/2/layout/IconVerticalSolidList"/>
    <dgm:cxn modelId="{439FD8E9-2AE9-46F7-8CAD-C94444043F45}" type="presParOf" srcId="{A439E598-E6F9-4891-97B7-A6A164CD557B}" destId="{7741F743-3BF0-46FF-9503-0090870F2FC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0E599A-B900-4D80-867F-A5887EAE312F}"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870EDA4B-C21A-48A0-8204-742C1DCDEF71}">
      <dgm:prSet/>
      <dgm:spPr/>
      <dgm:t>
        <a:bodyPr/>
        <a:lstStyle/>
        <a:p>
          <a:pPr>
            <a:lnSpc>
              <a:spcPct val="100000"/>
            </a:lnSpc>
          </a:pPr>
          <a:r>
            <a:rPr lang="en-GB"/>
            <a:t>Once we have a strong project idea and author, and we have managed to get that author to put together a proposal based on joint agreement of the topic, we need to present an internal business case for why the publishing company should invest in the project.</a:t>
          </a:r>
          <a:endParaRPr lang="en-US"/>
        </a:p>
      </dgm:t>
    </dgm:pt>
    <dgm:pt modelId="{7A3A4086-175C-496E-A27E-C2DA9BAA37A9}" type="parTrans" cxnId="{5427447F-D728-4F9D-9AC8-A1E7F81D273A}">
      <dgm:prSet/>
      <dgm:spPr/>
      <dgm:t>
        <a:bodyPr/>
        <a:lstStyle/>
        <a:p>
          <a:endParaRPr lang="en-US"/>
        </a:p>
      </dgm:t>
    </dgm:pt>
    <dgm:pt modelId="{B516411D-C693-4F43-8F1B-89FA9227FC69}" type="sibTrans" cxnId="{5427447F-D728-4F9D-9AC8-A1E7F81D273A}">
      <dgm:prSet/>
      <dgm:spPr/>
      <dgm:t>
        <a:bodyPr/>
        <a:lstStyle/>
        <a:p>
          <a:endParaRPr lang="en-US"/>
        </a:p>
      </dgm:t>
    </dgm:pt>
    <dgm:pt modelId="{2678050C-8F15-4945-A526-4B722992B756}">
      <dgm:prSet/>
      <dgm:spPr/>
      <dgm:t>
        <a:bodyPr/>
        <a:lstStyle/>
        <a:p>
          <a:pPr>
            <a:lnSpc>
              <a:spcPct val="100000"/>
            </a:lnSpc>
          </a:pPr>
          <a:r>
            <a:rPr lang="en-GB"/>
            <a:t>We need to provide data on sales of related titles, evidence of the demand for the product, include information on competing resources (books, journals, blogs), get reviews from peers. Editors need to present a plan for visibility and discoverability, relating strongly back to the brand of the author, and will also liaise with internal and external stakeholders (including society or corporate partners) for promotional support as well as content development support.</a:t>
          </a:r>
          <a:endParaRPr lang="en-US"/>
        </a:p>
      </dgm:t>
    </dgm:pt>
    <dgm:pt modelId="{DE140DAD-7388-4A36-8087-E7F7CD292632}" type="parTrans" cxnId="{B05F5DAF-DC91-42F5-B105-F01376301563}">
      <dgm:prSet/>
      <dgm:spPr/>
      <dgm:t>
        <a:bodyPr/>
        <a:lstStyle/>
        <a:p>
          <a:endParaRPr lang="en-US"/>
        </a:p>
      </dgm:t>
    </dgm:pt>
    <dgm:pt modelId="{94B97650-E8AB-444F-9C52-9AFA15B0B6AB}" type="sibTrans" cxnId="{B05F5DAF-DC91-42F5-B105-F01376301563}">
      <dgm:prSet/>
      <dgm:spPr/>
      <dgm:t>
        <a:bodyPr/>
        <a:lstStyle/>
        <a:p>
          <a:endParaRPr lang="en-US"/>
        </a:p>
      </dgm:t>
    </dgm:pt>
    <dgm:pt modelId="{CB538ACF-F251-4CFA-955E-B1AB15D495F6}" type="pres">
      <dgm:prSet presAssocID="{590E599A-B900-4D80-867F-A5887EAE312F}" presName="vert0" presStyleCnt="0">
        <dgm:presLayoutVars>
          <dgm:dir/>
          <dgm:animOne val="branch"/>
          <dgm:animLvl val="lvl"/>
        </dgm:presLayoutVars>
      </dgm:prSet>
      <dgm:spPr/>
    </dgm:pt>
    <dgm:pt modelId="{9EE459BF-47B9-4948-8F43-34F3A8CB15CC}" type="pres">
      <dgm:prSet presAssocID="{870EDA4B-C21A-48A0-8204-742C1DCDEF71}" presName="thickLine" presStyleLbl="alignNode1" presStyleIdx="0" presStyleCnt="2"/>
      <dgm:spPr/>
    </dgm:pt>
    <dgm:pt modelId="{5FEC88A3-499A-4A88-89C2-3B0BD96A3669}" type="pres">
      <dgm:prSet presAssocID="{870EDA4B-C21A-48A0-8204-742C1DCDEF71}" presName="horz1" presStyleCnt="0"/>
      <dgm:spPr/>
    </dgm:pt>
    <dgm:pt modelId="{0E648972-3F4C-4D9F-B058-5006DEF42CF7}" type="pres">
      <dgm:prSet presAssocID="{870EDA4B-C21A-48A0-8204-742C1DCDEF71}" presName="tx1" presStyleLbl="revTx" presStyleIdx="0" presStyleCnt="2"/>
      <dgm:spPr/>
    </dgm:pt>
    <dgm:pt modelId="{29EF5CFF-283B-44FF-A772-B7A32D402175}" type="pres">
      <dgm:prSet presAssocID="{870EDA4B-C21A-48A0-8204-742C1DCDEF71}" presName="vert1" presStyleCnt="0"/>
      <dgm:spPr/>
    </dgm:pt>
    <dgm:pt modelId="{FA7A064F-6F2D-454B-A4E3-E5F1F7EFF8C9}" type="pres">
      <dgm:prSet presAssocID="{2678050C-8F15-4945-A526-4B722992B756}" presName="thickLine" presStyleLbl="alignNode1" presStyleIdx="1" presStyleCnt="2"/>
      <dgm:spPr/>
    </dgm:pt>
    <dgm:pt modelId="{04D7785A-4F56-4D7A-AA94-FE07BBD49109}" type="pres">
      <dgm:prSet presAssocID="{2678050C-8F15-4945-A526-4B722992B756}" presName="horz1" presStyleCnt="0"/>
      <dgm:spPr/>
    </dgm:pt>
    <dgm:pt modelId="{1ED8D680-AE5D-4CED-BAFB-31D2AD708D5C}" type="pres">
      <dgm:prSet presAssocID="{2678050C-8F15-4945-A526-4B722992B756}" presName="tx1" presStyleLbl="revTx" presStyleIdx="1" presStyleCnt="2"/>
      <dgm:spPr/>
    </dgm:pt>
    <dgm:pt modelId="{AF093691-4BBF-436C-842D-4925D4538E51}" type="pres">
      <dgm:prSet presAssocID="{2678050C-8F15-4945-A526-4B722992B756}" presName="vert1" presStyleCnt="0"/>
      <dgm:spPr/>
    </dgm:pt>
  </dgm:ptLst>
  <dgm:cxnLst>
    <dgm:cxn modelId="{5EFF4C09-8C3B-4A05-907B-2DD0EFEC259C}" type="presOf" srcId="{590E599A-B900-4D80-867F-A5887EAE312F}" destId="{CB538ACF-F251-4CFA-955E-B1AB15D495F6}" srcOrd="0" destOrd="0" presId="urn:microsoft.com/office/officeart/2008/layout/LinedList"/>
    <dgm:cxn modelId="{E0472C17-3578-47D7-8B9A-42807F81C54C}" type="presOf" srcId="{870EDA4B-C21A-48A0-8204-742C1DCDEF71}" destId="{0E648972-3F4C-4D9F-B058-5006DEF42CF7}" srcOrd="0" destOrd="0" presId="urn:microsoft.com/office/officeart/2008/layout/LinedList"/>
    <dgm:cxn modelId="{1B61CE48-6597-4DC7-A70D-AFFF59A9F8E2}" type="presOf" srcId="{2678050C-8F15-4945-A526-4B722992B756}" destId="{1ED8D680-AE5D-4CED-BAFB-31D2AD708D5C}" srcOrd="0" destOrd="0" presId="urn:microsoft.com/office/officeart/2008/layout/LinedList"/>
    <dgm:cxn modelId="{5427447F-D728-4F9D-9AC8-A1E7F81D273A}" srcId="{590E599A-B900-4D80-867F-A5887EAE312F}" destId="{870EDA4B-C21A-48A0-8204-742C1DCDEF71}" srcOrd="0" destOrd="0" parTransId="{7A3A4086-175C-496E-A27E-C2DA9BAA37A9}" sibTransId="{B516411D-C693-4F43-8F1B-89FA9227FC69}"/>
    <dgm:cxn modelId="{B05F5DAF-DC91-42F5-B105-F01376301563}" srcId="{590E599A-B900-4D80-867F-A5887EAE312F}" destId="{2678050C-8F15-4945-A526-4B722992B756}" srcOrd="1" destOrd="0" parTransId="{DE140DAD-7388-4A36-8087-E7F7CD292632}" sibTransId="{94B97650-E8AB-444F-9C52-9AFA15B0B6AB}"/>
    <dgm:cxn modelId="{168F247E-38DE-47CF-85AC-8D96783717B7}" type="presParOf" srcId="{CB538ACF-F251-4CFA-955E-B1AB15D495F6}" destId="{9EE459BF-47B9-4948-8F43-34F3A8CB15CC}" srcOrd="0" destOrd="0" presId="urn:microsoft.com/office/officeart/2008/layout/LinedList"/>
    <dgm:cxn modelId="{2211FBC9-2CD3-4B0C-8601-3E9AD9F1946D}" type="presParOf" srcId="{CB538ACF-F251-4CFA-955E-B1AB15D495F6}" destId="{5FEC88A3-499A-4A88-89C2-3B0BD96A3669}" srcOrd="1" destOrd="0" presId="urn:microsoft.com/office/officeart/2008/layout/LinedList"/>
    <dgm:cxn modelId="{9259E94B-92F4-4DED-B665-B32A03E6FD75}" type="presParOf" srcId="{5FEC88A3-499A-4A88-89C2-3B0BD96A3669}" destId="{0E648972-3F4C-4D9F-B058-5006DEF42CF7}" srcOrd="0" destOrd="0" presId="urn:microsoft.com/office/officeart/2008/layout/LinedList"/>
    <dgm:cxn modelId="{094C706B-2653-40E7-8A07-4B54D00CD56D}" type="presParOf" srcId="{5FEC88A3-499A-4A88-89C2-3B0BD96A3669}" destId="{29EF5CFF-283B-44FF-A772-B7A32D402175}" srcOrd="1" destOrd="0" presId="urn:microsoft.com/office/officeart/2008/layout/LinedList"/>
    <dgm:cxn modelId="{352AEB29-EF36-4B40-AB1A-F0E7C2ED6A48}" type="presParOf" srcId="{CB538ACF-F251-4CFA-955E-B1AB15D495F6}" destId="{FA7A064F-6F2D-454B-A4E3-E5F1F7EFF8C9}" srcOrd="2" destOrd="0" presId="urn:microsoft.com/office/officeart/2008/layout/LinedList"/>
    <dgm:cxn modelId="{C923CF82-029D-4F1D-8A61-438519379B08}" type="presParOf" srcId="{CB538ACF-F251-4CFA-955E-B1AB15D495F6}" destId="{04D7785A-4F56-4D7A-AA94-FE07BBD49109}" srcOrd="3" destOrd="0" presId="urn:microsoft.com/office/officeart/2008/layout/LinedList"/>
    <dgm:cxn modelId="{4F7199CC-0202-432D-BA74-52F99B86114F}" type="presParOf" srcId="{04D7785A-4F56-4D7A-AA94-FE07BBD49109}" destId="{1ED8D680-AE5D-4CED-BAFB-31D2AD708D5C}" srcOrd="0" destOrd="0" presId="urn:microsoft.com/office/officeart/2008/layout/LinedList"/>
    <dgm:cxn modelId="{44711925-297A-4649-A506-F9B8658F08D2}" type="presParOf" srcId="{04D7785A-4F56-4D7A-AA94-FE07BBD49109}" destId="{AF093691-4BBF-436C-842D-4925D4538E5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5FF0CD-ABF7-4464-9463-E7A4D29A828D}"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572BE271-CACC-4C49-B994-038869A62D44}">
      <dgm:prSet/>
      <dgm:spPr/>
      <dgm:t>
        <a:bodyPr/>
        <a:lstStyle/>
        <a:p>
          <a:r>
            <a:rPr lang="en-GB"/>
            <a:t>As the project progress from proposal through to manuscript development, we continue to assess the market value and the need for the project. If a book has been under contract for 5 years has the landscape changed in that time? </a:t>
          </a:r>
          <a:endParaRPr lang="en-US"/>
        </a:p>
      </dgm:t>
    </dgm:pt>
    <dgm:pt modelId="{EA3C9775-505E-4DB4-B50A-41990B70B443}" type="parTrans" cxnId="{A0941DA8-FFFE-4E38-BBCC-72AA07C94F5F}">
      <dgm:prSet/>
      <dgm:spPr/>
      <dgm:t>
        <a:bodyPr/>
        <a:lstStyle/>
        <a:p>
          <a:endParaRPr lang="en-US"/>
        </a:p>
      </dgm:t>
    </dgm:pt>
    <dgm:pt modelId="{1FEBD34E-BF4D-4913-815D-227CFB59E5D7}" type="sibTrans" cxnId="{A0941DA8-FFFE-4E38-BBCC-72AA07C94F5F}">
      <dgm:prSet/>
      <dgm:spPr/>
      <dgm:t>
        <a:bodyPr/>
        <a:lstStyle/>
        <a:p>
          <a:endParaRPr lang="en-US"/>
        </a:p>
      </dgm:t>
    </dgm:pt>
    <dgm:pt modelId="{7E0F1C0C-0404-43CC-8178-9261AE4E7696}">
      <dgm:prSet/>
      <dgm:spPr/>
      <dgm:t>
        <a:bodyPr/>
        <a:lstStyle/>
        <a:p>
          <a:r>
            <a:rPr lang="en-GB"/>
            <a:t>Depending on the subject and company, we use peer reviewers to check the quality of the proposal and the manuscript and to help shape the architecture of the book. The table of contents might change as we go along to present the latest insights.</a:t>
          </a:r>
          <a:endParaRPr lang="en-US"/>
        </a:p>
      </dgm:t>
    </dgm:pt>
    <dgm:pt modelId="{72A546CC-2C16-41A9-A602-FD50048980E0}" type="parTrans" cxnId="{C0091295-6B6C-46CB-91D6-7BE0392FFA51}">
      <dgm:prSet/>
      <dgm:spPr/>
      <dgm:t>
        <a:bodyPr/>
        <a:lstStyle/>
        <a:p>
          <a:endParaRPr lang="en-US"/>
        </a:p>
      </dgm:t>
    </dgm:pt>
    <dgm:pt modelId="{88693C53-E8B7-41D4-AD1A-1BC45EBD59B7}" type="sibTrans" cxnId="{C0091295-6B6C-46CB-91D6-7BE0392FFA51}">
      <dgm:prSet/>
      <dgm:spPr/>
      <dgm:t>
        <a:bodyPr/>
        <a:lstStyle/>
        <a:p>
          <a:endParaRPr lang="en-US"/>
        </a:p>
      </dgm:t>
    </dgm:pt>
    <dgm:pt modelId="{64373CAA-F54A-42D9-B128-58ED1D40ACF9}">
      <dgm:prSet/>
      <dgm:spPr/>
      <dgm:t>
        <a:bodyPr/>
        <a:lstStyle/>
        <a:p>
          <a:r>
            <a:rPr lang="en-GB"/>
            <a:t>In professional publishing we often use real world examples and case studies. In all subjects we think about the reader and the relevant pedagogy and style to meet their needs. We quality assess the material and do plagiarism checks, and we might ask for material to be delivered chapter by chapter.</a:t>
          </a:r>
          <a:endParaRPr lang="en-US"/>
        </a:p>
      </dgm:t>
    </dgm:pt>
    <dgm:pt modelId="{A1FE3A7C-6570-41E4-874C-DD61FEBBB417}" type="parTrans" cxnId="{502950DF-B0AA-465A-A4D6-6800C87942D3}">
      <dgm:prSet/>
      <dgm:spPr/>
      <dgm:t>
        <a:bodyPr/>
        <a:lstStyle/>
        <a:p>
          <a:endParaRPr lang="en-US"/>
        </a:p>
      </dgm:t>
    </dgm:pt>
    <dgm:pt modelId="{01E844A7-3AF3-4E24-AA78-63FAE8543C43}" type="sibTrans" cxnId="{502950DF-B0AA-465A-A4D6-6800C87942D3}">
      <dgm:prSet/>
      <dgm:spPr/>
      <dgm:t>
        <a:bodyPr/>
        <a:lstStyle/>
        <a:p>
          <a:endParaRPr lang="en-US"/>
        </a:p>
      </dgm:t>
    </dgm:pt>
    <dgm:pt modelId="{E27690EE-D9E5-4D30-A334-32940D2226A3}" type="pres">
      <dgm:prSet presAssocID="{695FF0CD-ABF7-4464-9463-E7A4D29A828D}" presName="outerComposite" presStyleCnt="0">
        <dgm:presLayoutVars>
          <dgm:chMax val="5"/>
          <dgm:dir/>
          <dgm:resizeHandles val="exact"/>
        </dgm:presLayoutVars>
      </dgm:prSet>
      <dgm:spPr/>
    </dgm:pt>
    <dgm:pt modelId="{B0F7EE5F-3B51-46A8-998B-C00A403531DC}" type="pres">
      <dgm:prSet presAssocID="{695FF0CD-ABF7-4464-9463-E7A4D29A828D}" presName="dummyMaxCanvas" presStyleCnt="0">
        <dgm:presLayoutVars/>
      </dgm:prSet>
      <dgm:spPr/>
    </dgm:pt>
    <dgm:pt modelId="{19E1A143-501F-4868-9E96-43CA6DEDF9EE}" type="pres">
      <dgm:prSet presAssocID="{695FF0CD-ABF7-4464-9463-E7A4D29A828D}" presName="ThreeNodes_1" presStyleLbl="node1" presStyleIdx="0" presStyleCnt="3">
        <dgm:presLayoutVars>
          <dgm:bulletEnabled val="1"/>
        </dgm:presLayoutVars>
      </dgm:prSet>
      <dgm:spPr/>
    </dgm:pt>
    <dgm:pt modelId="{E7003077-D48C-4679-A440-B9D2643FC549}" type="pres">
      <dgm:prSet presAssocID="{695FF0CD-ABF7-4464-9463-E7A4D29A828D}" presName="ThreeNodes_2" presStyleLbl="node1" presStyleIdx="1" presStyleCnt="3">
        <dgm:presLayoutVars>
          <dgm:bulletEnabled val="1"/>
        </dgm:presLayoutVars>
      </dgm:prSet>
      <dgm:spPr/>
    </dgm:pt>
    <dgm:pt modelId="{ED7710F4-F863-4980-88BF-2E3202549BCC}" type="pres">
      <dgm:prSet presAssocID="{695FF0CD-ABF7-4464-9463-E7A4D29A828D}" presName="ThreeNodes_3" presStyleLbl="node1" presStyleIdx="2" presStyleCnt="3">
        <dgm:presLayoutVars>
          <dgm:bulletEnabled val="1"/>
        </dgm:presLayoutVars>
      </dgm:prSet>
      <dgm:spPr/>
    </dgm:pt>
    <dgm:pt modelId="{5A09E7CA-0295-4D18-84EB-857BD1BE5787}" type="pres">
      <dgm:prSet presAssocID="{695FF0CD-ABF7-4464-9463-E7A4D29A828D}" presName="ThreeConn_1-2" presStyleLbl="fgAccFollowNode1" presStyleIdx="0" presStyleCnt="2">
        <dgm:presLayoutVars>
          <dgm:bulletEnabled val="1"/>
        </dgm:presLayoutVars>
      </dgm:prSet>
      <dgm:spPr/>
    </dgm:pt>
    <dgm:pt modelId="{EEDE740B-B58E-4856-9F48-06529FA3BFCE}" type="pres">
      <dgm:prSet presAssocID="{695FF0CD-ABF7-4464-9463-E7A4D29A828D}" presName="ThreeConn_2-3" presStyleLbl="fgAccFollowNode1" presStyleIdx="1" presStyleCnt="2">
        <dgm:presLayoutVars>
          <dgm:bulletEnabled val="1"/>
        </dgm:presLayoutVars>
      </dgm:prSet>
      <dgm:spPr/>
    </dgm:pt>
    <dgm:pt modelId="{382F9B00-4FF3-4BD2-88DA-AE1BFBBE4EEB}" type="pres">
      <dgm:prSet presAssocID="{695FF0CD-ABF7-4464-9463-E7A4D29A828D}" presName="ThreeNodes_1_text" presStyleLbl="node1" presStyleIdx="2" presStyleCnt="3">
        <dgm:presLayoutVars>
          <dgm:bulletEnabled val="1"/>
        </dgm:presLayoutVars>
      </dgm:prSet>
      <dgm:spPr/>
    </dgm:pt>
    <dgm:pt modelId="{60239A8F-9DC1-4749-BEE8-51A8121F08C8}" type="pres">
      <dgm:prSet presAssocID="{695FF0CD-ABF7-4464-9463-E7A4D29A828D}" presName="ThreeNodes_2_text" presStyleLbl="node1" presStyleIdx="2" presStyleCnt="3">
        <dgm:presLayoutVars>
          <dgm:bulletEnabled val="1"/>
        </dgm:presLayoutVars>
      </dgm:prSet>
      <dgm:spPr/>
    </dgm:pt>
    <dgm:pt modelId="{66F9F1FB-F4EA-4CC3-B3E2-8BF8AAB3CDB7}" type="pres">
      <dgm:prSet presAssocID="{695FF0CD-ABF7-4464-9463-E7A4D29A828D}" presName="ThreeNodes_3_text" presStyleLbl="node1" presStyleIdx="2" presStyleCnt="3">
        <dgm:presLayoutVars>
          <dgm:bulletEnabled val="1"/>
        </dgm:presLayoutVars>
      </dgm:prSet>
      <dgm:spPr/>
    </dgm:pt>
  </dgm:ptLst>
  <dgm:cxnLst>
    <dgm:cxn modelId="{932F4911-C0DA-4CED-A3C8-08354AEAEA0B}" type="presOf" srcId="{7E0F1C0C-0404-43CC-8178-9261AE4E7696}" destId="{E7003077-D48C-4679-A440-B9D2643FC549}" srcOrd="0" destOrd="0" presId="urn:microsoft.com/office/officeart/2005/8/layout/vProcess5"/>
    <dgm:cxn modelId="{4932C435-A80B-4CB5-8E15-D44A64508ABC}" type="presOf" srcId="{1FEBD34E-BF4D-4913-815D-227CFB59E5D7}" destId="{5A09E7CA-0295-4D18-84EB-857BD1BE5787}" srcOrd="0" destOrd="0" presId="urn:microsoft.com/office/officeart/2005/8/layout/vProcess5"/>
    <dgm:cxn modelId="{78E4C241-447E-4AD4-93E1-4D3C5648281F}" type="presOf" srcId="{64373CAA-F54A-42D9-B128-58ED1D40ACF9}" destId="{66F9F1FB-F4EA-4CC3-B3E2-8BF8AAB3CDB7}" srcOrd="1" destOrd="0" presId="urn:microsoft.com/office/officeart/2005/8/layout/vProcess5"/>
    <dgm:cxn modelId="{C591E661-1F7F-4D21-856B-76BCAD06F297}" type="presOf" srcId="{572BE271-CACC-4C49-B994-038869A62D44}" destId="{382F9B00-4FF3-4BD2-88DA-AE1BFBBE4EEB}" srcOrd="1" destOrd="0" presId="urn:microsoft.com/office/officeart/2005/8/layout/vProcess5"/>
    <dgm:cxn modelId="{08836065-AD3E-46FB-BC06-5D4C2A254BE2}" type="presOf" srcId="{572BE271-CACC-4C49-B994-038869A62D44}" destId="{19E1A143-501F-4868-9E96-43CA6DEDF9EE}" srcOrd="0" destOrd="0" presId="urn:microsoft.com/office/officeart/2005/8/layout/vProcess5"/>
    <dgm:cxn modelId="{C0FEC459-26DF-4350-91C7-189435591B4E}" type="presOf" srcId="{88693C53-E8B7-41D4-AD1A-1BC45EBD59B7}" destId="{EEDE740B-B58E-4856-9F48-06529FA3BFCE}" srcOrd="0" destOrd="0" presId="urn:microsoft.com/office/officeart/2005/8/layout/vProcess5"/>
    <dgm:cxn modelId="{C0091295-6B6C-46CB-91D6-7BE0392FFA51}" srcId="{695FF0CD-ABF7-4464-9463-E7A4D29A828D}" destId="{7E0F1C0C-0404-43CC-8178-9261AE4E7696}" srcOrd="1" destOrd="0" parTransId="{72A546CC-2C16-41A9-A602-FD50048980E0}" sibTransId="{88693C53-E8B7-41D4-AD1A-1BC45EBD59B7}"/>
    <dgm:cxn modelId="{9705BFA5-7E1B-48D2-93CA-0668E60A2D7E}" type="presOf" srcId="{7E0F1C0C-0404-43CC-8178-9261AE4E7696}" destId="{60239A8F-9DC1-4749-BEE8-51A8121F08C8}" srcOrd="1" destOrd="0" presId="urn:microsoft.com/office/officeart/2005/8/layout/vProcess5"/>
    <dgm:cxn modelId="{A0941DA8-FFFE-4E38-BBCC-72AA07C94F5F}" srcId="{695FF0CD-ABF7-4464-9463-E7A4D29A828D}" destId="{572BE271-CACC-4C49-B994-038869A62D44}" srcOrd="0" destOrd="0" parTransId="{EA3C9775-505E-4DB4-B50A-41990B70B443}" sibTransId="{1FEBD34E-BF4D-4913-815D-227CFB59E5D7}"/>
    <dgm:cxn modelId="{C0E1FEB8-5904-4362-AF9A-92B1AAC734C3}" type="presOf" srcId="{64373CAA-F54A-42D9-B128-58ED1D40ACF9}" destId="{ED7710F4-F863-4980-88BF-2E3202549BCC}" srcOrd="0" destOrd="0" presId="urn:microsoft.com/office/officeart/2005/8/layout/vProcess5"/>
    <dgm:cxn modelId="{502950DF-B0AA-465A-A4D6-6800C87942D3}" srcId="{695FF0CD-ABF7-4464-9463-E7A4D29A828D}" destId="{64373CAA-F54A-42D9-B128-58ED1D40ACF9}" srcOrd="2" destOrd="0" parTransId="{A1FE3A7C-6570-41E4-874C-DD61FEBBB417}" sibTransId="{01E844A7-3AF3-4E24-AA78-63FAE8543C43}"/>
    <dgm:cxn modelId="{BA8C73F4-DB6B-4339-998B-FEC695ECAB12}" type="presOf" srcId="{695FF0CD-ABF7-4464-9463-E7A4D29A828D}" destId="{E27690EE-D9E5-4D30-A334-32940D2226A3}" srcOrd="0" destOrd="0" presId="urn:microsoft.com/office/officeart/2005/8/layout/vProcess5"/>
    <dgm:cxn modelId="{AF1D61BD-9A65-465F-A6C6-1E507109BCB4}" type="presParOf" srcId="{E27690EE-D9E5-4D30-A334-32940D2226A3}" destId="{B0F7EE5F-3B51-46A8-998B-C00A403531DC}" srcOrd="0" destOrd="0" presId="urn:microsoft.com/office/officeart/2005/8/layout/vProcess5"/>
    <dgm:cxn modelId="{6876FD26-228D-4355-BC69-20189649179C}" type="presParOf" srcId="{E27690EE-D9E5-4D30-A334-32940D2226A3}" destId="{19E1A143-501F-4868-9E96-43CA6DEDF9EE}" srcOrd="1" destOrd="0" presId="urn:microsoft.com/office/officeart/2005/8/layout/vProcess5"/>
    <dgm:cxn modelId="{9B4F279D-B5BA-4420-9AA6-678B8FE5A0BE}" type="presParOf" srcId="{E27690EE-D9E5-4D30-A334-32940D2226A3}" destId="{E7003077-D48C-4679-A440-B9D2643FC549}" srcOrd="2" destOrd="0" presId="urn:microsoft.com/office/officeart/2005/8/layout/vProcess5"/>
    <dgm:cxn modelId="{0F90BB00-335B-4618-B7FA-BF2E65EA5195}" type="presParOf" srcId="{E27690EE-D9E5-4D30-A334-32940D2226A3}" destId="{ED7710F4-F863-4980-88BF-2E3202549BCC}" srcOrd="3" destOrd="0" presId="urn:microsoft.com/office/officeart/2005/8/layout/vProcess5"/>
    <dgm:cxn modelId="{1743EBBE-071E-4C89-962D-72CF9A6AA39D}" type="presParOf" srcId="{E27690EE-D9E5-4D30-A334-32940D2226A3}" destId="{5A09E7CA-0295-4D18-84EB-857BD1BE5787}" srcOrd="4" destOrd="0" presId="urn:microsoft.com/office/officeart/2005/8/layout/vProcess5"/>
    <dgm:cxn modelId="{755FF9B1-9E8B-4784-A06C-3CCE75F14C32}" type="presParOf" srcId="{E27690EE-D9E5-4D30-A334-32940D2226A3}" destId="{EEDE740B-B58E-4856-9F48-06529FA3BFCE}" srcOrd="5" destOrd="0" presId="urn:microsoft.com/office/officeart/2005/8/layout/vProcess5"/>
    <dgm:cxn modelId="{F6961163-7303-428E-B3F7-29A656E62409}" type="presParOf" srcId="{E27690EE-D9E5-4D30-A334-32940D2226A3}" destId="{382F9B00-4FF3-4BD2-88DA-AE1BFBBE4EEB}" srcOrd="6" destOrd="0" presId="urn:microsoft.com/office/officeart/2005/8/layout/vProcess5"/>
    <dgm:cxn modelId="{A5E8C0B7-B25A-453E-903E-5DC5AC172926}" type="presParOf" srcId="{E27690EE-D9E5-4D30-A334-32940D2226A3}" destId="{60239A8F-9DC1-4749-BEE8-51A8121F08C8}" srcOrd="7" destOrd="0" presId="urn:microsoft.com/office/officeart/2005/8/layout/vProcess5"/>
    <dgm:cxn modelId="{414C76B9-3602-4C60-85AD-B45846F536AD}" type="presParOf" srcId="{E27690EE-D9E5-4D30-A334-32940D2226A3}" destId="{66F9F1FB-F4EA-4CC3-B3E2-8BF8AAB3CDB7}"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50AFBA-5CB4-4F77-89B7-5E7856F8EB7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4D6F240-8209-48FE-9E5F-8A7427C9CA31}">
      <dgm:prSet/>
      <dgm:spPr/>
      <dgm:t>
        <a:bodyPr/>
        <a:lstStyle/>
        <a:p>
          <a:r>
            <a:rPr lang="en-GB"/>
            <a:t>The work doesn’t stop when the book publishes!</a:t>
          </a:r>
          <a:endParaRPr lang="en-US"/>
        </a:p>
      </dgm:t>
    </dgm:pt>
    <dgm:pt modelId="{AD7F3CFC-60A2-4945-9BAC-652D51506DDC}" type="parTrans" cxnId="{5D0854CE-2136-44B9-B4D1-EC39284EB0A1}">
      <dgm:prSet/>
      <dgm:spPr/>
      <dgm:t>
        <a:bodyPr/>
        <a:lstStyle/>
        <a:p>
          <a:endParaRPr lang="en-US"/>
        </a:p>
      </dgm:t>
    </dgm:pt>
    <dgm:pt modelId="{E567DDBD-BB54-4750-B97F-2AD0A7CE3AC5}" type="sibTrans" cxnId="{5D0854CE-2136-44B9-B4D1-EC39284EB0A1}">
      <dgm:prSet/>
      <dgm:spPr/>
      <dgm:t>
        <a:bodyPr/>
        <a:lstStyle/>
        <a:p>
          <a:endParaRPr lang="en-US"/>
        </a:p>
      </dgm:t>
    </dgm:pt>
    <dgm:pt modelId="{084649D4-E6CE-48DE-B7FF-943F9A615801}">
      <dgm:prSet/>
      <dgm:spPr/>
      <dgm:t>
        <a:bodyPr/>
        <a:lstStyle/>
        <a:p>
          <a:r>
            <a:rPr lang="en-GB"/>
            <a:t>We continue working with the author on the visibility and impact of their book, discuss how to attract (and re-attract) each reader’s attention in a busy world.</a:t>
          </a:r>
          <a:endParaRPr lang="en-US"/>
        </a:p>
      </dgm:t>
    </dgm:pt>
    <dgm:pt modelId="{D26C53E6-E886-4857-9077-B22A138EF39A}" type="parTrans" cxnId="{EAB26642-8E7C-4973-A06B-B920AFE8D8EB}">
      <dgm:prSet/>
      <dgm:spPr/>
      <dgm:t>
        <a:bodyPr/>
        <a:lstStyle/>
        <a:p>
          <a:endParaRPr lang="en-US"/>
        </a:p>
      </dgm:t>
    </dgm:pt>
    <dgm:pt modelId="{A8199657-61CF-47E3-A717-170B796B7402}" type="sibTrans" cxnId="{EAB26642-8E7C-4973-A06B-B920AFE8D8EB}">
      <dgm:prSet/>
      <dgm:spPr/>
      <dgm:t>
        <a:bodyPr/>
        <a:lstStyle/>
        <a:p>
          <a:endParaRPr lang="en-US"/>
        </a:p>
      </dgm:t>
    </dgm:pt>
    <dgm:pt modelId="{542BFD6C-55B2-4D55-8ADE-9A2142C03DCC}">
      <dgm:prSet/>
      <dgm:spPr/>
      <dgm:t>
        <a:bodyPr/>
        <a:lstStyle/>
        <a:p>
          <a:r>
            <a:rPr lang="en-GB" dirty="0"/>
            <a:t>Authors often ask how we gauge the effectiveness or reach of their book – sales are one side, but is it read, and by whom? When is it read? For how long? Which sections are used and why? The more information we have the better!</a:t>
          </a:r>
          <a:endParaRPr lang="en-US" dirty="0"/>
        </a:p>
      </dgm:t>
    </dgm:pt>
    <dgm:pt modelId="{9D917710-661D-42D1-90F5-CFA00663BDD9}" type="parTrans" cxnId="{2BA72ED9-E757-4147-A636-43CD7D1F7939}">
      <dgm:prSet/>
      <dgm:spPr/>
      <dgm:t>
        <a:bodyPr/>
        <a:lstStyle/>
        <a:p>
          <a:endParaRPr lang="en-US"/>
        </a:p>
      </dgm:t>
    </dgm:pt>
    <dgm:pt modelId="{F6D2F5E9-69D1-4749-A2B2-2059A06303F0}" type="sibTrans" cxnId="{2BA72ED9-E757-4147-A636-43CD7D1F7939}">
      <dgm:prSet/>
      <dgm:spPr/>
      <dgm:t>
        <a:bodyPr/>
        <a:lstStyle/>
        <a:p>
          <a:endParaRPr lang="en-US"/>
        </a:p>
      </dgm:t>
    </dgm:pt>
    <dgm:pt modelId="{F5CB6752-E87D-48EC-BE12-AFF86718962D}" type="pres">
      <dgm:prSet presAssocID="{B750AFBA-5CB4-4F77-89B7-5E7856F8EB70}" presName="root" presStyleCnt="0">
        <dgm:presLayoutVars>
          <dgm:dir/>
          <dgm:resizeHandles val="exact"/>
        </dgm:presLayoutVars>
      </dgm:prSet>
      <dgm:spPr/>
    </dgm:pt>
    <dgm:pt modelId="{FD515871-5122-4C2B-9674-5BD5C9965E23}" type="pres">
      <dgm:prSet presAssocID="{74D6F240-8209-48FE-9E5F-8A7427C9CA31}" presName="compNode" presStyleCnt="0"/>
      <dgm:spPr/>
    </dgm:pt>
    <dgm:pt modelId="{3ADC67DA-EAE5-4822-BD7E-37BFD8A6B591}" type="pres">
      <dgm:prSet presAssocID="{74D6F240-8209-48FE-9E5F-8A7427C9CA31}" presName="bgRect" presStyleLbl="bgShp" presStyleIdx="0" presStyleCnt="3"/>
      <dgm:spPr/>
    </dgm:pt>
    <dgm:pt modelId="{ECAA51D1-0D0F-4E8D-BD56-1F41C94A94EF}" type="pres">
      <dgm:prSet presAssocID="{74D6F240-8209-48FE-9E5F-8A7427C9CA3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Book"/>
        </a:ext>
      </dgm:extLst>
    </dgm:pt>
    <dgm:pt modelId="{C5D324F1-425A-4D84-8497-5A2C792DC5F4}" type="pres">
      <dgm:prSet presAssocID="{74D6F240-8209-48FE-9E5F-8A7427C9CA31}" presName="spaceRect" presStyleCnt="0"/>
      <dgm:spPr/>
    </dgm:pt>
    <dgm:pt modelId="{EAE35172-B5B4-4224-9979-12AA5CEA9CAA}" type="pres">
      <dgm:prSet presAssocID="{74D6F240-8209-48FE-9E5F-8A7427C9CA31}" presName="parTx" presStyleLbl="revTx" presStyleIdx="0" presStyleCnt="3">
        <dgm:presLayoutVars>
          <dgm:chMax val="0"/>
          <dgm:chPref val="0"/>
        </dgm:presLayoutVars>
      </dgm:prSet>
      <dgm:spPr/>
    </dgm:pt>
    <dgm:pt modelId="{AA11FB45-BEDF-469B-BFE8-85148601380D}" type="pres">
      <dgm:prSet presAssocID="{E567DDBD-BB54-4750-B97F-2AD0A7CE3AC5}" presName="sibTrans" presStyleCnt="0"/>
      <dgm:spPr/>
    </dgm:pt>
    <dgm:pt modelId="{224931B6-ACA2-45DD-BECB-BBDF3E69D009}" type="pres">
      <dgm:prSet presAssocID="{084649D4-E6CE-48DE-B7FF-943F9A615801}" presName="compNode" presStyleCnt="0"/>
      <dgm:spPr/>
    </dgm:pt>
    <dgm:pt modelId="{4E0513DF-A76E-46F0-8FC8-A26CDFEEB84E}" type="pres">
      <dgm:prSet presAssocID="{084649D4-E6CE-48DE-B7FF-943F9A615801}" presName="bgRect" presStyleLbl="bgShp" presStyleIdx="1" presStyleCnt="3"/>
      <dgm:spPr/>
    </dgm:pt>
    <dgm:pt modelId="{0E783C60-8263-4A7B-B551-92850C98CD45}" type="pres">
      <dgm:prSet presAssocID="{084649D4-E6CE-48DE-B7FF-943F9A61580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B6F35010-D950-4C1C-A742-FD6E6B525A9E}" type="pres">
      <dgm:prSet presAssocID="{084649D4-E6CE-48DE-B7FF-943F9A615801}" presName="spaceRect" presStyleCnt="0"/>
      <dgm:spPr/>
    </dgm:pt>
    <dgm:pt modelId="{B327B200-A5D1-49C0-BED9-0A067B020285}" type="pres">
      <dgm:prSet presAssocID="{084649D4-E6CE-48DE-B7FF-943F9A615801}" presName="parTx" presStyleLbl="revTx" presStyleIdx="1" presStyleCnt="3">
        <dgm:presLayoutVars>
          <dgm:chMax val="0"/>
          <dgm:chPref val="0"/>
        </dgm:presLayoutVars>
      </dgm:prSet>
      <dgm:spPr/>
    </dgm:pt>
    <dgm:pt modelId="{FF8FC6C8-9E67-4620-A676-2D63AC8F6CD9}" type="pres">
      <dgm:prSet presAssocID="{A8199657-61CF-47E3-A717-170B796B7402}" presName="sibTrans" presStyleCnt="0"/>
      <dgm:spPr/>
    </dgm:pt>
    <dgm:pt modelId="{DB125D51-B0C5-4064-83F3-928DB4E52791}" type="pres">
      <dgm:prSet presAssocID="{542BFD6C-55B2-4D55-8ADE-9A2142C03DCC}" presName="compNode" presStyleCnt="0"/>
      <dgm:spPr/>
    </dgm:pt>
    <dgm:pt modelId="{76E4AA24-CA76-4F5D-97A3-632114604AA3}" type="pres">
      <dgm:prSet presAssocID="{542BFD6C-55B2-4D55-8ADE-9A2142C03DCC}" presName="bgRect" presStyleLbl="bgShp" presStyleIdx="2" presStyleCnt="3"/>
      <dgm:spPr/>
    </dgm:pt>
    <dgm:pt modelId="{6EEB27F9-4D0F-4E72-B796-FEC36B7BE51C}" type="pres">
      <dgm:prSet presAssocID="{542BFD6C-55B2-4D55-8ADE-9A2142C03DC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2B6188E4-0E32-48E1-A7F2-D45D456287BE}" type="pres">
      <dgm:prSet presAssocID="{542BFD6C-55B2-4D55-8ADE-9A2142C03DCC}" presName="spaceRect" presStyleCnt="0"/>
      <dgm:spPr/>
    </dgm:pt>
    <dgm:pt modelId="{4EDCEEBA-4F16-44E8-AC00-70A1736E0E80}" type="pres">
      <dgm:prSet presAssocID="{542BFD6C-55B2-4D55-8ADE-9A2142C03DCC}" presName="parTx" presStyleLbl="revTx" presStyleIdx="2" presStyleCnt="3">
        <dgm:presLayoutVars>
          <dgm:chMax val="0"/>
          <dgm:chPref val="0"/>
        </dgm:presLayoutVars>
      </dgm:prSet>
      <dgm:spPr/>
    </dgm:pt>
  </dgm:ptLst>
  <dgm:cxnLst>
    <dgm:cxn modelId="{3674581C-ABEF-4DFE-BAB3-46D6E35F3803}" type="presOf" srcId="{B750AFBA-5CB4-4F77-89B7-5E7856F8EB70}" destId="{F5CB6752-E87D-48EC-BE12-AFF86718962D}" srcOrd="0" destOrd="0" presId="urn:microsoft.com/office/officeart/2018/2/layout/IconVerticalSolidList"/>
    <dgm:cxn modelId="{C923A32B-27B1-4ACD-837D-0D101857C3A8}" type="presOf" srcId="{74D6F240-8209-48FE-9E5F-8A7427C9CA31}" destId="{EAE35172-B5B4-4224-9979-12AA5CEA9CAA}" srcOrd="0" destOrd="0" presId="urn:microsoft.com/office/officeart/2018/2/layout/IconVerticalSolidList"/>
    <dgm:cxn modelId="{EAB26642-8E7C-4973-A06B-B920AFE8D8EB}" srcId="{B750AFBA-5CB4-4F77-89B7-5E7856F8EB70}" destId="{084649D4-E6CE-48DE-B7FF-943F9A615801}" srcOrd="1" destOrd="0" parTransId="{D26C53E6-E886-4857-9077-B22A138EF39A}" sibTransId="{A8199657-61CF-47E3-A717-170B796B7402}"/>
    <dgm:cxn modelId="{8D232686-0871-4BCC-8FC0-A7724A03C1E9}" type="presOf" srcId="{542BFD6C-55B2-4D55-8ADE-9A2142C03DCC}" destId="{4EDCEEBA-4F16-44E8-AC00-70A1736E0E80}" srcOrd="0" destOrd="0" presId="urn:microsoft.com/office/officeart/2018/2/layout/IconVerticalSolidList"/>
    <dgm:cxn modelId="{0ADC19A2-6825-4C05-B65B-64E75CEE1B5B}" type="presOf" srcId="{084649D4-E6CE-48DE-B7FF-943F9A615801}" destId="{B327B200-A5D1-49C0-BED9-0A067B020285}" srcOrd="0" destOrd="0" presId="urn:microsoft.com/office/officeart/2018/2/layout/IconVerticalSolidList"/>
    <dgm:cxn modelId="{5D0854CE-2136-44B9-B4D1-EC39284EB0A1}" srcId="{B750AFBA-5CB4-4F77-89B7-5E7856F8EB70}" destId="{74D6F240-8209-48FE-9E5F-8A7427C9CA31}" srcOrd="0" destOrd="0" parTransId="{AD7F3CFC-60A2-4945-9BAC-652D51506DDC}" sibTransId="{E567DDBD-BB54-4750-B97F-2AD0A7CE3AC5}"/>
    <dgm:cxn modelId="{2BA72ED9-E757-4147-A636-43CD7D1F7939}" srcId="{B750AFBA-5CB4-4F77-89B7-5E7856F8EB70}" destId="{542BFD6C-55B2-4D55-8ADE-9A2142C03DCC}" srcOrd="2" destOrd="0" parTransId="{9D917710-661D-42D1-90F5-CFA00663BDD9}" sibTransId="{F6D2F5E9-69D1-4749-A2B2-2059A06303F0}"/>
    <dgm:cxn modelId="{C6AC8410-04D3-4CD0-A90F-96E82895334B}" type="presParOf" srcId="{F5CB6752-E87D-48EC-BE12-AFF86718962D}" destId="{FD515871-5122-4C2B-9674-5BD5C9965E23}" srcOrd="0" destOrd="0" presId="urn:microsoft.com/office/officeart/2018/2/layout/IconVerticalSolidList"/>
    <dgm:cxn modelId="{468D0159-B0A9-4BAF-A6AC-61E1EA49C884}" type="presParOf" srcId="{FD515871-5122-4C2B-9674-5BD5C9965E23}" destId="{3ADC67DA-EAE5-4822-BD7E-37BFD8A6B591}" srcOrd="0" destOrd="0" presId="urn:microsoft.com/office/officeart/2018/2/layout/IconVerticalSolidList"/>
    <dgm:cxn modelId="{BAEF9F09-044D-4B04-9082-22C105561550}" type="presParOf" srcId="{FD515871-5122-4C2B-9674-5BD5C9965E23}" destId="{ECAA51D1-0D0F-4E8D-BD56-1F41C94A94EF}" srcOrd="1" destOrd="0" presId="urn:microsoft.com/office/officeart/2018/2/layout/IconVerticalSolidList"/>
    <dgm:cxn modelId="{3319DF01-F4E1-489B-AF96-6F26CAEC99E6}" type="presParOf" srcId="{FD515871-5122-4C2B-9674-5BD5C9965E23}" destId="{C5D324F1-425A-4D84-8497-5A2C792DC5F4}" srcOrd="2" destOrd="0" presId="urn:microsoft.com/office/officeart/2018/2/layout/IconVerticalSolidList"/>
    <dgm:cxn modelId="{75ADB99E-63A4-4ACA-A52C-66133A96B72D}" type="presParOf" srcId="{FD515871-5122-4C2B-9674-5BD5C9965E23}" destId="{EAE35172-B5B4-4224-9979-12AA5CEA9CAA}" srcOrd="3" destOrd="0" presId="urn:microsoft.com/office/officeart/2018/2/layout/IconVerticalSolidList"/>
    <dgm:cxn modelId="{ED6A178B-355F-480D-A230-D60F572508D6}" type="presParOf" srcId="{F5CB6752-E87D-48EC-BE12-AFF86718962D}" destId="{AA11FB45-BEDF-469B-BFE8-85148601380D}" srcOrd="1" destOrd="0" presId="urn:microsoft.com/office/officeart/2018/2/layout/IconVerticalSolidList"/>
    <dgm:cxn modelId="{15DB1538-8133-436A-B2C3-51EC8E1D01D1}" type="presParOf" srcId="{F5CB6752-E87D-48EC-BE12-AFF86718962D}" destId="{224931B6-ACA2-45DD-BECB-BBDF3E69D009}" srcOrd="2" destOrd="0" presId="urn:microsoft.com/office/officeart/2018/2/layout/IconVerticalSolidList"/>
    <dgm:cxn modelId="{F0632D90-6A92-47FF-A64A-511453D77556}" type="presParOf" srcId="{224931B6-ACA2-45DD-BECB-BBDF3E69D009}" destId="{4E0513DF-A76E-46F0-8FC8-A26CDFEEB84E}" srcOrd="0" destOrd="0" presId="urn:microsoft.com/office/officeart/2018/2/layout/IconVerticalSolidList"/>
    <dgm:cxn modelId="{D41B7F24-F481-4D09-888B-32B083AEC681}" type="presParOf" srcId="{224931B6-ACA2-45DD-BECB-BBDF3E69D009}" destId="{0E783C60-8263-4A7B-B551-92850C98CD45}" srcOrd="1" destOrd="0" presId="urn:microsoft.com/office/officeart/2018/2/layout/IconVerticalSolidList"/>
    <dgm:cxn modelId="{6A118BE8-5BD1-40FC-8194-D073563EDFA6}" type="presParOf" srcId="{224931B6-ACA2-45DD-BECB-BBDF3E69D009}" destId="{B6F35010-D950-4C1C-A742-FD6E6B525A9E}" srcOrd="2" destOrd="0" presId="urn:microsoft.com/office/officeart/2018/2/layout/IconVerticalSolidList"/>
    <dgm:cxn modelId="{681DB31C-95EF-45F9-8DA8-3DA861DBDB42}" type="presParOf" srcId="{224931B6-ACA2-45DD-BECB-BBDF3E69D009}" destId="{B327B200-A5D1-49C0-BED9-0A067B020285}" srcOrd="3" destOrd="0" presId="urn:microsoft.com/office/officeart/2018/2/layout/IconVerticalSolidList"/>
    <dgm:cxn modelId="{06292C97-2FDE-408E-ADAE-3E4563D473EC}" type="presParOf" srcId="{F5CB6752-E87D-48EC-BE12-AFF86718962D}" destId="{FF8FC6C8-9E67-4620-A676-2D63AC8F6CD9}" srcOrd="3" destOrd="0" presId="urn:microsoft.com/office/officeart/2018/2/layout/IconVerticalSolidList"/>
    <dgm:cxn modelId="{B5270342-DCFF-49D2-B337-3BAAF06B87DE}" type="presParOf" srcId="{F5CB6752-E87D-48EC-BE12-AFF86718962D}" destId="{DB125D51-B0C5-4064-83F3-928DB4E52791}" srcOrd="4" destOrd="0" presId="urn:microsoft.com/office/officeart/2018/2/layout/IconVerticalSolidList"/>
    <dgm:cxn modelId="{DAF29B63-160E-47E3-AF7C-C79679BF0237}" type="presParOf" srcId="{DB125D51-B0C5-4064-83F3-928DB4E52791}" destId="{76E4AA24-CA76-4F5D-97A3-632114604AA3}" srcOrd="0" destOrd="0" presId="urn:microsoft.com/office/officeart/2018/2/layout/IconVerticalSolidList"/>
    <dgm:cxn modelId="{36FB9C90-1968-460D-84B0-77DEAC266677}" type="presParOf" srcId="{DB125D51-B0C5-4064-83F3-928DB4E52791}" destId="{6EEB27F9-4D0F-4E72-B796-FEC36B7BE51C}" srcOrd="1" destOrd="0" presId="urn:microsoft.com/office/officeart/2018/2/layout/IconVerticalSolidList"/>
    <dgm:cxn modelId="{06599F05-C2F7-410F-926D-D2A0CD6642AD}" type="presParOf" srcId="{DB125D51-B0C5-4064-83F3-928DB4E52791}" destId="{2B6188E4-0E32-48E1-A7F2-D45D456287BE}" srcOrd="2" destOrd="0" presId="urn:microsoft.com/office/officeart/2018/2/layout/IconVerticalSolidList"/>
    <dgm:cxn modelId="{BAA184C0-2909-4BE4-9869-19CC805F2578}" type="presParOf" srcId="{DB125D51-B0C5-4064-83F3-928DB4E52791}" destId="{4EDCEEBA-4F16-44E8-AC00-70A1736E0E8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940A4-3D30-4100-A44F-9296639A3483}">
      <dsp:nvSpPr>
        <dsp:cNvPr id="0" name=""/>
        <dsp:cNvSpPr/>
      </dsp:nvSpPr>
      <dsp:spPr>
        <a:xfrm>
          <a:off x="1014450" y="602622"/>
          <a:ext cx="1265962" cy="12659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5CA9A0-08B1-40A4-8BB9-64145AC8E779}">
      <dsp:nvSpPr>
        <dsp:cNvPr id="0" name=""/>
        <dsp:cNvSpPr/>
      </dsp:nvSpPr>
      <dsp:spPr>
        <a:xfrm>
          <a:off x="240806" y="2219089"/>
          <a:ext cx="2813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GB" sz="1300" kern="1200"/>
            <a:t>To have the strongest list, we identify key titles that we need to secure. </a:t>
          </a:r>
          <a:endParaRPr lang="en-US" sz="1300" kern="1200"/>
        </a:p>
      </dsp:txBody>
      <dsp:txXfrm>
        <a:off x="240806" y="2219089"/>
        <a:ext cx="2813250" cy="720000"/>
      </dsp:txXfrm>
    </dsp:sp>
    <dsp:sp modelId="{5C2F39F3-1872-4C1F-BCCB-1F3368CF2DF4}">
      <dsp:nvSpPr>
        <dsp:cNvPr id="0" name=""/>
        <dsp:cNvSpPr/>
      </dsp:nvSpPr>
      <dsp:spPr>
        <a:xfrm>
          <a:off x="4320018" y="602622"/>
          <a:ext cx="1265962" cy="12659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083796-1AE6-4D4A-B930-0437E5C47FC2}">
      <dsp:nvSpPr>
        <dsp:cNvPr id="0" name=""/>
        <dsp:cNvSpPr/>
      </dsp:nvSpPr>
      <dsp:spPr>
        <a:xfrm>
          <a:off x="3546375" y="2219089"/>
          <a:ext cx="2813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GB" sz="1300" kern="1200"/>
            <a:t>In the academic market this can involve creating a global subject curriculum and matching existing titles to courses in order to spot gaps to fill.</a:t>
          </a:r>
          <a:endParaRPr lang="en-US" sz="1300" kern="1200"/>
        </a:p>
      </dsp:txBody>
      <dsp:txXfrm>
        <a:off x="3546375" y="2219089"/>
        <a:ext cx="2813250" cy="720000"/>
      </dsp:txXfrm>
    </dsp:sp>
    <dsp:sp modelId="{DBF97876-73F3-44D5-BC13-18EBAD5FA137}">
      <dsp:nvSpPr>
        <dsp:cNvPr id="0" name=""/>
        <dsp:cNvSpPr/>
      </dsp:nvSpPr>
      <dsp:spPr>
        <a:xfrm>
          <a:off x="7625587" y="602622"/>
          <a:ext cx="1265962" cy="12659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76C3D8A-465B-4D84-9964-48355A421533}">
      <dsp:nvSpPr>
        <dsp:cNvPr id="0" name=""/>
        <dsp:cNvSpPr/>
      </dsp:nvSpPr>
      <dsp:spPr>
        <a:xfrm>
          <a:off x="6851943" y="2219089"/>
          <a:ext cx="2813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GB" sz="1300" kern="1200" dirty="0"/>
            <a:t>In the professional market this can involve creating job skill profiles, researching emerging topic areas, tracking corporate R&amp;D, and always listening to the customer.</a:t>
          </a:r>
          <a:endParaRPr lang="en-US" sz="1300" kern="1200" dirty="0"/>
        </a:p>
      </dsp:txBody>
      <dsp:txXfrm>
        <a:off x="6851943" y="2219089"/>
        <a:ext cx="28132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B54D1-892F-48A0-9CFD-DB29BC31380A}">
      <dsp:nvSpPr>
        <dsp:cNvPr id="0" name=""/>
        <dsp:cNvSpPr/>
      </dsp:nvSpPr>
      <dsp:spPr>
        <a:xfrm>
          <a:off x="0" y="1145"/>
          <a:ext cx="9906000" cy="48819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77097D-CAF4-4EBE-9B40-601925F228EA}">
      <dsp:nvSpPr>
        <dsp:cNvPr id="0" name=""/>
        <dsp:cNvSpPr/>
      </dsp:nvSpPr>
      <dsp:spPr>
        <a:xfrm>
          <a:off x="147679" y="110989"/>
          <a:ext cx="268507" cy="26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F5DD3C-08E1-4947-8186-049BE002831C}">
      <dsp:nvSpPr>
        <dsp:cNvPr id="0" name=""/>
        <dsp:cNvSpPr/>
      </dsp:nvSpPr>
      <dsp:spPr>
        <a:xfrm>
          <a:off x="563866" y="1145"/>
          <a:ext cx="9342133" cy="48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667" tIns="51667" rIns="51667" bIns="51667" numCol="1" spcCol="1270" anchor="ctr" anchorCtr="0">
          <a:noAutofit/>
        </a:bodyPr>
        <a:lstStyle/>
        <a:p>
          <a:pPr marL="0" lvl="0" indent="0" algn="l" defTabSz="666750">
            <a:lnSpc>
              <a:spcPct val="90000"/>
            </a:lnSpc>
            <a:spcBef>
              <a:spcPct val="0"/>
            </a:spcBef>
            <a:spcAft>
              <a:spcPct val="35000"/>
            </a:spcAft>
            <a:buNone/>
          </a:pPr>
          <a:r>
            <a:rPr lang="en-GB" sz="1500" kern="1200"/>
            <a:t>We need to convince potential authors of the value of writing a book. In STEM, we do not make a straightforward financial argument for the value of writing.</a:t>
          </a:r>
          <a:endParaRPr lang="en-US" sz="1500" kern="1200"/>
        </a:p>
      </dsp:txBody>
      <dsp:txXfrm>
        <a:off x="563866" y="1145"/>
        <a:ext cx="9342133" cy="488195"/>
      </dsp:txXfrm>
    </dsp:sp>
    <dsp:sp modelId="{86F296F9-9404-4CAB-B603-62D335BA9A18}">
      <dsp:nvSpPr>
        <dsp:cNvPr id="0" name=""/>
        <dsp:cNvSpPr/>
      </dsp:nvSpPr>
      <dsp:spPr>
        <a:xfrm>
          <a:off x="0" y="611390"/>
          <a:ext cx="9906000" cy="48819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50911F-72DA-4BC3-B722-B61F66E66BE2}">
      <dsp:nvSpPr>
        <dsp:cNvPr id="0" name=""/>
        <dsp:cNvSpPr/>
      </dsp:nvSpPr>
      <dsp:spPr>
        <a:xfrm>
          <a:off x="147679" y="721234"/>
          <a:ext cx="268507" cy="26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9C748E-7114-484A-8BFC-9EEAC2934624}">
      <dsp:nvSpPr>
        <dsp:cNvPr id="0" name=""/>
        <dsp:cNvSpPr/>
      </dsp:nvSpPr>
      <dsp:spPr>
        <a:xfrm>
          <a:off x="563866" y="611390"/>
          <a:ext cx="9342133" cy="48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667" tIns="51667" rIns="51667" bIns="51667" numCol="1" spcCol="1270" anchor="ctr" anchorCtr="0">
          <a:noAutofit/>
        </a:bodyPr>
        <a:lstStyle/>
        <a:p>
          <a:pPr marL="0" lvl="0" indent="0" algn="l" defTabSz="666750">
            <a:lnSpc>
              <a:spcPct val="90000"/>
            </a:lnSpc>
            <a:spcBef>
              <a:spcPct val="0"/>
            </a:spcBef>
            <a:spcAft>
              <a:spcPct val="35000"/>
            </a:spcAft>
            <a:buNone/>
          </a:pPr>
          <a:r>
            <a:rPr lang="en-GB" sz="1500" kern="1200"/>
            <a:t>Writing might help with career advancement – a professor might get tenure, an engineer might get a promotion due to increased visibility of expertise externally.</a:t>
          </a:r>
          <a:endParaRPr lang="en-US" sz="1500" kern="1200"/>
        </a:p>
      </dsp:txBody>
      <dsp:txXfrm>
        <a:off x="563866" y="611390"/>
        <a:ext cx="9342133" cy="488195"/>
      </dsp:txXfrm>
    </dsp:sp>
    <dsp:sp modelId="{70D4CE8A-DC2F-49D0-B4D9-14A4FFEB35AA}">
      <dsp:nvSpPr>
        <dsp:cNvPr id="0" name=""/>
        <dsp:cNvSpPr/>
      </dsp:nvSpPr>
      <dsp:spPr>
        <a:xfrm>
          <a:off x="0" y="1221635"/>
          <a:ext cx="9906000" cy="48819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E0E6B6-56C3-4D13-887F-E449A1D03C00}">
      <dsp:nvSpPr>
        <dsp:cNvPr id="0" name=""/>
        <dsp:cNvSpPr/>
      </dsp:nvSpPr>
      <dsp:spPr>
        <a:xfrm>
          <a:off x="147679" y="1331479"/>
          <a:ext cx="268507" cy="26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7479181-38FD-4847-BD6B-5EA6AAD2B110}">
      <dsp:nvSpPr>
        <dsp:cNvPr id="0" name=""/>
        <dsp:cNvSpPr/>
      </dsp:nvSpPr>
      <dsp:spPr>
        <a:xfrm>
          <a:off x="563866" y="1221635"/>
          <a:ext cx="9342133" cy="48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667" tIns="51667" rIns="51667" bIns="51667" numCol="1" spcCol="1270" anchor="ctr" anchorCtr="0">
          <a:noAutofit/>
        </a:bodyPr>
        <a:lstStyle/>
        <a:p>
          <a:pPr marL="0" lvl="0" indent="0" algn="l" defTabSz="666750">
            <a:lnSpc>
              <a:spcPct val="90000"/>
            </a:lnSpc>
            <a:spcBef>
              <a:spcPct val="0"/>
            </a:spcBef>
            <a:spcAft>
              <a:spcPct val="35000"/>
            </a:spcAft>
            <a:buNone/>
          </a:pPr>
          <a:r>
            <a:rPr lang="en-GB" sz="1500" kern="1200"/>
            <a:t>A book might serve as a calling card for a consultant: “I literally wrote the book on this.”</a:t>
          </a:r>
          <a:endParaRPr lang="en-US" sz="1500" kern="1200"/>
        </a:p>
      </dsp:txBody>
      <dsp:txXfrm>
        <a:off x="563866" y="1221635"/>
        <a:ext cx="9342133" cy="488195"/>
      </dsp:txXfrm>
    </dsp:sp>
    <dsp:sp modelId="{7C06CBB7-4CA1-41C6-A043-6D5222A387FE}">
      <dsp:nvSpPr>
        <dsp:cNvPr id="0" name=""/>
        <dsp:cNvSpPr/>
      </dsp:nvSpPr>
      <dsp:spPr>
        <a:xfrm>
          <a:off x="0" y="1831880"/>
          <a:ext cx="9906000" cy="48819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9695F4-3ED8-4042-B692-79CA4477903B}">
      <dsp:nvSpPr>
        <dsp:cNvPr id="0" name=""/>
        <dsp:cNvSpPr/>
      </dsp:nvSpPr>
      <dsp:spPr>
        <a:xfrm>
          <a:off x="147679" y="1941724"/>
          <a:ext cx="268507" cy="26850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75EC43-A82C-4742-973A-5BFB7903CB8A}">
      <dsp:nvSpPr>
        <dsp:cNvPr id="0" name=""/>
        <dsp:cNvSpPr/>
      </dsp:nvSpPr>
      <dsp:spPr>
        <a:xfrm>
          <a:off x="563866" y="1831880"/>
          <a:ext cx="9342133" cy="48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667" tIns="51667" rIns="51667" bIns="51667" numCol="1" spcCol="1270" anchor="ctr" anchorCtr="0">
          <a:noAutofit/>
        </a:bodyPr>
        <a:lstStyle/>
        <a:p>
          <a:pPr marL="0" lvl="0" indent="0" algn="l" defTabSz="666750">
            <a:lnSpc>
              <a:spcPct val="90000"/>
            </a:lnSpc>
            <a:spcBef>
              <a:spcPct val="0"/>
            </a:spcBef>
            <a:spcAft>
              <a:spcPct val="35000"/>
            </a:spcAft>
            <a:buNone/>
          </a:pPr>
          <a:r>
            <a:rPr lang="en-GB" sz="1500" kern="1200"/>
            <a:t>It is proof of esteem and the value of their work.</a:t>
          </a:r>
          <a:endParaRPr lang="en-US" sz="1500" kern="1200"/>
        </a:p>
      </dsp:txBody>
      <dsp:txXfrm>
        <a:off x="563866" y="1831880"/>
        <a:ext cx="9342133" cy="488195"/>
      </dsp:txXfrm>
    </dsp:sp>
    <dsp:sp modelId="{2D18F3CA-E963-4537-9373-2FBDA473077E}">
      <dsp:nvSpPr>
        <dsp:cNvPr id="0" name=""/>
        <dsp:cNvSpPr/>
      </dsp:nvSpPr>
      <dsp:spPr>
        <a:xfrm>
          <a:off x="0" y="2442125"/>
          <a:ext cx="9906000" cy="488195"/>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856837-F042-4E9D-9D37-49D2ACA4DA40}">
      <dsp:nvSpPr>
        <dsp:cNvPr id="0" name=""/>
        <dsp:cNvSpPr/>
      </dsp:nvSpPr>
      <dsp:spPr>
        <a:xfrm>
          <a:off x="147679" y="2551969"/>
          <a:ext cx="268507" cy="26850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F0C8A7-3247-4A75-90F9-82ECFC701E71}">
      <dsp:nvSpPr>
        <dsp:cNvPr id="0" name=""/>
        <dsp:cNvSpPr/>
      </dsp:nvSpPr>
      <dsp:spPr>
        <a:xfrm>
          <a:off x="563866" y="2442125"/>
          <a:ext cx="9342133" cy="48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667" tIns="51667" rIns="51667" bIns="51667" numCol="1" spcCol="1270" anchor="ctr" anchorCtr="0">
          <a:noAutofit/>
        </a:bodyPr>
        <a:lstStyle/>
        <a:p>
          <a:pPr marL="0" lvl="0" indent="0" algn="l" defTabSz="666750">
            <a:lnSpc>
              <a:spcPct val="90000"/>
            </a:lnSpc>
            <a:spcBef>
              <a:spcPct val="0"/>
            </a:spcBef>
            <a:spcAft>
              <a:spcPct val="35000"/>
            </a:spcAft>
            <a:buNone/>
          </a:pPr>
          <a:r>
            <a:rPr lang="en-GB" sz="1500" kern="1200"/>
            <a:t>It helps advance knowledge and to further education in their field.</a:t>
          </a:r>
          <a:endParaRPr lang="en-US" sz="1500" kern="1200"/>
        </a:p>
      </dsp:txBody>
      <dsp:txXfrm>
        <a:off x="563866" y="2442125"/>
        <a:ext cx="9342133" cy="488195"/>
      </dsp:txXfrm>
    </dsp:sp>
    <dsp:sp modelId="{2D273541-7363-4CAD-841E-9B5BB9F03FE3}">
      <dsp:nvSpPr>
        <dsp:cNvPr id="0" name=""/>
        <dsp:cNvSpPr/>
      </dsp:nvSpPr>
      <dsp:spPr>
        <a:xfrm>
          <a:off x="0" y="3052370"/>
          <a:ext cx="9906000" cy="48819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F428AE-CCA4-4D9B-BEF2-B6684D16B14B}">
      <dsp:nvSpPr>
        <dsp:cNvPr id="0" name=""/>
        <dsp:cNvSpPr/>
      </dsp:nvSpPr>
      <dsp:spPr>
        <a:xfrm>
          <a:off x="147679" y="3162214"/>
          <a:ext cx="268507" cy="26850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41F743-3BF0-46FF-9503-0090870F2FCB}">
      <dsp:nvSpPr>
        <dsp:cNvPr id="0" name=""/>
        <dsp:cNvSpPr/>
      </dsp:nvSpPr>
      <dsp:spPr>
        <a:xfrm>
          <a:off x="563866" y="3052370"/>
          <a:ext cx="9342133" cy="48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667" tIns="51667" rIns="51667" bIns="51667" numCol="1" spcCol="1270" anchor="ctr" anchorCtr="0">
          <a:noAutofit/>
        </a:bodyPr>
        <a:lstStyle/>
        <a:p>
          <a:pPr marL="0" lvl="0" indent="0" algn="l" defTabSz="666750">
            <a:lnSpc>
              <a:spcPct val="90000"/>
            </a:lnSpc>
            <a:spcBef>
              <a:spcPct val="0"/>
            </a:spcBef>
            <a:spcAft>
              <a:spcPct val="35000"/>
            </a:spcAft>
            <a:buNone/>
          </a:pPr>
          <a:r>
            <a:rPr lang="en-GB" sz="1500" kern="1200"/>
            <a:t>A book can be used as ‘soft promotion’ by a company to promote a particular method, software, or component that helps build demand for their company’s products or services.</a:t>
          </a:r>
          <a:endParaRPr lang="en-US" sz="1500" kern="1200"/>
        </a:p>
      </dsp:txBody>
      <dsp:txXfrm>
        <a:off x="563866" y="3052370"/>
        <a:ext cx="9342133" cy="4881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459BF-47B9-4948-8F43-34F3A8CB15CC}">
      <dsp:nvSpPr>
        <dsp:cNvPr id="0" name=""/>
        <dsp:cNvSpPr/>
      </dsp:nvSpPr>
      <dsp:spPr>
        <a:xfrm>
          <a:off x="0" y="0"/>
          <a:ext cx="6692748" cy="0"/>
        </a:xfrm>
        <a:prstGeom prst="line">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E648972-3F4C-4D9F-B058-5006DEF42CF7}">
      <dsp:nvSpPr>
        <dsp:cNvPr id="0" name=""/>
        <dsp:cNvSpPr/>
      </dsp:nvSpPr>
      <dsp:spPr>
        <a:xfrm>
          <a:off x="0" y="0"/>
          <a:ext cx="6692748" cy="2127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a:t>Once we have a strong project idea and author, and we have managed to get that author to put together a proposal based on joint agreement of the topic, we need to present an internal business case for why the publishing company should invest in the project.</a:t>
          </a:r>
          <a:endParaRPr lang="en-US" sz="1900" kern="1200"/>
        </a:p>
      </dsp:txBody>
      <dsp:txXfrm>
        <a:off x="0" y="0"/>
        <a:ext cx="6692748" cy="2127511"/>
      </dsp:txXfrm>
    </dsp:sp>
    <dsp:sp modelId="{FA7A064F-6F2D-454B-A4E3-E5F1F7EFF8C9}">
      <dsp:nvSpPr>
        <dsp:cNvPr id="0" name=""/>
        <dsp:cNvSpPr/>
      </dsp:nvSpPr>
      <dsp:spPr>
        <a:xfrm>
          <a:off x="0" y="2127511"/>
          <a:ext cx="6692748" cy="0"/>
        </a:xfrm>
        <a:prstGeom prst="line">
          <a:avLst/>
        </a:prstGeom>
        <a:gradFill rotWithShape="0">
          <a:gsLst>
            <a:gs pos="0">
              <a:schemeClr val="accent2">
                <a:hueOff val="-1469031"/>
                <a:satOff val="-32495"/>
                <a:lumOff val="-6470"/>
                <a:alphaOff val="0"/>
                <a:tint val="94000"/>
                <a:satMod val="105000"/>
                <a:lumMod val="102000"/>
              </a:schemeClr>
            </a:gs>
            <a:gs pos="100000">
              <a:schemeClr val="accent2">
                <a:hueOff val="-1469031"/>
                <a:satOff val="-32495"/>
                <a:lumOff val="-6470"/>
                <a:alphaOff val="0"/>
                <a:shade val="74000"/>
                <a:satMod val="128000"/>
                <a:lumMod val="100000"/>
              </a:schemeClr>
            </a:gs>
          </a:gsLst>
          <a:lin ang="5400000" scaled="0"/>
        </a:gradFill>
        <a:ln w="9525" cap="flat" cmpd="sng" algn="ctr">
          <a:solidFill>
            <a:schemeClr val="accent2">
              <a:hueOff val="-1469031"/>
              <a:satOff val="-32495"/>
              <a:lumOff val="-647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ED8D680-AE5D-4CED-BAFB-31D2AD708D5C}">
      <dsp:nvSpPr>
        <dsp:cNvPr id="0" name=""/>
        <dsp:cNvSpPr/>
      </dsp:nvSpPr>
      <dsp:spPr>
        <a:xfrm>
          <a:off x="0" y="2127511"/>
          <a:ext cx="6692748" cy="2127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a:t>We need to provide data on sales of related titles, evidence of the demand for the product, include information on competing resources (books, journals, blogs), get reviews from peers. Editors need to present a plan for visibility and discoverability, relating strongly back to the brand of the author, and will also liaise with internal and external stakeholders (including society or corporate partners) for promotional support as well as content development support.</a:t>
          </a:r>
          <a:endParaRPr lang="en-US" sz="1900" kern="1200"/>
        </a:p>
      </dsp:txBody>
      <dsp:txXfrm>
        <a:off x="0" y="2127511"/>
        <a:ext cx="6692748" cy="21275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1A143-501F-4868-9E96-43CA6DEDF9EE}">
      <dsp:nvSpPr>
        <dsp:cNvPr id="0" name=""/>
        <dsp:cNvSpPr/>
      </dsp:nvSpPr>
      <dsp:spPr>
        <a:xfrm>
          <a:off x="0" y="0"/>
          <a:ext cx="5688835" cy="1276507"/>
        </a:xfrm>
        <a:prstGeom prst="roundRect">
          <a:avLst>
            <a:gd name="adj" fmla="val 10000"/>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As the project progress from proposal through to manuscript development, we continue to assess the market value and the need for the project. If a book has been under contract for 5 years has the landscape changed in that time? </a:t>
          </a:r>
          <a:endParaRPr lang="en-US" sz="1400" kern="1200"/>
        </a:p>
      </dsp:txBody>
      <dsp:txXfrm>
        <a:off x="37388" y="37388"/>
        <a:ext cx="4311384" cy="1201731"/>
      </dsp:txXfrm>
    </dsp:sp>
    <dsp:sp modelId="{E7003077-D48C-4679-A440-B9D2643FC549}">
      <dsp:nvSpPr>
        <dsp:cNvPr id="0" name=""/>
        <dsp:cNvSpPr/>
      </dsp:nvSpPr>
      <dsp:spPr>
        <a:xfrm>
          <a:off x="501956" y="1489258"/>
          <a:ext cx="5688835" cy="1276507"/>
        </a:xfrm>
        <a:prstGeom prst="roundRect">
          <a:avLst>
            <a:gd name="adj" fmla="val 10000"/>
          </a:avLst>
        </a:prstGeom>
        <a:gradFill rotWithShape="0">
          <a:gsLst>
            <a:gs pos="0">
              <a:schemeClr val="accent2">
                <a:hueOff val="-734515"/>
                <a:satOff val="-16247"/>
                <a:lumOff val="-3235"/>
                <a:alphaOff val="0"/>
                <a:tint val="94000"/>
                <a:satMod val="105000"/>
                <a:lumMod val="102000"/>
              </a:schemeClr>
            </a:gs>
            <a:gs pos="100000">
              <a:schemeClr val="accent2">
                <a:hueOff val="-734515"/>
                <a:satOff val="-16247"/>
                <a:lumOff val="-3235"/>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Depending on the subject and company, we use peer reviewers to check the quality of the proposal and the manuscript and to help shape the architecture of the book. The table of contents might change as we go along to present the latest insights.</a:t>
          </a:r>
          <a:endParaRPr lang="en-US" sz="1400" kern="1200"/>
        </a:p>
      </dsp:txBody>
      <dsp:txXfrm>
        <a:off x="539344" y="1526646"/>
        <a:ext cx="4282374" cy="1201731"/>
      </dsp:txXfrm>
    </dsp:sp>
    <dsp:sp modelId="{ED7710F4-F863-4980-88BF-2E3202549BCC}">
      <dsp:nvSpPr>
        <dsp:cNvPr id="0" name=""/>
        <dsp:cNvSpPr/>
      </dsp:nvSpPr>
      <dsp:spPr>
        <a:xfrm>
          <a:off x="1003912" y="2978516"/>
          <a:ext cx="5688835" cy="1276507"/>
        </a:xfrm>
        <a:prstGeom prst="roundRect">
          <a:avLst>
            <a:gd name="adj" fmla="val 10000"/>
          </a:avLst>
        </a:prstGeom>
        <a:gradFill rotWithShape="0">
          <a:gsLst>
            <a:gs pos="0">
              <a:schemeClr val="accent2">
                <a:hueOff val="-1469031"/>
                <a:satOff val="-32495"/>
                <a:lumOff val="-6470"/>
                <a:alphaOff val="0"/>
                <a:tint val="94000"/>
                <a:satMod val="105000"/>
                <a:lumMod val="102000"/>
              </a:schemeClr>
            </a:gs>
            <a:gs pos="100000">
              <a:schemeClr val="accent2">
                <a:hueOff val="-1469031"/>
                <a:satOff val="-32495"/>
                <a:lumOff val="-647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In professional publishing we often use real world examples and case studies. In all subjects we think about the reader and the relevant pedagogy and style to meet their needs. We quality assess the material and do plagiarism checks, and we might ask for material to be delivered chapter by chapter.</a:t>
          </a:r>
          <a:endParaRPr lang="en-US" sz="1400" kern="1200"/>
        </a:p>
      </dsp:txBody>
      <dsp:txXfrm>
        <a:off x="1041300" y="3015904"/>
        <a:ext cx="4282374" cy="1201731"/>
      </dsp:txXfrm>
    </dsp:sp>
    <dsp:sp modelId="{5A09E7CA-0295-4D18-84EB-857BD1BE5787}">
      <dsp:nvSpPr>
        <dsp:cNvPr id="0" name=""/>
        <dsp:cNvSpPr/>
      </dsp:nvSpPr>
      <dsp:spPr>
        <a:xfrm>
          <a:off x="4859106" y="968017"/>
          <a:ext cx="829729" cy="829729"/>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045795" y="968017"/>
        <a:ext cx="456351" cy="624371"/>
      </dsp:txXfrm>
    </dsp:sp>
    <dsp:sp modelId="{EEDE740B-B58E-4856-9F48-06529FA3BFCE}">
      <dsp:nvSpPr>
        <dsp:cNvPr id="0" name=""/>
        <dsp:cNvSpPr/>
      </dsp:nvSpPr>
      <dsp:spPr>
        <a:xfrm>
          <a:off x="5361062" y="2448766"/>
          <a:ext cx="829729" cy="829729"/>
        </a:xfrm>
        <a:prstGeom prst="downArrow">
          <a:avLst>
            <a:gd name="adj1" fmla="val 55000"/>
            <a:gd name="adj2" fmla="val 45000"/>
          </a:avLst>
        </a:prstGeom>
        <a:solidFill>
          <a:schemeClr val="accent2">
            <a:tint val="40000"/>
            <a:alpha val="90000"/>
            <a:hueOff val="-1195736"/>
            <a:satOff val="-42564"/>
            <a:lumOff val="-2706"/>
            <a:alphaOff val="0"/>
          </a:schemeClr>
        </a:solidFill>
        <a:ln w="9525" cap="flat" cmpd="sng" algn="ctr">
          <a:solidFill>
            <a:schemeClr val="accent2">
              <a:tint val="40000"/>
              <a:alpha val="90000"/>
              <a:hueOff val="-1195736"/>
              <a:satOff val="-42564"/>
              <a:lumOff val="-270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547751" y="2448766"/>
        <a:ext cx="456351" cy="6243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C67DA-EAE5-4822-BD7E-37BFD8A6B591}">
      <dsp:nvSpPr>
        <dsp:cNvPr id="0" name=""/>
        <dsp:cNvSpPr/>
      </dsp:nvSpPr>
      <dsp:spPr>
        <a:xfrm>
          <a:off x="0" y="519"/>
          <a:ext cx="6692748" cy="12154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AA51D1-0D0F-4E8D-BD56-1F41C94A94EF}">
      <dsp:nvSpPr>
        <dsp:cNvPr id="0" name=""/>
        <dsp:cNvSpPr/>
      </dsp:nvSpPr>
      <dsp:spPr>
        <a:xfrm>
          <a:off x="367665" y="273989"/>
          <a:ext cx="668483" cy="6684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E35172-B5B4-4224-9979-12AA5CEA9CAA}">
      <dsp:nvSpPr>
        <dsp:cNvPr id="0" name=""/>
        <dsp:cNvSpPr/>
      </dsp:nvSpPr>
      <dsp:spPr>
        <a:xfrm>
          <a:off x="1403815" y="519"/>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711200">
            <a:lnSpc>
              <a:spcPct val="90000"/>
            </a:lnSpc>
            <a:spcBef>
              <a:spcPct val="0"/>
            </a:spcBef>
            <a:spcAft>
              <a:spcPct val="35000"/>
            </a:spcAft>
            <a:buNone/>
          </a:pPr>
          <a:r>
            <a:rPr lang="en-GB" sz="1600" kern="1200"/>
            <a:t>The work doesn’t stop when the book publishes!</a:t>
          </a:r>
          <a:endParaRPr lang="en-US" sz="1600" kern="1200"/>
        </a:p>
      </dsp:txBody>
      <dsp:txXfrm>
        <a:off x="1403815" y="519"/>
        <a:ext cx="5288932" cy="1215424"/>
      </dsp:txXfrm>
    </dsp:sp>
    <dsp:sp modelId="{4E0513DF-A76E-46F0-8FC8-A26CDFEEB84E}">
      <dsp:nvSpPr>
        <dsp:cNvPr id="0" name=""/>
        <dsp:cNvSpPr/>
      </dsp:nvSpPr>
      <dsp:spPr>
        <a:xfrm>
          <a:off x="0" y="1519799"/>
          <a:ext cx="6692748" cy="121542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783C60-8263-4A7B-B551-92850C98CD45}">
      <dsp:nvSpPr>
        <dsp:cNvPr id="0" name=""/>
        <dsp:cNvSpPr/>
      </dsp:nvSpPr>
      <dsp:spPr>
        <a:xfrm>
          <a:off x="367665" y="1793270"/>
          <a:ext cx="668483" cy="6684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27B200-A5D1-49C0-BED9-0A067B020285}">
      <dsp:nvSpPr>
        <dsp:cNvPr id="0" name=""/>
        <dsp:cNvSpPr/>
      </dsp:nvSpPr>
      <dsp:spPr>
        <a:xfrm>
          <a:off x="1403815" y="1519799"/>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711200">
            <a:lnSpc>
              <a:spcPct val="90000"/>
            </a:lnSpc>
            <a:spcBef>
              <a:spcPct val="0"/>
            </a:spcBef>
            <a:spcAft>
              <a:spcPct val="35000"/>
            </a:spcAft>
            <a:buNone/>
          </a:pPr>
          <a:r>
            <a:rPr lang="en-GB" sz="1600" kern="1200"/>
            <a:t>We continue working with the author on the visibility and impact of their book, discuss how to attract (and re-attract) each reader’s attention in a busy world.</a:t>
          </a:r>
          <a:endParaRPr lang="en-US" sz="1600" kern="1200"/>
        </a:p>
      </dsp:txBody>
      <dsp:txXfrm>
        <a:off x="1403815" y="1519799"/>
        <a:ext cx="5288932" cy="1215424"/>
      </dsp:txXfrm>
    </dsp:sp>
    <dsp:sp modelId="{76E4AA24-CA76-4F5D-97A3-632114604AA3}">
      <dsp:nvSpPr>
        <dsp:cNvPr id="0" name=""/>
        <dsp:cNvSpPr/>
      </dsp:nvSpPr>
      <dsp:spPr>
        <a:xfrm>
          <a:off x="0" y="3039080"/>
          <a:ext cx="6692748" cy="121542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B27F9-4D0F-4E72-B796-FEC36B7BE51C}">
      <dsp:nvSpPr>
        <dsp:cNvPr id="0" name=""/>
        <dsp:cNvSpPr/>
      </dsp:nvSpPr>
      <dsp:spPr>
        <a:xfrm>
          <a:off x="367665" y="3312550"/>
          <a:ext cx="668483" cy="6684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DCEEBA-4F16-44E8-AC00-70A1736E0E80}">
      <dsp:nvSpPr>
        <dsp:cNvPr id="0" name=""/>
        <dsp:cNvSpPr/>
      </dsp:nvSpPr>
      <dsp:spPr>
        <a:xfrm>
          <a:off x="1403815" y="3039080"/>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711200">
            <a:lnSpc>
              <a:spcPct val="90000"/>
            </a:lnSpc>
            <a:spcBef>
              <a:spcPct val="0"/>
            </a:spcBef>
            <a:spcAft>
              <a:spcPct val="35000"/>
            </a:spcAft>
            <a:buNone/>
          </a:pPr>
          <a:r>
            <a:rPr lang="en-GB" sz="1600" kern="1200" dirty="0"/>
            <a:t>Authors often ask how we gauge the effectiveness or reach of their book – sales are one side, but is it read, and by whom? When is it read? For how long? Which sections are used and why? The more information we have the better!</a:t>
          </a:r>
          <a:endParaRPr lang="en-US" sz="1600" kern="1200" dirty="0"/>
        </a:p>
      </dsp:txBody>
      <dsp:txXfrm>
        <a:off x="1403815" y="3039080"/>
        <a:ext cx="5288932" cy="121542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2/27/2020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kickasssuec.blogspot.com/2012/01/does-reading-martial-arts-books-enhance.html"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EAB1-2A30-462D-AE38-08F76F5412FB}"/>
              </a:ext>
            </a:extLst>
          </p:cNvPr>
          <p:cNvSpPr>
            <a:spLocks noGrp="1"/>
          </p:cNvSpPr>
          <p:nvPr>
            <p:ph type="ctrTitle"/>
          </p:nvPr>
        </p:nvSpPr>
        <p:spPr>
          <a:xfrm>
            <a:off x="1876424" y="1122363"/>
            <a:ext cx="8791575" cy="2387600"/>
          </a:xfrm>
        </p:spPr>
        <p:txBody>
          <a:bodyPr/>
          <a:lstStyle/>
          <a:p>
            <a:r>
              <a:rPr lang="en-GB" dirty="0"/>
              <a:t>Commissioning </a:t>
            </a:r>
            <a:r>
              <a:rPr lang="en-GB" b="1" dirty="0"/>
              <a:t>stem</a:t>
            </a:r>
            <a:r>
              <a:rPr lang="en-GB" dirty="0"/>
              <a:t> books</a:t>
            </a:r>
          </a:p>
        </p:txBody>
      </p:sp>
      <p:sp>
        <p:nvSpPr>
          <p:cNvPr id="3" name="Subtitle 2">
            <a:extLst>
              <a:ext uri="{FF2B5EF4-FFF2-40B4-BE49-F238E27FC236}">
                <a16:creationId xmlns:a16="http://schemas.microsoft.com/office/drawing/2014/main" id="{D10D3792-2019-46E5-BCBA-28CDD9914BC5}"/>
              </a:ext>
            </a:extLst>
          </p:cNvPr>
          <p:cNvSpPr>
            <a:spLocks noGrp="1"/>
          </p:cNvSpPr>
          <p:nvPr>
            <p:ph type="subTitle" idx="1"/>
          </p:nvPr>
        </p:nvSpPr>
        <p:spPr/>
        <p:txBody>
          <a:bodyPr/>
          <a:lstStyle/>
          <a:p>
            <a:r>
              <a:rPr lang="en-GB" dirty="0"/>
              <a:t>How we research the market, identify needs, and commission projects</a:t>
            </a:r>
          </a:p>
          <a:p>
            <a:endParaRPr lang="en-GB" dirty="0"/>
          </a:p>
          <a:p>
            <a:r>
              <a:rPr lang="en-GB" dirty="0"/>
              <a:t>Aileen Storry, publisher, </a:t>
            </a:r>
            <a:r>
              <a:rPr lang="en-GB" dirty="0" err="1"/>
              <a:t>wiley</a:t>
            </a:r>
            <a:endParaRPr lang="en-GB" dirty="0"/>
          </a:p>
        </p:txBody>
      </p:sp>
    </p:spTree>
    <p:extLst>
      <p:ext uri="{BB962C8B-B14F-4D97-AF65-F5344CB8AC3E}">
        <p14:creationId xmlns:p14="http://schemas.microsoft.com/office/powerpoint/2010/main" val="127713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9">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11">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3"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4"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6"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7"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8"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9"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0"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1"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2"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3"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4"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6"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7"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8"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9"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30"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1"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2"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3"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4"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5"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6"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7"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8"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6"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87"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88" name="Rectangle 42">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89" name="Group 44">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46"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47"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8"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9"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0"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1"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2"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3"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4"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5"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6"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7"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8"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9"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0"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1"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2"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63"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4"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5"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6"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7"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8"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9"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0"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1"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2"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90"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16CB8C78-43FC-444C-A395-722453DE1D6A}"/>
              </a:ext>
            </a:extLst>
          </p:cNvPr>
          <p:cNvSpPr>
            <a:spLocks noGrp="1"/>
          </p:cNvSpPr>
          <p:nvPr>
            <p:ph type="title"/>
          </p:nvPr>
        </p:nvSpPr>
        <p:spPr>
          <a:xfrm>
            <a:off x="853330" y="1134681"/>
            <a:ext cx="2743310" cy="4255025"/>
          </a:xfrm>
        </p:spPr>
        <p:txBody>
          <a:bodyPr>
            <a:normAutofit/>
          </a:bodyPr>
          <a:lstStyle/>
          <a:p>
            <a:r>
              <a:rPr lang="en-GB">
                <a:solidFill>
                  <a:srgbClr val="FFFFFF"/>
                </a:solidFill>
              </a:rPr>
              <a:t>publication</a:t>
            </a:r>
          </a:p>
        </p:txBody>
      </p:sp>
      <p:graphicFrame>
        <p:nvGraphicFramePr>
          <p:cNvPr id="91" name="Content Placeholder 2">
            <a:extLst>
              <a:ext uri="{FF2B5EF4-FFF2-40B4-BE49-F238E27FC236}">
                <a16:creationId xmlns:a16="http://schemas.microsoft.com/office/drawing/2014/main" id="{0F94F5CF-E074-4FB4-AC38-8BF53814A486}"/>
              </a:ext>
            </a:extLst>
          </p:cNvPr>
          <p:cNvGraphicFramePr>
            <a:graphicFrameLocks noGrp="1"/>
          </p:cNvGraphicFramePr>
          <p:nvPr>
            <p:ph idx="1"/>
            <p:extLst>
              <p:ext uri="{D42A27DB-BD31-4B8C-83A1-F6EECF244321}">
                <p14:modId xmlns:p14="http://schemas.microsoft.com/office/powerpoint/2010/main" val="4247930549"/>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839721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663B3-0456-4999-81EA-8D780488F144}"/>
              </a:ext>
            </a:extLst>
          </p:cNvPr>
          <p:cNvSpPr>
            <a:spLocks noGrp="1"/>
          </p:cNvSpPr>
          <p:nvPr>
            <p:ph type="title"/>
          </p:nvPr>
        </p:nvSpPr>
        <p:spPr/>
        <p:txBody>
          <a:bodyPr/>
          <a:lstStyle/>
          <a:p>
            <a:r>
              <a:rPr lang="en-GB" dirty="0"/>
              <a:t>List management and success</a:t>
            </a:r>
          </a:p>
        </p:txBody>
      </p:sp>
      <p:sp>
        <p:nvSpPr>
          <p:cNvPr id="3" name="Content Placeholder 2">
            <a:extLst>
              <a:ext uri="{FF2B5EF4-FFF2-40B4-BE49-F238E27FC236}">
                <a16:creationId xmlns:a16="http://schemas.microsoft.com/office/drawing/2014/main" id="{2CAB41AE-42BA-4F90-8C4E-FE2C84694E5B}"/>
              </a:ext>
            </a:extLst>
          </p:cNvPr>
          <p:cNvSpPr>
            <a:spLocks noGrp="1"/>
          </p:cNvSpPr>
          <p:nvPr>
            <p:ph idx="1"/>
          </p:nvPr>
        </p:nvSpPr>
        <p:spPr/>
        <p:txBody>
          <a:bodyPr/>
          <a:lstStyle/>
          <a:p>
            <a:pPr marL="0" indent="0">
              <a:buNone/>
            </a:pPr>
            <a:r>
              <a:rPr lang="en-GB" dirty="0"/>
              <a:t>Beyond individual titles, we continually assess the success of our list as a whole and consider the reputation we have. We consider:</a:t>
            </a:r>
          </a:p>
          <a:p>
            <a:r>
              <a:rPr lang="en-GB" dirty="0"/>
              <a:t>Book sales, article downloads, usage statistics.</a:t>
            </a:r>
          </a:p>
          <a:p>
            <a:r>
              <a:rPr lang="en-GB" dirty="0"/>
              <a:t>How much are we, our authors, or our books, talked about within the community?</a:t>
            </a:r>
          </a:p>
          <a:p>
            <a:r>
              <a:rPr lang="en-GB" dirty="0"/>
              <a:t>What can we do to prove our value as a publisher.</a:t>
            </a:r>
          </a:p>
        </p:txBody>
      </p:sp>
    </p:spTree>
    <p:extLst>
      <p:ext uri="{BB962C8B-B14F-4D97-AF65-F5344CB8AC3E}">
        <p14:creationId xmlns:p14="http://schemas.microsoft.com/office/powerpoint/2010/main" val="428680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128" name="Group 64">
            <a:extLst>
              <a:ext uri="{FF2B5EF4-FFF2-40B4-BE49-F238E27FC236}">
                <a16:creationId xmlns:a16="http://schemas.microsoft.com/office/drawing/2014/main" id="{9AE4726C-1831-4FE3-9A11-227F0DC2F0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66" name="Rectangle 65">
              <a:extLst>
                <a:ext uri="{FF2B5EF4-FFF2-40B4-BE49-F238E27FC236}">
                  <a16:creationId xmlns:a16="http://schemas.microsoft.com/office/drawing/2014/main" id="{B651D7F7-8C54-448E-A268-1CBFAD87D4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2">
              <a:extLst>
                <a:ext uri="{FF2B5EF4-FFF2-40B4-BE49-F238E27FC236}">
                  <a16:creationId xmlns:a16="http://schemas.microsoft.com/office/drawing/2014/main" id="{E3B56E94-40E1-489A-98B2-A3238D66A064}"/>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p14="http://schemas.microsoft.com/office/powerpoint/2010/main" xmlns:a14="http://schemas.microsoft.com/office/drawing/2010/main" xmlns:a16="http://schemas.microsoft.com/office/drawing/2014/main" xmlns="">
                  <a:solidFill>
                    <a:srgbClr val="FFFFFF"/>
                  </a:solidFill>
                </a14:hiddenFill>
              </a:ext>
            </a:extLst>
          </p:spPr>
        </p:pic>
      </p:grpSp>
      <p:sp>
        <p:nvSpPr>
          <p:cNvPr id="2" name="Title 1">
            <a:extLst>
              <a:ext uri="{FF2B5EF4-FFF2-40B4-BE49-F238E27FC236}">
                <a16:creationId xmlns:a16="http://schemas.microsoft.com/office/drawing/2014/main" id="{5A221EF2-6E4B-43DF-AB1D-8C6995876523}"/>
              </a:ext>
            </a:extLst>
          </p:cNvPr>
          <p:cNvSpPr>
            <a:spLocks noGrp="1"/>
          </p:cNvSpPr>
          <p:nvPr>
            <p:ph type="title"/>
          </p:nvPr>
        </p:nvSpPr>
        <p:spPr>
          <a:xfrm>
            <a:off x="4996697" y="618518"/>
            <a:ext cx="6050713" cy="1478570"/>
          </a:xfrm>
        </p:spPr>
        <p:txBody>
          <a:bodyPr>
            <a:normAutofit/>
          </a:bodyPr>
          <a:lstStyle/>
          <a:p>
            <a:r>
              <a:rPr lang="en-GB" dirty="0"/>
              <a:t>Knowing your list - Reader profiles</a:t>
            </a:r>
          </a:p>
        </p:txBody>
      </p:sp>
      <p:pic>
        <p:nvPicPr>
          <p:cNvPr id="59" name="Graphic 6">
            <a:extLst>
              <a:ext uri="{FF2B5EF4-FFF2-40B4-BE49-F238E27FC236}">
                <a16:creationId xmlns:a16="http://schemas.microsoft.com/office/drawing/2014/main" id="{6D926BA9-DD56-4E35-B6D3-AA4F1A09DB51}"/>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l="24068" r="30644" b="2"/>
          <a:stretch/>
        </p:blipFill>
        <p:spPr>
          <a:xfrm>
            <a:off x="-5597" y="10"/>
            <a:ext cx="4635583" cy="6857990"/>
          </a:xfrm>
          <a:prstGeom prst="rect">
            <a:avLst/>
          </a:prstGeom>
        </p:spPr>
      </p:pic>
      <p:grpSp>
        <p:nvGrpSpPr>
          <p:cNvPr id="129" name="Group 68">
            <a:extLst>
              <a:ext uri="{FF2B5EF4-FFF2-40B4-BE49-F238E27FC236}">
                <a16:creationId xmlns:a16="http://schemas.microsoft.com/office/drawing/2014/main" id="{E916825F-759B-4F1A-BA80-AF7137691E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70" name="Rectangle 69">
              <a:extLst>
                <a:ext uri="{FF2B5EF4-FFF2-40B4-BE49-F238E27FC236}">
                  <a16:creationId xmlns:a16="http://schemas.microsoft.com/office/drawing/2014/main" id="{0AF64541-DE3B-4DBB-84E1-907956469E5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71" name="Freeform 6">
              <a:extLst>
                <a:ext uri="{FF2B5EF4-FFF2-40B4-BE49-F238E27FC236}">
                  <a16:creationId xmlns:a16="http://schemas.microsoft.com/office/drawing/2014/main" id="{9175DCC0-514A-4CA1-AD9A-1BB0FFF1B4F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2" name="Freeform 7">
              <a:extLst>
                <a:ext uri="{FF2B5EF4-FFF2-40B4-BE49-F238E27FC236}">
                  <a16:creationId xmlns:a16="http://schemas.microsoft.com/office/drawing/2014/main" id="{10371924-94D9-48AF-9D5B-6471775BE8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3" name="Rectangle 72">
              <a:extLst>
                <a:ext uri="{FF2B5EF4-FFF2-40B4-BE49-F238E27FC236}">
                  <a16:creationId xmlns:a16="http://schemas.microsoft.com/office/drawing/2014/main" id="{7C964FF9-A41A-438C-A22B-62690C98F1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74" name="Freeform 9">
              <a:extLst>
                <a:ext uri="{FF2B5EF4-FFF2-40B4-BE49-F238E27FC236}">
                  <a16:creationId xmlns:a16="http://schemas.microsoft.com/office/drawing/2014/main" id="{61716CD6-1875-4567-B3E2-364CD0960D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5" name="Freeform 10">
              <a:extLst>
                <a:ext uri="{FF2B5EF4-FFF2-40B4-BE49-F238E27FC236}">
                  <a16:creationId xmlns:a16="http://schemas.microsoft.com/office/drawing/2014/main" id="{31A293D3-7189-453D-AB91-1291AAFF3D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6" name="Freeform 11">
              <a:extLst>
                <a:ext uri="{FF2B5EF4-FFF2-40B4-BE49-F238E27FC236}">
                  <a16:creationId xmlns:a16="http://schemas.microsoft.com/office/drawing/2014/main" id="{87CB4EFE-58B3-4326-9CFB-A2AFADDFA5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7" name="Freeform 12">
              <a:extLst>
                <a:ext uri="{FF2B5EF4-FFF2-40B4-BE49-F238E27FC236}">
                  <a16:creationId xmlns:a16="http://schemas.microsoft.com/office/drawing/2014/main" id="{249CF4D3-B5A3-4287-BC9D-E9BB8FA6EB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8" name="Freeform 13">
              <a:extLst>
                <a:ext uri="{FF2B5EF4-FFF2-40B4-BE49-F238E27FC236}">
                  <a16:creationId xmlns:a16="http://schemas.microsoft.com/office/drawing/2014/main" id="{4D2515F2-4D11-41AF-A6B1-7D084BEA9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9" name="Freeform 14">
              <a:extLst>
                <a:ext uri="{FF2B5EF4-FFF2-40B4-BE49-F238E27FC236}">
                  <a16:creationId xmlns:a16="http://schemas.microsoft.com/office/drawing/2014/main" id="{331BCBF4-0DC2-426E-84B3-AE38E403C9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0" name="Freeform 15">
              <a:extLst>
                <a:ext uri="{FF2B5EF4-FFF2-40B4-BE49-F238E27FC236}">
                  <a16:creationId xmlns:a16="http://schemas.microsoft.com/office/drawing/2014/main" id="{EC8AF156-0BE9-437D-A83B-87364146D0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1" name="Freeform 16">
              <a:extLst>
                <a:ext uri="{FF2B5EF4-FFF2-40B4-BE49-F238E27FC236}">
                  <a16:creationId xmlns:a16="http://schemas.microsoft.com/office/drawing/2014/main" id="{AC8CB256-3F62-4406-88F5-CE2421FF25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2" name="Freeform 17">
              <a:extLst>
                <a:ext uri="{FF2B5EF4-FFF2-40B4-BE49-F238E27FC236}">
                  <a16:creationId xmlns:a16="http://schemas.microsoft.com/office/drawing/2014/main" id="{F3E812EB-415E-4B60-B0FB-65386882CE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3" name="Freeform 18">
              <a:extLst>
                <a:ext uri="{FF2B5EF4-FFF2-40B4-BE49-F238E27FC236}">
                  <a16:creationId xmlns:a16="http://schemas.microsoft.com/office/drawing/2014/main" id="{EB4C95D7-8E6D-45EC-8CA1-9123D718E3B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4" name="Freeform 19">
              <a:extLst>
                <a:ext uri="{FF2B5EF4-FFF2-40B4-BE49-F238E27FC236}">
                  <a16:creationId xmlns:a16="http://schemas.microsoft.com/office/drawing/2014/main" id="{83F62FD2-2F62-4495-997C-8BD7F95AB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5" name="Freeform 20">
              <a:extLst>
                <a:ext uri="{FF2B5EF4-FFF2-40B4-BE49-F238E27FC236}">
                  <a16:creationId xmlns:a16="http://schemas.microsoft.com/office/drawing/2014/main" id="{B7DFE0F9-22A3-4846-8D4E-0D193BD3288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6" name="Freeform 21">
              <a:extLst>
                <a:ext uri="{FF2B5EF4-FFF2-40B4-BE49-F238E27FC236}">
                  <a16:creationId xmlns:a16="http://schemas.microsoft.com/office/drawing/2014/main" id="{244DAF25-7415-491A-9FF6-E04BC2DC2E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7" name="Freeform 22">
              <a:extLst>
                <a:ext uri="{FF2B5EF4-FFF2-40B4-BE49-F238E27FC236}">
                  <a16:creationId xmlns:a16="http://schemas.microsoft.com/office/drawing/2014/main" id="{7ACA3646-863C-4D00-A58A-62C7FE71CE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8" name="Freeform 23">
              <a:extLst>
                <a:ext uri="{FF2B5EF4-FFF2-40B4-BE49-F238E27FC236}">
                  <a16:creationId xmlns:a16="http://schemas.microsoft.com/office/drawing/2014/main" id="{0EA18B38-BD42-45ED-8458-FB205DBC76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9" name="Freeform 24">
              <a:extLst>
                <a:ext uri="{FF2B5EF4-FFF2-40B4-BE49-F238E27FC236}">
                  <a16:creationId xmlns:a16="http://schemas.microsoft.com/office/drawing/2014/main" id="{45302917-5DBE-4CF2-B52F-478F93FDDE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0" name="Freeform 25">
              <a:extLst>
                <a:ext uri="{FF2B5EF4-FFF2-40B4-BE49-F238E27FC236}">
                  <a16:creationId xmlns:a16="http://schemas.microsoft.com/office/drawing/2014/main" id="{8E61E6FD-D40E-479C-ABE9-2B69AE20D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1" name="Freeform 26">
              <a:extLst>
                <a:ext uri="{FF2B5EF4-FFF2-40B4-BE49-F238E27FC236}">
                  <a16:creationId xmlns:a16="http://schemas.microsoft.com/office/drawing/2014/main" id="{2F4DEB4F-F824-48D7-AF9B-B5D905DCD1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2" name="Freeform 27">
              <a:extLst>
                <a:ext uri="{FF2B5EF4-FFF2-40B4-BE49-F238E27FC236}">
                  <a16:creationId xmlns:a16="http://schemas.microsoft.com/office/drawing/2014/main" id="{F76CFA02-6090-4464-B573-BCA350C90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3" name="Freeform 28">
              <a:extLst>
                <a:ext uri="{FF2B5EF4-FFF2-40B4-BE49-F238E27FC236}">
                  <a16:creationId xmlns:a16="http://schemas.microsoft.com/office/drawing/2014/main" id="{51BE8BEC-76C7-41FE-AB76-35194C2442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4" name="Freeform 29">
              <a:extLst>
                <a:ext uri="{FF2B5EF4-FFF2-40B4-BE49-F238E27FC236}">
                  <a16:creationId xmlns:a16="http://schemas.microsoft.com/office/drawing/2014/main" id="{710F61D4-3B34-45A9-B9B7-CE0373AB49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5" name="Freeform 30">
              <a:extLst>
                <a:ext uri="{FF2B5EF4-FFF2-40B4-BE49-F238E27FC236}">
                  <a16:creationId xmlns:a16="http://schemas.microsoft.com/office/drawing/2014/main" id="{451F080F-4CFB-4626-87CA-BB4CACA1C6F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6" name="Freeform 31">
              <a:extLst>
                <a:ext uri="{FF2B5EF4-FFF2-40B4-BE49-F238E27FC236}">
                  <a16:creationId xmlns:a16="http://schemas.microsoft.com/office/drawing/2014/main" id="{667BBD71-2295-4A66-B76C-F82175C2B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7" name="Freeform 32">
              <a:extLst>
                <a:ext uri="{FF2B5EF4-FFF2-40B4-BE49-F238E27FC236}">
                  <a16:creationId xmlns:a16="http://schemas.microsoft.com/office/drawing/2014/main" id="{B6644DE8-5BD1-4D5F-B245-0D3A21BCE1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8" name="Rectangle 97">
              <a:extLst>
                <a:ext uri="{FF2B5EF4-FFF2-40B4-BE49-F238E27FC236}">
                  <a16:creationId xmlns:a16="http://schemas.microsoft.com/office/drawing/2014/main" id="{A4DE8FD0-E681-4D9C-85C2-BEA4C2B3A06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99" name="Freeform 34">
              <a:extLst>
                <a:ext uri="{FF2B5EF4-FFF2-40B4-BE49-F238E27FC236}">
                  <a16:creationId xmlns:a16="http://schemas.microsoft.com/office/drawing/2014/main" id="{D46033BD-1026-4388-B926-9D11E1D7C4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0" name="Freeform 35">
              <a:extLst>
                <a:ext uri="{FF2B5EF4-FFF2-40B4-BE49-F238E27FC236}">
                  <a16:creationId xmlns:a16="http://schemas.microsoft.com/office/drawing/2014/main" id="{1FA74D4C-2E28-42C5-A7FA-3C7D6BD8B7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1" name="Freeform 36">
              <a:extLst>
                <a:ext uri="{FF2B5EF4-FFF2-40B4-BE49-F238E27FC236}">
                  <a16:creationId xmlns:a16="http://schemas.microsoft.com/office/drawing/2014/main" id="{FADF7B3F-903C-456C-983E-C9868DDAB9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2" name="Freeform 37">
              <a:extLst>
                <a:ext uri="{FF2B5EF4-FFF2-40B4-BE49-F238E27FC236}">
                  <a16:creationId xmlns:a16="http://schemas.microsoft.com/office/drawing/2014/main" id="{033F8698-1549-44AD-8DAD-0055D7B80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3" name="Freeform 38">
              <a:extLst>
                <a:ext uri="{FF2B5EF4-FFF2-40B4-BE49-F238E27FC236}">
                  <a16:creationId xmlns:a16="http://schemas.microsoft.com/office/drawing/2014/main" id="{F1BDD4B6-46FD-4048-ADF1-32EADD9E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4" name="Freeform 39">
              <a:extLst>
                <a:ext uri="{FF2B5EF4-FFF2-40B4-BE49-F238E27FC236}">
                  <a16:creationId xmlns:a16="http://schemas.microsoft.com/office/drawing/2014/main" id="{E7F387A7-B3BF-4B1A-BFCA-2D21AD3DFE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5" name="Freeform 40">
              <a:extLst>
                <a:ext uri="{FF2B5EF4-FFF2-40B4-BE49-F238E27FC236}">
                  <a16:creationId xmlns:a16="http://schemas.microsoft.com/office/drawing/2014/main" id="{7A1B6BC8-EA82-459D-A0E0-4EBE394E71F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6" name="Freeform 41">
              <a:extLst>
                <a:ext uri="{FF2B5EF4-FFF2-40B4-BE49-F238E27FC236}">
                  <a16:creationId xmlns:a16="http://schemas.microsoft.com/office/drawing/2014/main" id="{8B94E190-DDC2-4545-906F-A1699BD73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7" name="Freeform 42">
              <a:extLst>
                <a:ext uri="{FF2B5EF4-FFF2-40B4-BE49-F238E27FC236}">
                  <a16:creationId xmlns:a16="http://schemas.microsoft.com/office/drawing/2014/main" id="{D9807239-A5BA-4BB3-9194-BCE3B2F21C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8" name="Freeform 43">
              <a:extLst>
                <a:ext uri="{FF2B5EF4-FFF2-40B4-BE49-F238E27FC236}">
                  <a16:creationId xmlns:a16="http://schemas.microsoft.com/office/drawing/2014/main" id="{04D300FD-DC53-4375-8981-09EA63BCF1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9" name="Freeform 44">
              <a:extLst>
                <a:ext uri="{FF2B5EF4-FFF2-40B4-BE49-F238E27FC236}">
                  <a16:creationId xmlns:a16="http://schemas.microsoft.com/office/drawing/2014/main" id="{1DF83FFD-4C16-41FD-928F-6E88AFC451C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0" name="Rectangle 109">
              <a:extLst>
                <a:ext uri="{FF2B5EF4-FFF2-40B4-BE49-F238E27FC236}">
                  <a16:creationId xmlns:a16="http://schemas.microsoft.com/office/drawing/2014/main" id="{A5B4BC2F-B667-462B-99D8-0C433124ABD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11" name="Freeform 46">
              <a:extLst>
                <a:ext uri="{FF2B5EF4-FFF2-40B4-BE49-F238E27FC236}">
                  <a16:creationId xmlns:a16="http://schemas.microsoft.com/office/drawing/2014/main" id="{0CBD9EFB-AC61-4674-B75A-56449003CC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2" name="Freeform 47">
              <a:extLst>
                <a:ext uri="{FF2B5EF4-FFF2-40B4-BE49-F238E27FC236}">
                  <a16:creationId xmlns:a16="http://schemas.microsoft.com/office/drawing/2014/main" id="{1AD4BBB0-F6A7-451F-BE09-DF619F38EB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3" name="Freeform 48">
              <a:extLst>
                <a:ext uri="{FF2B5EF4-FFF2-40B4-BE49-F238E27FC236}">
                  <a16:creationId xmlns:a16="http://schemas.microsoft.com/office/drawing/2014/main" id="{A258B285-AE5E-473A-AA72-3C95E1D83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4" name="Freeform 49">
              <a:extLst>
                <a:ext uri="{FF2B5EF4-FFF2-40B4-BE49-F238E27FC236}">
                  <a16:creationId xmlns:a16="http://schemas.microsoft.com/office/drawing/2014/main" id="{7BEEDDE5-CB8A-4DF9-858F-4D9462D955A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5" name="Freeform 50">
              <a:extLst>
                <a:ext uri="{FF2B5EF4-FFF2-40B4-BE49-F238E27FC236}">
                  <a16:creationId xmlns:a16="http://schemas.microsoft.com/office/drawing/2014/main" id="{DA1C731B-9B66-4D65-BF47-04B118107B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6" name="Freeform 51">
              <a:extLst>
                <a:ext uri="{FF2B5EF4-FFF2-40B4-BE49-F238E27FC236}">
                  <a16:creationId xmlns:a16="http://schemas.microsoft.com/office/drawing/2014/main" id="{58DBFEC6-C6DC-4B7A-934F-5A79EC328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7" name="Freeform 52">
              <a:extLst>
                <a:ext uri="{FF2B5EF4-FFF2-40B4-BE49-F238E27FC236}">
                  <a16:creationId xmlns:a16="http://schemas.microsoft.com/office/drawing/2014/main" id="{9948D8CB-2DBE-4E48-98EA-DF9E2666A2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8" name="Freeform 53">
              <a:extLst>
                <a:ext uri="{FF2B5EF4-FFF2-40B4-BE49-F238E27FC236}">
                  <a16:creationId xmlns:a16="http://schemas.microsoft.com/office/drawing/2014/main" id="{56AB69F6-9F0B-4AB6-BCA8-AA2FD69E99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9" name="Freeform 54">
              <a:extLst>
                <a:ext uri="{FF2B5EF4-FFF2-40B4-BE49-F238E27FC236}">
                  <a16:creationId xmlns:a16="http://schemas.microsoft.com/office/drawing/2014/main" id="{0E7FB426-288D-4B0B-B73B-10CCC0EF41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0" name="Freeform 55">
              <a:extLst>
                <a:ext uri="{FF2B5EF4-FFF2-40B4-BE49-F238E27FC236}">
                  <a16:creationId xmlns:a16="http://schemas.microsoft.com/office/drawing/2014/main" id="{A5C59C6B-46C9-48C9-9F57-2EE738B53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1" name="Freeform 56">
              <a:extLst>
                <a:ext uri="{FF2B5EF4-FFF2-40B4-BE49-F238E27FC236}">
                  <a16:creationId xmlns:a16="http://schemas.microsoft.com/office/drawing/2014/main" id="{7CE85F33-17DC-4273-B06F-D171094449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2" name="Freeform 57">
              <a:extLst>
                <a:ext uri="{FF2B5EF4-FFF2-40B4-BE49-F238E27FC236}">
                  <a16:creationId xmlns:a16="http://schemas.microsoft.com/office/drawing/2014/main" id="{5CD001CF-F2C4-4810-A8D9-679F9F89E5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3" name="Freeform 58">
              <a:extLst>
                <a:ext uri="{FF2B5EF4-FFF2-40B4-BE49-F238E27FC236}">
                  <a16:creationId xmlns:a16="http://schemas.microsoft.com/office/drawing/2014/main" id="{69F4BCDD-D153-40D2-8DD1-2509EE0CE4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grpSp>
      <p:sp>
        <p:nvSpPr>
          <p:cNvPr id="58" name="Content Placeholder 2">
            <a:extLst>
              <a:ext uri="{FF2B5EF4-FFF2-40B4-BE49-F238E27FC236}">
                <a16:creationId xmlns:a16="http://schemas.microsoft.com/office/drawing/2014/main" id="{EF2D792C-B0E1-497E-A7A9-9B19847B11C3}"/>
              </a:ext>
            </a:extLst>
          </p:cNvPr>
          <p:cNvSpPr>
            <a:spLocks noGrp="1"/>
          </p:cNvSpPr>
          <p:nvPr>
            <p:ph idx="1"/>
          </p:nvPr>
        </p:nvSpPr>
        <p:spPr>
          <a:xfrm>
            <a:off x="4968958" y="2249487"/>
            <a:ext cx="6078453" cy="3541714"/>
          </a:xfrm>
        </p:spPr>
        <p:txBody>
          <a:bodyPr>
            <a:normAutofit/>
          </a:bodyPr>
          <a:lstStyle/>
          <a:p>
            <a:pPr>
              <a:lnSpc>
                <a:spcPct val="110000"/>
              </a:lnSpc>
            </a:pPr>
            <a:r>
              <a:rPr lang="en-GB" sz="1300" dirty="0"/>
              <a:t>Who are the readers who buy books on your list?</a:t>
            </a:r>
          </a:p>
          <a:p>
            <a:pPr>
              <a:lnSpc>
                <a:spcPct val="110000"/>
              </a:lnSpc>
            </a:pPr>
            <a:r>
              <a:rPr lang="en-GB" sz="1300" dirty="0"/>
              <a:t>What jobs do those readers do? Which companies do they work for? Which industry segment?</a:t>
            </a:r>
          </a:p>
          <a:p>
            <a:pPr>
              <a:lnSpc>
                <a:spcPct val="110000"/>
              </a:lnSpc>
            </a:pPr>
            <a:r>
              <a:rPr lang="en-GB" sz="1300" dirty="0"/>
              <a:t>What information do they need to do their jobs / keep up-to-date?</a:t>
            </a:r>
          </a:p>
          <a:p>
            <a:pPr>
              <a:lnSpc>
                <a:spcPct val="110000"/>
              </a:lnSpc>
            </a:pPr>
            <a:r>
              <a:rPr lang="en-GB" sz="1300" dirty="0"/>
              <a:t>How do they like to learn – books, webinars, videos, conferences, in-person classes? </a:t>
            </a:r>
          </a:p>
          <a:p>
            <a:pPr>
              <a:lnSpc>
                <a:spcPct val="110000"/>
              </a:lnSpc>
            </a:pPr>
            <a:r>
              <a:rPr lang="en-GB" sz="1300" dirty="0"/>
              <a:t>Are they purchasing books from personal income or accessing through employer/institutional portals? </a:t>
            </a:r>
          </a:p>
          <a:p>
            <a:pPr>
              <a:lnSpc>
                <a:spcPct val="110000"/>
              </a:lnSpc>
            </a:pPr>
            <a:r>
              <a:rPr lang="en-GB" sz="1300" dirty="0"/>
              <a:t>How do they find out about new learning resources?</a:t>
            </a:r>
          </a:p>
          <a:p>
            <a:pPr>
              <a:lnSpc>
                <a:spcPct val="110000"/>
              </a:lnSpc>
            </a:pPr>
            <a:r>
              <a:rPr lang="en-GB" sz="1300" dirty="0"/>
              <a:t>What differences are there between subject areas, and between academic or professional readers?</a:t>
            </a:r>
          </a:p>
          <a:p>
            <a:pPr>
              <a:lnSpc>
                <a:spcPct val="110000"/>
              </a:lnSpc>
            </a:pPr>
            <a:endParaRPr lang="en-GB" sz="1300" dirty="0"/>
          </a:p>
        </p:txBody>
      </p:sp>
      <p:sp>
        <p:nvSpPr>
          <p:cNvPr id="4" name="TextBox 3">
            <a:extLst>
              <a:ext uri="{FF2B5EF4-FFF2-40B4-BE49-F238E27FC236}">
                <a16:creationId xmlns:a16="http://schemas.microsoft.com/office/drawing/2014/main" id="{295D77AE-5CF1-4C77-8079-4CEDE14F2646}"/>
              </a:ext>
            </a:extLst>
          </p:cNvPr>
          <p:cNvSpPr txBox="1"/>
          <p:nvPr/>
        </p:nvSpPr>
        <p:spPr>
          <a:xfrm>
            <a:off x="2236382" y="6657945"/>
            <a:ext cx="2393604"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5" tooltip="http://kickasssuec.blogspot.com/2012/01/does-reading-martial-arts-books-enhance.html">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6" tooltip="https://creativecommons.org/licenses/by-nc-sa/3.0/">
                  <a:extLst>
                    <a:ext uri="{A12FA001-AC4F-418D-AE19-62706E023703}">
                      <ahyp:hlinkClr xmlns:ahyp="http://schemas.microsoft.com/office/drawing/2018/hyperlinkcolor" val="tx"/>
                    </a:ext>
                  </a:extLst>
                </a:hlinkClick>
              </a:rPr>
              <a:t>CC BY-SA-NC</a:t>
            </a:r>
            <a:endParaRPr lang="en-GB" sz="700">
              <a:solidFill>
                <a:srgbClr val="FFFFFF"/>
              </a:solidFill>
            </a:endParaRPr>
          </a:p>
        </p:txBody>
      </p:sp>
    </p:spTree>
    <p:extLst>
      <p:ext uri="{BB962C8B-B14F-4D97-AF65-F5344CB8AC3E}">
        <p14:creationId xmlns:p14="http://schemas.microsoft.com/office/powerpoint/2010/main" val="352974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6270675-9512-4978-8583-36659256E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11A252-81DF-4D80-B5FE-DB136A9417F6}"/>
              </a:ext>
            </a:extLst>
          </p:cNvPr>
          <p:cNvSpPr>
            <a:spLocks noGrp="1"/>
          </p:cNvSpPr>
          <p:nvPr>
            <p:ph type="title"/>
          </p:nvPr>
        </p:nvSpPr>
        <p:spPr>
          <a:xfrm>
            <a:off x="1141413" y="618518"/>
            <a:ext cx="9905998" cy="1478570"/>
          </a:xfrm>
        </p:spPr>
        <p:txBody>
          <a:bodyPr>
            <a:normAutofit/>
          </a:bodyPr>
          <a:lstStyle/>
          <a:p>
            <a:r>
              <a:rPr lang="en-GB" dirty="0"/>
              <a:t>Creating a </a:t>
            </a:r>
            <a:r>
              <a:rPr lang="en-GB" dirty="0" err="1"/>
              <a:t>wishlist</a:t>
            </a:r>
            <a:endParaRPr lang="en-GB" dirty="0"/>
          </a:p>
        </p:txBody>
      </p:sp>
      <p:graphicFrame>
        <p:nvGraphicFramePr>
          <p:cNvPr id="5" name="Content Placeholder 2">
            <a:extLst>
              <a:ext uri="{FF2B5EF4-FFF2-40B4-BE49-F238E27FC236}">
                <a16:creationId xmlns:a16="http://schemas.microsoft.com/office/drawing/2014/main" id="{84D3A563-3205-418B-A6F0-B88B1A56E240}"/>
              </a:ext>
            </a:extLst>
          </p:cNvPr>
          <p:cNvGraphicFramePr>
            <a:graphicFrameLocks noGrp="1"/>
          </p:cNvGraphicFramePr>
          <p:nvPr>
            <p:ph idx="1"/>
            <p:extLst>
              <p:ext uri="{D42A27DB-BD31-4B8C-83A1-F6EECF244321}">
                <p14:modId xmlns:p14="http://schemas.microsoft.com/office/powerpoint/2010/main" val="2862549617"/>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1532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9"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30"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1"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2"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3"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4"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5"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6"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FB65563F-8237-4DF6-BB0F-000EB9D3E552}"/>
              </a:ext>
            </a:extLst>
          </p:cNvPr>
          <p:cNvSpPr>
            <a:spLocks noGrp="1"/>
          </p:cNvSpPr>
          <p:nvPr>
            <p:ph type="title"/>
          </p:nvPr>
        </p:nvSpPr>
        <p:spPr>
          <a:xfrm>
            <a:off x="1019015" y="1093787"/>
            <a:ext cx="3059969" cy="4697413"/>
          </a:xfrm>
        </p:spPr>
        <p:txBody>
          <a:bodyPr>
            <a:normAutofit/>
          </a:bodyPr>
          <a:lstStyle/>
          <a:p>
            <a:r>
              <a:rPr lang="en-GB"/>
              <a:t>Researching professional needs</a:t>
            </a:r>
            <a:endParaRPr lang="en-GB" dirty="0"/>
          </a:p>
        </p:txBody>
      </p:sp>
      <p:sp useBgFill="1">
        <p:nvSpPr>
          <p:cNvPr id="137"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Content Placeholder 2">
            <a:extLst>
              <a:ext uri="{FF2B5EF4-FFF2-40B4-BE49-F238E27FC236}">
                <a16:creationId xmlns:a16="http://schemas.microsoft.com/office/drawing/2014/main" id="{53BFDB7A-E4C1-4607-8453-4BA94D131588}"/>
              </a:ext>
            </a:extLst>
          </p:cNvPr>
          <p:cNvSpPr>
            <a:spLocks noGrp="1"/>
          </p:cNvSpPr>
          <p:nvPr>
            <p:ph idx="1"/>
          </p:nvPr>
        </p:nvSpPr>
        <p:spPr>
          <a:xfrm>
            <a:off x="5215467" y="1093788"/>
            <a:ext cx="5831944" cy="4697413"/>
          </a:xfrm>
        </p:spPr>
        <p:txBody>
          <a:bodyPr>
            <a:normAutofit/>
          </a:bodyPr>
          <a:lstStyle/>
          <a:p>
            <a:pPr marL="0" indent="0">
              <a:lnSpc>
                <a:spcPct val="110000"/>
              </a:lnSpc>
              <a:buNone/>
            </a:pPr>
            <a:r>
              <a:rPr lang="en-GB" sz="1700" dirty="0"/>
              <a:t>Within the professional market, we take a number of steps to identify needs:</a:t>
            </a:r>
          </a:p>
          <a:p>
            <a:pPr>
              <a:lnSpc>
                <a:spcPct val="110000"/>
              </a:lnSpc>
            </a:pPr>
            <a:r>
              <a:rPr lang="en-GB" sz="1700" dirty="0"/>
              <a:t>Get advice from industry insiders and thought leaders, including current authors.</a:t>
            </a:r>
          </a:p>
          <a:p>
            <a:pPr>
              <a:lnSpc>
                <a:spcPct val="110000"/>
              </a:lnSpc>
            </a:pPr>
            <a:r>
              <a:rPr lang="en-GB" sz="1700" dirty="0"/>
              <a:t>Attend conferences to find out popular areas of research, especially, what are the corporate attendees speaking about, and which sessions are the most heavily attended?</a:t>
            </a:r>
          </a:p>
          <a:p>
            <a:pPr>
              <a:lnSpc>
                <a:spcPct val="110000"/>
              </a:lnSpc>
            </a:pPr>
            <a:r>
              <a:rPr lang="en-GB" sz="1700" dirty="0"/>
              <a:t>Find out which white papers, chapters and journal articles are most downloaded or most requested.</a:t>
            </a:r>
          </a:p>
          <a:p>
            <a:pPr>
              <a:lnSpc>
                <a:spcPct val="110000"/>
              </a:lnSpc>
            </a:pPr>
            <a:r>
              <a:rPr lang="en-GB" sz="1700" dirty="0"/>
              <a:t>Which tutorials are run frequently at related conferences? </a:t>
            </a:r>
          </a:p>
          <a:p>
            <a:pPr>
              <a:lnSpc>
                <a:spcPct val="110000"/>
              </a:lnSpc>
            </a:pPr>
            <a:r>
              <a:rPr lang="en-GB" sz="1700" dirty="0"/>
              <a:t>What are people talking about most on subject-specific social media – which LinkedIn articles are getting traction? Which blog posts are going viral within the community?</a:t>
            </a:r>
          </a:p>
          <a:p>
            <a:pPr>
              <a:lnSpc>
                <a:spcPct val="110000"/>
              </a:lnSpc>
            </a:pPr>
            <a:endParaRPr lang="en-GB" sz="1700" dirty="0"/>
          </a:p>
        </p:txBody>
      </p:sp>
    </p:spTree>
    <p:extLst>
      <p:ext uri="{BB962C8B-B14F-4D97-AF65-F5344CB8AC3E}">
        <p14:creationId xmlns:p14="http://schemas.microsoft.com/office/powerpoint/2010/main" val="137808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8077E-FDD2-43FD-BC6F-0A46953251A2}"/>
              </a:ext>
            </a:extLst>
          </p:cNvPr>
          <p:cNvSpPr>
            <a:spLocks noGrp="1"/>
          </p:cNvSpPr>
          <p:nvPr>
            <p:ph type="title"/>
          </p:nvPr>
        </p:nvSpPr>
        <p:spPr/>
        <p:txBody>
          <a:bodyPr/>
          <a:lstStyle/>
          <a:p>
            <a:r>
              <a:rPr lang="en-GB" dirty="0"/>
              <a:t>Finding the right author</a:t>
            </a:r>
          </a:p>
        </p:txBody>
      </p:sp>
      <p:pic>
        <p:nvPicPr>
          <p:cNvPr id="6" name="Picture Placeholder 5" descr="A person smiling for the camera&#10;&#10;Description automatically generated">
            <a:extLst>
              <a:ext uri="{FF2B5EF4-FFF2-40B4-BE49-F238E27FC236}">
                <a16:creationId xmlns:a16="http://schemas.microsoft.com/office/drawing/2014/main" id="{C65248E6-26BB-4DE2-85D8-DE871117052B}"/>
              </a:ext>
            </a:extLst>
          </p:cNvPr>
          <p:cNvPicPr>
            <a:picLocks noGrp="1" noChangeAspect="1"/>
          </p:cNvPicPr>
          <p:nvPr>
            <p:ph type="pic" idx="1"/>
          </p:nvPr>
        </p:nvPicPr>
        <p:blipFill>
          <a:blip r:embed="rId2"/>
          <a:srcRect l="460" r="460"/>
          <a:stretch>
            <a:fillRect/>
          </a:stretch>
        </p:blipFill>
        <p:spPr/>
      </p:pic>
      <p:sp>
        <p:nvSpPr>
          <p:cNvPr id="4" name="Text Placeholder 3">
            <a:extLst>
              <a:ext uri="{FF2B5EF4-FFF2-40B4-BE49-F238E27FC236}">
                <a16:creationId xmlns:a16="http://schemas.microsoft.com/office/drawing/2014/main" id="{432EFEBD-514C-4D5B-9E86-BCF75B2BEF76}"/>
              </a:ext>
            </a:extLst>
          </p:cNvPr>
          <p:cNvSpPr>
            <a:spLocks noGrp="1"/>
          </p:cNvSpPr>
          <p:nvPr>
            <p:ph type="body" sz="half" idx="2"/>
          </p:nvPr>
        </p:nvSpPr>
        <p:spPr/>
        <p:txBody>
          <a:bodyPr>
            <a:normAutofit fontScale="77500" lnSpcReduction="20000"/>
          </a:bodyPr>
          <a:lstStyle/>
          <a:p>
            <a:r>
              <a:rPr lang="en-GB" sz="2400" dirty="0"/>
              <a:t>You might have a great book idea, but finding the right author (or author team) is critical to success.</a:t>
            </a:r>
          </a:p>
          <a:p>
            <a:endParaRPr lang="en-GB" dirty="0"/>
          </a:p>
          <a:p>
            <a:endParaRPr lang="en-GB" dirty="0"/>
          </a:p>
          <a:p>
            <a:endParaRPr lang="en-GB" dirty="0"/>
          </a:p>
          <a:p>
            <a:endParaRPr lang="en-GB" dirty="0"/>
          </a:p>
          <a:p>
            <a:r>
              <a:rPr lang="en-GB" dirty="0"/>
              <a:t>Figure, right: </a:t>
            </a:r>
            <a:r>
              <a:rPr lang="en-GB" b="1" dirty="0" err="1"/>
              <a:t>Dr.</a:t>
            </a:r>
            <a:r>
              <a:rPr lang="en-GB" b="1" dirty="0"/>
              <a:t> Sheri Sheppard</a:t>
            </a:r>
            <a:r>
              <a:rPr lang="en-GB" dirty="0"/>
              <a:t>, professor of mechanical engineering and head of the Designing Education Laboratory at Stanford University, has been appointed the </a:t>
            </a:r>
            <a:r>
              <a:rPr lang="en-GB" b="1" dirty="0"/>
              <a:t>Richard W. Weiland Professor</a:t>
            </a:r>
            <a:r>
              <a:rPr lang="en-GB" dirty="0"/>
              <a:t> in Stanford's School of Engineering. The </a:t>
            </a:r>
            <a:r>
              <a:rPr lang="en-GB" dirty="0" err="1"/>
              <a:t>honor</a:t>
            </a:r>
            <a:r>
              <a:rPr lang="en-GB" dirty="0"/>
              <a:t> follows several awards </a:t>
            </a:r>
            <a:r>
              <a:rPr lang="en-GB" dirty="0" err="1"/>
              <a:t>Dr.</a:t>
            </a:r>
            <a:r>
              <a:rPr lang="en-GB" dirty="0"/>
              <a:t> Sheppard has received recognizing her accomplishments in engineering education. She is the co-author of the Wiley textbooks </a:t>
            </a:r>
            <a:r>
              <a:rPr lang="en-GB" i="1" dirty="0"/>
              <a:t>Engineering Mechanics: Statics</a:t>
            </a:r>
            <a:r>
              <a:rPr lang="en-GB" dirty="0"/>
              <a:t> and </a:t>
            </a:r>
            <a:r>
              <a:rPr lang="en-GB" i="1" dirty="0"/>
              <a:t>Statics: Analysis and Design of Systems in Equilibrium</a:t>
            </a:r>
            <a:r>
              <a:rPr lang="en-GB" dirty="0"/>
              <a:t>.</a:t>
            </a:r>
          </a:p>
        </p:txBody>
      </p:sp>
    </p:spTree>
    <p:extLst>
      <p:ext uri="{BB962C8B-B14F-4D97-AF65-F5344CB8AC3E}">
        <p14:creationId xmlns:p14="http://schemas.microsoft.com/office/powerpoint/2010/main" val="58594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98" name="Picture 2">
            <a:extLst>
              <a:ext uri="{FF2B5EF4-FFF2-40B4-BE49-F238E27FC236}">
                <a16:creationId xmlns:a16="http://schemas.microsoft.com/office/drawing/2014/main" id="{9FBB3149-8289-4060-BB01-ED3047C5314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100" name="Group 99">
            <a:extLst>
              <a:ext uri="{FF2B5EF4-FFF2-40B4-BE49-F238E27FC236}">
                <a16:creationId xmlns:a16="http://schemas.microsoft.com/office/drawing/2014/main" id="{3BAEF7DA-43C4-4736-B5A3-B48E6125AB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01" name="Group 100">
              <a:extLst>
                <a:ext uri="{FF2B5EF4-FFF2-40B4-BE49-F238E27FC236}">
                  <a16:creationId xmlns:a16="http://schemas.microsoft.com/office/drawing/2014/main" id="{A909436B-313B-4D27-BD55-E8303EF45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13" name="Rectangle 5">
                <a:extLst>
                  <a:ext uri="{FF2B5EF4-FFF2-40B4-BE49-F238E27FC236}">
                    <a16:creationId xmlns:a16="http://schemas.microsoft.com/office/drawing/2014/main" id="{758BC0E2-32D9-41ED-907C-DA3C4A698EF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14" name="Freeform 6">
                <a:extLst>
                  <a:ext uri="{FF2B5EF4-FFF2-40B4-BE49-F238E27FC236}">
                    <a16:creationId xmlns:a16="http://schemas.microsoft.com/office/drawing/2014/main" id="{41E486E5-1757-4896-A762-4D0BE33091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15" name="Freeform 7">
                <a:extLst>
                  <a:ext uri="{FF2B5EF4-FFF2-40B4-BE49-F238E27FC236}">
                    <a16:creationId xmlns:a16="http://schemas.microsoft.com/office/drawing/2014/main" id="{5812B4BD-11B4-43E6-B3D0-1F424A9FD8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16" name="Freeform 8">
                <a:extLst>
                  <a:ext uri="{FF2B5EF4-FFF2-40B4-BE49-F238E27FC236}">
                    <a16:creationId xmlns:a16="http://schemas.microsoft.com/office/drawing/2014/main" id="{6A0E1D38-C2A3-42C9-920D-F40319CE1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17" name="Freeform 9">
                <a:extLst>
                  <a:ext uri="{FF2B5EF4-FFF2-40B4-BE49-F238E27FC236}">
                    <a16:creationId xmlns:a16="http://schemas.microsoft.com/office/drawing/2014/main" id="{3FAF6AF3-9B01-4BEB-BB6B-08B3485119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18" name="Freeform 10">
                <a:extLst>
                  <a:ext uri="{FF2B5EF4-FFF2-40B4-BE49-F238E27FC236}">
                    <a16:creationId xmlns:a16="http://schemas.microsoft.com/office/drawing/2014/main" id="{53F7FADA-61E9-4AAB-BED8-D6FD1BB54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19" name="Freeform 11">
                <a:extLst>
                  <a:ext uri="{FF2B5EF4-FFF2-40B4-BE49-F238E27FC236}">
                    <a16:creationId xmlns:a16="http://schemas.microsoft.com/office/drawing/2014/main" id="{46419F9F-3EEC-45FF-98BB-4F20D5347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0" name="Freeform 12">
                <a:extLst>
                  <a:ext uri="{FF2B5EF4-FFF2-40B4-BE49-F238E27FC236}">
                    <a16:creationId xmlns:a16="http://schemas.microsoft.com/office/drawing/2014/main" id="{1E081BCD-31AF-4E94-966D-497357D221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1" name="Freeform 13">
                <a:extLst>
                  <a:ext uri="{FF2B5EF4-FFF2-40B4-BE49-F238E27FC236}">
                    <a16:creationId xmlns:a16="http://schemas.microsoft.com/office/drawing/2014/main" id="{5082EAA7-B95F-462F-8307-2C9EC1C35A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2" name="Freeform 14">
                <a:extLst>
                  <a:ext uri="{FF2B5EF4-FFF2-40B4-BE49-F238E27FC236}">
                    <a16:creationId xmlns:a16="http://schemas.microsoft.com/office/drawing/2014/main" id="{E9A57125-4B73-448E-B7B7-94380A92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3" name="Freeform 15">
                <a:extLst>
                  <a:ext uri="{FF2B5EF4-FFF2-40B4-BE49-F238E27FC236}">
                    <a16:creationId xmlns:a16="http://schemas.microsoft.com/office/drawing/2014/main" id="{7290E834-81F0-42A1-B66B-33D4580573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4" name="Line 16">
                <a:extLst>
                  <a:ext uri="{FF2B5EF4-FFF2-40B4-BE49-F238E27FC236}">
                    <a16:creationId xmlns:a16="http://schemas.microsoft.com/office/drawing/2014/main" id="{C9FA5563-6ED2-4EAC-A8ED-DF71850ACD99}"/>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25" name="Freeform 17">
                <a:extLst>
                  <a:ext uri="{FF2B5EF4-FFF2-40B4-BE49-F238E27FC236}">
                    <a16:creationId xmlns:a16="http://schemas.microsoft.com/office/drawing/2014/main" id="{50479572-5CA3-41F4-8BDC-F039335C2C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6" name="Freeform 18">
                <a:extLst>
                  <a:ext uri="{FF2B5EF4-FFF2-40B4-BE49-F238E27FC236}">
                    <a16:creationId xmlns:a16="http://schemas.microsoft.com/office/drawing/2014/main" id="{4156CB6F-DF65-4A51-A840-7A4177BDF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7" name="Freeform 19">
                <a:extLst>
                  <a:ext uri="{FF2B5EF4-FFF2-40B4-BE49-F238E27FC236}">
                    <a16:creationId xmlns:a16="http://schemas.microsoft.com/office/drawing/2014/main" id="{9252974F-88C0-4CAA-A42D-E94E2B7A6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8" name="Freeform 20">
                <a:extLst>
                  <a:ext uri="{FF2B5EF4-FFF2-40B4-BE49-F238E27FC236}">
                    <a16:creationId xmlns:a16="http://schemas.microsoft.com/office/drawing/2014/main" id="{DE3974B2-2875-4AFE-A30A-6EE823E579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9" name="Rectangle 21">
                <a:extLst>
                  <a:ext uri="{FF2B5EF4-FFF2-40B4-BE49-F238E27FC236}">
                    <a16:creationId xmlns:a16="http://schemas.microsoft.com/office/drawing/2014/main" id="{948A52FE-E1B0-4297-BBBE-C860B4E3D3F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30" name="Freeform 22">
                <a:extLst>
                  <a:ext uri="{FF2B5EF4-FFF2-40B4-BE49-F238E27FC236}">
                    <a16:creationId xmlns:a16="http://schemas.microsoft.com/office/drawing/2014/main" id="{C6E71B5D-6B02-417C-A0CF-4447C55F27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1" name="Freeform 23">
                <a:extLst>
                  <a:ext uri="{FF2B5EF4-FFF2-40B4-BE49-F238E27FC236}">
                    <a16:creationId xmlns:a16="http://schemas.microsoft.com/office/drawing/2014/main" id="{0FB94710-B373-451B-84A2-947DDB4564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2" name="Freeform 24">
                <a:extLst>
                  <a:ext uri="{FF2B5EF4-FFF2-40B4-BE49-F238E27FC236}">
                    <a16:creationId xmlns:a16="http://schemas.microsoft.com/office/drawing/2014/main" id="{4E47778B-FD55-4A2C-A53F-E548158C8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3" name="Freeform 25">
                <a:extLst>
                  <a:ext uri="{FF2B5EF4-FFF2-40B4-BE49-F238E27FC236}">
                    <a16:creationId xmlns:a16="http://schemas.microsoft.com/office/drawing/2014/main" id="{DA2A4F49-8FC4-4F12-8707-A6CC117E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4" name="Freeform 26">
                <a:extLst>
                  <a:ext uri="{FF2B5EF4-FFF2-40B4-BE49-F238E27FC236}">
                    <a16:creationId xmlns:a16="http://schemas.microsoft.com/office/drawing/2014/main" id="{2293D140-51FA-484D-8464-785D8FD3D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5" name="Freeform 27">
                <a:extLst>
                  <a:ext uri="{FF2B5EF4-FFF2-40B4-BE49-F238E27FC236}">
                    <a16:creationId xmlns:a16="http://schemas.microsoft.com/office/drawing/2014/main" id="{AA66B21A-3C7F-426E-9C38-C0D6AEF130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6" name="Freeform 28">
                <a:extLst>
                  <a:ext uri="{FF2B5EF4-FFF2-40B4-BE49-F238E27FC236}">
                    <a16:creationId xmlns:a16="http://schemas.microsoft.com/office/drawing/2014/main" id="{F22F8B0E-04B8-4D29-9E19-CACDAE6ABD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7" name="Freeform 29">
                <a:extLst>
                  <a:ext uri="{FF2B5EF4-FFF2-40B4-BE49-F238E27FC236}">
                    <a16:creationId xmlns:a16="http://schemas.microsoft.com/office/drawing/2014/main" id="{E0D8C2CC-1759-4605-B3C9-DA4B1EF250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8" name="Freeform 30">
                <a:extLst>
                  <a:ext uri="{FF2B5EF4-FFF2-40B4-BE49-F238E27FC236}">
                    <a16:creationId xmlns:a16="http://schemas.microsoft.com/office/drawing/2014/main" id="{547A4BC3-AA95-4A78-AC23-65A4CE843B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9" name="Freeform 31">
                <a:extLst>
                  <a:ext uri="{FF2B5EF4-FFF2-40B4-BE49-F238E27FC236}">
                    <a16:creationId xmlns:a16="http://schemas.microsoft.com/office/drawing/2014/main" id="{93059BC9-C7C3-41F9-8BBA-7BF49FF602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grpSp>
          <p:nvGrpSpPr>
            <p:cNvPr id="102" name="Group 101">
              <a:extLst>
                <a:ext uri="{FF2B5EF4-FFF2-40B4-BE49-F238E27FC236}">
                  <a16:creationId xmlns:a16="http://schemas.microsoft.com/office/drawing/2014/main" id="{F335FE01-8192-4D2A-93F8-2F680F728C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03" name="Freeform 32">
                <a:extLst>
                  <a:ext uri="{FF2B5EF4-FFF2-40B4-BE49-F238E27FC236}">
                    <a16:creationId xmlns:a16="http://schemas.microsoft.com/office/drawing/2014/main" id="{A150A82A-9896-4D5B-BAA5-0A7ECD078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04" name="Freeform 33">
                <a:extLst>
                  <a:ext uri="{FF2B5EF4-FFF2-40B4-BE49-F238E27FC236}">
                    <a16:creationId xmlns:a16="http://schemas.microsoft.com/office/drawing/2014/main" id="{82641EF7-9CDB-40BE-A964-13F866165C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05" name="Freeform 34">
                <a:extLst>
                  <a:ext uri="{FF2B5EF4-FFF2-40B4-BE49-F238E27FC236}">
                    <a16:creationId xmlns:a16="http://schemas.microsoft.com/office/drawing/2014/main" id="{A1D1CF16-B5BD-4021-9BA9-637569FC80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06" name="Freeform 35">
                <a:extLst>
                  <a:ext uri="{FF2B5EF4-FFF2-40B4-BE49-F238E27FC236}">
                    <a16:creationId xmlns:a16="http://schemas.microsoft.com/office/drawing/2014/main" id="{FF13F72C-CC27-48A0-AC55-686AB9153E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07" name="Freeform 36">
                <a:extLst>
                  <a:ext uri="{FF2B5EF4-FFF2-40B4-BE49-F238E27FC236}">
                    <a16:creationId xmlns:a16="http://schemas.microsoft.com/office/drawing/2014/main" id="{0EC3BA8B-33ED-483D-935C-170AD0C4DC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08" name="Freeform 37">
                <a:extLst>
                  <a:ext uri="{FF2B5EF4-FFF2-40B4-BE49-F238E27FC236}">
                    <a16:creationId xmlns:a16="http://schemas.microsoft.com/office/drawing/2014/main" id="{C4C451E6-48CE-4642-B51D-FE4484087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09" name="Freeform 38">
                <a:extLst>
                  <a:ext uri="{FF2B5EF4-FFF2-40B4-BE49-F238E27FC236}">
                    <a16:creationId xmlns:a16="http://schemas.microsoft.com/office/drawing/2014/main" id="{0F88F098-E44C-4A45-AE2B-595A7B8527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10" name="Freeform 39">
                <a:extLst>
                  <a:ext uri="{FF2B5EF4-FFF2-40B4-BE49-F238E27FC236}">
                    <a16:creationId xmlns:a16="http://schemas.microsoft.com/office/drawing/2014/main" id="{5B782B5D-8B67-4CD5-A0B3-8067BBB3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11" name="Freeform 40">
                <a:extLst>
                  <a:ext uri="{FF2B5EF4-FFF2-40B4-BE49-F238E27FC236}">
                    <a16:creationId xmlns:a16="http://schemas.microsoft.com/office/drawing/2014/main" id="{897A4906-0942-4CD6-840D-0915E0C4D0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12" name="Rectangle 41">
                <a:extLst>
                  <a:ext uri="{FF2B5EF4-FFF2-40B4-BE49-F238E27FC236}">
                    <a16:creationId xmlns:a16="http://schemas.microsoft.com/office/drawing/2014/main" id="{D1131789-2DD5-462E-9FC9-E25021F5CFB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grpSp>
      </p:grpSp>
      <p:sp useBgFill="1">
        <p:nvSpPr>
          <p:cNvPr id="141" name="Rectangle 140">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144"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45"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6"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7"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8"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9"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0"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1"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2"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3"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4"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5"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56"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7"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8"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9"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0"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61"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2"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3"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4"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5"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6"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7"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8"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9"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0"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D2E9CF52-F35E-4353-BD47-84CEE13169CD}"/>
              </a:ext>
            </a:extLst>
          </p:cNvPr>
          <p:cNvSpPr>
            <a:spLocks noGrp="1"/>
          </p:cNvSpPr>
          <p:nvPr>
            <p:ph type="title"/>
          </p:nvPr>
        </p:nvSpPr>
        <p:spPr>
          <a:xfrm>
            <a:off x="1141413" y="1082673"/>
            <a:ext cx="2869416" cy="4708528"/>
          </a:xfrm>
        </p:spPr>
        <p:txBody>
          <a:bodyPr vert="horz" lIns="91440" tIns="45720" rIns="91440" bIns="45720" rtlCol="0" anchor="ctr">
            <a:normAutofit/>
          </a:bodyPr>
          <a:lstStyle/>
          <a:p>
            <a:pPr algn="r"/>
            <a:r>
              <a:rPr lang="en-US" sz="4000"/>
              <a:t>Author research</a:t>
            </a:r>
          </a:p>
        </p:txBody>
      </p:sp>
      <p:cxnSp>
        <p:nvCxnSpPr>
          <p:cNvPr id="172" name="Straight Connector 171">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C50D0A22-F937-4981-BE72-F96BE10C32F2}"/>
              </a:ext>
            </a:extLst>
          </p:cNvPr>
          <p:cNvSpPr>
            <a:spLocks noGrp="1"/>
          </p:cNvSpPr>
          <p:nvPr>
            <p:ph type="body" sz="half" idx="2"/>
          </p:nvPr>
        </p:nvSpPr>
        <p:spPr>
          <a:xfrm>
            <a:off x="5297763" y="1082673"/>
            <a:ext cx="5751237" cy="4708528"/>
          </a:xfrm>
        </p:spPr>
        <p:txBody>
          <a:bodyPr vert="horz" lIns="91440" tIns="45720" rIns="91440" bIns="45720" rtlCol="0" anchor="ctr">
            <a:normAutofit fontScale="85000" lnSpcReduction="20000"/>
          </a:bodyPr>
          <a:lstStyle/>
          <a:p>
            <a:r>
              <a:rPr lang="en-US" sz="1800" dirty="0"/>
              <a:t>We want to find authors who have impact in their field, we judge this through a number of metrics, including:</a:t>
            </a:r>
          </a:p>
          <a:p>
            <a:pPr marL="285750" indent="-285750">
              <a:buFont typeface="Arial" panose="020B0604020202020204" pitchFamily="34" charset="0"/>
              <a:buChar char="•"/>
            </a:pPr>
            <a:r>
              <a:rPr lang="en-US" sz="1800" dirty="0"/>
              <a:t>Word-of-mouth </a:t>
            </a:r>
          </a:p>
          <a:p>
            <a:pPr marL="285750" indent="-285750">
              <a:buFont typeface="Arial" panose="020B0604020202020204" pitchFamily="34" charset="0"/>
              <a:buChar char="•"/>
            </a:pPr>
            <a:r>
              <a:rPr lang="en-US" sz="1800" dirty="0"/>
              <a:t>Awards</a:t>
            </a:r>
          </a:p>
          <a:p>
            <a:pPr marL="285750" indent="-285750">
              <a:buFont typeface="Arial" panose="020B0604020202020204" pitchFamily="34" charset="0"/>
              <a:buChar char="•"/>
            </a:pPr>
            <a:r>
              <a:rPr lang="en-US" sz="1800" dirty="0"/>
              <a:t>Citations</a:t>
            </a:r>
          </a:p>
          <a:p>
            <a:pPr marL="285750" indent="-285750">
              <a:buFont typeface="Arial" panose="020B0604020202020204" pitchFamily="34" charset="0"/>
              <a:buChar char="•"/>
            </a:pPr>
            <a:r>
              <a:rPr lang="en-US" sz="1800" dirty="0"/>
              <a:t>Patents</a:t>
            </a:r>
          </a:p>
          <a:p>
            <a:pPr marL="285750" indent="-285750">
              <a:buFont typeface="Arial" panose="020B0604020202020204" pitchFamily="34" charset="0"/>
              <a:buChar char="•"/>
            </a:pPr>
            <a:r>
              <a:rPr lang="en-US" sz="1800" dirty="0"/>
              <a:t>Products</a:t>
            </a:r>
          </a:p>
          <a:p>
            <a:pPr marL="285750" indent="-285750">
              <a:buFont typeface="Arial" panose="020B0604020202020204" pitchFamily="34" charset="0"/>
              <a:buChar char="•"/>
            </a:pPr>
            <a:r>
              <a:rPr lang="en-US" sz="1800" dirty="0"/>
              <a:t>Blogs</a:t>
            </a:r>
          </a:p>
          <a:p>
            <a:pPr marL="285750" indent="-285750">
              <a:buFont typeface="Arial" panose="020B0604020202020204" pitchFamily="34" charset="0"/>
              <a:buChar char="•"/>
            </a:pPr>
            <a:r>
              <a:rPr lang="en-US" sz="1800" dirty="0"/>
              <a:t>Tutorials</a:t>
            </a:r>
          </a:p>
          <a:p>
            <a:pPr marL="285750" indent="-285750">
              <a:buFont typeface="Arial" panose="020B0604020202020204" pitchFamily="34" charset="0"/>
              <a:buChar char="•"/>
            </a:pPr>
            <a:r>
              <a:rPr lang="en-US" sz="1800" dirty="0"/>
              <a:t>Talks</a:t>
            </a:r>
          </a:p>
          <a:p>
            <a:pPr marL="285750" indent="-285750">
              <a:buFont typeface="Arial" panose="020B0604020202020204" pitchFamily="34" charset="0"/>
              <a:buChar char="•"/>
            </a:pPr>
            <a:r>
              <a:rPr lang="en-US" sz="1800" dirty="0"/>
              <a:t>Author website</a:t>
            </a:r>
          </a:p>
          <a:p>
            <a:pPr marL="285750" indent="-285750">
              <a:buFont typeface="Arial" panose="020B0604020202020204" pitchFamily="34" charset="0"/>
              <a:buChar char="•"/>
            </a:pPr>
            <a:r>
              <a:rPr lang="en-US" sz="1800" dirty="0"/>
              <a:t>Positions of responsibility (board member, journal editor, etc.)</a:t>
            </a:r>
          </a:p>
          <a:p>
            <a:r>
              <a:rPr lang="en-US" sz="1800" dirty="0"/>
              <a:t>Today, it is often important for an author to be visible and to be actively involved in promoting their book via their own networks and channels</a:t>
            </a:r>
          </a:p>
        </p:txBody>
      </p:sp>
      <p:grpSp>
        <p:nvGrpSpPr>
          <p:cNvPr id="174" name="Group 173">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175"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6"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7"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8"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9"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0"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1"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2"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3"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4"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grpSp>
    </p:spTree>
    <p:extLst>
      <p:ext uri="{BB962C8B-B14F-4D97-AF65-F5344CB8AC3E}">
        <p14:creationId xmlns:p14="http://schemas.microsoft.com/office/powerpoint/2010/main" val="111810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93" name="Rectangle 87">
            <a:extLst>
              <a:ext uri="{FF2B5EF4-FFF2-40B4-BE49-F238E27FC236}">
                <a16:creationId xmlns:a16="http://schemas.microsoft.com/office/drawing/2014/main" id="{C6270675-9512-4978-8583-36659256E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C89033-B5A7-4D90-AD34-36FEB788F228}"/>
              </a:ext>
            </a:extLst>
          </p:cNvPr>
          <p:cNvSpPr>
            <a:spLocks noGrp="1"/>
          </p:cNvSpPr>
          <p:nvPr>
            <p:ph type="title"/>
          </p:nvPr>
        </p:nvSpPr>
        <p:spPr>
          <a:xfrm>
            <a:off x="1141413" y="618518"/>
            <a:ext cx="9905998" cy="1478570"/>
          </a:xfrm>
        </p:spPr>
        <p:txBody>
          <a:bodyPr>
            <a:normAutofit/>
          </a:bodyPr>
          <a:lstStyle/>
          <a:p>
            <a:r>
              <a:rPr lang="en-GB"/>
              <a:t>Convincing the author</a:t>
            </a:r>
            <a:endParaRPr lang="en-GB" dirty="0"/>
          </a:p>
        </p:txBody>
      </p:sp>
      <p:graphicFrame>
        <p:nvGraphicFramePr>
          <p:cNvPr id="94" name="Content Placeholder 2">
            <a:extLst>
              <a:ext uri="{FF2B5EF4-FFF2-40B4-BE49-F238E27FC236}">
                <a16:creationId xmlns:a16="http://schemas.microsoft.com/office/drawing/2014/main" id="{E305A1F8-A19F-4CAD-B9D6-465E520ADB67}"/>
              </a:ext>
            </a:extLst>
          </p:cNvPr>
          <p:cNvGraphicFramePr>
            <a:graphicFrameLocks noGrp="1"/>
          </p:cNvGraphicFramePr>
          <p:nvPr>
            <p:ph idx="1"/>
            <p:extLst>
              <p:ext uri="{D42A27DB-BD31-4B8C-83A1-F6EECF244321}">
                <p14:modId xmlns:p14="http://schemas.microsoft.com/office/powerpoint/2010/main" val="1214220802"/>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124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7" name="Rectangle 100">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8" name="Group 102">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04"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05"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6"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7"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8"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9"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0"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1"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2"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3"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4"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5"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16"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7"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8"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9"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0"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21"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2"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3"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4"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5"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6"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7"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8"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9"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30"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169"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170" name="Rectangle 133">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71" name="Group 135">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37"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38"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39"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0"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1"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2"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3"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4"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5"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6"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7"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8"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49"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0"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1"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2"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3"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54"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5"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6"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7"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8"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9"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60"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61"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62"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63"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172"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41EB20C5-F38C-464F-AB7B-EC310D29C83E}"/>
              </a:ext>
            </a:extLst>
          </p:cNvPr>
          <p:cNvSpPr>
            <a:spLocks noGrp="1"/>
          </p:cNvSpPr>
          <p:nvPr>
            <p:ph type="title"/>
          </p:nvPr>
        </p:nvSpPr>
        <p:spPr>
          <a:xfrm>
            <a:off x="853330" y="1134681"/>
            <a:ext cx="2743310" cy="4255025"/>
          </a:xfrm>
        </p:spPr>
        <p:txBody>
          <a:bodyPr>
            <a:normAutofit/>
          </a:bodyPr>
          <a:lstStyle/>
          <a:p>
            <a:r>
              <a:rPr lang="en-GB">
                <a:solidFill>
                  <a:srgbClr val="FFFFFF"/>
                </a:solidFill>
              </a:rPr>
              <a:t>Getting internal investment</a:t>
            </a:r>
          </a:p>
        </p:txBody>
      </p:sp>
      <p:graphicFrame>
        <p:nvGraphicFramePr>
          <p:cNvPr id="96" name="Content Placeholder 2">
            <a:extLst>
              <a:ext uri="{FF2B5EF4-FFF2-40B4-BE49-F238E27FC236}">
                <a16:creationId xmlns:a16="http://schemas.microsoft.com/office/drawing/2014/main" id="{2E9C7767-DAF9-4461-B239-3832F21DFFDD}"/>
              </a:ext>
            </a:extLst>
          </p:cNvPr>
          <p:cNvGraphicFramePr>
            <a:graphicFrameLocks noGrp="1"/>
          </p:cNvGraphicFramePr>
          <p:nvPr>
            <p:ph idx="1"/>
            <p:extLst>
              <p:ext uri="{D42A27DB-BD31-4B8C-83A1-F6EECF244321}">
                <p14:modId xmlns:p14="http://schemas.microsoft.com/office/powerpoint/2010/main" val="2157319997"/>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478299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9" name="Rectangle 62">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64">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66"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67"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8"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9"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0"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1"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2"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3"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4"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5"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6"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7"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78"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9"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0"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1"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2"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83"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4"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5"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6"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7"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8"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89"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90"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91"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92"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131"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132" name="Rectangle 95">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33" name="Group 97">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99"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00"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1"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2"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3"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4"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5"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6"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7"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8"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9"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0"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11"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2"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3"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4"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5"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16"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7"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8"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9"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0"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1"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2"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3"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4"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5"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134"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DD45C31C-8586-4D89-B832-28B657E302AE}"/>
              </a:ext>
            </a:extLst>
          </p:cNvPr>
          <p:cNvSpPr>
            <a:spLocks noGrp="1"/>
          </p:cNvSpPr>
          <p:nvPr>
            <p:ph type="title"/>
          </p:nvPr>
        </p:nvSpPr>
        <p:spPr>
          <a:xfrm>
            <a:off x="853330" y="1134681"/>
            <a:ext cx="2743310" cy="4255025"/>
          </a:xfrm>
        </p:spPr>
        <p:txBody>
          <a:bodyPr>
            <a:normAutofit/>
          </a:bodyPr>
          <a:lstStyle/>
          <a:p>
            <a:r>
              <a:rPr lang="en-GB">
                <a:solidFill>
                  <a:srgbClr val="FFFFFF"/>
                </a:solidFill>
              </a:rPr>
              <a:t>Developing the manuscript</a:t>
            </a:r>
          </a:p>
        </p:txBody>
      </p:sp>
      <p:graphicFrame>
        <p:nvGraphicFramePr>
          <p:cNvPr id="135" name="Content Placeholder 2">
            <a:extLst>
              <a:ext uri="{FF2B5EF4-FFF2-40B4-BE49-F238E27FC236}">
                <a16:creationId xmlns:a16="http://schemas.microsoft.com/office/drawing/2014/main" id="{B9344B29-6B5E-4FFE-9384-243B7BF4DE47}"/>
              </a:ext>
            </a:extLst>
          </p:cNvPr>
          <p:cNvGraphicFramePr>
            <a:graphicFrameLocks noGrp="1"/>
          </p:cNvGraphicFramePr>
          <p:nvPr>
            <p:ph idx="1"/>
            <p:extLst>
              <p:ext uri="{D42A27DB-BD31-4B8C-83A1-F6EECF244321}">
                <p14:modId xmlns:p14="http://schemas.microsoft.com/office/powerpoint/2010/main" val="4042165088"/>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984044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041ABE97D6B42BC2FC6C42B0158B2" ma:contentTypeVersion="7" ma:contentTypeDescription="Create a new document." ma:contentTypeScope="" ma:versionID="8307683c471fa0f9e200ba116f875159">
  <xsd:schema xmlns:xsd="http://www.w3.org/2001/XMLSchema" xmlns:xs="http://www.w3.org/2001/XMLSchema" xmlns:p="http://schemas.microsoft.com/office/2006/metadata/properties" xmlns:ns3="ab5871af-d783-4640-969f-038bc533c075" targetNamespace="http://schemas.microsoft.com/office/2006/metadata/properties" ma:root="true" ma:fieldsID="d403e34e525ad80ba2a66e44ce363e82" ns3:_="">
    <xsd:import namespace="ab5871af-d783-4640-969f-038bc533c07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5871af-d783-4640-969f-038bc533c0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57584C-35DE-4AA9-B7E5-15C0CE2DF4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5871af-d783-4640-969f-038bc533c0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2A655F-34BE-4090-97D2-91147E3648B8}">
  <ds:schemaRefs>
    <ds:schemaRef ds:uri="http://schemas.microsoft.com/office/2006/documentManagement/types"/>
    <ds:schemaRef ds:uri="http://purl.org/dc/terms/"/>
    <ds:schemaRef ds:uri="ab5871af-d783-4640-969f-038bc533c075"/>
    <ds:schemaRef ds:uri="http://schemas.openxmlformats.org/package/2006/metadata/core-properties"/>
    <ds:schemaRef ds:uri="http://purl.org/dc/elements/1.1/"/>
    <ds:schemaRef ds:uri="http://purl.org/dc/dcmitype/"/>
    <ds:schemaRef ds:uri="http://schemas.microsoft.com/office/2006/metadata/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FC80DDA1-1B97-40F5-9EA5-BD21A55B4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TotalTime>
  <Words>1091</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Circuit</vt:lpstr>
      <vt:lpstr>Commissioning stem books</vt:lpstr>
      <vt:lpstr>Knowing your list - Reader profiles</vt:lpstr>
      <vt:lpstr>Creating a wishlist</vt:lpstr>
      <vt:lpstr>Researching professional needs</vt:lpstr>
      <vt:lpstr>Finding the right author</vt:lpstr>
      <vt:lpstr>Author research</vt:lpstr>
      <vt:lpstr>Convincing the author</vt:lpstr>
      <vt:lpstr>Getting internal investment</vt:lpstr>
      <vt:lpstr>Developing the manuscript</vt:lpstr>
      <vt:lpstr>publication</vt:lpstr>
      <vt:lpstr>List management and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Commissioning stem books</dc:title>
  <dc:creator>Storry, Aileen</dc:creator>
  <cp:lastModifiedBy>Storry, Aileen</cp:lastModifiedBy>
  <cp:revision>1</cp:revision>
  <dcterms:created xsi:type="dcterms:W3CDTF">2020-02-26T17:14:32Z</dcterms:created>
  <dcterms:modified xsi:type="dcterms:W3CDTF">2020-02-27T14:54:32Z</dcterms:modified>
</cp:coreProperties>
</file>