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changesinfo+xml" PartName="/ppt/changesInfos/changesInfo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notesMasterIdLst>
    <p:notesMasterId r:id="rId5"/>
  </p:notesMasterIdLst>
  <p:handoutMasterIdLst>
    <p:handoutMasterId r:id="rId6"/>
  </p:handoutMasterIdLst>
  <p:sldIdLst>
    <p:sldId r:id="rId7" id="256"/>
    <p:sldId r:id="rId8" id="257"/>
    <p:sldId r:id="rId9" id="258"/>
    <p:sldId r:id="rId10" id="259"/>
    <p:sldId r:id="rId11" id="260"/>
    <p:sldId r:id="rId12" id="261"/>
    <p:sldId r:id="rId13" id="262"/>
    <p:sldId r:id="rId14" id="263"/>
    <p:sldId r:id="rId15" id="264"/>
    <p:sldId r:id="rId16" id="265"/>
    <p:sldId r:id="rId17" id="266"/>
    <p:sldId r:id="rId18" id="267"/>
    <p:sldId r:id="rId19" id="268"/>
  </p:sldIdLst>
  <p:sldSz cx="12192000" cy="6858000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6858000" cy="91440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>
      <a:defRPr lang="en-US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normalViewPr horzBarState="maximized">
    <p:restoredLeft autoAdjust="0" sz="16020"/>
    <p:restoredTop autoAdjust="0" sz="94633"/>
  </p:normalViewPr>
  <p:slideViewPr>
    <p:cSldViewPr snapToGrid="0">
      <p:cViewPr varScale="1">
  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sx d="100" n="91"/>
          <a:sy d="100" n="91"/>
        </p:scale>
  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1112" y="184"/>
      </p:cViewPr>
    </p:cSldViewPr>
  </p:slideViewPr>
  <p:notesTextViewPr>
    <p:cViewPr>
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sx d="1" n="1"/>
        <a:sy d="1" n="1"/>
      </p:scale>
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</p:cViewPr>
  </p:notesTextViewPr>
  <p:gridSpacing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72008" cy="72008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handoutMasters/handoutMaster1.xml" Type="http://schemas.openxmlformats.org/officeDocument/2006/relationships/handoutMaster"></Relationship><Relationship Id="rId7" Target="slides/slide1.xml" Type="http://schemas.openxmlformats.org/officeDocument/2006/relationships/slide"></Relationship><Relationship Id="rId8" Target="slides/slide2.xml" Type="http://schemas.openxmlformats.org/officeDocument/2006/relationships/slide"></Relationship><Relationship Id="rId9" Target="slides/slide3.xml" Type="http://schemas.openxmlformats.org/officeDocument/2006/relationships/slide"></Relationship><Relationship Id="rId10" Target="slides/slide4.xml" Type="http://schemas.openxmlformats.org/officeDocument/2006/relationships/slide"></Relationship><Relationship Id="rId11" Target="slides/slide5.xml" Type="http://schemas.openxmlformats.org/officeDocument/2006/relationships/slide"></Relationship><Relationship Id="rId12" Target="slides/slide6.xml" Type="http://schemas.openxmlformats.org/officeDocument/2006/relationships/slide"></Relationship><Relationship Id="rId13" Target="slides/slide7.xml" Type="http://schemas.openxmlformats.org/officeDocument/2006/relationships/slide"></Relationship><Relationship Id="rId14" Target="slides/slide8.xml" Type="http://schemas.openxmlformats.org/officeDocument/2006/relationships/slide"></Relationship><Relationship Id="rId15" Target="slides/slide9.xml" Type="http://schemas.openxmlformats.org/officeDocument/2006/relationships/slide"></Relationship><Relationship Id="rId16" Target="slides/slide10.xml" Type="http://schemas.openxmlformats.org/officeDocument/2006/relationships/slide"></Relationship><Relationship Id="rId17" Target="slides/slide11.xml" Type="http://schemas.openxmlformats.org/officeDocument/2006/relationships/slide"></Relationship><Relationship Id="rId18" Target="slides/slide12.xml" Type="http://schemas.openxmlformats.org/officeDocument/2006/relationships/slide"></Relationship><Relationship Id="rId19" Target="slides/slide13.xml" Type="http://schemas.openxmlformats.org/officeDocument/2006/relationships/slide"></Relationship><Relationship Id="rId20" Target="theme/theme1.xml" Type="http://schemas.openxmlformats.org/officeDocument/2006/relationships/theme"></Relationship></Relationships>
</file>

<file path=ppt/handoutMasters/_rels/handoutMaster1.xml.rels><?xml version="1.0" standalone="yes" ?><Relationships xmlns="http://schemas.openxmlformats.org/package/2006/relationships"><Relationship Id="rId1" Target="../theme/theme3.xml" Type="http://schemas.openxmlformats.org/officeDocument/2006/relationships/theme"></Relationship></Relationships>
</file>

<file path=ppt/handoutMasters/handoutMaster1.xml><?xml version="1.0" encoding="utf-8"?>
<p:handout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Head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sz="quarter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2971800" cy="45878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quarter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0"/>
            <a:ext cx="2971800" cy="45878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BBD1FD89-8D0C-9F43-9E87-275DF9CC4F8E}" type="datetimeFigureOut">
              <a:rPr lang="en-US" smtClean="0">
                <a:uFillTx/>
              </a:rPr>
              <a:t>2/17/20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8685213"/>
            <a:ext cx="2971800" cy="458787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520F9AF2-7779-7C4F-BED2-05708FE87CE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</p:handoutMaster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Head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sz="quarter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2971800" cy="45878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0"/>
            <a:ext cx="2971800" cy="45878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97A94D05-2413-416E-8BCF-22CC6EAE5C7A}" type="datetimeFigureOut">
              <a:rPr lang="en-GB" smtClean="0">
                <a:uFillTx/>
              </a:rPr>
              <a:t>17/02/2020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Imag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Notes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8685213"/>
            <a:ext cx="2971800" cy="458787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9702EEF7-10B8-48BD-98D2-6BEDC41F723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lvl1pPr algn="l" defTabSz="914400" eaLnBrk="1" hangingPunct="1" latinLnBrk="0" marL="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standalone="yes" ?><Relationships xmlns="http://schemas.openxmlformats.org/package/2006/relationships"><Relationship Id="rId1" Target="../media/image2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6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7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8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9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media/image2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20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21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22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23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24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Rectangle 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Group 8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75462" y="0"/>
            <a:ext cx="5316538" cy="6858000"/>
            <a:chOff x="6242051" y="0"/>
            <a:chExt cx="5316538" cy="6858000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307138" y="0"/>
              <a:ext cx="5251450" cy="4816475"/>
            </a:xfrm>
            <a:custGeom>
              <a:avLst/>
              <a:gdLst>
                <a:gd fmla="*/ 8701 w 16628" name="T0"/>
                <a:gd fmla="*/ 15209 h 15209" name="T1"/>
                <a:gd fmla="*/ 8701 w 16628" name="T2"/>
                <a:gd fmla="*/ 15209 h 15209" name="T3"/>
                <a:gd fmla="*/ 16628 w 16628" name="T4"/>
                <a:gd fmla="*/ 10101 h 15209" name="T5"/>
                <a:gd fmla="*/ 16628 w 16628" name="T6"/>
                <a:gd fmla="*/ 0 h 15209" name="T7"/>
                <a:gd fmla="*/ 0 w 16628" name="T8"/>
                <a:gd fmla="*/ 0 h 15209" name="T9"/>
                <a:gd fmla="*/ 0 w 16628" name="T10"/>
                <a:gd fmla="*/ 6508 h 15209" name="T11"/>
                <a:gd fmla="*/ 8701 w 16628" name="T12"/>
                <a:gd fmla="*/ 15209 h 15209" name="T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209" w="16628">
                  <a:moveTo>
                    <a:pt x="8701" y="15209"/>
                  </a:moveTo>
                  <a:cubicBezTo>
                    <a:pt x="8701" y="15209"/>
                    <a:pt x="8701" y="15209"/>
                    <a:pt x="8701" y="15209"/>
                  </a:cubicBezTo>
                  <a:cubicBezTo>
                    <a:pt x="12225" y="15209"/>
                    <a:pt x="15260" y="13114"/>
                    <a:pt x="16628" y="10101"/>
                  </a:cubicBezTo>
                  <a:cubicBezTo>
                    <a:pt x="16628" y="0"/>
                    <a:pt x="16628" y="0"/>
                    <a:pt x="1662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508"/>
                    <a:pt x="0" y="6508"/>
                    <a:pt x="0" y="6508"/>
                  </a:cubicBezTo>
                  <a:cubicBezTo>
                    <a:pt x="0" y="11314"/>
                    <a:pt x="3896" y="15209"/>
                    <a:pt x="8701" y="152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GB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Freeform 7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242051" y="4870450"/>
              <a:ext cx="5316538" cy="1987550"/>
            </a:xfrm>
            <a:custGeom>
              <a:avLst/>
              <a:gdLst>
                <a:gd fmla="*/ 8906 w 16833" name="T0"/>
                <a:gd fmla="*/ 0 h 6279" name="T1"/>
                <a:gd fmla="*/ 0 w 16833" name="T2"/>
                <a:gd fmla="*/ 6279 h 6279" name="T3"/>
                <a:gd fmla="*/ 16833 w 16833" name="T4"/>
                <a:gd fmla="*/ 6279 h 6279" name="T5"/>
                <a:gd fmla="*/ 16833 w 16833" name="T6"/>
                <a:gd fmla="*/ 4302 h 6279" name="T7"/>
                <a:gd fmla="*/ 8906 w 16833" name="T8"/>
                <a:gd fmla="*/ 0 h 627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79" w="16833">
                  <a:moveTo>
                    <a:pt x="8906" y="0"/>
                  </a:moveTo>
                  <a:cubicBezTo>
                    <a:pt x="4799" y="0"/>
                    <a:pt x="1304" y="2619"/>
                    <a:pt x="0" y="6279"/>
                  </a:cubicBezTo>
                  <a:cubicBezTo>
                    <a:pt x="16833" y="6279"/>
                    <a:pt x="16833" y="6279"/>
                    <a:pt x="16833" y="6279"/>
                  </a:cubicBezTo>
                  <a:cubicBezTo>
                    <a:pt x="16833" y="4302"/>
                    <a:pt x="16833" y="4302"/>
                    <a:pt x="16833" y="4302"/>
                  </a:cubicBezTo>
                  <a:cubicBezTo>
                    <a:pt x="15147" y="1712"/>
                    <a:pt x="12227" y="0"/>
                    <a:pt x="8906" y="0"/>
                  </a:cubicBezTo>
                  <a:close/>
                </a:path>
              </a:pathLst>
            </a:custGeom>
            <a:solidFill>
              <a:srgbClr val="373636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GB">
                <a:uFillTx/>
              </a:endParaRPr>
            </a:p>
          </p:txBody>
        </p:sp>
      </p:grp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Picture 11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 userDrawn="1"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1" cstate="screen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812748" y="3951912"/>
            <a:ext cx="1688726" cy="1686238"/>
          </a:xfrm>
          <a:prstGeom prst="rect">
            <a:avLst/>
          </a:prstGeom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908" y="3051740"/>
            <a:ext cx="5040000" cy="22060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l" indent="0" marL="0">
              <a:buNone/>
              <a:defRPr sz="2500">
                <a:solidFill>
                  <a:schemeClr val="tx1"/>
                </a:solidFill>
                <a:uFillTx/>
              </a:defRPr>
            </a:lvl1pPr>
            <a:lvl2pPr algn="ctr" indent="0" marL="457200">
              <a:buNone/>
              <a:defRPr sz="2000">
                <a:uFillTx/>
              </a:defRPr>
            </a:lvl2pPr>
            <a:lvl3pPr algn="ctr" indent="0" marL="914400">
              <a:buNone/>
              <a:defRPr sz="1800">
                <a:uFillTx/>
              </a:defRPr>
            </a:lvl3pPr>
            <a:lvl4pPr algn="ctr" indent="0" marL="1371600">
              <a:buNone/>
              <a:defRPr sz="1600">
                <a:uFillTx/>
              </a:defRPr>
            </a:lvl4pPr>
            <a:lvl5pPr algn="ctr" indent="0" marL="1828800">
              <a:buNone/>
              <a:defRPr sz="1600">
                <a:uFillTx/>
              </a:defRPr>
            </a:lvl5pPr>
            <a:lvl6pPr algn="ctr" indent="0" marL="2286000">
              <a:buNone/>
              <a:defRPr sz="1600">
                <a:uFillTx/>
              </a:defRPr>
            </a:lvl6pPr>
            <a:lvl7pPr algn="ctr" indent="0" marL="2743200">
              <a:buNone/>
              <a:defRPr sz="1600">
                <a:uFillTx/>
              </a:defRPr>
            </a:lvl7pPr>
            <a:lvl8pPr algn="ctr" indent="0" marL="3200400">
              <a:buNone/>
              <a:defRPr sz="1600">
                <a:uFillTx/>
              </a:defRPr>
            </a:lvl8pPr>
            <a:lvl9pPr algn="ctr" indent="0" marL="3657600">
              <a:buNone/>
              <a:defRPr sz="1600">
                <a:uFillTx/>
              </a:defRPr>
            </a:lvl9pPr>
          </a:lstStyle>
          <a:p>
            <a:r>
              <a:rPr dirty="0" lang="en-US">
                <a:uFillTx/>
              </a:rPr>
              <a:t>Click to add subtitle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907" y="1122363"/>
            <a:ext cx="5040000" cy="183520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algn="l">
              <a:defRPr b="0" sz="4500"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wo Column and Image">
    <p:bg>
      <p:bgPr>
        <a:solidFill>
          <a:schemeClr val="bg1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Rectangle 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1503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Picture Placeholder 3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334200" y="1"/>
            <a:ext cx="2857798" cy="4930775"/>
          </a:xfrm>
          <a:custGeom>
            <a:avLst/>
            <a:gdLst>
              <a:gd fmla="*/ 0 w 2857798" name="connsiteX0"/>
              <a:gd fmla="*/ 0 h 4930775" name="connsiteY0"/>
              <a:gd fmla="*/ 2857798 w 2857798" name="connsiteX1"/>
              <a:gd fmla="*/ 0 h 4930775" name="connsiteY1"/>
              <a:gd fmla="*/ 2857798 w 2857798" name="connsiteX2"/>
              <a:gd fmla="*/ 4884513 h 4930775" name="connsiteY2"/>
              <a:gd fmla="*/ 2635296 w 2857798" name="connsiteX3"/>
              <a:gd fmla="*/ 4918446 h 4930775" name="connsiteY3"/>
              <a:gd fmla="*/ 2390916 w 2857798" name="connsiteX4"/>
              <a:gd fmla="*/ 4930775 h 4930775" name="connsiteY4"/>
              <a:gd fmla="*/ 0 w 2857798" name="connsiteX5"/>
              <a:gd fmla="*/ 2543350 h 4930775" name="connsiteY5"/>
              <a:gd fmla="*/ 0 w 2857798" name="connsiteX6"/>
              <a:gd fmla="*/ 149177 h 4930775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4930775" w="2857798">
                <a:moveTo>
                  <a:pt x="0" y="0"/>
                </a:moveTo>
                <a:lnTo>
                  <a:pt x="2857798" y="0"/>
                </a:lnTo>
                <a:lnTo>
                  <a:pt x="2857798" y="4884513"/>
                </a:lnTo>
                <a:lnTo>
                  <a:pt x="2635296" y="4918446"/>
                </a:lnTo>
                <a:cubicBezTo>
                  <a:pt x="2554956" y="4926599"/>
                  <a:pt x="2473429" y="4930775"/>
                  <a:pt x="2390916" y="4930775"/>
                </a:cubicBezTo>
                <a:cubicBezTo>
                  <a:pt x="1070701" y="4930775"/>
                  <a:pt x="0" y="3861638"/>
                  <a:pt x="0" y="2543350"/>
                </a:cubicBezTo>
                <a:cubicBezTo>
                  <a:pt x="0" y="2543350"/>
                  <a:pt x="0" y="2543350"/>
                  <a:pt x="0" y="14917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lIns="144000" tIns="144000" wrap="square">
            <a:noAutofit/>
          </a:bodyPr>
          <a:lstStyle>
            <a:lvl1pPr>
              <a:defRPr sz="1400"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AU" sz="1400">
                <a:uFillTx/>
              </a:rPr>
              <a:t>Click Icon to Add Image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82600" y="1393825"/>
            <a:ext cx="8286712" cy="435133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numCol="2"/>
          <a:lstStyle>
            <a:lvl1pPr>
              <a:defRPr>
                <a:uFillTx/>
              </a:defRPr>
            </a:lvl1pPr>
          </a:lstStyle>
          <a:p>
            <a:pPr lvl="0"/>
            <a:r>
              <a:rPr dirty="0" lang="en-US">
                <a:uFillTx/>
              </a:rPr>
              <a:t>There are five type styles in the template, available as List Levels. Press the Increase / Decrease button in the paragraph section of the home ribbon to move through the styles.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One Column and Imag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Rectangle 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Picture Placeholder 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18503" y="0"/>
            <a:ext cx="6873496" cy="6858000"/>
          </a:xfrm>
          <a:custGeom>
            <a:avLst/>
            <a:gdLst>
              <a:gd fmla="*/ 0 w 6873496" name="connsiteX0"/>
              <a:gd fmla="*/ 0 h 6858000" name="connsiteY0"/>
              <a:gd fmla="*/ 6873496 w 6873496" name="connsiteX1"/>
              <a:gd fmla="*/ 0 h 6858000" name="connsiteY1"/>
              <a:gd fmla="*/ 6873496 w 6873496" name="connsiteX2"/>
              <a:gd fmla="*/ 2702626 h 6858000" name="connsiteY2"/>
              <a:gd fmla="*/ 6492648 w 6873496" name="connsiteX3"/>
              <a:gd fmla="*/ 3359543 h 6858000" name="connsiteY3"/>
              <a:gd fmla="*/ 4465777 w 6873496" name="connsiteX4"/>
              <a:gd fmla="*/ 6858000 h 6858000" name="connsiteY4"/>
              <a:gd fmla="*/ 3977804 w 6873496" name="connsiteX5"/>
              <a:gd fmla="*/ 6858000 h 6858000" name="connsiteY5"/>
              <a:gd fmla="*/ 1947696 w 6873496" name="connsiteX6"/>
              <a:gd fmla="*/ 3359543 h 6858000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858000" w="6873496">
                <a:moveTo>
                  <a:pt x="0" y="0"/>
                </a:moveTo>
                <a:lnTo>
                  <a:pt x="6873496" y="0"/>
                </a:lnTo>
                <a:lnTo>
                  <a:pt x="6873496" y="2702626"/>
                </a:lnTo>
                <a:lnTo>
                  <a:pt x="6492648" y="3359543"/>
                </a:lnTo>
                <a:lnTo>
                  <a:pt x="4465777" y="6858000"/>
                </a:lnTo>
                <a:lnTo>
                  <a:pt x="3977804" y="6858000"/>
                </a:lnTo>
                <a:lnTo>
                  <a:pt x="1947696" y="33595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lIns="360000" tIns="144000" wrap="square">
            <a:noAutofit/>
          </a:bodyPr>
          <a:lstStyle>
            <a:lvl1pPr>
              <a:defRPr sz="1400"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AU">
                <a:uFillTx/>
              </a:rPr>
              <a:t>Click Icon to Add Image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roup 6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5589545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82600" y="1393825"/>
            <a:ext cx="6022975" cy="480218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spcBef>
                <a:spcPts val="0"/>
              </a:spcBef>
              <a:spcAft>
                <a:spcPts val="400"/>
              </a:spcAft>
              <a:defRPr>
                <a:uFillTx/>
              </a:defRPr>
            </a:lvl1pPr>
            <a:lvl2pPr>
              <a:spcAft>
                <a:spcPts val="600"/>
              </a:spcAft>
              <a:defRPr sz="2000">
                <a:uFillTx/>
              </a:defRPr>
            </a:lvl2pPr>
            <a:lvl3pPr indent="0" marL="0">
              <a:buNone/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3pPr>
            <a:lvl4pPr indent="-180000" marL="180000">
              <a:buSzPct val="110000"/>
              <a:buFont charset="0" panose="020B0604020202020204" pitchFamily="34" typeface="Arial"/>
              <a:buChar char="•"/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4pPr>
            <a:lvl5pPr indent="-180000" marL="360000">
              <a:buFont charset="0" panose="020F0502020204030204" pitchFamily="34" typeface="Calibri"/>
              <a:buChar char="–"/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5pPr>
            <a:lvl6pPr marL="180000"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6pPr>
            <a:lvl7pPr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7pPr>
            <a:lvl8pPr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8pPr>
            <a:lvl9pPr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9pPr>
          </a:lstStyle>
          <a:p>
            <a:pPr lvl="0"/>
            <a:r>
              <a:rPr dirty="0" lang="en-US">
                <a:uFillTx/>
              </a:rPr>
              <a:t>First Level Heading</a:t>
            </a:r>
          </a:p>
          <a:p>
            <a:pPr lvl="1"/>
            <a:r>
              <a:rPr dirty="0" lang="en-US">
                <a:uFillTx/>
              </a:rPr>
              <a:t>Add 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 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ext - Three Box A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5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69075" y="1866899"/>
            <a:ext cx="2879725" cy="43100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solidFill>
                  <a:schemeClr val="tx1"/>
                </a:solidFill>
                <a:uFillTx/>
              </a:defRPr>
            </a:lvl2pPr>
            <a:lvl3pPr indent="0" marL="0">
              <a:buNone/>
              <a:defRPr sz="1600">
                <a:solidFill>
                  <a:schemeClr val="tx1"/>
                </a:solidFill>
                <a:uFillTx/>
              </a:defRPr>
            </a:lvl3pPr>
            <a:lvl4pPr indent="0" marL="0">
              <a:buNone/>
              <a:defRPr sz="1600">
                <a:solidFill>
                  <a:schemeClr val="tx1"/>
                </a:solidFill>
                <a:uFillTx/>
              </a:defRPr>
            </a:lvl4pPr>
            <a:lvl5pPr indent="0" marL="0">
              <a:buNone/>
              <a:defRPr sz="1600">
                <a:solidFill>
                  <a:schemeClr val="tx1"/>
                </a:solidFill>
                <a:uFillTx/>
              </a:defRPr>
            </a:lvl5pPr>
            <a:lvl6pPr indent="0" marL="0">
              <a:buNone/>
              <a:defRPr sz="1600">
                <a:solidFill>
                  <a:schemeClr val="tx1"/>
                </a:solidFill>
                <a:uFillTx/>
              </a:defRPr>
            </a:lvl6pPr>
            <a:lvl7pPr indent="0" marL="0">
              <a:buNone/>
              <a:defRPr sz="1600">
                <a:solidFill>
                  <a:schemeClr val="tx1"/>
                </a:solidFill>
                <a:uFillTx/>
              </a:defRPr>
            </a:lvl7pPr>
            <a:lvl8pPr indent="0" marL="0">
              <a:buNone/>
              <a:defRPr sz="1600">
                <a:solidFill>
                  <a:schemeClr val="tx1"/>
                </a:solidFill>
                <a:uFillTx/>
              </a:defRPr>
            </a:lvl8pPr>
            <a:lvl9pPr indent="0" marL="0">
              <a:buNone/>
              <a:defRPr sz="1600">
                <a:solidFill>
                  <a:schemeClr val="tx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02025" y="1866899"/>
            <a:ext cx="2879725" cy="43100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solidFill>
                  <a:schemeClr val="tx1"/>
                </a:solidFill>
                <a:uFillTx/>
              </a:defRPr>
            </a:lvl2pPr>
            <a:lvl3pPr indent="0" marL="0">
              <a:buNone/>
              <a:defRPr sz="1600">
                <a:solidFill>
                  <a:schemeClr val="tx1"/>
                </a:solidFill>
                <a:uFillTx/>
              </a:defRPr>
            </a:lvl3pPr>
            <a:lvl4pPr indent="0" marL="0">
              <a:buNone/>
              <a:defRPr sz="1600">
                <a:solidFill>
                  <a:schemeClr val="tx1"/>
                </a:solidFill>
                <a:uFillTx/>
              </a:defRPr>
            </a:lvl4pPr>
            <a:lvl5pPr indent="0" marL="0">
              <a:buNone/>
              <a:defRPr sz="1600">
                <a:solidFill>
                  <a:schemeClr val="tx1"/>
                </a:solidFill>
                <a:uFillTx/>
              </a:defRPr>
            </a:lvl5pPr>
            <a:lvl6pPr indent="0" marL="0">
              <a:buNone/>
              <a:defRPr sz="1600">
                <a:solidFill>
                  <a:schemeClr val="tx1"/>
                </a:solidFill>
                <a:uFillTx/>
              </a:defRPr>
            </a:lvl6pPr>
            <a:lvl7pPr indent="0" marL="0">
              <a:buNone/>
              <a:defRPr sz="1600">
                <a:solidFill>
                  <a:schemeClr val="tx1"/>
                </a:solidFill>
                <a:uFillTx/>
              </a:defRPr>
            </a:lvl7pPr>
            <a:lvl8pPr indent="0" marL="0">
              <a:buNone/>
              <a:defRPr sz="1600">
                <a:solidFill>
                  <a:schemeClr val="tx1"/>
                </a:solidFill>
                <a:uFillTx/>
              </a:defRPr>
            </a:lvl8pPr>
            <a:lvl9pPr indent="0" marL="0">
              <a:buNone/>
              <a:defRPr sz="1600">
                <a:solidFill>
                  <a:schemeClr val="tx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34975" y="1866899"/>
            <a:ext cx="2879725" cy="43100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solidFill>
                  <a:schemeClr val="tx1"/>
                </a:solidFill>
                <a:uFillTx/>
              </a:defRPr>
            </a:lvl2pPr>
            <a:lvl3pPr indent="0" marL="0">
              <a:buNone/>
              <a:defRPr sz="1600">
                <a:solidFill>
                  <a:schemeClr val="tx1"/>
                </a:solidFill>
                <a:uFillTx/>
              </a:defRPr>
            </a:lvl3pPr>
            <a:lvl4pPr indent="0" marL="0">
              <a:buNone/>
              <a:defRPr sz="1600">
                <a:solidFill>
                  <a:schemeClr val="tx1"/>
                </a:solidFill>
                <a:uFillTx/>
              </a:defRPr>
            </a:lvl4pPr>
            <a:lvl5pPr indent="0" marL="0">
              <a:buNone/>
              <a:defRPr sz="1600">
                <a:solidFill>
                  <a:schemeClr val="tx1"/>
                </a:solidFill>
                <a:uFillTx/>
              </a:defRPr>
            </a:lvl5pPr>
            <a:lvl6pPr indent="0" marL="0">
              <a:buNone/>
              <a:defRPr sz="1600">
                <a:solidFill>
                  <a:schemeClr val="tx1"/>
                </a:solidFill>
                <a:uFillTx/>
              </a:defRPr>
            </a:lvl6pPr>
            <a:lvl7pPr indent="0" marL="0">
              <a:buNone/>
              <a:defRPr sz="1600">
                <a:solidFill>
                  <a:schemeClr val="tx1"/>
                </a:solidFill>
                <a:uFillTx/>
              </a:defRPr>
            </a:lvl7pPr>
            <a:lvl8pPr indent="0" marL="0">
              <a:buNone/>
              <a:defRPr sz="1600">
                <a:solidFill>
                  <a:schemeClr val="tx1"/>
                </a:solidFill>
                <a:uFillTx/>
              </a:defRPr>
            </a:lvl8pPr>
            <a:lvl9pPr indent="0" marL="0">
              <a:buNone/>
              <a:defRPr sz="1600">
                <a:solidFill>
                  <a:schemeClr val="tx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7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ext - Three Box B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5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78980" y="1935480"/>
            <a:ext cx="2865120" cy="2788920"/>
          </a:xfrm>
          <a:prstGeom prst="roundRect">
            <a:avLst>
              <a:gd fmla="val 4645" name="adj"/>
            </a:avLst>
          </a:prstGeom>
          <a:ln w="19050">
            <a:solidFill>
              <a:schemeClr val="tx2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162000" lIns="162000" rIns="162000" tIns="162000"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uFillTx/>
              </a:defRPr>
            </a:lvl2pPr>
            <a:lvl3pPr indent="0" marL="0">
              <a:buNone/>
              <a:defRPr sz="1600">
                <a:uFillTx/>
              </a:defRPr>
            </a:lvl3pPr>
            <a:lvl4pPr indent="0" marL="0">
              <a:buNone/>
              <a:defRPr sz="1600">
                <a:uFillTx/>
              </a:defRPr>
            </a:lvl4pPr>
            <a:lvl5pPr indent="0" marL="0">
              <a:buNone/>
              <a:defRPr sz="1600">
                <a:uFillTx/>
              </a:defRPr>
            </a:lvl5pPr>
            <a:lvl6pPr indent="0" marL="0">
              <a:buNone/>
              <a:defRPr sz="1600">
                <a:uFillTx/>
              </a:defRPr>
            </a:lvl6pPr>
            <a:lvl7pPr indent="0" marL="0">
              <a:buNone/>
              <a:defRPr sz="1600">
                <a:uFillTx/>
              </a:defRPr>
            </a:lvl7pPr>
            <a:lvl8pPr indent="0" marL="0">
              <a:buNone/>
              <a:defRPr sz="1600">
                <a:uFillTx/>
              </a:defRPr>
            </a:lvl8pPr>
            <a:lvl9pPr indent="0" marL="0">
              <a:buNone/>
              <a:defRPr sz="1600"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787140" y="1935480"/>
            <a:ext cx="2865120" cy="2788920"/>
          </a:xfrm>
          <a:prstGeom prst="roundRect">
            <a:avLst>
              <a:gd fmla="val 4645" name="adj"/>
            </a:avLst>
          </a:prstGeom>
          <a:ln w="19050">
            <a:solidFill>
              <a:schemeClr val="tx2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162000" lIns="162000" rIns="162000" tIns="162000"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uFillTx/>
              </a:defRPr>
            </a:lvl2pPr>
            <a:lvl3pPr indent="0" marL="0">
              <a:buNone/>
              <a:defRPr sz="1600">
                <a:uFillTx/>
              </a:defRPr>
            </a:lvl3pPr>
            <a:lvl4pPr indent="0" marL="0">
              <a:buNone/>
              <a:defRPr sz="1600">
                <a:uFillTx/>
              </a:defRPr>
            </a:lvl4pPr>
            <a:lvl5pPr indent="0" marL="0">
              <a:buNone/>
              <a:defRPr sz="1600">
                <a:uFillTx/>
              </a:defRPr>
            </a:lvl5pPr>
            <a:lvl6pPr indent="0" marL="0">
              <a:buNone/>
              <a:defRPr sz="1600">
                <a:uFillTx/>
              </a:defRPr>
            </a:lvl6pPr>
            <a:lvl7pPr indent="0" marL="0">
              <a:buNone/>
              <a:defRPr sz="1600">
                <a:uFillTx/>
              </a:defRPr>
            </a:lvl7pPr>
            <a:lvl8pPr indent="0" marL="0">
              <a:buNone/>
              <a:defRPr sz="1600">
                <a:uFillTx/>
              </a:defRPr>
            </a:lvl8pPr>
            <a:lvl9pPr indent="0" marL="0">
              <a:buNone/>
              <a:defRPr sz="1600"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2920" y="1935480"/>
            <a:ext cx="2865120" cy="2788920"/>
          </a:xfrm>
          <a:prstGeom prst="roundRect">
            <a:avLst>
              <a:gd fmla="val 4645" name="adj"/>
            </a:avLst>
          </a:prstGeom>
          <a:ln w="19050">
            <a:solidFill>
              <a:schemeClr val="tx2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162000" lIns="162000" rIns="162000" tIns="162000"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uFillTx/>
              </a:defRPr>
            </a:lvl2pPr>
            <a:lvl3pPr indent="0" marL="0">
              <a:buNone/>
              <a:defRPr sz="1600">
                <a:uFillTx/>
              </a:defRPr>
            </a:lvl3pPr>
            <a:lvl4pPr indent="0" marL="0">
              <a:buNone/>
              <a:defRPr sz="1600">
                <a:uFillTx/>
              </a:defRPr>
            </a:lvl4pPr>
            <a:lvl5pPr indent="0" marL="0">
              <a:buNone/>
              <a:defRPr sz="1600">
                <a:uFillTx/>
              </a:defRPr>
            </a:lvl5pPr>
            <a:lvl6pPr indent="0" marL="0">
              <a:buNone/>
              <a:defRPr sz="1600">
                <a:uFillTx/>
              </a:defRPr>
            </a:lvl6pPr>
            <a:lvl7pPr indent="0" marL="0">
              <a:buNone/>
              <a:defRPr sz="1600">
                <a:uFillTx/>
              </a:defRPr>
            </a:lvl7pPr>
            <a:lvl8pPr indent="0" marL="0">
              <a:buNone/>
              <a:defRPr sz="1600">
                <a:uFillTx/>
              </a:defRPr>
            </a:lvl8pPr>
            <a:lvl9pPr indent="0" marL="0">
              <a:buNone/>
              <a:defRPr sz="1600"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7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ext - Two Box A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820285" y="1866899"/>
            <a:ext cx="3949027" cy="43100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solidFill>
                  <a:schemeClr val="tx1"/>
                </a:solidFill>
                <a:uFillTx/>
              </a:defRPr>
            </a:lvl2pPr>
            <a:lvl3pPr indent="0" marL="0">
              <a:buNone/>
              <a:defRPr sz="1600">
                <a:solidFill>
                  <a:schemeClr val="tx1"/>
                </a:solidFill>
                <a:uFillTx/>
              </a:defRPr>
            </a:lvl3pPr>
            <a:lvl4pPr indent="0" marL="0">
              <a:buNone/>
              <a:defRPr sz="1600">
                <a:solidFill>
                  <a:schemeClr val="tx1"/>
                </a:solidFill>
                <a:uFillTx/>
              </a:defRPr>
            </a:lvl4pPr>
            <a:lvl5pPr indent="0" marL="0">
              <a:buNone/>
              <a:defRPr sz="1600">
                <a:solidFill>
                  <a:schemeClr val="tx1"/>
                </a:solidFill>
                <a:uFillTx/>
              </a:defRPr>
            </a:lvl5pPr>
            <a:lvl6pPr indent="0" marL="0">
              <a:buNone/>
              <a:defRPr sz="1600">
                <a:solidFill>
                  <a:schemeClr val="tx1"/>
                </a:solidFill>
                <a:uFillTx/>
              </a:defRPr>
            </a:lvl6pPr>
            <a:lvl7pPr indent="0" marL="0">
              <a:buNone/>
              <a:defRPr sz="1600">
                <a:solidFill>
                  <a:schemeClr val="tx1"/>
                </a:solidFill>
                <a:uFillTx/>
              </a:defRPr>
            </a:lvl7pPr>
            <a:lvl8pPr indent="0" marL="0">
              <a:buNone/>
              <a:defRPr sz="1600">
                <a:solidFill>
                  <a:schemeClr val="tx1"/>
                </a:solidFill>
                <a:uFillTx/>
              </a:defRPr>
            </a:lvl8pPr>
            <a:lvl9pPr indent="0" marL="0">
              <a:buNone/>
              <a:defRPr sz="1600">
                <a:solidFill>
                  <a:schemeClr val="tx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34975" y="1866899"/>
            <a:ext cx="4060825" cy="43100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solidFill>
                  <a:schemeClr val="tx1"/>
                </a:solidFill>
                <a:uFillTx/>
              </a:defRPr>
            </a:lvl2pPr>
            <a:lvl3pPr indent="0" marL="0">
              <a:buNone/>
              <a:defRPr sz="1600">
                <a:solidFill>
                  <a:schemeClr val="tx1"/>
                </a:solidFill>
                <a:uFillTx/>
              </a:defRPr>
            </a:lvl3pPr>
            <a:lvl4pPr indent="0" marL="0">
              <a:buNone/>
              <a:defRPr sz="1600">
                <a:solidFill>
                  <a:schemeClr val="tx1"/>
                </a:solidFill>
                <a:uFillTx/>
              </a:defRPr>
            </a:lvl4pPr>
            <a:lvl5pPr indent="0" marL="0">
              <a:buNone/>
              <a:defRPr sz="1600">
                <a:solidFill>
                  <a:schemeClr val="tx1"/>
                </a:solidFill>
                <a:uFillTx/>
              </a:defRPr>
            </a:lvl5pPr>
            <a:lvl6pPr indent="0" marL="0">
              <a:buNone/>
              <a:defRPr sz="1600">
                <a:solidFill>
                  <a:schemeClr val="tx1"/>
                </a:solidFill>
                <a:uFillTx/>
              </a:defRPr>
            </a:lvl6pPr>
            <a:lvl7pPr indent="0" marL="0">
              <a:buNone/>
              <a:defRPr sz="1600">
                <a:solidFill>
                  <a:schemeClr val="tx1"/>
                </a:solidFill>
                <a:uFillTx/>
              </a:defRPr>
            </a:lvl7pPr>
            <a:lvl8pPr indent="0" marL="0">
              <a:buNone/>
              <a:defRPr sz="1600">
                <a:solidFill>
                  <a:schemeClr val="tx1"/>
                </a:solidFill>
                <a:uFillTx/>
              </a:defRPr>
            </a:lvl8pPr>
            <a:lvl9pPr indent="0" marL="0">
              <a:buNone/>
              <a:defRPr sz="1600">
                <a:solidFill>
                  <a:schemeClr val="tx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ext - Two Box B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476368" y="1935480"/>
            <a:ext cx="4658232" cy="2788920"/>
          </a:xfrm>
          <a:prstGeom prst="roundRect">
            <a:avLst>
              <a:gd fmla="val 4645" name="adj"/>
            </a:avLst>
          </a:prstGeom>
          <a:ln w="19050">
            <a:solidFill>
              <a:schemeClr val="tx2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162000" lIns="162000" rIns="162000" tIns="162000"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solidFill>
                  <a:schemeClr val="tx1"/>
                </a:solidFill>
                <a:uFillTx/>
              </a:defRPr>
            </a:lvl2pPr>
            <a:lvl3pPr indent="0" marL="0">
              <a:buNone/>
              <a:defRPr sz="1600">
                <a:solidFill>
                  <a:schemeClr val="tx1"/>
                </a:solidFill>
                <a:uFillTx/>
              </a:defRPr>
            </a:lvl3pPr>
            <a:lvl4pPr indent="0" marL="0">
              <a:buNone/>
              <a:defRPr sz="1600">
                <a:solidFill>
                  <a:schemeClr val="tx1"/>
                </a:solidFill>
                <a:uFillTx/>
              </a:defRPr>
            </a:lvl4pPr>
            <a:lvl5pPr indent="0" marL="0">
              <a:buNone/>
              <a:defRPr sz="1600">
                <a:solidFill>
                  <a:schemeClr val="tx1"/>
                </a:solidFill>
                <a:uFillTx/>
              </a:defRPr>
            </a:lvl5pPr>
            <a:lvl6pPr indent="0" marL="0">
              <a:buNone/>
              <a:defRPr sz="1600">
                <a:solidFill>
                  <a:schemeClr val="tx1"/>
                </a:solidFill>
                <a:uFillTx/>
              </a:defRPr>
            </a:lvl6pPr>
            <a:lvl7pPr indent="0" marL="0">
              <a:buNone/>
              <a:defRPr sz="1600">
                <a:solidFill>
                  <a:schemeClr val="tx1"/>
                </a:solidFill>
                <a:uFillTx/>
              </a:defRPr>
            </a:lvl7pPr>
            <a:lvl8pPr indent="0" marL="0">
              <a:buNone/>
              <a:defRPr sz="1600">
                <a:solidFill>
                  <a:schemeClr val="tx1"/>
                </a:solidFill>
                <a:uFillTx/>
              </a:defRPr>
            </a:lvl8pPr>
            <a:lvl9pPr indent="0" marL="0">
              <a:buNone/>
              <a:defRPr sz="1600">
                <a:solidFill>
                  <a:schemeClr val="tx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5294" y="1935480"/>
            <a:ext cx="4650105" cy="2788920"/>
          </a:xfrm>
          <a:prstGeom prst="roundRect">
            <a:avLst>
              <a:gd fmla="val 4645" name="adj"/>
            </a:avLst>
          </a:prstGeom>
          <a:ln w="19050">
            <a:solidFill>
              <a:schemeClr val="tx2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162000" lIns="162000" rIns="162000" tIns="162000"/>
          <a:lstStyle>
            <a:lvl1pPr indent="0" marL="0">
              <a:spcBef>
                <a:spcPts val="500"/>
              </a:spcBef>
              <a:spcAft>
                <a:spcPts val="0"/>
              </a:spcAft>
              <a:buNone/>
              <a:defRPr b="1" sz="1800">
                <a:solidFill>
                  <a:schemeClr val="tx1"/>
                </a:solidFill>
                <a:uFillTx/>
              </a:defRPr>
            </a:lvl1pPr>
            <a:lvl2pPr indent="0" marL="0">
              <a:buNone/>
              <a:defRPr sz="1600">
                <a:solidFill>
                  <a:schemeClr val="tx1"/>
                </a:solidFill>
                <a:uFillTx/>
              </a:defRPr>
            </a:lvl2pPr>
            <a:lvl3pPr indent="0" marL="0">
              <a:buNone/>
              <a:defRPr sz="1600">
                <a:solidFill>
                  <a:schemeClr val="tx1"/>
                </a:solidFill>
                <a:uFillTx/>
              </a:defRPr>
            </a:lvl3pPr>
            <a:lvl4pPr indent="0" marL="0">
              <a:buNone/>
              <a:defRPr sz="1600">
                <a:solidFill>
                  <a:schemeClr val="tx1"/>
                </a:solidFill>
                <a:uFillTx/>
              </a:defRPr>
            </a:lvl4pPr>
            <a:lvl5pPr indent="0" marL="0">
              <a:buNone/>
              <a:defRPr sz="1600">
                <a:solidFill>
                  <a:schemeClr val="tx1"/>
                </a:solidFill>
                <a:uFillTx/>
              </a:defRPr>
            </a:lvl5pPr>
            <a:lvl6pPr indent="0" marL="0">
              <a:buNone/>
              <a:defRPr sz="1600">
                <a:solidFill>
                  <a:schemeClr val="tx1"/>
                </a:solidFill>
                <a:uFillTx/>
              </a:defRPr>
            </a:lvl6pPr>
            <a:lvl7pPr indent="0" marL="0">
              <a:buNone/>
              <a:defRPr sz="1600">
                <a:solidFill>
                  <a:schemeClr val="tx1"/>
                </a:solidFill>
                <a:uFillTx/>
              </a:defRPr>
            </a:lvl7pPr>
            <a:lvl8pPr indent="0" marL="0">
              <a:buNone/>
              <a:defRPr sz="1600">
                <a:solidFill>
                  <a:schemeClr val="tx1"/>
                </a:solidFill>
                <a:uFillTx/>
              </a:defRPr>
            </a:lvl8pPr>
            <a:lvl9pPr indent="0" marL="0">
              <a:buNone/>
              <a:defRPr sz="1600">
                <a:solidFill>
                  <a:schemeClr val="tx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Pull-out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Rectangle 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Picture Placeholder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1168527"/>
            <a:ext cx="6914081" cy="5040000"/>
          </a:xfrm>
          <a:custGeom>
            <a:avLst/>
            <a:gdLst>
              <a:gd fmla="*/ 0 w 6914081" name="connsiteX0"/>
              <a:gd fmla="*/ 0 h 5040000" name="connsiteY0"/>
              <a:gd fmla="*/ 1718132 w 6914081" name="connsiteX1"/>
              <a:gd fmla="*/ 0 h 5040000" name="connsiteY1"/>
              <a:gd fmla="*/ 1849535 w 6914081" name="connsiteX2"/>
              <a:gd fmla="*/ 0 h 5040000" name="connsiteY2"/>
              <a:gd fmla="*/ 1961211 w 6914081" name="connsiteX3"/>
              <a:gd fmla="*/ 0 h 5040000" name="connsiteY3"/>
              <a:gd fmla="*/ 4393721 w 6914081" name="connsiteX4"/>
              <a:gd fmla="*/ 0 h 5040000" name="connsiteY4"/>
              <a:gd fmla="*/ 6914081 w 6914081" name="connsiteX5"/>
              <a:gd fmla="*/ 2520000 h 5040000" name="connsiteY5"/>
              <a:gd fmla="*/ 4393721 w 6914081" name="connsiteX6"/>
              <a:gd fmla="*/ 5040000 h 5040000" name="connsiteY6"/>
              <a:gd fmla="*/ 1859227 w 6914081" name="connsiteX7"/>
              <a:gd fmla="*/ 5040000 h 5040000" name="connsiteY7"/>
              <a:gd fmla="*/ 1849535 w 6914081" name="connsiteX8"/>
              <a:gd fmla="*/ 5040000 h 5040000" name="connsiteY8"/>
              <a:gd fmla="*/ 1799784 w 6914081" name="connsiteX9"/>
              <a:gd fmla="*/ 5040000 h 5040000" name="connsiteY9"/>
              <a:gd fmla="*/ 1718132 w 6914081" name="connsiteX10"/>
              <a:gd fmla="*/ 5040000 h 5040000" name="connsiteY10"/>
              <a:gd fmla="*/ 0 w 6914081" name="connsiteX11"/>
              <a:gd fmla="*/ 5040000 h 5040000" name="connsiteY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5040000" w="6914081">
                <a:moveTo>
                  <a:pt x="0" y="0"/>
                </a:moveTo>
                <a:lnTo>
                  <a:pt x="1718132" y="0"/>
                </a:lnTo>
                <a:lnTo>
                  <a:pt x="1849535" y="0"/>
                </a:lnTo>
                <a:lnTo>
                  <a:pt x="1961211" y="0"/>
                </a:lnTo>
                <a:cubicBezTo>
                  <a:pt x="4393721" y="0"/>
                  <a:pt x="4393721" y="0"/>
                  <a:pt x="4393721" y="0"/>
                </a:cubicBezTo>
                <a:cubicBezTo>
                  <a:pt x="5785141" y="0"/>
                  <a:pt x="6914081" y="1128780"/>
                  <a:pt x="6914081" y="2520000"/>
                </a:cubicBezTo>
                <a:cubicBezTo>
                  <a:pt x="6914081" y="3911221"/>
                  <a:pt x="5785141" y="5040000"/>
                  <a:pt x="4393721" y="5040000"/>
                </a:cubicBezTo>
                <a:cubicBezTo>
                  <a:pt x="2721478" y="5040000"/>
                  <a:pt x="2094386" y="5040000"/>
                  <a:pt x="1859227" y="5040000"/>
                </a:cubicBezTo>
                <a:lnTo>
                  <a:pt x="1849535" y="5040000"/>
                </a:lnTo>
                <a:lnTo>
                  <a:pt x="1799784" y="5040000"/>
                </a:lnTo>
                <a:cubicBezTo>
                  <a:pt x="1718132" y="5040000"/>
                  <a:pt x="1718132" y="5040000"/>
                  <a:pt x="1718132" y="5040000"/>
                </a:cubicBezTo>
                <a:lnTo>
                  <a:pt x="0" y="5040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lIns="144000" tIns="144000" wrap="square">
            <a:noAutofit/>
          </a:bodyPr>
          <a:lstStyle>
            <a:lvl1pPr>
              <a:defRPr sz="1400"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AU" sz="1400">
                <a:uFillTx/>
              </a:rPr>
              <a:t>Click Icon to Add Image</a:t>
            </a:r>
            <a:endParaRPr dirty="0" lang="en-AU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roup 6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5589545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Text Placeholder 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172323" y="1276415"/>
            <a:ext cx="4744800" cy="4744800"/>
          </a:xfrm>
          <a:custGeom>
            <a:avLst/>
            <a:gdLst>
              <a:gd fmla="*/ 2372400 w 4744800" name="connsiteX0"/>
              <a:gd fmla="*/ 0 h 4744800" name="connsiteY0"/>
              <a:gd fmla="*/ 4744800 w 4744800" name="connsiteX1"/>
              <a:gd fmla="*/ 2372400 h 4744800" name="connsiteY1"/>
              <a:gd fmla="*/ 2372400 w 4744800" name="connsiteX2"/>
              <a:gd fmla="*/ 4744800 h 4744800" name="connsiteY2"/>
              <a:gd fmla="*/ 0 w 4744800" name="connsiteX3"/>
              <a:gd fmla="*/ 2372400 h 4744800" name="connsiteY3"/>
              <a:gd fmla="*/ 2372400 w 4744800" name="connsiteX4"/>
              <a:gd fmla="*/ 0 h 4744800" name="connsiteY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744800" w="4744800">
                <a:moveTo>
                  <a:pt x="2372400" y="0"/>
                </a:moveTo>
                <a:cubicBezTo>
                  <a:pt x="3682640" y="0"/>
                  <a:pt x="4744800" y="1062160"/>
                  <a:pt x="4744800" y="2372400"/>
                </a:cubicBezTo>
                <a:cubicBezTo>
                  <a:pt x="4744800" y="3682640"/>
                  <a:pt x="3682640" y="4744800"/>
                  <a:pt x="2372400" y="4744800"/>
                </a:cubicBezTo>
                <a:cubicBezTo>
                  <a:pt x="1062160" y="4744800"/>
                  <a:pt x="0" y="3682640"/>
                  <a:pt x="0" y="2372400"/>
                </a:cubicBezTo>
                <a:cubicBezTo>
                  <a:pt x="0" y="1062160"/>
                  <a:pt x="1062160" y="0"/>
                  <a:pt x="2372400" y="0"/>
                </a:cubicBezTo>
                <a:close/>
              </a:path>
            </a:pathLst>
          </a:custGeom>
          <a:solidFill>
            <a:schemeClr val="tx2"/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144000" lIns="108000" rIns="108000" tIns="144000" wrap="square">
            <a:noAutofit/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b="1" sz="3000">
                <a:solidFill>
                  <a:schemeClr val="tx1"/>
                </a:solidFill>
                <a:uFillTx/>
              </a:defRPr>
            </a:lvl1pPr>
            <a:lvl2pPr algn="ctr">
              <a:defRPr sz="24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2pPr>
            <a:lvl3pPr algn="ctr" indent="0" marL="0">
              <a:buNone/>
              <a:defRPr sz="24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3pPr>
            <a:lvl4pPr algn="ctr" indent="0" marL="0">
              <a:buNone/>
              <a:defRPr sz="24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4pPr>
            <a:lvl5pPr algn="ctr" marL="0">
              <a:defRPr sz="24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5pPr>
            <a:lvl6pPr algn="ctr">
              <a:defRPr sz="24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6pPr>
            <a:lvl7pPr algn="ctr">
              <a:defRPr sz="24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7pPr>
            <a:lvl8pPr algn="ctr">
              <a:defRPr sz="24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8pPr>
            <a:lvl9pPr algn="ctr">
              <a:defRPr sz="24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9pPr>
          </a:lstStyle>
          <a:p>
            <a:pPr lvl="0"/>
            <a:r>
              <a:rPr dirty="0" lang="en-US">
                <a:uFillTx/>
              </a:rPr>
              <a:t>Pull-out copy</a:t>
            </a: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Quote A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Rectangle 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roup 6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5589545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Text Placeholder 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989777" y="1260602"/>
            <a:ext cx="5202223" cy="3996000"/>
          </a:xfrm>
          <a:custGeom>
            <a:avLst/>
            <a:gdLst>
              <a:gd fmla="*/ 2001099 w 5202223" name="connsiteX0"/>
              <a:gd fmla="*/ 0 h 3996000" name="connsiteY0"/>
              <a:gd fmla="*/ 5202223 w 5202223" name="connsiteX1"/>
              <a:gd fmla="*/ 0 h 3996000" name="connsiteY1"/>
              <a:gd fmla="*/ 5202223 w 5202223" name="connsiteX2"/>
              <a:gd fmla="*/ 3996000 h 3996000" name="connsiteY2"/>
              <a:gd fmla="*/ 2001099 w 5202223" name="connsiteX3"/>
              <a:gd fmla="*/ 3996000 h 3996000" name="connsiteY3"/>
              <a:gd fmla="*/ 0 w 5202223" name="connsiteX4"/>
              <a:gd fmla="*/ 1996418 h 3996000" name="connsiteY4"/>
              <a:gd fmla="*/ 2001099 w 5202223" name="connsiteX5"/>
              <a:gd fmla="*/ 0 h 3996000" name="connsiteY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3996000" w="5202223">
                <a:moveTo>
                  <a:pt x="2001099" y="0"/>
                </a:moveTo>
                <a:cubicBezTo>
                  <a:pt x="2001099" y="0"/>
                  <a:pt x="2001099" y="0"/>
                  <a:pt x="5202223" y="0"/>
                </a:cubicBezTo>
                <a:lnTo>
                  <a:pt x="5202223" y="3996000"/>
                </a:lnTo>
                <a:cubicBezTo>
                  <a:pt x="5202223" y="3996000"/>
                  <a:pt x="5202223" y="3996000"/>
                  <a:pt x="2001099" y="3996000"/>
                </a:cubicBezTo>
                <a:cubicBezTo>
                  <a:pt x="896062" y="3996000"/>
                  <a:pt x="0" y="3100618"/>
                  <a:pt x="0" y="1996418"/>
                </a:cubicBezTo>
                <a:cubicBezTo>
                  <a:pt x="0" y="892219"/>
                  <a:pt x="896062" y="0"/>
                  <a:pt x="2001099" y="0"/>
                </a:cubicBezTo>
                <a:close/>
              </a:path>
            </a:pathLst>
          </a:custGeom>
          <a:solidFill>
            <a:schemeClr val="tx2"/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108000" lIns="1224000" rIns="144000" tIns="108000" wrap="square">
            <a:noAutofit/>
          </a:bodyPr>
          <a:lstStyle>
            <a:lvl1pPr indent="-90000" marL="9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F0502020204030204" pitchFamily="34" typeface="Calibri"/>
              <a:buChar char="‘"/>
              <a:defRPr sz="28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1pPr>
            <a:lvl2pPr indent="0" marL="90000">
              <a:spcBef>
                <a:spcPts val="0"/>
              </a:spcBef>
              <a:buFont charset="0" panose="020F0502020204030204" pitchFamily="34" typeface="Calibri"/>
              <a:buNone/>
              <a:defRPr sz="28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2pPr>
            <a:lvl3pPr indent="0" marL="90000">
              <a:spcBef>
                <a:spcPts val="0"/>
              </a:spcBef>
              <a:buFont charset="0" panose="020F0502020204030204" pitchFamily="34" typeface="Calibri"/>
              <a:buNone/>
              <a:defRPr sz="28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3pPr>
            <a:lvl4pPr indent="0" marL="90000">
              <a:spcBef>
                <a:spcPts val="0"/>
              </a:spcBef>
              <a:buFont charset="0" panose="020F0502020204030204" pitchFamily="34" typeface="Calibri"/>
              <a:buNone/>
              <a:defRPr sz="28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4pPr>
            <a:lvl5pPr indent="0" marL="90000">
              <a:spcBef>
                <a:spcPts val="0"/>
              </a:spcBef>
              <a:buFont charset="0" panose="020F0502020204030204" pitchFamily="34" typeface="Calibri"/>
              <a:buNone/>
              <a:defRPr sz="28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5pPr>
            <a:lvl6pPr indent="0" marL="90000">
              <a:spcBef>
                <a:spcPts val="0"/>
              </a:spcBef>
              <a:buFont charset="0" panose="020F0502020204030204" pitchFamily="34" typeface="Calibri"/>
              <a:buNone/>
              <a:defRPr sz="28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6pPr>
            <a:lvl7pPr indent="0" marL="90000">
              <a:spcBef>
                <a:spcPts val="0"/>
              </a:spcBef>
              <a:buFont charset="0" panose="020F0502020204030204" pitchFamily="34" typeface="Calibri"/>
              <a:buNone/>
              <a:defRPr sz="28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7pPr>
            <a:lvl8pPr indent="0" marL="90000">
              <a:spcBef>
                <a:spcPts val="0"/>
              </a:spcBef>
              <a:buFont charset="0" panose="020F0502020204030204" pitchFamily="34" typeface="Calibri"/>
              <a:buNone/>
              <a:defRPr sz="28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8pPr>
            <a:lvl9pPr indent="0" marL="90000">
              <a:spcBef>
                <a:spcPts val="0"/>
              </a:spcBef>
              <a:buFont charset="0" panose="020F0502020204030204" pitchFamily="34" typeface="Calibri"/>
              <a:buNone/>
              <a:defRPr sz="2800">
                <a:solidFill>
                  <a:schemeClr val="tx1"/>
                </a:solidFill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9pPr>
          </a:lstStyle>
          <a:p>
            <a:pPr lvl="0"/>
            <a:r>
              <a:rPr dirty="0" lang="en-US">
                <a:uFillTx/>
              </a:rPr>
              <a:t>Pull-out quote</a:t>
            </a:r>
          </a:p>
          <a:p>
            <a:pPr lvl="0"/>
            <a:r>
              <a:rPr dirty="0" lang="en-US">
                <a:uFillTx/>
              </a:rPr>
              <a:t>Edit Master text styles 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38150" y="1403350"/>
            <a:ext cx="6067425" cy="47926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spcBef>
                <a:spcPts val="0"/>
              </a:spcBef>
              <a:spcAft>
                <a:spcPts val="400"/>
              </a:spcAft>
              <a:defRPr>
                <a:uFillTx/>
              </a:defRPr>
            </a:lvl1pPr>
            <a:lvl2pPr>
              <a:spcAft>
                <a:spcPts val="600"/>
              </a:spcAft>
              <a:defRPr sz="2000">
                <a:uFillTx/>
              </a:defRPr>
            </a:lvl2pPr>
            <a:lvl3pPr indent="0" marL="0">
              <a:buNone/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3pPr>
            <a:lvl4pPr indent="-180000" marL="180000">
              <a:buSzPct val="110000"/>
              <a:buFont charset="0" panose="020B0604020202020204" pitchFamily="34" typeface="Arial"/>
              <a:buChar char="•"/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4pPr>
            <a:lvl5pPr indent="-180000" marL="360000">
              <a:buFont charset="0" panose="020F0502020204030204" pitchFamily="34" typeface="Calibri"/>
              <a:buChar char="–"/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5pPr>
            <a:lvl6pPr marL="180000"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6pPr>
            <a:lvl7pPr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7pPr>
            <a:lvl8pPr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8pPr>
            <a:lvl9pPr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9pPr>
          </a:lstStyle>
          <a:p>
            <a:pPr lvl="0"/>
            <a:r>
              <a:rPr dirty="0" lang="en-US">
                <a:uFillTx/>
              </a:rPr>
              <a:t>First Level Heading</a:t>
            </a:r>
          </a:p>
          <a:p>
            <a:pPr lvl="1"/>
            <a:r>
              <a:rPr dirty="0" lang="en-US">
                <a:uFillTx/>
              </a:rPr>
              <a:t>Add 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 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Quote B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Rectangle 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roup 6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5589545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Text Placeholder 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18502" y="0"/>
            <a:ext cx="6873496" cy="6858000"/>
          </a:xfrm>
          <a:custGeom>
            <a:avLst/>
            <a:gdLst>
              <a:gd fmla="*/ 0 w 6873496" name="connsiteX0"/>
              <a:gd fmla="*/ 0 h 6858000" name="connsiteY0"/>
              <a:gd fmla="*/ 6873496 w 6873496" name="connsiteX1"/>
              <a:gd fmla="*/ 0 h 6858000" name="connsiteY1"/>
              <a:gd fmla="*/ 6873496 w 6873496" name="connsiteX2"/>
              <a:gd fmla="*/ 2702626 h 6858000" name="connsiteY2"/>
              <a:gd fmla="*/ 6492648 w 6873496" name="connsiteX3"/>
              <a:gd fmla="*/ 3359543 h 6858000" name="connsiteY3"/>
              <a:gd fmla="*/ 6438448 w 6873496" name="connsiteX4"/>
              <a:gd fmla="*/ 3453094 h 6858000" name="connsiteY4"/>
              <a:gd fmla="*/ 6438448 w 6873496" name="connsiteX5"/>
              <a:gd fmla="*/ 3491915 h 6858000" name="connsiteY5"/>
              <a:gd fmla="*/ 6415957 w 6873496" name="connsiteX6"/>
              <a:gd fmla="*/ 3491915 h 6858000" name="connsiteY6"/>
              <a:gd fmla="*/ 4465777 w 6873496" name="connsiteX7"/>
              <a:gd fmla="*/ 6858000 h 6858000" name="connsiteY7"/>
              <a:gd fmla="*/ 3977804 w 6873496" name="connsiteX8"/>
              <a:gd fmla="*/ 6858000 h 6858000" name="connsiteY8"/>
              <a:gd fmla="*/ 1947696 w 6873496" name="connsiteX9"/>
              <a:gd fmla="*/ 3359543 h 6858000" name="connsiteY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6858000" w="6873496">
                <a:moveTo>
                  <a:pt x="0" y="0"/>
                </a:moveTo>
                <a:lnTo>
                  <a:pt x="6873496" y="0"/>
                </a:lnTo>
                <a:lnTo>
                  <a:pt x="6873496" y="2702626"/>
                </a:lnTo>
                <a:lnTo>
                  <a:pt x="6492648" y="3359543"/>
                </a:lnTo>
                <a:lnTo>
                  <a:pt x="6438448" y="3453094"/>
                </a:lnTo>
                <a:lnTo>
                  <a:pt x="6438448" y="3491915"/>
                </a:lnTo>
                <a:lnTo>
                  <a:pt x="6415957" y="3491915"/>
                </a:lnTo>
                <a:lnTo>
                  <a:pt x="4465777" y="6858000"/>
                </a:lnTo>
                <a:lnTo>
                  <a:pt x="3977804" y="6858000"/>
                </a:lnTo>
                <a:lnTo>
                  <a:pt x="1947696" y="3359543"/>
                </a:lnTo>
                <a:close/>
              </a:path>
            </a:pathLst>
          </a:custGeom>
          <a:solidFill>
            <a:schemeClr val="tx2"/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828000" lIns="2412000" rIns="1080000" tIns="108000" wrap="square">
            <a:noAutofit/>
          </a:bodyPr>
          <a:lstStyle>
            <a:lvl1pPr indent="-90000" marL="9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F0502020204030204" pitchFamily="34" typeface="Calibri"/>
              <a:buChar char="‘"/>
              <a:defRPr sz="2400">
                <a:solidFill>
                  <a:schemeClr val="tx1"/>
                </a:solidFill>
                <a:uFillTx/>
              </a:defRPr>
            </a:lvl1pPr>
            <a:lvl2pPr marL="90000">
              <a:spcBef>
                <a:spcPts val="0"/>
              </a:spcBef>
              <a:defRPr sz="2400">
                <a:solidFill>
                  <a:schemeClr val="tx1"/>
                </a:solidFill>
                <a:uFillTx/>
              </a:defRPr>
            </a:lvl2pPr>
            <a:lvl3pPr indent="0" marL="90000">
              <a:spcBef>
                <a:spcPts val="0"/>
              </a:spcBef>
              <a:buNone/>
              <a:defRPr sz="2400">
                <a:solidFill>
                  <a:schemeClr val="tx1"/>
                </a:solidFill>
                <a:uFillTx/>
              </a:defRPr>
            </a:lvl3pPr>
            <a:lvl4pPr indent="0" marL="90000">
              <a:spcBef>
                <a:spcPts val="0"/>
              </a:spcBef>
              <a:buNone/>
              <a:defRPr sz="2400">
                <a:solidFill>
                  <a:schemeClr val="tx1"/>
                </a:solidFill>
                <a:uFillTx/>
              </a:defRPr>
            </a:lvl4pPr>
            <a:lvl5pPr marL="90000">
              <a:spcBef>
                <a:spcPts val="0"/>
              </a:spcBef>
              <a:defRPr sz="2400">
                <a:solidFill>
                  <a:schemeClr val="tx1"/>
                </a:solidFill>
                <a:uFillTx/>
              </a:defRPr>
            </a:lvl5pPr>
            <a:lvl6pPr marL="90000">
              <a:spcBef>
                <a:spcPts val="0"/>
              </a:spcBef>
              <a:defRPr sz="2400">
                <a:solidFill>
                  <a:schemeClr val="tx1"/>
                </a:solidFill>
                <a:uFillTx/>
              </a:defRPr>
            </a:lvl6pPr>
            <a:lvl7pPr marL="90000">
              <a:spcBef>
                <a:spcPts val="0"/>
              </a:spcBef>
              <a:defRPr sz="2400">
                <a:solidFill>
                  <a:schemeClr val="tx1"/>
                </a:solidFill>
                <a:uFillTx/>
              </a:defRPr>
            </a:lvl7pPr>
            <a:lvl8pPr marL="90000">
              <a:spcBef>
                <a:spcPts val="0"/>
              </a:spcBef>
              <a:defRPr sz="2400">
                <a:solidFill>
                  <a:schemeClr val="tx1"/>
                </a:solidFill>
                <a:uFillTx/>
              </a:defRPr>
            </a:lvl8pPr>
            <a:lvl9pPr marL="90000">
              <a:spcBef>
                <a:spcPts val="0"/>
              </a:spcBef>
              <a:defRPr sz="2400">
                <a:solidFill>
                  <a:schemeClr val="tx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Pull-out quote</a:t>
            </a: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38150" y="1403350"/>
            <a:ext cx="6067425" cy="47926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spcBef>
                <a:spcPts val="0"/>
              </a:spcBef>
              <a:spcAft>
                <a:spcPts val="400"/>
              </a:spcAft>
              <a:defRPr>
                <a:uFillTx/>
              </a:defRPr>
            </a:lvl1pPr>
            <a:lvl2pPr>
              <a:spcAft>
                <a:spcPts val="600"/>
              </a:spcAft>
              <a:defRPr sz="2000">
                <a:uFillTx/>
              </a:defRPr>
            </a:lvl2pPr>
            <a:lvl3pPr indent="0" marL="0">
              <a:buNone/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3pPr>
            <a:lvl4pPr indent="-180000" marL="180000">
              <a:buSzPct val="110000"/>
              <a:buFont charset="0" panose="020B0604020202020204" pitchFamily="34" typeface="Arial"/>
              <a:buChar char="•"/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4pPr>
            <a:lvl5pPr indent="-180000" marL="360000">
              <a:buFont charset="0" panose="020F0502020204030204" pitchFamily="34" typeface="Calibri"/>
              <a:buChar char="–"/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5pPr>
            <a:lvl6pPr marL="180000"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6pPr>
            <a:lvl7pPr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7pPr>
            <a:lvl8pPr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8pPr>
            <a:lvl9pPr>
              <a:defRPr>
                <a:uFillTx/>
                <a:latin charset="0" panose="020F0302020204030204" pitchFamily="34" typeface="Calibri Light"/>
                <a:cs charset="0" panose="020F0302020204030204" pitchFamily="34" typeface="Calibri Light"/>
              </a:defRPr>
            </a:lvl9pPr>
          </a:lstStyle>
          <a:p>
            <a:pPr lvl="0"/>
            <a:r>
              <a:rPr dirty="0" lang="en-US">
                <a:uFillTx/>
              </a:rPr>
              <a:t>First Level Heading</a:t>
            </a:r>
          </a:p>
          <a:p>
            <a:pPr lvl="1"/>
            <a:r>
              <a:rPr dirty="0" lang="en-US">
                <a:uFillTx/>
              </a:rPr>
              <a:t>Add 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 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abl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Group 8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164909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abl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3" sz="quarter" type="tbl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00075" y="1878013"/>
            <a:ext cx="10083800" cy="35687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14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icon to add table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Table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itle Slide B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Rectangle 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6858000"/>
          </a:xfrm>
          <a:prstGeom prst="rect">
            <a:avLst/>
          </a:prstGeom>
          <a:solidFill>
            <a:srgbClr val="373636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Group 8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75462" y="0"/>
            <a:ext cx="5316538" cy="6858000"/>
            <a:chOff x="6242051" y="0"/>
            <a:chExt cx="5316538" cy="6858000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307138" y="0"/>
              <a:ext cx="5251450" cy="4816475"/>
            </a:xfrm>
            <a:custGeom>
              <a:avLst/>
              <a:gdLst>
                <a:gd fmla="*/ 8701 w 16628" name="T0"/>
                <a:gd fmla="*/ 15209 h 15209" name="T1"/>
                <a:gd fmla="*/ 8701 w 16628" name="T2"/>
                <a:gd fmla="*/ 15209 h 15209" name="T3"/>
                <a:gd fmla="*/ 16628 w 16628" name="T4"/>
                <a:gd fmla="*/ 10101 h 15209" name="T5"/>
                <a:gd fmla="*/ 16628 w 16628" name="T6"/>
                <a:gd fmla="*/ 0 h 15209" name="T7"/>
                <a:gd fmla="*/ 0 w 16628" name="T8"/>
                <a:gd fmla="*/ 0 h 15209" name="T9"/>
                <a:gd fmla="*/ 0 w 16628" name="T10"/>
                <a:gd fmla="*/ 6508 h 15209" name="T11"/>
                <a:gd fmla="*/ 8701 w 16628" name="T12"/>
                <a:gd fmla="*/ 15209 h 15209" name="T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209" w="16628">
                  <a:moveTo>
                    <a:pt x="8701" y="15209"/>
                  </a:moveTo>
                  <a:cubicBezTo>
                    <a:pt x="8701" y="15209"/>
                    <a:pt x="8701" y="15209"/>
                    <a:pt x="8701" y="15209"/>
                  </a:cubicBezTo>
                  <a:cubicBezTo>
                    <a:pt x="12225" y="15209"/>
                    <a:pt x="15260" y="13114"/>
                    <a:pt x="16628" y="10101"/>
                  </a:cubicBezTo>
                  <a:cubicBezTo>
                    <a:pt x="16628" y="0"/>
                    <a:pt x="16628" y="0"/>
                    <a:pt x="1662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508"/>
                    <a:pt x="0" y="6508"/>
                    <a:pt x="0" y="6508"/>
                  </a:cubicBezTo>
                  <a:cubicBezTo>
                    <a:pt x="0" y="11314"/>
                    <a:pt x="3896" y="15209"/>
                    <a:pt x="8701" y="152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GB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Freeform 7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242051" y="4870450"/>
              <a:ext cx="5316538" cy="1987550"/>
            </a:xfrm>
            <a:custGeom>
              <a:avLst/>
              <a:gdLst>
                <a:gd fmla="*/ 8906 w 16833" name="T0"/>
                <a:gd fmla="*/ 0 h 6279" name="T1"/>
                <a:gd fmla="*/ 0 w 16833" name="T2"/>
                <a:gd fmla="*/ 6279 h 6279" name="T3"/>
                <a:gd fmla="*/ 16833 w 16833" name="T4"/>
                <a:gd fmla="*/ 6279 h 6279" name="T5"/>
                <a:gd fmla="*/ 16833 w 16833" name="T6"/>
                <a:gd fmla="*/ 4302 h 6279" name="T7"/>
                <a:gd fmla="*/ 8906 w 16833" name="T8"/>
                <a:gd fmla="*/ 0 h 627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79" w="16833">
                  <a:moveTo>
                    <a:pt x="8906" y="0"/>
                  </a:moveTo>
                  <a:cubicBezTo>
                    <a:pt x="4799" y="0"/>
                    <a:pt x="1304" y="2619"/>
                    <a:pt x="0" y="6279"/>
                  </a:cubicBezTo>
                  <a:cubicBezTo>
                    <a:pt x="16833" y="6279"/>
                    <a:pt x="16833" y="6279"/>
                    <a:pt x="16833" y="6279"/>
                  </a:cubicBezTo>
                  <a:cubicBezTo>
                    <a:pt x="16833" y="4302"/>
                    <a:pt x="16833" y="4302"/>
                    <a:pt x="16833" y="4302"/>
                  </a:cubicBezTo>
                  <a:cubicBezTo>
                    <a:pt x="15147" y="1712"/>
                    <a:pt x="12227" y="0"/>
                    <a:pt x="890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GB">
                <a:uFillTx/>
              </a:endParaRPr>
            </a:p>
          </p:txBody>
        </p:sp>
      </p:grp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Picture 11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 userDrawn="1"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1" cstate="screen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812748" y="3951912"/>
            <a:ext cx="1688726" cy="1686238"/>
          </a:xfrm>
          <a:prstGeom prst="rect">
            <a:avLst/>
          </a:prstGeom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908" y="3051740"/>
            <a:ext cx="5040000" cy="22060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l" indent="0" marL="0">
              <a:buNone/>
              <a:defRPr sz="2500">
                <a:solidFill>
                  <a:schemeClr val="bg1"/>
                </a:solidFill>
                <a:uFillTx/>
              </a:defRPr>
            </a:lvl1pPr>
            <a:lvl2pPr algn="ctr" indent="0" marL="457200">
              <a:buNone/>
              <a:defRPr sz="2000">
                <a:uFillTx/>
              </a:defRPr>
            </a:lvl2pPr>
            <a:lvl3pPr algn="ctr" indent="0" marL="914400">
              <a:buNone/>
              <a:defRPr sz="1800">
                <a:uFillTx/>
              </a:defRPr>
            </a:lvl3pPr>
            <a:lvl4pPr algn="ctr" indent="0" marL="1371600">
              <a:buNone/>
              <a:defRPr sz="1600">
                <a:uFillTx/>
              </a:defRPr>
            </a:lvl4pPr>
            <a:lvl5pPr algn="ctr" indent="0" marL="1828800">
              <a:buNone/>
              <a:defRPr sz="1600">
                <a:uFillTx/>
              </a:defRPr>
            </a:lvl5pPr>
            <a:lvl6pPr algn="ctr" indent="0" marL="2286000">
              <a:buNone/>
              <a:defRPr sz="1600">
                <a:uFillTx/>
              </a:defRPr>
            </a:lvl6pPr>
            <a:lvl7pPr algn="ctr" indent="0" marL="2743200">
              <a:buNone/>
              <a:defRPr sz="1600">
                <a:uFillTx/>
              </a:defRPr>
            </a:lvl7pPr>
            <a:lvl8pPr algn="ctr" indent="0" marL="3200400">
              <a:buNone/>
              <a:defRPr sz="1600">
                <a:uFillTx/>
              </a:defRPr>
            </a:lvl8pPr>
            <a:lvl9pPr algn="ctr" indent="0" marL="3657600">
              <a:buNone/>
              <a:defRPr sz="1600">
                <a:uFillTx/>
              </a:defRPr>
            </a:lvl9pPr>
          </a:lstStyle>
          <a:p>
            <a:r>
              <a:rPr dirty="0" lang="en-US">
                <a:uFillTx/>
              </a:rPr>
              <a:t>Click to add subtitle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907" y="1122363"/>
            <a:ext cx="5040000" cy="183520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algn="l">
              <a:defRPr b="0" sz="4500"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Char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Group 5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164909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Char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char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00074" y="1230122"/>
            <a:ext cx="10083801" cy="419754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14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icon to add chart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One Chart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wo Chart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Group 8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164909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Char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quarter" type="char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053496" y="1230122"/>
            <a:ext cx="4650351" cy="419754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14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icon to add chart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Char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char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00074" y="1230122"/>
            <a:ext cx="4650351" cy="419754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14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icon to add chart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Two Charts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7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Smart Ar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Group 5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164909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martAr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quarter" type="dg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00075" y="1230313"/>
            <a:ext cx="10083800" cy="4197351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lIns="144000" tIns="108000"/>
          <a:lstStyle>
            <a:lvl1pPr>
              <a:defRPr sz="14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icon to add SmartArt graphic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SmartArt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Slide Number Placeholder 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7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Custom Graphic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Group 10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164909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6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91527" y="5034586"/>
            <a:ext cx="3960000" cy="792000"/>
          </a:xfr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144000" lIns="144000" rIns="144000" tIns="144000"/>
          <a:lstStyle>
            <a:lvl1pPr algn="l" defTabSz="914400" eaLnBrk="1" fontAlgn="auto" hangingPunct="1" indent="0" latinLnBrk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 b="1" sz="1800">
                <a:solidFill>
                  <a:schemeClr val="tx1"/>
                </a:solidFill>
                <a:uFillTx/>
              </a:defRPr>
            </a:lvl1pPr>
            <a:lvl2pPr>
              <a:spcBef>
                <a:spcPts val="0"/>
              </a:spcBef>
              <a:defRPr>
                <a:uFillTx/>
              </a:defRPr>
            </a:lvl2pPr>
            <a:lvl3pPr>
              <a:spcBef>
                <a:spcPts val="0"/>
              </a:spcBef>
              <a:defRPr>
                <a:uFillTx/>
              </a:defRPr>
            </a:lvl3pPr>
            <a:lvl4pPr>
              <a:spcBef>
                <a:spcPts val="0"/>
              </a:spcBef>
              <a:defRPr>
                <a:uFillTx/>
              </a:defRPr>
            </a:lvl4pPr>
            <a:lvl5pPr>
              <a:spcBef>
                <a:spcPts val="0"/>
              </a:spcBef>
              <a:defRPr>
                <a:uFillTx/>
              </a:defRPr>
            </a:lvl5pPr>
          </a:lstStyle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charset="0" panose="020B0604020202020204" pitchFamily="34" typeface="Arial"/>
              <a:buNone/>
              <a:defRPr>
                <a:uFillTx/>
              </a:defRPr>
            </a:pPr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5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91527" y="4127675"/>
            <a:ext cx="3960000" cy="792000"/>
          </a:xfrm>
          <a:solidFill>
            <a:schemeClr val="bg1"/>
          </a:solidFill>
          <a:ln w="25400"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144000" lIns="144000" rIns="144000" tIns="144000"/>
          <a:lstStyle>
            <a:lvl1pPr algn="ctr">
              <a:spcBef>
                <a:spcPts val="0"/>
              </a:spcBef>
              <a:spcAft>
                <a:spcPts val="0"/>
              </a:spcAft>
              <a:defRPr b="1" sz="1800">
                <a:solidFill>
                  <a:schemeClr val="tx1"/>
                </a:solidFill>
                <a:uFillTx/>
              </a:defRPr>
            </a:lvl1pPr>
            <a:lvl2pPr algn="ctr">
              <a:spcBef>
                <a:spcPts val="0"/>
              </a:spcBef>
              <a:defRPr>
                <a:solidFill>
                  <a:schemeClr val="tx1"/>
                </a:solidFill>
                <a:uFillTx/>
              </a:defRPr>
            </a:lvl2pPr>
            <a:lvl3pPr algn="ctr" indent="0" marL="0">
              <a:spcBef>
                <a:spcPts val="0"/>
              </a:spcBef>
              <a:buNone/>
              <a:defRPr>
                <a:solidFill>
                  <a:schemeClr val="tx1"/>
                </a:solidFill>
                <a:uFillTx/>
              </a:defRPr>
            </a:lvl3pPr>
            <a:lvl4pPr algn="ctr" indent="0" marL="0">
              <a:spcBef>
                <a:spcPts val="0"/>
              </a:spcBef>
              <a:buNone/>
              <a:defRPr>
                <a:solidFill>
                  <a:schemeClr val="tx1"/>
                </a:solidFill>
                <a:uFillTx/>
              </a:defRPr>
            </a:lvl4pPr>
            <a:lvl5pPr algn="ctr">
              <a:spcBef>
                <a:spcPts val="0"/>
              </a:spcBef>
              <a:defRPr>
                <a:solidFill>
                  <a:schemeClr val="tx1"/>
                </a:solidFill>
                <a:uFillTx/>
              </a:defRPr>
            </a:lvl5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91527" y="3220764"/>
            <a:ext cx="3960000" cy="792000"/>
          </a:xfrm>
          <a:solidFill>
            <a:schemeClr val="bg1"/>
          </a:solidFill>
          <a:ln w="25400">
            <a:solidFill>
              <a:schemeClr val="accent1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144000" lIns="144000" rIns="144000" tIns="144000"/>
          <a:lstStyle>
            <a:lvl1pPr algn="ctr">
              <a:spcBef>
                <a:spcPts val="0"/>
              </a:spcBef>
              <a:spcAft>
                <a:spcPts val="0"/>
              </a:spcAft>
              <a:defRPr b="1" sz="1800">
                <a:solidFill>
                  <a:schemeClr val="tx1"/>
                </a:solidFill>
                <a:uFillTx/>
              </a:defRPr>
            </a:lvl1pPr>
            <a:lvl2pPr algn="ctr">
              <a:spcBef>
                <a:spcPts val="0"/>
              </a:spcBef>
              <a:defRPr>
                <a:solidFill>
                  <a:schemeClr val="tx1"/>
                </a:solidFill>
                <a:uFillTx/>
              </a:defRPr>
            </a:lvl2pPr>
            <a:lvl3pPr algn="ctr" indent="0" marL="0">
              <a:spcBef>
                <a:spcPts val="0"/>
              </a:spcBef>
              <a:buNone/>
              <a:defRPr>
                <a:solidFill>
                  <a:schemeClr val="tx1"/>
                </a:solidFill>
                <a:uFillTx/>
              </a:defRPr>
            </a:lvl3pPr>
            <a:lvl4pPr algn="ctr" indent="0" marL="0">
              <a:spcBef>
                <a:spcPts val="0"/>
              </a:spcBef>
              <a:buNone/>
              <a:defRPr>
                <a:solidFill>
                  <a:schemeClr val="tx1"/>
                </a:solidFill>
                <a:uFillTx/>
              </a:defRPr>
            </a:lvl4pPr>
            <a:lvl5pPr algn="ctr">
              <a:spcBef>
                <a:spcPts val="0"/>
              </a:spcBef>
              <a:defRPr>
                <a:solidFill>
                  <a:schemeClr val="tx1"/>
                </a:solidFill>
                <a:uFillTx/>
              </a:defRPr>
            </a:lvl5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91527" y="2313853"/>
            <a:ext cx="3960000" cy="792000"/>
          </a:xfrm>
          <a:solidFill>
            <a:schemeClr val="tx2"/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144000" lIns="144000" rIns="144000" tIns="144000"/>
          <a:lstStyle>
            <a:lvl1pPr algn="l" defTabSz="914400" eaLnBrk="1" fontAlgn="auto" hangingPunct="1" indent="0" latinLnBrk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 b="1" sz="1800">
                <a:solidFill>
                  <a:schemeClr val="tx1"/>
                </a:solidFill>
                <a:uFillTx/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  <a:uFillTx/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  <a:uFillTx/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  <a:uFillTx/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  <a:uFillTx/>
              </a:defRPr>
            </a:lvl5pPr>
          </a:lstStyle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charset="0" panose="020B0604020202020204" pitchFamily="34" typeface="Arial"/>
              <a:buNone/>
              <a:defRPr>
                <a:uFillTx/>
              </a:defRPr>
            </a:pPr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2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91527" y="1406942"/>
            <a:ext cx="3960000" cy="792000"/>
          </a:xfrm>
          <a:solidFill>
            <a:schemeClr val="tx1"/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144000" lIns="144000" rIns="144000" tIns="144000"/>
          <a:lstStyle>
            <a:lvl1pPr>
              <a:spcBef>
                <a:spcPts val="0"/>
              </a:spcBef>
              <a:spcAft>
                <a:spcPts val="0"/>
              </a:spcAft>
              <a:defRPr b="1" sz="1800">
                <a:solidFill>
                  <a:schemeClr val="bg2"/>
                </a:solidFill>
                <a:uFillTx/>
              </a:defRPr>
            </a:lvl1pPr>
            <a:lvl2pPr>
              <a:spcBef>
                <a:spcPts val="0"/>
              </a:spcBef>
              <a:defRPr>
                <a:solidFill>
                  <a:schemeClr val="bg2"/>
                </a:solidFill>
                <a:uFillTx/>
              </a:defRPr>
            </a:lvl2pPr>
            <a:lvl3pPr>
              <a:spcBef>
                <a:spcPts val="0"/>
              </a:spcBef>
              <a:defRPr>
                <a:solidFill>
                  <a:schemeClr val="bg2"/>
                </a:solidFill>
                <a:uFillTx/>
              </a:defRPr>
            </a:lvl3pPr>
            <a:lvl4pPr>
              <a:spcBef>
                <a:spcPts val="0"/>
              </a:spcBef>
              <a:defRPr>
                <a:solidFill>
                  <a:schemeClr val="bg2"/>
                </a:solidFill>
                <a:uFillTx/>
              </a:defRPr>
            </a:lvl4pPr>
            <a:lvl5pPr>
              <a:spcBef>
                <a:spcPts val="0"/>
              </a:spcBef>
              <a:defRPr>
                <a:solidFill>
                  <a:schemeClr val="bg2"/>
                </a:solidFill>
                <a:uFillTx/>
              </a:defRPr>
            </a:lvl5pPr>
          </a:lstStyle>
          <a:p>
            <a:pPr lvl="0"/>
            <a:r>
              <a:rPr dirty="0" lang="en-US">
                <a:uFillTx/>
              </a:rPr>
              <a:t>Click to add text</a:t>
            </a: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Custom Graphics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7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8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Quote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Group 12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164909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256825" y="4076290"/>
            <a:ext cx="3379544" cy="1575908"/>
          </a:xfrm>
          <a:prstGeom prst="wedgeRoundRectCallout">
            <a:avLst>
              <a:gd fmla="val 37888" name="adj1"/>
              <a:gd fmla="val 65661" name="adj2"/>
              <a:gd fmla="val 16667" name="adj3"/>
            </a:avLst>
          </a:prstGeom>
          <a:solidFill>
            <a:schemeClr val="accent6"/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tx1"/>
                </a:solidFill>
                <a:uFillTx/>
              </a:defRPr>
            </a:lvl1pPr>
            <a:lvl2pPr indent="-180000" marL="180000">
              <a:buSzPct val="110000"/>
              <a:buFont charset="0" panose="020B0604020202020204" pitchFamily="34" typeface="Arial"/>
              <a:buChar char="•"/>
              <a:defRPr>
                <a:uFillTx/>
              </a:defRPr>
            </a:lvl2pPr>
            <a:lvl3pPr indent="0" marL="180000">
              <a:buNone/>
              <a:defRPr>
                <a:uFillTx/>
              </a:defRPr>
            </a:lvl3pPr>
          </a:lstStyle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37968" y="3793252"/>
            <a:ext cx="3379544" cy="2100105"/>
          </a:xfrm>
          <a:prstGeom prst="wedgeRoundRectCallout">
            <a:avLst>
              <a:gd fmla="val 4736" name="adj1"/>
              <a:gd fmla="val 67336" name="adj2"/>
              <a:gd fmla="val 16667" name="adj3"/>
            </a:avLst>
          </a:prstGeom>
          <a:solidFill>
            <a:schemeClr val="tx1"/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bg1"/>
                </a:solidFill>
                <a:uFillTx/>
              </a:defRPr>
            </a:lvl1pPr>
            <a:lvl2pPr indent="-180000" marL="180000">
              <a:buSzPct val="110000"/>
              <a:buFont charset="0" panose="020B0604020202020204" pitchFamily="34" typeface="Arial"/>
              <a:buChar char="•"/>
              <a:defRPr>
                <a:solidFill>
                  <a:schemeClr val="bg1"/>
                </a:solidFill>
                <a:uFillTx/>
              </a:defRPr>
            </a:lvl2pPr>
            <a:lvl3pPr indent="0" marL="180000">
              <a:buNone/>
              <a:defRPr>
                <a:solidFill>
                  <a:schemeClr val="bg1"/>
                </a:solidFill>
                <a:uFillTx/>
              </a:defRPr>
            </a:lvl3pPr>
            <a:lvl4pPr>
              <a:defRPr>
                <a:solidFill>
                  <a:schemeClr val="bg1"/>
                </a:solidFill>
                <a:uFillTx/>
              </a:defRPr>
            </a:lvl4pPr>
            <a:lvl5pPr>
              <a:defRPr>
                <a:solidFill>
                  <a:schemeClr val="bg1"/>
                </a:solidFill>
                <a:uFillTx/>
              </a:defRPr>
            </a:lvl5pPr>
          </a:lstStyle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256825" y="1271116"/>
            <a:ext cx="3379544" cy="2131936"/>
          </a:xfrm>
          <a:prstGeom prst="wedgeRoundRectCallout">
            <a:avLst>
              <a:gd fmla="val 3699" name="adj1"/>
              <a:gd fmla="val 63310" name="adj2"/>
              <a:gd fmla="val 16667" name="adj3"/>
            </a:avLst>
          </a:prstGeom>
          <a:solidFill>
            <a:schemeClr val="tx2"/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tx1"/>
                </a:solidFill>
                <a:uFillTx/>
              </a:defRPr>
            </a:lvl1pPr>
            <a:lvl2pPr indent="-180000" marL="180000">
              <a:buSzPct val="110000"/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uFillTx/>
              </a:defRPr>
            </a:lvl2pPr>
            <a:lvl3pPr indent="0" marL="180000">
              <a:buNone/>
              <a:defRPr>
                <a:solidFill>
                  <a:schemeClr val="tx1"/>
                </a:solidFill>
                <a:uFillTx/>
              </a:defRPr>
            </a:lvl3pPr>
            <a:lvl4pPr>
              <a:defRPr>
                <a:solidFill>
                  <a:schemeClr val="tx1"/>
                </a:solidFill>
                <a:uFillTx/>
              </a:defRPr>
            </a:lvl4pPr>
            <a:lvl5pPr>
              <a:defRPr>
                <a:solidFill>
                  <a:schemeClr val="tx1"/>
                </a:solidFill>
                <a:uFillTx/>
              </a:defRPr>
            </a:lvl5pPr>
          </a:lstStyle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37968" y="1594348"/>
            <a:ext cx="3379544" cy="1485472"/>
          </a:xfrm>
          <a:prstGeom prst="wedgeRoundRectCallout">
            <a:avLst>
              <a:gd fmla="val 40118" name="adj1"/>
              <a:gd fmla="val 73896" name="adj2"/>
              <a:gd fmla="val 16667" name="adj3"/>
            </a:avLst>
          </a:prstGeom>
          <a:solidFill>
            <a:schemeClr val="accent2"/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tx1"/>
                </a:solidFill>
                <a:uFillTx/>
              </a:defRPr>
            </a:lvl1pPr>
            <a:lvl2pPr indent="-180000" marL="180000">
              <a:buSzPct val="110000"/>
              <a:buFont charset="0" panose="020B0604020202020204" pitchFamily="34" typeface="Arial"/>
              <a:buChar char="•"/>
              <a:defRPr>
                <a:uFillTx/>
              </a:defRPr>
            </a:lvl2pPr>
            <a:lvl3pPr indent="0" marL="180000">
              <a:buNone/>
              <a:defRPr>
                <a:uFillTx/>
              </a:defRPr>
            </a:lvl3pPr>
          </a:lstStyle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Title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Speech Bubbles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Dat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6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lide Numb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7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itle Slide C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Rectangle 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Picture Placeholder 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940548" y="0"/>
            <a:ext cx="5251450" cy="4816475"/>
          </a:xfrm>
          <a:custGeom>
            <a:avLst/>
            <a:gdLst>
              <a:gd fmla="*/ 0 w 5251450" name="connsiteX0"/>
              <a:gd fmla="*/ 0 h 4816475" name="connsiteY0"/>
              <a:gd fmla="*/ 5251450 w 5251450" name="connsiteX1"/>
              <a:gd fmla="*/ 0 h 4816475" name="connsiteY1"/>
              <a:gd fmla="*/ 5251450 w 5251450" name="connsiteX2"/>
              <a:gd fmla="*/ 3198844 h 4816475" name="connsiteY2"/>
              <a:gd fmla="*/ 2747947 w 5251450" name="connsiteX3"/>
              <a:gd fmla="*/ 4816475 h 4816475" name="connsiteY3"/>
              <a:gd fmla="*/ 0 w 5251450" name="connsiteX4"/>
              <a:gd fmla="*/ 2060992 h 4816475" name="connsiteY4"/>
              <a:gd fmla="*/ 0 w 5251450" name="connsiteX5"/>
              <a:gd fmla="*/ 0 h 4816475" name="connsiteY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4816475" w="5251450">
                <a:moveTo>
                  <a:pt x="0" y="0"/>
                </a:moveTo>
                <a:cubicBezTo>
                  <a:pt x="0" y="0"/>
                  <a:pt x="0" y="0"/>
                  <a:pt x="5251450" y="0"/>
                </a:cubicBezTo>
                <a:cubicBezTo>
                  <a:pt x="5251450" y="0"/>
                  <a:pt x="5251450" y="0"/>
                  <a:pt x="5251450" y="3198844"/>
                </a:cubicBezTo>
                <a:cubicBezTo>
                  <a:pt x="4819409" y="4153018"/>
                  <a:pt x="3860896" y="4816475"/>
                  <a:pt x="2747947" y="4816475"/>
                </a:cubicBezTo>
                <a:cubicBezTo>
                  <a:pt x="1230434" y="4816475"/>
                  <a:pt x="0" y="3582984"/>
                  <a:pt x="0" y="2060992"/>
                </a:cubicBezTo>
                <a:cubicBezTo>
                  <a:pt x="0" y="2060992"/>
                  <a:pt x="0" y="2060992"/>
                  <a:pt x="0" y="0"/>
                </a:cubicBezTo>
                <a:close/>
              </a:path>
            </a:pathLst>
          </a:custGeom>
          <a:solidFill>
            <a:schemeClr val="accent6">
              <a:lumMod val="90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lIns="144000" tIns="144000" wrap="square">
            <a:noAutofit/>
          </a:bodyPr>
          <a:lstStyle>
            <a:lvl1pPr>
              <a:defRPr sz="140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Freeform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875462" y="4870450"/>
            <a:ext cx="5316538" cy="1987550"/>
          </a:xfrm>
          <a:custGeom>
            <a:avLst/>
            <a:gdLst>
              <a:gd fmla="*/ 8906 w 16833" name="T0"/>
              <a:gd fmla="*/ 0 h 6279" name="T1"/>
              <a:gd fmla="*/ 0 w 16833" name="T2"/>
              <a:gd fmla="*/ 6279 h 6279" name="T3"/>
              <a:gd fmla="*/ 16833 w 16833" name="T4"/>
              <a:gd fmla="*/ 6279 h 6279" name="T5"/>
              <a:gd fmla="*/ 16833 w 16833" name="T6"/>
              <a:gd fmla="*/ 4302 h 6279" name="T7"/>
              <a:gd fmla="*/ 8906 w 16833" name="T8"/>
              <a:gd fmla="*/ 0 h 6279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279" w="16833">
                <a:moveTo>
                  <a:pt x="8906" y="0"/>
                </a:moveTo>
                <a:cubicBezTo>
                  <a:pt x="4799" y="0"/>
                  <a:pt x="1304" y="2619"/>
                  <a:pt x="0" y="6279"/>
                </a:cubicBezTo>
                <a:cubicBezTo>
                  <a:pt x="16833" y="6279"/>
                  <a:pt x="16833" y="6279"/>
                  <a:pt x="16833" y="6279"/>
                </a:cubicBezTo>
                <a:cubicBezTo>
                  <a:pt x="16833" y="4302"/>
                  <a:pt x="16833" y="4302"/>
                  <a:pt x="16833" y="4302"/>
                </a:cubicBezTo>
                <a:cubicBezTo>
                  <a:pt x="15147" y="1712"/>
                  <a:pt x="12227" y="0"/>
                  <a:pt x="890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Tex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/>
          </p:cNvSpPr>
          <p:nvPr>
            <p:ph hasCustomPrompt="1" idx="19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807877" y="3944914"/>
            <a:ext cx="1699200" cy="1699200"/>
          </a:xfrm>
          <a:blipFill dpi="0" rotWithShape="1">
            <a:blip r:embed="rId1" cstate="screen"/>
            <a:srcRect/>
            <a:stretch>
              <a:fillRect/>
            </a:stretch>
          </a:blip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  <a:uFillTx/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2pPr>
            <a:lvl3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3pPr>
            <a:lvl4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   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908" y="3051740"/>
            <a:ext cx="5040000" cy="22060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l" indent="0" marL="0">
              <a:buNone/>
              <a:defRPr sz="2500">
                <a:solidFill>
                  <a:schemeClr val="tx1"/>
                </a:solidFill>
                <a:uFillTx/>
              </a:defRPr>
            </a:lvl1pPr>
            <a:lvl2pPr algn="ctr" indent="0" marL="457200">
              <a:buNone/>
              <a:defRPr sz="2000">
                <a:uFillTx/>
              </a:defRPr>
            </a:lvl2pPr>
            <a:lvl3pPr algn="ctr" indent="0" marL="914400">
              <a:buNone/>
              <a:defRPr sz="1800">
                <a:uFillTx/>
              </a:defRPr>
            </a:lvl3pPr>
            <a:lvl4pPr algn="ctr" indent="0" marL="1371600">
              <a:buNone/>
              <a:defRPr sz="1600">
                <a:uFillTx/>
              </a:defRPr>
            </a:lvl4pPr>
            <a:lvl5pPr algn="ctr" indent="0" marL="1828800">
              <a:buNone/>
              <a:defRPr sz="1600">
                <a:uFillTx/>
              </a:defRPr>
            </a:lvl5pPr>
            <a:lvl6pPr algn="ctr" indent="0" marL="2286000">
              <a:buNone/>
              <a:defRPr sz="1600">
                <a:uFillTx/>
              </a:defRPr>
            </a:lvl6pPr>
            <a:lvl7pPr algn="ctr" indent="0" marL="2743200">
              <a:buNone/>
              <a:defRPr sz="1600">
                <a:uFillTx/>
              </a:defRPr>
            </a:lvl7pPr>
            <a:lvl8pPr algn="ctr" indent="0" marL="3200400">
              <a:buNone/>
              <a:defRPr sz="1600">
                <a:uFillTx/>
              </a:defRPr>
            </a:lvl8pPr>
            <a:lvl9pPr algn="ctr" indent="0" marL="3657600">
              <a:buNone/>
              <a:defRPr sz="1600">
                <a:uFillTx/>
              </a:defRPr>
            </a:lvl9pPr>
          </a:lstStyle>
          <a:p>
            <a:r>
              <a:rPr dirty="0" lang="en-US">
                <a:uFillTx/>
              </a:rPr>
              <a:t>Click to add subtitle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907" y="1122363"/>
            <a:ext cx="5040000" cy="183520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algn="l">
              <a:defRPr b="0" sz="4500"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Section Slide A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Rectangle 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Picture Placeholder 2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26436" y="601980"/>
            <a:ext cx="3865565" cy="5657444"/>
          </a:xfrm>
          <a:custGeom>
            <a:avLst/>
            <a:gdLst>
              <a:gd fmla="*/ 2632641 w 3865565" name="connsiteX0"/>
              <a:gd fmla="*/ 0 h 5657444" name="connsiteY0"/>
              <a:gd fmla="*/ 3039129 w 3865565" name="connsiteX1"/>
              <a:gd fmla="*/ 0 h 5657444" name="connsiteY1"/>
              <a:gd fmla="*/ 3830041 w 3865565" name="connsiteX2"/>
              <a:gd fmla="*/ 172187 h 5657444" name="connsiteY2"/>
              <a:gd fmla="*/ 3865565 w 3865565" name="connsiteX3"/>
              <a:gd fmla="*/ 186581 h 5657444" name="connsiteY3"/>
              <a:gd fmla="*/ 3865565 w 3865565" name="connsiteX4"/>
              <a:gd fmla="*/ 5462255 h 5657444" name="connsiteY4"/>
              <a:gd fmla="*/ 3760710 w 3865565" name="connsiteX5"/>
              <a:gd fmla="*/ 5502445 h 5657444" name="connsiteY5"/>
              <a:gd fmla="*/ 2835885 w 3865565" name="connsiteX6"/>
              <a:gd fmla="*/ 5657444 h 5657444" name="connsiteY6"/>
              <a:gd fmla="*/ 0 w 3865565" name="connsiteX7"/>
              <a:gd fmla="*/ 2825551 h 5657444" name="connsiteY7"/>
              <a:gd fmla="*/ 2632641 w 3865565" name="connsiteX8"/>
              <a:gd fmla="*/ 0 h 5657444" name="connsiteY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5657444" w="3865565">
                <a:moveTo>
                  <a:pt x="2632641" y="0"/>
                </a:moveTo>
                <a:lnTo>
                  <a:pt x="3039129" y="0"/>
                </a:lnTo>
                <a:cubicBezTo>
                  <a:pt x="3315017" y="19820"/>
                  <a:pt x="3580980" y="79280"/>
                  <a:pt x="3830041" y="172187"/>
                </a:cubicBezTo>
                <a:lnTo>
                  <a:pt x="3865565" y="186581"/>
                </a:lnTo>
                <a:lnTo>
                  <a:pt x="3865565" y="5462255"/>
                </a:lnTo>
                <a:lnTo>
                  <a:pt x="3760710" y="5502445"/>
                </a:lnTo>
                <a:cubicBezTo>
                  <a:pt x="3470525" y="5602939"/>
                  <a:pt x="3159407" y="5657444"/>
                  <a:pt x="2835885" y="5657444"/>
                </a:cubicBezTo>
                <a:cubicBezTo>
                  <a:pt x="1270273" y="5657444"/>
                  <a:pt x="0" y="4388959"/>
                  <a:pt x="0" y="2825551"/>
                </a:cubicBezTo>
                <a:cubicBezTo>
                  <a:pt x="0" y="1328738"/>
                  <a:pt x="1162300" y="104650"/>
                  <a:pt x="263264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tIns="1548000" wrap="square">
            <a:noAutofit/>
          </a:bodyPr>
          <a:lstStyle>
            <a:lvl1pPr algn="ctr">
              <a:defRPr sz="1400"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AU" sz="1400">
                <a:uFillTx/>
              </a:rPr>
              <a:t>Click Icon to Add Image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Freeform: Shape 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0" y="601980"/>
            <a:ext cx="8245719" cy="5657444"/>
          </a:xfrm>
          <a:custGeom>
            <a:avLst/>
            <a:gdLst>
              <a:gd fmla="*/ 0 w 8245719" name="connsiteX0"/>
              <a:gd fmla="*/ 0 h 5657444" name="connsiteY0"/>
              <a:gd fmla="*/ 2413221 w 8245719" name="connsiteX1"/>
              <a:gd fmla="*/ 0 h 5657444" name="connsiteY1"/>
              <a:gd fmla="*/ 2560722 w 8245719" name="connsiteX2"/>
              <a:gd fmla="*/ 0 h 5657444" name="connsiteY2"/>
              <a:gd fmla="*/ 2686080 w 8245719" name="connsiteX3"/>
              <a:gd fmla="*/ 0 h 5657444" name="connsiteY3"/>
              <a:gd fmla="*/ 5416593 w 8245719" name="connsiteX4"/>
              <a:gd fmla="*/ 0 h 5657444" name="connsiteY4"/>
              <a:gd fmla="*/ 8245719 w 8245719" name="connsiteX5"/>
              <a:gd fmla="*/ 2828722 h 5657444" name="connsiteY5"/>
              <a:gd fmla="*/ 5416593 w 8245719" name="connsiteX6"/>
              <a:gd fmla="*/ 5657444 h 5657444" name="connsiteY6"/>
              <a:gd fmla="*/ 2571602 w 8245719" name="connsiteX7"/>
              <a:gd fmla="*/ 5657444 h 5657444" name="connsiteY7"/>
              <a:gd fmla="*/ 2560722 w 8245719" name="connsiteX8"/>
              <a:gd fmla="*/ 5657444 h 5657444" name="connsiteY8"/>
              <a:gd fmla="*/ 2504877 w 8245719" name="connsiteX9"/>
              <a:gd fmla="*/ 5657444 h 5657444" name="connsiteY9"/>
              <a:gd fmla="*/ 2413221 w 8245719" name="connsiteX10"/>
              <a:gd fmla="*/ 5657444 h 5657444" name="connsiteY10"/>
              <a:gd fmla="*/ 0 w 8245719" name="connsiteX11"/>
              <a:gd fmla="*/ 5657444 h 5657444" name="connsiteY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5657444" w="8245719">
                <a:moveTo>
                  <a:pt x="0" y="0"/>
                </a:moveTo>
                <a:lnTo>
                  <a:pt x="2413221" y="0"/>
                </a:lnTo>
                <a:lnTo>
                  <a:pt x="2560722" y="0"/>
                </a:lnTo>
                <a:lnTo>
                  <a:pt x="2686080" y="0"/>
                </a:lnTo>
                <a:cubicBezTo>
                  <a:pt x="5416593" y="0"/>
                  <a:pt x="5416593" y="0"/>
                  <a:pt x="5416593" y="0"/>
                </a:cubicBezTo>
                <a:cubicBezTo>
                  <a:pt x="6978474" y="0"/>
                  <a:pt x="8245719" y="1267065"/>
                  <a:pt x="8245719" y="2828722"/>
                </a:cubicBezTo>
                <a:cubicBezTo>
                  <a:pt x="8245719" y="4390380"/>
                  <a:pt x="6978474" y="5657444"/>
                  <a:pt x="5416593" y="5657444"/>
                </a:cubicBezTo>
                <a:cubicBezTo>
                  <a:pt x="3539486" y="5657444"/>
                  <a:pt x="2835570" y="5657444"/>
                  <a:pt x="2571602" y="5657444"/>
                </a:cubicBezTo>
                <a:lnTo>
                  <a:pt x="2560722" y="5657444"/>
                </a:lnTo>
                <a:lnTo>
                  <a:pt x="2504877" y="5657444"/>
                </a:lnTo>
                <a:cubicBezTo>
                  <a:pt x="2413221" y="5657444"/>
                  <a:pt x="2413221" y="5657444"/>
                  <a:pt x="2413221" y="5657444"/>
                </a:cubicBezTo>
                <a:lnTo>
                  <a:pt x="0" y="56574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Tex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/>
          </p:cNvSpPr>
          <p:nvPr>
            <p:ph hasCustomPrompt="1" idx="19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476836" y="2579400"/>
            <a:ext cx="1699200" cy="1699200"/>
          </a:xfrm>
          <a:blipFill dpi="0" rotWithShape="1">
            <a:blip r:embed="rId1" cstate="screen"/>
            <a:srcRect/>
            <a:stretch>
              <a:fillRect/>
            </a:stretch>
          </a:blip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  <a:uFillTx/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2pPr>
            <a:lvl3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3pPr>
            <a:lvl4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   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 userDrawn="1"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Tex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 userDrawn="1"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84954" y="3212433"/>
            <a:ext cx="6040436" cy="211714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 sz="2500">
                <a:solidFill>
                  <a:schemeClr val="tx1"/>
                </a:solidFill>
                <a:uFillTx/>
              </a:defRPr>
            </a:lvl1pPr>
            <a:lvl2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2pPr>
            <a:lvl3pPr indent="0" marL="0">
              <a:spcBef>
                <a:spcPts val="0"/>
              </a:spcBef>
              <a:buNone/>
              <a:defRPr sz="2500">
                <a:solidFill>
                  <a:schemeClr val="tx1"/>
                </a:solidFill>
                <a:uFillTx/>
              </a:defRPr>
            </a:lvl3pPr>
            <a:lvl4pPr indent="0" marL="0">
              <a:spcBef>
                <a:spcPts val="0"/>
              </a:spcBef>
              <a:buNone/>
              <a:defRPr sz="2500">
                <a:solidFill>
                  <a:schemeClr val="tx1"/>
                </a:solidFill>
                <a:uFillTx/>
              </a:defRPr>
            </a:lvl4pPr>
            <a:lvl5pPr marL="0"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5pPr>
            <a:lvl6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6pPr>
            <a:lvl7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7pPr>
            <a:lvl8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8pPr>
            <a:lvl9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>
                <a:uFillTx/>
              </a:defRPr>
            </a:pPr>
            <a:r>
              <a:rPr dirty="0" lang="en-US">
                <a:uFillTx/>
              </a:rPr>
              <a:t>Click to add subtitle</a:t>
            </a:r>
            <a:endParaRPr dirty="0" lang="en-GB">
              <a:uFillTx/>
            </a:endParaRP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 userDrawn="1"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85538" y="1693697"/>
            <a:ext cx="6039852" cy="14906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>
              <a:defRPr b="0" sz="4500"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1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Section Slide B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" name="Rectangle 5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3" name="Picture Placeholder 5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4" sz="quarter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769693" y="-3667"/>
            <a:ext cx="9422307" cy="6876000"/>
          </a:xfrm>
          <a:custGeom>
            <a:avLst/>
            <a:gdLst>
              <a:gd fmla="*/ 3980197 w 9422307" name="connsiteX0"/>
              <a:gd fmla="*/ 0 h 6858000" name="connsiteY0"/>
              <a:gd fmla="*/ 9422307 w 9422307" name="connsiteX1"/>
              <a:gd fmla="*/ 0 h 6858000" name="connsiteY1"/>
              <a:gd fmla="*/ 9422307 w 9422307" name="connsiteX2"/>
              <a:gd fmla="*/ 6858000 h 6858000" name="connsiteY2"/>
              <a:gd fmla="*/ 0 w 9422307" name="connsiteX3"/>
              <a:gd fmla="*/ 6858000 h 6858000" name="connsiteY3"/>
              <a:gd fmla="*/ 1570767 w 9422307" name="connsiteX4"/>
              <a:gd fmla="*/ 4150214 h 6858000" name="connsiteY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58000" w="9422307">
                <a:moveTo>
                  <a:pt x="3980197" y="0"/>
                </a:moveTo>
                <a:lnTo>
                  <a:pt x="9422307" y="0"/>
                </a:lnTo>
                <a:lnTo>
                  <a:pt x="9422307" y="6858000"/>
                </a:lnTo>
                <a:lnTo>
                  <a:pt x="0" y="6858000"/>
                </a:lnTo>
                <a:lnTo>
                  <a:pt x="1570767" y="415021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rIns="180000" tIns="144000" wrap="square">
            <a:noAutofit/>
          </a:bodyPr>
          <a:lstStyle>
            <a:lvl1pPr algn="r">
              <a:defRPr sz="1400"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AU">
                <a:uFillTx/>
              </a:rPr>
              <a:t>Click Icon to Add Image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" name="Freeform: Shape 4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" y="5265083"/>
            <a:ext cx="924688" cy="1596583"/>
          </a:xfrm>
          <a:custGeom>
            <a:avLst/>
            <a:gdLst>
              <a:gd fmla="*/ 0 w 924688" name="connsiteX0"/>
              <a:gd fmla="*/ 0 h 1596583" name="connsiteY0"/>
              <a:gd fmla="*/ 924688 w 924688" name="connsiteX1"/>
              <a:gd fmla="*/ 1596583 h 1596583" name="connsiteY1"/>
              <a:gd fmla="*/ 0 w 924688" name="connsiteX2"/>
              <a:gd fmla="*/ 1596583 h 1596583" name="connsiteY2"/>
              <a:gd fmla="*/ 0 w 924688" name="connsiteX3"/>
              <a:gd fmla="*/ 0 h 1596583" name="connsiteY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596583" w="924688">
                <a:moveTo>
                  <a:pt x="0" y="0"/>
                </a:moveTo>
                <a:lnTo>
                  <a:pt x="924688" y="1596583"/>
                </a:lnTo>
                <a:lnTo>
                  <a:pt x="0" y="15965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 wrap="square">
            <a:noAutofit/>
          </a:bodyPr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Tex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/>
          </p:cNvSpPr>
          <p:nvPr>
            <p:ph hasCustomPrompt="1" idx="19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916" y="5592758"/>
            <a:ext cx="1062000" cy="1062000"/>
          </a:xfrm>
          <a:blipFill dpi="0" rotWithShape="1">
            <a:blip r:embed="rId1" cstate="screen"/>
            <a:srcRect/>
            <a:stretch>
              <a:fillRect/>
            </a:stretch>
          </a:blip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  <a:uFillTx/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2pPr>
            <a:lvl3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3pPr>
            <a:lvl4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   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 userDrawn="1"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22977" y="6538912"/>
            <a:ext cx="6624000" cy="20424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Tex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 userDrawn="1"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84954" y="2074841"/>
            <a:ext cx="4952246" cy="211714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 sz="2500">
                <a:solidFill>
                  <a:schemeClr val="tx1"/>
                </a:solidFill>
                <a:uFillTx/>
              </a:defRPr>
            </a:lvl1pPr>
            <a:lvl2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2pPr>
            <a:lvl3pPr indent="0" marL="0">
              <a:spcBef>
                <a:spcPts val="0"/>
              </a:spcBef>
              <a:buNone/>
              <a:defRPr sz="2500">
                <a:solidFill>
                  <a:schemeClr val="tx1"/>
                </a:solidFill>
                <a:uFillTx/>
              </a:defRPr>
            </a:lvl3pPr>
            <a:lvl4pPr indent="0" marL="0">
              <a:spcBef>
                <a:spcPts val="0"/>
              </a:spcBef>
              <a:buNone/>
              <a:defRPr sz="2500">
                <a:solidFill>
                  <a:schemeClr val="tx1"/>
                </a:solidFill>
                <a:uFillTx/>
              </a:defRPr>
            </a:lvl4pPr>
            <a:lvl5pPr marL="0"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5pPr>
            <a:lvl6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6pPr>
            <a:lvl7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7pPr>
            <a:lvl8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8pPr>
            <a:lvl9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>
                <a:uFillTx/>
              </a:defRPr>
            </a:pPr>
            <a:r>
              <a:rPr dirty="0" lang="en-US">
                <a:uFillTx/>
              </a:rPr>
              <a:t>Click to add subtitle</a:t>
            </a:r>
            <a:endParaRPr dirty="0" lang="en-GB">
              <a:uFillTx/>
            </a:endParaRP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 userDrawn="1"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85538" y="838201"/>
            <a:ext cx="4951662" cy="1152194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>
              <a:defRPr b="0" sz="4500"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18456" y="6538912"/>
            <a:ext cx="1656000" cy="20424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1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6495602"/>
            <a:ext cx="576000" cy="24755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Section Slide C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Rectangle 2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Picture Placeholder 2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7" sz="quarter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2000" cy="6858000"/>
          </a:xfrm>
          <a:custGeom>
            <a:avLst/>
            <a:gdLst>
              <a:gd fmla="*/ 0 w 12192000" name="connsiteX0"/>
              <a:gd fmla="*/ 0 h 6858000" name="connsiteY0"/>
              <a:gd fmla="*/ 12192000 w 12192000" name="connsiteX1"/>
              <a:gd fmla="*/ 0 h 6858000" name="connsiteY1"/>
              <a:gd fmla="*/ 12192000 w 12192000" name="connsiteX2"/>
              <a:gd fmla="*/ 6858000 h 6858000" name="connsiteY2"/>
              <a:gd fmla="*/ 0 w 12192000" name="connsiteX3"/>
              <a:gd fmla="*/ 6858000 h 6858000" name="connsiteY3"/>
              <a:gd fmla="*/ 0 w 12192000" name="connsiteX4"/>
              <a:gd fmla="*/ 6259424 h 6858000" name="connsiteY4"/>
              <a:gd fmla="*/ 2153 w 12192000" name="connsiteX5"/>
              <a:gd fmla="*/ 6259424 h 6858000" name="connsiteY5"/>
              <a:gd fmla="*/ 82352 w 12192000" name="connsiteX6"/>
              <a:gd fmla="*/ 6259424 h 6858000" name="connsiteY6"/>
              <a:gd fmla="*/ 138197 w 12192000" name="connsiteX7"/>
              <a:gd fmla="*/ 6259424 h 6858000" name="connsiteY7"/>
              <a:gd fmla="*/ 149077 w 12192000" name="connsiteX8"/>
              <a:gd fmla="*/ 6259424 h 6858000" name="connsiteY8"/>
              <a:gd fmla="*/ 2994068 w 12192000" name="connsiteX9"/>
              <a:gd fmla="*/ 6259424 h 6858000" name="connsiteY9"/>
              <a:gd fmla="*/ 5823194 w 12192000" name="connsiteX10"/>
              <a:gd fmla="*/ 3430702 h 6858000" name="connsiteY10"/>
              <a:gd fmla="*/ 2994068 w 12192000" name="connsiteX11"/>
              <a:gd fmla="*/ 601980 h 6858000" name="connsiteY11"/>
              <a:gd fmla="*/ 263555 w 12192000" name="connsiteX12"/>
              <a:gd fmla="*/ 601980 h 6858000" name="connsiteY12"/>
              <a:gd fmla="*/ 138197 w 12192000" name="connsiteX13"/>
              <a:gd fmla="*/ 601980 h 6858000" name="connsiteY13"/>
              <a:gd fmla="*/ 0 w 12192000" name="connsiteX14"/>
              <a:gd fmla="*/ 601980 h 6858000" name="connsiteY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6858000" w="12192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6259424"/>
                </a:lnTo>
                <a:lnTo>
                  <a:pt x="2153" y="6259424"/>
                </a:lnTo>
                <a:cubicBezTo>
                  <a:pt x="13610" y="6259424"/>
                  <a:pt x="36524" y="6259424"/>
                  <a:pt x="82352" y="6259424"/>
                </a:cubicBezTo>
                <a:lnTo>
                  <a:pt x="138197" y="6259424"/>
                </a:lnTo>
                <a:lnTo>
                  <a:pt x="149077" y="6259424"/>
                </a:lnTo>
                <a:cubicBezTo>
                  <a:pt x="413045" y="6259424"/>
                  <a:pt x="1116961" y="6259424"/>
                  <a:pt x="2994068" y="6259424"/>
                </a:cubicBezTo>
                <a:cubicBezTo>
                  <a:pt x="4555949" y="6259424"/>
                  <a:pt x="5823194" y="4992360"/>
                  <a:pt x="5823194" y="3430702"/>
                </a:cubicBezTo>
                <a:cubicBezTo>
                  <a:pt x="5823194" y="1869045"/>
                  <a:pt x="4555949" y="601980"/>
                  <a:pt x="2994068" y="601980"/>
                </a:cubicBezTo>
                <a:cubicBezTo>
                  <a:pt x="2994068" y="601980"/>
                  <a:pt x="2994068" y="601980"/>
                  <a:pt x="263555" y="601980"/>
                </a:cubicBezTo>
                <a:lnTo>
                  <a:pt x="138197" y="601980"/>
                </a:lnTo>
                <a:lnTo>
                  <a:pt x="0" y="60198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rIns="144000" tIns="144000" wrap="square">
            <a:noAutofit/>
          </a:bodyPr>
          <a:lstStyle>
            <a:lvl1pPr algn="l">
              <a:defRPr sz="1400"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AU" sz="1400">
                <a:uFillTx/>
              </a:rPr>
              <a:t>Drag and drop image form a folder, or click on the placeholder and select ‘Insert \ Images’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/>
          </p:cNvSpPr>
          <p:nvPr>
            <p:ph hasCustomPrompt="1" idx="19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74077" y="2579400"/>
            <a:ext cx="1699200" cy="1699200"/>
          </a:xfrm>
          <a:blipFill dpi="0" rotWithShape="1">
            <a:blip r:embed="rId1" cstate="screen"/>
            <a:srcRect/>
            <a:stretch>
              <a:fillRect/>
            </a:stretch>
          </a:blip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  <a:uFillTx/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2pPr>
            <a:lvl3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3pPr>
            <a:lvl4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   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Footer Placeholder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Tex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84953" y="3213099"/>
            <a:ext cx="4489123" cy="134731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 sz="2500">
                <a:solidFill>
                  <a:schemeClr val="tx1"/>
                </a:solidFill>
                <a:uFillTx/>
              </a:defRPr>
            </a:lvl1pPr>
            <a:lvl2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2pPr>
            <a:lvl3pPr indent="0" marL="0">
              <a:spcBef>
                <a:spcPts val="0"/>
              </a:spcBef>
              <a:buNone/>
              <a:defRPr sz="2500">
                <a:solidFill>
                  <a:schemeClr val="tx1"/>
                </a:solidFill>
                <a:uFillTx/>
              </a:defRPr>
            </a:lvl3pPr>
            <a:lvl4pPr indent="0" marL="0">
              <a:spcBef>
                <a:spcPts val="0"/>
              </a:spcBef>
              <a:buNone/>
              <a:defRPr sz="2500">
                <a:solidFill>
                  <a:schemeClr val="tx1"/>
                </a:solidFill>
                <a:uFillTx/>
              </a:defRPr>
            </a:lvl4pPr>
            <a:lvl5pPr marL="0"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5pPr>
            <a:lvl6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6pPr>
            <a:lvl7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7pPr>
            <a:lvl8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8pPr>
            <a:lvl9pPr>
              <a:spcBef>
                <a:spcPts val="0"/>
              </a:spcBef>
              <a:defRPr sz="2500">
                <a:solidFill>
                  <a:schemeClr val="tx1"/>
                </a:solidFill>
                <a:uFillTx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>
                <a:uFillTx/>
              </a:defRPr>
            </a:pPr>
            <a:r>
              <a:rPr dirty="0" lang="en-US">
                <a:uFillTx/>
              </a:rPr>
              <a:t>Click to add subtitle</a:t>
            </a:r>
            <a:endParaRPr dirty="0" lang="en-GB">
              <a:uFillTx/>
            </a:endParaRPr>
          </a:p>
          <a:p>
            <a:pPr lvl="0"/>
            <a:r>
              <a:rPr dirty="0" lang="en-US">
                <a:uFillTx/>
              </a:rPr>
              <a:t>Sub 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Title 2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84952" y="2222662"/>
            <a:ext cx="4489123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>
              <a:defRPr b="0" sz="4500"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Dat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lide Numb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1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Section Slide D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Pictur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7" sz="quarter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lIns="144000" tIns="144000"/>
          <a:lstStyle>
            <a:lvl1pPr>
              <a:defRPr sz="1400"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AU" sz="1400">
                <a:uFillTx/>
              </a:rPr>
              <a:t>Click Icon to Add Image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Tex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/>
          </p:cNvSpPr>
          <p:nvPr>
            <p:ph hasCustomPrompt="1" idx="18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916" y="5592758"/>
            <a:ext cx="1062000" cy="1062000"/>
          </a:xfrm>
          <a:blipFill dpi="0" rotWithShape="1">
            <a:blip r:embed="rId1" cstate="screen"/>
            <a:srcRect/>
            <a:stretch>
              <a:fillRect/>
            </a:stretch>
          </a:blip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  <a:uFillTx/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2pPr>
            <a:lvl3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3pPr>
            <a:lvl4pPr indent="0" marL="0">
              <a:spcBef>
                <a:spcPts val="0"/>
              </a:spcBef>
              <a:buNone/>
              <a:defRPr sz="200">
                <a:solidFill>
                  <a:schemeClr val="bg1"/>
                </a:solidFill>
                <a:uFillTx/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  <a:uFillTx/>
              </a:defRPr>
            </a:lvl9pPr>
          </a:lstStyle>
          <a:p>
            <a:pPr lvl="0"/>
            <a:r>
              <a:rPr dirty="0" lang="en-US">
                <a:uFillTx/>
              </a:rPr>
              <a:t>   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Footer Placeholder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5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Tex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84953" y="3213099"/>
            <a:ext cx="4577597" cy="134731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 sz="2500">
                <a:solidFill>
                  <a:schemeClr val="bg1"/>
                </a:solidFill>
                <a:uFillTx/>
              </a:defRPr>
            </a:lvl1pPr>
            <a:lvl2pPr indent="-180000" marL="223200">
              <a:spcBef>
                <a:spcPts val="0"/>
              </a:spcBef>
              <a:buSzPct val="75000"/>
              <a:buFont charset="0" panose="020F0502020204030204" pitchFamily="34" typeface="Calibri"/>
              <a:buChar char="●"/>
              <a:defRPr sz="1800">
                <a:solidFill>
                  <a:schemeClr val="bg1"/>
                </a:solidFill>
                <a:uFillTx/>
              </a:defRPr>
            </a:lvl2pPr>
            <a:lvl3pPr indent="-180000" marL="223200">
              <a:spcBef>
                <a:spcPts val="0"/>
              </a:spcBef>
              <a:buSzPct val="75000"/>
              <a:buFont charset="0" panose="020F0502020204030204" pitchFamily="34" typeface="Calibri"/>
              <a:buChar char="●"/>
              <a:defRPr sz="1800">
                <a:solidFill>
                  <a:schemeClr val="bg1"/>
                </a:solidFill>
                <a:uFillTx/>
              </a:defRPr>
            </a:lvl3pPr>
            <a:lvl4pPr indent="-180000" marL="223200">
              <a:spcBef>
                <a:spcPts val="0"/>
              </a:spcBef>
              <a:buSzPct val="75000"/>
              <a:buFont charset="0" panose="020F0502020204030204" pitchFamily="34" typeface="Calibri"/>
              <a:buChar char="●"/>
              <a:defRPr sz="1800">
                <a:solidFill>
                  <a:schemeClr val="bg1"/>
                </a:solidFill>
                <a:uFillTx/>
              </a:defRPr>
            </a:lvl4pPr>
            <a:lvl5pPr indent="-180000" marL="223200">
              <a:spcBef>
                <a:spcPts val="0"/>
              </a:spcBef>
              <a:buSzPct val="75000"/>
              <a:buFont charset="0" panose="020F0502020204030204" pitchFamily="34" typeface="Calibri"/>
              <a:buChar char="●"/>
              <a:defRPr sz="1800">
                <a:solidFill>
                  <a:schemeClr val="bg1"/>
                </a:solidFill>
                <a:uFillTx/>
              </a:defRPr>
            </a:lvl5pPr>
            <a:lvl6pPr indent="-180000" marL="223200">
              <a:spcBef>
                <a:spcPts val="0"/>
              </a:spcBef>
              <a:buSzPct val="75000"/>
              <a:buFont charset="0" panose="020F0502020204030204" pitchFamily="34" typeface="Calibri"/>
              <a:buChar char="●"/>
              <a:defRPr sz="1800">
                <a:solidFill>
                  <a:schemeClr val="bg1"/>
                </a:solidFill>
                <a:uFillTx/>
              </a:defRPr>
            </a:lvl6pPr>
            <a:lvl7pPr indent="-180000" marL="223200">
              <a:spcBef>
                <a:spcPts val="0"/>
              </a:spcBef>
              <a:buSzPct val="75000"/>
              <a:buFont charset="0" panose="020F0502020204030204" pitchFamily="34" typeface="Calibri"/>
              <a:buChar char="●"/>
              <a:defRPr sz="1800">
                <a:solidFill>
                  <a:schemeClr val="bg1"/>
                </a:solidFill>
                <a:uFillTx/>
              </a:defRPr>
            </a:lvl7pPr>
            <a:lvl8pPr indent="-180000" marL="223200">
              <a:spcBef>
                <a:spcPts val="0"/>
              </a:spcBef>
              <a:buSzPct val="75000"/>
              <a:buFont charset="0" panose="020F0502020204030204" pitchFamily="34" typeface="Calibri"/>
              <a:buChar char="●"/>
              <a:defRPr sz="1800">
                <a:solidFill>
                  <a:schemeClr val="bg1"/>
                </a:solidFill>
                <a:uFillTx/>
              </a:defRPr>
            </a:lvl8pPr>
            <a:lvl9pPr indent="-180000" marL="223200">
              <a:spcBef>
                <a:spcPts val="0"/>
              </a:spcBef>
              <a:buSzPct val="75000"/>
              <a:buFont charset="0" panose="020F0502020204030204" pitchFamily="34" typeface="Calibri"/>
              <a:buChar char="●"/>
              <a:defRPr sz="1800">
                <a:solidFill>
                  <a:schemeClr val="bg1"/>
                </a:solidFill>
                <a:uFillTx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None/>
              <a:defRPr>
                <a:uFillTx/>
              </a:defRPr>
            </a:pPr>
            <a:r>
              <a:rPr dirty="0" lang="en-US">
                <a:uFillTx/>
              </a:rPr>
              <a:t>Click to add subtitle</a:t>
            </a:r>
            <a:endParaRPr dirty="0" lang="en-GB">
              <a:uFillTx/>
            </a:endParaRPr>
          </a:p>
          <a:p>
            <a:pPr lvl="0"/>
            <a:r>
              <a:rPr dirty="0" lang="en-US">
                <a:uFillTx/>
              </a:rPr>
              <a:t>First level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Six</a:t>
            </a:r>
          </a:p>
          <a:p>
            <a:pPr lvl="6"/>
            <a:r>
              <a:rPr dirty="0" lang="en-US">
                <a:uFillTx/>
              </a:rPr>
              <a:t>Seven</a:t>
            </a:r>
          </a:p>
          <a:p>
            <a:pPr lvl="7"/>
            <a:r>
              <a:rPr dirty="0" lang="en-US">
                <a:uFillTx/>
              </a:rPr>
              <a:t>Eight</a:t>
            </a:r>
          </a:p>
          <a:p>
            <a:pPr lvl="8"/>
            <a:r>
              <a:rPr dirty="0" lang="en-US">
                <a:uFillTx/>
              </a:rPr>
              <a:t>Nine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Title 2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84952" y="2222662"/>
            <a:ext cx="4577597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>
              <a:defRPr b="0" sz="4500">
                <a:solidFill>
                  <a:schemeClr val="bg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AU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Dat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9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lide Numb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itle and Content A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Conten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8" y="1758950"/>
            <a:ext cx="10193790" cy="39746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l" defTabSz="914400" eaLnBrk="1" fontAlgn="auto" hangingPunct="1" indent="0" latinLnBrk="0" marL="0" marR="0" rtl="0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Font charset="0" panose="020B0604020202020204" pitchFamily="34" typeface="Arial"/>
              <a:buNone/>
              <a:defRPr>
                <a:uFillTx/>
              </a:defRPr>
            </a:lvl1pPr>
          </a:lstStyle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Font charset="0" panose="020B0604020202020204" pitchFamily="34" typeface="Arial"/>
              <a:buNone/>
              <a:defRPr>
                <a:uFillTx/>
              </a:defRPr>
            </a:pPr>
            <a:r>
              <a:rPr dirty="0" lang="en-US">
                <a:uFillTx/>
              </a:rPr>
              <a:t>Click on the relevant icon at the </a:t>
            </a:r>
            <a:r>
              <a:rPr dirty="0" err="1" lang="en-US">
                <a:uFillTx/>
              </a:rPr>
              <a:t>centre</a:t>
            </a:r>
            <a:r>
              <a:rPr dirty="0" lang="en-US">
                <a:uFillTx/>
              </a:rPr>
              <a:t> of the placeholder to add: Text / Table / Chart / SmartArt / Image / Media. There are five type styles in the template, available as List Levels. Press the Increase / Decrease button in the paragraph section of the home ribbon to move through the styles</a:t>
            </a:r>
          </a:p>
          <a:p>
            <a:pPr lvl="0"/>
            <a:endParaRPr dirty="0" lang="en-US">
              <a:uFillTx/>
            </a:endParaRP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3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itle and Content B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Conten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8" y="1758950"/>
            <a:ext cx="10193790" cy="39746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l" defTabSz="914400" eaLnBrk="1" fontAlgn="auto" hangingPunct="1" indent="0" latinLnBrk="0" marL="0" marR="0" rtl="0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Font charset="0" panose="020B0604020202020204" pitchFamily="34" typeface="Arial"/>
              <a:buNone/>
              <a:defRPr>
                <a:uFillTx/>
              </a:defRPr>
            </a:lvl1pPr>
          </a:lstStyle>
          <a:p>
            <a:pPr algn="l" defTabSz="914400" eaLnBrk="1" fontAlgn="auto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Font charset="0" panose="020B0604020202020204" pitchFamily="34" typeface="Arial"/>
              <a:buNone/>
              <a:defRPr>
                <a:uFillTx/>
              </a:defRPr>
            </a:pPr>
            <a:r>
              <a:rPr dirty="0" lang="en-US">
                <a:uFillTx/>
              </a:rPr>
              <a:t>Click on the relevant icon at the </a:t>
            </a:r>
            <a:r>
              <a:rPr dirty="0" err="1" lang="en-US">
                <a:uFillTx/>
              </a:rPr>
              <a:t>centre</a:t>
            </a:r>
            <a:r>
              <a:rPr dirty="0" lang="en-US">
                <a:uFillTx/>
              </a:rPr>
              <a:t> of the placeholder to add: Text / Table / Chart / SmartArt / Image / Media. There are five type styles in the template, available as List Levels. Press the Increase / Decrease button in the paragraph section of the home ribbon to move through the styles</a:t>
            </a:r>
          </a:p>
          <a:p>
            <a:pPr lvl="0"/>
            <a:endParaRPr dirty="0" lang="en-US">
              <a:uFillTx/>
            </a:endParaRPr>
          </a:p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US">
                <a:uFillTx/>
              </a:rPr>
              <a:t>Click to add title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3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media/image1.emf" Type="http://schemas.openxmlformats.org/officeDocument/2006/relationships/image"></Relationship><Relationship Id="rId2" Target="../slideLayouts/slideLayout1.xml" Type="http://schemas.openxmlformats.org/officeDocument/2006/relationships/slideLayout"></Relationship><Relationship Id="rId3" Target="../slideLayouts/slideLayout2.xml" Type="http://schemas.openxmlformats.org/officeDocument/2006/relationships/slideLayout"></Relationship><Relationship Id="rId4" Target="../slideLayouts/slideLayout3.xml" Type="http://schemas.openxmlformats.org/officeDocument/2006/relationships/slideLayout"></Relationship><Relationship Id="rId5" Target="../slideLayouts/slideLayout4.xml" Type="http://schemas.openxmlformats.org/officeDocument/2006/relationships/slideLayout"></Relationship><Relationship Id="rId6" Target="../slideLayouts/slideLayout5.xml" Type="http://schemas.openxmlformats.org/officeDocument/2006/relationships/slideLayout"></Relationship><Relationship Id="rId7" Target="../slideLayouts/slideLayout6.xml" Type="http://schemas.openxmlformats.org/officeDocument/2006/relationships/slideLayout"></Relationship><Relationship Id="rId8" Target="../slideLayouts/slideLayout7.xml" Type="http://schemas.openxmlformats.org/officeDocument/2006/relationships/slideLayout"></Relationship><Relationship Id="rId9" Target="../slideLayouts/slideLayout8.xml" Type="http://schemas.openxmlformats.org/officeDocument/2006/relationships/slideLayout"></Relationship><Relationship Id="rId10" Target="../slideLayouts/slideLayout9.xml" Type="http://schemas.openxmlformats.org/officeDocument/2006/relationships/slideLayout"></Relationship><Relationship Id="rId11" Target="../slideLayouts/slideLayout10.xml" Type="http://schemas.openxmlformats.org/officeDocument/2006/relationships/slideLayout"></Relationship><Relationship Id="rId12" Target="../slideLayouts/slideLayout11.xml" Type="http://schemas.openxmlformats.org/officeDocument/2006/relationships/slideLayout"></Relationship><Relationship Id="rId13" Target="../slideLayouts/slideLayout12.xml" Type="http://schemas.openxmlformats.org/officeDocument/2006/relationships/slideLayout"></Relationship><Relationship Id="rId14" Target="../slideLayouts/slideLayout13.xml" Type="http://schemas.openxmlformats.org/officeDocument/2006/relationships/slideLayout"></Relationship><Relationship Id="rId15" Target="../slideLayouts/slideLayout14.xml" Type="http://schemas.openxmlformats.org/officeDocument/2006/relationships/slideLayout"></Relationship><Relationship Id="rId16" Target="../slideLayouts/slideLayout15.xml" Type="http://schemas.openxmlformats.org/officeDocument/2006/relationships/slideLayout"></Relationship><Relationship Id="rId17" Target="../slideLayouts/slideLayout16.xml" Type="http://schemas.openxmlformats.org/officeDocument/2006/relationships/slideLayout"></Relationship><Relationship Id="rId18" Target="../slideLayouts/slideLayout17.xml" Type="http://schemas.openxmlformats.org/officeDocument/2006/relationships/slideLayout"></Relationship><Relationship Id="rId19" Target="../slideLayouts/slideLayout18.xml" Type="http://schemas.openxmlformats.org/officeDocument/2006/relationships/slideLayout"></Relationship><Relationship Id="rId20" Target="../slideLayouts/slideLayout19.xml" Type="http://schemas.openxmlformats.org/officeDocument/2006/relationships/slideLayout"></Relationship><Relationship Id="rId21" Target="../slideLayouts/slideLayout20.xml" Type="http://schemas.openxmlformats.org/officeDocument/2006/relationships/slideLayout"></Relationship><Relationship Id="rId22" Target="../slideLayouts/slideLayout21.xml" Type="http://schemas.openxmlformats.org/officeDocument/2006/relationships/slideLayout"></Relationship><Relationship Id="rId23" Target="../slideLayouts/slideLayout22.xml" Type="http://schemas.openxmlformats.org/officeDocument/2006/relationships/slideLayout"></Relationship><Relationship Id="rId24" Target="../slideLayouts/slideLayout23.xml" Type="http://schemas.openxmlformats.org/officeDocument/2006/relationships/slideLayout"></Relationship><Relationship Id="rId25" Target="../slideLayouts/slideLayout24.xml" Type="http://schemas.openxmlformats.org/officeDocument/2006/relationships/slideLayout"></Relationship><Relationship Id="rId26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Freeform: Shape 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 userDrawn="1"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flipV="1">
            <a:off x="0" y="-1"/>
            <a:ext cx="8769311" cy="1230123"/>
          </a:xfrm>
          <a:custGeom>
            <a:avLst/>
            <a:gdLst>
              <a:gd fmla="*/ 741970 w 8769311" name="connsiteX0"/>
              <a:gd fmla="*/ 1230123 h 1230123" name="connsiteY0"/>
              <a:gd fmla="*/ 1254832 w 8769311" name="connsiteX1"/>
              <a:gd fmla="*/ 1230123 h 1230123" name="connsiteY1"/>
              <a:gd fmla="*/ 1254832 w 8769311" name="connsiteX2"/>
              <a:gd fmla="*/ 1230122 h 1230123" name="connsiteY2"/>
              <a:gd fmla="*/ 8769275 w 8769311" name="connsiteX3"/>
              <a:gd fmla="*/ 1230122 h 1230123" name="connsiteY3"/>
              <a:gd fmla="*/ 8769311 w 8769311" name="connsiteX4"/>
              <a:gd fmla="*/ 1229400 h 1230123" name="connsiteY4"/>
              <a:gd fmla="*/ 7560373 w 8769311" name="connsiteX5"/>
              <a:gd fmla="*/ 0 h 1230123" name="connsiteY5"/>
              <a:gd fmla="*/ 3733364 w 8769311" name="connsiteX6"/>
              <a:gd fmla="*/ 0 h 1230123" name="connsiteY6"/>
              <a:gd fmla="*/ 2463698 w 8769311" name="connsiteX7"/>
              <a:gd fmla="*/ 0 h 1230123" name="connsiteY7"/>
              <a:gd fmla="*/ 0 w 8769311" name="connsiteX8"/>
              <a:gd fmla="*/ 0 h 1230123" name="connsiteY8"/>
              <a:gd fmla="*/ 0 w 8769311" name="connsiteX9"/>
              <a:gd fmla="*/ 1230122 h 1230123" name="connsiteY9"/>
              <a:gd fmla="*/ 741970 w 8769311" name="connsiteX10"/>
              <a:gd fmla="*/ 1230122 h 1230123" name="connsiteY10"/>
              <a:gd fmla="*/ 741970 w 8769311" name="connsiteX11"/>
              <a:gd fmla="*/ 1230123 h 1230123" name="connsiteY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1230123" w="8769311">
                <a:moveTo>
                  <a:pt x="741970" y="1230123"/>
                </a:moveTo>
                <a:lnTo>
                  <a:pt x="1254832" y="1230123"/>
                </a:lnTo>
                <a:lnTo>
                  <a:pt x="1254832" y="1230122"/>
                </a:lnTo>
                <a:lnTo>
                  <a:pt x="8769275" y="1230122"/>
                </a:lnTo>
                <a:lnTo>
                  <a:pt x="8769311" y="1229400"/>
                </a:lnTo>
                <a:cubicBezTo>
                  <a:pt x="8769311" y="550384"/>
                  <a:pt x="8227985" y="0"/>
                  <a:pt x="7560373" y="0"/>
                </a:cubicBezTo>
                <a:lnTo>
                  <a:pt x="3733364" y="0"/>
                </a:lnTo>
                <a:lnTo>
                  <a:pt x="2463698" y="0"/>
                </a:lnTo>
                <a:lnTo>
                  <a:pt x="0" y="0"/>
                </a:lnTo>
                <a:lnTo>
                  <a:pt x="0" y="1230122"/>
                </a:lnTo>
                <a:lnTo>
                  <a:pt x="741970" y="1230122"/>
                </a:lnTo>
                <a:lnTo>
                  <a:pt x="741970" y="123012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18456" y="6332699"/>
            <a:ext cx="1656000" cy="20424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l">
              <a:defRPr sz="650">
                <a:solidFill>
                  <a:schemeClr val="tx1"/>
                </a:solidFill>
                <a:uFillTx/>
              </a:defRPr>
            </a:lvl1pPr>
          </a:lstStyle>
          <a:p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6287423"/>
            <a:ext cx="576000" cy="24755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l">
              <a:defRPr sz="1200">
                <a:solidFill>
                  <a:schemeClr val="tx1"/>
                </a:solidFill>
                <a:uFillTx/>
              </a:defRPr>
            </a:lvl1pPr>
          </a:lstStyle>
          <a:p>
            <a:fld id="{F5AEA0E0-5CC6-4BD0-905C-A0021E419432}" type="slidenum">
              <a:rPr lang="en-GB" smtClean="0">
                <a:uFillTx/>
              </a:rPr>
              <a:pPr/>
              <a:t>‹#›</a:t>
            </a:fld>
            <a:endParaRPr dirty="0" lang="en-GB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Group 11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 userDrawn="1"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928350" y="164909"/>
            <a:ext cx="1062566" cy="1065213"/>
            <a:chOff x="10928350" y="5591175"/>
            <a:chExt cx="1062566" cy="106521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Text Placeholder 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spect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0928916" y="5592758"/>
              <a:ext cx="1062000" cy="10620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/>
            <a:lstStyle>
              <a:lvl1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SzPct val="110000"/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F0502020204030204" pitchFamily="34" typeface="Calibri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0" latinLnBrk="0" marL="0" rtl="0">
                <a:lnSpc>
                  <a:spcPct val="100000"/>
                </a:lnSpc>
                <a:spcBef>
                  <a:spcPts val="0"/>
                </a:spcBef>
                <a:buFont charset="0" panose="020B0604020202020204" pitchFamily="34" typeface="Arial"/>
                <a:buNone/>
                <a:defRPr kern="1200" sz="200">
                  <a:solidFill>
                    <a:schemeClr val="bg1"/>
                  </a:solidFill>
                  <a:uFillTx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uFillTx/>
                </a:rPr>
                <a:t>   </a:t>
              </a:r>
              <a:endParaRPr dirty="0" lang="en-AU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Freeform 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 noEditPoints="1"/>
            </p:cNvSpPr>
            <p:nvPr userDrawn="1"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0928350" y="5591175"/>
              <a:ext cx="1062038" cy="1065213"/>
            </a:xfrm>
            <a:custGeom>
              <a:avLst/>
              <a:gdLst>
                <a:gd fmla="*/ 3400 w 6806" name="T0"/>
                <a:gd fmla="*/ 85 h 6803" name="T1"/>
                <a:gd fmla="*/ 3400 w 6806" name="T2"/>
                <a:gd fmla="*/ 85 h 6803" name="T3"/>
                <a:gd fmla="*/ 6720 w 6806" name="T4"/>
                <a:gd fmla="*/ 3399 h 6803" name="T5"/>
                <a:gd fmla="*/ 3406 w 6806" name="T6"/>
                <a:gd fmla="*/ 6719 h 6803" name="T7"/>
                <a:gd fmla="*/ 3403 w 6806" name="T8"/>
                <a:gd fmla="*/ 6719 h 6803" name="T9"/>
                <a:gd fmla="*/ 86 w 6806" name="T10"/>
                <a:gd fmla="*/ 3405 h 6803" name="T11"/>
                <a:gd fmla="*/ 1055 w 6806" name="T12"/>
                <a:gd fmla="*/ 1058 h 6803" name="T13"/>
                <a:gd fmla="*/ 3400 w 6806" name="T14"/>
                <a:gd fmla="*/ 85 h 6803" name="T15"/>
                <a:gd fmla="*/ 3400 w 6806" name="T16"/>
                <a:gd fmla="*/ 0 h 6803" name="T17"/>
                <a:gd fmla="*/ 995 w 6806" name="T18"/>
                <a:gd fmla="*/ 999 h 6803" name="T19"/>
                <a:gd fmla="*/ 1 w 6806" name="T20"/>
                <a:gd fmla="*/ 3405 h 6803" name="T21"/>
                <a:gd fmla="*/ 3403 w 6806" name="T22"/>
                <a:gd fmla="*/ 6803 h 6803" name="T23"/>
                <a:gd fmla="*/ 3406 w 6806" name="T24"/>
                <a:gd fmla="*/ 6803 h 6803" name="T25"/>
                <a:gd fmla="*/ 6804 w 6806" name="T26"/>
                <a:gd fmla="*/ 3399 h 6803" name="T27"/>
                <a:gd fmla="*/ 3400 w 6806" name="T28"/>
                <a:gd fmla="*/ 0 h 6803" name="T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03" w="6806">
                  <a:moveTo>
                    <a:pt x="3400" y="85"/>
                  </a:moveTo>
                  <a:cubicBezTo>
                    <a:pt x="3400" y="85"/>
                    <a:pt x="3400" y="85"/>
                    <a:pt x="3400" y="85"/>
                  </a:cubicBezTo>
                  <a:cubicBezTo>
                    <a:pt x="5229" y="85"/>
                    <a:pt x="6718" y="1571"/>
                    <a:pt x="6720" y="3399"/>
                  </a:cubicBezTo>
                  <a:cubicBezTo>
                    <a:pt x="6722" y="5228"/>
                    <a:pt x="5235" y="6717"/>
                    <a:pt x="3406" y="6719"/>
                  </a:cubicBezTo>
                  <a:cubicBezTo>
                    <a:pt x="3403" y="6719"/>
                    <a:pt x="3403" y="6719"/>
                    <a:pt x="3403" y="6719"/>
                  </a:cubicBezTo>
                  <a:cubicBezTo>
                    <a:pt x="1575" y="6719"/>
                    <a:pt x="87" y="5232"/>
                    <a:pt x="86" y="3405"/>
                  </a:cubicBezTo>
                  <a:cubicBezTo>
                    <a:pt x="85" y="2519"/>
                    <a:pt x="429" y="1685"/>
                    <a:pt x="1055" y="1058"/>
                  </a:cubicBezTo>
                  <a:cubicBezTo>
                    <a:pt x="1681" y="431"/>
                    <a:pt x="2514" y="85"/>
                    <a:pt x="3400" y="85"/>
                  </a:cubicBezTo>
                  <a:moveTo>
                    <a:pt x="3400" y="0"/>
                  </a:moveTo>
                  <a:cubicBezTo>
                    <a:pt x="2491" y="1"/>
                    <a:pt x="1637" y="355"/>
                    <a:pt x="995" y="999"/>
                  </a:cubicBezTo>
                  <a:cubicBezTo>
                    <a:pt x="354" y="1642"/>
                    <a:pt x="0" y="2496"/>
                    <a:pt x="1" y="3405"/>
                  </a:cubicBezTo>
                  <a:cubicBezTo>
                    <a:pt x="3" y="5279"/>
                    <a:pt x="1529" y="6803"/>
                    <a:pt x="3403" y="6803"/>
                  </a:cubicBezTo>
                  <a:cubicBezTo>
                    <a:pt x="3406" y="6803"/>
                    <a:pt x="3406" y="6803"/>
                    <a:pt x="3406" y="6803"/>
                  </a:cubicBezTo>
                  <a:cubicBezTo>
                    <a:pt x="5281" y="6802"/>
                    <a:pt x="6806" y="5274"/>
                    <a:pt x="6804" y="3399"/>
                  </a:cubicBezTo>
                  <a:cubicBezTo>
                    <a:pt x="6803" y="1525"/>
                    <a:pt x="5277" y="0"/>
                    <a:pt x="3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AU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6538912"/>
            <a:ext cx="6624000" cy="20424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l">
              <a:defRPr sz="650">
                <a:solidFill>
                  <a:schemeClr val="tx1"/>
                </a:solidFill>
                <a:uFillTx/>
              </a:defRPr>
            </a:lvl1pPr>
          </a:lstStyle>
          <a:p>
            <a:r>
              <a:rPr dirty="0" lang="en-AU">
                <a:uFillTx/>
              </a:rPr>
              <a:t>Deakin University CRICOS Provider Code: 00113B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1187" y="1759351"/>
            <a:ext cx="10193141" cy="3974265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>
            <a:noAutofit/>
          </a:bodyPr>
          <a:lstStyle/>
          <a:p>
            <a:pPr lvl="0"/>
            <a:r>
              <a:rPr dirty="0" lang="en-US">
                <a:uFillTx/>
              </a:rPr>
              <a:t>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</a:p>
          <a:p>
            <a:pPr lvl="5"/>
            <a:r>
              <a:rPr dirty="0" lang="en-US">
                <a:uFillTx/>
              </a:rPr>
              <a:t>6</a:t>
            </a:r>
          </a:p>
          <a:p>
            <a:pPr lvl="6"/>
            <a:r>
              <a:rPr dirty="0" lang="en-US">
                <a:uFillTx/>
              </a:rPr>
              <a:t>7</a:t>
            </a:r>
          </a:p>
          <a:p>
            <a:pPr lvl="7"/>
            <a:r>
              <a:rPr dirty="0" lang="en-US">
                <a:uFillTx/>
              </a:rPr>
              <a:t>8</a:t>
            </a:r>
          </a:p>
          <a:p>
            <a:pPr lvl="8"/>
            <a:r>
              <a:rPr dirty="0" lang="en-US">
                <a:uFillTx/>
              </a:rPr>
              <a:t>9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270165"/>
            <a:ext cx="8526856" cy="959957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20" lIns="91440" rIns="91440" rtlCol="0" tIns="45720" vert="horz">
            <a:no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dirty="0" lang="en-GB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  <p:sldLayoutIdLst>
    <p:sldLayoutId r:id="rId2" id="2147483661"/>
    <p:sldLayoutId r:id="rId3" id="2147483662"/>
    <p:sldLayoutId r:id="rId4" id="2147483663"/>
    <p:sldLayoutId r:id="rId5" id="2147483664"/>
    <p:sldLayoutId r:id="rId6" id="2147483665"/>
    <p:sldLayoutId r:id="rId7" id="2147483666"/>
    <p:sldLayoutId r:id="rId8" id="2147483667"/>
    <p:sldLayoutId r:id="rId9" id="2147483668"/>
    <p:sldLayoutId r:id="rId10" id="2147483669"/>
    <p:sldLayoutId r:id="rId11" id="2147483670"/>
    <p:sldLayoutId r:id="rId12" id="2147483671"/>
    <p:sldLayoutId r:id="rId13" id="2147483672"/>
    <p:sldLayoutId r:id="rId14" id="2147483673"/>
    <p:sldLayoutId r:id="rId15" id="2147483674"/>
    <p:sldLayoutId r:id="rId16" id="2147483675"/>
    <p:sldLayoutId r:id="rId17" id="2147483676"/>
    <p:sldLayoutId r:id="rId18" id="2147483677"/>
    <p:sldLayoutId r:id="rId19" id="2147483678"/>
    <p:sldLayoutId r:id="rId20" id="2147483679"/>
    <p:sldLayoutId r:id="rId21" id="2147483680"/>
    <p:sldLayoutId r:id="rId22" id="2147483681"/>
    <p:sldLayoutId r:id="rId23" id="2147483682"/>
    <p:sldLayoutId r:id="rId24" id="2147483683"/>
    <p:sldLayoutId r:id="rId25" id="2147483684"/>
  </p:sldLayoutIdLst>
  <p:hf dt="0" hdr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1" kern="1200" sz="24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l" defTabSz="914400" eaLnBrk="1" hangingPunct="1" indent="0" latinLnBrk="0" marL="0" rtl="0">
        <a:lnSpc>
          <a:spcPct val="90000"/>
        </a:lnSpc>
        <a:spcBef>
          <a:spcPts val="1000"/>
        </a:spcBef>
        <a:spcAft>
          <a:spcPts val="2400"/>
        </a:spcAft>
        <a:buFont charset="0" panose="020B0604020202020204" pitchFamily="34" typeface="Arial"/>
        <a:buNone/>
        <a:defRPr kern="1200" sz="37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0" latinLnBrk="0" marL="0" rtl="0">
        <a:lnSpc>
          <a:spcPct val="100000"/>
        </a:lnSpc>
        <a:spcBef>
          <a:spcPts val="500"/>
        </a:spcBef>
        <a:spcAft>
          <a:spcPts val="0"/>
        </a:spcAft>
        <a:buFont charset="0" panose="020B0604020202020204" pitchFamily="34" typeface="Arial"/>
        <a:buNone/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180000" latinLnBrk="0" marL="180000" rtl="0">
        <a:lnSpc>
          <a:spcPct val="100000"/>
        </a:lnSpc>
        <a:spcBef>
          <a:spcPts val="500"/>
        </a:spcBef>
        <a:buSzPct val="110000"/>
        <a:buFont charset="0" panose="020B0604020202020204" pitchFamily="34" typeface="Arial"/>
        <a:buChar char="•"/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180000" latinLnBrk="0" marL="360000" rtl="0">
        <a:lnSpc>
          <a:spcPct val="100000"/>
        </a:lnSpc>
        <a:spcBef>
          <a:spcPts val="500"/>
        </a:spcBef>
        <a:buFont charset="0" panose="020F0502020204030204" pitchFamily="34" typeface="Calibri"/>
        <a:buChar char="–"/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0" latinLnBrk="0" marL="180000" rtl="0">
        <a:lnSpc>
          <a:spcPct val="100000"/>
        </a:lnSpc>
        <a:spcBef>
          <a:spcPts val="500"/>
        </a:spcBef>
        <a:buFont charset="0" panose="020B0604020202020204" pitchFamily="34" typeface="Arial"/>
        <a:buNone/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0" latinLnBrk="0" marL="0" rtl="0">
        <a:lnSpc>
          <a:spcPct val="100000"/>
        </a:lnSpc>
        <a:spcBef>
          <a:spcPts val="500"/>
        </a:spcBef>
        <a:buFont charset="0" panose="020B0604020202020204" pitchFamily="34" typeface="Arial"/>
        <a:buNone/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0" latinLnBrk="0" marL="0" rtl="0">
        <a:lnSpc>
          <a:spcPct val="100000"/>
        </a:lnSpc>
        <a:spcBef>
          <a:spcPts val="500"/>
        </a:spcBef>
        <a:buFont charset="0" panose="020B0604020202020204" pitchFamily="34" typeface="Arial"/>
        <a:buNone/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0" latinLnBrk="0" marL="0" rtl="0">
        <a:lnSpc>
          <a:spcPct val="100000"/>
        </a:lnSpc>
        <a:spcBef>
          <a:spcPts val="500"/>
        </a:spcBef>
        <a:buFont charset="0" panose="020B0604020202020204" pitchFamily="34" typeface="Arial"/>
        <a:buNone/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0" latinLnBrk="0" marL="0" rtl="0">
        <a:lnSpc>
          <a:spcPct val="100000"/>
        </a:lnSpc>
        <a:spcBef>
          <a:spcPts val="500"/>
        </a:spcBef>
        <a:buFont charset="0" panose="020B0604020202020204" pitchFamily="34" typeface="Arial"/>
        <a:buNone/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>
        <a:defRPr lang="en-US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/Relationships>
</file>

<file path=ppt/slides/_rels/slide10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11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12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13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2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3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4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Relationship Id="rId2" Target="../media/image3.png" Type="http://schemas.openxmlformats.org/officeDocument/2006/relationships/image"></Relationship></Relationships>
</file>

<file path=ppt/slides/_rels/slide5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6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7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8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_rels/slide9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Title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2607101"/>
            <a:ext cx="7658073" cy="183520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b="1" dirty="0" err="1" lang="en-AU">
                <a:uFillTx/>
              </a:rPr>
              <a:t>Figshare</a:t>
            </a:r>
            <a:r>
              <a:rPr b="1" dirty="0" lang="en-AU">
                <a:uFillTx/>
              </a:rPr>
              <a:t> :</a:t>
            </a:r>
            <a:br>
              <a:rPr b="1" dirty="0" lang="en-AU">
                <a:uFillTx/>
              </a:rPr>
            </a:br>
            <a:r>
              <a:rPr b="1" dirty="0" lang="en-AU" sz="4000">
                <a:uFillTx/>
              </a:rPr>
              <a:t>a proof of concept implementation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extBox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32043" y="4742883"/>
            <a:ext cx="4100353" cy="923330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rtlCol="0" wrap="none">
            <a:spAutoFit/>
          </a:bodyPr>
          <a:lstStyle/>
          <a:p>
            <a:r>
              <a:rPr dirty="0" lang="en-US">
                <a:uFillTx/>
              </a:rPr>
              <a:t>Jane Miller</a:t>
            </a:r>
            <a:br>
              <a:rPr dirty="0" lang="en-US">
                <a:uFillTx/>
              </a:rPr>
            </a:br>
            <a:r>
              <a:rPr dirty="0" lang="en-US">
                <a:uFillTx/>
              </a:rPr>
              <a:t>Director, Digital Libraries and Repositories</a:t>
            </a:r>
          </a:p>
          <a:p>
            <a:r>
              <a:rPr dirty="0" lang="en-US">
                <a:uFillTx/>
              </a:rPr>
              <a:t>Deakin University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8" y="1758949"/>
            <a:ext cx="10193790" cy="4776031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b="1" dirty="0" lang="en-US" sz="3500">
                <a:uFillTx/>
              </a:rPr>
              <a:t>Publications</a:t>
            </a: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3000">
                <a:uFillTx/>
              </a:rPr>
              <a:t>The deposit from Elements functionality works well</a:t>
            </a: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3000">
              <a:uFillTx/>
            </a:endParaRP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3000">
                <a:uFillTx/>
              </a:rPr>
              <a:t>The pilot has provided an opportunity for us to question steps in our current workflow</a:t>
            </a: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3000">
              <a:uFillTx/>
            </a:endParaRP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3000">
                <a:uFillTx/>
              </a:rPr>
              <a:t>Digital Science have addressed a number our queries around functionality in their immediate roadmaps </a:t>
            </a:r>
            <a:br>
              <a:rPr dirty="0" lang="en-US" sz="3000">
                <a:uFillTx/>
              </a:rPr>
            </a:br>
            <a:endParaRPr dirty="0" lang="en-US" sz="3000">
              <a:uFillTx/>
            </a:endParaRP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3000">
                <a:uFillTx/>
              </a:rPr>
              <a:t>The ability to output custom fields in OAI-PMH is an area that needs development in terms of the publications functionality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dirty="0" lang="en-US" sz="2800">
              <a:uFillTx/>
            </a:endParaRP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2800">
              <a:uFillTx/>
            </a:endParaRP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 sz="2800">
              <a:uFillTx/>
            </a:endParaRP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>
              <a:uFillTx/>
            </a:endParaRPr>
          </a:p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305860"/>
            <a:ext cx="8526856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4000">
                <a:solidFill>
                  <a:schemeClr val="bg1"/>
                </a:solidFill>
                <a:uFillTx/>
              </a:rPr>
              <a:t>The Journey So Far…</a:t>
            </a:r>
            <a:endParaRPr dirty="0" lang="en-US" sz="40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10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8" y="1265817"/>
            <a:ext cx="10193790" cy="501767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3200">
                <a:uFillTx/>
              </a:rPr>
              <a:t>The proof of concept has around six weeks left to run</a:t>
            </a: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32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3200">
                <a:uFillTx/>
              </a:rPr>
              <a:t>The built in applications to handle image/video/audio content make the platform flexible for a range of content</a:t>
            </a:r>
          </a:p>
          <a:p>
            <a:pPr indent="-442913" marL="11160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2400">
                <a:uFillTx/>
              </a:rPr>
              <a:t>Exploring how it might work for showcasing other collections </a:t>
            </a:r>
            <a:br>
              <a:rPr dirty="0" lang="en-US" sz="2400">
                <a:uFillTx/>
              </a:rPr>
            </a:br>
            <a:r>
              <a:rPr dirty="0" err="1" lang="en-US" sz="2400">
                <a:uFillTx/>
              </a:rPr>
              <a:t>eg.</a:t>
            </a:r>
            <a:r>
              <a:rPr dirty="0" lang="en-US" sz="2400">
                <a:uFillTx/>
              </a:rPr>
              <a:t> Archives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b="1" dirty="0" lang="en-US" sz="32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3200">
                <a:uFillTx/>
              </a:rPr>
              <a:t>There is potential in the access to APIs </a:t>
            </a:r>
          </a:p>
          <a:p>
            <a:pPr indent="-442913" lvl="1" marL="1116013"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2400">
                <a:uFillTx/>
              </a:rPr>
              <a:t>the ORDA data repository at Sheffield is an interesting example</a:t>
            </a:r>
          </a:p>
          <a:p>
            <a:pPr indent="-442913" marL="11160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b="1" dirty="0" lang="en-US" sz="24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b="1" dirty="0" lang="en-US" sz="24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b="1" dirty="0" lang="en-US" sz="24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2800">
              <a:uFillTx/>
            </a:endParaRP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2800">
              <a:uFillTx/>
            </a:endParaRP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 sz="2800">
              <a:uFillTx/>
            </a:endParaRP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>
              <a:uFillTx/>
            </a:endParaRPr>
          </a:p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305860"/>
            <a:ext cx="8526856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4000">
                <a:solidFill>
                  <a:schemeClr val="bg1"/>
                </a:solidFill>
                <a:uFillTx/>
              </a:rPr>
              <a:t>The Journey So Far…</a:t>
            </a:r>
            <a:endParaRPr dirty="0" lang="en-US" sz="40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11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8" y="1611823"/>
            <a:ext cx="11102194" cy="49231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70000" lnSpcReduction="20000"/>
          </a:bodyPr>
          <a:lstStyle/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4000">
                <a:uFillTx/>
              </a:rPr>
              <a:t>Basecamp is good, but opportunities to meet are even better</a:t>
            </a: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40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4000">
                <a:uFillTx/>
              </a:rPr>
              <a:t>In the current Research and Academic landscape, there are no “quiet times” anymore</a:t>
            </a: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40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4000">
                <a:uFillTx/>
              </a:rPr>
              <a:t>Implementing any new application or platform is an opportunity to question workflows and processes</a:t>
            </a:r>
          </a:p>
          <a:p>
            <a:pPr indent="-342900" marL="1016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4000">
                <a:uFillTx/>
              </a:rPr>
              <a:t>why </a:t>
            </a:r>
          </a:p>
          <a:p>
            <a:pPr indent="-342900" marL="1016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4000">
                <a:uFillTx/>
              </a:rPr>
              <a:t>how </a:t>
            </a:r>
          </a:p>
          <a:p>
            <a:pPr indent="-342900" marL="1016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 sz="4000">
              <a:uFillTx/>
            </a:endParaRPr>
          </a:p>
          <a:p>
            <a:pPr indent="-444500" marL="4889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4000">
                <a:uFillTx/>
              </a:rPr>
              <a:t>Integrating an existing platform with a new one is always a learning experience</a:t>
            </a:r>
            <a:endParaRPr dirty="0" lang="en-US" sz="24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24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b="1" dirty="0" lang="en-US" sz="24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b="1" dirty="0" lang="en-US" sz="24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b="1" dirty="0" lang="en-US" sz="24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b="1" dirty="0" lang="en-US" sz="2400">
              <a:uFillTx/>
            </a:endParaRPr>
          </a:p>
          <a:p>
            <a:pPr indent="-457200" marL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2800">
              <a:uFillTx/>
            </a:endParaRP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2800">
              <a:uFillTx/>
            </a:endParaRP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 sz="2800">
              <a:uFillTx/>
            </a:endParaRP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>
              <a:uFillTx/>
            </a:endParaRPr>
          </a:p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305860"/>
            <a:ext cx="8526856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4000">
                <a:solidFill>
                  <a:schemeClr val="bg1"/>
                </a:solidFill>
                <a:uFillTx/>
              </a:rPr>
              <a:t>Insights</a:t>
            </a:r>
            <a:endParaRPr dirty="0" lang="en-US" sz="40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12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13047" y="3107303"/>
            <a:ext cx="10193790" cy="627789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b="1" dirty="0" lang="en-US" sz="4400">
                <a:uFillTx/>
              </a:rPr>
              <a:t>Thank you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13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Foot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Tit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133303"/>
            <a:ext cx="9115865" cy="121144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AU" sz="3600">
                <a:solidFill>
                  <a:schemeClr val="bg1"/>
                </a:solidFill>
                <a:uFillTx/>
              </a:rPr>
              <a:t>Deakin University:</a:t>
            </a:r>
            <a:br>
              <a:rPr dirty="0" lang="en-AU" sz="3600">
                <a:solidFill>
                  <a:schemeClr val="bg1"/>
                </a:solidFill>
                <a:uFillTx/>
              </a:rPr>
            </a:br>
            <a:r>
              <a:rPr dirty="0" lang="en-AU" sz="3600">
                <a:solidFill>
                  <a:schemeClr val="bg1"/>
                </a:solidFill>
                <a:uFillTx/>
              </a:rPr>
              <a:t>Research Data and  Repository Landscape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2</a:t>
            </a:fld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38149" y="1730326"/>
            <a:ext cx="11216576" cy="4553166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>
            <a:normAutofit lnSpcReduction="10000"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charset="0" panose="020B0604020202020204" pitchFamily="34" typeface="Arial"/>
              <a:buNone/>
              <a:defRPr kern="1200" sz="37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algn="l" defTabSz="914400" eaLnBrk="1" hangingPunct="1" indent="0" latinLnBrk="0" marL="0" rtl="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0" rtl="0">
              <a:lnSpc>
                <a:spcPct val="100000"/>
              </a:lnSpc>
              <a:spcBef>
                <a:spcPts val="500"/>
              </a:spcBef>
              <a:buSzPct val="110000"/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uFillTx/>
                <a:latin charset="0" panose="020F0302020204030204" pitchFamily="34" typeface="Calibri Light"/>
                <a:ea typeface="+mn-ea"/>
                <a:cs charset="0" panose="020F0302020204030204" pitchFamily="34" typeface="Calibri Light"/>
              </a:defRPr>
            </a:lvl3pPr>
            <a:lvl4pPr algn="l" defTabSz="914400" eaLnBrk="1" hangingPunct="1" indent="-180000" latinLnBrk="0" marL="180000" rtl="0">
              <a:lnSpc>
                <a:spcPct val="100000"/>
              </a:lnSpc>
              <a:spcBef>
                <a:spcPts val="500"/>
              </a:spcBef>
              <a:buSzPct val="110000"/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uFillTx/>
                <a:latin charset="0" panose="020F0302020204030204" pitchFamily="34" typeface="Calibri Light"/>
                <a:ea typeface="+mn-ea"/>
                <a:cs charset="0" panose="020F0302020204030204" pitchFamily="34" typeface="Calibri Light"/>
              </a:defRPr>
            </a:lvl4pPr>
            <a:lvl5pPr algn="l" defTabSz="914400" eaLnBrk="1" hangingPunct="1" indent="-180000" latinLnBrk="0" marL="360000" rtl="0">
              <a:lnSpc>
                <a:spcPct val="100000"/>
              </a:lnSpc>
              <a:spcBef>
                <a:spcPts val="500"/>
              </a:spcBef>
              <a:buFont charset="0" panose="020F0502020204030204" pitchFamily="34" typeface="Calibri"/>
              <a:buChar char="–"/>
              <a:defRPr kern="1200" sz="1800">
                <a:solidFill>
                  <a:schemeClr val="tx1"/>
                </a:solidFill>
                <a:uFillTx/>
                <a:latin charset="0" panose="020F0302020204030204" pitchFamily="34" typeface="Calibri Light"/>
                <a:ea typeface="+mn-ea"/>
                <a:cs charset="0" panose="020F0302020204030204" pitchFamily="34" typeface="Calibri Light"/>
              </a:defRPr>
            </a:lvl5pPr>
            <a:lvl6pPr algn="l" defTabSz="914400" eaLnBrk="1" hangingPunct="1" indent="0" latinLnBrk="0" marL="180000" rtl="0">
              <a:lnSpc>
                <a:spcPct val="10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uFillTx/>
                <a:latin charset="0" panose="020F0302020204030204" pitchFamily="34" typeface="Calibri Light"/>
                <a:ea typeface="+mn-ea"/>
                <a:cs charset="0" panose="020F0302020204030204" pitchFamily="34" typeface="Calibri Light"/>
              </a:defRPr>
            </a:lvl6pPr>
            <a:lvl7pPr algn="l" defTabSz="914400" eaLnBrk="1" hangingPunct="1" indent="0" latinLnBrk="0" marL="0" rtl="0">
              <a:lnSpc>
                <a:spcPct val="10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uFillTx/>
                <a:latin charset="0" panose="020F0302020204030204" pitchFamily="34" typeface="Calibri Light"/>
                <a:ea typeface="+mn-ea"/>
                <a:cs charset="0" panose="020F0302020204030204" pitchFamily="34" typeface="Calibri Light"/>
              </a:defRPr>
            </a:lvl7pPr>
            <a:lvl8pPr algn="l" defTabSz="914400" eaLnBrk="1" hangingPunct="1" indent="0" latinLnBrk="0" marL="0" rtl="0">
              <a:lnSpc>
                <a:spcPct val="10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uFillTx/>
                <a:latin charset="0" panose="020F0302020204030204" pitchFamily="34" typeface="Calibri Light"/>
                <a:ea typeface="+mn-ea"/>
                <a:cs charset="0" panose="020F0302020204030204" pitchFamily="34" typeface="Calibri Light"/>
              </a:defRPr>
            </a:lvl8pPr>
            <a:lvl9pPr algn="l" defTabSz="914400" eaLnBrk="1" hangingPunct="1" indent="0" latinLnBrk="0" marL="0" rtl="0">
              <a:lnSpc>
                <a:spcPct val="10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uFillTx/>
                <a:latin charset="0" panose="020F0302020204030204" pitchFamily="34" typeface="Calibri Light"/>
                <a:ea typeface="+mn-ea"/>
                <a:cs charset="0" panose="020F0302020204030204" pitchFamily="34" typeface="Calibri Light"/>
              </a:defRPr>
            </a:lvl9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b="1" dirty="0" err="1" lang="en-US" sz="3600">
                <a:uFillTx/>
              </a:rPr>
              <a:t>ReDBox</a:t>
            </a:r>
            <a:r>
              <a:rPr b="1" dirty="0" lang="en-US" sz="3600">
                <a:uFillTx/>
              </a:rPr>
              <a:t> (</a:t>
            </a:r>
            <a:r>
              <a:rPr b="1" dirty="0" lang="en-GB">
                <a:uFillTx/>
              </a:rPr>
              <a:t>Footprints) </a:t>
            </a:r>
            <a:r>
              <a:rPr dirty="0" lang="en-US">
                <a:uFillTx/>
              </a:rPr>
              <a:t>: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dirty="0" lang="en-US" sz="3200">
                <a:uFillTx/>
              </a:rPr>
              <a:t>Current tool used for data management plan creation</a:t>
            </a:r>
            <a:r>
              <a:rPr dirty="0" lang="en-GB" sz="3200">
                <a:uFillTx/>
              </a:rPr>
              <a:t> </a:t>
            </a:r>
            <a:br>
              <a:rPr dirty="0" lang="en-GB" sz="3200">
                <a:uFillTx/>
              </a:rPr>
            </a:br>
            <a:r>
              <a:rPr dirty="0" lang="en-GB" sz="3200">
                <a:uFillTx/>
              </a:rPr>
              <a:t>and dataset registration/description</a:t>
            </a:r>
            <a:r>
              <a:rPr dirty="0" lang="en-GB">
                <a:uFillTx/>
              </a:rPr>
              <a:t> </a:t>
            </a:r>
            <a:endParaRPr b="1" dirty="0" lang="en-GB" sz="2400">
              <a:uFillTx/>
            </a:endParaRPr>
          </a:p>
          <a:p>
            <a:pPr>
              <a:lnSpc>
                <a:spcPct val="100000"/>
              </a:lnSpc>
              <a:spcAft>
                <a:spcPts val="200"/>
              </a:spcAft>
            </a:pPr>
            <a:br>
              <a:rPr b="1" dirty="0" lang="en-GB" sz="2400">
                <a:uFillTx/>
              </a:rPr>
            </a:br>
            <a:r>
              <a:rPr b="1" dirty="0" err="1" lang="en-GB" sz="3600">
                <a:uFillTx/>
              </a:rPr>
              <a:t>Symplectic</a:t>
            </a:r>
            <a:r>
              <a:rPr b="1" dirty="0" lang="en-GB" sz="3600">
                <a:uFillTx/>
              </a:rPr>
              <a:t> Elements:</a:t>
            </a:r>
            <a:br>
              <a:rPr dirty="0" lang="en-GB" sz="3200">
                <a:uFillTx/>
              </a:rPr>
            </a:br>
            <a:r>
              <a:rPr dirty="0" lang="en-GB" sz="3200">
                <a:uFillTx/>
              </a:rPr>
              <a:t>Current platform/s for publications management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dirty="0" lang="en-GB" sz="2400">
              <a:uFillTx/>
            </a:endParaRP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b="1" dirty="0" lang="en-GB" sz="3600">
                <a:uFillTx/>
              </a:rPr>
              <a:t>Fez/Fedora (DRO)</a:t>
            </a:r>
            <a:r>
              <a:rPr b="1" dirty="0" lang="en-GB" sz="3200">
                <a:uFillTx/>
              </a:rPr>
              <a:t>: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dirty="0" lang="en-GB" sz="3200">
                <a:uFillTx/>
              </a:rPr>
              <a:t>Current Institutional Repository platform</a:t>
            </a:r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8" y="1627322"/>
            <a:ext cx="10193790" cy="490765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b="1" dirty="0" lang="en-US">
                <a:uFillTx/>
              </a:rPr>
              <a:t>Data</a:t>
            </a: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Perception that Footprints (</a:t>
            </a:r>
            <a:r>
              <a:rPr dirty="0" err="1" lang="en-US">
                <a:uFillTx/>
              </a:rPr>
              <a:t>ReDBox</a:t>
            </a:r>
            <a:r>
              <a:rPr dirty="0" lang="en-US">
                <a:uFillTx/>
              </a:rPr>
              <a:t>) is not  intuitive for end users describing datasets</a:t>
            </a:r>
            <a:br>
              <a:rPr dirty="0" lang="en-US">
                <a:uFillTx/>
              </a:rPr>
            </a:br>
            <a:r>
              <a:rPr dirty="0" lang="en-US">
                <a:uFillTx/>
              </a:rPr>
              <a:t> </a:t>
            </a: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Current Footprints workflow does not automatically link to data storage – separate processes</a:t>
            </a: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Doesn’t facilitate presentation of data</a:t>
            </a:r>
          </a:p>
          <a:p>
            <a:pPr indent="-274638" lvl="4" marL="901700"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3400">
                <a:uFillTx/>
              </a:rPr>
              <a:t>Facilitates description of data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Renewed emphasis on the importance of research data management tools University-wide</a:t>
            </a:r>
          </a:p>
          <a:p>
            <a:pPr indent="-571500" marL="571500"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pPr indent="-571500" marL="571500"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331816"/>
            <a:ext cx="8526856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4400">
                <a:solidFill>
                  <a:schemeClr val="bg1"/>
                </a:solidFill>
                <a:uFillTx/>
              </a:rPr>
              <a:t>Rationale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3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4</a:t>
            </a:fld>
            <a:endParaRPr dirty="0" lang="en-GB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Picture 5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-208179"/>
            <a:ext cx="10068300" cy="674316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8" y="1758950"/>
            <a:ext cx="10193790" cy="4776031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b="1" dirty="0" lang="en-US">
                <a:uFillTx/>
              </a:rPr>
              <a:t>Publications</a:t>
            </a: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Deakin Research Online (DRO) a Fez/Fedora based repository has been in place since 2008</a:t>
            </a: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Key platform in our ability to make research outputs accessible and discoverable</a:t>
            </a:r>
            <a:br>
              <a:rPr dirty="0" lang="en-US">
                <a:uFillTx/>
              </a:rPr>
            </a:b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Legacy platform now unable to take full advantage of </a:t>
            </a:r>
            <a:r>
              <a:rPr dirty="0" err="1" lang="en-US">
                <a:uFillTx/>
              </a:rPr>
              <a:t>Symplectic</a:t>
            </a:r>
            <a:r>
              <a:rPr dirty="0" lang="en-US">
                <a:uFillTx/>
              </a:rPr>
              <a:t> Elements functionality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305860"/>
            <a:ext cx="8526856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4000">
                <a:solidFill>
                  <a:schemeClr val="bg1"/>
                </a:solidFill>
                <a:uFillTx/>
              </a:rPr>
              <a:t>Rationale</a:t>
            </a:r>
            <a:endParaRPr dirty="0" lang="en-US" sz="40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5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8" y="1758950"/>
            <a:ext cx="10193790" cy="452454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2500" lnSpcReduction="20000"/>
          </a:bodyPr>
          <a:lstStyle/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b="1" dirty="0" lang="en-US">
                <a:uFillTx/>
              </a:rPr>
              <a:t>Decided to undertake six month proof of concept implementation of </a:t>
            </a:r>
            <a:r>
              <a:rPr b="1" dirty="0" err="1" lang="en-US">
                <a:uFillTx/>
              </a:rPr>
              <a:t>Figshare</a:t>
            </a:r>
            <a:r>
              <a:rPr b="1" dirty="0" lang="en-US">
                <a:uFillTx/>
              </a:rPr>
              <a:t> </a:t>
            </a:r>
          </a:p>
          <a:p>
            <a:pPr indent="450850" lvl="1" marL="623888"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3600">
                <a:uFillTx/>
              </a:rPr>
              <a:t> Testing the functionality related to data the   </a:t>
            </a:r>
            <a:br>
              <a:rPr dirty="0" lang="en-US" sz="3600">
                <a:uFillTx/>
              </a:rPr>
            </a:br>
            <a:r>
              <a:rPr dirty="0" lang="en-US" sz="3600">
                <a:uFillTx/>
              </a:rPr>
              <a:t>      primary aim</a:t>
            </a:r>
            <a:br>
              <a:rPr dirty="0" lang="en-US" sz="3600">
                <a:uFillTx/>
              </a:rPr>
            </a:br>
            <a:endParaRPr dirty="0" lang="en-US" sz="3600">
              <a:uFillTx/>
            </a:endParaRPr>
          </a:p>
          <a:p>
            <a:pPr indent="-571500" lvl="1" marL="1195388"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3600">
                <a:uFillTx/>
              </a:rPr>
              <a:t>Opportunity to explore its potential as a   </a:t>
            </a:r>
            <a:br>
              <a:rPr dirty="0" lang="en-US" sz="3600">
                <a:uFillTx/>
              </a:rPr>
            </a:br>
            <a:r>
              <a:rPr dirty="0" lang="en-US" sz="3600">
                <a:uFillTx/>
              </a:rPr>
              <a:t>publication repository platform</a:t>
            </a:r>
            <a:br>
              <a:rPr dirty="0" lang="en-US" sz="3600">
                <a:uFillTx/>
              </a:rPr>
            </a:br>
            <a:endParaRPr dirty="0" lang="en-US" sz="3600">
              <a:uFillTx/>
            </a:endParaRPr>
          </a:p>
          <a:p>
            <a:pPr indent="492125" lvl="1" marL="623888"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3600">
                <a:uFillTx/>
              </a:rPr>
              <a:t>Genuine proof of concept </a:t>
            </a:r>
            <a:br>
              <a:rPr dirty="0" lang="en-US" sz="3600">
                <a:uFillTx/>
              </a:rPr>
            </a:br>
            <a:endParaRPr dirty="0" lang="en-US" sz="2400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305860"/>
            <a:ext cx="8526856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4000">
                <a:solidFill>
                  <a:schemeClr val="bg1"/>
                </a:solidFill>
                <a:uFillTx/>
              </a:rPr>
              <a:t>Scope</a:t>
            </a:r>
            <a:endParaRPr dirty="0" lang="en-US" sz="40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6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8" y="1758950"/>
            <a:ext cx="11303672" cy="498421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Understanding the way groups work an initial challenge </a:t>
            </a:r>
          </a:p>
          <a:p>
            <a:pPr indent="-358775" lvl="2" marL="1074738"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2800">
                <a:uFillTx/>
              </a:rPr>
              <a:t>The association of the custom fields with groups and how inheritance works</a:t>
            </a:r>
          </a:p>
          <a:p>
            <a:pPr indent="-358775" lvl="2" marL="1074738"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2800">
                <a:uFillTx/>
              </a:rPr>
              <a:t>Made more complex by our requirement to test publications</a:t>
            </a:r>
          </a:p>
          <a:p>
            <a:pPr indent="-358775" lvl="2" marL="1074738"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2800">
                <a:uFillTx/>
              </a:rPr>
              <a:t>For Deakin, the group hierarchy was a major milestone</a:t>
            </a:r>
          </a:p>
          <a:p>
            <a:pPr indent="0" lvl="2">
              <a:spcBef>
                <a:spcPts val="300"/>
              </a:spcBef>
              <a:spcAft>
                <a:spcPts val="300"/>
              </a:spcAft>
              <a:buNone/>
            </a:pPr>
            <a:endParaRPr dirty="0" lang="en-US" sz="2800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The user and project quotas also took time to understand and configure</a:t>
            </a: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305860"/>
            <a:ext cx="8526856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4000">
                <a:solidFill>
                  <a:schemeClr val="bg1"/>
                </a:solidFill>
                <a:uFillTx/>
              </a:rPr>
              <a:t>Implementation</a:t>
            </a:r>
            <a:endParaRPr dirty="0" lang="en-US" sz="40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7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7163" y="1616075"/>
            <a:ext cx="11179686" cy="452454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77500" lnSpcReduction="20000"/>
          </a:bodyPr>
          <a:lstStyle/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For Research publications testing the integration with Elements a key aspect</a:t>
            </a:r>
            <a:br>
              <a:rPr dirty="0" lang="en-US">
                <a:uFillTx/>
              </a:rPr>
            </a:b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>
                <a:uFillTx/>
              </a:rPr>
              <a:t>Experienced delays in establishing this</a:t>
            </a:r>
          </a:p>
          <a:p>
            <a:pPr indent="-571500" marL="11541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>
                <a:uFillTx/>
              </a:rPr>
              <a:t>Our version of Elements and Repository Tools required updating</a:t>
            </a:r>
            <a:br>
              <a:rPr dirty="0" lang="en-US">
                <a:uFillTx/>
              </a:rPr>
            </a:br>
            <a:endParaRPr dirty="0" lang="en-US">
              <a:uFillTx/>
            </a:endParaRPr>
          </a:p>
          <a:p>
            <a:pPr indent="-571500" marL="11541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>
                <a:uFillTx/>
              </a:rPr>
              <a:t>The crosswalk examples not as detailed in regard to  depositing publications</a:t>
            </a:r>
            <a:br>
              <a:rPr dirty="0" lang="en-US">
                <a:uFillTx/>
              </a:rPr>
            </a:br>
            <a:endParaRPr dirty="0" lang="en-US">
              <a:uFillTx/>
            </a:endParaRPr>
          </a:p>
          <a:p>
            <a:pPr indent="-571500" marL="11541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>
                <a:uFillTx/>
              </a:rPr>
              <a:t>The documentation slightly less comprehensive for publications than for data</a:t>
            </a:r>
          </a:p>
          <a:p>
            <a:pPr indent="-571500" marL="11541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>
              <a:uFillTx/>
            </a:endParaRPr>
          </a:p>
          <a:p>
            <a:pPr marL="5826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dirty="0" lang="en-US">
              <a:uFillTx/>
            </a:endParaRPr>
          </a:p>
          <a:p>
            <a:pPr indent="-317500" lvl="1" marL="941388"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pPr indent="-571500" marL="5715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>
              <a:uFillTx/>
            </a:endParaRPr>
          </a:p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305860"/>
            <a:ext cx="8526856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4000">
                <a:solidFill>
                  <a:schemeClr val="bg1"/>
                </a:solidFill>
                <a:uFillTx/>
              </a:rPr>
              <a:t>Implementation</a:t>
            </a:r>
            <a:endParaRPr dirty="0" lang="en-US" sz="40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8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Foot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AU">
                <a:uFillTx/>
              </a:rPr>
              <a:t>Deakin University CRICOS Provider Code: 00113B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537" y="1758950"/>
            <a:ext cx="11117693" cy="498421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b="1" dirty="0" lang="en-US" sz="2800">
                <a:uFillTx/>
              </a:rPr>
              <a:t>Data</a:t>
            </a: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2800">
                <a:uFillTx/>
              </a:rPr>
              <a:t>Feedback so far has indicated that the user experience is positive</a:t>
            </a: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endParaRPr dirty="0" lang="en-US" sz="2800">
              <a:uFillTx/>
            </a:endParaRP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2800">
                <a:uFillTx/>
              </a:rPr>
              <a:t>We have had some continuing issues around engagement and identifying researchers to work with us on the pilot</a:t>
            </a:r>
            <a:br>
              <a:rPr dirty="0" lang="en-US" sz="2800">
                <a:uFillTx/>
              </a:rPr>
            </a:br>
            <a:endParaRPr dirty="0" lang="en-US" sz="2800">
              <a:uFillTx/>
            </a:endParaRPr>
          </a:p>
          <a:p>
            <a:pPr indent="-342900" marL="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B0604020202020204" pitchFamily="34" typeface="Arial"/>
              <a:buChar char="•"/>
            </a:pPr>
            <a:r>
              <a:rPr dirty="0" lang="en-US" sz="2800">
                <a:uFillTx/>
              </a:rPr>
              <a:t>This is due to a range of factors not related to </a:t>
            </a:r>
            <a:r>
              <a:rPr dirty="0" err="1" lang="en-US" sz="2800">
                <a:uFillTx/>
              </a:rPr>
              <a:t>Figshare</a:t>
            </a:r>
            <a:r>
              <a:rPr dirty="0" lang="en-US" sz="2800">
                <a:uFillTx/>
              </a:rPr>
              <a:t>	</a:t>
            </a: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2800">
                <a:uFillTx/>
              </a:rPr>
              <a:t>The timing of the pilot</a:t>
            </a: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r>
              <a:rPr dirty="0" lang="en-US" sz="2800">
                <a:uFillTx/>
              </a:rPr>
              <a:t>The ongoing work to promote the principles of RDM as part of the business as usual of research</a:t>
            </a: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 sz="2800">
              <a:uFillTx/>
            </a:endParaRPr>
          </a:p>
          <a:p>
            <a:pPr indent="-571500" marL="1290637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charset="0" panose="02070309020205020404" pitchFamily="49" typeface="Courier New"/>
              <a:buChar char="o"/>
            </a:pPr>
            <a:endParaRPr dirty="0" lang="en-US">
              <a:uFillTx/>
            </a:endParaRPr>
          </a:p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456" y="305860"/>
            <a:ext cx="8526856" cy="95995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z="4000">
                <a:solidFill>
                  <a:schemeClr val="bg1"/>
                </a:solidFill>
                <a:uFillTx/>
              </a:rPr>
              <a:t>The Journey So Far…</a:t>
            </a:r>
            <a:endParaRPr dirty="0" lang="en-US" sz="40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F5AEA0E0-5CC6-4BD0-905C-A0021E419432}" type="slidenum">
              <a:rPr lang="en-GB" smtClean="0">
                <a:uFillTx/>
              </a:rPr>
              <a:pPr/>
              <a:t>9</a:t>
            </a:fld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Deakin Theme">
  <a:themeElements>
    <a:clrScheme name="DEAKIN ORANGE">
      <a:dk1>
        <a:srgbClr val="373636"/>
      </a:dk1>
      <a:lt1>
        <a:srgbClr val="FFFFFF"/>
      </a:lt1>
      <a:dk2>
        <a:srgbClr val="F76919"/>
      </a:dk2>
      <a:lt2>
        <a:srgbClr val="FFFFFF"/>
      </a:lt2>
      <a:accent1>
        <a:srgbClr val="F76919"/>
      </a:accent1>
      <a:accent2>
        <a:srgbClr val="FFD923"/>
      </a:accent2>
      <a:accent3>
        <a:srgbClr val="0D8572"/>
      </a:accent3>
      <a:accent4>
        <a:srgbClr val="007D98"/>
      </a:accent4>
      <a:accent5>
        <a:srgbClr val="C74298"/>
      </a:accent5>
      <a:accent6>
        <a:srgbClr val="E1E1E1"/>
      </a:accent6>
      <a:hlink>
        <a:srgbClr val="000000"/>
      </a:hlink>
      <a:folHlink>
        <a:srgbClr val="000000"/>
      </a:folHlink>
    </a:clrScheme>
    <a:fontScheme name="Calibri">
      <a:majorFont>
        <a:latin panose="020F0502020204030204"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panose="020F0502020204030204"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panose="020F0302020204030204"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panose="020F0502020204030204"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panose="020F0302020204030204"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panose="020F0502020204030204"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Deakin Theme</Template>
  <TotalTime>603</TotalTime>
  <Words>674</Words>
  <Application>Microsoft Macintosh PowerPoint</Application>
  <PresentationFormat>Widescreen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Deakin Theme</vt:lpstr>
      <vt:lpstr>Figshare : a proof of concept implementation</vt:lpstr>
      <vt:lpstr>Deakin University: Research Data and  Repository Landscape </vt:lpstr>
      <vt:lpstr>Rationale</vt:lpstr>
      <vt:lpstr>PowerPoint Presentation</vt:lpstr>
      <vt:lpstr>Rationale</vt:lpstr>
      <vt:lpstr>Scope</vt:lpstr>
      <vt:lpstr>Implementation</vt:lpstr>
      <vt:lpstr>Implementation</vt:lpstr>
      <vt:lpstr>The Journey So Far…</vt:lpstr>
      <vt:lpstr>The Journey So Far…</vt:lpstr>
      <vt:lpstr>The Journey So Far…</vt:lpstr>
      <vt:lpstr>Insights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Figshare : a proof of concept</dc:title>
  <dc:creator>Jane Miller</dc:creator>
  <cp:lastModifiedBy>Jane Miller</cp:lastModifiedBy>
  <cp:revision>20</cp:revision>
  <cp:lastPrinted>2020-02-17T02:10:35Z</cp:lastPrinted>
  <dcterms:created xsi:type="dcterms:W3CDTF">2020-02-14T02:52:27Z</dcterms:created>
  <dcterms:modified xsi:type="dcterms:W3CDTF">2020-02-17T05:46:21Z</dcterms:modified>
</cp:coreProperties>
</file>