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273" r:id="rId6"/>
    <p:sldId id="278" r:id="rId7"/>
    <p:sldId id="275" r:id="rId8"/>
    <p:sldId id="290" r:id="rId9"/>
    <p:sldId id="295" r:id="rId10"/>
    <p:sldId id="299" r:id="rId11"/>
    <p:sldId id="296" r:id="rId12"/>
    <p:sldId id="297" r:id="rId13"/>
    <p:sldId id="289" r:id="rId14"/>
    <p:sldId id="301" r:id="rId15"/>
    <p:sldId id="302" r:id="rId16"/>
    <p:sldId id="303" r:id="rId17"/>
    <p:sldId id="304" r:id="rId18"/>
    <p:sldId id="300" r:id="rId19"/>
    <p:sldId id="287" r:id="rId20"/>
    <p:sldId id="292" r:id="rId21"/>
    <p:sldId id="293" r:id="rId22"/>
    <p:sldId id="285"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243"/>
    <a:srgbClr val="4D4D4F"/>
    <a:srgbClr val="001246"/>
    <a:srgbClr val="062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C205C-90DB-8BD2-0A23-8C8EACFEE383}" v="636" dt="2020-02-17T23:51:14.438"/>
    <p1510:client id="{7091FF6E-0779-6644-D0CD-E45FE2DCDB30}" v="61" dt="2020-01-13T02:00:51.112"/>
    <p1510:client id="{74CDA053-2F8E-80F7-8F7A-7142167C9275}" v="4" dt="2019-11-19T22:19:56.525"/>
    <p1510:client id="{7CF9571E-7793-C0F6-6C90-06F255026207}" v="10" dt="2020-01-30T06:12:00.500"/>
    <p1510:client id="{E2E87B9C-C09F-ACC9-1C5D-9E8F215D725C}" v="385" dt="2019-11-18T22:18:03.337"/>
    <p1510:client id="{F205F5FF-EA0A-934B-8189-86D091884EC8}" v="31" dt="2020-02-08T04:28:08.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4"/>
    <p:restoredTop sz="93133" autoAdjust="0"/>
  </p:normalViewPr>
  <p:slideViewPr>
    <p:cSldViewPr snapToGrid="0" snapToObjects="1" showGuides="1">
      <p:cViewPr varScale="1">
        <p:scale>
          <a:sx n="103" d="100"/>
          <a:sy n="103" d="100"/>
        </p:scale>
        <p:origin x="354" y="114"/>
      </p:cViewPr>
      <p:guideLst>
        <p:guide/>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Steel" userId="S::kays@federation.edu.au::2a615eb3-c987-4601-a172-1ced04084e23" providerId="AD" clId="Web-{7CF9571E-7793-C0F6-6C90-06F255026207}"/>
    <pc:docChg chg="addSld modSld sldOrd">
      <pc:chgData name="Kay Steel" userId="S::kays@federation.edu.au::2a615eb3-c987-4601-a172-1ced04084e23" providerId="AD" clId="Web-{7CF9571E-7793-C0F6-6C90-06F255026207}" dt="2020-01-30T06:12:00.500" v="8" actId="14100"/>
      <pc:docMkLst>
        <pc:docMk/>
      </pc:docMkLst>
      <pc:sldChg chg="addSp modSp new ord">
        <pc:chgData name="Kay Steel" userId="S::kays@federation.edu.au::2a615eb3-c987-4601-a172-1ced04084e23" providerId="AD" clId="Web-{7CF9571E-7793-C0F6-6C90-06F255026207}" dt="2020-01-30T06:12:00.500" v="8" actId="14100"/>
        <pc:sldMkLst>
          <pc:docMk/>
          <pc:sldMk cId="3260310796" sldId="300"/>
        </pc:sldMkLst>
        <pc:picChg chg="add mod">
          <ac:chgData name="Kay Steel" userId="S::kays@federation.edu.au::2a615eb3-c987-4601-a172-1ced04084e23" providerId="AD" clId="Web-{7CF9571E-7793-C0F6-6C90-06F255026207}" dt="2020-01-30T06:12:00.500" v="8" actId="14100"/>
          <ac:picMkLst>
            <pc:docMk/>
            <pc:sldMk cId="3260310796" sldId="300"/>
            <ac:picMk id="5" creationId="{17619C82-64FF-4859-94F4-0B459CF83C42}"/>
          </ac:picMkLst>
        </pc:picChg>
      </pc:sldChg>
    </pc:docChg>
  </pc:docChgLst>
  <pc:docChgLst>
    <pc:chgData name="Kay Steel" userId="S::kays@federation.edu.au::2a615eb3-c987-4601-a172-1ced04084e23" providerId="AD" clId="Web-{0DEC205C-90DB-8BD2-0A23-8C8EACFEE383}"/>
    <pc:docChg chg="addSld delSld modSld sldOrd">
      <pc:chgData name="Kay Steel" userId="S::kays@federation.edu.au::2a615eb3-c987-4601-a172-1ced04084e23" providerId="AD" clId="Web-{0DEC205C-90DB-8BD2-0A23-8C8EACFEE383}" dt="2020-02-17T23:51:14.438" v="638" actId="20577"/>
      <pc:docMkLst>
        <pc:docMk/>
      </pc:docMkLst>
      <pc:sldChg chg="modSp">
        <pc:chgData name="Kay Steel" userId="S::kays@federation.edu.au::2a615eb3-c987-4601-a172-1ced04084e23" providerId="AD" clId="Web-{0DEC205C-90DB-8BD2-0A23-8C8EACFEE383}" dt="2020-02-17T22:37:06.132" v="545" actId="20577"/>
        <pc:sldMkLst>
          <pc:docMk/>
          <pc:sldMk cId="4176391192" sldId="275"/>
        </pc:sldMkLst>
        <pc:spChg chg="mod">
          <ac:chgData name="Kay Steel" userId="S::kays@federation.edu.au::2a615eb3-c987-4601-a172-1ced04084e23" providerId="AD" clId="Web-{0DEC205C-90DB-8BD2-0A23-8C8EACFEE383}" dt="2020-02-17T02:24:31.314" v="266" actId="20577"/>
          <ac:spMkLst>
            <pc:docMk/>
            <pc:sldMk cId="4176391192" sldId="275"/>
            <ac:spMk id="2" creationId="{00000000-0000-0000-0000-000000000000}"/>
          </ac:spMkLst>
        </pc:spChg>
        <pc:spChg chg="mod">
          <ac:chgData name="Kay Steel" userId="S::kays@federation.edu.au::2a615eb3-c987-4601-a172-1ced04084e23" providerId="AD" clId="Web-{0DEC205C-90DB-8BD2-0A23-8C8EACFEE383}" dt="2020-02-17T22:37:06.132" v="545" actId="20577"/>
          <ac:spMkLst>
            <pc:docMk/>
            <pc:sldMk cId="4176391192" sldId="275"/>
            <ac:spMk id="3" creationId="{00000000-0000-0000-0000-000000000000}"/>
          </ac:spMkLst>
        </pc:spChg>
      </pc:sldChg>
      <pc:sldChg chg="modSp">
        <pc:chgData name="Kay Steel" userId="S::kays@federation.edu.au::2a615eb3-c987-4601-a172-1ced04084e23" providerId="AD" clId="Web-{0DEC205C-90DB-8BD2-0A23-8C8EACFEE383}" dt="2020-02-17T22:32:05.413" v="540" actId="20577"/>
        <pc:sldMkLst>
          <pc:docMk/>
          <pc:sldMk cId="3456151084" sldId="278"/>
        </pc:sldMkLst>
        <pc:spChg chg="mod">
          <ac:chgData name="Kay Steel" userId="S::kays@federation.edu.au::2a615eb3-c987-4601-a172-1ced04084e23" providerId="AD" clId="Web-{0DEC205C-90DB-8BD2-0A23-8C8EACFEE383}" dt="2020-02-17T22:32:05.413" v="540" actId="20577"/>
          <ac:spMkLst>
            <pc:docMk/>
            <pc:sldMk cId="3456151084" sldId="278"/>
            <ac:spMk id="3" creationId="{00000000-0000-0000-0000-000000000000}"/>
          </ac:spMkLst>
        </pc:spChg>
      </pc:sldChg>
      <pc:sldChg chg="del ord">
        <pc:chgData name="Kay Steel" userId="S::kays@federation.edu.au::2a615eb3-c987-4601-a172-1ced04084e23" providerId="AD" clId="Web-{0DEC205C-90DB-8BD2-0A23-8C8EACFEE383}" dt="2020-02-16T23:37:38.718" v="37"/>
        <pc:sldMkLst>
          <pc:docMk/>
          <pc:sldMk cId="2940198035" sldId="286"/>
        </pc:sldMkLst>
      </pc:sldChg>
      <pc:sldChg chg="modSp">
        <pc:chgData name="Kay Steel" userId="S::kays@federation.edu.au::2a615eb3-c987-4601-a172-1ced04084e23" providerId="AD" clId="Web-{0DEC205C-90DB-8BD2-0A23-8C8EACFEE383}" dt="2020-02-17T23:13:08.540" v="627" actId="20577"/>
        <pc:sldMkLst>
          <pc:docMk/>
          <pc:sldMk cId="2991970052" sldId="287"/>
        </pc:sldMkLst>
        <pc:spChg chg="mod">
          <ac:chgData name="Kay Steel" userId="S::kays@federation.edu.au::2a615eb3-c987-4601-a172-1ced04084e23" providerId="AD" clId="Web-{0DEC205C-90DB-8BD2-0A23-8C8EACFEE383}" dt="2020-02-17T22:57:24.102" v="600" actId="20577"/>
          <ac:spMkLst>
            <pc:docMk/>
            <pc:sldMk cId="2991970052" sldId="287"/>
            <ac:spMk id="2" creationId="{00000000-0000-0000-0000-000000000000}"/>
          </ac:spMkLst>
        </pc:spChg>
        <pc:spChg chg="mod">
          <ac:chgData name="Kay Steel" userId="S::kays@federation.edu.au::2a615eb3-c987-4601-a172-1ced04084e23" providerId="AD" clId="Web-{0DEC205C-90DB-8BD2-0A23-8C8EACFEE383}" dt="2020-02-17T23:13:08.540" v="627" actId="20577"/>
          <ac:spMkLst>
            <pc:docMk/>
            <pc:sldMk cId="2991970052" sldId="287"/>
            <ac:spMk id="3" creationId="{00000000-0000-0000-0000-000000000000}"/>
          </ac:spMkLst>
        </pc:spChg>
      </pc:sldChg>
      <pc:sldChg chg="modSp">
        <pc:chgData name="Kay Steel" userId="S::kays@federation.edu.au::2a615eb3-c987-4601-a172-1ced04084e23" providerId="AD" clId="Web-{0DEC205C-90DB-8BD2-0A23-8C8EACFEE383}" dt="2020-02-17T22:45:24.835" v="580" actId="20577"/>
        <pc:sldMkLst>
          <pc:docMk/>
          <pc:sldMk cId="2228109561" sldId="289"/>
        </pc:sldMkLst>
        <pc:spChg chg="mod">
          <ac:chgData name="Kay Steel" userId="S::kays@federation.edu.au::2a615eb3-c987-4601-a172-1ced04084e23" providerId="AD" clId="Web-{0DEC205C-90DB-8BD2-0A23-8C8EACFEE383}" dt="2020-02-17T22:43:15.210" v="561" actId="20577"/>
          <ac:spMkLst>
            <pc:docMk/>
            <pc:sldMk cId="2228109561" sldId="289"/>
            <ac:spMk id="2" creationId="{00000000-0000-0000-0000-000000000000}"/>
          </ac:spMkLst>
        </pc:spChg>
        <pc:spChg chg="mod">
          <ac:chgData name="Kay Steel" userId="S::kays@federation.edu.au::2a615eb3-c987-4601-a172-1ced04084e23" providerId="AD" clId="Web-{0DEC205C-90DB-8BD2-0A23-8C8EACFEE383}" dt="2020-02-17T22:45:24.835" v="580" actId="20577"/>
          <ac:spMkLst>
            <pc:docMk/>
            <pc:sldMk cId="2228109561" sldId="289"/>
            <ac:spMk id="3" creationId="{00000000-0000-0000-0000-000000000000}"/>
          </ac:spMkLst>
        </pc:spChg>
      </pc:sldChg>
      <pc:sldChg chg="modSp">
        <pc:chgData name="Kay Steel" userId="S::kays@federation.edu.au::2a615eb3-c987-4601-a172-1ced04084e23" providerId="AD" clId="Web-{0DEC205C-90DB-8BD2-0A23-8C8EACFEE383}" dt="2020-02-17T05:47:20.996" v="522" actId="20577"/>
        <pc:sldMkLst>
          <pc:docMk/>
          <pc:sldMk cId="1723982769" sldId="290"/>
        </pc:sldMkLst>
        <pc:spChg chg="mod">
          <ac:chgData name="Kay Steel" userId="S::kays@federation.edu.au::2a615eb3-c987-4601-a172-1ced04084e23" providerId="AD" clId="Web-{0DEC205C-90DB-8BD2-0A23-8C8EACFEE383}" dt="2020-02-17T05:47:20.996" v="522" actId="20577"/>
          <ac:spMkLst>
            <pc:docMk/>
            <pc:sldMk cId="1723982769" sldId="290"/>
            <ac:spMk id="2" creationId="{00000000-0000-0000-0000-000000000000}"/>
          </ac:spMkLst>
        </pc:spChg>
        <pc:spChg chg="mod">
          <ac:chgData name="Kay Steel" userId="S::kays@federation.edu.au::2a615eb3-c987-4601-a172-1ced04084e23" providerId="AD" clId="Web-{0DEC205C-90DB-8BD2-0A23-8C8EACFEE383}" dt="2020-02-17T02:28:03.267" v="293" actId="20577"/>
          <ac:spMkLst>
            <pc:docMk/>
            <pc:sldMk cId="1723982769" sldId="290"/>
            <ac:spMk id="3" creationId="{00000000-0000-0000-0000-000000000000}"/>
          </ac:spMkLst>
        </pc:spChg>
      </pc:sldChg>
      <pc:sldChg chg="modSp ord">
        <pc:chgData name="Kay Steel" userId="S::kays@federation.edu.au::2a615eb3-c987-4601-a172-1ced04084e23" providerId="AD" clId="Web-{0DEC205C-90DB-8BD2-0A23-8C8EACFEE383}" dt="2020-02-17T23:51:14.438" v="638" actId="20577"/>
        <pc:sldMkLst>
          <pc:docMk/>
          <pc:sldMk cId="2035491189" sldId="292"/>
        </pc:sldMkLst>
        <pc:spChg chg="mod">
          <ac:chgData name="Kay Steel" userId="S::kays@federation.edu.au::2a615eb3-c987-4601-a172-1ced04084e23" providerId="AD" clId="Web-{0DEC205C-90DB-8BD2-0A23-8C8EACFEE383}" dt="2020-02-17T22:57:04.883" v="598" actId="20577"/>
          <ac:spMkLst>
            <pc:docMk/>
            <pc:sldMk cId="2035491189" sldId="292"/>
            <ac:spMk id="2" creationId="{00000000-0000-0000-0000-000000000000}"/>
          </ac:spMkLst>
        </pc:spChg>
        <pc:spChg chg="mod">
          <ac:chgData name="Kay Steel" userId="S::kays@federation.edu.au::2a615eb3-c987-4601-a172-1ced04084e23" providerId="AD" clId="Web-{0DEC205C-90DB-8BD2-0A23-8C8EACFEE383}" dt="2020-02-17T23:51:14.438" v="638" actId="20577"/>
          <ac:spMkLst>
            <pc:docMk/>
            <pc:sldMk cId="2035491189" sldId="292"/>
            <ac:spMk id="3" creationId="{00000000-0000-0000-0000-000000000000}"/>
          </ac:spMkLst>
        </pc:spChg>
      </pc:sldChg>
      <pc:sldChg chg="modSp">
        <pc:chgData name="Kay Steel" userId="S::kays@federation.edu.au::2a615eb3-c987-4601-a172-1ced04084e23" providerId="AD" clId="Web-{0DEC205C-90DB-8BD2-0A23-8C8EACFEE383}" dt="2020-02-17T23:20:46.978" v="634" actId="20577"/>
        <pc:sldMkLst>
          <pc:docMk/>
          <pc:sldMk cId="611309919" sldId="293"/>
        </pc:sldMkLst>
        <pc:spChg chg="mod">
          <ac:chgData name="Kay Steel" userId="S::kays@federation.edu.au::2a615eb3-c987-4601-a172-1ced04084e23" providerId="AD" clId="Web-{0DEC205C-90DB-8BD2-0A23-8C8EACFEE383}" dt="2020-02-17T05:44:32.855" v="520" actId="20577"/>
          <ac:spMkLst>
            <pc:docMk/>
            <pc:sldMk cId="611309919" sldId="293"/>
            <ac:spMk id="2" creationId="{00000000-0000-0000-0000-000000000000}"/>
          </ac:spMkLst>
        </pc:spChg>
        <pc:spChg chg="mod">
          <ac:chgData name="Kay Steel" userId="S::kays@federation.edu.au::2a615eb3-c987-4601-a172-1ced04084e23" providerId="AD" clId="Web-{0DEC205C-90DB-8BD2-0A23-8C8EACFEE383}" dt="2020-02-17T23:20:46.978" v="634" actId="20577"/>
          <ac:spMkLst>
            <pc:docMk/>
            <pc:sldMk cId="611309919" sldId="293"/>
            <ac:spMk id="3" creationId="{00000000-0000-0000-0000-000000000000}"/>
          </ac:spMkLst>
        </pc:spChg>
      </pc:sldChg>
      <pc:sldChg chg="ord">
        <pc:chgData name="Kay Steel" userId="S::kays@federation.edu.au::2a615eb3-c987-4601-a172-1ced04084e23" providerId="AD" clId="Web-{0DEC205C-90DB-8BD2-0A23-8C8EACFEE383}" dt="2020-02-17T05:43:57.558" v="517"/>
        <pc:sldMkLst>
          <pc:docMk/>
          <pc:sldMk cId="3260310796" sldId="300"/>
        </pc:sldMkLst>
      </pc:sldChg>
      <pc:sldChg chg="modSp new">
        <pc:chgData name="Kay Steel" userId="S::kays@federation.edu.au::2a615eb3-c987-4601-a172-1ced04084e23" providerId="AD" clId="Web-{0DEC205C-90DB-8BD2-0A23-8C8EACFEE383}" dt="2020-02-17T04:21:19.177" v="299" actId="20577"/>
        <pc:sldMkLst>
          <pc:docMk/>
          <pc:sldMk cId="3860355195" sldId="301"/>
        </pc:sldMkLst>
        <pc:spChg chg="mod">
          <ac:chgData name="Kay Steel" userId="S::kays@federation.edu.au::2a615eb3-c987-4601-a172-1ced04084e23" providerId="AD" clId="Web-{0DEC205C-90DB-8BD2-0A23-8C8EACFEE383}" dt="2020-02-17T00:34:05.724" v="99" actId="20577"/>
          <ac:spMkLst>
            <pc:docMk/>
            <pc:sldMk cId="3860355195" sldId="301"/>
            <ac:spMk id="2" creationId="{2D99BC0A-41BC-4358-B466-6E1868005242}"/>
          </ac:spMkLst>
        </pc:spChg>
        <pc:spChg chg="mod">
          <ac:chgData name="Kay Steel" userId="S::kays@federation.edu.au::2a615eb3-c987-4601-a172-1ced04084e23" providerId="AD" clId="Web-{0DEC205C-90DB-8BD2-0A23-8C8EACFEE383}" dt="2020-02-17T04:21:19.177" v="299" actId="20577"/>
          <ac:spMkLst>
            <pc:docMk/>
            <pc:sldMk cId="3860355195" sldId="301"/>
            <ac:spMk id="3" creationId="{6426A9A7-5BF5-4767-BEB4-E04B6B051FA1}"/>
          </ac:spMkLst>
        </pc:spChg>
      </pc:sldChg>
      <pc:sldChg chg="modSp new">
        <pc:chgData name="Kay Steel" userId="S::kays@federation.edu.au::2a615eb3-c987-4601-a172-1ced04084e23" providerId="AD" clId="Web-{0DEC205C-90DB-8BD2-0A23-8C8EACFEE383}" dt="2020-02-17T22:48:32.507" v="583" actId="20577"/>
        <pc:sldMkLst>
          <pc:docMk/>
          <pc:sldMk cId="2241721677" sldId="302"/>
        </pc:sldMkLst>
        <pc:spChg chg="mod">
          <ac:chgData name="Kay Steel" userId="S::kays@federation.edu.au::2a615eb3-c987-4601-a172-1ced04084e23" providerId="AD" clId="Web-{0DEC205C-90DB-8BD2-0A23-8C8EACFEE383}" dt="2020-02-17T04:31:07.443" v="441" actId="20577"/>
          <ac:spMkLst>
            <pc:docMk/>
            <pc:sldMk cId="2241721677" sldId="302"/>
            <ac:spMk id="2" creationId="{BAF28F02-B586-458D-A007-57C52D8C65C9}"/>
          </ac:spMkLst>
        </pc:spChg>
        <pc:spChg chg="mod">
          <ac:chgData name="Kay Steel" userId="S::kays@federation.edu.au::2a615eb3-c987-4601-a172-1ced04084e23" providerId="AD" clId="Web-{0DEC205C-90DB-8BD2-0A23-8C8EACFEE383}" dt="2020-02-17T22:48:32.507" v="583" actId="20577"/>
          <ac:spMkLst>
            <pc:docMk/>
            <pc:sldMk cId="2241721677" sldId="302"/>
            <ac:spMk id="3" creationId="{0BECCDFB-9FF7-4401-B01B-CAA277D95462}"/>
          </ac:spMkLst>
        </pc:spChg>
      </pc:sldChg>
      <pc:sldChg chg="modSp new">
        <pc:chgData name="Kay Steel" userId="S::kays@federation.edu.au::2a615eb3-c987-4601-a172-1ced04084e23" providerId="AD" clId="Web-{0DEC205C-90DB-8BD2-0A23-8C8EACFEE383}" dt="2020-02-17T23:47:12.471" v="636" actId="20577"/>
        <pc:sldMkLst>
          <pc:docMk/>
          <pc:sldMk cId="2716729115" sldId="303"/>
        </pc:sldMkLst>
        <pc:spChg chg="mod">
          <ac:chgData name="Kay Steel" userId="S::kays@federation.edu.au::2a615eb3-c987-4601-a172-1ced04084e23" providerId="AD" clId="Web-{0DEC205C-90DB-8BD2-0A23-8C8EACFEE383}" dt="2020-02-17T04:31:16.130" v="446" actId="20577"/>
          <ac:spMkLst>
            <pc:docMk/>
            <pc:sldMk cId="2716729115" sldId="303"/>
            <ac:spMk id="2" creationId="{434B5495-8A16-49B5-98DE-AAE94CA2A34D}"/>
          </ac:spMkLst>
        </pc:spChg>
        <pc:spChg chg="mod">
          <ac:chgData name="Kay Steel" userId="S::kays@federation.edu.au::2a615eb3-c987-4601-a172-1ced04084e23" providerId="AD" clId="Web-{0DEC205C-90DB-8BD2-0A23-8C8EACFEE383}" dt="2020-02-17T23:47:12.471" v="636" actId="20577"/>
          <ac:spMkLst>
            <pc:docMk/>
            <pc:sldMk cId="2716729115" sldId="303"/>
            <ac:spMk id="3" creationId="{57222DAE-4CE9-4556-B4BE-B1113070A0B0}"/>
          </ac:spMkLst>
        </pc:spChg>
      </pc:sldChg>
      <pc:sldChg chg="modSp new">
        <pc:chgData name="Kay Steel" userId="S::kays@federation.edu.au::2a615eb3-c987-4601-a172-1ced04084e23" providerId="AD" clId="Web-{0DEC205C-90DB-8BD2-0A23-8C8EACFEE383}" dt="2020-02-17T05:43:21.871" v="516" actId="20577"/>
        <pc:sldMkLst>
          <pc:docMk/>
          <pc:sldMk cId="4263242607" sldId="304"/>
        </pc:sldMkLst>
        <pc:spChg chg="mod">
          <ac:chgData name="Kay Steel" userId="S::kays@federation.edu.au::2a615eb3-c987-4601-a172-1ced04084e23" providerId="AD" clId="Web-{0DEC205C-90DB-8BD2-0A23-8C8EACFEE383}" dt="2020-02-17T05:43:21.871" v="516" actId="20577"/>
          <ac:spMkLst>
            <pc:docMk/>
            <pc:sldMk cId="4263242607" sldId="304"/>
            <ac:spMk id="2" creationId="{6D9CADB4-E1CD-4D32-815E-5481098CF288}"/>
          </ac:spMkLst>
        </pc:spChg>
        <pc:spChg chg="mod">
          <ac:chgData name="Kay Steel" userId="S::kays@federation.edu.au::2a615eb3-c987-4601-a172-1ced04084e23" providerId="AD" clId="Web-{0DEC205C-90DB-8BD2-0A23-8C8EACFEE383}" dt="2020-02-17T05:25:17.369" v="504" actId="20577"/>
          <ac:spMkLst>
            <pc:docMk/>
            <pc:sldMk cId="4263242607" sldId="304"/>
            <ac:spMk id="3" creationId="{B7DFF20F-ED98-4A30-8EF9-33A2B3B5E90C}"/>
          </ac:spMkLst>
        </pc:spChg>
      </pc:sldChg>
    </pc:docChg>
  </pc:docChgLst>
  <pc:docChgLst>
    <pc:chgData name="Kay Steel" userId="S::kays@federation.edu.au::2a615eb3-c987-4601-a172-1ced04084e23" providerId="AD" clId="Web-{E2E87B9C-C09F-ACC9-1C5D-9E8F215D725C}"/>
    <pc:docChg chg="addSld delSld modSld sldOrd">
      <pc:chgData name="Kay Steel" userId="S::kays@federation.edu.au::2a615eb3-c987-4601-a172-1ced04084e23" providerId="AD" clId="Web-{E2E87B9C-C09F-ACC9-1C5D-9E8F215D725C}" dt="2019-11-18T22:18:03.337" v="379" actId="20577"/>
      <pc:docMkLst>
        <pc:docMk/>
      </pc:docMkLst>
      <pc:sldChg chg="del">
        <pc:chgData name="Kay Steel" userId="S::kays@federation.edu.au::2a615eb3-c987-4601-a172-1ced04084e23" providerId="AD" clId="Web-{E2E87B9C-C09F-ACC9-1C5D-9E8F215D725C}" dt="2019-11-14T04:23:47.791" v="0"/>
        <pc:sldMkLst>
          <pc:docMk/>
          <pc:sldMk cId="1519727504" sldId="256"/>
        </pc:sldMkLst>
      </pc:sldChg>
      <pc:sldChg chg="modSp">
        <pc:chgData name="Kay Steel" userId="S::kays@federation.edu.au::2a615eb3-c987-4601-a172-1ced04084e23" providerId="AD" clId="Web-{E2E87B9C-C09F-ACC9-1C5D-9E8F215D725C}" dt="2019-11-14T04:24:25.541" v="12" actId="20577"/>
        <pc:sldMkLst>
          <pc:docMk/>
          <pc:sldMk cId="1601662071" sldId="273"/>
        </pc:sldMkLst>
        <pc:spChg chg="mod">
          <ac:chgData name="Kay Steel" userId="S::kays@federation.edu.au::2a615eb3-c987-4601-a172-1ced04084e23" providerId="AD" clId="Web-{E2E87B9C-C09F-ACC9-1C5D-9E8F215D725C}" dt="2019-11-14T04:24:03.812" v="7" actId="20577"/>
          <ac:spMkLst>
            <pc:docMk/>
            <pc:sldMk cId="1601662071" sldId="273"/>
            <ac:spMk id="2" creationId="{00000000-0000-0000-0000-000000000000}"/>
          </ac:spMkLst>
        </pc:spChg>
        <pc:spChg chg="mod">
          <ac:chgData name="Kay Steel" userId="S::kays@federation.edu.au::2a615eb3-c987-4601-a172-1ced04084e23" providerId="AD" clId="Web-{E2E87B9C-C09F-ACC9-1C5D-9E8F215D725C}" dt="2019-11-14T04:24:25.541" v="12" actId="20577"/>
          <ac:spMkLst>
            <pc:docMk/>
            <pc:sldMk cId="1601662071" sldId="273"/>
            <ac:spMk id="3" creationId="{00000000-0000-0000-0000-000000000000}"/>
          </ac:spMkLst>
        </pc:spChg>
      </pc:sldChg>
      <pc:sldChg chg="del">
        <pc:chgData name="Kay Steel" userId="S::kays@federation.edu.au::2a615eb3-c987-4601-a172-1ced04084e23" providerId="AD" clId="Web-{E2E87B9C-C09F-ACC9-1C5D-9E8F215D725C}" dt="2019-11-14T04:24:42.369" v="13"/>
        <pc:sldMkLst>
          <pc:docMk/>
          <pc:sldMk cId="967970144" sldId="274"/>
        </pc:sldMkLst>
      </pc:sldChg>
      <pc:sldChg chg="modSp">
        <pc:chgData name="Kay Steel" userId="S::kays@federation.edu.au::2a615eb3-c987-4601-a172-1ced04084e23" providerId="AD" clId="Web-{E2E87B9C-C09F-ACC9-1C5D-9E8F215D725C}" dt="2019-11-15T03:28:59.719" v="287" actId="20577"/>
        <pc:sldMkLst>
          <pc:docMk/>
          <pc:sldMk cId="4176391192" sldId="275"/>
        </pc:sldMkLst>
        <pc:spChg chg="mod">
          <ac:chgData name="Kay Steel" userId="S::kays@federation.edu.au::2a615eb3-c987-4601-a172-1ced04084e23" providerId="AD" clId="Web-{E2E87B9C-C09F-ACC9-1C5D-9E8F215D725C}" dt="2019-11-14T04:29:27.244" v="74" actId="20577"/>
          <ac:spMkLst>
            <pc:docMk/>
            <pc:sldMk cId="4176391192" sldId="275"/>
            <ac:spMk id="2" creationId="{00000000-0000-0000-0000-000000000000}"/>
          </ac:spMkLst>
        </pc:spChg>
        <pc:spChg chg="mod">
          <ac:chgData name="Kay Steel" userId="S::kays@federation.edu.au::2a615eb3-c987-4601-a172-1ced04084e23" providerId="AD" clId="Web-{E2E87B9C-C09F-ACC9-1C5D-9E8F215D725C}" dt="2019-11-15T03:28:59.719" v="287" actId="20577"/>
          <ac:spMkLst>
            <pc:docMk/>
            <pc:sldMk cId="4176391192" sldId="275"/>
            <ac:spMk id="3" creationId="{00000000-0000-0000-0000-000000000000}"/>
          </ac:spMkLst>
        </pc:spChg>
      </pc:sldChg>
      <pc:sldChg chg="addSp modSp ord">
        <pc:chgData name="Kay Steel" userId="S::kays@federation.edu.au::2a615eb3-c987-4601-a172-1ced04084e23" providerId="AD" clId="Web-{E2E87B9C-C09F-ACC9-1C5D-9E8F215D725C}" dt="2019-11-15T03:34:46.801" v="315"/>
        <pc:sldMkLst>
          <pc:docMk/>
          <pc:sldMk cId="1708115496" sldId="276"/>
        </pc:sldMkLst>
        <pc:spChg chg="mod">
          <ac:chgData name="Kay Steel" userId="S::kays@federation.edu.au::2a615eb3-c987-4601-a172-1ced04084e23" providerId="AD" clId="Web-{E2E87B9C-C09F-ACC9-1C5D-9E8F215D725C}" dt="2019-11-15T00:57:53.561" v="195" actId="20577"/>
          <ac:spMkLst>
            <pc:docMk/>
            <pc:sldMk cId="1708115496" sldId="276"/>
            <ac:spMk id="2" creationId="{00000000-0000-0000-0000-000000000000}"/>
          </ac:spMkLst>
        </pc:spChg>
        <pc:spChg chg="mod">
          <ac:chgData name="Kay Steel" userId="S::kays@federation.edu.au::2a615eb3-c987-4601-a172-1ced04084e23" providerId="AD" clId="Web-{E2E87B9C-C09F-ACC9-1C5D-9E8F215D725C}" dt="2019-11-15T00:57:23.671" v="184" actId="20577"/>
          <ac:spMkLst>
            <pc:docMk/>
            <pc:sldMk cId="1708115496" sldId="276"/>
            <ac:spMk id="3" creationId="{00000000-0000-0000-0000-000000000000}"/>
          </ac:spMkLst>
        </pc:spChg>
        <pc:picChg chg="add mod">
          <ac:chgData name="Kay Steel" userId="S::kays@federation.edu.au::2a615eb3-c987-4601-a172-1ced04084e23" providerId="AD" clId="Web-{E2E87B9C-C09F-ACC9-1C5D-9E8F215D725C}" dt="2019-11-15T00:54:43.170" v="172" actId="14100"/>
          <ac:picMkLst>
            <pc:docMk/>
            <pc:sldMk cId="1708115496" sldId="276"/>
            <ac:picMk id="6" creationId="{FF512FF5-39E1-4533-81E2-4438ACC82682}"/>
          </ac:picMkLst>
        </pc:picChg>
      </pc:sldChg>
      <pc:sldChg chg="del">
        <pc:chgData name="Kay Steel" userId="S::kays@federation.edu.au::2a615eb3-c987-4601-a172-1ced04084e23" providerId="AD" clId="Web-{E2E87B9C-C09F-ACC9-1C5D-9E8F215D725C}" dt="2019-11-15T03:22:43.327" v="260"/>
        <pc:sldMkLst>
          <pc:docMk/>
          <pc:sldMk cId="2835756725" sldId="277"/>
        </pc:sldMkLst>
      </pc:sldChg>
      <pc:sldChg chg="modSp ord">
        <pc:chgData name="Kay Steel" userId="S::kays@federation.edu.au::2a615eb3-c987-4601-a172-1ced04084e23" providerId="AD" clId="Web-{E2E87B9C-C09F-ACC9-1C5D-9E8F215D725C}" dt="2019-11-14T04:29:58.791" v="85" actId="20577"/>
        <pc:sldMkLst>
          <pc:docMk/>
          <pc:sldMk cId="3456151084" sldId="278"/>
        </pc:sldMkLst>
        <pc:spChg chg="mod">
          <ac:chgData name="Kay Steel" userId="S::kays@federation.edu.au::2a615eb3-c987-4601-a172-1ced04084e23" providerId="AD" clId="Web-{E2E87B9C-C09F-ACC9-1C5D-9E8F215D725C}" dt="2019-11-14T04:27:03.525" v="61" actId="20577"/>
          <ac:spMkLst>
            <pc:docMk/>
            <pc:sldMk cId="3456151084" sldId="278"/>
            <ac:spMk id="2" creationId="{00000000-0000-0000-0000-000000000000}"/>
          </ac:spMkLst>
        </pc:spChg>
        <pc:spChg chg="mod">
          <ac:chgData name="Kay Steel" userId="S::kays@federation.edu.au::2a615eb3-c987-4601-a172-1ced04084e23" providerId="AD" clId="Web-{E2E87B9C-C09F-ACC9-1C5D-9E8F215D725C}" dt="2019-11-14T04:29:58.791" v="85" actId="20577"/>
          <ac:spMkLst>
            <pc:docMk/>
            <pc:sldMk cId="3456151084" sldId="278"/>
            <ac:spMk id="3" creationId="{00000000-0000-0000-0000-000000000000}"/>
          </ac:spMkLst>
        </pc:spChg>
      </pc:sldChg>
      <pc:sldChg chg="del">
        <pc:chgData name="Kay Steel" userId="S::kays@federation.edu.au::2a615eb3-c987-4601-a172-1ced04084e23" providerId="AD" clId="Web-{E2E87B9C-C09F-ACC9-1C5D-9E8F215D725C}" dt="2019-11-15T03:22:55.983" v="261"/>
        <pc:sldMkLst>
          <pc:docMk/>
          <pc:sldMk cId="1997152508" sldId="282"/>
        </pc:sldMkLst>
      </pc:sldChg>
      <pc:sldChg chg="del">
        <pc:chgData name="Kay Steel" userId="S::kays@federation.edu.au::2a615eb3-c987-4601-a172-1ced04084e23" providerId="AD" clId="Web-{E2E87B9C-C09F-ACC9-1C5D-9E8F215D725C}" dt="2019-11-15T03:23:03.186" v="262"/>
        <pc:sldMkLst>
          <pc:docMk/>
          <pc:sldMk cId="4260996050" sldId="283"/>
        </pc:sldMkLst>
      </pc:sldChg>
      <pc:sldChg chg="del">
        <pc:chgData name="Kay Steel" userId="S::kays@federation.edu.au::2a615eb3-c987-4601-a172-1ced04084e23" providerId="AD" clId="Web-{E2E87B9C-C09F-ACC9-1C5D-9E8F215D725C}" dt="2019-11-15T03:23:13.936" v="263"/>
        <pc:sldMkLst>
          <pc:docMk/>
          <pc:sldMk cId="2814359086" sldId="284"/>
        </pc:sldMkLst>
      </pc:sldChg>
      <pc:sldChg chg="modSp add replId">
        <pc:chgData name="Kay Steel" userId="S::kays@federation.edu.au::2a615eb3-c987-4601-a172-1ced04084e23" providerId="AD" clId="Web-{E2E87B9C-C09F-ACC9-1C5D-9E8F215D725C}" dt="2019-11-18T22:15:11.992" v="316" actId="20577"/>
        <pc:sldMkLst>
          <pc:docMk/>
          <pc:sldMk cId="2940198035" sldId="286"/>
        </pc:sldMkLst>
        <pc:spChg chg="mod">
          <ac:chgData name="Kay Steel" userId="S::kays@federation.edu.au::2a615eb3-c987-4601-a172-1ced04084e23" providerId="AD" clId="Web-{E2E87B9C-C09F-ACC9-1C5D-9E8F215D725C}" dt="2019-11-14T04:29:49.744" v="81" actId="20577"/>
          <ac:spMkLst>
            <pc:docMk/>
            <pc:sldMk cId="2940198035" sldId="286"/>
            <ac:spMk id="2" creationId="{00000000-0000-0000-0000-000000000000}"/>
          </ac:spMkLst>
        </pc:spChg>
        <pc:spChg chg="mod">
          <ac:chgData name="Kay Steel" userId="S::kays@federation.edu.au::2a615eb3-c987-4601-a172-1ced04084e23" providerId="AD" clId="Web-{E2E87B9C-C09F-ACC9-1C5D-9E8F215D725C}" dt="2019-11-18T22:15:11.992" v="316" actId="20577"/>
          <ac:spMkLst>
            <pc:docMk/>
            <pc:sldMk cId="2940198035" sldId="286"/>
            <ac:spMk id="3" creationId="{00000000-0000-0000-0000-000000000000}"/>
          </ac:spMkLst>
        </pc:spChg>
      </pc:sldChg>
      <pc:sldChg chg="modSp add replId">
        <pc:chgData name="Kay Steel" userId="S::kays@federation.edu.au::2a615eb3-c987-4601-a172-1ced04084e23" providerId="AD" clId="Web-{E2E87B9C-C09F-ACC9-1C5D-9E8F215D725C}" dt="2019-11-15T01:15:08.987" v="259" actId="20577"/>
        <pc:sldMkLst>
          <pc:docMk/>
          <pc:sldMk cId="2991970052" sldId="287"/>
        </pc:sldMkLst>
        <pc:spChg chg="mod">
          <ac:chgData name="Kay Steel" userId="S::kays@federation.edu.au::2a615eb3-c987-4601-a172-1ced04084e23" providerId="AD" clId="Web-{E2E87B9C-C09F-ACC9-1C5D-9E8F215D725C}" dt="2019-11-14T04:30:24.197" v="93" actId="20577"/>
          <ac:spMkLst>
            <pc:docMk/>
            <pc:sldMk cId="2991970052" sldId="287"/>
            <ac:spMk id="2" creationId="{00000000-0000-0000-0000-000000000000}"/>
          </ac:spMkLst>
        </pc:spChg>
        <pc:spChg chg="mod">
          <ac:chgData name="Kay Steel" userId="S::kays@federation.edu.au::2a615eb3-c987-4601-a172-1ced04084e23" providerId="AD" clId="Web-{E2E87B9C-C09F-ACC9-1C5D-9E8F215D725C}" dt="2019-11-15T01:15:08.987" v="259" actId="20577"/>
          <ac:spMkLst>
            <pc:docMk/>
            <pc:sldMk cId="2991970052" sldId="287"/>
            <ac:spMk id="3" creationId="{00000000-0000-0000-0000-000000000000}"/>
          </ac:spMkLst>
        </pc:spChg>
      </pc:sldChg>
      <pc:sldChg chg="modSp add ord replId">
        <pc:chgData name="Kay Steel" userId="S::kays@federation.edu.au::2a615eb3-c987-4601-a172-1ced04084e23" providerId="AD" clId="Web-{E2E87B9C-C09F-ACC9-1C5D-9E8F215D725C}" dt="2019-11-18T22:18:03.337" v="379" actId="20577"/>
        <pc:sldMkLst>
          <pc:docMk/>
          <pc:sldMk cId="2417188704" sldId="288"/>
        </pc:sldMkLst>
        <pc:spChg chg="mod">
          <ac:chgData name="Kay Steel" userId="S::kays@federation.edu.au::2a615eb3-c987-4601-a172-1ced04084e23" providerId="AD" clId="Web-{E2E87B9C-C09F-ACC9-1C5D-9E8F215D725C}" dt="2019-11-14T04:30:51.244" v="102" actId="20577"/>
          <ac:spMkLst>
            <pc:docMk/>
            <pc:sldMk cId="2417188704" sldId="288"/>
            <ac:spMk id="2" creationId="{00000000-0000-0000-0000-000000000000}"/>
          </ac:spMkLst>
        </pc:spChg>
        <pc:spChg chg="mod">
          <ac:chgData name="Kay Steel" userId="S::kays@federation.edu.au::2a615eb3-c987-4601-a172-1ced04084e23" providerId="AD" clId="Web-{E2E87B9C-C09F-ACC9-1C5D-9E8F215D725C}" dt="2019-11-18T22:18:03.337" v="379" actId="20577"/>
          <ac:spMkLst>
            <pc:docMk/>
            <pc:sldMk cId="2417188704" sldId="288"/>
            <ac:spMk id="3" creationId="{00000000-0000-0000-0000-000000000000}"/>
          </ac:spMkLst>
        </pc:spChg>
      </pc:sldChg>
      <pc:sldChg chg="modSp add replId">
        <pc:chgData name="Kay Steel" userId="S::kays@federation.edu.au::2a615eb3-c987-4601-a172-1ced04084e23" providerId="AD" clId="Web-{E2E87B9C-C09F-ACC9-1C5D-9E8F215D725C}" dt="2019-11-15T00:46:14.793" v="127" actId="20577"/>
        <pc:sldMkLst>
          <pc:docMk/>
          <pc:sldMk cId="2228109561" sldId="289"/>
        </pc:sldMkLst>
        <pc:spChg chg="mod">
          <ac:chgData name="Kay Steel" userId="S::kays@federation.edu.au::2a615eb3-c987-4601-a172-1ced04084e23" providerId="AD" clId="Web-{E2E87B9C-C09F-ACC9-1C5D-9E8F215D725C}" dt="2019-11-15T00:44:37.027" v="111" actId="20577"/>
          <ac:spMkLst>
            <pc:docMk/>
            <pc:sldMk cId="2228109561" sldId="289"/>
            <ac:spMk id="2" creationId="{00000000-0000-0000-0000-000000000000}"/>
          </ac:spMkLst>
        </pc:spChg>
        <pc:spChg chg="mod">
          <ac:chgData name="Kay Steel" userId="S::kays@federation.edu.au::2a615eb3-c987-4601-a172-1ced04084e23" providerId="AD" clId="Web-{E2E87B9C-C09F-ACC9-1C5D-9E8F215D725C}" dt="2019-11-15T00:46:14.793" v="127" actId="20577"/>
          <ac:spMkLst>
            <pc:docMk/>
            <pc:sldMk cId="2228109561" sldId="289"/>
            <ac:spMk id="3" creationId="{00000000-0000-0000-0000-000000000000}"/>
          </ac:spMkLst>
        </pc:spChg>
      </pc:sldChg>
      <pc:sldChg chg="modSp add replId">
        <pc:chgData name="Kay Steel" userId="S::kays@federation.edu.au::2a615eb3-c987-4601-a172-1ced04084e23" providerId="AD" clId="Web-{E2E87B9C-C09F-ACC9-1C5D-9E8F215D725C}" dt="2019-11-15T00:59:32.874" v="237" actId="20577"/>
        <pc:sldMkLst>
          <pc:docMk/>
          <pc:sldMk cId="1723982769" sldId="290"/>
        </pc:sldMkLst>
        <pc:spChg chg="mod">
          <ac:chgData name="Kay Steel" userId="S::kays@federation.edu.au::2a615eb3-c987-4601-a172-1ced04084e23" providerId="AD" clId="Web-{E2E87B9C-C09F-ACC9-1C5D-9E8F215D725C}" dt="2019-11-15T00:59:32.874" v="237" actId="20577"/>
          <ac:spMkLst>
            <pc:docMk/>
            <pc:sldMk cId="1723982769" sldId="290"/>
            <ac:spMk id="3" creationId="{00000000-0000-0000-0000-000000000000}"/>
          </ac:spMkLst>
        </pc:spChg>
      </pc:sldChg>
    </pc:docChg>
  </pc:docChgLst>
  <pc:docChgLst>
    <pc:chgData name="Kay Steel" userId="S::kays@federation.edu.au::2a615eb3-c987-4601-a172-1ced04084e23" providerId="AD" clId="Web-{7091FF6E-0779-6644-D0CD-E45FE2DCDB30}"/>
    <pc:docChg chg="modSld">
      <pc:chgData name="Kay Steel" userId="S::kays@federation.edu.au::2a615eb3-c987-4601-a172-1ced04084e23" providerId="AD" clId="Web-{7091FF6E-0779-6644-D0CD-E45FE2DCDB30}" dt="2020-01-13T02:00:51.112" v="60" actId="20577"/>
      <pc:docMkLst>
        <pc:docMk/>
      </pc:docMkLst>
      <pc:sldChg chg="modSp">
        <pc:chgData name="Kay Steel" userId="S::kays@federation.edu.au::2a615eb3-c987-4601-a172-1ced04084e23" providerId="AD" clId="Web-{7091FF6E-0779-6644-D0CD-E45FE2DCDB30}" dt="2020-01-13T02:00:51.112" v="60" actId="20577"/>
        <pc:sldMkLst>
          <pc:docMk/>
          <pc:sldMk cId="1601662071" sldId="273"/>
        </pc:sldMkLst>
        <pc:spChg chg="mod">
          <ac:chgData name="Kay Steel" userId="S::kays@federation.edu.au::2a615eb3-c987-4601-a172-1ced04084e23" providerId="AD" clId="Web-{7091FF6E-0779-6644-D0CD-E45FE2DCDB30}" dt="2020-01-13T01:59:24.440" v="28" actId="20577"/>
          <ac:spMkLst>
            <pc:docMk/>
            <pc:sldMk cId="1601662071" sldId="273"/>
            <ac:spMk id="2" creationId="{00000000-0000-0000-0000-000000000000}"/>
          </ac:spMkLst>
        </pc:spChg>
        <pc:spChg chg="mod">
          <ac:chgData name="Kay Steel" userId="S::kays@federation.edu.au::2a615eb3-c987-4601-a172-1ced04084e23" providerId="AD" clId="Web-{7091FF6E-0779-6644-D0CD-E45FE2DCDB30}" dt="2020-01-13T02:00:51.112" v="60" actId="20577"/>
          <ac:spMkLst>
            <pc:docMk/>
            <pc:sldMk cId="1601662071" sldId="273"/>
            <ac:spMk id="3" creationId="{00000000-0000-0000-0000-000000000000}"/>
          </ac:spMkLst>
        </pc:spChg>
      </pc:sldChg>
    </pc:docChg>
  </pc:docChgLst>
  <pc:docChgLst>
    <pc:chgData name="Kay Steel" userId="S::kays@federation.edu.au::2a615eb3-c987-4601-a172-1ced04084e23" providerId="AD" clId="Web-{F205F5FF-EA0A-934B-8189-86D091884EC8}"/>
    <pc:docChg chg="delSld modSld">
      <pc:chgData name="Kay Steel" userId="S::kays@federation.edu.au::2a615eb3-c987-4601-a172-1ced04084e23" providerId="AD" clId="Web-{F205F5FF-EA0A-934B-8189-86D091884EC8}" dt="2020-02-08T04:28:08.895" v="29" actId="14100"/>
      <pc:docMkLst>
        <pc:docMk/>
      </pc:docMkLst>
      <pc:sldChg chg="del">
        <pc:chgData name="Kay Steel" userId="S::kays@federation.edu.au::2a615eb3-c987-4601-a172-1ced04084e23" providerId="AD" clId="Web-{F205F5FF-EA0A-934B-8189-86D091884EC8}" dt="2020-02-07T03:56:21.090" v="13"/>
        <pc:sldMkLst>
          <pc:docMk/>
          <pc:sldMk cId="1708115496" sldId="276"/>
        </pc:sldMkLst>
      </pc:sldChg>
      <pc:sldChg chg="modSp">
        <pc:chgData name="Kay Steel" userId="S::kays@federation.edu.au::2a615eb3-c987-4601-a172-1ced04084e23" providerId="AD" clId="Web-{F205F5FF-EA0A-934B-8189-86D091884EC8}" dt="2020-02-07T03:52:51.572" v="4" actId="20577"/>
        <pc:sldMkLst>
          <pc:docMk/>
          <pc:sldMk cId="2228109561" sldId="289"/>
        </pc:sldMkLst>
        <pc:spChg chg="mod">
          <ac:chgData name="Kay Steel" userId="S::kays@federation.edu.au::2a615eb3-c987-4601-a172-1ced04084e23" providerId="AD" clId="Web-{F205F5FF-EA0A-934B-8189-86D091884EC8}" dt="2020-02-07T03:52:51.572" v="4" actId="20577"/>
          <ac:spMkLst>
            <pc:docMk/>
            <pc:sldMk cId="2228109561" sldId="289"/>
            <ac:spMk id="3" creationId="{00000000-0000-0000-0000-000000000000}"/>
          </ac:spMkLst>
        </pc:spChg>
      </pc:sldChg>
      <pc:sldChg chg="modSp">
        <pc:chgData name="Kay Steel" userId="S::kays@federation.edu.au::2a615eb3-c987-4601-a172-1ced04084e23" providerId="AD" clId="Web-{F205F5FF-EA0A-934B-8189-86D091884EC8}" dt="2020-02-07T03:52:43.119" v="1" actId="20577"/>
        <pc:sldMkLst>
          <pc:docMk/>
          <pc:sldMk cId="2035491189" sldId="292"/>
        </pc:sldMkLst>
        <pc:spChg chg="mod">
          <ac:chgData name="Kay Steel" userId="S::kays@federation.edu.au::2a615eb3-c987-4601-a172-1ced04084e23" providerId="AD" clId="Web-{F205F5FF-EA0A-934B-8189-86D091884EC8}" dt="2020-02-07T03:52:43.119" v="1" actId="20577"/>
          <ac:spMkLst>
            <pc:docMk/>
            <pc:sldMk cId="2035491189" sldId="292"/>
            <ac:spMk id="3" creationId="{00000000-0000-0000-0000-000000000000}"/>
          </ac:spMkLst>
        </pc:spChg>
      </pc:sldChg>
      <pc:sldChg chg="modSp">
        <pc:chgData name="Kay Steel" userId="S::kays@federation.edu.au::2a615eb3-c987-4601-a172-1ced04084e23" providerId="AD" clId="Web-{F205F5FF-EA0A-934B-8189-86D091884EC8}" dt="2020-02-08T04:28:08.895" v="29" actId="14100"/>
        <pc:sldMkLst>
          <pc:docMk/>
          <pc:sldMk cId="611309919" sldId="293"/>
        </pc:sldMkLst>
        <pc:spChg chg="mod">
          <ac:chgData name="Kay Steel" userId="S::kays@federation.edu.au::2a615eb3-c987-4601-a172-1ced04084e23" providerId="AD" clId="Web-{F205F5FF-EA0A-934B-8189-86D091884EC8}" dt="2020-02-08T04:28:08.895" v="29" actId="14100"/>
          <ac:spMkLst>
            <pc:docMk/>
            <pc:sldMk cId="611309919" sldId="293"/>
            <ac:spMk id="3" creationId="{00000000-0000-0000-0000-000000000000}"/>
          </ac:spMkLst>
        </pc:spChg>
      </pc:sldChg>
      <pc:sldChg chg="del">
        <pc:chgData name="Kay Steel" userId="S::kays@federation.edu.au::2a615eb3-c987-4601-a172-1ced04084e23" providerId="AD" clId="Web-{F205F5FF-EA0A-934B-8189-86D091884EC8}" dt="2020-02-07T03:56:30.652" v="14"/>
        <pc:sldMkLst>
          <pc:docMk/>
          <pc:sldMk cId="1017774231" sldId="298"/>
        </pc:sldMkLst>
      </pc:sldChg>
    </pc:docChg>
  </pc:docChgLst>
  <pc:docChgLst>
    <pc:chgData name="Kay Steel" userId="S::kays@federation.edu.au::2a615eb3-c987-4601-a172-1ced04084e23" providerId="AD" clId="Web-{74CDA053-2F8E-80F7-8F7A-7142167C9275}"/>
    <pc:docChg chg="modSld">
      <pc:chgData name="Kay Steel" userId="S::kays@federation.edu.au::2a615eb3-c987-4601-a172-1ced04084e23" providerId="AD" clId="Web-{74CDA053-2F8E-80F7-8F7A-7142167C9275}" dt="2019-11-19T22:19:56.525" v="3" actId="20577"/>
      <pc:docMkLst>
        <pc:docMk/>
      </pc:docMkLst>
      <pc:sldChg chg="modSp">
        <pc:chgData name="Kay Steel" userId="S::kays@federation.edu.au::2a615eb3-c987-4601-a172-1ced04084e23" providerId="AD" clId="Web-{74CDA053-2F8E-80F7-8F7A-7142167C9275}" dt="2019-11-19T22:19:56.525" v="3" actId="20577"/>
        <pc:sldMkLst>
          <pc:docMk/>
          <pc:sldMk cId="1601662071" sldId="273"/>
        </pc:sldMkLst>
        <pc:spChg chg="mod">
          <ac:chgData name="Kay Steel" userId="S::kays@federation.edu.au::2a615eb3-c987-4601-a172-1ced04084e23" providerId="AD" clId="Web-{74CDA053-2F8E-80F7-8F7A-7142167C9275}" dt="2019-11-19T22:19:56.525" v="3" actId="20577"/>
          <ac:spMkLst>
            <pc:docMk/>
            <pc:sldMk cId="1601662071" sldId="27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7D42B4F1-83D4-450E-8456-24D41CE9725E}" type="datetimeFigureOut">
              <a:rPr lang="en-AU" smtClean="0"/>
              <a:t>17/02/2020</a:t>
            </a:fld>
            <a:endParaRPr lang="en-AU" dirty="0"/>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F737AC64-2168-46D5-A94B-DAA881CD1C03}" type="slidenum">
              <a:rPr lang="en-AU" smtClean="0"/>
              <a:t>‹#›</a:t>
            </a:fld>
            <a:endParaRPr lang="en-AU" dirty="0"/>
          </a:p>
        </p:txBody>
      </p:sp>
    </p:spTree>
    <p:extLst>
      <p:ext uri="{BB962C8B-B14F-4D97-AF65-F5344CB8AC3E}">
        <p14:creationId xmlns:p14="http://schemas.microsoft.com/office/powerpoint/2010/main" val="3660263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410F161B-A0FF-4046-84E7-51D0343C69A4}" type="datetimeFigureOut">
              <a:rPr lang="en-AU" smtClean="0"/>
              <a:t>17/02/2020</a:t>
            </a:fld>
            <a:endParaRPr lang="en-AU" dirty="0"/>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0E1D4271-B27A-447C-BFCB-544FAF5BCF41}" type="slidenum">
              <a:rPr lang="en-AU" smtClean="0"/>
              <a:t>‹#›</a:t>
            </a:fld>
            <a:endParaRPr lang="en-AU" dirty="0"/>
          </a:p>
        </p:txBody>
      </p:sp>
    </p:spTree>
    <p:extLst>
      <p:ext uri="{BB962C8B-B14F-4D97-AF65-F5344CB8AC3E}">
        <p14:creationId xmlns:p14="http://schemas.microsoft.com/office/powerpoint/2010/main" val="188693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 live to Orcid </a:t>
            </a:r>
          </a:p>
        </p:txBody>
      </p:sp>
      <p:sp>
        <p:nvSpPr>
          <p:cNvPr id="4" name="Slide Number Placeholder 3"/>
          <p:cNvSpPr>
            <a:spLocks noGrp="1"/>
          </p:cNvSpPr>
          <p:nvPr>
            <p:ph type="sldNum" sz="quarter" idx="10"/>
          </p:nvPr>
        </p:nvSpPr>
        <p:spPr/>
        <p:txBody>
          <a:bodyPr/>
          <a:lstStyle/>
          <a:p>
            <a:fld id="{0E1D4271-B27A-447C-BFCB-544FAF5BCF41}" type="slidenum">
              <a:rPr lang="en-AU" smtClean="0"/>
              <a:t>2</a:t>
            </a:fld>
            <a:endParaRPr lang="en-AU" dirty="0"/>
          </a:p>
        </p:txBody>
      </p:sp>
    </p:spTree>
    <p:extLst>
      <p:ext uri="{BB962C8B-B14F-4D97-AF65-F5344CB8AC3E}">
        <p14:creationId xmlns:p14="http://schemas.microsoft.com/office/powerpoint/2010/main" val="1020516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A8B27-8C7A-2A45-B80B-057B80C9CC6E}"/>
              </a:ext>
            </a:extLst>
          </p:cNvPr>
          <p:cNvSpPr>
            <a:spLocks noChangeAspect="1"/>
          </p:cNvSpPr>
          <p:nvPr userDrawn="1"/>
        </p:nvSpPr>
        <p:spPr>
          <a:xfrm>
            <a:off x="0" y="-18000"/>
            <a:ext cx="12224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AE50C3D0-9D57-FB43-BD79-9BC59CD9CF1E}"/>
              </a:ext>
            </a:extLst>
          </p:cNvPr>
          <p:cNvSpPr>
            <a:spLocks noGrp="1"/>
          </p:cNvSpPr>
          <p:nvPr>
            <p:ph type="title" hasCustomPrompt="1"/>
          </p:nvPr>
        </p:nvSpPr>
        <p:spPr>
          <a:xfrm>
            <a:off x="2497449" y="1440000"/>
            <a:ext cx="6305251" cy="1880716"/>
          </a:xfrm>
          <a:prstGeom prst="rect">
            <a:avLst/>
          </a:prstGeom>
        </p:spPr>
        <p:txBody>
          <a:bodyPr/>
          <a:lstStyle>
            <a:lvl1pPr>
              <a:defRPr sz="4800" b="0" i="0">
                <a:solidFill>
                  <a:schemeClr val="bg1"/>
                </a:solidFill>
                <a:latin typeface="Arial" panose="020B0604020202020204" pitchFamily="34" charset="0"/>
                <a:cs typeface="Arial" panose="020B0604020202020204" pitchFamily="34" charset="0"/>
              </a:defRPr>
            </a:lvl1pPr>
          </a:lstStyle>
          <a:p>
            <a:r>
              <a:rPr lang="en-AU" noProof="0" dirty="0"/>
              <a:t>Click to edit heading</a:t>
            </a:r>
          </a:p>
        </p:txBody>
      </p:sp>
      <p:pic>
        <p:nvPicPr>
          <p:cNvPr id="7" name="Picture 6">
            <a:extLst>
              <a:ext uri="{FF2B5EF4-FFF2-40B4-BE49-F238E27FC236}">
                <a16:creationId xmlns:a16="http://schemas.microsoft.com/office/drawing/2014/main" id="{30886E89-B9CE-F549-A277-F76769FA6525}"/>
              </a:ext>
            </a:extLst>
          </p:cNvPr>
          <p:cNvPicPr>
            <a:picLocks noChangeAspect="1"/>
          </p:cNvPicPr>
          <p:nvPr userDrawn="1"/>
        </p:nvPicPr>
        <p:blipFill rotWithShape="1">
          <a:blip r:embed="rId2"/>
          <a:srcRect l="2621" t="68591"/>
          <a:stretch/>
        </p:blipFill>
        <p:spPr>
          <a:xfrm>
            <a:off x="0" y="4655127"/>
            <a:ext cx="12192000" cy="2202873"/>
          </a:xfrm>
          <a:prstGeom prst="rect">
            <a:avLst/>
          </a:prstGeom>
        </p:spPr>
      </p:pic>
      <p:sp>
        <p:nvSpPr>
          <p:cNvPr id="12" name="Text Placeholder 4">
            <a:extLst>
              <a:ext uri="{FF2B5EF4-FFF2-40B4-BE49-F238E27FC236}">
                <a16:creationId xmlns:a16="http://schemas.microsoft.com/office/drawing/2014/main" id="{C5F2316C-0411-E345-98B4-46D51B08CEF1}"/>
              </a:ext>
            </a:extLst>
          </p:cNvPr>
          <p:cNvSpPr>
            <a:spLocks noGrp="1"/>
          </p:cNvSpPr>
          <p:nvPr>
            <p:ph type="body" sz="quarter" idx="14" hasCustomPrompt="1"/>
          </p:nvPr>
        </p:nvSpPr>
        <p:spPr>
          <a:xfrm>
            <a:off x="2511709" y="3691596"/>
            <a:ext cx="4906962" cy="333994"/>
          </a:xfrm>
          <a:prstGeom prst="rect">
            <a:avLst/>
          </a:prstGeom>
        </p:spPr>
        <p:txBody>
          <a:bodyPr/>
          <a:lstStyle>
            <a:lvl1pPr marL="0" indent="0">
              <a:lnSpc>
                <a:spcPts val="2000"/>
              </a:lnSpc>
              <a:spcAft>
                <a:spcPts val="600"/>
              </a:spcAft>
              <a:buFontTx/>
              <a:buNone/>
              <a:defRPr sz="1800" b="1" i="0">
                <a:solidFill>
                  <a:schemeClr val="bg1"/>
                </a:solidFill>
                <a:latin typeface="Arial" panose="020B0604020202020204" pitchFamily="34" charset="0"/>
                <a:cs typeface="Arial" panose="020B0604020202020204" pitchFamily="34" charset="0"/>
              </a:defRPr>
            </a:lvl1pPr>
            <a:lvl2pPr marL="457200" indent="0">
              <a:lnSpc>
                <a:spcPts val="2000"/>
              </a:lnSpc>
              <a:spcAft>
                <a:spcPts val="600"/>
              </a:spcAft>
              <a:buFontTx/>
              <a:buNone/>
              <a:defRPr sz="1800" b="0" i="0">
                <a:solidFill>
                  <a:schemeClr val="bg1"/>
                </a:solidFill>
                <a:latin typeface="Helvetica Neue LT Std 45 Light" panose="020B0403020202020204" pitchFamily="34" charset="0"/>
              </a:defRPr>
            </a:lvl2pPr>
            <a:lvl3pPr marL="914400" indent="0">
              <a:lnSpc>
                <a:spcPts val="2000"/>
              </a:lnSpc>
              <a:spcAft>
                <a:spcPts val="600"/>
              </a:spcAft>
              <a:buFontTx/>
              <a:buNone/>
              <a:defRPr sz="1600" b="0" i="0">
                <a:solidFill>
                  <a:schemeClr val="bg1"/>
                </a:solidFill>
                <a:latin typeface="Helvetica Neue LT Std 45 Light" panose="020B0403020202020204" pitchFamily="34" charset="0"/>
              </a:defRPr>
            </a:lvl3pPr>
          </a:lstStyle>
          <a:p>
            <a:pPr lvl="0"/>
            <a:r>
              <a:rPr lang="en-AU" noProof="0" dirty="0"/>
              <a:t>Presenter Name</a:t>
            </a:r>
          </a:p>
        </p:txBody>
      </p:sp>
      <p:sp>
        <p:nvSpPr>
          <p:cNvPr id="13" name="Text Placeholder 4">
            <a:extLst>
              <a:ext uri="{FF2B5EF4-FFF2-40B4-BE49-F238E27FC236}">
                <a16:creationId xmlns:a16="http://schemas.microsoft.com/office/drawing/2014/main" id="{BF4CE523-A1B7-C54D-97E6-43E82F5F346E}"/>
              </a:ext>
            </a:extLst>
          </p:cNvPr>
          <p:cNvSpPr>
            <a:spLocks noGrp="1"/>
          </p:cNvSpPr>
          <p:nvPr>
            <p:ph type="body" sz="quarter" idx="15" hasCustomPrompt="1"/>
          </p:nvPr>
        </p:nvSpPr>
        <p:spPr>
          <a:xfrm>
            <a:off x="2511709" y="4120727"/>
            <a:ext cx="4906962" cy="362063"/>
          </a:xfrm>
          <a:prstGeom prst="rect">
            <a:avLst/>
          </a:prstGeom>
        </p:spPr>
        <p:txBody>
          <a:bodyPr/>
          <a:lstStyle>
            <a:lvl1pPr marL="0" indent="0">
              <a:lnSpc>
                <a:spcPts val="2000"/>
              </a:lnSpc>
              <a:spcAft>
                <a:spcPts val="600"/>
              </a:spcAft>
              <a:buFontTx/>
              <a:buNone/>
              <a:defRPr sz="1800" b="0" i="0">
                <a:solidFill>
                  <a:schemeClr val="bg1"/>
                </a:solidFill>
                <a:latin typeface="Arial" panose="020B0604020202020204" pitchFamily="34" charset="0"/>
                <a:cs typeface="Arial" panose="020B0604020202020204" pitchFamily="34" charset="0"/>
              </a:defRPr>
            </a:lvl1pPr>
            <a:lvl2pPr marL="457200" indent="0">
              <a:lnSpc>
                <a:spcPts val="2000"/>
              </a:lnSpc>
              <a:spcAft>
                <a:spcPts val="600"/>
              </a:spcAft>
              <a:buFontTx/>
              <a:buNone/>
              <a:defRPr sz="1800" b="0" i="0">
                <a:solidFill>
                  <a:schemeClr val="bg1"/>
                </a:solidFill>
                <a:latin typeface="Helvetica Neue LT Std 45 Light" panose="020B0403020202020204" pitchFamily="34" charset="0"/>
              </a:defRPr>
            </a:lvl2pPr>
            <a:lvl3pPr marL="914400" indent="0">
              <a:lnSpc>
                <a:spcPts val="2000"/>
              </a:lnSpc>
              <a:spcAft>
                <a:spcPts val="600"/>
              </a:spcAft>
              <a:buFontTx/>
              <a:buNone/>
              <a:defRPr sz="1600" b="0" i="0">
                <a:solidFill>
                  <a:schemeClr val="bg1"/>
                </a:solidFill>
                <a:latin typeface="Helvetica Neue LT Std 45 Light" panose="020B0403020202020204" pitchFamily="34" charset="0"/>
              </a:defRPr>
            </a:lvl3pPr>
          </a:lstStyle>
          <a:p>
            <a:pPr lvl="0"/>
            <a:r>
              <a:rPr lang="en-AU" noProof="0" dirty="0"/>
              <a:t>Company Name</a:t>
            </a:r>
          </a:p>
        </p:txBody>
      </p:sp>
      <p:sp>
        <p:nvSpPr>
          <p:cNvPr id="14" name="Text Placeholder 4">
            <a:extLst>
              <a:ext uri="{FF2B5EF4-FFF2-40B4-BE49-F238E27FC236}">
                <a16:creationId xmlns:a16="http://schemas.microsoft.com/office/drawing/2014/main" id="{0956F341-86D4-984B-846E-60C0F1392725}"/>
              </a:ext>
            </a:extLst>
          </p:cNvPr>
          <p:cNvSpPr>
            <a:spLocks noGrp="1"/>
          </p:cNvSpPr>
          <p:nvPr>
            <p:ph type="body" sz="quarter" idx="16" hasCustomPrompt="1"/>
          </p:nvPr>
        </p:nvSpPr>
        <p:spPr>
          <a:xfrm>
            <a:off x="2511709" y="4480767"/>
            <a:ext cx="4906962" cy="325409"/>
          </a:xfrm>
          <a:prstGeom prst="rect">
            <a:avLst/>
          </a:prstGeom>
        </p:spPr>
        <p:txBody>
          <a:bodyPr/>
          <a:lstStyle>
            <a:lvl1pPr marL="0" indent="0">
              <a:lnSpc>
                <a:spcPts val="2000"/>
              </a:lnSpc>
              <a:spcAft>
                <a:spcPts val="600"/>
              </a:spcAft>
              <a:buFontTx/>
              <a:buNone/>
              <a:defRPr sz="1600" b="0" i="0">
                <a:solidFill>
                  <a:schemeClr val="bg1"/>
                </a:solidFill>
                <a:latin typeface="Arial" panose="020B0604020202020204" pitchFamily="34" charset="0"/>
                <a:cs typeface="Arial" panose="020B0604020202020204" pitchFamily="34" charset="0"/>
              </a:defRPr>
            </a:lvl1pPr>
            <a:lvl2pPr marL="457200" indent="0">
              <a:lnSpc>
                <a:spcPts val="2000"/>
              </a:lnSpc>
              <a:spcAft>
                <a:spcPts val="600"/>
              </a:spcAft>
              <a:buFontTx/>
              <a:buNone/>
              <a:defRPr sz="1800" b="0" i="0">
                <a:solidFill>
                  <a:schemeClr val="bg1"/>
                </a:solidFill>
                <a:latin typeface="Helvetica Neue LT Std 45 Light" panose="020B0403020202020204" pitchFamily="34" charset="0"/>
              </a:defRPr>
            </a:lvl2pPr>
            <a:lvl3pPr marL="914400" indent="0">
              <a:lnSpc>
                <a:spcPts val="2000"/>
              </a:lnSpc>
              <a:spcAft>
                <a:spcPts val="600"/>
              </a:spcAft>
              <a:buFont typeface="+mj-lt"/>
              <a:buNone/>
              <a:defRPr sz="1600" b="0" i="0">
                <a:solidFill>
                  <a:schemeClr val="bg1"/>
                </a:solidFill>
                <a:latin typeface="Helvetica Neue LT Std 45 Light" panose="020B0403020202020204" pitchFamily="34" charset="0"/>
              </a:defRPr>
            </a:lvl3pPr>
          </a:lstStyle>
          <a:p>
            <a:pPr lvl="0"/>
            <a:r>
              <a:rPr lang="en-AU" noProof="0" dirty="0"/>
              <a:t>Date</a:t>
            </a:r>
          </a:p>
        </p:txBody>
      </p:sp>
      <p:pic>
        <p:nvPicPr>
          <p:cNvPr id="10" name="Picture 9">
            <a:extLst>
              <a:ext uri="{FF2B5EF4-FFF2-40B4-BE49-F238E27FC236}">
                <a16:creationId xmlns:a16="http://schemas.microsoft.com/office/drawing/2014/main" id="{EEB8DC8E-E5E6-AC42-B230-7D541E52C41E}"/>
              </a:ext>
            </a:extLst>
          </p:cNvPr>
          <p:cNvPicPr>
            <a:picLocks noChangeAspect="1"/>
          </p:cNvPicPr>
          <p:nvPr userDrawn="1"/>
        </p:nvPicPr>
        <p:blipFill>
          <a:blip r:embed="rId3"/>
          <a:stretch>
            <a:fillRect/>
          </a:stretch>
        </p:blipFill>
        <p:spPr>
          <a:xfrm>
            <a:off x="273652" y="262082"/>
            <a:ext cx="2049719" cy="540000"/>
          </a:xfrm>
          <a:prstGeom prst="rect">
            <a:avLst/>
          </a:prstGeom>
        </p:spPr>
      </p:pic>
      <p:sp>
        <p:nvSpPr>
          <p:cNvPr id="20" name="Rectangle 19">
            <a:extLst>
              <a:ext uri="{FF2B5EF4-FFF2-40B4-BE49-F238E27FC236}">
                <a16:creationId xmlns:a16="http://schemas.microsoft.com/office/drawing/2014/main" id="{B90BBC28-8528-E240-A854-82D4485CBC11}"/>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142523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s &amp; Text 1.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09C15F-3C36-CA43-9EA6-A4DE52501BF4}"/>
              </a:ext>
            </a:extLst>
          </p:cNvPr>
          <p:cNvSpPr>
            <a:spLocks noGrp="1"/>
          </p:cNvSpPr>
          <p:nvPr>
            <p:ph type="title" hasCustomPrompt="1"/>
          </p:nvPr>
        </p:nvSpPr>
        <p:spPr>
          <a:xfrm>
            <a:off x="446313" y="472090"/>
            <a:ext cx="11188337" cy="645069"/>
          </a:xfrm>
          <a:prstGeom prst="rect">
            <a:avLst/>
          </a:prstGeom>
        </p:spPr>
        <p:txBody>
          <a:bodyPr/>
          <a:lstStyle>
            <a:lvl1pPr>
              <a:defRPr sz="3600" b="0" i="0">
                <a:solidFill>
                  <a:srgbClr val="041243"/>
                </a:solidFill>
                <a:latin typeface="Arial" panose="020B0604020202020204" pitchFamily="34" charset="0"/>
                <a:cs typeface="Arial" panose="020B0604020202020204" pitchFamily="34" charset="0"/>
              </a:defRPr>
            </a:lvl1pPr>
          </a:lstStyle>
          <a:p>
            <a:r>
              <a:rPr lang="en-AU" noProof="0" dirty="0"/>
              <a:t>Edit Heading</a:t>
            </a:r>
          </a:p>
        </p:txBody>
      </p:sp>
      <p:sp>
        <p:nvSpPr>
          <p:cNvPr id="5" name="Text Placeholder 7">
            <a:extLst>
              <a:ext uri="{FF2B5EF4-FFF2-40B4-BE49-F238E27FC236}">
                <a16:creationId xmlns:a16="http://schemas.microsoft.com/office/drawing/2014/main" id="{0CD3D142-4063-2A43-A3B8-B29162656B40}"/>
              </a:ext>
            </a:extLst>
          </p:cNvPr>
          <p:cNvSpPr>
            <a:spLocks noGrp="1"/>
          </p:cNvSpPr>
          <p:nvPr>
            <p:ph type="body" sz="quarter" idx="21" hasCustomPrompt="1"/>
          </p:nvPr>
        </p:nvSpPr>
        <p:spPr>
          <a:xfrm>
            <a:off x="444973" y="1181734"/>
            <a:ext cx="5888716" cy="4767775"/>
          </a:xfrm>
          <a:prstGeom prst="rect">
            <a:avLst/>
          </a:prstGeom>
        </p:spPr>
        <p:txBody>
          <a:bodyPr/>
          <a:lstStyle>
            <a:lvl1pPr marL="0" indent="0">
              <a:lnSpc>
                <a:spcPts val="1800"/>
              </a:lnSpc>
              <a:spcBef>
                <a:spcPts val="0"/>
              </a:spcBef>
              <a:spcAft>
                <a:spcPts val="1200"/>
              </a:spcAft>
              <a:buNone/>
              <a:defRPr sz="1600" b="0" i="0">
                <a:solidFill>
                  <a:srgbClr val="4D4D4F"/>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 change shape of picture box’s to suit </a:t>
            </a:r>
          </a:p>
        </p:txBody>
      </p:sp>
      <p:pic>
        <p:nvPicPr>
          <p:cNvPr id="16" name="Picture 15">
            <a:extLst>
              <a:ext uri="{FF2B5EF4-FFF2-40B4-BE49-F238E27FC236}">
                <a16:creationId xmlns:a16="http://schemas.microsoft.com/office/drawing/2014/main" id="{A5779A57-2384-864B-A1EF-B44D61F5D446}"/>
              </a:ext>
            </a:extLst>
          </p:cNvPr>
          <p:cNvPicPr>
            <a:picLocks noChangeAspect="1"/>
          </p:cNvPicPr>
          <p:nvPr userDrawn="1"/>
        </p:nvPicPr>
        <p:blipFill>
          <a:blip r:embed="rId2"/>
          <a:stretch>
            <a:fillRect/>
          </a:stretch>
        </p:blipFill>
        <p:spPr>
          <a:xfrm>
            <a:off x="266978" y="6290061"/>
            <a:ext cx="1282106" cy="338400"/>
          </a:xfrm>
          <a:prstGeom prst="rect">
            <a:avLst/>
          </a:prstGeom>
        </p:spPr>
      </p:pic>
      <p:sp>
        <p:nvSpPr>
          <p:cNvPr id="20" name="Picture Placeholder 7">
            <a:extLst>
              <a:ext uri="{FF2B5EF4-FFF2-40B4-BE49-F238E27FC236}">
                <a16:creationId xmlns:a16="http://schemas.microsoft.com/office/drawing/2014/main" id="{B85AF2BD-AE89-3D48-A413-4E239BB2925F}"/>
              </a:ext>
            </a:extLst>
          </p:cNvPr>
          <p:cNvSpPr>
            <a:spLocks noGrp="1"/>
          </p:cNvSpPr>
          <p:nvPr>
            <p:ph type="pic" sz="quarter" idx="22"/>
          </p:nvPr>
        </p:nvSpPr>
        <p:spPr>
          <a:xfrm>
            <a:off x="6634045" y="1196688"/>
            <a:ext cx="2664000" cy="2268000"/>
          </a:xfrm>
          <a:prstGeom prst="rect">
            <a:avLst/>
          </a:prstGeom>
        </p:spPr>
        <p:txBody>
          <a:bodyPr/>
          <a:lstStyle>
            <a:lvl1pPr>
              <a:defRPr>
                <a:noFill/>
              </a:defRPr>
            </a:lvl1pPr>
          </a:lstStyle>
          <a:p>
            <a:r>
              <a:rPr lang="en-US" dirty="0"/>
              <a:t>Click icon to add picture</a:t>
            </a:r>
          </a:p>
        </p:txBody>
      </p:sp>
      <p:sp>
        <p:nvSpPr>
          <p:cNvPr id="21" name="Picture Placeholder 7">
            <a:extLst>
              <a:ext uri="{FF2B5EF4-FFF2-40B4-BE49-F238E27FC236}">
                <a16:creationId xmlns:a16="http://schemas.microsoft.com/office/drawing/2014/main" id="{2C7E034C-8DCE-314B-9FB9-04B66B19B089}"/>
              </a:ext>
            </a:extLst>
          </p:cNvPr>
          <p:cNvSpPr>
            <a:spLocks noGrp="1"/>
          </p:cNvSpPr>
          <p:nvPr>
            <p:ph type="pic" sz="quarter" idx="23"/>
          </p:nvPr>
        </p:nvSpPr>
        <p:spPr>
          <a:xfrm>
            <a:off x="9528000" y="1196688"/>
            <a:ext cx="2664000" cy="2268000"/>
          </a:xfrm>
          <a:prstGeom prst="rect">
            <a:avLst/>
          </a:prstGeom>
        </p:spPr>
        <p:txBody>
          <a:bodyPr/>
          <a:lstStyle>
            <a:lvl1pPr>
              <a:defRPr>
                <a:noFill/>
              </a:defRPr>
            </a:lvl1pPr>
          </a:lstStyle>
          <a:p>
            <a:r>
              <a:rPr lang="en-US" dirty="0"/>
              <a:t>Click icon to add picture</a:t>
            </a:r>
          </a:p>
        </p:txBody>
      </p:sp>
      <p:sp>
        <p:nvSpPr>
          <p:cNvPr id="22" name="Picture Placeholder 7">
            <a:extLst>
              <a:ext uri="{FF2B5EF4-FFF2-40B4-BE49-F238E27FC236}">
                <a16:creationId xmlns:a16="http://schemas.microsoft.com/office/drawing/2014/main" id="{7D700073-555F-8C40-A07A-AAA5D0EF9E99}"/>
              </a:ext>
            </a:extLst>
          </p:cNvPr>
          <p:cNvSpPr>
            <a:spLocks noGrp="1"/>
          </p:cNvSpPr>
          <p:nvPr>
            <p:ph type="pic" sz="quarter" idx="24"/>
          </p:nvPr>
        </p:nvSpPr>
        <p:spPr>
          <a:xfrm>
            <a:off x="6634045" y="3678618"/>
            <a:ext cx="2664000" cy="2268000"/>
          </a:xfrm>
          <a:prstGeom prst="rect">
            <a:avLst/>
          </a:prstGeom>
        </p:spPr>
        <p:txBody>
          <a:bodyPr/>
          <a:lstStyle>
            <a:lvl1pPr>
              <a:defRPr>
                <a:noFill/>
              </a:defRPr>
            </a:lvl1pPr>
          </a:lstStyle>
          <a:p>
            <a:r>
              <a:rPr lang="en-US" dirty="0"/>
              <a:t>Click icon to add picture</a:t>
            </a:r>
          </a:p>
        </p:txBody>
      </p:sp>
      <p:sp>
        <p:nvSpPr>
          <p:cNvPr id="23" name="Picture Placeholder 7">
            <a:extLst>
              <a:ext uri="{FF2B5EF4-FFF2-40B4-BE49-F238E27FC236}">
                <a16:creationId xmlns:a16="http://schemas.microsoft.com/office/drawing/2014/main" id="{CD27F52A-D1B3-6043-821F-FD18CC4B1288}"/>
              </a:ext>
            </a:extLst>
          </p:cNvPr>
          <p:cNvSpPr>
            <a:spLocks noGrp="1"/>
          </p:cNvSpPr>
          <p:nvPr>
            <p:ph type="pic" sz="quarter" idx="25"/>
          </p:nvPr>
        </p:nvSpPr>
        <p:spPr>
          <a:xfrm>
            <a:off x="9528000" y="3678618"/>
            <a:ext cx="2664000" cy="2268000"/>
          </a:xfrm>
          <a:prstGeom prst="rect">
            <a:avLst/>
          </a:prstGeom>
        </p:spPr>
        <p:txBody>
          <a:bodyPr/>
          <a:lstStyle>
            <a:lvl1pPr>
              <a:defRPr>
                <a:noFill/>
              </a:defRPr>
            </a:lvl1pPr>
          </a:lstStyle>
          <a:p>
            <a:r>
              <a:rPr lang="en-US" dirty="0"/>
              <a:t>Click icon to add picture</a:t>
            </a:r>
          </a:p>
        </p:txBody>
      </p:sp>
      <p:sp>
        <p:nvSpPr>
          <p:cNvPr id="30" name="Text Placeholder 3">
            <a:extLst>
              <a:ext uri="{FF2B5EF4-FFF2-40B4-BE49-F238E27FC236}">
                <a16:creationId xmlns:a16="http://schemas.microsoft.com/office/drawing/2014/main" id="{D8B4686B-446D-C44F-A203-FC8FFDFDFCB2}"/>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31" name="Rectangle 30">
            <a:extLst>
              <a:ext uri="{FF2B5EF4-FFF2-40B4-BE49-F238E27FC236}">
                <a16:creationId xmlns:a16="http://schemas.microsoft.com/office/drawing/2014/main" id="{6C5C39EC-EE40-F448-B177-22C757F9FC30}"/>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304395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1C6E31-9116-2045-B3FE-4A8CD8EE9364}"/>
              </a:ext>
            </a:extLst>
          </p:cNvPr>
          <p:cNvSpPr>
            <a:spLocks noChangeAspect="1"/>
          </p:cNvSpPr>
          <p:nvPr userDrawn="1"/>
        </p:nvSpPr>
        <p:spPr>
          <a:xfrm>
            <a:off x="0" y="0"/>
            <a:ext cx="12224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Title 1">
            <a:extLst>
              <a:ext uri="{FF2B5EF4-FFF2-40B4-BE49-F238E27FC236}">
                <a16:creationId xmlns:a16="http://schemas.microsoft.com/office/drawing/2014/main" id="{05A8CC98-BAD9-2E44-9D1B-506AF0A44524}"/>
              </a:ext>
            </a:extLst>
          </p:cNvPr>
          <p:cNvSpPr>
            <a:spLocks noGrp="1"/>
          </p:cNvSpPr>
          <p:nvPr>
            <p:ph type="title" hasCustomPrompt="1"/>
          </p:nvPr>
        </p:nvSpPr>
        <p:spPr>
          <a:xfrm>
            <a:off x="446313" y="454079"/>
            <a:ext cx="11188337" cy="645069"/>
          </a:xfrm>
          <a:prstGeom prst="rect">
            <a:avLst/>
          </a:prstGeom>
        </p:spPr>
        <p:txBody>
          <a:bodyPr/>
          <a:lstStyle>
            <a:lvl1pPr>
              <a:defRPr sz="3600" b="0" i="0">
                <a:solidFill>
                  <a:schemeClr val="bg1"/>
                </a:solidFill>
                <a:latin typeface="Arial" panose="020B0604020202020204" pitchFamily="34" charset="0"/>
                <a:cs typeface="Arial" panose="020B0604020202020204" pitchFamily="34" charset="0"/>
              </a:defRPr>
            </a:lvl1pPr>
          </a:lstStyle>
          <a:p>
            <a:r>
              <a:rPr lang="en-AU" noProof="0" dirty="0"/>
              <a:t>Edit Heading</a:t>
            </a:r>
          </a:p>
        </p:txBody>
      </p:sp>
      <p:sp>
        <p:nvSpPr>
          <p:cNvPr id="6" name="Text Placeholder 7">
            <a:extLst>
              <a:ext uri="{FF2B5EF4-FFF2-40B4-BE49-F238E27FC236}">
                <a16:creationId xmlns:a16="http://schemas.microsoft.com/office/drawing/2014/main" id="{21A2DA9F-F903-E848-8227-D59BD5CB98FD}"/>
              </a:ext>
            </a:extLst>
          </p:cNvPr>
          <p:cNvSpPr>
            <a:spLocks noGrp="1"/>
          </p:cNvSpPr>
          <p:nvPr>
            <p:ph type="body" sz="quarter" idx="21" hasCustomPrompt="1"/>
          </p:nvPr>
        </p:nvSpPr>
        <p:spPr>
          <a:xfrm>
            <a:off x="444973" y="1201534"/>
            <a:ext cx="5888716" cy="4747975"/>
          </a:xfrm>
          <a:prstGeom prst="rect">
            <a:avLst/>
          </a:prstGeom>
        </p:spPr>
        <p:txBody>
          <a:bodyPr/>
          <a:lstStyle>
            <a:lvl1pPr marL="0" indent="0">
              <a:lnSpc>
                <a:spcPts val="1800"/>
              </a:lnSpc>
              <a:spcBef>
                <a:spcPts val="0"/>
              </a:spcBef>
              <a:spcAft>
                <a:spcPts val="1200"/>
              </a:spcAft>
              <a:buNone/>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a:t>
            </a:r>
          </a:p>
        </p:txBody>
      </p:sp>
      <p:sp>
        <p:nvSpPr>
          <p:cNvPr id="7" name="Picture Placeholder 7">
            <a:extLst>
              <a:ext uri="{FF2B5EF4-FFF2-40B4-BE49-F238E27FC236}">
                <a16:creationId xmlns:a16="http://schemas.microsoft.com/office/drawing/2014/main" id="{B740B174-3972-C64F-A5E4-778E37872602}"/>
              </a:ext>
            </a:extLst>
          </p:cNvPr>
          <p:cNvSpPr>
            <a:spLocks noGrp="1"/>
          </p:cNvSpPr>
          <p:nvPr>
            <p:ph type="pic" sz="quarter" idx="22"/>
          </p:nvPr>
        </p:nvSpPr>
        <p:spPr>
          <a:xfrm>
            <a:off x="6611268" y="1201535"/>
            <a:ext cx="5612732" cy="4747973"/>
          </a:xfrm>
          <a:prstGeom prst="rect">
            <a:avLst/>
          </a:prstGeom>
        </p:spPr>
        <p:txBody>
          <a:bodyPr/>
          <a:lstStyle>
            <a:lvl1pPr>
              <a:defRPr>
                <a:noFill/>
              </a:defRPr>
            </a:lvl1pPr>
          </a:lstStyle>
          <a:p>
            <a:r>
              <a:rPr lang="en-US" dirty="0"/>
              <a:t>Click icon to add picture</a:t>
            </a:r>
          </a:p>
        </p:txBody>
      </p:sp>
      <p:pic>
        <p:nvPicPr>
          <p:cNvPr id="10" name="Picture 9">
            <a:extLst>
              <a:ext uri="{FF2B5EF4-FFF2-40B4-BE49-F238E27FC236}">
                <a16:creationId xmlns:a16="http://schemas.microsoft.com/office/drawing/2014/main" id="{4653FF8D-B98E-5F48-8387-C057AE98554F}"/>
              </a:ext>
            </a:extLst>
          </p:cNvPr>
          <p:cNvPicPr>
            <a:picLocks noChangeAspect="1"/>
          </p:cNvPicPr>
          <p:nvPr userDrawn="1"/>
        </p:nvPicPr>
        <p:blipFill>
          <a:blip r:embed="rId2"/>
          <a:stretch>
            <a:fillRect/>
          </a:stretch>
        </p:blipFill>
        <p:spPr>
          <a:xfrm>
            <a:off x="266978" y="6284891"/>
            <a:ext cx="1284644" cy="338441"/>
          </a:xfrm>
          <a:prstGeom prst="rect">
            <a:avLst/>
          </a:prstGeom>
        </p:spPr>
      </p:pic>
      <p:sp>
        <p:nvSpPr>
          <p:cNvPr id="22" name="Text Placeholder 3">
            <a:extLst>
              <a:ext uri="{FF2B5EF4-FFF2-40B4-BE49-F238E27FC236}">
                <a16:creationId xmlns:a16="http://schemas.microsoft.com/office/drawing/2014/main" id="{2DE8267B-8EA2-544B-9AE0-3023E3D66C98}"/>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23" name="Rectangle 22">
            <a:extLst>
              <a:ext uri="{FF2B5EF4-FFF2-40B4-BE49-F238E27FC236}">
                <a16:creationId xmlns:a16="http://schemas.microsoft.com/office/drawing/2014/main" id="{E7F5769B-C994-C74E-A96B-F3D11F3EB95B}"/>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37312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1.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09C15F-3C36-CA43-9EA6-A4DE52501BF4}"/>
              </a:ext>
            </a:extLst>
          </p:cNvPr>
          <p:cNvSpPr>
            <a:spLocks noGrp="1"/>
          </p:cNvSpPr>
          <p:nvPr>
            <p:ph type="title" hasCustomPrompt="1"/>
          </p:nvPr>
        </p:nvSpPr>
        <p:spPr>
          <a:xfrm>
            <a:off x="446313" y="454079"/>
            <a:ext cx="11188337" cy="645069"/>
          </a:xfrm>
          <a:prstGeom prst="rect">
            <a:avLst/>
          </a:prstGeom>
        </p:spPr>
        <p:txBody>
          <a:bodyPr/>
          <a:lstStyle>
            <a:lvl1pPr>
              <a:defRPr sz="3600" b="0" i="0">
                <a:solidFill>
                  <a:srgbClr val="041243"/>
                </a:solidFill>
                <a:latin typeface="Arial" panose="020B0604020202020204" pitchFamily="34" charset="0"/>
                <a:cs typeface="Arial" panose="020B0604020202020204" pitchFamily="34" charset="0"/>
              </a:defRPr>
            </a:lvl1pPr>
          </a:lstStyle>
          <a:p>
            <a:r>
              <a:rPr lang="en-AU" noProof="0" dirty="0"/>
              <a:t>Edit Heading</a:t>
            </a:r>
          </a:p>
        </p:txBody>
      </p:sp>
      <p:sp>
        <p:nvSpPr>
          <p:cNvPr id="5" name="Text Placeholder 7">
            <a:extLst>
              <a:ext uri="{FF2B5EF4-FFF2-40B4-BE49-F238E27FC236}">
                <a16:creationId xmlns:a16="http://schemas.microsoft.com/office/drawing/2014/main" id="{0CD3D142-4063-2A43-A3B8-B29162656B40}"/>
              </a:ext>
            </a:extLst>
          </p:cNvPr>
          <p:cNvSpPr>
            <a:spLocks noGrp="1"/>
          </p:cNvSpPr>
          <p:nvPr>
            <p:ph type="body" sz="quarter" idx="21" hasCustomPrompt="1"/>
          </p:nvPr>
        </p:nvSpPr>
        <p:spPr>
          <a:xfrm>
            <a:off x="434086" y="1189756"/>
            <a:ext cx="5888716" cy="4759752"/>
          </a:xfrm>
          <a:prstGeom prst="rect">
            <a:avLst/>
          </a:prstGeom>
        </p:spPr>
        <p:txBody>
          <a:bodyPr/>
          <a:lstStyle>
            <a:lvl1pPr marL="0" indent="0">
              <a:lnSpc>
                <a:spcPts val="1800"/>
              </a:lnSpc>
              <a:spcBef>
                <a:spcPts val="0"/>
              </a:spcBef>
              <a:spcAft>
                <a:spcPts val="1200"/>
              </a:spcAft>
              <a:buNone/>
              <a:defRPr sz="1600" b="0" i="0">
                <a:solidFill>
                  <a:srgbClr val="4D4D4F"/>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a:t>
            </a:r>
          </a:p>
        </p:txBody>
      </p:sp>
      <p:sp>
        <p:nvSpPr>
          <p:cNvPr id="10" name="Picture Placeholder 7">
            <a:extLst>
              <a:ext uri="{FF2B5EF4-FFF2-40B4-BE49-F238E27FC236}">
                <a16:creationId xmlns:a16="http://schemas.microsoft.com/office/drawing/2014/main" id="{DB346980-6158-A046-B09B-0D0347305D11}"/>
              </a:ext>
            </a:extLst>
          </p:cNvPr>
          <p:cNvSpPr>
            <a:spLocks noGrp="1"/>
          </p:cNvSpPr>
          <p:nvPr>
            <p:ph type="pic" sz="quarter" idx="22"/>
          </p:nvPr>
        </p:nvSpPr>
        <p:spPr>
          <a:xfrm>
            <a:off x="6611268" y="1189756"/>
            <a:ext cx="5580732" cy="4759756"/>
          </a:xfrm>
          <a:prstGeom prst="rect">
            <a:avLst/>
          </a:prstGeom>
        </p:spPr>
        <p:txBody>
          <a:bodyPr/>
          <a:lstStyle>
            <a:lvl1pPr>
              <a:defRPr>
                <a:noFill/>
              </a:defRPr>
            </a:lvl1pPr>
          </a:lstStyle>
          <a:p>
            <a:r>
              <a:rPr lang="en-US" dirty="0"/>
              <a:t>Click icon to add picture</a:t>
            </a:r>
          </a:p>
        </p:txBody>
      </p:sp>
      <p:pic>
        <p:nvPicPr>
          <p:cNvPr id="11" name="Picture 10">
            <a:extLst>
              <a:ext uri="{FF2B5EF4-FFF2-40B4-BE49-F238E27FC236}">
                <a16:creationId xmlns:a16="http://schemas.microsoft.com/office/drawing/2014/main" id="{56E8E583-DDFD-E14E-95EA-0A247ACE4121}"/>
              </a:ext>
            </a:extLst>
          </p:cNvPr>
          <p:cNvPicPr>
            <a:picLocks noChangeAspect="1"/>
          </p:cNvPicPr>
          <p:nvPr userDrawn="1"/>
        </p:nvPicPr>
        <p:blipFill>
          <a:blip r:embed="rId2"/>
          <a:stretch>
            <a:fillRect/>
          </a:stretch>
        </p:blipFill>
        <p:spPr>
          <a:xfrm>
            <a:off x="266978" y="6290061"/>
            <a:ext cx="1282106" cy="338400"/>
          </a:xfrm>
          <a:prstGeom prst="rect">
            <a:avLst/>
          </a:prstGeom>
        </p:spPr>
      </p:pic>
      <p:sp>
        <p:nvSpPr>
          <p:cNvPr id="23" name="Text Placeholder 3">
            <a:extLst>
              <a:ext uri="{FF2B5EF4-FFF2-40B4-BE49-F238E27FC236}">
                <a16:creationId xmlns:a16="http://schemas.microsoft.com/office/drawing/2014/main" id="{82B9D381-8C69-CA42-8EEA-FDB3362D8C5C}"/>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24" name="Rectangle 23">
            <a:extLst>
              <a:ext uri="{FF2B5EF4-FFF2-40B4-BE49-F238E27FC236}">
                <a16:creationId xmlns:a16="http://schemas.microsoft.com/office/drawing/2014/main" id="{005C25C7-2D14-A741-8487-D1B5BA491B9B}"/>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18677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C3D0-9D57-FB43-BD79-9BC59CD9CF1E}"/>
              </a:ext>
            </a:extLst>
          </p:cNvPr>
          <p:cNvSpPr>
            <a:spLocks noGrp="1"/>
          </p:cNvSpPr>
          <p:nvPr>
            <p:ph type="title" hasCustomPrompt="1"/>
          </p:nvPr>
        </p:nvSpPr>
        <p:spPr>
          <a:xfrm>
            <a:off x="2497449" y="1440000"/>
            <a:ext cx="6305251" cy="1880716"/>
          </a:xfrm>
          <a:prstGeom prst="rect">
            <a:avLst/>
          </a:prstGeom>
        </p:spPr>
        <p:txBody>
          <a:bodyPr/>
          <a:lstStyle>
            <a:lvl1pPr>
              <a:defRPr sz="4800" b="0" i="0">
                <a:solidFill>
                  <a:srgbClr val="041243"/>
                </a:solidFill>
                <a:latin typeface="Arial" panose="020B0604020202020204" pitchFamily="34" charset="0"/>
                <a:cs typeface="Arial" panose="020B0604020202020204" pitchFamily="34" charset="0"/>
              </a:defRPr>
            </a:lvl1pPr>
          </a:lstStyle>
          <a:p>
            <a:r>
              <a:rPr lang="en-AU" noProof="0" dirty="0"/>
              <a:t>Click to edit heading</a:t>
            </a:r>
          </a:p>
        </p:txBody>
      </p:sp>
      <p:pic>
        <p:nvPicPr>
          <p:cNvPr id="7" name="Picture 6">
            <a:extLst>
              <a:ext uri="{FF2B5EF4-FFF2-40B4-BE49-F238E27FC236}">
                <a16:creationId xmlns:a16="http://schemas.microsoft.com/office/drawing/2014/main" id="{30886E89-B9CE-F549-A277-F76769FA6525}"/>
              </a:ext>
            </a:extLst>
          </p:cNvPr>
          <p:cNvPicPr>
            <a:picLocks noChangeAspect="1"/>
          </p:cNvPicPr>
          <p:nvPr userDrawn="1"/>
        </p:nvPicPr>
        <p:blipFill rotWithShape="1">
          <a:blip r:embed="rId2"/>
          <a:srcRect l="2621" t="68591"/>
          <a:stretch/>
        </p:blipFill>
        <p:spPr>
          <a:xfrm>
            <a:off x="0" y="4655127"/>
            <a:ext cx="12192000" cy="2202873"/>
          </a:xfrm>
          <a:prstGeom prst="rect">
            <a:avLst/>
          </a:prstGeom>
        </p:spPr>
      </p:pic>
      <p:sp>
        <p:nvSpPr>
          <p:cNvPr id="12" name="Text Placeholder 4">
            <a:extLst>
              <a:ext uri="{FF2B5EF4-FFF2-40B4-BE49-F238E27FC236}">
                <a16:creationId xmlns:a16="http://schemas.microsoft.com/office/drawing/2014/main" id="{C5F2316C-0411-E345-98B4-46D51B08CEF1}"/>
              </a:ext>
            </a:extLst>
          </p:cNvPr>
          <p:cNvSpPr>
            <a:spLocks noGrp="1"/>
          </p:cNvSpPr>
          <p:nvPr>
            <p:ph type="body" sz="quarter" idx="14" hasCustomPrompt="1"/>
          </p:nvPr>
        </p:nvSpPr>
        <p:spPr>
          <a:xfrm>
            <a:off x="2511709" y="3691596"/>
            <a:ext cx="4906962" cy="333994"/>
          </a:xfrm>
          <a:prstGeom prst="rect">
            <a:avLst/>
          </a:prstGeom>
        </p:spPr>
        <p:txBody>
          <a:bodyPr/>
          <a:lstStyle>
            <a:lvl1pPr marL="0" indent="0">
              <a:lnSpc>
                <a:spcPts val="2000"/>
              </a:lnSpc>
              <a:spcAft>
                <a:spcPts val="600"/>
              </a:spcAft>
              <a:buFontTx/>
              <a:buNone/>
              <a:defRPr sz="1800" b="1" i="0">
                <a:solidFill>
                  <a:srgbClr val="041243"/>
                </a:solidFill>
                <a:latin typeface="Arial" panose="020B0604020202020204" pitchFamily="34" charset="0"/>
                <a:cs typeface="Arial" panose="020B0604020202020204" pitchFamily="34" charset="0"/>
              </a:defRPr>
            </a:lvl1pPr>
            <a:lvl2pPr marL="457200" indent="0">
              <a:lnSpc>
                <a:spcPts val="2000"/>
              </a:lnSpc>
              <a:spcAft>
                <a:spcPts val="600"/>
              </a:spcAft>
              <a:buFontTx/>
              <a:buNone/>
              <a:defRPr sz="1800" b="0" i="0">
                <a:solidFill>
                  <a:schemeClr val="bg1"/>
                </a:solidFill>
                <a:latin typeface="Helvetica Neue LT Std 45 Light" panose="020B0403020202020204" pitchFamily="34" charset="0"/>
              </a:defRPr>
            </a:lvl2pPr>
            <a:lvl3pPr marL="914400" indent="0">
              <a:lnSpc>
                <a:spcPts val="2000"/>
              </a:lnSpc>
              <a:spcAft>
                <a:spcPts val="600"/>
              </a:spcAft>
              <a:buFontTx/>
              <a:buNone/>
              <a:defRPr sz="1600" b="0" i="0">
                <a:solidFill>
                  <a:schemeClr val="bg1"/>
                </a:solidFill>
                <a:latin typeface="Helvetica Neue LT Std 45 Light" panose="020B0403020202020204" pitchFamily="34" charset="0"/>
              </a:defRPr>
            </a:lvl3pPr>
          </a:lstStyle>
          <a:p>
            <a:pPr lvl="0"/>
            <a:r>
              <a:rPr lang="en-AU" noProof="0" dirty="0"/>
              <a:t>Presenter Name</a:t>
            </a:r>
          </a:p>
        </p:txBody>
      </p:sp>
      <p:sp>
        <p:nvSpPr>
          <p:cNvPr id="13" name="Text Placeholder 4">
            <a:extLst>
              <a:ext uri="{FF2B5EF4-FFF2-40B4-BE49-F238E27FC236}">
                <a16:creationId xmlns:a16="http://schemas.microsoft.com/office/drawing/2014/main" id="{BF4CE523-A1B7-C54D-97E6-43E82F5F346E}"/>
              </a:ext>
            </a:extLst>
          </p:cNvPr>
          <p:cNvSpPr>
            <a:spLocks noGrp="1"/>
          </p:cNvSpPr>
          <p:nvPr>
            <p:ph type="body" sz="quarter" idx="15" hasCustomPrompt="1"/>
          </p:nvPr>
        </p:nvSpPr>
        <p:spPr>
          <a:xfrm>
            <a:off x="2511709" y="4120727"/>
            <a:ext cx="4906962" cy="362063"/>
          </a:xfrm>
          <a:prstGeom prst="rect">
            <a:avLst/>
          </a:prstGeom>
        </p:spPr>
        <p:txBody>
          <a:bodyPr/>
          <a:lstStyle>
            <a:lvl1pPr marL="0" indent="0">
              <a:lnSpc>
                <a:spcPts val="2000"/>
              </a:lnSpc>
              <a:spcAft>
                <a:spcPts val="600"/>
              </a:spcAft>
              <a:buFontTx/>
              <a:buNone/>
              <a:defRPr sz="1800" b="0" i="0">
                <a:solidFill>
                  <a:srgbClr val="041243"/>
                </a:solidFill>
                <a:latin typeface="Arial" panose="020B0604020202020204" pitchFamily="34" charset="0"/>
                <a:cs typeface="Arial" panose="020B0604020202020204" pitchFamily="34" charset="0"/>
              </a:defRPr>
            </a:lvl1pPr>
            <a:lvl2pPr marL="457200" indent="0">
              <a:lnSpc>
                <a:spcPts val="2000"/>
              </a:lnSpc>
              <a:spcAft>
                <a:spcPts val="600"/>
              </a:spcAft>
              <a:buFontTx/>
              <a:buNone/>
              <a:defRPr sz="1800" b="0" i="0">
                <a:solidFill>
                  <a:schemeClr val="bg1"/>
                </a:solidFill>
                <a:latin typeface="Helvetica Neue LT Std 45 Light" panose="020B0403020202020204" pitchFamily="34" charset="0"/>
              </a:defRPr>
            </a:lvl2pPr>
            <a:lvl3pPr marL="914400" indent="0">
              <a:lnSpc>
                <a:spcPts val="2000"/>
              </a:lnSpc>
              <a:spcAft>
                <a:spcPts val="600"/>
              </a:spcAft>
              <a:buFontTx/>
              <a:buNone/>
              <a:defRPr sz="1600" b="0" i="0">
                <a:solidFill>
                  <a:schemeClr val="bg1"/>
                </a:solidFill>
                <a:latin typeface="Helvetica Neue LT Std 45 Light" panose="020B0403020202020204" pitchFamily="34" charset="0"/>
              </a:defRPr>
            </a:lvl3pPr>
          </a:lstStyle>
          <a:p>
            <a:pPr lvl="0"/>
            <a:r>
              <a:rPr lang="en-AU" noProof="0" dirty="0"/>
              <a:t>Company Name</a:t>
            </a:r>
          </a:p>
        </p:txBody>
      </p:sp>
      <p:sp>
        <p:nvSpPr>
          <p:cNvPr id="14" name="Text Placeholder 4">
            <a:extLst>
              <a:ext uri="{FF2B5EF4-FFF2-40B4-BE49-F238E27FC236}">
                <a16:creationId xmlns:a16="http://schemas.microsoft.com/office/drawing/2014/main" id="{0956F341-86D4-984B-846E-60C0F1392725}"/>
              </a:ext>
            </a:extLst>
          </p:cNvPr>
          <p:cNvSpPr>
            <a:spLocks noGrp="1"/>
          </p:cNvSpPr>
          <p:nvPr>
            <p:ph type="body" sz="quarter" idx="16" hasCustomPrompt="1"/>
          </p:nvPr>
        </p:nvSpPr>
        <p:spPr>
          <a:xfrm>
            <a:off x="2511709" y="4480767"/>
            <a:ext cx="4906962" cy="325409"/>
          </a:xfrm>
          <a:prstGeom prst="rect">
            <a:avLst/>
          </a:prstGeom>
        </p:spPr>
        <p:txBody>
          <a:bodyPr/>
          <a:lstStyle>
            <a:lvl1pPr marL="0" indent="0">
              <a:lnSpc>
                <a:spcPts val="2000"/>
              </a:lnSpc>
              <a:spcAft>
                <a:spcPts val="600"/>
              </a:spcAft>
              <a:buFontTx/>
              <a:buNone/>
              <a:defRPr sz="1600" b="0" i="0">
                <a:solidFill>
                  <a:srgbClr val="041243"/>
                </a:solidFill>
                <a:latin typeface="Arial" panose="020B0604020202020204" pitchFamily="34" charset="0"/>
                <a:cs typeface="Arial" panose="020B0604020202020204" pitchFamily="34" charset="0"/>
              </a:defRPr>
            </a:lvl1pPr>
            <a:lvl2pPr marL="457200" indent="0">
              <a:lnSpc>
                <a:spcPts val="2000"/>
              </a:lnSpc>
              <a:spcAft>
                <a:spcPts val="600"/>
              </a:spcAft>
              <a:buFontTx/>
              <a:buNone/>
              <a:defRPr sz="1800" b="0" i="0">
                <a:solidFill>
                  <a:schemeClr val="bg1"/>
                </a:solidFill>
                <a:latin typeface="Helvetica Neue LT Std 45 Light" panose="020B0403020202020204" pitchFamily="34" charset="0"/>
              </a:defRPr>
            </a:lvl2pPr>
            <a:lvl3pPr marL="914400" indent="0">
              <a:lnSpc>
                <a:spcPts val="2000"/>
              </a:lnSpc>
              <a:spcAft>
                <a:spcPts val="600"/>
              </a:spcAft>
              <a:buFont typeface="+mj-lt"/>
              <a:buNone/>
              <a:defRPr sz="1600" b="0" i="0">
                <a:solidFill>
                  <a:schemeClr val="bg1"/>
                </a:solidFill>
                <a:latin typeface="Helvetica Neue LT Std 45 Light" panose="020B0403020202020204" pitchFamily="34" charset="0"/>
              </a:defRPr>
            </a:lvl3pPr>
          </a:lstStyle>
          <a:p>
            <a:pPr lvl="0"/>
            <a:r>
              <a:rPr lang="en-AU" noProof="0" dirty="0"/>
              <a:t>Date</a:t>
            </a:r>
          </a:p>
        </p:txBody>
      </p:sp>
      <p:pic>
        <p:nvPicPr>
          <p:cNvPr id="9" name="Picture 8">
            <a:extLst>
              <a:ext uri="{FF2B5EF4-FFF2-40B4-BE49-F238E27FC236}">
                <a16:creationId xmlns:a16="http://schemas.microsoft.com/office/drawing/2014/main" id="{A6AF270D-FDD3-D646-806D-E8009EEF507E}"/>
              </a:ext>
            </a:extLst>
          </p:cNvPr>
          <p:cNvPicPr>
            <a:picLocks noChangeAspect="1"/>
          </p:cNvPicPr>
          <p:nvPr userDrawn="1"/>
        </p:nvPicPr>
        <p:blipFill>
          <a:blip r:embed="rId3"/>
          <a:stretch>
            <a:fillRect/>
          </a:stretch>
        </p:blipFill>
        <p:spPr>
          <a:xfrm>
            <a:off x="273653" y="256309"/>
            <a:ext cx="2045914" cy="540000"/>
          </a:xfrm>
          <a:prstGeom prst="rect">
            <a:avLst/>
          </a:prstGeom>
        </p:spPr>
      </p:pic>
      <p:sp>
        <p:nvSpPr>
          <p:cNvPr id="17" name="Rectangle 16">
            <a:extLst>
              <a:ext uri="{FF2B5EF4-FFF2-40B4-BE49-F238E27FC236}">
                <a16:creationId xmlns:a16="http://schemas.microsoft.com/office/drawing/2014/main" id="{3FD3432D-DAFF-D647-A3CF-AC25C146018E}"/>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395416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mass text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33E83D-D50A-A247-9832-B53B2C63F4AF}"/>
              </a:ext>
            </a:extLst>
          </p:cNvPr>
          <p:cNvSpPr>
            <a:spLocks noChangeAspect="1"/>
          </p:cNvSpPr>
          <p:nvPr userDrawn="1"/>
        </p:nvSpPr>
        <p:spPr>
          <a:xfrm>
            <a:off x="0" y="0"/>
            <a:ext cx="12224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7" name="Title 1">
            <a:extLst>
              <a:ext uri="{FF2B5EF4-FFF2-40B4-BE49-F238E27FC236}">
                <a16:creationId xmlns:a16="http://schemas.microsoft.com/office/drawing/2014/main" id="{658A5850-6E89-0049-B5D8-787D4D8EF0D6}"/>
              </a:ext>
            </a:extLst>
          </p:cNvPr>
          <p:cNvSpPr>
            <a:spLocks noGrp="1"/>
          </p:cNvSpPr>
          <p:nvPr>
            <p:ph type="title" hasCustomPrompt="1"/>
          </p:nvPr>
        </p:nvSpPr>
        <p:spPr>
          <a:xfrm>
            <a:off x="813408" y="1034098"/>
            <a:ext cx="9330733" cy="645069"/>
          </a:xfrm>
          <a:prstGeom prst="rect">
            <a:avLst/>
          </a:prstGeom>
        </p:spPr>
        <p:txBody>
          <a:bodyPr/>
          <a:lstStyle>
            <a:lvl1pPr>
              <a:defRPr sz="3600" b="0" i="0">
                <a:solidFill>
                  <a:schemeClr val="bg1"/>
                </a:solidFill>
                <a:latin typeface="Arial" panose="020B0604020202020204" pitchFamily="34" charset="0"/>
                <a:cs typeface="Arial" panose="020B0604020202020204" pitchFamily="34" charset="0"/>
              </a:defRPr>
            </a:lvl1pPr>
          </a:lstStyle>
          <a:p>
            <a:r>
              <a:rPr lang="en-AU" noProof="0" dirty="0"/>
              <a:t>Edit Heading</a:t>
            </a:r>
          </a:p>
        </p:txBody>
      </p:sp>
      <p:sp>
        <p:nvSpPr>
          <p:cNvPr id="6" name="Text Placeholder 5">
            <a:extLst>
              <a:ext uri="{FF2B5EF4-FFF2-40B4-BE49-F238E27FC236}">
                <a16:creationId xmlns:a16="http://schemas.microsoft.com/office/drawing/2014/main" id="{D70205B2-31DF-264A-9000-4C60C7361EB6}"/>
              </a:ext>
            </a:extLst>
          </p:cNvPr>
          <p:cNvSpPr>
            <a:spLocks noGrp="1"/>
          </p:cNvSpPr>
          <p:nvPr>
            <p:ph type="body" sz="quarter" idx="11" hasCustomPrompt="1"/>
          </p:nvPr>
        </p:nvSpPr>
        <p:spPr>
          <a:xfrm>
            <a:off x="779689" y="1733104"/>
            <a:ext cx="1969387" cy="624620"/>
          </a:xfrm>
          <a:prstGeom prst="rect">
            <a:avLst/>
          </a:prstGeom>
        </p:spPr>
        <p:txBody>
          <a:bodyPr/>
          <a:lstStyle>
            <a:lvl1pPr marL="0" indent="0" algn="r">
              <a:buNone/>
              <a:defRPr sz="1600" b="1" i="0">
                <a:solidFill>
                  <a:schemeClr val="bg1"/>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19" name="Text Placeholder 5">
            <a:extLst>
              <a:ext uri="{FF2B5EF4-FFF2-40B4-BE49-F238E27FC236}">
                <a16:creationId xmlns:a16="http://schemas.microsoft.com/office/drawing/2014/main" id="{11DCE0EC-CC7C-4040-B0F4-3CA91DF01D35}"/>
              </a:ext>
            </a:extLst>
          </p:cNvPr>
          <p:cNvSpPr>
            <a:spLocks noGrp="1"/>
          </p:cNvSpPr>
          <p:nvPr>
            <p:ph type="body" sz="quarter" idx="12" hasCustomPrompt="1"/>
          </p:nvPr>
        </p:nvSpPr>
        <p:spPr>
          <a:xfrm>
            <a:off x="779689" y="3279113"/>
            <a:ext cx="1969387" cy="624620"/>
          </a:xfrm>
          <a:prstGeom prst="rect">
            <a:avLst/>
          </a:prstGeom>
        </p:spPr>
        <p:txBody>
          <a:bodyPr/>
          <a:lstStyle>
            <a:lvl1pPr marL="0" indent="0" algn="r">
              <a:buNone/>
              <a:defRPr sz="1600" b="1" i="0">
                <a:solidFill>
                  <a:schemeClr val="bg1"/>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8" name="Text Placeholder 7">
            <a:extLst>
              <a:ext uri="{FF2B5EF4-FFF2-40B4-BE49-F238E27FC236}">
                <a16:creationId xmlns:a16="http://schemas.microsoft.com/office/drawing/2014/main" id="{15D8C901-72B3-0E48-B686-440D6B79045A}"/>
              </a:ext>
            </a:extLst>
          </p:cNvPr>
          <p:cNvSpPr>
            <a:spLocks noGrp="1"/>
          </p:cNvSpPr>
          <p:nvPr>
            <p:ph type="body" sz="quarter" idx="13" hasCustomPrompt="1"/>
          </p:nvPr>
        </p:nvSpPr>
        <p:spPr>
          <a:xfrm>
            <a:off x="2892537" y="1733104"/>
            <a:ext cx="7276479" cy="1233062"/>
          </a:xfrm>
          <a:prstGeom prst="rect">
            <a:avLst/>
          </a:prstGeom>
        </p:spPr>
        <p:txBody>
          <a:bodyPr/>
          <a:lstStyle>
            <a:lvl1pPr marL="0" indent="0">
              <a:lnSpc>
                <a:spcPts val="1800"/>
              </a:lnSpc>
              <a:spcBef>
                <a:spcPts val="0"/>
              </a:spcBef>
              <a:spcAft>
                <a:spcPts val="1200"/>
              </a:spcAft>
              <a:buNone/>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 </a:t>
            </a:r>
          </a:p>
        </p:txBody>
      </p:sp>
      <p:sp>
        <p:nvSpPr>
          <p:cNvPr id="27" name="Text Placeholder 7">
            <a:extLst>
              <a:ext uri="{FF2B5EF4-FFF2-40B4-BE49-F238E27FC236}">
                <a16:creationId xmlns:a16="http://schemas.microsoft.com/office/drawing/2014/main" id="{FDF2784E-A28C-B24E-AD76-5E33694CC96C}"/>
              </a:ext>
            </a:extLst>
          </p:cNvPr>
          <p:cNvSpPr>
            <a:spLocks noGrp="1"/>
          </p:cNvSpPr>
          <p:nvPr>
            <p:ph type="body" sz="quarter" idx="14" hasCustomPrompt="1"/>
          </p:nvPr>
        </p:nvSpPr>
        <p:spPr>
          <a:xfrm>
            <a:off x="2892538" y="3278166"/>
            <a:ext cx="7287630" cy="2092360"/>
          </a:xfrm>
          <a:prstGeom prst="rect">
            <a:avLst/>
          </a:prstGeom>
        </p:spPr>
        <p:txBody>
          <a:bodyPr/>
          <a:lstStyle>
            <a:lvl1pPr marL="0" indent="0">
              <a:lnSpc>
                <a:spcPts val="1800"/>
              </a:lnSpc>
              <a:spcBef>
                <a:spcPts val="0"/>
              </a:spcBef>
              <a:spcAft>
                <a:spcPts val="1200"/>
              </a:spcAft>
              <a:buNone/>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 </a:t>
            </a:r>
          </a:p>
        </p:txBody>
      </p:sp>
      <p:pic>
        <p:nvPicPr>
          <p:cNvPr id="16" name="Picture 15">
            <a:extLst>
              <a:ext uri="{FF2B5EF4-FFF2-40B4-BE49-F238E27FC236}">
                <a16:creationId xmlns:a16="http://schemas.microsoft.com/office/drawing/2014/main" id="{B10CBCF5-BFD0-D144-8C61-53EC17463DB5}"/>
              </a:ext>
            </a:extLst>
          </p:cNvPr>
          <p:cNvPicPr>
            <a:picLocks noChangeAspect="1"/>
          </p:cNvPicPr>
          <p:nvPr userDrawn="1"/>
        </p:nvPicPr>
        <p:blipFill>
          <a:blip r:embed="rId2"/>
          <a:stretch>
            <a:fillRect/>
          </a:stretch>
        </p:blipFill>
        <p:spPr>
          <a:xfrm>
            <a:off x="273652" y="262082"/>
            <a:ext cx="2049719" cy="540000"/>
          </a:xfrm>
          <a:prstGeom prst="rect">
            <a:avLst/>
          </a:prstGeom>
        </p:spPr>
      </p:pic>
      <p:sp>
        <p:nvSpPr>
          <p:cNvPr id="38" name="Text Placeholder 3">
            <a:extLst>
              <a:ext uri="{FF2B5EF4-FFF2-40B4-BE49-F238E27FC236}">
                <a16:creationId xmlns:a16="http://schemas.microsoft.com/office/drawing/2014/main" id="{1973A73A-4B1A-8B49-80C3-868237B69012}"/>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39" name="Rectangle 38">
            <a:extLst>
              <a:ext uri="{FF2B5EF4-FFF2-40B4-BE49-F238E27FC236}">
                <a16:creationId xmlns:a16="http://schemas.microsoft.com/office/drawing/2014/main" id="{1570FE7B-1DAF-964E-BEE1-ADE8DAD78B0A}"/>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pic>
        <p:nvPicPr>
          <p:cNvPr id="41" name="Picture 40">
            <a:extLst>
              <a:ext uri="{FF2B5EF4-FFF2-40B4-BE49-F238E27FC236}">
                <a16:creationId xmlns:a16="http://schemas.microsoft.com/office/drawing/2014/main" id="{37503163-A2DA-0E4B-8567-7A30B1237C33}"/>
              </a:ext>
            </a:extLst>
          </p:cNvPr>
          <p:cNvPicPr>
            <a:picLocks noChangeAspect="1"/>
          </p:cNvPicPr>
          <p:nvPr userDrawn="1"/>
        </p:nvPicPr>
        <p:blipFill rotWithShape="1">
          <a:blip r:embed="rId3"/>
          <a:srcRect t="51116" b="26971"/>
          <a:stretch/>
        </p:blipFill>
        <p:spPr>
          <a:xfrm>
            <a:off x="-6532" y="5374980"/>
            <a:ext cx="12192000" cy="1496566"/>
          </a:xfrm>
          <a:prstGeom prst="rect">
            <a:avLst/>
          </a:prstGeom>
        </p:spPr>
      </p:pic>
    </p:spTree>
    <p:extLst>
      <p:ext uri="{BB962C8B-B14F-4D97-AF65-F5344CB8AC3E}">
        <p14:creationId xmlns:p14="http://schemas.microsoft.com/office/powerpoint/2010/main" val="3235971407"/>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16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heading-mass text 1.2">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5C872869-8F01-E44C-87B5-C9C6C725AC48}"/>
              </a:ext>
            </a:extLst>
          </p:cNvPr>
          <p:cNvSpPr>
            <a:spLocks noGrp="1"/>
          </p:cNvSpPr>
          <p:nvPr>
            <p:ph type="body" sz="quarter" idx="13" hasCustomPrompt="1"/>
          </p:nvPr>
        </p:nvSpPr>
        <p:spPr>
          <a:xfrm>
            <a:off x="788644" y="1732284"/>
            <a:ext cx="1924782" cy="624620"/>
          </a:xfrm>
          <a:prstGeom prst="rect">
            <a:avLst/>
          </a:prstGeom>
        </p:spPr>
        <p:txBody>
          <a:bodyPr/>
          <a:lstStyle>
            <a:lvl1pPr marL="0" indent="0" algn="r">
              <a:buNone/>
              <a:defRPr sz="1600" b="1" i="0">
                <a:solidFill>
                  <a:srgbClr val="4D4D4F"/>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12" name="Text Placeholder 5">
            <a:extLst>
              <a:ext uri="{FF2B5EF4-FFF2-40B4-BE49-F238E27FC236}">
                <a16:creationId xmlns:a16="http://schemas.microsoft.com/office/drawing/2014/main" id="{D066921E-6309-C744-B58B-914DE42288F5}"/>
              </a:ext>
            </a:extLst>
          </p:cNvPr>
          <p:cNvSpPr>
            <a:spLocks noGrp="1"/>
          </p:cNvSpPr>
          <p:nvPr>
            <p:ph type="body" sz="quarter" idx="14" hasCustomPrompt="1"/>
          </p:nvPr>
        </p:nvSpPr>
        <p:spPr>
          <a:xfrm>
            <a:off x="788644" y="3276124"/>
            <a:ext cx="1924782" cy="624620"/>
          </a:xfrm>
          <a:prstGeom prst="rect">
            <a:avLst/>
          </a:prstGeom>
        </p:spPr>
        <p:txBody>
          <a:bodyPr/>
          <a:lstStyle>
            <a:lvl1pPr marL="0" indent="0" algn="r">
              <a:buNone/>
              <a:defRPr sz="1600" b="1" i="0">
                <a:solidFill>
                  <a:srgbClr val="4D4D4F"/>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18" name="Title 1">
            <a:extLst>
              <a:ext uri="{FF2B5EF4-FFF2-40B4-BE49-F238E27FC236}">
                <a16:creationId xmlns:a16="http://schemas.microsoft.com/office/drawing/2014/main" id="{3200B6D2-E693-4545-A712-7B40677F80E5}"/>
              </a:ext>
            </a:extLst>
          </p:cNvPr>
          <p:cNvSpPr>
            <a:spLocks noGrp="1"/>
          </p:cNvSpPr>
          <p:nvPr>
            <p:ph type="title" hasCustomPrompt="1"/>
          </p:nvPr>
        </p:nvSpPr>
        <p:spPr>
          <a:xfrm>
            <a:off x="800059" y="1028372"/>
            <a:ext cx="11188337" cy="645069"/>
          </a:xfrm>
          <a:prstGeom prst="rect">
            <a:avLst/>
          </a:prstGeom>
        </p:spPr>
        <p:txBody>
          <a:bodyPr/>
          <a:lstStyle>
            <a:lvl1pPr>
              <a:defRPr sz="3600" b="0" i="0">
                <a:solidFill>
                  <a:srgbClr val="041243"/>
                </a:solidFill>
                <a:latin typeface="Arial" panose="020B0604020202020204" pitchFamily="34" charset="0"/>
                <a:cs typeface="Arial" panose="020B0604020202020204" pitchFamily="34" charset="0"/>
              </a:defRPr>
            </a:lvl1pPr>
          </a:lstStyle>
          <a:p>
            <a:r>
              <a:rPr lang="en-AU" noProof="0" dirty="0"/>
              <a:t>Edit Heading</a:t>
            </a:r>
          </a:p>
        </p:txBody>
      </p:sp>
      <p:sp>
        <p:nvSpPr>
          <p:cNvPr id="10" name="Text Placeholder 7">
            <a:extLst>
              <a:ext uri="{FF2B5EF4-FFF2-40B4-BE49-F238E27FC236}">
                <a16:creationId xmlns:a16="http://schemas.microsoft.com/office/drawing/2014/main" id="{E6EAADDA-55BE-CA4D-AF57-2704BCA89F22}"/>
              </a:ext>
            </a:extLst>
          </p:cNvPr>
          <p:cNvSpPr>
            <a:spLocks noGrp="1"/>
          </p:cNvSpPr>
          <p:nvPr>
            <p:ph type="body" sz="quarter" idx="21" hasCustomPrompt="1"/>
          </p:nvPr>
        </p:nvSpPr>
        <p:spPr>
          <a:xfrm>
            <a:off x="2879188" y="1732284"/>
            <a:ext cx="7276479" cy="1233062"/>
          </a:xfrm>
          <a:prstGeom prst="rect">
            <a:avLst/>
          </a:prstGeom>
        </p:spPr>
        <p:txBody>
          <a:bodyPr/>
          <a:lstStyle>
            <a:lvl1pPr marL="0" indent="0">
              <a:lnSpc>
                <a:spcPts val="1800"/>
              </a:lnSpc>
              <a:spcBef>
                <a:spcPts val="0"/>
              </a:spcBef>
              <a:spcAft>
                <a:spcPts val="1200"/>
              </a:spcAft>
              <a:buNone/>
              <a:defRPr sz="1600" b="0" i="0">
                <a:solidFill>
                  <a:srgbClr val="4D4D4F"/>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a:t>
            </a:r>
          </a:p>
        </p:txBody>
      </p:sp>
      <p:sp>
        <p:nvSpPr>
          <p:cNvPr id="13" name="Text Placeholder 7">
            <a:extLst>
              <a:ext uri="{FF2B5EF4-FFF2-40B4-BE49-F238E27FC236}">
                <a16:creationId xmlns:a16="http://schemas.microsoft.com/office/drawing/2014/main" id="{6EFC814C-ACF4-EB4E-B1A6-FAECFCAA6D41}"/>
              </a:ext>
            </a:extLst>
          </p:cNvPr>
          <p:cNvSpPr>
            <a:spLocks noGrp="1"/>
          </p:cNvSpPr>
          <p:nvPr>
            <p:ph type="body" sz="quarter" idx="22" hasCustomPrompt="1"/>
          </p:nvPr>
        </p:nvSpPr>
        <p:spPr>
          <a:xfrm>
            <a:off x="2879189" y="3276123"/>
            <a:ext cx="7287630" cy="2095561"/>
          </a:xfrm>
          <a:prstGeom prst="rect">
            <a:avLst/>
          </a:prstGeom>
        </p:spPr>
        <p:txBody>
          <a:bodyPr/>
          <a:lstStyle>
            <a:lvl1pPr marL="0" indent="0">
              <a:lnSpc>
                <a:spcPts val="1800"/>
              </a:lnSpc>
              <a:spcBef>
                <a:spcPts val="0"/>
              </a:spcBef>
              <a:spcAft>
                <a:spcPts val="1200"/>
              </a:spcAft>
              <a:buNone/>
              <a:defRPr sz="1600" b="0" i="0">
                <a:solidFill>
                  <a:srgbClr val="4D4D4F"/>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a:t>
            </a:r>
          </a:p>
        </p:txBody>
      </p:sp>
      <p:pic>
        <p:nvPicPr>
          <p:cNvPr id="11" name="Picture 10">
            <a:extLst>
              <a:ext uri="{FF2B5EF4-FFF2-40B4-BE49-F238E27FC236}">
                <a16:creationId xmlns:a16="http://schemas.microsoft.com/office/drawing/2014/main" id="{F6093038-53BB-D741-B1D3-259E998C348E}"/>
              </a:ext>
            </a:extLst>
          </p:cNvPr>
          <p:cNvPicPr>
            <a:picLocks noChangeAspect="1"/>
          </p:cNvPicPr>
          <p:nvPr userDrawn="1"/>
        </p:nvPicPr>
        <p:blipFill>
          <a:blip r:embed="rId2"/>
          <a:stretch>
            <a:fillRect/>
          </a:stretch>
        </p:blipFill>
        <p:spPr>
          <a:xfrm>
            <a:off x="273653" y="256309"/>
            <a:ext cx="2045914" cy="540000"/>
          </a:xfrm>
          <a:prstGeom prst="rect">
            <a:avLst/>
          </a:prstGeom>
        </p:spPr>
      </p:pic>
      <p:sp>
        <p:nvSpPr>
          <p:cNvPr id="39" name="Text Placeholder 3">
            <a:extLst>
              <a:ext uri="{FF2B5EF4-FFF2-40B4-BE49-F238E27FC236}">
                <a16:creationId xmlns:a16="http://schemas.microsoft.com/office/drawing/2014/main" id="{FD746F3F-96D7-0244-AAED-1FB1A7B870A0}"/>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40" name="Rectangle 39">
            <a:extLst>
              <a:ext uri="{FF2B5EF4-FFF2-40B4-BE49-F238E27FC236}">
                <a16:creationId xmlns:a16="http://schemas.microsoft.com/office/drawing/2014/main" id="{D82ADFB8-587F-8A40-B369-A58DD2638FE6}"/>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pic>
        <p:nvPicPr>
          <p:cNvPr id="41" name="Picture 40">
            <a:extLst>
              <a:ext uri="{FF2B5EF4-FFF2-40B4-BE49-F238E27FC236}">
                <a16:creationId xmlns:a16="http://schemas.microsoft.com/office/drawing/2014/main" id="{69D7251D-AEF6-4040-96B2-D8393ACBC20D}"/>
              </a:ext>
            </a:extLst>
          </p:cNvPr>
          <p:cNvPicPr>
            <a:picLocks noChangeAspect="1"/>
          </p:cNvPicPr>
          <p:nvPr userDrawn="1"/>
        </p:nvPicPr>
        <p:blipFill rotWithShape="1">
          <a:blip r:embed="rId3"/>
          <a:srcRect t="51116" b="26971"/>
          <a:stretch/>
        </p:blipFill>
        <p:spPr>
          <a:xfrm>
            <a:off x="-9798" y="5374980"/>
            <a:ext cx="12192000" cy="1496566"/>
          </a:xfrm>
          <a:prstGeom prst="rect">
            <a:avLst/>
          </a:prstGeom>
        </p:spPr>
      </p:pic>
    </p:spTree>
    <p:extLst>
      <p:ext uri="{BB962C8B-B14F-4D97-AF65-F5344CB8AC3E}">
        <p14:creationId xmlns:p14="http://schemas.microsoft.com/office/powerpoint/2010/main" val="2807360188"/>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1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 heading-mass text 2.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33E83D-D50A-A247-9832-B53B2C63F4AF}"/>
              </a:ext>
            </a:extLst>
          </p:cNvPr>
          <p:cNvSpPr>
            <a:spLocks noChangeAspect="1"/>
          </p:cNvSpPr>
          <p:nvPr userDrawn="1"/>
        </p:nvSpPr>
        <p:spPr>
          <a:xfrm>
            <a:off x="0" y="-9000"/>
            <a:ext cx="12224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7" name="Title 1">
            <a:extLst>
              <a:ext uri="{FF2B5EF4-FFF2-40B4-BE49-F238E27FC236}">
                <a16:creationId xmlns:a16="http://schemas.microsoft.com/office/drawing/2014/main" id="{658A5850-6E89-0049-B5D8-787D4D8EF0D6}"/>
              </a:ext>
            </a:extLst>
          </p:cNvPr>
          <p:cNvSpPr>
            <a:spLocks noGrp="1"/>
          </p:cNvSpPr>
          <p:nvPr>
            <p:ph type="title" hasCustomPrompt="1"/>
          </p:nvPr>
        </p:nvSpPr>
        <p:spPr>
          <a:xfrm>
            <a:off x="446313" y="465279"/>
            <a:ext cx="9330733" cy="645069"/>
          </a:xfrm>
          <a:prstGeom prst="rect">
            <a:avLst/>
          </a:prstGeom>
        </p:spPr>
        <p:txBody>
          <a:bodyPr/>
          <a:lstStyle>
            <a:lvl1pPr>
              <a:defRPr sz="3600" b="0" i="0">
                <a:solidFill>
                  <a:schemeClr val="bg1"/>
                </a:solidFill>
                <a:latin typeface="Arial" panose="020B0604020202020204" pitchFamily="34" charset="0"/>
                <a:cs typeface="Arial" panose="020B0604020202020204" pitchFamily="34" charset="0"/>
              </a:defRPr>
            </a:lvl1pPr>
          </a:lstStyle>
          <a:p>
            <a:r>
              <a:rPr lang="en-AU" noProof="0" dirty="0"/>
              <a:t>Edit Heading</a:t>
            </a:r>
          </a:p>
        </p:txBody>
      </p:sp>
      <p:sp>
        <p:nvSpPr>
          <p:cNvPr id="6" name="Text Placeholder 5">
            <a:extLst>
              <a:ext uri="{FF2B5EF4-FFF2-40B4-BE49-F238E27FC236}">
                <a16:creationId xmlns:a16="http://schemas.microsoft.com/office/drawing/2014/main" id="{D70205B2-31DF-264A-9000-4C60C7361EB6}"/>
              </a:ext>
            </a:extLst>
          </p:cNvPr>
          <p:cNvSpPr>
            <a:spLocks noGrp="1"/>
          </p:cNvSpPr>
          <p:nvPr>
            <p:ph type="body" sz="quarter" idx="11" hasCustomPrompt="1"/>
          </p:nvPr>
        </p:nvSpPr>
        <p:spPr>
          <a:xfrm>
            <a:off x="412594" y="1195085"/>
            <a:ext cx="1969387" cy="624620"/>
          </a:xfrm>
          <a:prstGeom prst="rect">
            <a:avLst/>
          </a:prstGeom>
        </p:spPr>
        <p:txBody>
          <a:bodyPr/>
          <a:lstStyle>
            <a:lvl1pPr marL="0" indent="0" algn="r">
              <a:buNone/>
              <a:defRPr sz="1600" b="1" i="0">
                <a:solidFill>
                  <a:schemeClr val="bg1"/>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19" name="Text Placeholder 5">
            <a:extLst>
              <a:ext uri="{FF2B5EF4-FFF2-40B4-BE49-F238E27FC236}">
                <a16:creationId xmlns:a16="http://schemas.microsoft.com/office/drawing/2014/main" id="{11DCE0EC-CC7C-4040-B0F4-3CA91DF01D35}"/>
              </a:ext>
            </a:extLst>
          </p:cNvPr>
          <p:cNvSpPr>
            <a:spLocks noGrp="1"/>
          </p:cNvSpPr>
          <p:nvPr>
            <p:ph type="body" sz="quarter" idx="12" hasCustomPrompt="1"/>
          </p:nvPr>
        </p:nvSpPr>
        <p:spPr>
          <a:xfrm>
            <a:off x="412594" y="3438845"/>
            <a:ext cx="1969387" cy="624620"/>
          </a:xfrm>
          <a:prstGeom prst="rect">
            <a:avLst/>
          </a:prstGeom>
        </p:spPr>
        <p:txBody>
          <a:bodyPr/>
          <a:lstStyle>
            <a:lvl1pPr marL="0" indent="0" algn="r">
              <a:buNone/>
              <a:defRPr sz="1600" b="1" i="0">
                <a:solidFill>
                  <a:schemeClr val="bg1"/>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8" name="Text Placeholder 7">
            <a:extLst>
              <a:ext uri="{FF2B5EF4-FFF2-40B4-BE49-F238E27FC236}">
                <a16:creationId xmlns:a16="http://schemas.microsoft.com/office/drawing/2014/main" id="{15D8C901-72B3-0E48-B686-440D6B79045A}"/>
              </a:ext>
            </a:extLst>
          </p:cNvPr>
          <p:cNvSpPr>
            <a:spLocks noGrp="1"/>
          </p:cNvSpPr>
          <p:nvPr>
            <p:ph type="body" sz="quarter" idx="13" hasCustomPrompt="1"/>
          </p:nvPr>
        </p:nvSpPr>
        <p:spPr>
          <a:xfrm>
            <a:off x="2525442" y="1181735"/>
            <a:ext cx="7276479" cy="1924849"/>
          </a:xfrm>
          <a:prstGeom prst="rect">
            <a:avLst/>
          </a:prstGeom>
        </p:spPr>
        <p:txBody>
          <a:bodyPr/>
          <a:lstStyle>
            <a:lvl1pPr marL="0" indent="0">
              <a:lnSpc>
                <a:spcPts val="1800"/>
              </a:lnSpc>
              <a:spcBef>
                <a:spcPts val="0"/>
              </a:spcBef>
              <a:spcAft>
                <a:spcPts val="1200"/>
              </a:spcAft>
              <a:buNone/>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 </a:t>
            </a:r>
          </a:p>
        </p:txBody>
      </p:sp>
      <p:sp>
        <p:nvSpPr>
          <p:cNvPr id="27" name="Text Placeholder 7">
            <a:extLst>
              <a:ext uri="{FF2B5EF4-FFF2-40B4-BE49-F238E27FC236}">
                <a16:creationId xmlns:a16="http://schemas.microsoft.com/office/drawing/2014/main" id="{FDF2784E-A28C-B24E-AD76-5E33694CC96C}"/>
              </a:ext>
            </a:extLst>
          </p:cNvPr>
          <p:cNvSpPr>
            <a:spLocks noGrp="1"/>
          </p:cNvSpPr>
          <p:nvPr>
            <p:ph type="body" sz="quarter" idx="14" hasCustomPrompt="1"/>
          </p:nvPr>
        </p:nvSpPr>
        <p:spPr>
          <a:xfrm>
            <a:off x="2525443" y="3437897"/>
            <a:ext cx="7287630" cy="2504935"/>
          </a:xfrm>
          <a:prstGeom prst="rect">
            <a:avLst/>
          </a:prstGeom>
        </p:spPr>
        <p:txBody>
          <a:bodyPr/>
          <a:lstStyle>
            <a:lvl1pPr marL="0" indent="0">
              <a:lnSpc>
                <a:spcPts val="1800"/>
              </a:lnSpc>
              <a:spcBef>
                <a:spcPts val="0"/>
              </a:spcBef>
              <a:spcAft>
                <a:spcPts val="1200"/>
              </a:spcAft>
              <a:buNone/>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 </a:t>
            </a:r>
          </a:p>
        </p:txBody>
      </p:sp>
      <p:pic>
        <p:nvPicPr>
          <p:cNvPr id="11" name="Picture 10">
            <a:extLst>
              <a:ext uri="{FF2B5EF4-FFF2-40B4-BE49-F238E27FC236}">
                <a16:creationId xmlns:a16="http://schemas.microsoft.com/office/drawing/2014/main" id="{237C828D-F067-744C-8815-478ABD4303EE}"/>
              </a:ext>
            </a:extLst>
          </p:cNvPr>
          <p:cNvPicPr>
            <a:picLocks noChangeAspect="1"/>
          </p:cNvPicPr>
          <p:nvPr userDrawn="1"/>
        </p:nvPicPr>
        <p:blipFill>
          <a:blip r:embed="rId2"/>
          <a:stretch>
            <a:fillRect/>
          </a:stretch>
        </p:blipFill>
        <p:spPr>
          <a:xfrm>
            <a:off x="266978" y="6284891"/>
            <a:ext cx="1284644" cy="338441"/>
          </a:xfrm>
          <a:prstGeom prst="rect">
            <a:avLst/>
          </a:prstGeom>
        </p:spPr>
      </p:pic>
      <p:sp>
        <p:nvSpPr>
          <p:cNvPr id="31" name="Text Placeholder 3">
            <a:extLst>
              <a:ext uri="{FF2B5EF4-FFF2-40B4-BE49-F238E27FC236}">
                <a16:creationId xmlns:a16="http://schemas.microsoft.com/office/drawing/2014/main" id="{41F11294-7F93-6744-8880-93025EAAA4FB}"/>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32" name="Rectangle 31">
            <a:extLst>
              <a:ext uri="{FF2B5EF4-FFF2-40B4-BE49-F238E27FC236}">
                <a16:creationId xmlns:a16="http://schemas.microsoft.com/office/drawing/2014/main" id="{6CE568DE-3B3E-A549-B682-BFF14CCFC3CF}"/>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1102263091"/>
      </p:ext>
    </p:extLst>
  </p:cSld>
  <p:clrMapOvr>
    <a:masterClrMapping/>
  </p:clrMapOvr>
  <p:extLst>
    <p:ext uri="{DCECCB84-F9BA-43D5-87BE-67443E8EF086}">
      <p15:sldGuideLst xmlns:p15="http://schemas.microsoft.com/office/powerpoint/2012/main">
        <p15:guide id="1" orient="horz" pos="1162">
          <p15:clr>
            <a:srgbClr val="FBAE40"/>
          </p15:clr>
        </p15:guide>
        <p15:guide id="2" pos="1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ub heading-mass text 2.2">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5C872869-8F01-E44C-87B5-C9C6C725AC48}"/>
              </a:ext>
            </a:extLst>
          </p:cNvPr>
          <p:cNvSpPr>
            <a:spLocks noGrp="1"/>
          </p:cNvSpPr>
          <p:nvPr>
            <p:ph type="body" sz="quarter" idx="13" hasCustomPrompt="1"/>
          </p:nvPr>
        </p:nvSpPr>
        <p:spPr>
          <a:xfrm>
            <a:off x="434898" y="1189845"/>
            <a:ext cx="1924782" cy="624620"/>
          </a:xfrm>
          <a:prstGeom prst="rect">
            <a:avLst/>
          </a:prstGeom>
        </p:spPr>
        <p:txBody>
          <a:bodyPr/>
          <a:lstStyle>
            <a:lvl1pPr marL="0" indent="0" algn="r">
              <a:buNone/>
              <a:defRPr sz="1600" b="1" i="0">
                <a:solidFill>
                  <a:srgbClr val="4D4D4F"/>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12" name="Text Placeholder 5">
            <a:extLst>
              <a:ext uri="{FF2B5EF4-FFF2-40B4-BE49-F238E27FC236}">
                <a16:creationId xmlns:a16="http://schemas.microsoft.com/office/drawing/2014/main" id="{D066921E-6309-C744-B58B-914DE42288F5}"/>
              </a:ext>
            </a:extLst>
          </p:cNvPr>
          <p:cNvSpPr>
            <a:spLocks noGrp="1"/>
          </p:cNvSpPr>
          <p:nvPr>
            <p:ph type="body" sz="quarter" idx="14" hasCustomPrompt="1"/>
          </p:nvPr>
        </p:nvSpPr>
        <p:spPr>
          <a:xfrm>
            <a:off x="434898" y="3489669"/>
            <a:ext cx="1924782" cy="624620"/>
          </a:xfrm>
          <a:prstGeom prst="rect">
            <a:avLst/>
          </a:prstGeom>
        </p:spPr>
        <p:txBody>
          <a:bodyPr/>
          <a:lstStyle>
            <a:lvl1pPr marL="0" indent="0" algn="r">
              <a:buNone/>
              <a:defRPr sz="1600" b="1" i="0">
                <a:solidFill>
                  <a:srgbClr val="4D4D4F"/>
                </a:solidFill>
                <a:latin typeface="Arial" panose="020B0604020202020204" pitchFamily="34" charset="0"/>
                <a:cs typeface="Arial" panose="020B0604020202020204" pitchFamily="34" charset="0"/>
              </a:defRPr>
            </a:lvl1pPr>
            <a:lvl2pPr>
              <a:defRPr sz="1800" b="0" i="0">
                <a:solidFill>
                  <a:schemeClr val="bg1"/>
                </a:solidFill>
                <a:latin typeface="Helvetica Neue LT Std 55 Roman" panose="020B0604020202020204" pitchFamily="34" charset="0"/>
              </a:defRPr>
            </a:lvl2pPr>
            <a:lvl3pPr>
              <a:defRPr sz="1800" b="0" i="0">
                <a:solidFill>
                  <a:schemeClr val="bg1"/>
                </a:solidFill>
                <a:latin typeface="Helvetica Neue LT Std 55 Roman" panose="020B0604020202020204" pitchFamily="34" charset="0"/>
              </a:defRPr>
            </a:lvl3pPr>
            <a:lvl4pPr>
              <a:defRPr sz="1800" b="0" i="0">
                <a:solidFill>
                  <a:schemeClr val="bg1"/>
                </a:solidFill>
                <a:latin typeface="Helvetica Neue LT Std 55 Roman" panose="020B0604020202020204" pitchFamily="34" charset="0"/>
              </a:defRPr>
            </a:lvl4pPr>
            <a:lvl5pPr>
              <a:defRPr sz="1800" b="0" i="0">
                <a:solidFill>
                  <a:schemeClr val="bg1"/>
                </a:solidFill>
                <a:latin typeface="Helvetica Neue LT Std 55 Roman" panose="020B0604020202020204" pitchFamily="34" charset="0"/>
              </a:defRPr>
            </a:lvl5pPr>
          </a:lstStyle>
          <a:p>
            <a:pPr lvl="0"/>
            <a:r>
              <a:rPr lang="en-AU" noProof="0" dirty="0"/>
              <a:t>Sub</a:t>
            </a:r>
          </a:p>
        </p:txBody>
      </p:sp>
      <p:sp>
        <p:nvSpPr>
          <p:cNvPr id="18" name="Title 1">
            <a:extLst>
              <a:ext uri="{FF2B5EF4-FFF2-40B4-BE49-F238E27FC236}">
                <a16:creationId xmlns:a16="http://schemas.microsoft.com/office/drawing/2014/main" id="{3200B6D2-E693-4545-A712-7B40677F80E5}"/>
              </a:ext>
            </a:extLst>
          </p:cNvPr>
          <p:cNvSpPr>
            <a:spLocks noGrp="1"/>
          </p:cNvSpPr>
          <p:nvPr>
            <p:ph type="title" hasCustomPrompt="1"/>
          </p:nvPr>
        </p:nvSpPr>
        <p:spPr>
          <a:xfrm>
            <a:off x="446313" y="460834"/>
            <a:ext cx="11188337" cy="645069"/>
          </a:xfrm>
          <a:prstGeom prst="rect">
            <a:avLst/>
          </a:prstGeom>
        </p:spPr>
        <p:txBody>
          <a:bodyPr/>
          <a:lstStyle>
            <a:lvl1pPr>
              <a:defRPr sz="3600" b="0" i="0">
                <a:solidFill>
                  <a:srgbClr val="041243"/>
                </a:solidFill>
                <a:latin typeface="Arial" panose="020B0604020202020204" pitchFamily="34" charset="0"/>
                <a:cs typeface="Arial" panose="020B0604020202020204" pitchFamily="34" charset="0"/>
              </a:defRPr>
            </a:lvl1pPr>
          </a:lstStyle>
          <a:p>
            <a:r>
              <a:rPr lang="en-AU" noProof="0" dirty="0"/>
              <a:t>Edit Heading</a:t>
            </a:r>
          </a:p>
        </p:txBody>
      </p:sp>
      <p:sp>
        <p:nvSpPr>
          <p:cNvPr id="10" name="Text Placeholder 7">
            <a:extLst>
              <a:ext uri="{FF2B5EF4-FFF2-40B4-BE49-F238E27FC236}">
                <a16:creationId xmlns:a16="http://schemas.microsoft.com/office/drawing/2014/main" id="{E6EAADDA-55BE-CA4D-AF57-2704BCA89F22}"/>
              </a:ext>
            </a:extLst>
          </p:cNvPr>
          <p:cNvSpPr>
            <a:spLocks noGrp="1"/>
          </p:cNvSpPr>
          <p:nvPr>
            <p:ph type="body" sz="quarter" idx="21" hasCustomPrompt="1"/>
          </p:nvPr>
        </p:nvSpPr>
        <p:spPr>
          <a:xfrm>
            <a:off x="2525442" y="1187616"/>
            <a:ext cx="7276479" cy="1979035"/>
          </a:xfrm>
          <a:prstGeom prst="rect">
            <a:avLst/>
          </a:prstGeom>
        </p:spPr>
        <p:txBody>
          <a:bodyPr/>
          <a:lstStyle>
            <a:lvl1pPr marL="0" indent="0">
              <a:lnSpc>
                <a:spcPts val="1800"/>
              </a:lnSpc>
              <a:spcBef>
                <a:spcPts val="0"/>
              </a:spcBef>
              <a:spcAft>
                <a:spcPts val="1200"/>
              </a:spcAft>
              <a:buNone/>
              <a:defRPr sz="1600" b="0" i="0">
                <a:solidFill>
                  <a:srgbClr val="4D4D4F"/>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a:t>
            </a:r>
          </a:p>
        </p:txBody>
      </p:sp>
      <p:sp>
        <p:nvSpPr>
          <p:cNvPr id="13" name="Text Placeholder 7">
            <a:extLst>
              <a:ext uri="{FF2B5EF4-FFF2-40B4-BE49-F238E27FC236}">
                <a16:creationId xmlns:a16="http://schemas.microsoft.com/office/drawing/2014/main" id="{6EFC814C-ACF4-EB4E-B1A6-FAECFCAA6D41}"/>
              </a:ext>
            </a:extLst>
          </p:cNvPr>
          <p:cNvSpPr>
            <a:spLocks noGrp="1"/>
          </p:cNvSpPr>
          <p:nvPr>
            <p:ph type="body" sz="quarter" idx="22" hasCustomPrompt="1"/>
          </p:nvPr>
        </p:nvSpPr>
        <p:spPr>
          <a:xfrm>
            <a:off x="2525443" y="3493638"/>
            <a:ext cx="7287630" cy="2449191"/>
          </a:xfrm>
          <a:prstGeom prst="rect">
            <a:avLst/>
          </a:prstGeom>
        </p:spPr>
        <p:txBody>
          <a:bodyPr/>
          <a:lstStyle>
            <a:lvl1pPr marL="0" indent="0">
              <a:lnSpc>
                <a:spcPts val="1800"/>
              </a:lnSpc>
              <a:spcBef>
                <a:spcPts val="0"/>
              </a:spcBef>
              <a:spcAft>
                <a:spcPts val="1200"/>
              </a:spcAft>
              <a:buNone/>
              <a:defRPr sz="1600" b="0" i="0">
                <a:solidFill>
                  <a:srgbClr val="4D4D4F"/>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a:t>
            </a:r>
          </a:p>
        </p:txBody>
      </p:sp>
      <p:pic>
        <p:nvPicPr>
          <p:cNvPr id="11" name="Picture 10">
            <a:extLst>
              <a:ext uri="{FF2B5EF4-FFF2-40B4-BE49-F238E27FC236}">
                <a16:creationId xmlns:a16="http://schemas.microsoft.com/office/drawing/2014/main" id="{20794E9C-5F95-5B45-8634-93C620A5CA03}"/>
              </a:ext>
            </a:extLst>
          </p:cNvPr>
          <p:cNvPicPr>
            <a:picLocks noChangeAspect="1"/>
          </p:cNvPicPr>
          <p:nvPr userDrawn="1"/>
        </p:nvPicPr>
        <p:blipFill>
          <a:blip r:embed="rId2"/>
          <a:stretch>
            <a:fillRect/>
          </a:stretch>
        </p:blipFill>
        <p:spPr>
          <a:xfrm>
            <a:off x="266978" y="6290061"/>
            <a:ext cx="1282106" cy="338400"/>
          </a:xfrm>
          <a:prstGeom prst="rect">
            <a:avLst/>
          </a:prstGeom>
        </p:spPr>
      </p:pic>
      <p:sp>
        <p:nvSpPr>
          <p:cNvPr id="31" name="Text Placeholder 3">
            <a:extLst>
              <a:ext uri="{FF2B5EF4-FFF2-40B4-BE49-F238E27FC236}">
                <a16:creationId xmlns:a16="http://schemas.microsoft.com/office/drawing/2014/main" id="{19E6EC14-A5CF-DA48-9823-C2D40CA81938}"/>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32" name="Rectangle 31">
            <a:extLst>
              <a:ext uri="{FF2B5EF4-FFF2-40B4-BE49-F238E27FC236}">
                <a16:creationId xmlns:a16="http://schemas.microsoft.com/office/drawing/2014/main" id="{1CBAAFBF-9976-8A43-9B52-DCBB41ED361F}"/>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3543096001"/>
      </p:ext>
    </p:extLst>
  </p:cSld>
  <p:clrMapOvr>
    <a:masterClrMapping/>
  </p:clrMapOvr>
  <p:extLst>
    <p:ext uri="{DCECCB84-F9BA-43D5-87BE-67443E8EF086}">
      <p15:sldGuideLst xmlns:p15="http://schemas.microsoft.com/office/powerpoint/2012/main">
        <p15:guide id="1" orient="horz" pos="1162">
          <p15:clr>
            <a:srgbClr val="FBAE40"/>
          </p15:clr>
        </p15:guide>
        <p15:guide id="2" pos="1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mass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66A779-91BB-0246-8E93-73B9B64A34C3}"/>
              </a:ext>
            </a:extLst>
          </p:cNvPr>
          <p:cNvSpPr>
            <a:spLocks noChangeAspect="1"/>
          </p:cNvSpPr>
          <p:nvPr userDrawn="1"/>
        </p:nvSpPr>
        <p:spPr>
          <a:xfrm>
            <a:off x="0" y="0"/>
            <a:ext cx="12224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1514EE9C-6FB7-3C48-8FA4-9F646E926DE4}"/>
              </a:ext>
            </a:extLst>
          </p:cNvPr>
          <p:cNvSpPr>
            <a:spLocks noGrp="1"/>
          </p:cNvSpPr>
          <p:nvPr>
            <p:ph type="title" hasCustomPrompt="1"/>
          </p:nvPr>
        </p:nvSpPr>
        <p:spPr>
          <a:xfrm>
            <a:off x="446313" y="473594"/>
            <a:ext cx="11188337" cy="645069"/>
          </a:xfrm>
          <a:prstGeom prst="rect">
            <a:avLst/>
          </a:prstGeom>
        </p:spPr>
        <p:txBody>
          <a:bodyPr/>
          <a:lstStyle>
            <a:lvl1pPr>
              <a:defRPr sz="3600" b="0" i="0">
                <a:solidFill>
                  <a:schemeClr val="bg1"/>
                </a:solidFill>
                <a:latin typeface="Arial" panose="020B0604020202020204" pitchFamily="34" charset="0"/>
                <a:cs typeface="Arial" panose="020B0604020202020204" pitchFamily="34" charset="0"/>
              </a:defRPr>
            </a:lvl1pPr>
          </a:lstStyle>
          <a:p>
            <a:r>
              <a:rPr lang="en-AU" noProof="0" dirty="0"/>
              <a:t>Edit Heading</a:t>
            </a:r>
          </a:p>
        </p:txBody>
      </p:sp>
      <p:sp>
        <p:nvSpPr>
          <p:cNvPr id="5" name="Text Placeholder 4">
            <a:extLst>
              <a:ext uri="{FF2B5EF4-FFF2-40B4-BE49-F238E27FC236}">
                <a16:creationId xmlns:a16="http://schemas.microsoft.com/office/drawing/2014/main" id="{53A96D28-DA78-EE4D-81FE-81DD7D7A7674}"/>
              </a:ext>
            </a:extLst>
          </p:cNvPr>
          <p:cNvSpPr>
            <a:spLocks noGrp="1"/>
          </p:cNvSpPr>
          <p:nvPr>
            <p:ph type="body" sz="quarter" idx="11" hasCustomPrompt="1"/>
          </p:nvPr>
        </p:nvSpPr>
        <p:spPr>
          <a:xfrm>
            <a:off x="457200" y="1203048"/>
            <a:ext cx="11207750" cy="4739779"/>
          </a:xfrm>
          <a:prstGeom prst="rect">
            <a:avLst/>
          </a:prstGeom>
        </p:spPr>
        <p:txBody>
          <a:bodyPr/>
          <a:lstStyle>
            <a:lvl1pPr marL="0" indent="0">
              <a:lnSpc>
                <a:spcPts val="2400"/>
              </a:lnSpc>
              <a:spcBef>
                <a:spcPts val="0"/>
              </a:spcBef>
              <a:spcAft>
                <a:spcPts val="600"/>
              </a:spcAft>
              <a:buNone/>
              <a:defRPr sz="2000" b="0" i="0">
                <a:solidFill>
                  <a:schemeClr val="bg1"/>
                </a:solidFill>
                <a:latin typeface="Arial" panose="020B0604020202020204" pitchFamily="34" charset="0"/>
                <a:cs typeface="Arial" panose="020B0604020202020204" pitchFamily="34" charset="0"/>
              </a:defRPr>
            </a:lvl1pPr>
            <a:lvl2pPr>
              <a:lnSpc>
                <a:spcPts val="2400"/>
              </a:lnSpc>
              <a:spcAft>
                <a:spcPts val="600"/>
              </a:spcAft>
              <a:defRPr b="0" i="0">
                <a:solidFill>
                  <a:schemeClr val="bg1"/>
                </a:solidFill>
                <a:latin typeface="Helvetica Neue LT Std 45 Light" panose="020B0403020202020204" pitchFamily="34" charset="0"/>
              </a:defRPr>
            </a:lvl2pPr>
            <a:lvl3pPr>
              <a:lnSpc>
                <a:spcPts val="2400"/>
              </a:lnSpc>
              <a:spcAft>
                <a:spcPts val="600"/>
              </a:spcAft>
              <a:defRPr b="0" i="0">
                <a:solidFill>
                  <a:schemeClr val="bg1"/>
                </a:solidFill>
                <a:latin typeface="Helvetica Neue LT Std 45 Light" panose="020B0403020202020204" pitchFamily="34" charset="0"/>
              </a:defRPr>
            </a:lvl3pPr>
            <a:lvl4pPr>
              <a:lnSpc>
                <a:spcPts val="2400"/>
              </a:lnSpc>
              <a:spcAft>
                <a:spcPts val="600"/>
              </a:spcAft>
              <a:defRPr b="0" i="0">
                <a:solidFill>
                  <a:schemeClr val="bg1"/>
                </a:solidFill>
                <a:latin typeface="Helvetica Neue LT Std 45 Light" panose="020B0403020202020204" pitchFamily="34" charset="0"/>
              </a:defRPr>
            </a:lvl4pPr>
            <a:lvl5pPr>
              <a:lnSpc>
                <a:spcPts val="2400"/>
              </a:lnSpc>
              <a:spcAft>
                <a:spcPts val="600"/>
              </a:spcAft>
              <a:defRPr b="0" i="0">
                <a:solidFill>
                  <a:schemeClr val="bg1"/>
                </a:solidFill>
                <a:latin typeface="Helvetica Neue LT Std 45 Light" panose="020B0403020202020204" pitchFamily="34" charset="0"/>
              </a:defRPr>
            </a:lvl5pPr>
          </a:lstStyle>
          <a:p>
            <a:pPr lvl="0"/>
            <a:r>
              <a:rPr lang="en-AU" noProof="0" dirty="0"/>
              <a:t>Click to Edit text</a:t>
            </a:r>
          </a:p>
        </p:txBody>
      </p:sp>
      <p:pic>
        <p:nvPicPr>
          <p:cNvPr id="10" name="Picture 9">
            <a:extLst>
              <a:ext uri="{FF2B5EF4-FFF2-40B4-BE49-F238E27FC236}">
                <a16:creationId xmlns:a16="http://schemas.microsoft.com/office/drawing/2014/main" id="{1C880C34-035B-534C-8483-1DD9347FCAAB}"/>
              </a:ext>
            </a:extLst>
          </p:cNvPr>
          <p:cNvPicPr>
            <a:picLocks noChangeAspect="1"/>
          </p:cNvPicPr>
          <p:nvPr userDrawn="1"/>
        </p:nvPicPr>
        <p:blipFill>
          <a:blip r:embed="rId2"/>
          <a:stretch>
            <a:fillRect/>
          </a:stretch>
        </p:blipFill>
        <p:spPr>
          <a:xfrm>
            <a:off x="266978" y="6284891"/>
            <a:ext cx="1284644" cy="338441"/>
          </a:xfrm>
          <a:prstGeom prst="rect">
            <a:avLst/>
          </a:prstGeom>
        </p:spPr>
      </p:pic>
      <p:sp>
        <p:nvSpPr>
          <p:cNvPr id="22" name="Text Placeholder 3">
            <a:extLst>
              <a:ext uri="{FF2B5EF4-FFF2-40B4-BE49-F238E27FC236}">
                <a16:creationId xmlns:a16="http://schemas.microsoft.com/office/drawing/2014/main" id="{1A2DEC91-14E9-4141-A9E1-37ECD6194FCB}"/>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23" name="Rectangle 22">
            <a:extLst>
              <a:ext uri="{FF2B5EF4-FFF2-40B4-BE49-F238E27FC236}">
                <a16:creationId xmlns:a16="http://schemas.microsoft.com/office/drawing/2014/main" id="{6378C8E0-7104-7242-9075-ECED9C68DA3A}"/>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1134650410"/>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mass text 1.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368A30-DF2D-554B-8661-CB414AE2EC4C}"/>
              </a:ext>
            </a:extLst>
          </p:cNvPr>
          <p:cNvSpPr>
            <a:spLocks noGrp="1"/>
          </p:cNvSpPr>
          <p:nvPr>
            <p:ph type="title" hasCustomPrompt="1"/>
          </p:nvPr>
        </p:nvSpPr>
        <p:spPr>
          <a:xfrm>
            <a:off x="474233" y="452925"/>
            <a:ext cx="11188337" cy="645069"/>
          </a:xfrm>
          <a:prstGeom prst="rect">
            <a:avLst/>
          </a:prstGeom>
        </p:spPr>
        <p:txBody>
          <a:bodyPr/>
          <a:lstStyle>
            <a:lvl1pPr>
              <a:defRPr sz="3600" b="0" i="0">
                <a:solidFill>
                  <a:srgbClr val="041243"/>
                </a:solidFill>
                <a:latin typeface="Arial" panose="020B0604020202020204" pitchFamily="34" charset="0"/>
                <a:cs typeface="Arial" panose="020B0604020202020204" pitchFamily="34" charset="0"/>
              </a:defRPr>
            </a:lvl1pPr>
          </a:lstStyle>
          <a:p>
            <a:r>
              <a:rPr lang="en-AU" noProof="0" dirty="0"/>
              <a:t>Edit Heading</a:t>
            </a:r>
          </a:p>
        </p:txBody>
      </p:sp>
      <p:sp>
        <p:nvSpPr>
          <p:cNvPr id="4" name="Text Placeholder 3">
            <a:extLst>
              <a:ext uri="{FF2B5EF4-FFF2-40B4-BE49-F238E27FC236}">
                <a16:creationId xmlns:a16="http://schemas.microsoft.com/office/drawing/2014/main" id="{EC64E784-6B04-5843-833C-82BB8DA2EC02}"/>
              </a:ext>
            </a:extLst>
          </p:cNvPr>
          <p:cNvSpPr>
            <a:spLocks noGrp="1"/>
          </p:cNvSpPr>
          <p:nvPr>
            <p:ph type="body" sz="quarter" idx="10" hasCustomPrompt="1"/>
          </p:nvPr>
        </p:nvSpPr>
        <p:spPr>
          <a:xfrm>
            <a:off x="481618" y="1197046"/>
            <a:ext cx="11209337" cy="4745789"/>
          </a:xfrm>
          <a:prstGeom prst="rect">
            <a:avLst/>
          </a:prstGeom>
        </p:spPr>
        <p:txBody>
          <a:bodyPr/>
          <a:lstStyle>
            <a:lvl1pPr marL="0" marR="0" indent="0" algn="l" defTabSz="914400" rtl="0" eaLnBrk="1" fontAlgn="auto" latinLnBrk="0" hangingPunct="1">
              <a:lnSpc>
                <a:spcPts val="2600"/>
              </a:lnSpc>
              <a:spcBef>
                <a:spcPts val="0"/>
              </a:spcBef>
              <a:spcAft>
                <a:spcPts val="1200"/>
              </a:spcAft>
              <a:buClrTx/>
              <a:buSzTx/>
              <a:buFontTx/>
              <a:buNone/>
              <a:tabLst/>
              <a:defRPr lang="en-AU" sz="2000" b="0" i="0">
                <a:solidFill>
                  <a:srgbClr val="4D4D4F"/>
                </a:solidFill>
                <a:effectLst/>
                <a:latin typeface="Arial" panose="020B0604020202020204" pitchFamily="34" charset="0"/>
                <a:cs typeface="Arial" panose="020B0604020202020204" pitchFamily="34" charset="0"/>
              </a:defRPr>
            </a:lvl1pPr>
            <a:lvl2pPr>
              <a:lnSpc>
                <a:spcPts val="2400"/>
              </a:lnSpc>
              <a:spcAft>
                <a:spcPts val="600"/>
              </a:spcAft>
              <a:defRPr b="0" i="0">
                <a:solidFill>
                  <a:srgbClr val="4D4D4F"/>
                </a:solidFill>
                <a:latin typeface="Helvetica Neue LT Std 45 Light" panose="020B0403020202020204" pitchFamily="34" charset="0"/>
              </a:defRPr>
            </a:lvl2pPr>
            <a:lvl3pPr>
              <a:lnSpc>
                <a:spcPts val="2400"/>
              </a:lnSpc>
              <a:spcAft>
                <a:spcPts val="600"/>
              </a:spcAft>
              <a:defRPr b="0" i="0">
                <a:solidFill>
                  <a:srgbClr val="4D4D4F"/>
                </a:solidFill>
                <a:latin typeface="Helvetica Neue LT Std 45 Light" panose="020B0403020202020204" pitchFamily="34" charset="0"/>
              </a:defRPr>
            </a:lvl3pPr>
            <a:lvl4pPr>
              <a:lnSpc>
                <a:spcPts val="2400"/>
              </a:lnSpc>
              <a:spcAft>
                <a:spcPts val="600"/>
              </a:spcAft>
              <a:defRPr b="0" i="0">
                <a:solidFill>
                  <a:srgbClr val="4D4D4F"/>
                </a:solidFill>
                <a:latin typeface="Helvetica Neue LT Std 45 Light" panose="020B0403020202020204" pitchFamily="34" charset="0"/>
              </a:defRPr>
            </a:lvl4pPr>
            <a:lvl5pPr>
              <a:lnSpc>
                <a:spcPts val="2400"/>
              </a:lnSpc>
              <a:spcAft>
                <a:spcPts val="600"/>
              </a:spcAft>
              <a:defRPr b="0" i="0">
                <a:solidFill>
                  <a:srgbClr val="4D4D4F"/>
                </a:solidFill>
                <a:latin typeface="Helvetica Neue LT Std 45 Light" panose="020B0403020202020204" pitchFamily="34" charset="0"/>
              </a:defRPr>
            </a:lvl5pPr>
          </a:lstStyle>
          <a:p>
            <a:pPr>
              <a:lnSpc>
                <a:spcPts val="2600"/>
              </a:lnSpc>
              <a:spcAft>
                <a:spcPts val="1200"/>
              </a:spcAft>
            </a:pPr>
            <a:r>
              <a:rPr lang="en-AU" noProof="0" dirty="0"/>
              <a:t>Click to Edit text</a:t>
            </a:r>
          </a:p>
        </p:txBody>
      </p:sp>
      <p:pic>
        <p:nvPicPr>
          <p:cNvPr id="9" name="Picture 8">
            <a:extLst>
              <a:ext uri="{FF2B5EF4-FFF2-40B4-BE49-F238E27FC236}">
                <a16:creationId xmlns:a16="http://schemas.microsoft.com/office/drawing/2014/main" id="{228605DE-C25B-1142-B2AE-BE3465BF2BB9}"/>
              </a:ext>
            </a:extLst>
          </p:cNvPr>
          <p:cNvPicPr>
            <a:picLocks noChangeAspect="1"/>
          </p:cNvPicPr>
          <p:nvPr userDrawn="1"/>
        </p:nvPicPr>
        <p:blipFill>
          <a:blip r:embed="rId2"/>
          <a:stretch>
            <a:fillRect/>
          </a:stretch>
        </p:blipFill>
        <p:spPr>
          <a:xfrm>
            <a:off x="266978" y="6290061"/>
            <a:ext cx="1282106" cy="338400"/>
          </a:xfrm>
          <a:prstGeom prst="rect">
            <a:avLst/>
          </a:prstGeom>
        </p:spPr>
      </p:pic>
      <p:sp>
        <p:nvSpPr>
          <p:cNvPr id="21" name="Text Placeholder 3">
            <a:extLst>
              <a:ext uri="{FF2B5EF4-FFF2-40B4-BE49-F238E27FC236}">
                <a16:creationId xmlns:a16="http://schemas.microsoft.com/office/drawing/2014/main" id="{1F30B65D-55E2-9F4E-BFEF-192A578011A5}"/>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Click to edit footer</a:t>
            </a:r>
          </a:p>
        </p:txBody>
      </p:sp>
      <p:sp>
        <p:nvSpPr>
          <p:cNvPr id="22" name="Rectangle 21">
            <a:extLst>
              <a:ext uri="{FF2B5EF4-FFF2-40B4-BE49-F238E27FC236}">
                <a16:creationId xmlns:a16="http://schemas.microsoft.com/office/drawing/2014/main" id="{7F7D42A0-C9EC-2643-A0E8-1B44717E8C85}"/>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1209930901"/>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7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amp; Text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1C6E31-9116-2045-B3FE-4A8CD8EE9364}"/>
              </a:ext>
            </a:extLst>
          </p:cNvPr>
          <p:cNvSpPr>
            <a:spLocks noChangeAspect="1"/>
          </p:cNvSpPr>
          <p:nvPr userDrawn="1"/>
        </p:nvSpPr>
        <p:spPr>
          <a:xfrm>
            <a:off x="0" y="0"/>
            <a:ext cx="12224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Title 1">
            <a:extLst>
              <a:ext uri="{FF2B5EF4-FFF2-40B4-BE49-F238E27FC236}">
                <a16:creationId xmlns:a16="http://schemas.microsoft.com/office/drawing/2014/main" id="{05A8CC98-BAD9-2E44-9D1B-506AF0A44524}"/>
              </a:ext>
            </a:extLst>
          </p:cNvPr>
          <p:cNvSpPr>
            <a:spLocks noGrp="1"/>
          </p:cNvSpPr>
          <p:nvPr>
            <p:ph type="title" hasCustomPrompt="1"/>
          </p:nvPr>
        </p:nvSpPr>
        <p:spPr>
          <a:xfrm>
            <a:off x="446313" y="465275"/>
            <a:ext cx="11188337" cy="645069"/>
          </a:xfrm>
          <a:prstGeom prst="rect">
            <a:avLst/>
          </a:prstGeom>
        </p:spPr>
        <p:txBody>
          <a:bodyPr/>
          <a:lstStyle>
            <a:lvl1pPr>
              <a:defRPr sz="3600" b="0" i="0">
                <a:solidFill>
                  <a:schemeClr val="bg1"/>
                </a:solidFill>
                <a:latin typeface="Arial" panose="020B0604020202020204" pitchFamily="34" charset="0"/>
                <a:cs typeface="Arial" panose="020B0604020202020204" pitchFamily="34" charset="0"/>
              </a:defRPr>
            </a:lvl1pPr>
          </a:lstStyle>
          <a:p>
            <a:r>
              <a:rPr lang="en-AU" noProof="0" dirty="0"/>
              <a:t>Edit Heading</a:t>
            </a:r>
          </a:p>
        </p:txBody>
      </p:sp>
      <p:sp>
        <p:nvSpPr>
          <p:cNvPr id="6" name="Text Placeholder 7">
            <a:extLst>
              <a:ext uri="{FF2B5EF4-FFF2-40B4-BE49-F238E27FC236}">
                <a16:creationId xmlns:a16="http://schemas.microsoft.com/office/drawing/2014/main" id="{21A2DA9F-F903-E848-8227-D59BD5CB98FD}"/>
              </a:ext>
            </a:extLst>
          </p:cNvPr>
          <p:cNvSpPr>
            <a:spLocks noGrp="1"/>
          </p:cNvSpPr>
          <p:nvPr>
            <p:ph type="body" sz="quarter" idx="21" hasCustomPrompt="1"/>
          </p:nvPr>
        </p:nvSpPr>
        <p:spPr>
          <a:xfrm>
            <a:off x="444973" y="1201088"/>
            <a:ext cx="5888716" cy="4748423"/>
          </a:xfrm>
          <a:prstGeom prst="rect">
            <a:avLst/>
          </a:prstGeom>
        </p:spPr>
        <p:txBody>
          <a:bodyPr/>
          <a:lstStyle>
            <a:lvl1pPr marL="0" indent="0">
              <a:lnSpc>
                <a:spcPts val="1800"/>
              </a:lnSpc>
              <a:spcBef>
                <a:spcPts val="0"/>
              </a:spcBef>
              <a:spcAft>
                <a:spcPts val="1200"/>
              </a:spcAft>
              <a:buNone/>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latin typeface="Helvetica Neue LT Std 45 Light" panose="020B0403020202020204" pitchFamily="34" charset="0"/>
              </a:defRPr>
            </a:lvl2pPr>
            <a:lvl3pPr>
              <a:defRPr sz="1600" b="0" i="0">
                <a:solidFill>
                  <a:schemeClr val="bg1"/>
                </a:solidFill>
                <a:latin typeface="Helvetica Neue LT Std 45 Light" panose="020B0403020202020204" pitchFamily="34" charset="0"/>
              </a:defRPr>
            </a:lvl3pPr>
            <a:lvl4pPr>
              <a:defRPr sz="1600" b="0" i="0">
                <a:solidFill>
                  <a:schemeClr val="bg1"/>
                </a:solidFill>
                <a:latin typeface="Helvetica Neue LT Std 45 Light" panose="020B0403020202020204" pitchFamily="34" charset="0"/>
              </a:defRPr>
            </a:lvl4pPr>
            <a:lvl5pPr>
              <a:defRPr sz="1600" b="0" i="0">
                <a:solidFill>
                  <a:schemeClr val="bg1"/>
                </a:solidFill>
                <a:latin typeface="Helvetica Neue LT Std 45 Light" panose="020B0403020202020204" pitchFamily="34" charset="0"/>
              </a:defRPr>
            </a:lvl5pPr>
          </a:lstStyle>
          <a:p>
            <a:pPr lvl="0"/>
            <a:r>
              <a:rPr lang="en-AU" noProof="0" dirty="0"/>
              <a:t>Click to edit text–Delete box’s you don’t need, change shape of picture box’s to suit</a:t>
            </a:r>
          </a:p>
        </p:txBody>
      </p:sp>
      <p:sp>
        <p:nvSpPr>
          <p:cNvPr id="7" name="Picture Placeholder 7">
            <a:extLst>
              <a:ext uri="{FF2B5EF4-FFF2-40B4-BE49-F238E27FC236}">
                <a16:creationId xmlns:a16="http://schemas.microsoft.com/office/drawing/2014/main" id="{B740B174-3972-C64F-A5E4-778E37872602}"/>
              </a:ext>
            </a:extLst>
          </p:cNvPr>
          <p:cNvSpPr>
            <a:spLocks noGrp="1"/>
          </p:cNvSpPr>
          <p:nvPr>
            <p:ph type="pic" sz="quarter" idx="22"/>
          </p:nvPr>
        </p:nvSpPr>
        <p:spPr>
          <a:xfrm>
            <a:off x="6634045" y="1196688"/>
            <a:ext cx="2664000" cy="2268000"/>
          </a:xfrm>
          <a:prstGeom prst="rect">
            <a:avLst/>
          </a:prstGeom>
        </p:spPr>
        <p:txBody>
          <a:bodyPr/>
          <a:lstStyle>
            <a:lvl1pPr>
              <a:defRPr>
                <a:noFill/>
              </a:defRPr>
            </a:lvl1pPr>
          </a:lstStyle>
          <a:p>
            <a:r>
              <a:rPr lang="en-US" dirty="0"/>
              <a:t>Click icon to add picture</a:t>
            </a:r>
          </a:p>
        </p:txBody>
      </p:sp>
      <p:sp>
        <p:nvSpPr>
          <p:cNvPr id="8" name="Picture Placeholder 7">
            <a:extLst>
              <a:ext uri="{FF2B5EF4-FFF2-40B4-BE49-F238E27FC236}">
                <a16:creationId xmlns:a16="http://schemas.microsoft.com/office/drawing/2014/main" id="{957AEA70-96E2-DA49-BDE6-D8EF3BDB0082}"/>
              </a:ext>
            </a:extLst>
          </p:cNvPr>
          <p:cNvSpPr>
            <a:spLocks noGrp="1"/>
          </p:cNvSpPr>
          <p:nvPr>
            <p:ph type="pic" sz="quarter" idx="23"/>
          </p:nvPr>
        </p:nvSpPr>
        <p:spPr>
          <a:xfrm>
            <a:off x="9528000" y="1196688"/>
            <a:ext cx="2664000" cy="2268000"/>
          </a:xfrm>
          <a:prstGeom prst="rect">
            <a:avLst/>
          </a:prstGeom>
        </p:spPr>
        <p:txBody>
          <a:bodyPr/>
          <a:lstStyle>
            <a:lvl1pPr>
              <a:defRPr>
                <a:noFill/>
              </a:defRPr>
            </a:lvl1pPr>
          </a:lstStyle>
          <a:p>
            <a:r>
              <a:rPr lang="en-US" dirty="0"/>
              <a:t>Click icon to add picture</a:t>
            </a:r>
          </a:p>
        </p:txBody>
      </p:sp>
      <p:sp>
        <p:nvSpPr>
          <p:cNvPr id="9" name="Picture Placeholder 7">
            <a:extLst>
              <a:ext uri="{FF2B5EF4-FFF2-40B4-BE49-F238E27FC236}">
                <a16:creationId xmlns:a16="http://schemas.microsoft.com/office/drawing/2014/main" id="{4283429F-886C-C341-A25C-3779CAD8D7E8}"/>
              </a:ext>
            </a:extLst>
          </p:cNvPr>
          <p:cNvSpPr>
            <a:spLocks noGrp="1"/>
          </p:cNvSpPr>
          <p:nvPr>
            <p:ph type="pic" sz="quarter" idx="24"/>
          </p:nvPr>
        </p:nvSpPr>
        <p:spPr>
          <a:xfrm>
            <a:off x="6634045" y="3678618"/>
            <a:ext cx="2664000" cy="2268000"/>
          </a:xfrm>
          <a:prstGeom prst="rect">
            <a:avLst/>
          </a:prstGeom>
        </p:spPr>
        <p:txBody>
          <a:bodyPr/>
          <a:lstStyle>
            <a:lvl1pPr>
              <a:defRPr>
                <a:noFill/>
              </a:defRPr>
            </a:lvl1pPr>
          </a:lstStyle>
          <a:p>
            <a:r>
              <a:rPr lang="en-US" dirty="0"/>
              <a:t>Click icon to add picture</a:t>
            </a:r>
          </a:p>
        </p:txBody>
      </p:sp>
      <p:sp>
        <p:nvSpPr>
          <p:cNvPr id="10" name="Picture Placeholder 7">
            <a:extLst>
              <a:ext uri="{FF2B5EF4-FFF2-40B4-BE49-F238E27FC236}">
                <a16:creationId xmlns:a16="http://schemas.microsoft.com/office/drawing/2014/main" id="{1D94339F-7C91-C946-9CE9-97EB308F11D1}"/>
              </a:ext>
            </a:extLst>
          </p:cNvPr>
          <p:cNvSpPr>
            <a:spLocks noGrp="1"/>
          </p:cNvSpPr>
          <p:nvPr>
            <p:ph type="pic" sz="quarter" idx="25"/>
          </p:nvPr>
        </p:nvSpPr>
        <p:spPr>
          <a:xfrm>
            <a:off x="9528000" y="3678618"/>
            <a:ext cx="2664000" cy="2268000"/>
          </a:xfrm>
          <a:prstGeom prst="rect">
            <a:avLst/>
          </a:prstGeom>
        </p:spPr>
        <p:txBody>
          <a:bodyPr/>
          <a:lstStyle>
            <a:lvl1pPr>
              <a:defRPr>
                <a:noFill/>
              </a:defRPr>
            </a:lvl1pPr>
          </a:lstStyle>
          <a:p>
            <a:r>
              <a:rPr lang="en-US" dirty="0"/>
              <a:t>Click icon to add picture</a:t>
            </a:r>
          </a:p>
        </p:txBody>
      </p:sp>
      <p:pic>
        <p:nvPicPr>
          <p:cNvPr id="13" name="Picture 12">
            <a:extLst>
              <a:ext uri="{FF2B5EF4-FFF2-40B4-BE49-F238E27FC236}">
                <a16:creationId xmlns:a16="http://schemas.microsoft.com/office/drawing/2014/main" id="{3C3A4A9F-39ED-F84A-BEE3-0E94DC47721C}"/>
              </a:ext>
            </a:extLst>
          </p:cNvPr>
          <p:cNvPicPr>
            <a:picLocks noChangeAspect="1"/>
          </p:cNvPicPr>
          <p:nvPr userDrawn="1"/>
        </p:nvPicPr>
        <p:blipFill>
          <a:blip r:embed="rId2"/>
          <a:stretch>
            <a:fillRect/>
          </a:stretch>
        </p:blipFill>
        <p:spPr>
          <a:xfrm>
            <a:off x="266978" y="6284891"/>
            <a:ext cx="1284644" cy="338441"/>
          </a:xfrm>
          <a:prstGeom prst="rect">
            <a:avLst/>
          </a:prstGeom>
        </p:spPr>
      </p:pic>
      <p:sp>
        <p:nvSpPr>
          <p:cNvPr id="25" name="Text Placeholder 3">
            <a:extLst>
              <a:ext uri="{FF2B5EF4-FFF2-40B4-BE49-F238E27FC236}">
                <a16:creationId xmlns:a16="http://schemas.microsoft.com/office/drawing/2014/main" id="{170BA22E-13C5-DA4D-95BA-8A7D9139E227}"/>
              </a:ext>
            </a:extLst>
          </p:cNvPr>
          <p:cNvSpPr>
            <a:spLocks noGrp="1"/>
          </p:cNvSpPr>
          <p:nvPr>
            <p:ph type="body" sz="quarter" idx="20" hasCustomPrompt="1"/>
          </p:nvPr>
        </p:nvSpPr>
        <p:spPr>
          <a:xfrm>
            <a:off x="9710172" y="6243832"/>
            <a:ext cx="2313386" cy="228453"/>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AU" noProof="0" dirty="0"/>
              <a:t>Library</a:t>
            </a:r>
          </a:p>
        </p:txBody>
      </p:sp>
      <p:sp>
        <p:nvSpPr>
          <p:cNvPr id="26" name="Rectangle 25">
            <a:extLst>
              <a:ext uri="{FF2B5EF4-FFF2-40B4-BE49-F238E27FC236}">
                <a16:creationId xmlns:a16="http://schemas.microsoft.com/office/drawing/2014/main" id="{51323628-DC93-F14C-AA86-E67292A3761A}"/>
              </a:ext>
            </a:extLst>
          </p:cNvPr>
          <p:cNvSpPr/>
          <p:nvPr userDrawn="1"/>
        </p:nvSpPr>
        <p:spPr>
          <a:xfrm>
            <a:off x="10921800" y="6476740"/>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spTree>
    <p:extLst>
      <p:ext uri="{BB962C8B-B14F-4D97-AF65-F5344CB8AC3E}">
        <p14:creationId xmlns:p14="http://schemas.microsoft.com/office/powerpoint/2010/main" val="389521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612176"/>
      </p:ext>
    </p:extLst>
  </p:cSld>
  <p:clrMap bg1="lt1" tx1="dk1" bg2="lt2" tx2="dk2" accent1="accent1" accent2="accent2" accent3="accent3" accent4="accent4" accent5="accent5" accent6="accent6" hlink="hlink" folHlink="folHlink"/>
  <p:sldLayoutIdLst>
    <p:sldLayoutId id="2147483672" r:id="rId1"/>
    <p:sldLayoutId id="2147483656" r:id="rId2"/>
    <p:sldLayoutId id="2147483662" r:id="rId3"/>
    <p:sldLayoutId id="2147483669" r:id="rId4"/>
    <p:sldLayoutId id="2147483677" r:id="rId5"/>
    <p:sldLayoutId id="2147483678" r:id="rId6"/>
    <p:sldLayoutId id="2147483675" r:id="rId7"/>
    <p:sldLayoutId id="2147483676" r:id="rId8"/>
    <p:sldLayoutId id="2147483671" r:id="rId9"/>
    <p:sldLayoutId id="2147483670" r:id="rId10"/>
    <p:sldLayoutId id="2147483674"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a:latin typeface="Arial"/>
                <a:cs typeface="Arial"/>
              </a:rPr>
              <a:t>Federation.figshare:</a:t>
            </a:r>
            <a:br>
              <a:rPr lang="en-AU" dirty="0">
                <a:latin typeface="Arial"/>
                <a:cs typeface="Arial"/>
              </a:rPr>
            </a:br>
            <a:r>
              <a:rPr lang="en-AU" sz="3200" dirty="0">
                <a:latin typeface="Arial"/>
                <a:cs typeface="Arial"/>
              </a:rPr>
              <a:t>from wishful thinking to business as usual</a:t>
            </a:r>
            <a:br>
              <a:rPr lang="en-AU" dirty="0">
                <a:latin typeface="Arial"/>
                <a:cs typeface="Arial"/>
              </a:rPr>
            </a:br>
            <a:endParaRPr lang="en-AU" dirty="0">
              <a:latin typeface="Arial"/>
              <a:cs typeface="Arial"/>
            </a:endParaRPr>
          </a:p>
        </p:txBody>
      </p:sp>
      <p:sp>
        <p:nvSpPr>
          <p:cNvPr id="3" name="Text Placeholder 2"/>
          <p:cNvSpPr>
            <a:spLocks noGrp="1"/>
          </p:cNvSpPr>
          <p:nvPr>
            <p:ph type="body" sz="quarter" idx="14"/>
          </p:nvPr>
        </p:nvSpPr>
        <p:spPr>
          <a:xfrm>
            <a:off x="1408815" y="4631195"/>
            <a:ext cx="6009856" cy="856568"/>
          </a:xfrm>
        </p:spPr>
        <p:txBody>
          <a:bodyPr anchor="t"/>
          <a:lstStyle/>
          <a:p>
            <a:r>
              <a:rPr lang="en-AU" sz="1000" dirty="0">
                <a:latin typeface="Arial"/>
                <a:cs typeface="Arial"/>
              </a:rPr>
              <a:t>Kay Steel, Manager Research &amp; Strategic Projects, Library Services, Federation University February 20 2020</a:t>
            </a:r>
          </a:p>
        </p:txBody>
      </p:sp>
    </p:spTree>
    <p:extLst>
      <p:ext uri="{BB962C8B-B14F-4D97-AF65-F5344CB8AC3E}">
        <p14:creationId xmlns:p14="http://schemas.microsoft.com/office/powerpoint/2010/main" val="160166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BC0A-41BC-4358-B466-6E1868005242}"/>
              </a:ext>
            </a:extLst>
          </p:cNvPr>
          <p:cNvSpPr>
            <a:spLocks noGrp="1"/>
          </p:cNvSpPr>
          <p:nvPr>
            <p:ph type="title"/>
          </p:nvPr>
        </p:nvSpPr>
        <p:spPr/>
        <p:txBody>
          <a:bodyPr anchor="t"/>
          <a:lstStyle/>
          <a:p>
            <a:r>
              <a:rPr lang="en-US">
                <a:latin typeface="Arial"/>
                <a:cs typeface="Arial"/>
              </a:rPr>
              <a:t>RDM Policy June 2019</a:t>
            </a:r>
            <a:endParaRPr lang="en-US"/>
          </a:p>
        </p:txBody>
      </p:sp>
      <p:sp>
        <p:nvSpPr>
          <p:cNvPr id="3" name="Text Placeholder 2">
            <a:extLst>
              <a:ext uri="{FF2B5EF4-FFF2-40B4-BE49-F238E27FC236}">
                <a16:creationId xmlns:a16="http://schemas.microsoft.com/office/drawing/2014/main" id="{6426A9A7-5BF5-4767-BEB4-E04B6B051FA1}"/>
              </a:ext>
            </a:extLst>
          </p:cNvPr>
          <p:cNvSpPr>
            <a:spLocks noGrp="1"/>
          </p:cNvSpPr>
          <p:nvPr>
            <p:ph type="body" sz="quarter" idx="11"/>
          </p:nvPr>
        </p:nvSpPr>
        <p:spPr/>
        <p:txBody>
          <a:bodyPr anchor="t"/>
          <a:lstStyle/>
          <a:p>
            <a:pPr marL="342900" indent="-342900">
              <a:buChar char="•"/>
            </a:pPr>
            <a:r>
              <a:rPr lang="en-US" sz="2400">
                <a:latin typeface="Arial"/>
                <a:cs typeface="Arial"/>
              </a:rPr>
              <a:t>Federation University Australia endorses the use of FAIR Data </a:t>
            </a:r>
            <a:r>
              <a:rPr lang="en-US" sz="2400" dirty="0">
                <a:latin typeface="Arial"/>
                <a:cs typeface="Arial"/>
              </a:rPr>
              <a:t>Principles as described by the Australian Research Data Commons. That is, data that is findable, accessible, interoperable and reusable.</a:t>
            </a:r>
            <a:endParaRPr lang="en-US" sz="2400"/>
          </a:p>
          <a:p>
            <a:pPr marL="342900" indent="-342900">
              <a:buChar char="•"/>
            </a:pPr>
            <a:r>
              <a:rPr lang="en-US" sz="2400" dirty="0">
                <a:latin typeface="Arial"/>
                <a:cs typeface="Arial"/>
              </a:rPr>
              <a:t>Research data and primary materials will be made available for use by other researchers for </a:t>
            </a:r>
            <a:r>
              <a:rPr lang="en-US" sz="2400">
                <a:latin typeface="Arial"/>
                <a:cs typeface="Arial"/>
              </a:rPr>
              <a:t>further research unless precluded by the conditions under which they were obtained, or privacy </a:t>
            </a:r>
            <a:r>
              <a:rPr lang="en-US" sz="2400" dirty="0">
                <a:latin typeface="Arial"/>
                <a:cs typeface="Arial"/>
              </a:rPr>
              <a:t>and confidentiality matters.</a:t>
            </a:r>
          </a:p>
          <a:p>
            <a:pPr marL="342900" indent="-342900">
              <a:buChar char="•"/>
            </a:pPr>
            <a:r>
              <a:rPr lang="en-US" sz="2400" dirty="0">
                <a:latin typeface="Arial"/>
                <a:cs typeface="Arial"/>
              </a:rPr>
              <a:t>Research data created by staff of the University in the course of their employment is owned by the </a:t>
            </a:r>
            <a:r>
              <a:rPr lang="en-US" sz="2400">
                <a:latin typeface="Arial"/>
                <a:cs typeface="Arial"/>
              </a:rPr>
              <a:t>University; Intellectual property rights in research data created by students of the University are also </a:t>
            </a:r>
            <a:r>
              <a:rPr lang="en-US" sz="2400" dirty="0">
                <a:latin typeface="Arial"/>
                <a:cs typeface="Arial"/>
              </a:rPr>
              <a:t>retained by the University.</a:t>
            </a:r>
          </a:p>
          <a:p>
            <a:pPr marL="342900" indent="-342900">
              <a:buChar char="•"/>
            </a:pPr>
            <a:r>
              <a:rPr lang="en-US" sz="2400">
                <a:latin typeface="Arial"/>
                <a:cs typeface="Arial"/>
              </a:rPr>
              <a:t>When collaborative research projects are undertaken ownership of data must be established and agreed to in writing before a project begins.</a:t>
            </a:r>
          </a:p>
          <a:p>
            <a:pPr marL="342900" indent="-342900">
              <a:buChar char="•"/>
            </a:pPr>
            <a:r>
              <a:rPr lang="en-US" sz="2400">
                <a:latin typeface="Arial"/>
                <a:cs typeface="Arial"/>
              </a:rPr>
              <a:t>The University will develop and maintain a centralised research data register.</a:t>
            </a:r>
          </a:p>
          <a:p>
            <a:endParaRPr lang="en-US" dirty="0"/>
          </a:p>
        </p:txBody>
      </p:sp>
      <p:sp>
        <p:nvSpPr>
          <p:cNvPr id="4" name="Text Placeholder 3">
            <a:extLst>
              <a:ext uri="{FF2B5EF4-FFF2-40B4-BE49-F238E27FC236}">
                <a16:creationId xmlns:a16="http://schemas.microsoft.com/office/drawing/2014/main" id="{67FB73F6-EDE4-491E-BB2E-B9ECD93A999D}"/>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86035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8F02-B586-458D-A007-57C52D8C65C9}"/>
              </a:ext>
            </a:extLst>
          </p:cNvPr>
          <p:cNvSpPr>
            <a:spLocks noGrp="1"/>
          </p:cNvSpPr>
          <p:nvPr>
            <p:ph type="title"/>
          </p:nvPr>
        </p:nvSpPr>
        <p:spPr/>
        <p:txBody>
          <a:bodyPr anchor="t"/>
          <a:lstStyle/>
          <a:p>
            <a:r>
              <a:rPr lang="en-US">
                <a:latin typeface="Arial"/>
                <a:cs typeface="Arial"/>
              </a:rPr>
              <a:t>RDM Procedure June 2019 (1)</a:t>
            </a:r>
            <a:endParaRPr lang="en-US"/>
          </a:p>
        </p:txBody>
      </p:sp>
      <p:sp>
        <p:nvSpPr>
          <p:cNvPr id="3" name="Text Placeholder 2">
            <a:extLst>
              <a:ext uri="{FF2B5EF4-FFF2-40B4-BE49-F238E27FC236}">
                <a16:creationId xmlns:a16="http://schemas.microsoft.com/office/drawing/2014/main" id="{0BECCDFB-9FF7-4401-B01B-CAA277D95462}"/>
              </a:ext>
            </a:extLst>
          </p:cNvPr>
          <p:cNvSpPr>
            <a:spLocks noGrp="1"/>
          </p:cNvSpPr>
          <p:nvPr>
            <p:ph type="body" sz="quarter" idx="11"/>
          </p:nvPr>
        </p:nvSpPr>
        <p:spPr/>
        <p:txBody>
          <a:bodyPr anchor="t"/>
          <a:lstStyle/>
          <a:p>
            <a:pPr marL="342900" indent="-342900">
              <a:buChar char="•"/>
            </a:pPr>
            <a:r>
              <a:rPr lang="en-US" sz="2400">
                <a:latin typeface="Arial"/>
                <a:cs typeface="Arial"/>
              </a:rPr>
              <a:t>Federation University Australia is required to retain sufficient data and materials to justify the outcomes of research, and to defend such outcomes should they be challenged.  </a:t>
            </a:r>
            <a:endParaRPr lang="en-US" sz="2400"/>
          </a:p>
          <a:p>
            <a:pPr marL="342900" indent="-342900">
              <a:buChar char="•"/>
            </a:pPr>
            <a:r>
              <a:rPr lang="en-US" sz="2400">
                <a:latin typeface="Arial"/>
                <a:cs typeface="Arial"/>
              </a:rPr>
              <a:t>The University shoud also consider the potential value of data and material for further research, particularly where the research would be difficult or impossible </a:t>
            </a:r>
            <a:r>
              <a:rPr lang="en-US" sz="2400" dirty="0">
                <a:latin typeface="Arial"/>
                <a:cs typeface="Arial"/>
              </a:rPr>
              <a:t>to repeat. </a:t>
            </a:r>
          </a:p>
          <a:p>
            <a:pPr marL="342900" indent="-342900">
              <a:buChar char="•"/>
            </a:pPr>
            <a:r>
              <a:rPr lang="en-US" sz="2400">
                <a:latin typeface="Arial"/>
                <a:cs typeface="Arial"/>
              </a:rPr>
              <a:t>The University will provide secure storage for research data and research data records. </a:t>
            </a:r>
            <a:r>
              <a:rPr lang="en-US" sz="2400" dirty="0">
                <a:latin typeface="Arial"/>
                <a:cs typeface="Arial"/>
              </a:rPr>
              <a:t>  </a:t>
            </a:r>
          </a:p>
          <a:p>
            <a:pPr marL="285750" indent="-285750">
              <a:buChar char="•"/>
            </a:pPr>
            <a:r>
              <a:rPr lang="en-US" sz="2400" b="1">
                <a:latin typeface="Arial"/>
                <a:cs typeface="Arial"/>
              </a:rPr>
              <a:t>Specifically: Deans and Directors/Heads of Research Centres</a:t>
            </a:r>
            <a:r>
              <a:rPr lang="en-US" sz="2400">
                <a:latin typeface="Arial"/>
                <a:cs typeface="Arial"/>
              </a:rPr>
              <a:t> (or equivalent) are responsible for providing advice on relevant data repositories; maintaining a register of where research data and primary materials are stored;</a:t>
            </a:r>
            <a:endParaRPr lang="en-US" sz="2400" dirty="0"/>
          </a:p>
          <a:p>
            <a:r>
              <a:rPr lang="en-US" sz="2400">
                <a:latin typeface="Arial"/>
                <a:cs typeface="Arial"/>
              </a:rPr>
              <a:t>    And, Completing a research data audit in an exit interview when  a  researcher  leaves the  University or School</a:t>
            </a:r>
            <a:endParaRPr lang="en-US" sz="2400" dirty="0">
              <a:latin typeface="Arial"/>
              <a:cs typeface="Arial"/>
            </a:endParaRPr>
          </a:p>
          <a:p>
            <a:pPr marL="342900" indent="-342900">
              <a:buChar char="•"/>
            </a:pPr>
            <a:endParaRPr lang="en-US" dirty="0"/>
          </a:p>
          <a:p>
            <a:endParaRPr lang="en-US" dirty="0"/>
          </a:p>
        </p:txBody>
      </p:sp>
      <p:sp>
        <p:nvSpPr>
          <p:cNvPr id="4" name="Text Placeholder 3">
            <a:extLst>
              <a:ext uri="{FF2B5EF4-FFF2-40B4-BE49-F238E27FC236}">
                <a16:creationId xmlns:a16="http://schemas.microsoft.com/office/drawing/2014/main" id="{A711A94B-DC1E-4BCF-B04E-D475501DDE9C}"/>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2241721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5495-8A16-49B5-98DE-AAE94CA2A34D}"/>
              </a:ext>
            </a:extLst>
          </p:cNvPr>
          <p:cNvSpPr>
            <a:spLocks noGrp="1"/>
          </p:cNvSpPr>
          <p:nvPr>
            <p:ph type="title"/>
          </p:nvPr>
        </p:nvSpPr>
        <p:spPr/>
        <p:txBody>
          <a:bodyPr anchor="t"/>
          <a:lstStyle/>
          <a:p>
            <a:r>
              <a:rPr lang="en-US">
                <a:latin typeface="Arial"/>
                <a:cs typeface="Arial"/>
              </a:rPr>
              <a:t>RDM Procedure June 2019 (2)</a:t>
            </a:r>
            <a:endParaRPr lang="en-US"/>
          </a:p>
        </p:txBody>
      </p:sp>
      <p:sp>
        <p:nvSpPr>
          <p:cNvPr id="3" name="Text Placeholder 2">
            <a:extLst>
              <a:ext uri="{FF2B5EF4-FFF2-40B4-BE49-F238E27FC236}">
                <a16:creationId xmlns:a16="http://schemas.microsoft.com/office/drawing/2014/main" id="{57222DAE-4CE9-4556-B4BE-B1113070A0B0}"/>
              </a:ext>
            </a:extLst>
          </p:cNvPr>
          <p:cNvSpPr>
            <a:spLocks noGrp="1"/>
          </p:cNvSpPr>
          <p:nvPr>
            <p:ph type="body" sz="quarter" idx="11"/>
          </p:nvPr>
        </p:nvSpPr>
        <p:spPr>
          <a:xfrm>
            <a:off x="447174" y="1042627"/>
            <a:ext cx="11217776" cy="4900200"/>
          </a:xfrm>
        </p:spPr>
        <p:txBody>
          <a:bodyPr anchor="t"/>
          <a:lstStyle/>
          <a:p>
            <a:r>
              <a:rPr lang="en-US" b="1">
                <a:latin typeface="Arial"/>
                <a:cs typeface="Arial"/>
              </a:rPr>
              <a:t>Specifically,  Individual researchers</a:t>
            </a:r>
            <a:r>
              <a:rPr lang="en-US">
                <a:latin typeface="Arial"/>
                <a:cs typeface="Arial"/>
              </a:rPr>
              <a:t> are required </a:t>
            </a:r>
            <a:r>
              <a:rPr lang="en-US" dirty="0">
                <a:latin typeface="Arial"/>
                <a:cs typeface="Arial"/>
              </a:rPr>
              <a:t>to</a:t>
            </a:r>
            <a:endParaRPr lang="en-US" dirty="0"/>
          </a:p>
          <a:p>
            <a:pPr marL="285750" indent="-285750">
              <a:buFont typeface="Arial"/>
              <a:buChar char="•"/>
            </a:pPr>
            <a:r>
              <a:rPr lang="en-US" sz="1800">
                <a:latin typeface="Arial"/>
                <a:cs typeface="Arial"/>
              </a:rPr>
              <a:t>create and maintain full and accurate records of the research methods and data sources used,</a:t>
            </a:r>
            <a:endParaRPr lang="en-US" sz="1800"/>
          </a:p>
          <a:p>
            <a:pPr marL="285750" indent="-285750">
              <a:buFont typeface="Arial"/>
              <a:buChar char="•"/>
            </a:pPr>
            <a:r>
              <a:rPr lang="en-US" sz="1800">
                <a:latin typeface="Arial"/>
                <a:cs typeface="Arial"/>
              </a:rPr>
              <a:t>retain research data where practicable, including electronic data, in a durable, indexed and retrievable form</a:t>
            </a:r>
            <a:endParaRPr lang="en-US" sz="1800" dirty="0">
              <a:latin typeface="Arial"/>
              <a:cs typeface="Arial"/>
            </a:endParaRPr>
          </a:p>
          <a:p>
            <a:pPr marL="342900" indent="-342900">
              <a:buFont typeface="Arial"/>
              <a:buChar char="•"/>
            </a:pPr>
            <a:r>
              <a:rPr lang="en-US" sz="1800">
                <a:latin typeface="Arial"/>
                <a:cs typeface="Arial"/>
              </a:rPr>
              <a:t>maintain a catalogue of their research data in an accessible form in (1) Federation.figshare or (2) linked to their ORCiD account or (3) on a public copy of their CV;</a:t>
            </a:r>
            <a:endParaRPr lang="en-US" sz="1800"/>
          </a:p>
          <a:p>
            <a:pPr marL="342900" indent="-342900">
              <a:buFont typeface="Arial"/>
              <a:buChar char="•"/>
            </a:pPr>
            <a:r>
              <a:rPr lang="en-US" sz="1800">
                <a:latin typeface="Arial"/>
                <a:cs typeface="Arial"/>
              </a:rPr>
              <a:t>ensure that where projects span several institutions an agreement is made at the outset covering the storage and retention of research data and primary materials within each institution </a:t>
            </a:r>
            <a:endParaRPr lang="en-US" sz="1800"/>
          </a:p>
          <a:p>
            <a:pPr marL="342900" indent="-342900">
              <a:buFont typeface="Arial"/>
              <a:buChar char="•"/>
            </a:pPr>
            <a:r>
              <a:rPr lang="en-US" sz="1800">
                <a:latin typeface="Arial"/>
                <a:cs typeface="Arial"/>
              </a:rPr>
              <a:t>Working data sets: During the active research phase (data collection and analysis) researchers must use University endorsed corporate storage (refer to FedUni Digital Research Data Storage Options chart </a:t>
            </a:r>
            <a:r>
              <a:rPr lang="en-US" sz="1800" b="1">
                <a:latin typeface="Arial"/>
                <a:cs typeface="Arial"/>
              </a:rPr>
              <a:t>Appendix A and</a:t>
            </a:r>
            <a:r>
              <a:rPr lang="en-US" sz="1800">
                <a:latin typeface="Arial"/>
                <a:cs typeface="Arial"/>
              </a:rPr>
              <a:t> FedUni Digital Research Data Storage Options flowchart </a:t>
            </a:r>
            <a:r>
              <a:rPr lang="en-US" sz="1800" b="1">
                <a:latin typeface="Arial"/>
                <a:cs typeface="Arial"/>
              </a:rPr>
              <a:t>Appendix B</a:t>
            </a:r>
            <a:r>
              <a:rPr lang="en-US" sz="1800">
                <a:latin typeface="Arial"/>
                <a:cs typeface="Arial"/>
              </a:rPr>
              <a:t>). </a:t>
            </a:r>
            <a:endParaRPr lang="en-US" sz="1800" dirty="0">
              <a:latin typeface="Arial"/>
              <a:cs typeface="Arial"/>
            </a:endParaRPr>
          </a:p>
          <a:p>
            <a:pPr>
              <a:buFont typeface="Arial"/>
              <a:buChar char="•"/>
            </a:pPr>
            <a:r>
              <a:rPr lang="en-US" sz="1800" dirty="0">
                <a:latin typeface="Arial"/>
                <a:cs typeface="Arial"/>
              </a:rPr>
              <a:t>    </a:t>
            </a:r>
            <a:r>
              <a:rPr lang="en-US" sz="1800">
                <a:latin typeface="Arial"/>
                <a:cs typeface="Arial"/>
              </a:rPr>
              <a:t>Completed datasets: A School or Centre research data storage facility; or a</a:t>
            </a:r>
            <a:r>
              <a:rPr lang="en-US">
                <a:latin typeface="Arial"/>
                <a:cs typeface="Arial"/>
              </a:rPr>
              <a:t> central University research data storage facility; or an approved disciplinary repository</a:t>
            </a:r>
            <a:r>
              <a:rPr lang="en-US" dirty="0">
                <a:latin typeface="Arial"/>
                <a:cs typeface="Arial"/>
              </a:rPr>
              <a:t> </a:t>
            </a:r>
            <a:endParaRPr lang="en-US" dirty="0"/>
          </a:p>
          <a:p>
            <a:pPr marL="342900" indent="-342900">
              <a:buFont typeface="Arial"/>
              <a:buChar char="•"/>
            </a:pPr>
            <a:endParaRPr lang="en-US" dirty="0"/>
          </a:p>
          <a:p>
            <a:pPr marL="285750" indent="-285750">
              <a:buFont typeface="Arial"/>
              <a:buChar char="•"/>
            </a:pPr>
            <a:endParaRPr lang="en-US" dirty="0"/>
          </a:p>
        </p:txBody>
      </p:sp>
      <p:sp>
        <p:nvSpPr>
          <p:cNvPr id="4" name="Text Placeholder 3">
            <a:extLst>
              <a:ext uri="{FF2B5EF4-FFF2-40B4-BE49-F238E27FC236}">
                <a16:creationId xmlns:a16="http://schemas.microsoft.com/office/drawing/2014/main" id="{73F57FFC-AF63-4BC0-B3C7-7AFC98126B19}"/>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271672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ADB4-E1CD-4D32-815E-5481098CF288}"/>
              </a:ext>
            </a:extLst>
          </p:cNvPr>
          <p:cNvSpPr>
            <a:spLocks noGrp="1"/>
          </p:cNvSpPr>
          <p:nvPr>
            <p:ph type="title"/>
          </p:nvPr>
        </p:nvSpPr>
        <p:spPr/>
        <p:txBody>
          <a:bodyPr anchor="t"/>
          <a:lstStyle/>
          <a:p>
            <a:r>
              <a:rPr lang="en-US">
                <a:latin typeface="Arial"/>
                <a:cs typeface="Arial"/>
              </a:rPr>
              <a:t>RDM Procedure June 2019 (3)</a:t>
            </a:r>
            <a:endParaRPr lang="en-US"/>
          </a:p>
        </p:txBody>
      </p:sp>
      <p:sp>
        <p:nvSpPr>
          <p:cNvPr id="3" name="Text Placeholder 2">
            <a:extLst>
              <a:ext uri="{FF2B5EF4-FFF2-40B4-BE49-F238E27FC236}">
                <a16:creationId xmlns:a16="http://schemas.microsoft.com/office/drawing/2014/main" id="{B7DFF20F-ED98-4A30-8EF9-33A2B3B5E90C}"/>
              </a:ext>
            </a:extLst>
          </p:cNvPr>
          <p:cNvSpPr>
            <a:spLocks noGrp="1"/>
          </p:cNvSpPr>
          <p:nvPr>
            <p:ph type="body" sz="quarter" idx="11"/>
          </p:nvPr>
        </p:nvSpPr>
        <p:spPr/>
        <p:txBody>
          <a:bodyPr anchor="t"/>
          <a:lstStyle/>
          <a:p>
            <a:pPr marL="342900" indent="-342900">
              <a:buChar char="•"/>
            </a:pPr>
            <a:r>
              <a:rPr lang="en-US" sz="2400" dirty="0">
                <a:latin typeface="Arial"/>
                <a:cs typeface="Arial"/>
              </a:rPr>
              <a:t>Researchers should (1) share their data, where possible, with interested parties through </a:t>
            </a:r>
            <a:r>
              <a:rPr lang="en-US" sz="2400">
                <a:latin typeface="Arial"/>
                <a:cs typeface="Arial"/>
              </a:rPr>
              <a:t>Federation.figshare and (2) link their research datasets in Federation.figshare to research </a:t>
            </a:r>
            <a:r>
              <a:rPr lang="en-US" sz="2400" dirty="0">
                <a:latin typeface="Arial"/>
                <a:cs typeface="Arial"/>
              </a:rPr>
              <a:t>publications and other outputs and (3) to provide a link in research outputs to the underlying dataset stored in Federation.figshare.</a:t>
            </a:r>
            <a:endParaRPr lang="en-US" sz="2400"/>
          </a:p>
          <a:p>
            <a:pPr marL="342900" indent="-342900">
              <a:buChar char="•"/>
            </a:pPr>
            <a:r>
              <a:rPr lang="en-US" sz="2400">
                <a:latin typeface="Arial"/>
                <a:cs typeface="Arial"/>
              </a:rPr>
              <a:t>Research data should normally be made available under open access by use of appropriate Creative Commons or equivalent licences, or by mediated negotiable or controlled access. </a:t>
            </a:r>
          </a:p>
          <a:p>
            <a:pPr marL="342900" indent="-342900">
              <a:buChar char="•"/>
            </a:pPr>
            <a:r>
              <a:rPr lang="en-US" sz="2400">
                <a:latin typeface="Arial"/>
                <a:cs typeface="Arial"/>
              </a:rPr>
              <a:t>ISSUE: Disposal/destruction of research data: All research data and primary research materials are considered University records and must be stored, disposed of, or transferred in accordance with University policies and procedures, and legislative requirements. Disposal of research data and primary research materials should be planned and deliberate, using secure disposal mechanisms so they cannot be used or reconstructed in unauthorised </a:t>
            </a:r>
            <a:r>
              <a:rPr lang="en-US" sz="2400" dirty="0">
                <a:latin typeface="Arial"/>
                <a:cs typeface="Arial"/>
              </a:rPr>
              <a:t>ways.</a:t>
            </a:r>
          </a:p>
          <a:p>
            <a:endParaRPr lang="en-US" dirty="0"/>
          </a:p>
        </p:txBody>
      </p:sp>
      <p:sp>
        <p:nvSpPr>
          <p:cNvPr id="4" name="Text Placeholder 3">
            <a:extLst>
              <a:ext uri="{FF2B5EF4-FFF2-40B4-BE49-F238E27FC236}">
                <a16:creationId xmlns:a16="http://schemas.microsoft.com/office/drawing/2014/main" id="{D88148F5-A52B-43D4-9897-401E6727D9DC}"/>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426324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7858-CA70-47D5-A222-B130899046F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429F558-6D85-4156-B54A-86F2DF040A3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D53A43D-9AC5-4586-88A9-14EA82AA521E}"/>
              </a:ext>
            </a:extLst>
          </p:cNvPr>
          <p:cNvSpPr>
            <a:spLocks noGrp="1"/>
          </p:cNvSpPr>
          <p:nvPr>
            <p:ph type="body" sz="quarter" idx="20"/>
          </p:nvPr>
        </p:nvSpPr>
        <p:spPr/>
        <p:txBody>
          <a:bodyPr/>
          <a:lstStyle/>
          <a:p>
            <a:endParaRPr lang="en-US"/>
          </a:p>
        </p:txBody>
      </p:sp>
      <p:pic>
        <p:nvPicPr>
          <p:cNvPr id="5" name="Picture 5" descr="A picture containing building, indoor, sitting, man&#10;&#10;Description generated with very high confidence">
            <a:extLst>
              <a:ext uri="{FF2B5EF4-FFF2-40B4-BE49-F238E27FC236}">
                <a16:creationId xmlns:a16="http://schemas.microsoft.com/office/drawing/2014/main" id="{17619C82-64FF-4859-94F4-0B459CF83C42}"/>
              </a:ext>
            </a:extLst>
          </p:cNvPr>
          <p:cNvPicPr>
            <a:picLocks noChangeAspect="1"/>
          </p:cNvPicPr>
          <p:nvPr/>
        </p:nvPicPr>
        <p:blipFill>
          <a:blip r:embed="rId2"/>
          <a:stretch>
            <a:fillRect/>
          </a:stretch>
        </p:blipFill>
        <p:spPr>
          <a:xfrm>
            <a:off x="1869744" y="844656"/>
            <a:ext cx="9180393" cy="5100448"/>
          </a:xfrm>
          <a:prstGeom prst="rect">
            <a:avLst/>
          </a:prstGeom>
        </p:spPr>
      </p:pic>
    </p:spTree>
    <p:extLst>
      <p:ext uri="{BB962C8B-B14F-4D97-AF65-F5344CB8AC3E}">
        <p14:creationId xmlns:p14="http://schemas.microsoft.com/office/powerpoint/2010/main" val="326031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a:latin typeface="Arial"/>
                <a:cs typeface="Arial"/>
              </a:rPr>
              <a:t>Successes post-implementation</a:t>
            </a:r>
            <a:endParaRPr lang="en-AU" dirty="0"/>
          </a:p>
        </p:txBody>
      </p:sp>
      <p:sp>
        <p:nvSpPr>
          <p:cNvPr id="3" name="Text Placeholder 2"/>
          <p:cNvSpPr>
            <a:spLocks noGrp="1"/>
          </p:cNvSpPr>
          <p:nvPr>
            <p:ph type="body" sz="quarter" idx="11"/>
          </p:nvPr>
        </p:nvSpPr>
        <p:spPr>
          <a:xfrm>
            <a:off x="356616" y="1414080"/>
            <a:ext cx="11207750" cy="5058205"/>
          </a:xfrm>
        </p:spPr>
        <p:txBody>
          <a:bodyPr anchor="t"/>
          <a:lstStyle/>
          <a:p>
            <a:pPr>
              <a:buFont typeface="Arial" panose="020B0604020202020204" pitchFamily="34" charset="0"/>
              <a:buChar char="•"/>
            </a:pPr>
            <a:endParaRPr lang="en-AU" sz="2800" dirty="0">
              <a:latin typeface="Arial"/>
              <a:cs typeface="Arial"/>
            </a:endParaRPr>
          </a:p>
          <a:p>
            <a:pPr lvl="1"/>
            <a:r>
              <a:rPr lang="en-AU" sz="3200">
                <a:latin typeface="Arial"/>
                <a:cs typeface="Arial"/>
              </a:rPr>
              <a:t>Easier discoverability of Federation University research</a:t>
            </a:r>
            <a:endParaRPr lang="en-AU" sz="3200" dirty="0">
              <a:latin typeface="Arial" panose="020B0604020202020204" pitchFamily="34" charset="0"/>
              <a:cs typeface="Arial" panose="020B0604020202020204" pitchFamily="34" charset="0"/>
            </a:endParaRPr>
          </a:p>
          <a:p>
            <a:pPr lvl="1"/>
            <a:r>
              <a:rPr lang="en-AU" sz="3200">
                <a:latin typeface="Arial"/>
                <a:cs typeface="Arial"/>
              </a:rPr>
              <a:t>RDM opportunities</a:t>
            </a:r>
          </a:p>
          <a:p>
            <a:pPr lvl="1"/>
            <a:r>
              <a:rPr lang="en-AU" sz="3200" dirty="0">
                <a:latin typeface="Arial"/>
                <a:cs typeface="Arial"/>
              </a:rPr>
              <a:t>Graduate</a:t>
            </a:r>
            <a:r>
              <a:rPr lang="en-AU" sz="3200">
                <a:latin typeface="Arial"/>
                <a:cs typeface="Arial"/>
              </a:rPr>
              <a:t> Research School initiative/s</a:t>
            </a:r>
            <a:endParaRPr lang="en-AU" sz="3200" dirty="0">
              <a:latin typeface="Arial"/>
              <a:cs typeface="Arial"/>
            </a:endParaRPr>
          </a:p>
          <a:p>
            <a:pPr lvl="1"/>
            <a:r>
              <a:rPr lang="en-AU" sz="3200">
                <a:latin typeface="Arial"/>
                <a:cs typeface="Arial"/>
              </a:rPr>
              <a:t>Potential to host a graduate student journal</a:t>
            </a:r>
            <a:endParaRPr lang="en-AU" sz="3200" dirty="0">
              <a:latin typeface="Arial"/>
              <a:cs typeface="Arial"/>
            </a:endParaRPr>
          </a:p>
          <a:p>
            <a:pPr lvl="1"/>
            <a:r>
              <a:rPr lang="en-AU" sz="3200">
                <a:latin typeface="Arial"/>
                <a:cs typeface="Arial"/>
              </a:rPr>
              <a:t>increased OA readiness</a:t>
            </a:r>
            <a:endParaRPr lang="en-AU" sz="3200" dirty="0">
              <a:latin typeface="Arial" panose="020B0604020202020204" pitchFamily="34" charset="0"/>
              <a:cs typeface="Arial" panose="020B0604020202020204" pitchFamily="34" charset="0"/>
            </a:endParaRPr>
          </a:p>
          <a:p>
            <a:pPr lvl="1"/>
            <a:endParaRPr lang="en-AU" dirty="0">
              <a:latin typeface="Arial"/>
              <a:cs typeface="Arial"/>
            </a:endParaRPr>
          </a:p>
          <a:p>
            <a:pPr marL="457200" lvl="1" indent="0">
              <a:buNone/>
            </a:pPr>
            <a:endParaRPr lang="en-AU" sz="3200" dirty="0">
              <a:latin typeface="Arial"/>
              <a:cs typeface="Arial"/>
            </a:endParaRP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AU" sz="2800"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299197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a:latin typeface="Arial"/>
                <a:cs typeface="Arial"/>
              </a:rPr>
              <a:t>Challenges post-implementation</a:t>
            </a:r>
          </a:p>
          <a:p>
            <a:br>
              <a:rPr lang="en-AU" dirty="0">
                <a:latin typeface="Arial"/>
                <a:cs typeface="Arial"/>
              </a:rPr>
            </a:br>
            <a:br>
              <a:rPr lang="en-AU" dirty="0">
                <a:latin typeface="Arial"/>
                <a:cs typeface="Arial"/>
              </a:rPr>
            </a:br>
            <a:endParaRPr lang="en-AU"/>
          </a:p>
        </p:txBody>
      </p:sp>
      <p:sp>
        <p:nvSpPr>
          <p:cNvPr id="3" name="Text Placeholder 2"/>
          <p:cNvSpPr>
            <a:spLocks noGrp="1"/>
          </p:cNvSpPr>
          <p:nvPr>
            <p:ph type="body" sz="quarter" idx="11"/>
          </p:nvPr>
        </p:nvSpPr>
        <p:spPr>
          <a:xfrm>
            <a:off x="356616" y="1660849"/>
            <a:ext cx="11207750" cy="4885483"/>
          </a:xfrm>
        </p:spPr>
        <p:txBody>
          <a:bodyPr anchor="t"/>
          <a:lstStyle/>
          <a:p>
            <a:pPr marL="285750" indent="-285750">
              <a:buFont typeface="Arial,Sans-Serif" panose="020B0604020202020204" pitchFamily="34" charset="0"/>
              <a:buChar char="•"/>
            </a:pPr>
            <a:endParaRPr lang="en-AU" sz="3200" dirty="0">
              <a:latin typeface="Arial"/>
              <a:cs typeface="Arial"/>
            </a:endParaRPr>
          </a:p>
          <a:p>
            <a:pPr lvl="1">
              <a:buFont typeface="Arial,Sans-Serif" panose="020B0604020202020204" pitchFamily="34" charset="0"/>
              <a:buChar char="•"/>
            </a:pPr>
            <a:r>
              <a:rPr lang="en-AU" sz="3200">
                <a:latin typeface="Arial"/>
                <a:cs typeface="Arial"/>
              </a:rPr>
              <a:t>Name- is it a barrier? </a:t>
            </a:r>
            <a:endParaRPr lang="en-US" sz="3200">
              <a:latin typeface="Arial"/>
              <a:cs typeface="Arial"/>
            </a:endParaRPr>
          </a:p>
          <a:p>
            <a:pPr lvl="1">
              <a:buFont typeface="Arial,Sans-Serif" panose="020B0604020202020204" pitchFamily="34" charset="0"/>
              <a:buChar char="•"/>
            </a:pPr>
            <a:r>
              <a:rPr lang="en-AU" sz="3200">
                <a:latin typeface="Arial"/>
                <a:cs typeface="Arial"/>
              </a:rPr>
              <a:t>OA awareness &amp; suspicion around data re-use</a:t>
            </a:r>
            <a:endParaRPr lang="en-US" sz="3200">
              <a:latin typeface="Arial"/>
              <a:cs typeface="Arial"/>
            </a:endParaRPr>
          </a:p>
          <a:p>
            <a:pPr lvl="1">
              <a:buFont typeface="Arial,Sans-Serif" panose="020B0604020202020204" pitchFamily="34" charset="0"/>
              <a:buChar char="•"/>
            </a:pPr>
            <a:r>
              <a:rPr lang="en-AU" sz="3200">
                <a:latin typeface="Arial"/>
                <a:cs typeface="Arial"/>
              </a:rPr>
              <a:t>Champions are committed but may have own solution</a:t>
            </a:r>
            <a:endParaRPr lang="en-US" sz="3200">
              <a:latin typeface="Arial"/>
              <a:cs typeface="Arial"/>
            </a:endParaRPr>
          </a:p>
          <a:p>
            <a:pPr lvl="1">
              <a:buFont typeface="Arial,Sans-Serif" panose="020B0604020202020204" pitchFamily="34" charset="0"/>
              <a:buChar char="•"/>
            </a:pPr>
            <a:r>
              <a:rPr lang="en-AU" sz="3200">
                <a:latin typeface="Arial"/>
                <a:cs typeface="Arial"/>
              </a:rPr>
              <a:t>Destruction/disposal of research data</a:t>
            </a:r>
          </a:p>
          <a:p>
            <a:pPr lvl="1">
              <a:buFont typeface="Arial,Sans-Serif" panose="020B0604020202020204" pitchFamily="34" charset="0"/>
              <a:buChar char="•"/>
            </a:pPr>
            <a:r>
              <a:rPr lang="en-AU" sz="3200">
                <a:latin typeface="Arial"/>
                <a:cs typeface="Arial"/>
              </a:rPr>
              <a:t>Promotion!!!!  -</a:t>
            </a:r>
            <a:r>
              <a:rPr lang="en-AU" sz="3200" dirty="0">
                <a:latin typeface="Helvetica Neue LT Std 45 Light"/>
              </a:rPr>
              <a:t> </a:t>
            </a:r>
            <a:r>
              <a:rPr lang="en-AU" sz="3200">
                <a:latin typeface="Arial"/>
                <a:cs typeface="Arial"/>
              </a:rPr>
              <a:t>t</a:t>
            </a:r>
            <a:r>
              <a:rPr lang="en-AU" sz="3600">
                <a:latin typeface="Arial"/>
                <a:cs typeface="Arial"/>
              </a:rPr>
              <a:t>ie in with ‘significant’ dates – Love</a:t>
            </a:r>
          </a:p>
          <a:p>
            <a:pPr marL="457200" lvl="1" indent="0">
              <a:buNone/>
            </a:pPr>
            <a:r>
              <a:rPr lang="en-AU" sz="3600" dirty="0">
                <a:latin typeface="Arial"/>
                <a:cs typeface="Arial"/>
              </a:rPr>
              <a:t> </a:t>
            </a:r>
            <a:r>
              <a:rPr lang="en-AU" sz="3600">
                <a:latin typeface="Arial"/>
                <a:cs typeface="Arial"/>
              </a:rPr>
              <a:t>Data week, </a:t>
            </a:r>
            <a:r>
              <a:rPr lang="en-AU" sz="3600" dirty="0">
                <a:latin typeface="Arial"/>
                <a:cs typeface="Arial"/>
              </a:rPr>
              <a:t>Data Science Week, OA week</a:t>
            </a:r>
            <a:endParaRPr lang="en-AU"/>
          </a:p>
          <a:p>
            <a:pPr>
              <a:buFont typeface="Arial" panose="020B0604020202020204" pitchFamily="34" charset="0"/>
              <a:buChar char="•"/>
            </a:pPr>
            <a:endParaRPr lang="en-AU" sz="3200" i="1" dirty="0">
              <a:latin typeface="Arial"/>
              <a:cs typeface="Arial"/>
            </a:endParaRPr>
          </a:p>
          <a:p>
            <a:pPr>
              <a:buFont typeface="Arial" panose="020B0604020202020204" pitchFamily="34" charset="0"/>
              <a:buChar char="•"/>
            </a:pPr>
            <a:endParaRPr lang="en-AU" sz="2800" dirty="0">
              <a:latin typeface="Arial"/>
              <a:cs typeface="Arial"/>
            </a:endParaRPr>
          </a:p>
          <a:p>
            <a:pPr>
              <a:buFont typeface="Arial" panose="020B0604020202020204" pitchFamily="34" charset="0"/>
              <a:buChar char="•"/>
            </a:pPr>
            <a:endParaRPr lang="en-AU" sz="2800" dirty="0">
              <a:latin typeface="Arial"/>
              <a:cs typeface="Arial"/>
            </a:endParaRPr>
          </a:p>
          <a:p>
            <a:endParaRPr lang="en-AU" sz="2800" dirty="0">
              <a:latin typeface="Arial"/>
              <a:cs typeface="Arial"/>
            </a:endParaRPr>
          </a:p>
          <a:p>
            <a:pPr marL="457200" indent="-457200">
              <a:buFont typeface="Arial" panose="020B0604020202020204" pitchFamily="34" charset="0"/>
              <a:buChar char="•"/>
            </a:pPr>
            <a:endParaRPr lang="en-AU" sz="2800" dirty="0">
              <a:latin typeface="Arial"/>
              <a:cs typeface="Arial"/>
            </a:endParaRPr>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203549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a:latin typeface="Arial"/>
                <a:cs typeface="Arial"/>
              </a:rPr>
              <a:t>Future opportunities</a:t>
            </a:r>
            <a:br>
              <a:rPr lang="en-AU" dirty="0"/>
            </a:br>
            <a:br>
              <a:rPr lang="en-AU" dirty="0">
                <a:latin typeface="Arial"/>
                <a:cs typeface="Arial"/>
              </a:rPr>
            </a:br>
            <a:br>
              <a:rPr lang="en-AU" dirty="0">
                <a:latin typeface="Arial"/>
                <a:cs typeface="Arial"/>
              </a:rPr>
            </a:br>
            <a:endParaRPr lang="en-AU" dirty="0"/>
          </a:p>
        </p:txBody>
      </p:sp>
      <p:sp>
        <p:nvSpPr>
          <p:cNvPr id="3" name="Text Placeholder 2"/>
          <p:cNvSpPr>
            <a:spLocks noGrp="1"/>
          </p:cNvSpPr>
          <p:nvPr>
            <p:ph type="body" sz="quarter" idx="11"/>
          </p:nvPr>
        </p:nvSpPr>
        <p:spPr>
          <a:xfrm>
            <a:off x="356616" y="1960943"/>
            <a:ext cx="11207750" cy="4585388"/>
          </a:xfrm>
        </p:spPr>
        <p:txBody>
          <a:bodyPr anchor="t"/>
          <a:lstStyle/>
          <a:p>
            <a:pPr>
              <a:buFont typeface="Arial" panose="020B0604020202020204" pitchFamily="34" charset="0"/>
              <a:buChar char="•"/>
            </a:pPr>
            <a:r>
              <a:rPr lang="en-AU" sz="2800" dirty="0">
                <a:latin typeface="Arial"/>
                <a:cs typeface="Arial"/>
              </a:rPr>
              <a:t>Federation domain </a:t>
            </a:r>
            <a:endParaRPr lang="en-AU" sz="2800" dirty="0"/>
          </a:p>
          <a:p>
            <a:pPr>
              <a:buFont typeface="Arial" panose="020B0604020202020204" pitchFamily="34" charset="0"/>
              <a:buChar char="•"/>
            </a:pPr>
            <a:r>
              <a:rPr lang="en-AU" sz="2800">
                <a:latin typeface="Arial"/>
                <a:cs typeface="Arial"/>
              </a:rPr>
              <a:t>Targeted promotion</a:t>
            </a:r>
            <a:endParaRPr lang="en-AU" sz="2800" dirty="0">
              <a:latin typeface="Arial"/>
              <a:cs typeface="Arial"/>
            </a:endParaRPr>
          </a:p>
          <a:p>
            <a:pPr>
              <a:buFont typeface="Arial" panose="020B0604020202020204" pitchFamily="34" charset="0"/>
              <a:buChar char="•"/>
            </a:pPr>
            <a:r>
              <a:rPr lang="en-AU" sz="2800" dirty="0">
                <a:latin typeface="Arial"/>
                <a:cs typeface="Arial"/>
              </a:rPr>
              <a:t>How do we better link SharePoint &amp; Federation.figshare?</a:t>
            </a:r>
          </a:p>
          <a:p>
            <a:pPr>
              <a:buFont typeface="Arial" panose="020B0604020202020204" pitchFamily="34" charset="0"/>
              <a:buChar char="•"/>
            </a:pPr>
            <a:r>
              <a:rPr lang="en-AU" sz="2800">
                <a:latin typeface="Arial"/>
                <a:cs typeface="Arial"/>
              </a:rPr>
              <a:t>RDM in practice – how do we know what data exists?</a:t>
            </a:r>
            <a:endParaRPr lang="en-AU" sz="2800"/>
          </a:p>
          <a:p>
            <a:pPr>
              <a:buFont typeface="Arial" panose="020B0604020202020204" pitchFamily="34" charset="0"/>
              <a:buChar char="•"/>
            </a:pPr>
            <a:r>
              <a:rPr lang="en-AU" sz="2800">
                <a:latin typeface="Arial"/>
                <a:cs typeface="Arial"/>
              </a:rPr>
              <a:t>DMPlans </a:t>
            </a:r>
            <a:endParaRPr lang="en-AU" sz="2800"/>
          </a:p>
          <a:p>
            <a:pPr>
              <a:buFont typeface="Arial" panose="020B0604020202020204" pitchFamily="34" charset="0"/>
              <a:buChar char="•"/>
            </a:pPr>
            <a:endParaRPr lang="en-AU" sz="2800" dirty="0">
              <a:latin typeface="Arial"/>
              <a:cs typeface="Arial"/>
            </a:endParaRPr>
          </a:p>
          <a:p>
            <a:endParaRPr lang="en-AU" sz="2800" dirty="0">
              <a:latin typeface="Arial"/>
              <a:cs typeface="Arial"/>
            </a:endParaRPr>
          </a:p>
          <a:p>
            <a:pPr marL="457200" indent="-457200">
              <a:buFont typeface="Arial" panose="020B0604020202020204" pitchFamily="34" charset="0"/>
              <a:buChar char="•"/>
            </a:pPr>
            <a:endParaRPr lang="en-AU" sz="2800" dirty="0">
              <a:latin typeface="Arial"/>
              <a:cs typeface="Arial"/>
            </a:endParaRPr>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61130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Thanks &amp; Questions?</a:t>
            </a:r>
            <a:br>
              <a:rPr lang="en-AU" dirty="0"/>
            </a:br>
            <a:endParaRPr lang="en-AU" dirty="0"/>
          </a:p>
        </p:txBody>
      </p:sp>
      <p:sp>
        <p:nvSpPr>
          <p:cNvPr id="3" name="Text Placeholder 2"/>
          <p:cNvSpPr>
            <a:spLocks noGrp="1"/>
          </p:cNvSpPr>
          <p:nvPr>
            <p:ph type="body" sz="quarter" idx="11"/>
          </p:nvPr>
        </p:nvSpPr>
        <p:spPr/>
        <p:txBody>
          <a:bodyPr/>
          <a:lstStyle/>
          <a:p>
            <a:endParaRPr lang="en-AU" dirty="0"/>
          </a:p>
          <a:p>
            <a:endParaRPr lang="en-AU" dirty="0"/>
          </a:p>
          <a:p>
            <a:r>
              <a:rPr lang="en-AU" sz="2800" dirty="0"/>
              <a:t>So many thanks!</a:t>
            </a:r>
          </a:p>
          <a:p>
            <a:endParaRPr lang="en-AU" sz="2800" dirty="0"/>
          </a:p>
          <a:p>
            <a:pPr marL="457200" indent="-457200">
              <a:buFont typeface="Arial" panose="020B0604020202020204" pitchFamily="34" charset="0"/>
              <a:buChar char="•"/>
            </a:pPr>
            <a:r>
              <a:rPr lang="en-AU" dirty="0"/>
              <a:t>Thanks to Stephanie (Digital Science) for starting the ball rolling. </a:t>
            </a:r>
          </a:p>
          <a:p>
            <a:pPr marL="457200" indent="-457200">
              <a:buFont typeface="Arial" panose="020B0604020202020204" pitchFamily="34" charset="0"/>
              <a:buChar char="•"/>
            </a:pPr>
            <a:r>
              <a:rPr lang="en-AU" dirty="0"/>
              <a:t>Thanks to Megan (Digital Science) for comms plan and ongoing liaison and follow up. </a:t>
            </a:r>
          </a:p>
          <a:p>
            <a:pPr marL="457200" indent="-457200">
              <a:buFont typeface="Arial" panose="020B0604020202020204" pitchFamily="34" charset="0"/>
              <a:buChar char="•"/>
            </a:pPr>
            <a:r>
              <a:rPr lang="en-AU" dirty="0"/>
              <a:t>Thanks to university colleagues who answered my relentless stream of enquiries during our fact finding and implementation stages including – Mary O’Connor and Jason Dahlenburg (Adelaide); David Groenewegen, Neil Dickson &amp; Patrick Splawa-Neyman (Monash), Eva Fisch (LaTrobe). </a:t>
            </a:r>
          </a:p>
          <a:p>
            <a:pPr marL="457200" indent="-457200">
              <a:buFont typeface="Arial" panose="020B0604020202020204" pitchFamily="34" charset="0"/>
              <a:buChar char="•"/>
            </a:pPr>
            <a:r>
              <a:rPr lang="en-AU" dirty="0"/>
              <a:t>Thanks to Sharon Kitt (Director, Research Services, Federation University) for initial funding.</a:t>
            </a:r>
          </a:p>
          <a:p>
            <a:endParaRPr lang="en-AU" sz="2800"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14347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a:t>Overview</a:t>
            </a:r>
          </a:p>
        </p:txBody>
      </p:sp>
      <p:sp>
        <p:nvSpPr>
          <p:cNvPr id="3" name="Text Placeholder 2"/>
          <p:cNvSpPr>
            <a:spLocks noGrp="1"/>
          </p:cNvSpPr>
          <p:nvPr>
            <p:ph type="body" sz="quarter" idx="11"/>
          </p:nvPr>
        </p:nvSpPr>
        <p:spPr>
          <a:xfrm>
            <a:off x="446013" y="1806552"/>
            <a:ext cx="11188936" cy="4081261"/>
          </a:xfrm>
        </p:spPr>
        <p:txBody>
          <a:bodyPr anchor="t"/>
          <a:lstStyle/>
          <a:p>
            <a:pPr marL="457200" indent="-457200">
              <a:buFont typeface="Arial" panose="020B0604020202020204" pitchFamily="34" charset="0"/>
              <a:buChar char="•"/>
            </a:pPr>
            <a:r>
              <a:rPr lang="en-AU" sz="2800">
                <a:latin typeface="Arial"/>
                <a:cs typeface="Arial"/>
              </a:rPr>
              <a:t>Background</a:t>
            </a:r>
          </a:p>
          <a:p>
            <a:pPr marL="457200" indent="-457200">
              <a:buFont typeface="Arial" panose="020B0604020202020204" pitchFamily="34" charset="0"/>
              <a:buChar char="•"/>
            </a:pPr>
            <a:r>
              <a:rPr lang="en-AU" sz="2800" dirty="0">
                <a:latin typeface="Arial"/>
                <a:cs typeface="Arial"/>
              </a:rPr>
              <a:t>Project implementation</a:t>
            </a:r>
          </a:p>
          <a:p>
            <a:pPr marL="457200" indent="-457200">
              <a:buFont typeface="Arial" panose="020B0604020202020204" pitchFamily="34" charset="0"/>
              <a:buChar char="•"/>
            </a:pPr>
            <a:r>
              <a:rPr lang="en-AU" sz="2800" dirty="0">
                <a:latin typeface="Arial"/>
                <a:cs typeface="Arial"/>
              </a:rPr>
              <a:t>RDM and OA</a:t>
            </a:r>
          </a:p>
          <a:p>
            <a:pPr marL="457200" indent="-457200">
              <a:buFont typeface="Arial" panose="020B0604020202020204" pitchFamily="34" charset="0"/>
              <a:buChar char="•"/>
            </a:pPr>
            <a:r>
              <a:rPr lang="en-AU" sz="2800">
                <a:latin typeface="Arial"/>
                <a:cs typeface="Arial"/>
              </a:rPr>
              <a:t>Federation University RDM POlicy &amp; Procedure</a:t>
            </a:r>
            <a:endParaRPr lang="en-AU" sz="2800" dirty="0">
              <a:latin typeface="Arial"/>
              <a:cs typeface="Arial"/>
            </a:endParaRPr>
          </a:p>
          <a:p>
            <a:pPr marL="457200" indent="-457200">
              <a:buFont typeface="Arial" panose="020B0604020202020204" pitchFamily="34" charset="0"/>
              <a:buChar char="•"/>
            </a:pPr>
            <a:r>
              <a:rPr lang="en-AU" sz="2800">
                <a:latin typeface="Arial"/>
                <a:cs typeface="Arial"/>
              </a:rPr>
              <a:t>Challenges &amp; successes post-implementation</a:t>
            </a:r>
          </a:p>
          <a:p>
            <a:pPr marL="457200" indent="-457200">
              <a:buFont typeface="Arial" panose="020B0604020202020204" pitchFamily="34" charset="0"/>
              <a:buChar char="•"/>
            </a:pPr>
            <a:r>
              <a:rPr lang="en-AU" sz="2800" dirty="0">
                <a:latin typeface="Arial"/>
                <a:cs typeface="Arial"/>
              </a:rPr>
              <a:t>Thanks &amp; questions</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AU" sz="2800" dirty="0"/>
          </a:p>
          <a:p>
            <a:endParaRPr lang="en-AU" sz="2800"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345615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457200" indent="-457200">
              <a:buFont typeface="Arial" panose="020B0604020202020204" pitchFamily="34" charset="0"/>
              <a:buChar char="•"/>
            </a:pPr>
            <a:r>
              <a:rPr lang="en-AU">
                <a:latin typeface="Arial"/>
                <a:cs typeface="Arial"/>
              </a:rPr>
              <a:t>Background</a:t>
            </a:r>
          </a:p>
        </p:txBody>
      </p:sp>
      <p:sp>
        <p:nvSpPr>
          <p:cNvPr id="3" name="Text Placeholder 2"/>
          <p:cNvSpPr>
            <a:spLocks noGrp="1"/>
          </p:cNvSpPr>
          <p:nvPr>
            <p:ph type="body" sz="quarter" idx="11"/>
          </p:nvPr>
        </p:nvSpPr>
        <p:spPr>
          <a:xfrm>
            <a:off x="356616" y="1658112"/>
            <a:ext cx="11207750" cy="4888219"/>
          </a:xfrm>
        </p:spPr>
        <p:txBody>
          <a:bodyPr anchor="t"/>
          <a:lstStyle/>
          <a:p>
            <a:pPr marL="457200" indent="-457200">
              <a:buFont typeface="Arial" panose="020B0604020202020204" pitchFamily="34" charset="0"/>
              <a:buChar char="•"/>
            </a:pPr>
            <a:r>
              <a:rPr lang="en-AU" sz="2800" dirty="0"/>
              <a:t>Impetus from researchers on University Research Committee</a:t>
            </a:r>
          </a:p>
          <a:p>
            <a:pPr marL="457200" indent="-457200">
              <a:buFont typeface="Arial" panose="020B0604020202020204" pitchFamily="34" charset="0"/>
              <a:buChar char="•"/>
            </a:pPr>
            <a:endParaRPr lang="en-AU" sz="2800" dirty="0">
              <a:latin typeface="Arial"/>
              <a:cs typeface="Arial"/>
            </a:endParaRPr>
          </a:p>
          <a:p>
            <a:pPr marL="457200" indent="-457200">
              <a:buFont typeface="Arial" panose="020B0604020202020204" pitchFamily="34" charset="0"/>
              <a:buChar char="•"/>
            </a:pPr>
            <a:r>
              <a:rPr lang="en-AU" sz="2800" dirty="0"/>
              <a:t>April 2016 eResearch Advisory Committee proposal to RC</a:t>
            </a:r>
          </a:p>
          <a:p>
            <a:endParaRPr lang="en-AU" sz="2800" dirty="0"/>
          </a:p>
          <a:p>
            <a:pPr marL="457200" indent="-457200">
              <a:buFont typeface="Arial" panose="020B0604020202020204" pitchFamily="34" charset="0"/>
              <a:buChar char="•"/>
            </a:pPr>
            <a:r>
              <a:rPr lang="en-AU" sz="2800" dirty="0"/>
              <a:t>August 2016 Research Data Storage WG</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a:latin typeface="Arial"/>
                <a:cs typeface="Arial"/>
              </a:rPr>
              <a:t>February 2017: RDS WG recommends purchase figshare for Institutions</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a:latin typeface="Arial"/>
                <a:cs typeface="Arial"/>
              </a:rPr>
              <a:t>March 2017 – Business Case</a:t>
            </a:r>
            <a:endParaRPr lang="en-AU" sz="2800" dirty="0">
              <a:latin typeface="Arial"/>
              <a:cs typeface="Arial"/>
            </a:endParaRPr>
          </a:p>
          <a:p>
            <a:pPr marL="457200" indent="-457200">
              <a:buChar char="•"/>
            </a:pPr>
            <a:endParaRPr lang="en-AU" sz="2800" dirty="0">
              <a:latin typeface="Arial"/>
              <a:cs typeface="Arial"/>
            </a:endParaRPr>
          </a:p>
          <a:p>
            <a:endParaRPr lang="en-AU" sz="2800" dirty="0"/>
          </a:p>
          <a:p>
            <a:pPr marL="457200" indent="-457200">
              <a:buChar char="•"/>
            </a:pPr>
            <a:endParaRPr lang="en-AU" dirty="0"/>
          </a:p>
          <a:p>
            <a:endParaRPr lang="en-AU" sz="2800" dirty="0"/>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AU" sz="2800"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417639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3" y="473594"/>
            <a:ext cx="11188337" cy="972651"/>
          </a:xfrm>
        </p:spPr>
        <p:txBody>
          <a:bodyPr anchor="t"/>
          <a:lstStyle/>
          <a:p>
            <a:pPr marL="457200" indent="-457200">
              <a:buFont typeface="Arial" panose="020B0604020202020204" pitchFamily="34" charset="0"/>
              <a:buChar char="•"/>
            </a:pPr>
            <a:r>
              <a:rPr lang="en-AU">
                <a:latin typeface="Arial"/>
                <a:cs typeface="Arial"/>
              </a:rPr>
              <a:t>Project Implementation</a:t>
            </a:r>
          </a:p>
        </p:txBody>
      </p:sp>
      <p:sp>
        <p:nvSpPr>
          <p:cNvPr id="3" name="Text Placeholder 2"/>
          <p:cNvSpPr>
            <a:spLocks noGrp="1"/>
          </p:cNvSpPr>
          <p:nvPr>
            <p:ph type="body" sz="quarter" idx="11"/>
          </p:nvPr>
        </p:nvSpPr>
        <p:spPr>
          <a:xfrm>
            <a:off x="356616" y="2039112"/>
            <a:ext cx="11207750" cy="4507219"/>
          </a:xfrm>
        </p:spPr>
        <p:txBody>
          <a:bodyPr anchor="t"/>
          <a:lstStyle/>
          <a:p>
            <a:pPr marL="457200" indent="-457200">
              <a:buFont typeface="Arial" panose="020B0604020202020204" pitchFamily="34" charset="0"/>
              <a:buChar char="•"/>
            </a:pPr>
            <a:r>
              <a:rPr lang="en-AU">
                <a:latin typeface="Arial"/>
                <a:cs typeface="Arial"/>
              </a:rPr>
              <a:t>June 2017 - POG &amp; Library figshare WG</a:t>
            </a:r>
          </a:p>
          <a:p>
            <a:pPr marL="457200" indent="-457200">
              <a:buFont typeface="Arial" panose="020B0604020202020204" pitchFamily="34" charset="0"/>
              <a:buChar char="•"/>
            </a:pPr>
            <a:r>
              <a:rPr lang="en-AU" dirty="0"/>
              <a:t>June 2017 – Library submits proposal to become Business Manager</a:t>
            </a:r>
          </a:p>
          <a:p>
            <a:pPr marL="457200" indent="-457200">
              <a:buFont typeface="Arial" panose="020B0604020202020204" pitchFamily="34" charset="0"/>
              <a:buChar char="•"/>
            </a:pPr>
            <a:r>
              <a:rPr lang="en-AU" dirty="0"/>
              <a:t>July 2017 – procurement</a:t>
            </a:r>
          </a:p>
          <a:p>
            <a:pPr marL="457200" indent="-457200">
              <a:buFont typeface="Arial" panose="020B0604020202020204" pitchFamily="34" charset="0"/>
              <a:buChar char="•"/>
            </a:pPr>
            <a:r>
              <a:rPr lang="en-AU" dirty="0"/>
              <a:t>Oct 2017 – start implementation work</a:t>
            </a:r>
          </a:p>
          <a:p>
            <a:pPr marL="457200" indent="-457200">
              <a:buFont typeface="Arial" panose="020B0604020202020204" pitchFamily="34" charset="0"/>
              <a:buChar char="•"/>
            </a:pPr>
            <a:r>
              <a:rPr lang="en-AU" dirty="0"/>
              <a:t>August 2018  - User Acceptance Testing </a:t>
            </a:r>
          </a:p>
          <a:p>
            <a:pPr marL="457200" indent="-457200">
              <a:buFont typeface="Arial" panose="020B0604020202020204" pitchFamily="34" charset="0"/>
              <a:buChar char="•"/>
            </a:pPr>
            <a:r>
              <a:rPr lang="en-AU" dirty="0"/>
              <a:t>October 2018 - Launch/es</a:t>
            </a:r>
          </a:p>
          <a:p>
            <a:pPr marL="457200" indent="-457200">
              <a:buFont typeface="Arial" panose="020B0604020202020204" pitchFamily="34" charset="0"/>
              <a:buChar char="•"/>
            </a:pPr>
            <a:r>
              <a:rPr lang="en-AU" dirty="0"/>
              <a:t>Products: flyers, subject guide, RDS chart, RDS flowchart</a:t>
            </a:r>
          </a:p>
          <a:p>
            <a:pPr marL="457200" indent="-457200">
              <a:buFont typeface="Arial" panose="020B0604020202020204" pitchFamily="34" charset="0"/>
              <a:buChar char="•"/>
            </a:pPr>
            <a:r>
              <a:rPr lang="en-AU" i="1" dirty="0"/>
              <a:t>Positives</a:t>
            </a:r>
            <a:r>
              <a:rPr lang="en-AU" dirty="0"/>
              <a:t>: Basecamp, responsivity, data storage options chart &amp; flowchart </a:t>
            </a:r>
          </a:p>
          <a:p>
            <a:pPr marL="457200" indent="-457200">
              <a:buFont typeface="Arial" panose="020B0604020202020204" pitchFamily="34" charset="0"/>
              <a:buChar char="•"/>
            </a:pPr>
            <a:r>
              <a:rPr lang="en-AU" i="1" dirty="0"/>
              <a:t>Challenges</a:t>
            </a:r>
            <a:r>
              <a:rPr lang="en-AU" dirty="0"/>
              <a:t>: HR feed, authentication</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sz="2800" dirty="0">
              <a:latin typeface="Arial"/>
              <a:cs typeface="Arial"/>
            </a:endParaRPr>
          </a:p>
          <a:p>
            <a:pPr marL="457200" indent="-457200">
              <a:buFont typeface="Arial" panose="020B0604020202020204" pitchFamily="34" charset="0"/>
              <a:buChar char="•"/>
            </a:pPr>
            <a:endParaRPr lang="en-AU" sz="2800" dirty="0">
              <a:latin typeface="Arial"/>
              <a:cs typeface="Arial"/>
            </a:endParaRPr>
          </a:p>
          <a:p>
            <a:pPr marL="914400" lvl="1" indent="0">
              <a:buNone/>
            </a:pPr>
            <a:endParaRPr lang="en-AU" sz="3200"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172398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1" y="0"/>
            <a:ext cx="12192000" cy="7495238"/>
          </a:xfrm>
          <a:prstGeom prst="rect">
            <a:avLst/>
          </a:prstGeom>
        </p:spPr>
      </p:pic>
      <p:sp>
        <p:nvSpPr>
          <p:cNvPr id="3" name="Text Placeholder 2"/>
          <p:cNvSpPr>
            <a:spLocks noGrp="1"/>
          </p:cNvSpPr>
          <p:nvPr>
            <p:ph type="body" sz="quarter" idx="11"/>
          </p:nvPr>
        </p:nvSpPr>
        <p:spPr>
          <a:xfrm>
            <a:off x="457200" y="640080"/>
            <a:ext cx="11207750" cy="5302747"/>
          </a:xfrm>
        </p:spPr>
        <p:txBody>
          <a:bodyPr/>
          <a:lstStyle/>
          <a:p>
            <a:endParaRPr lang="en-AU"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332328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0" y="-1"/>
            <a:ext cx="12192000" cy="6858001"/>
          </a:xfrm>
          <a:prstGeom prst="rect">
            <a:avLst/>
          </a:prstGeom>
        </p:spPr>
      </p:pic>
      <p:sp>
        <p:nvSpPr>
          <p:cNvPr id="3" name="Text Placeholder 2"/>
          <p:cNvSpPr>
            <a:spLocks noGrp="1"/>
          </p:cNvSpPr>
          <p:nvPr>
            <p:ph type="body" sz="quarter" idx="11"/>
          </p:nvPr>
        </p:nvSpPr>
        <p:spPr/>
        <p:txBody>
          <a:bodyPr/>
          <a:lstStyle/>
          <a:p>
            <a:endParaRPr lang="en-AU"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177924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0" y="-1"/>
            <a:ext cx="12192000" cy="6858001"/>
          </a:xfrm>
          <a:prstGeom prst="rect">
            <a:avLst/>
          </a:prstGeom>
        </p:spPr>
      </p:pic>
      <p:sp>
        <p:nvSpPr>
          <p:cNvPr id="3" name="Text Placeholder 2"/>
          <p:cNvSpPr>
            <a:spLocks noGrp="1"/>
          </p:cNvSpPr>
          <p:nvPr>
            <p:ph type="body" sz="quarter" idx="11"/>
          </p:nvPr>
        </p:nvSpPr>
        <p:spPr/>
        <p:txBody>
          <a:bodyPr/>
          <a:lstStyle/>
          <a:p>
            <a:endParaRPr lang="en-AU"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350647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0" y="0"/>
            <a:ext cx="5761905" cy="6858000"/>
          </a:xfrm>
          <a:prstGeom prst="rect">
            <a:avLst/>
          </a:prstGeom>
        </p:spPr>
      </p:pic>
      <p:sp>
        <p:nvSpPr>
          <p:cNvPr id="3" name="Text Placeholder 2"/>
          <p:cNvSpPr>
            <a:spLocks noGrp="1"/>
          </p:cNvSpPr>
          <p:nvPr>
            <p:ph type="body" sz="quarter" idx="11"/>
          </p:nvPr>
        </p:nvSpPr>
        <p:spPr/>
        <p:txBody>
          <a:bodyPr/>
          <a:lstStyle/>
          <a:p>
            <a:endParaRPr lang="en-AU" dirty="0"/>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38413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a:latin typeface="Arial"/>
                <a:cs typeface="Arial"/>
              </a:rPr>
              <a:t>Federation.figshare and RDM / OA</a:t>
            </a:r>
            <a:endParaRPr lang="en-AU" dirty="0"/>
          </a:p>
        </p:txBody>
      </p:sp>
      <p:sp>
        <p:nvSpPr>
          <p:cNvPr id="3" name="Text Placeholder 2"/>
          <p:cNvSpPr>
            <a:spLocks noGrp="1"/>
          </p:cNvSpPr>
          <p:nvPr>
            <p:ph type="body" sz="quarter" idx="11"/>
          </p:nvPr>
        </p:nvSpPr>
        <p:spPr>
          <a:xfrm>
            <a:off x="356616" y="1437534"/>
            <a:ext cx="11207750" cy="5108797"/>
          </a:xfrm>
        </p:spPr>
        <p:txBody>
          <a:bodyPr anchor="t"/>
          <a:lstStyle/>
          <a:p>
            <a:pPr>
              <a:buFont typeface="Arial" panose="020B0604020202020204" pitchFamily="34" charset="0"/>
              <a:buChar char="•"/>
            </a:pPr>
            <a:r>
              <a:rPr lang="en-AU" sz="2800">
                <a:latin typeface="Arial"/>
                <a:cs typeface="Arial"/>
              </a:rPr>
              <a:t>Researchers recognised a need</a:t>
            </a:r>
            <a:endParaRPr lang="en-US"/>
          </a:p>
          <a:p>
            <a:pPr>
              <a:buFont typeface="Arial" panose="020B0604020202020204" pitchFamily="34" charset="0"/>
              <a:buChar char="•"/>
            </a:pPr>
            <a:endParaRPr lang="en-AU" sz="2800" dirty="0">
              <a:latin typeface="Arial"/>
              <a:cs typeface="Arial"/>
            </a:endParaRPr>
          </a:p>
          <a:p>
            <a:pPr>
              <a:buFont typeface="Arial" panose="020B0604020202020204" pitchFamily="34" charset="0"/>
              <a:buChar char="•"/>
            </a:pPr>
            <a:r>
              <a:rPr lang="en-AU" sz="2800">
                <a:latin typeface="Arial"/>
                <a:cs typeface="Arial"/>
              </a:rPr>
              <a:t>Provides a University-endorsed research </a:t>
            </a:r>
            <a:r>
              <a:rPr lang="en-AU" sz="2800" dirty="0">
                <a:latin typeface="Arial"/>
                <a:cs typeface="Arial"/>
              </a:rPr>
              <a:t>data solution</a:t>
            </a:r>
            <a:endParaRPr lang="en-AU"/>
          </a:p>
          <a:p>
            <a:pPr>
              <a:buFont typeface="Arial" panose="020B0604020202020204" pitchFamily="34" charset="0"/>
              <a:buChar char="•"/>
            </a:pPr>
            <a:endParaRPr lang="en-AU" sz="2800" dirty="0"/>
          </a:p>
          <a:p>
            <a:pPr>
              <a:buFont typeface="Arial" panose="020B0604020202020204" pitchFamily="34" charset="0"/>
              <a:buChar char="•"/>
            </a:pPr>
            <a:r>
              <a:rPr lang="en-AU" sz="2800" dirty="0"/>
              <a:t>Retains and showcases university research data</a:t>
            </a:r>
          </a:p>
          <a:p>
            <a:r>
              <a:rPr lang="en-AU" sz="2800" dirty="0"/>
              <a:t> </a:t>
            </a:r>
          </a:p>
          <a:p>
            <a:pPr>
              <a:buFont typeface="Arial" panose="020B0604020202020204" pitchFamily="34" charset="0"/>
              <a:buChar char="•"/>
            </a:pPr>
            <a:r>
              <a:rPr lang="en-AU" sz="2800">
                <a:latin typeface="Arial"/>
                <a:cs typeface="Arial"/>
              </a:rPr>
              <a:t>Conversations around FAIR data</a:t>
            </a:r>
          </a:p>
          <a:p>
            <a:endParaRPr lang="en-AU" sz="2800" dirty="0">
              <a:latin typeface="Arial"/>
              <a:cs typeface="Arial"/>
            </a:endParaRPr>
          </a:p>
          <a:p>
            <a:pPr>
              <a:buFont typeface="Arial" panose="020B0604020202020204" pitchFamily="34" charset="0"/>
              <a:buChar char="•"/>
            </a:pPr>
            <a:r>
              <a:rPr lang="en-AU" sz="2800">
                <a:latin typeface="Arial"/>
                <a:cs typeface="Arial"/>
              </a:rPr>
              <a:t>A range of licence options:</a:t>
            </a:r>
          </a:p>
          <a:p>
            <a:pPr lvl="1">
              <a:buFont typeface="Arial" panose="020B0604020202020204" pitchFamily="34" charset="0"/>
              <a:buChar char="•"/>
            </a:pPr>
            <a:r>
              <a:rPr lang="en-AU" sz="2800">
                <a:latin typeface="Arial"/>
                <a:cs typeface="Arial"/>
              </a:rPr>
              <a:t>Encourages compliance with University policy and expectations</a:t>
            </a:r>
            <a:endParaRPr lang="en-AU" sz="2800"/>
          </a:p>
          <a:p>
            <a:endParaRPr lang="en-AU" sz="2800" dirty="0"/>
          </a:p>
          <a:p>
            <a:pPr lvl="1">
              <a:buFont typeface="Arial" panose="020B0604020202020204" pitchFamily="34" charset="0"/>
              <a:buChar char="•"/>
            </a:pPr>
            <a:r>
              <a:rPr lang="en-AU" sz="2800">
                <a:latin typeface="Arial"/>
                <a:cs typeface="Arial"/>
              </a:rPr>
              <a:t>Facilitates compliance with funder requirements</a:t>
            </a:r>
          </a:p>
          <a:p>
            <a:pPr>
              <a:buFont typeface="Arial" panose="020B0604020202020204" pitchFamily="34" charset="0"/>
              <a:buChar char="•"/>
            </a:pPr>
            <a:endParaRPr lang="en-AU" sz="2800" dirty="0"/>
          </a:p>
          <a:p>
            <a:pPr>
              <a:buFont typeface="Arial" panose="020B0604020202020204" pitchFamily="34" charset="0"/>
              <a:buChar char="•"/>
            </a:pPr>
            <a:endParaRPr lang="en-AU" sz="2800" dirty="0">
              <a:latin typeface="Arial"/>
              <a:cs typeface="Arial"/>
            </a:endParaRPr>
          </a:p>
          <a:p>
            <a:endParaRPr lang="en-AU" sz="2800" dirty="0">
              <a:latin typeface="Arial"/>
              <a:cs typeface="Arial"/>
            </a:endParaRPr>
          </a:p>
          <a:p>
            <a:pPr marL="457200" indent="-457200">
              <a:buFont typeface="Arial" panose="020B0604020202020204" pitchFamily="34" charset="0"/>
              <a:buChar char="•"/>
            </a:pPr>
            <a:endParaRPr lang="en-AU" sz="2800" dirty="0">
              <a:latin typeface="Arial"/>
              <a:cs typeface="Arial"/>
            </a:endParaRPr>
          </a:p>
        </p:txBody>
      </p:sp>
      <p:sp>
        <p:nvSpPr>
          <p:cNvPr id="4" name="Text Placeholder 3"/>
          <p:cNvSpPr>
            <a:spLocks noGrp="1"/>
          </p:cNvSpPr>
          <p:nvPr>
            <p:ph type="body" sz="quarter" idx="20"/>
          </p:nvPr>
        </p:nvSpPr>
        <p:spPr/>
        <p:txBody>
          <a:bodyPr/>
          <a:lstStyle/>
          <a:p>
            <a:endParaRPr lang="en-AU" dirty="0"/>
          </a:p>
        </p:txBody>
      </p:sp>
    </p:spTree>
    <p:extLst>
      <p:ext uri="{BB962C8B-B14F-4D97-AF65-F5344CB8AC3E}">
        <p14:creationId xmlns:p14="http://schemas.microsoft.com/office/powerpoint/2010/main" val="2228109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 043 University PPT Template wide-screen FA_Arial" id="{078EF421-BC3E-8840-809D-E6994373C7A5}" vid="{B3DE6041-475B-974B-B4D0-AA56D6C8DF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54BB867103B4C9D9736FBE212FA59" ma:contentTypeVersion="3770" ma:contentTypeDescription="Create a new document." ma:contentTypeScope="" ma:versionID="8965c80a89eaf9d501e6e55cf17bfecd">
  <xsd:schema xmlns:xsd="http://www.w3.org/2001/XMLSchema" xmlns:xs="http://www.w3.org/2001/XMLSchema" xmlns:p="http://schemas.microsoft.com/office/2006/metadata/properties" xmlns:ns2="63c0e5f4-0d89-44d9-bc2c-e67cc17b298f" xmlns:ns3="e39818f0-b86a-435d-8fb9-cd10e1f05f4d" targetNamespace="http://schemas.microsoft.com/office/2006/metadata/properties" ma:root="true" ma:fieldsID="63fe8b60e3ae4deb1cddf2a717163445" ns2:_="" ns3:_="">
    <xsd:import namespace="63c0e5f4-0d89-44d9-bc2c-e67cc17b298f"/>
    <xsd:import namespace="e39818f0-b86a-435d-8fb9-cd10e1f05f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_dlc_DocId" minOccurs="0"/>
                <xsd:element ref="ns3:_dlc_DocIdUrl" minOccurs="0"/>
                <xsd:element ref="ns3:_dlc_DocIdPersistId" minOccurs="0"/>
                <xsd:element ref="ns2:Assignedto" minOccurs="0"/>
                <xsd:element ref="ns2:Dat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0e5f4-0d89-44d9-bc2c-e67cc17b2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Assignedto" ma:index="21" nillable="true" ma:displayName="Assigned to"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 ma:index="22" nillable="true" ma:displayName="Date" ma:format="DateOnly" ma:internalName="Date">
      <xsd:simpleType>
        <xsd:restriction base="dms:DateTim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9818f0-b86a-435d-8fb9-cd10e1f05f4d"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e39818f0-b86a-435d-8fb9-cd10e1f05f4d">MRU3PS7DZPM2-665802710-79739</_dlc_DocId>
    <_dlc_DocIdUrl xmlns="e39818f0-b86a-435d-8fb9-cd10e1f05f4d">
      <Url>https://federationuniversity.sharepoint.com/sites/FedUni/academic/library-services/_layouts/15/DocIdRedir.aspx?ID=MRU3PS7DZPM2-665802710-79739</Url>
      <Description>MRU3PS7DZPM2-665802710-79739</Description>
    </_dlc_DocIdUrl>
    <Assignedto xmlns="63c0e5f4-0d89-44d9-bc2c-e67cc17b298f">
      <UserInfo>
        <DisplayName/>
        <AccountId xsi:nil="true"/>
        <AccountType/>
      </UserInfo>
    </Assignedto>
    <Date xmlns="63c0e5f4-0d89-44d9-bc2c-e67cc17b298f" xsi:nil="true"/>
    <SharedWithUsers xmlns="e39818f0-b86a-435d-8fb9-cd10e1f05f4d">
      <UserInfo>
        <DisplayName>Kay Steel</DisplayName>
        <AccountId>1109</AccountId>
        <AccountType/>
      </UserInfo>
    </SharedWithUsers>
  </documentManagement>
</p:properties>
</file>

<file path=customXml/itemProps1.xml><?xml version="1.0" encoding="utf-8"?>
<ds:datastoreItem xmlns:ds="http://schemas.openxmlformats.org/officeDocument/2006/customXml" ds:itemID="{722EC326-E0C8-4C0E-AEDB-CB72C5B826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0e5f4-0d89-44d9-bc2c-e67cc17b298f"/>
    <ds:schemaRef ds:uri="e39818f0-b86a-435d-8fb9-cd10e1f05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C79DD6-3E81-41A6-B6B9-4C426F549F5B}">
  <ds:schemaRefs>
    <ds:schemaRef ds:uri="http://schemas.microsoft.com/sharepoint/v3/contenttype/forms"/>
  </ds:schemaRefs>
</ds:datastoreItem>
</file>

<file path=customXml/itemProps3.xml><?xml version="1.0" encoding="utf-8"?>
<ds:datastoreItem xmlns:ds="http://schemas.openxmlformats.org/officeDocument/2006/customXml" ds:itemID="{33EDE94C-B6A8-451E-A760-55D10E04C04C}">
  <ds:schemaRefs>
    <ds:schemaRef ds:uri="http://schemas.microsoft.com/sharepoint/events"/>
  </ds:schemaRefs>
</ds:datastoreItem>
</file>

<file path=customXml/itemProps4.xml><?xml version="1.0" encoding="utf-8"?>
<ds:datastoreItem xmlns:ds="http://schemas.openxmlformats.org/officeDocument/2006/customXml" ds:itemID="{EF69B85F-2240-4D95-8028-DF85F6B8B6E0}">
  <ds:schemaRef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e39818f0-b86a-435d-8fb9-cd10e1f05f4d"/>
    <ds:schemaRef ds:uri="63c0e5f4-0d89-44d9-bc2c-e67cc17b298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University PPT presentation template V1 (wide screen - master)</Template>
  <TotalTime>23122</TotalTime>
  <Words>569</Words>
  <Application>Microsoft Office PowerPoint</Application>
  <PresentationFormat>Widescreen</PresentationFormat>
  <Paragraphs>122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Federation.figshare: from wishful thinking to business as usual </vt:lpstr>
      <vt:lpstr>Overview</vt:lpstr>
      <vt:lpstr>Background</vt:lpstr>
      <vt:lpstr>Project Implementation</vt:lpstr>
      <vt:lpstr>PowerPoint Presentation</vt:lpstr>
      <vt:lpstr>PowerPoint Presentation</vt:lpstr>
      <vt:lpstr>PowerPoint Presentation</vt:lpstr>
      <vt:lpstr>PowerPoint Presentation</vt:lpstr>
      <vt:lpstr>Federation.figshare and RDM / OA</vt:lpstr>
      <vt:lpstr>RDM Policy June 2019</vt:lpstr>
      <vt:lpstr>RDM Procedure June 2019 (1)</vt:lpstr>
      <vt:lpstr>RDM Procedure June 2019 (2)</vt:lpstr>
      <vt:lpstr>RDM Procedure June 2019 (3)</vt:lpstr>
      <vt:lpstr>PowerPoint Presentation</vt:lpstr>
      <vt:lpstr>Successes post-implementation</vt:lpstr>
      <vt:lpstr>Challenges post-implementation   </vt:lpstr>
      <vt:lpstr>Future opportunities   </vt:lpstr>
      <vt:lpstr>Thanks &amp; Questions? </vt:lpstr>
    </vt:vector>
  </TitlesOfParts>
  <Company>Federation University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Hsu</dc:creator>
  <cp:lastModifiedBy>Kay Steel</cp:lastModifiedBy>
  <cp:revision>722</cp:revision>
  <cp:lastPrinted>2020-01-24T01:59:02Z</cp:lastPrinted>
  <dcterms:created xsi:type="dcterms:W3CDTF">2019-08-29T06:07:05Z</dcterms:created>
  <dcterms:modified xsi:type="dcterms:W3CDTF">2020-02-17T23:51:25Z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0x0101002F554BB867103B4C9D9736FBE212FA59</vt:lpwstr>
  </property>
  <property fmtid="{D5CDD505-2E9C-101B-9397-08002B2CF9AE}" pid="3" name="_dlc_DocIdItemGuid">
    <vt:lpwstr>10249ec2-e90c-49eb-adba-e11230f002e9</vt:lpwstr>
  </property>
</Properties>
</file>