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8" r:id="rId2"/>
    <p:sldId id="257" r:id="rId3"/>
    <p:sldId id="288" r:id="rId4"/>
    <p:sldId id="289" r:id="rId5"/>
    <p:sldId id="286" r:id="rId6"/>
    <p:sldId id="287" r:id="rId7"/>
    <p:sldId id="265" r:id="rId8"/>
  </p:sldIdLst>
  <p:sldSz cx="12192000" cy="6858000"/>
  <p:notesSz cx="6805613" cy="9939338"/>
  <p:custDataLst>
    <p:tags r:id="rId1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69" d="100"/>
          <a:sy n="69" d="100"/>
        </p:scale>
        <p:origin x="234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7CACD6-AC6D-4725-BB0F-8F701BBF9B1F}" type="datetimeFigureOut">
              <a:rPr lang="en-AU" smtClean="0"/>
              <a:t>11/02/2020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1063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562" y="4783307"/>
            <a:ext cx="544449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099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939" y="9440647"/>
            <a:ext cx="2949099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19ACBF-0293-4E5F-B21B-AAF169A3262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323998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19ACBF-0293-4E5F-B21B-AAF169A32628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874352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19ACBF-0293-4E5F-B21B-AAF169A32628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001524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19ACBF-0293-4E5F-B21B-AAF169A32628}" type="slidenum">
              <a:rPr lang="en-AU" smtClean="0"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771359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SzPct val="25000"/>
            </a:pPr>
            <a:endParaRPr lang="en-US" sz="1200" dirty="0">
              <a:solidFill>
                <a:schemeClr val="dk1"/>
              </a:solidFill>
              <a:latin typeface="+mn-lt"/>
              <a:ea typeface="Calibri"/>
              <a:cs typeface="Calibri"/>
              <a:sym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5E47F4-1BD2-49DB-85B4-3911D1C04A0E}" type="slidenum">
              <a:rPr lang="en-AU" smtClean="0"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487953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19ACBF-0293-4E5F-B21B-AAF169A32628}" type="slidenum">
              <a:rPr lang="en-AU" smtClean="0"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628002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4.bin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49494340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05" name="think-cell Slide" r:id="rId4" imgW="347" imgH="348" progId="TCLayout.ActiveDocument.1">
                  <p:embed/>
                </p:oleObj>
              </mc:Choice>
              <mc:Fallback>
                <p:oleObj name="think-cell Slide" r:id="rId4" imgW="347" imgH="34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Group 4"/>
          <p:cNvGrpSpPr/>
          <p:nvPr/>
        </p:nvGrpSpPr>
        <p:grpSpPr>
          <a:xfrm>
            <a:off x="-16932" y="-5949"/>
            <a:ext cx="12208932" cy="6863948"/>
            <a:chOff x="-16932" y="-5949"/>
            <a:chExt cx="12208932" cy="6863948"/>
          </a:xfrm>
        </p:grpSpPr>
        <p:sp>
          <p:nvSpPr>
            <p:cNvPr id="90" name="Freeform 45"/>
            <p:cNvSpPr>
              <a:spLocks/>
            </p:cNvSpPr>
            <p:nvPr/>
          </p:nvSpPr>
          <p:spPr bwMode="auto">
            <a:xfrm>
              <a:off x="-16932" y="3426025"/>
              <a:ext cx="6104466" cy="3431974"/>
            </a:xfrm>
            <a:custGeom>
              <a:avLst/>
              <a:gdLst>
                <a:gd name="T0" fmla="*/ 3405 w 3405"/>
                <a:gd name="T1" fmla="*/ 0 h 1919"/>
                <a:gd name="T2" fmla="*/ 3405 w 3405"/>
                <a:gd name="T3" fmla="*/ 1919 h 1919"/>
                <a:gd name="T4" fmla="*/ 0 w 3405"/>
                <a:gd name="T5" fmla="*/ 1919 h 1919"/>
                <a:gd name="T6" fmla="*/ 0 w 3405"/>
                <a:gd name="T7" fmla="*/ 0 h 1919"/>
                <a:gd name="T8" fmla="*/ 3405 w 3405"/>
                <a:gd name="T9" fmla="*/ 0 h 1919"/>
                <a:gd name="T10" fmla="*/ 3405 w 3405"/>
                <a:gd name="T11" fmla="*/ 0 h 19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05" h="1919">
                  <a:moveTo>
                    <a:pt x="3405" y="0"/>
                  </a:moveTo>
                  <a:lnTo>
                    <a:pt x="3405" y="1919"/>
                  </a:lnTo>
                  <a:lnTo>
                    <a:pt x="0" y="1919"/>
                  </a:lnTo>
                  <a:lnTo>
                    <a:pt x="0" y="0"/>
                  </a:lnTo>
                  <a:lnTo>
                    <a:pt x="3405" y="0"/>
                  </a:lnTo>
                  <a:lnTo>
                    <a:pt x="3405" y="0"/>
                  </a:lnTo>
                  <a:close/>
                </a:path>
              </a:pathLst>
            </a:custGeom>
            <a:solidFill>
              <a:srgbClr val="8C85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1" name="Freeform 46"/>
            <p:cNvSpPr>
              <a:spLocks/>
            </p:cNvSpPr>
            <p:nvPr/>
          </p:nvSpPr>
          <p:spPr bwMode="auto">
            <a:xfrm>
              <a:off x="-16932" y="476924"/>
              <a:ext cx="6104466" cy="2949101"/>
            </a:xfrm>
            <a:custGeom>
              <a:avLst/>
              <a:gdLst>
                <a:gd name="T0" fmla="*/ 3405 w 3405"/>
                <a:gd name="T1" fmla="*/ 0 h 1649"/>
                <a:gd name="T2" fmla="*/ 3405 w 3405"/>
                <a:gd name="T3" fmla="*/ 1649 h 1649"/>
                <a:gd name="T4" fmla="*/ 0 w 3405"/>
                <a:gd name="T5" fmla="*/ 1649 h 1649"/>
                <a:gd name="T6" fmla="*/ 0 w 3405"/>
                <a:gd name="T7" fmla="*/ 0 h 1649"/>
                <a:gd name="T8" fmla="*/ 3405 w 3405"/>
                <a:gd name="T9" fmla="*/ 0 h 1649"/>
                <a:gd name="T10" fmla="*/ 3405 w 3405"/>
                <a:gd name="T11" fmla="*/ 0 h 16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05" h="1649">
                  <a:moveTo>
                    <a:pt x="3405" y="0"/>
                  </a:moveTo>
                  <a:lnTo>
                    <a:pt x="3405" y="1649"/>
                  </a:lnTo>
                  <a:lnTo>
                    <a:pt x="0" y="1649"/>
                  </a:lnTo>
                  <a:lnTo>
                    <a:pt x="0" y="0"/>
                  </a:lnTo>
                  <a:lnTo>
                    <a:pt x="3405" y="0"/>
                  </a:lnTo>
                  <a:lnTo>
                    <a:pt x="3405" y="0"/>
                  </a:lnTo>
                  <a:close/>
                </a:path>
              </a:pathLst>
            </a:custGeom>
            <a:solidFill>
              <a:srgbClr val="3D39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2" name="Freeform 47"/>
            <p:cNvSpPr>
              <a:spLocks/>
            </p:cNvSpPr>
            <p:nvPr/>
          </p:nvSpPr>
          <p:spPr bwMode="auto">
            <a:xfrm>
              <a:off x="6087534" y="-5949"/>
              <a:ext cx="6104466" cy="3431974"/>
            </a:xfrm>
            <a:custGeom>
              <a:avLst/>
              <a:gdLst>
                <a:gd name="T0" fmla="*/ 3405 w 3405"/>
                <a:gd name="T1" fmla="*/ 0 h 1919"/>
                <a:gd name="T2" fmla="*/ 3405 w 3405"/>
                <a:gd name="T3" fmla="*/ 1919 h 1919"/>
                <a:gd name="T4" fmla="*/ 0 w 3405"/>
                <a:gd name="T5" fmla="*/ 1919 h 1919"/>
                <a:gd name="T6" fmla="*/ 0 w 3405"/>
                <a:gd name="T7" fmla="*/ 273 h 1919"/>
                <a:gd name="T8" fmla="*/ 272 w 3405"/>
                <a:gd name="T9" fmla="*/ 0 h 1919"/>
                <a:gd name="T10" fmla="*/ 3405 w 3405"/>
                <a:gd name="T11" fmla="*/ 0 h 1919"/>
                <a:gd name="T12" fmla="*/ 3405 w 3405"/>
                <a:gd name="T13" fmla="*/ 0 h 19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05" h="1919">
                  <a:moveTo>
                    <a:pt x="3405" y="0"/>
                  </a:moveTo>
                  <a:lnTo>
                    <a:pt x="3405" y="1919"/>
                  </a:lnTo>
                  <a:lnTo>
                    <a:pt x="0" y="1919"/>
                  </a:lnTo>
                  <a:lnTo>
                    <a:pt x="0" y="273"/>
                  </a:lnTo>
                  <a:lnTo>
                    <a:pt x="272" y="0"/>
                  </a:lnTo>
                  <a:lnTo>
                    <a:pt x="3405" y="0"/>
                  </a:lnTo>
                  <a:lnTo>
                    <a:pt x="3405" y="0"/>
                  </a:lnTo>
                  <a:close/>
                </a:path>
              </a:pathLst>
            </a:custGeom>
            <a:solidFill>
              <a:srgbClr val="3D0F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3" name="Freeform 48"/>
            <p:cNvSpPr>
              <a:spLocks/>
            </p:cNvSpPr>
            <p:nvPr/>
          </p:nvSpPr>
          <p:spPr bwMode="auto">
            <a:xfrm>
              <a:off x="6087534" y="3426025"/>
              <a:ext cx="6104466" cy="3428397"/>
            </a:xfrm>
            <a:custGeom>
              <a:avLst/>
              <a:gdLst>
                <a:gd name="T0" fmla="*/ 3405 w 3405"/>
                <a:gd name="T1" fmla="*/ 0 h 1917"/>
                <a:gd name="T2" fmla="*/ 3405 w 3405"/>
                <a:gd name="T3" fmla="*/ 1647 h 1917"/>
                <a:gd name="T4" fmla="*/ 272 w 3405"/>
                <a:gd name="T5" fmla="*/ 1647 h 1917"/>
                <a:gd name="T6" fmla="*/ 0 w 3405"/>
                <a:gd name="T7" fmla="*/ 1917 h 1917"/>
                <a:gd name="T8" fmla="*/ 0 w 3405"/>
                <a:gd name="T9" fmla="*/ 0 h 1917"/>
                <a:gd name="T10" fmla="*/ 3405 w 3405"/>
                <a:gd name="T11" fmla="*/ 0 h 1917"/>
                <a:gd name="T12" fmla="*/ 3405 w 3405"/>
                <a:gd name="T13" fmla="*/ 0 h 19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05" h="1917">
                  <a:moveTo>
                    <a:pt x="3405" y="0"/>
                  </a:moveTo>
                  <a:lnTo>
                    <a:pt x="3405" y="1647"/>
                  </a:lnTo>
                  <a:lnTo>
                    <a:pt x="272" y="1647"/>
                  </a:lnTo>
                  <a:lnTo>
                    <a:pt x="0" y="1917"/>
                  </a:lnTo>
                  <a:lnTo>
                    <a:pt x="0" y="0"/>
                  </a:lnTo>
                  <a:lnTo>
                    <a:pt x="3405" y="0"/>
                  </a:lnTo>
                  <a:lnTo>
                    <a:pt x="3405" y="0"/>
                  </a:lnTo>
                  <a:close/>
                </a:path>
              </a:pathLst>
            </a:custGeom>
            <a:solidFill>
              <a:srgbClr val="F212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47" name="Group 46"/>
            <p:cNvGrpSpPr/>
            <p:nvPr/>
          </p:nvGrpSpPr>
          <p:grpSpPr>
            <a:xfrm>
              <a:off x="10421938" y="355600"/>
              <a:ext cx="1409700" cy="498475"/>
              <a:chOff x="10421938" y="355600"/>
              <a:chExt cx="1409700" cy="498475"/>
            </a:xfrm>
          </p:grpSpPr>
          <p:sp>
            <p:nvSpPr>
              <p:cNvPr id="48" name="Freeform 7"/>
              <p:cNvSpPr>
                <a:spLocks/>
              </p:cNvSpPr>
              <p:nvPr/>
            </p:nvSpPr>
            <p:spPr bwMode="auto">
              <a:xfrm>
                <a:off x="10421938" y="358775"/>
                <a:ext cx="296863" cy="381000"/>
              </a:xfrm>
              <a:custGeom>
                <a:avLst/>
                <a:gdLst>
                  <a:gd name="T0" fmla="*/ 70 w 70"/>
                  <a:gd name="T1" fmla="*/ 0 h 90"/>
                  <a:gd name="T2" fmla="*/ 70 w 70"/>
                  <a:gd name="T3" fmla="*/ 40 h 90"/>
                  <a:gd name="T4" fmla="*/ 35 w 70"/>
                  <a:gd name="T5" fmla="*/ 90 h 90"/>
                  <a:gd name="T6" fmla="*/ 0 w 70"/>
                  <a:gd name="T7" fmla="*/ 40 h 90"/>
                  <a:gd name="T8" fmla="*/ 0 w 70"/>
                  <a:gd name="T9" fmla="*/ 0 h 90"/>
                  <a:gd name="T10" fmla="*/ 70 w 70"/>
                  <a:gd name="T11" fmla="*/ 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0" h="90">
                    <a:moveTo>
                      <a:pt x="70" y="0"/>
                    </a:moveTo>
                    <a:cubicBezTo>
                      <a:pt x="70" y="40"/>
                      <a:pt x="70" y="40"/>
                      <a:pt x="70" y="40"/>
                    </a:cubicBezTo>
                    <a:cubicBezTo>
                      <a:pt x="70" y="60"/>
                      <a:pt x="57" y="82"/>
                      <a:pt x="35" y="90"/>
                    </a:cubicBezTo>
                    <a:cubicBezTo>
                      <a:pt x="13" y="82"/>
                      <a:pt x="0" y="60"/>
                      <a:pt x="0" y="4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70" y="0"/>
                      <a:pt x="70" y="0"/>
                      <a:pt x="70" y="0"/>
                    </a:cubicBezTo>
                    <a:close/>
                  </a:path>
                </a:pathLst>
              </a:custGeom>
              <a:solidFill>
                <a:srgbClr val="F212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9" name="Freeform 8"/>
              <p:cNvSpPr>
                <a:spLocks/>
              </p:cNvSpPr>
              <p:nvPr/>
            </p:nvSpPr>
            <p:spPr bwMode="auto">
              <a:xfrm>
                <a:off x="10477500" y="406400"/>
                <a:ext cx="185738" cy="244475"/>
              </a:xfrm>
              <a:custGeom>
                <a:avLst/>
                <a:gdLst>
                  <a:gd name="T0" fmla="*/ 0 w 117"/>
                  <a:gd name="T1" fmla="*/ 77 h 154"/>
                  <a:gd name="T2" fmla="*/ 59 w 117"/>
                  <a:gd name="T3" fmla="*/ 0 h 154"/>
                  <a:gd name="T4" fmla="*/ 117 w 117"/>
                  <a:gd name="T5" fmla="*/ 77 h 154"/>
                  <a:gd name="T6" fmla="*/ 59 w 117"/>
                  <a:gd name="T7" fmla="*/ 154 h 154"/>
                  <a:gd name="T8" fmla="*/ 0 w 117"/>
                  <a:gd name="T9" fmla="*/ 77 h 154"/>
                  <a:gd name="T10" fmla="*/ 0 w 117"/>
                  <a:gd name="T11" fmla="*/ 77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7" h="154">
                    <a:moveTo>
                      <a:pt x="0" y="77"/>
                    </a:moveTo>
                    <a:lnTo>
                      <a:pt x="59" y="0"/>
                    </a:lnTo>
                    <a:lnTo>
                      <a:pt x="117" y="77"/>
                    </a:lnTo>
                    <a:lnTo>
                      <a:pt x="59" y="154"/>
                    </a:lnTo>
                    <a:lnTo>
                      <a:pt x="0" y="77"/>
                    </a:lnTo>
                    <a:lnTo>
                      <a:pt x="0" y="7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0" name="Freeform 9"/>
              <p:cNvSpPr>
                <a:spLocks/>
              </p:cNvSpPr>
              <p:nvPr/>
            </p:nvSpPr>
            <p:spPr bwMode="auto">
              <a:xfrm>
                <a:off x="10502900" y="457200"/>
                <a:ext cx="134938" cy="160338"/>
              </a:xfrm>
              <a:custGeom>
                <a:avLst/>
                <a:gdLst>
                  <a:gd name="T0" fmla="*/ 14 w 32"/>
                  <a:gd name="T1" fmla="*/ 21 h 38"/>
                  <a:gd name="T2" fmla="*/ 16 w 32"/>
                  <a:gd name="T3" fmla="*/ 38 h 38"/>
                  <a:gd name="T4" fmla="*/ 16 w 32"/>
                  <a:gd name="T5" fmla="*/ 38 h 38"/>
                  <a:gd name="T6" fmla="*/ 16 w 32"/>
                  <a:gd name="T7" fmla="*/ 38 h 38"/>
                  <a:gd name="T8" fmla="*/ 18 w 32"/>
                  <a:gd name="T9" fmla="*/ 21 h 38"/>
                  <a:gd name="T10" fmla="*/ 18 w 32"/>
                  <a:gd name="T11" fmla="*/ 19 h 38"/>
                  <a:gd name="T12" fmla="*/ 25 w 32"/>
                  <a:gd name="T13" fmla="*/ 19 h 38"/>
                  <a:gd name="T14" fmla="*/ 25 w 32"/>
                  <a:gd name="T15" fmla="*/ 20 h 38"/>
                  <a:gd name="T16" fmla="*/ 27 w 32"/>
                  <a:gd name="T17" fmla="*/ 22 h 38"/>
                  <a:gd name="T18" fmla="*/ 29 w 32"/>
                  <a:gd name="T19" fmla="*/ 20 h 38"/>
                  <a:gd name="T20" fmla="*/ 29 w 32"/>
                  <a:gd name="T21" fmla="*/ 19 h 38"/>
                  <a:gd name="T22" fmla="*/ 29 w 32"/>
                  <a:gd name="T23" fmla="*/ 19 h 38"/>
                  <a:gd name="T24" fmla="*/ 32 w 32"/>
                  <a:gd name="T25" fmla="*/ 17 h 38"/>
                  <a:gd name="T26" fmla="*/ 29 w 32"/>
                  <a:gd name="T27" fmla="*/ 15 h 38"/>
                  <a:gd name="T28" fmla="*/ 29 w 32"/>
                  <a:gd name="T29" fmla="*/ 15 h 38"/>
                  <a:gd name="T30" fmla="*/ 29 w 32"/>
                  <a:gd name="T31" fmla="*/ 14 h 38"/>
                  <a:gd name="T32" fmla="*/ 27 w 32"/>
                  <a:gd name="T33" fmla="*/ 12 h 38"/>
                  <a:gd name="T34" fmla="*/ 25 w 32"/>
                  <a:gd name="T35" fmla="*/ 14 h 38"/>
                  <a:gd name="T36" fmla="*/ 25 w 32"/>
                  <a:gd name="T37" fmla="*/ 15 h 38"/>
                  <a:gd name="T38" fmla="*/ 18 w 32"/>
                  <a:gd name="T39" fmla="*/ 15 h 38"/>
                  <a:gd name="T40" fmla="*/ 18 w 32"/>
                  <a:gd name="T41" fmla="*/ 7 h 38"/>
                  <a:gd name="T42" fmla="*/ 19 w 32"/>
                  <a:gd name="T43" fmla="*/ 7 h 38"/>
                  <a:gd name="T44" fmla="*/ 21 w 32"/>
                  <a:gd name="T45" fmla="*/ 5 h 38"/>
                  <a:gd name="T46" fmla="*/ 19 w 32"/>
                  <a:gd name="T47" fmla="*/ 3 h 38"/>
                  <a:gd name="T48" fmla="*/ 18 w 32"/>
                  <a:gd name="T49" fmla="*/ 3 h 38"/>
                  <a:gd name="T50" fmla="*/ 18 w 32"/>
                  <a:gd name="T51" fmla="*/ 3 h 38"/>
                  <a:gd name="T52" fmla="*/ 16 w 32"/>
                  <a:gd name="T53" fmla="*/ 0 h 38"/>
                  <a:gd name="T54" fmla="*/ 14 w 32"/>
                  <a:gd name="T55" fmla="*/ 3 h 38"/>
                  <a:gd name="T56" fmla="*/ 14 w 32"/>
                  <a:gd name="T57" fmla="*/ 3 h 38"/>
                  <a:gd name="T58" fmla="*/ 14 w 32"/>
                  <a:gd name="T59" fmla="*/ 3 h 38"/>
                  <a:gd name="T60" fmla="*/ 11 w 32"/>
                  <a:gd name="T61" fmla="*/ 5 h 38"/>
                  <a:gd name="T62" fmla="*/ 14 w 32"/>
                  <a:gd name="T63" fmla="*/ 7 h 38"/>
                  <a:gd name="T64" fmla="*/ 14 w 32"/>
                  <a:gd name="T65" fmla="*/ 7 h 38"/>
                  <a:gd name="T66" fmla="*/ 14 w 32"/>
                  <a:gd name="T67" fmla="*/ 15 h 38"/>
                  <a:gd name="T68" fmla="*/ 14 w 32"/>
                  <a:gd name="T69" fmla="*/ 15 h 38"/>
                  <a:gd name="T70" fmla="*/ 7 w 32"/>
                  <a:gd name="T71" fmla="*/ 15 h 38"/>
                  <a:gd name="T72" fmla="*/ 7 w 32"/>
                  <a:gd name="T73" fmla="*/ 14 h 38"/>
                  <a:gd name="T74" fmla="*/ 5 w 32"/>
                  <a:gd name="T75" fmla="*/ 12 h 38"/>
                  <a:gd name="T76" fmla="*/ 3 w 32"/>
                  <a:gd name="T77" fmla="*/ 14 h 38"/>
                  <a:gd name="T78" fmla="*/ 3 w 32"/>
                  <a:gd name="T79" fmla="*/ 15 h 38"/>
                  <a:gd name="T80" fmla="*/ 3 w 32"/>
                  <a:gd name="T81" fmla="*/ 15 h 38"/>
                  <a:gd name="T82" fmla="*/ 0 w 32"/>
                  <a:gd name="T83" fmla="*/ 17 h 38"/>
                  <a:gd name="T84" fmla="*/ 3 w 32"/>
                  <a:gd name="T85" fmla="*/ 19 h 38"/>
                  <a:gd name="T86" fmla="*/ 3 w 32"/>
                  <a:gd name="T87" fmla="*/ 19 h 38"/>
                  <a:gd name="T88" fmla="*/ 3 w 32"/>
                  <a:gd name="T89" fmla="*/ 20 h 38"/>
                  <a:gd name="T90" fmla="*/ 5 w 32"/>
                  <a:gd name="T91" fmla="*/ 22 h 38"/>
                  <a:gd name="T92" fmla="*/ 7 w 32"/>
                  <a:gd name="T93" fmla="*/ 20 h 38"/>
                  <a:gd name="T94" fmla="*/ 7 w 32"/>
                  <a:gd name="T95" fmla="*/ 19 h 38"/>
                  <a:gd name="T96" fmla="*/ 14 w 32"/>
                  <a:gd name="T97" fmla="*/ 19 h 38"/>
                  <a:gd name="T98" fmla="*/ 14 w 32"/>
                  <a:gd name="T99" fmla="*/ 21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32" h="38">
                    <a:moveTo>
                      <a:pt x="14" y="21"/>
                    </a:moveTo>
                    <a:cubicBezTo>
                      <a:pt x="14" y="28"/>
                      <a:pt x="16" y="37"/>
                      <a:pt x="16" y="38"/>
                    </a:cubicBezTo>
                    <a:cubicBezTo>
                      <a:pt x="16" y="38"/>
                      <a:pt x="16" y="38"/>
                      <a:pt x="16" y="38"/>
                    </a:cubicBezTo>
                    <a:cubicBezTo>
                      <a:pt x="16" y="38"/>
                      <a:pt x="16" y="38"/>
                      <a:pt x="16" y="38"/>
                    </a:cubicBezTo>
                    <a:cubicBezTo>
                      <a:pt x="16" y="37"/>
                      <a:pt x="18" y="28"/>
                      <a:pt x="18" y="21"/>
                    </a:cubicBezTo>
                    <a:cubicBezTo>
                      <a:pt x="18" y="19"/>
                      <a:pt x="18" y="19"/>
                      <a:pt x="18" y="19"/>
                    </a:cubicBezTo>
                    <a:cubicBezTo>
                      <a:pt x="25" y="19"/>
                      <a:pt x="25" y="19"/>
                      <a:pt x="25" y="19"/>
                    </a:cubicBezTo>
                    <a:cubicBezTo>
                      <a:pt x="25" y="20"/>
                      <a:pt x="25" y="20"/>
                      <a:pt x="25" y="20"/>
                    </a:cubicBezTo>
                    <a:cubicBezTo>
                      <a:pt x="25" y="21"/>
                      <a:pt x="26" y="22"/>
                      <a:pt x="27" y="22"/>
                    </a:cubicBezTo>
                    <a:cubicBezTo>
                      <a:pt x="28" y="22"/>
                      <a:pt x="29" y="21"/>
                      <a:pt x="29" y="20"/>
                    </a:cubicBezTo>
                    <a:cubicBezTo>
                      <a:pt x="29" y="19"/>
                      <a:pt x="29" y="19"/>
                      <a:pt x="29" y="19"/>
                    </a:cubicBezTo>
                    <a:cubicBezTo>
                      <a:pt x="29" y="19"/>
                      <a:pt x="29" y="19"/>
                      <a:pt x="29" y="19"/>
                    </a:cubicBezTo>
                    <a:cubicBezTo>
                      <a:pt x="30" y="19"/>
                      <a:pt x="32" y="18"/>
                      <a:pt x="32" y="17"/>
                    </a:cubicBezTo>
                    <a:cubicBezTo>
                      <a:pt x="32" y="16"/>
                      <a:pt x="30" y="15"/>
                      <a:pt x="29" y="15"/>
                    </a:cubicBezTo>
                    <a:cubicBezTo>
                      <a:pt x="29" y="15"/>
                      <a:pt x="29" y="15"/>
                      <a:pt x="29" y="15"/>
                    </a:cubicBezTo>
                    <a:cubicBezTo>
                      <a:pt x="29" y="14"/>
                      <a:pt x="29" y="14"/>
                      <a:pt x="29" y="14"/>
                    </a:cubicBezTo>
                    <a:cubicBezTo>
                      <a:pt x="29" y="13"/>
                      <a:pt x="28" y="12"/>
                      <a:pt x="27" y="12"/>
                    </a:cubicBezTo>
                    <a:cubicBezTo>
                      <a:pt x="26" y="12"/>
                      <a:pt x="25" y="13"/>
                      <a:pt x="25" y="14"/>
                    </a:cubicBezTo>
                    <a:cubicBezTo>
                      <a:pt x="25" y="15"/>
                      <a:pt x="25" y="15"/>
                      <a:pt x="25" y="15"/>
                    </a:cubicBezTo>
                    <a:cubicBezTo>
                      <a:pt x="18" y="15"/>
                      <a:pt x="18" y="15"/>
                      <a:pt x="18" y="15"/>
                    </a:cubicBezTo>
                    <a:cubicBezTo>
                      <a:pt x="18" y="7"/>
                      <a:pt x="18" y="7"/>
                      <a:pt x="18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20" y="7"/>
                      <a:pt x="21" y="6"/>
                      <a:pt x="21" y="5"/>
                    </a:cubicBezTo>
                    <a:cubicBezTo>
                      <a:pt x="21" y="4"/>
                      <a:pt x="20" y="3"/>
                      <a:pt x="19" y="3"/>
                    </a:cubicBezTo>
                    <a:cubicBezTo>
                      <a:pt x="18" y="3"/>
                      <a:pt x="18" y="3"/>
                      <a:pt x="18" y="3"/>
                    </a:cubicBezTo>
                    <a:cubicBezTo>
                      <a:pt x="18" y="3"/>
                      <a:pt x="18" y="3"/>
                      <a:pt x="18" y="3"/>
                    </a:cubicBezTo>
                    <a:cubicBezTo>
                      <a:pt x="18" y="2"/>
                      <a:pt x="17" y="0"/>
                      <a:pt x="16" y="0"/>
                    </a:cubicBezTo>
                    <a:cubicBezTo>
                      <a:pt x="15" y="0"/>
                      <a:pt x="14" y="2"/>
                      <a:pt x="14" y="3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2" y="3"/>
                      <a:pt x="11" y="4"/>
                      <a:pt x="11" y="5"/>
                    </a:cubicBezTo>
                    <a:cubicBezTo>
                      <a:pt x="11" y="6"/>
                      <a:pt x="12" y="7"/>
                      <a:pt x="14" y="7"/>
                    </a:cubicBezTo>
                    <a:cubicBezTo>
                      <a:pt x="14" y="7"/>
                      <a:pt x="14" y="7"/>
                      <a:pt x="14" y="7"/>
                    </a:cubicBezTo>
                    <a:cubicBezTo>
                      <a:pt x="14" y="15"/>
                      <a:pt x="14" y="15"/>
                      <a:pt x="14" y="15"/>
                    </a:cubicBezTo>
                    <a:cubicBezTo>
                      <a:pt x="14" y="15"/>
                      <a:pt x="14" y="15"/>
                      <a:pt x="14" y="15"/>
                    </a:cubicBezTo>
                    <a:cubicBezTo>
                      <a:pt x="7" y="15"/>
                      <a:pt x="7" y="15"/>
                      <a:pt x="7" y="15"/>
                    </a:cubicBezTo>
                    <a:cubicBezTo>
                      <a:pt x="7" y="14"/>
                      <a:pt x="7" y="14"/>
                      <a:pt x="7" y="14"/>
                    </a:cubicBezTo>
                    <a:cubicBezTo>
                      <a:pt x="7" y="13"/>
                      <a:pt x="7" y="12"/>
                      <a:pt x="5" y="12"/>
                    </a:cubicBezTo>
                    <a:cubicBezTo>
                      <a:pt x="4" y="12"/>
                      <a:pt x="3" y="13"/>
                      <a:pt x="3" y="14"/>
                    </a:cubicBezTo>
                    <a:cubicBezTo>
                      <a:pt x="3" y="15"/>
                      <a:pt x="3" y="15"/>
                      <a:pt x="3" y="15"/>
                    </a:cubicBezTo>
                    <a:cubicBezTo>
                      <a:pt x="3" y="15"/>
                      <a:pt x="3" y="15"/>
                      <a:pt x="3" y="15"/>
                    </a:cubicBezTo>
                    <a:cubicBezTo>
                      <a:pt x="2" y="15"/>
                      <a:pt x="0" y="16"/>
                      <a:pt x="0" y="17"/>
                    </a:cubicBezTo>
                    <a:cubicBezTo>
                      <a:pt x="0" y="18"/>
                      <a:pt x="2" y="19"/>
                      <a:pt x="3" y="19"/>
                    </a:cubicBezTo>
                    <a:cubicBezTo>
                      <a:pt x="3" y="19"/>
                      <a:pt x="3" y="19"/>
                      <a:pt x="3" y="19"/>
                    </a:cubicBezTo>
                    <a:cubicBezTo>
                      <a:pt x="3" y="20"/>
                      <a:pt x="3" y="20"/>
                      <a:pt x="3" y="20"/>
                    </a:cubicBezTo>
                    <a:cubicBezTo>
                      <a:pt x="3" y="21"/>
                      <a:pt x="4" y="22"/>
                      <a:pt x="5" y="22"/>
                    </a:cubicBezTo>
                    <a:cubicBezTo>
                      <a:pt x="7" y="22"/>
                      <a:pt x="7" y="21"/>
                      <a:pt x="7" y="20"/>
                    </a:cubicBezTo>
                    <a:cubicBezTo>
                      <a:pt x="7" y="19"/>
                      <a:pt x="7" y="19"/>
                      <a:pt x="7" y="19"/>
                    </a:cubicBezTo>
                    <a:cubicBezTo>
                      <a:pt x="14" y="19"/>
                      <a:pt x="14" y="19"/>
                      <a:pt x="14" y="19"/>
                    </a:cubicBezTo>
                    <a:cubicBezTo>
                      <a:pt x="14" y="21"/>
                      <a:pt x="14" y="21"/>
                      <a:pt x="14" y="21"/>
                    </a:cubicBezTo>
                    <a:close/>
                  </a:path>
                </a:pathLst>
              </a:custGeom>
              <a:solidFill>
                <a:srgbClr val="F212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1" name="Freeform 10"/>
              <p:cNvSpPr>
                <a:spLocks noEditPoints="1"/>
              </p:cNvSpPr>
              <p:nvPr/>
            </p:nvSpPr>
            <p:spPr bwMode="auto">
              <a:xfrm>
                <a:off x="10421938" y="800100"/>
                <a:ext cx="55563" cy="53975"/>
              </a:xfrm>
              <a:custGeom>
                <a:avLst/>
                <a:gdLst>
                  <a:gd name="T0" fmla="*/ 22 w 35"/>
                  <a:gd name="T1" fmla="*/ 0 h 34"/>
                  <a:gd name="T2" fmla="*/ 16 w 35"/>
                  <a:gd name="T3" fmla="*/ 0 h 34"/>
                  <a:gd name="T4" fmla="*/ 0 w 35"/>
                  <a:gd name="T5" fmla="*/ 34 h 34"/>
                  <a:gd name="T6" fmla="*/ 6 w 35"/>
                  <a:gd name="T7" fmla="*/ 34 h 34"/>
                  <a:gd name="T8" fmla="*/ 8 w 35"/>
                  <a:gd name="T9" fmla="*/ 26 h 34"/>
                  <a:gd name="T10" fmla="*/ 27 w 35"/>
                  <a:gd name="T11" fmla="*/ 26 h 34"/>
                  <a:gd name="T12" fmla="*/ 30 w 35"/>
                  <a:gd name="T13" fmla="*/ 34 h 34"/>
                  <a:gd name="T14" fmla="*/ 35 w 35"/>
                  <a:gd name="T15" fmla="*/ 34 h 34"/>
                  <a:gd name="T16" fmla="*/ 22 w 35"/>
                  <a:gd name="T17" fmla="*/ 0 h 34"/>
                  <a:gd name="T18" fmla="*/ 22 w 35"/>
                  <a:gd name="T19" fmla="*/ 0 h 34"/>
                  <a:gd name="T20" fmla="*/ 22 w 35"/>
                  <a:gd name="T21" fmla="*/ 0 h 34"/>
                  <a:gd name="T22" fmla="*/ 24 w 35"/>
                  <a:gd name="T23" fmla="*/ 21 h 34"/>
                  <a:gd name="T24" fmla="*/ 11 w 35"/>
                  <a:gd name="T25" fmla="*/ 21 h 34"/>
                  <a:gd name="T26" fmla="*/ 19 w 35"/>
                  <a:gd name="T27" fmla="*/ 5 h 34"/>
                  <a:gd name="T28" fmla="*/ 24 w 35"/>
                  <a:gd name="T29" fmla="*/ 21 h 34"/>
                  <a:gd name="T30" fmla="*/ 24 w 35"/>
                  <a:gd name="T31" fmla="*/ 21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5" h="34">
                    <a:moveTo>
                      <a:pt x="22" y="0"/>
                    </a:moveTo>
                    <a:lnTo>
                      <a:pt x="16" y="0"/>
                    </a:lnTo>
                    <a:lnTo>
                      <a:pt x="0" y="34"/>
                    </a:lnTo>
                    <a:lnTo>
                      <a:pt x="6" y="34"/>
                    </a:lnTo>
                    <a:lnTo>
                      <a:pt x="8" y="26"/>
                    </a:lnTo>
                    <a:lnTo>
                      <a:pt x="27" y="26"/>
                    </a:lnTo>
                    <a:lnTo>
                      <a:pt x="30" y="34"/>
                    </a:lnTo>
                    <a:lnTo>
                      <a:pt x="35" y="34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  <a:moveTo>
                      <a:pt x="24" y="21"/>
                    </a:moveTo>
                    <a:lnTo>
                      <a:pt x="11" y="21"/>
                    </a:lnTo>
                    <a:lnTo>
                      <a:pt x="19" y="5"/>
                    </a:lnTo>
                    <a:lnTo>
                      <a:pt x="24" y="21"/>
                    </a:lnTo>
                    <a:lnTo>
                      <a:pt x="24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2" name="Freeform 11"/>
              <p:cNvSpPr>
                <a:spLocks/>
              </p:cNvSpPr>
              <p:nvPr/>
            </p:nvSpPr>
            <p:spPr bwMode="auto">
              <a:xfrm>
                <a:off x="10482263" y="800100"/>
                <a:ext cx="41275" cy="53975"/>
              </a:xfrm>
              <a:custGeom>
                <a:avLst/>
                <a:gdLst>
                  <a:gd name="T0" fmla="*/ 8 w 10"/>
                  <a:gd name="T1" fmla="*/ 8 h 13"/>
                  <a:gd name="T2" fmla="*/ 5 w 10"/>
                  <a:gd name="T3" fmla="*/ 11 h 13"/>
                  <a:gd name="T4" fmla="*/ 2 w 10"/>
                  <a:gd name="T5" fmla="*/ 8 h 13"/>
                  <a:gd name="T6" fmla="*/ 2 w 10"/>
                  <a:gd name="T7" fmla="*/ 0 h 13"/>
                  <a:gd name="T8" fmla="*/ 0 w 10"/>
                  <a:gd name="T9" fmla="*/ 0 h 13"/>
                  <a:gd name="T10" fmla="*/ 0 w 10"/>
                  <a:gd name="T11" fmla="*/ 8 h 13"/>
                  <a:gd name="T12" fmla="*/ 5 w 10"/>
                  <a:gd name="T13" fmla="*/ 13 h 13"/>
                  <a:gd name="T14" fmla="*/ 10 w 10"/>
                  <a:gd name="T15" fmla="*/ 8 h 13"/>
                  <a:gd name="T16" fmla="*/ 10 w 10"/>
                  <a:gd name="T17" fmla="*/ 0 h 13"/>
                  <a:gd name="T18" fmla="*/ 8 w 10"/>
                  <a:gd name="T19" fmla="*/ 0 h 13"/>
                  <a:gd name="T20" fmla="*/ 8 w 10"/>
                  <a:gd name="T21" fmla="*/ 8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" h="13">
                    <a:moveTo>
                      <a:pt x="8" y="8"/>
                    </a:moveTo>
                    <a:cubicBezTo>
                      <a:pt x="8" y="10"/>
                      <a:pt x="7" y="11"/>
                      <a:pt x="5" y="11"/>
                    </a:cubicBezTo>
                    <a:cubicBezTo>
                      <a:pt x="4" y="11"/>
                      <a:pt x="2" y="10"/>
                      <a:pt x="2" y="8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11"/>
                      <a:pt x="3" y="13"/>
                      <a:pt x="5" y="13"/>
                    </a:cubicBezTo>
                    <a:cubicBezTo>
                      <a:pt x="8" y="13"/>
                      <a:pt x="10" y="11"/>
                      <a:pt x="10" y="8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8"/>
                      <a:pt x="8" y="8"/>
                      <a:pt x="8" y="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3" name="Freeform 12"/>
              <p:cNvSpPr>
                <a:spLocks/>
              </p:cNvSpPr>
              <p:nvPr/>
            </p:nvSpPr>
            <p:spPr bwMode="auto">
              <a:xfrm>
                <a:off x="10536238" y="800100"/>
                <a:ext cx="42863" cy="53975"/>
              </a:xfrm>
              <a:custGeom>
                <a:avLst/>
                <a:gdLst>
                  <a:gd name="T0" fmla="*/ 5 w 10"/>
                  <a:gd name="T1" fmla="*/ 5 h 13"/>
                  <a:gd name="T2" fmla="*/ 2 w 10"/>
                  <a:gd name="T3" fmla="*/ 3 h 13"/>
                  <a:gd name="T4" fmla="*/ 5 w 10"/>
                  <a:gd name="T5" fmla="*/ 2 h 13"/>
                  <a:gd name="T6" fmla="*/ 8 w 10"/>
                  <a:gd name="T7" fmla="*/ 3 h 13"/>
                  <a:gd name="T8" fmla="*/ 8 w 10"/>
                  <a:gd name="T9" fmla="*/ 3 h 13"/>
                  <a:gd name="T10" fmla="*/ 10 w 10"/>
                  <a:gd name="T11" fmla="*/ 2 h 13"/>
                  <a:gd name="T12" fmla="*/ 10 w 10"/>
                  <a:gd name="T13" fmla="*/ 2 h 13"/>
                  <a:gd name="T14" fmla="*/ 5 w 10"/>
                  <a:gd name="T15" fmla="*/ 0 h 13"/>
                  <a:gd name="T16" fmla="*/ 1 w 10"/>
                  <a:gd name="T17" fmla="*/ 1 h 13"/>
                  <a:gd name="T18" fmla="*/ 0 w 10"/>
                  <a:gd name="T19" fmla="*/ 3 h 13"/>
                  <a:gd name="T20" fmla="*/ 5 w 10"/>
                  <a:gd name="T21" fmla="*/ 7 h 13"/>
                  <a:gd name="T22" fmla="*/ 8 w 10"/>
                  <a:gd name="T23" fmla="*/ 9 h 13"/>
                  <a:gd name="T24" fmla="*/ 5 w 10"/>
                  <a:gd name="T25" fmla="*/ 11 h 13"/>
                  <a:gd name="T26" fmla="*/ 1 w 10"/>
                  <a:gd name="T27" fmla="*/ 9 h 13"/>
                  <a:gd name="T28" fmla="*/ 1 w 10"/>
                  <a:gd name="T29" fmla="*/ 9 h 13"/>
                  <a:gd name="T30" fmla="*/ 0 w 10"/>
                  <a:gd name="T31" fmla="*/ 10 h 13"/>
                  <a:gd name="T32" fmla="*/ 0 w 10"/>
                  <a:gd name="T33" fmla="*/ 10 h 13"/>
                  <a:gd name="T34" fmla="*/ 5 w 10"/>
                  <a:gd name="T35" fmla="*/ 13 h 13"/>
                  <a:gd name="T36" fmla="*/ 10 w 10"/>
                  <a:gd name="T37" fmla="*/ 9 h 13"/>
                  <a:gd name="T38" fmla="*/ 5 w 10"/>
                  <a:gd name="T39" fmla="*/ 5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0" h="13">
                    <a:moveTo>
                      <a:pt x="5" y="5"/>
                    </a:moveTo>
                    <a:cubicBezTo>
                      <a:pt x="3" y="5"/>
                      <a:pt x="2" y="5"/>
                      <a:pt x="2" y="3"/>
                    </a:cubicBezTo>
                    <a:cubicBezTo>
                      <a:pt x="2" y="2"/>
                      <a:pt x="4" y="2"/>
                      <a:pt x="5" y="2"/>
                    </a:cubicBezTo>
                    <a:cubicBezTo>
                      <a:pt x="6" y="2"/>
                      <a:pt x="8" y="2"/>
                      <a:pt x="8" y="3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9" y="1"/>
                      <a:pt x="7" y="0"/>
                      <a:pt x="5" y="0"/>
                    </a:cubicBezTo>
                    <a:cubicBezTo>
                      <a:pt x="4" y="0"/>
                      <a:pt x="2" y="0"/>
                      <a:pt x="1" y="1"/>
                    </a:cubicBezTo>
                    <a:cubicBezTo>
                      <a:pt x="0" y="2"/>
                      <a:pt x="0" y="3"/>
                      <a:pt x="0" y="3"/>
                    </a:cubicBezTo>
                    <a:cubicBezTo>
                      <a:pt x="0" y="6"/>
                      <a:pt x="3" y="7"/>
                      <a:pt x="5" y="7"/>
                    </a:cubicBezTo>
                    <a:cubicBezTo>
                      <a:pt x="7" y="7"/>
                      <a:pt x="8" y="8"/>
                      <a:pt x="8" y="9"/>
                    </a:cubicBezTo>
                    <a:cubicBezTo>
                      <a:pt x="8" y="11"/>
                      <a:pt x="6" y="11"/>
                      <a:pt x="5" y="11"/>
                    </a:cubicBezTo>
                    <a:cubicBezTo>
                      <a:pt x="4" y="11"/>
                      <a:pt x="2" y="11"/>
                      <a:pt x="1" y="9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1" y="12"/>
                      <a:pt x="3" y="13"/>
                      <a:pt x="5" y="13"/>
                    </a:cubicBezTo>
                    <a:cubicBezTo>
                      <a:pt x="8" y="13"/>
                      <a:pt x="10" y="12"/>
                      <a:pt x="10" y="9"/>
                    </a:cubicBezTo>
                    <a:cubicBezTo>
                      <a:pt x="10" y="6"/>
                      <a:pt x="8" y="6"/>
                      <a:pt x="5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" name="Freeform 13"/>
              <p:cNvSpPr>
                <a:spLocks/>
              </p:cNvSpPr>
              <p:nvPr/>
            </p:nvSpPr>
            <p:spPr bwMode="auto">
              <a:xfrm>
                <a:off x="10583863" y="800100"/>
                <a:ext cx="41275" cy="53975"/>
              </a:xfrm>
              <a:custGeom>
                <a:avLst/>
                <a:gdLst>
                  <a:gd name="T0" fmla="*/ 0 w 26"/>
                  <a:gd name="T1" fmla="*/ 5 h 34"/>
                  <a:gd name="T2" fmla="*/ 10 w 26"/>
                  <a:gd name="T3" fmla="*/ 5 h 34"/>
                  <a:gd name="T4" fmla="*/ 10 w 26"/>
                  <a:gd name="T5" fmla="*/ 34 h 34"/>
                  <a:gd name="T6" fmla="*/ 16 w 26"/>
                  <a:gd name="T7" fmla="*/ 34 h 34"/>
                  <a:gd name="T8" fmla="*/ 16 w 26"/>
                  <a:gd name="T9" fmla="*/ 5 h 34"/>
                  <a:gd name="T10" fmla="*/ 26 w 26"/>
                  <a:gd name="T11" fmla="*/ 5 h 34"/>
                  <a:gd name="T12" fmla="*/ 26 w 26"/>
                  <a:gd name="T13" fmla="*/ 0 h 34"/>
                  <a:gd name="T14" fmla="*/ 0 w 26"/>
                  <a:gd name="T15" fmla="*/ 0 h 34"/>
                  <a:gd name="T16" fmla="*/ 0 w 26"/>
                  <a:gd name="T17" fmla="*/ 5 h 34"/>
                  <a:gd name="T18" fmla="*/ 0 w 26"/>
                  <a:gd name="T19" fmla="*/ 5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6" h="34">
                    <a:moveTo>
                      <a:pt x="0" y="5"/>
                    </a:moveTo>
                    <a:lnTo>
                      <a:pt x="10" y="5"/>
                    </a:lnTo>
                    <a:lnTo>
                      <a:pt x="10" y="34"/>
                    </a:lnTo>
                    <a:lnTo>
                      <a:pt x="16" y="34"/>
                    </a:lnTo>
                    <a:lnTo>
                      <a:pt x="16" y="5"/>
                    </a:lnTo>
                    <a:lnTo>
                      <a:pt x="26" y="5"/>
                    </a:lnTo>
                    <a:lnTo>
                      <a:pt x="26" y="0"/>
                    </a:lnTo>
                    <a:lnTo>
                      <a:pt x="0" y="0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5" name="Freeform 14"/>
              <p:cNvSpPr>
                <a:spLocks noEditPoints="1"/>
              </p:cNvSpPr>
              <p:nvPr/>
            </p:nvSpPr>
            <p:spPr bwMode="auto">
              <a:xfrm>
                <a:off x="10634663" y="800100"/>
                <a:ext cx="46038" cy="53975"/>
              </a:xfrm>
              <a:custGeom>
                <a:avLst/>
                <a:gdLst>
                  <a:gd name="T0" fmla="*/ 10 w 11"/>
                  <a:gd name="T1" fmla="*/ 4 h 13"/>
                  <a:gd name="T2" fmla="*/ 6 w 11"/>
                  <a:gd name="T3" fmla="*/ 0 h 13"/>
                  <a:gd name="T4" fmla="*/ 0 w 11"/>
                  <a:gd name="T5" fmla="*/ 0 h 13"/>
                  <a:gd name="T6" fmla="*/ 0 w 11"/>
                  <a:gd name="T7" fmla="*/ 13 h 13"/>
                  <a:gd name="T8" fmla="*/ 2 w 11"/>
                  <a:gd name="T9" fmla="*/ 13 h 13"/>
                  <a:gd name="T10" fmla="*/ 2 w 11"/>
                  <a:gd name="T11" fmla="*/ 8 h 13"/>
                  <a:gd name="T12" fmla="*/ 5 w 11"/>
                  <a:gd name="T13" fmla="*/ 8 h 13"/>
                  <a:gd name="T14" fmla="*/ 9 w 11"/>
                  <a:gd name="T15" fmla="*/ 13 h 13"/>
                  <a:gd name="T16" fmla="*/ 11 w 11"/>
                  <a:gd name="T17" fmla="*/ 13 h 13"/>
                  <a:gd name="T18" fmla="*/ 7 w 11"/>
                  <a:gd name="T19" fmla="*/ 8 h 13"/>
                  <a:gd name="T20" fmla="*/ 10 w 11"/>
                  <a:gd name="T21" fmla="*/ 4 h 13"/>
                  <a:gd name="T22" fmla="*/ 2 w 11"/>
                  <a:gd name="T23" fmla="*/ 2 h 13"/>
                  <a:gd name="T24" fmla="*/ 6 w 11"/>
                  <a:gd name="T25" fmla="*/ 2 h 13"/>
                  <a:gd name="T26" fmla="*/ 8 w 11"/>
                  <a:gd name="T27" fmla="*/ 4 h 13"/>
                  <a:gd name="T28" fmla="*/ 6 w 11"/>
                  <a:gd name="T29" fmla="*/ 6 h 13"/>
                  <a:gd name="T30" fmla="*/ 2 w 11"/>
                  <a:gd name="T31" fmla="*/ 6 h 13"/>
                  <a:gd name="T32" fmla="*/ 2 w 11"/>
                  <a:gd name="T33" fmla="*/ 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1" h="13">
                    <a:moveTo>
                      <a:pt x="10" y="4"/>
                    </a:moveTo>
                    <a:cubicBezTo>
                      <a:pt x="10" y="2"/>
                      <a:pt x="9" y="0"/>
                      <a:pt x="6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2" y="13"/>
                      <a:pt x="2" y="13"/>
                      <a:pt x="2" y="13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9" y="13"/>
                      <a:pt x="9" y="13"/>
                      <a:pt x="9" y="13"/>
                    </a:cubicBezTo>
                    <a:cubicBezTo>
                      <a:pt x="11" y="13"/>
                      <a:pt x="11" y="13"/>
                      <a:pt x="11" y="13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9" y="8"/>
                      <a:pt x="10" y="6"/>
                      <a:pt x="10" y="4"/>
                    </a:cubicBezTo>
                    <a:close/>
                    <a:moveTo>
                      <a:pt x="2" y="2"/>
                    </a:moveTo>
                    <a:cubicBezTo>
                      <a:pt x="6" y="2"/>
                      <a:pt x="6" y="2"/>
                      <a:pt x="6" y="2"/>
                    </a:cubicBezTo>
                    <a:cubicBezTo>
                      <a:pt x="8" y="2"/>
                      <a:pt x="8" y="3"/>
                      <a:pt x="8" y="4"/>
                    </a:cubicBezTo>
                    <a:cubicBezTo>
                      <a:pt x="8" y="5"/>
                      <a:pt x="8" y="6"/>
                      <a:pt x="6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2"/>
                      <a:pt x="2" y="2"/>
                      <a:pt x="2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6" name="Freeform 15"/>
              <p:cNvSpPr>
                <a:spLocks noEditPoints="1"/>
              </p:cNvSpPr>
              <p:nvPr/>
            </p:nvSpPr>
            <p:spPr bwMode="auto">
              <a:xfrm>
                <a:off x="10685463" y="800100"/>
                <a:ext cx="53975" cy="53975"/>
              </a:xfrm>
              <a:custGeom>
                <a:avLst/>
                <a:gdLst>
                  <a:gd name="T0" fmla="*/ 21 w 34"/>
                  <a:gd name="T1" fmla="*/ 0 h 34"/>
                  <a:gd name="T2" fmla="*/ 16 w 34"/>
                  <a:gd name="T3" fmla="*/ 0 h 34"/>
                  <a:gd name="T4" fmla="*/ 0 w 34"/>
                  <a:gd name="T5" fmla="*/ 34 h 34"/>
                  <a:gd name="T6" fmla="*/ 5 w 34"/>
                  <a:gd name="T7" fmla="*/ 34 h 34"/>
                  <a:gd name="T8" fmla="*/ 8 w 34"/>
                  <a:gd name="T9" fmla="*/ 26 h 34"/>
                  <a:gd name="T10" fmla="*/ 26 w 34"/>
                  <a:gd name="T11" fmla="*/ 26 h 34"/>
                  <a:gd name="T12" fmla="*/ 29 w 34"/>
                  <a:gd name="T13" fmla="*/ 34 h 34"/>
                  <a:gd name="T14" fmla="*/ 34 w 34"/>
                  <a:gd name="T15" fmla="*/ 34 h 34"/>
                  <a:gd name="T16" fmla="*/ 21 w 34"/>
                  <a:gd name="T17" fmla="*/ 0 h 34"/>
                  <a:gd name="T18" fmla="*/ 21 w 34"/>
                  <a:gd name="T19" fmla="*/ 0 h 34"/>
                  <a:gd name="T20" fmla="*/ 21 w 34"/>
                  <a:gd name="T21" fmla="*/ 0 h 34"/>
                  <a:gd name="T22" fmla="*/ 24 w 34"/>
                  <a:gd name="T23" fmla="*/ 21 h 34"/>
                  <a:gd name="T24" fmla="*/ 10 w 34"/>
                  <a:gd name="T25" fmla="*/ 21 h 34"/>
                  <a:gd name="T26" fmla="*/ 18 w 34"/>
                  <a:gd name="T27" fmla="*/ 5 h 34"/>
                  <a:gd name="T28" fmla="*/ 24 w 34"/>
                  <a:gd name="T29" fmla="*/ 21 h 34"/>
                  <a:gd name="T30" fmla="*/ 24 w 34"/>
                  <a:gd name="T31" fmla="*/ 21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4" h="34">
                    <a:moveTo>
                      <a:pt x="21" y="0"/>
                    </a:moveTo>
                    <a:lnTo>
                      <a:pt x="16" y="0"/>
                    </a:lnTo>
                    <a:lnTo>
                      <a:pt x="0" y="34"/>
                    </a:lnTo>
                    <a:lnTo>
                      <a:pt x="5" y="34"/>
                    </a:lnTo>
                    <a:lnTo>
                      <a:pt x="8" y="26"/>
                    </a:lnTo>
                    <a:lnTo>
                      <a:pt x="26" y="26"/>
                    </a:lnTo>
                    <a:lnTo>
                      <a:pt x="29" y="34"/>
                    </a:lnTo>
                    <a:lnTo>
                      <a:pt x="34" y="34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21" y="0"/>
                    </a:lnTo>
                    <a:close/>
                    <a:moveTo>
                      <a:pt x="24" y="21"/>
                    </a:moveTo>
                    <a:lnTo>
                      <a:pt x="10" y="21"/>
                    </a:lnTo>
                    <a:lnTo>
                      <a:pt x="18" y="5"/>
                    </a:lnTo>
                    <a:lnTo>
                      <a:pt x="24" y="21"/>
                    </a:lnTo>
                    <a:lnTo>
                      <a:pt x="24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7" name="Freeform 16"/>
              <p:cNvSpPr>
                <a:spLocks/>
              </p:cNvSpPr>
              <p:nvPr/>
            </p:nvSpPr>
            <p:spPr bwMode="auto">
              <a:xfrm>
                <a:off x="10748963" y="800100"/>
                <a:ext cx="38100" cy="53975"/>
              </a:xfrm>
              <a:custGeom>
                <a:avLst/>
                <a:gdLst>
                  <a:gd name="T0" fmla="*/ 5 w 24"/>
                  <a:gd name="T1" fmla="*/ 0 h 34"/>
                  <a:gd name="T2" fmla="*/ 0 w 24"/>
                  <a:gd name="T3" fmla="*/ 0 h 34"/>
                  <a:gd name="T4" fmla="*/ 0 w 24"/>
                  <a:gd name="T5" fmla="*/ 34 h 34"/>
                  <a:gd name="T6" fmla="*/ 24 w 24"/>
                  <a:gd name="T7" fmla="*/ 34 h 34"/>
                  <a:gd name="T8" fmla="*/ 24 w 24"/>
                  <a:gd name="T9" fmla="*/ 29 h 34"/>
                  <a:gd name="T10" fmla="*/ 5 w 24"/>
                  <a:gd name="T11" fmla="*/ 29 h 34"/>
                  <a:gd name="T12" fmla="*/ 5 w 24"/>
                  <a:gd name="T13" fmla="*/ 0 h 34"/>
                  <a:gd name="T14" fmla="*/ 5 w 24"/>
                  <a:gd name="T15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" h="34">
                    <a:moveTo>
                      <a:pt x="5" y="0"/>
                    </a:moveTo>
                    <a:lnTo>
                      <a:pt x="0" y="0"/>
                    </a:lnTo>
                    <a:lnTo>
                      <a:pt x="0" y="34"/>
                    </a:lnTo>
                    <a:lnTo>
                      <a:pt x="24" y="34"/>
                    </a:lnTo>
                    <a:lnTo>
                      <a:pt x="24" y="29"/>
                    </a:lnTo>
                    <a:lnTo>
                      <a:pt x="5" y="29"/>
                    </a:lnTo>
                    <a:lnTo>
                      <a:pt x="5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8" name="Freeform 17"/>
              <p:cNvSpPr>
                <a:spLocks/>
              </p:cNvSpPr>
              <p:nvPr/>
            </p:nvSpPr>
            <p:spPr bwMode="auto">
              <a:xfrm>
                <a:off x="10790238" y="800100"/>
                <a:ext cx="9525" cy="53975"/>
              </a:xfrm>
              <a:custGeom>
                <a:avLst/>
                <a:gdLst>
                  <a:gd name="T0" fmla="*/ 0 w 6"/>
                  <a:gd name="T1" fmla="*/ 34 h 34"/>
                  <a:gd name="T2" fmla="*/ 6 w 6"/>
                  <a:gd name="T3" fmla="*/ 34 h 34"/>
                  <a:gd name="T4" fmla="*/ 6 w 6"/>
                  <a:gd name="T5" fmla="*/ 0 h 34"/>
                  <a:gd name="T6" fmla="*/ 0 w 6"/>
                  <a:gd name="T7" fmla="*/ 0 h 34"/>
                  <a:gd name="T8" fmla="*/ 0 w 6"/>
                  <a:gd name="T9" fmla="*/ 34 h 34"/>
                  <a:gd name="T10" fmla="*/ 0 w 6"/>
                  <a:gd name="T11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34">
                    <a:moveTo>
                      <a:pt x="0" y="34"/>
                    </a:moveTo>
                    <a:lnTo>
                      <a:pt x="6" y="34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34"/>
                    </a:lnTo>
                    <a:lnTo>
                      <a:pt x="0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9" name="Freeform 18"/>
              <p:cNvSpPr>
                <a:spLocks noEditPoints="1"/>
              </p:cNvSpPr>
              <p:nvPr/>
            </p:nvSpPr>
            <p:spPr bwMode="auto">
              <a:xfrm>
                <a:off x="10807700" y="800100"/>
                <a:ext cx="58738" cy="53975"/>
              </a:xfrm>
              <a:custGeom>
                <a:avLst/>
                <a:gdLst>
                  <a:gd name="T0" fmla="*/ 21 w 37"/>
                  <a:gd name="T1" fmla="*/ 0 h 34"/>
                  <a:gd name="T2" fmla="*/ 16 w 37"/>
                  <a:gd name="T3" fmla="*/ 0 h 34"/>
                  <a:gd name="T4" fmla="*/ 0 w 37"/>
                  <a:gd name="T5" fmla="*/ 34 h 34"/>
                  <a:gd name="T6" fmla="*/ 8 w 37"/>
                  <a:gd name="T7" fmla="*/ 34 h 34"/>
                  <a:gd name="T8" fmla="*/ 11 w 37"/>
                  <a:gd name="T9" fmla="*/ 26 h 34"/>
                  <a:gd name="T10" fmla="*/ 27 w 37"/>
                  <a:gd name="T11" fmla="*/ 26 h 34"/>
                  <a:gd name="T12" fmla="*/ 29 w 37"/>
                  <a:gd name="T13" fmla="*/ 34 h 34"/>
                  <a:gd name="T14" fmla="*/ 37 w 37"/>
                  <a:gd name="T15" fmla="*/ 34 h 34"/>
                  <a:gd name="T16" fmla="*/ 21 w 37"/>
                  <a:gd name="T17" fmla="*/ 0 h 34"/>
                  <a:gd name="T18" fmla="*/ 21 w 37"/>
                  <a:gd name="T19" fmla="*/ 0 h 34"/>
                  <a:gd name="T20" fmla="*/ 21 w 37"/>
                  <a:gd name="T21" fmla="*/ 0 h 34"/>
                  <a:gd name="T22" fmla="*/ 27 w 37"/>
                  <a:gd name="T23" fmla="*/ 21 h 34"/>
                  <a:gd name="T24" fmla="*/ 13 w 37"/>
                  <a:gd name="T25" fmla="*/ 21 h 34"/>
                  <a:gd name="T26" fmla="*/ 19 w 37"/>
                  <a:gd name="T27" fmla="*/ 5 h 34"/>
                  <a:gd name="T28" fmla="*/ 27 w 37"/>
                  <a:gd name="T29" fmla="*/ 21 h 34"/>
                  <a:gd name="T30" fmla="*/ 27 w 37"/>
                  <a:gd name="T31" fmla="*/ 21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7" h="34">
                    <a:moveTo>
                      <a:pt x="21" y="0"/>
                    </a:moveTo>
                    <a:lnTo>
                      <a:pt x="16" y="0"/>
                    </a:lnTo>
                    <a:lnTo>
                      <a:pt x="0" y="34"/>
                    </a:lnTo>
                    <a:lnTo>
                      <a:pt x="8" y="34"/>
                    </a:lnTo>
                    <a:lnTo>
                      <a:pt x="11" y="26"/>
                    </a:lnTo>
                    <a:lnTo>
                      <a:pt x="27" y="26"/>
                    </a:lnTo>
                    <a:lnTo>
                      <a:pt x="29" y="34"/>
                    </a:lnTo>
                    <a:lnTo>
                      <a:pt x="37" y="34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21" y="0"/>
                    </a:lnTo>
                    <a:close/>
                    <a:moveTo>
                      <a:pt x="27" y="21"/>
                    </a:moveTo>
                    <a:lnTo>
                      <a:pt x="13" y="21"/>
                    </a:lnTo>
                    <a:lnTo>
                      <a:pt x="19" y="5"/>
                    </a:lnTo>
                    <a:lnTo>
                      <a:pt x="27" y="21"/>
                    </a:lnTo>
                    <a:lnTo>
                      <a:pt x="27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0" name="Freeform 19"/>
              <p:cNvSpPr>
                <a:spLocks/>
              </p:cNvSpPr>
              <p:nvPr/>
            </p:nvSpPr>
            <p:spPr bwMode="auto">
              <a:xfrm>
                <a:off x="10875963" y="800100"/>
                <a:ext cx="41275" cy="53975"/>
              </a:xfrm>
              <a:custGeom>
                <a:avLst/>
                <a:gdLst>
                  <a:gd name="T0" fmla="*/ 21 w 26"/>
                  <a:gd name="T1" fmla="*/ 24 h 34"/>
                  <a:gd name="T2" fmla="*/ 2 w 26"/>
                  <a:gd name="T3" fmla="*/ 0 h 34"/>
                  <a:gd name="T4" fmla="*/ 0 w 26"/>
                  <a:gd name="T5" fmla="*/ 0 h 34"/>
                  <a:gd name="T6" fmla="*/ 0 w 26"/>
                  <a:gd name="T7" fmla="*/ 34 h 34"/>
                  <a:gd name="T8" fmla="*/ 5 w 26"/>
                  <a:gd name="T9" fmla="*/ 34 h 34"/>
                  <a:gd name="T10" fmla="*/ 5 w 26"/>
                  <a:gd name="T11" fmla="*/ 10 h 34"/>
                  <a:gd name="T12" fmla="*/ 24 w 26"/>
                  <a:gd name="T13" fmla="*/ 34 h 34"/>
                  <a:gd name="T14" fmla="*/ 26 w 26"/>
                  <a:gd name="T15" fmla="*/ 34 h 34"/>
                  <a:gd name="T16" fmla="*/ 26 w 26"/>
                  <a:gd name="T17" fmla="*/ 0 h 34"/>
                  <a:gd name="T18" fmla="*/ 21 w 26"/>
                  <a:gd name="T19" fmla="*/ 0 h 34"/>
                  <a:gd name="T20" fmla="*/ 21 w 26"/>
                  <a:gd name="T21" fmla="*/ 24 h 34"/>
                  <a:gd name="T22" fmla="*/ 21 w 26"/>
                  <a:gd name="T23" fmla="*/ 2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6" h="34">
                    <a:moveTo>
                      <a:pt x="21" y="24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34"/>
                    </a:lnTo>
                    <a:lnTo>
                      <a:pt x="5" y="34"/>
                    </a:lnTo>
                    <a:lnTo>
                      <a:pt x="5" y="10"/>
                    </a:lnTo>
                    <a:lnTo>
                      <a:pt x="24" y="34"/>
                    </a:lnTo>
                    <a:lnTo>
                      <a:pt x="26" y="34"/>
                    </a:lnTo>
                    <a:lnTo>
                      <a:pt x="26" y="0"/>
                    </a:lnTo>
                    <a:lnTo>
                      <a:pt x="21" y="0"/>
                    </a:lnTo>
                    <a:lnTo>
                      <a:pt x="21" y="24"/>
                    </a:lnTo>
                    <a:lnTo>
                      <a:pt x="21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1" name="Freeform 20"/>
              <p:cNvSpPr>
                <a:spLocks/>
              </p:cNvSpPr>
              <p:nvPr/>
            </p:nvSpPr>
            <p:spPr bwMode="auto">
              <a:xfrm>
                <a:off x="10955338" y="800100"/>
                <a:ext cx="50800" cy="53975"/>
              </a:xfrm>
              <a:custGeom>
                <a:avLst/>
                <a:gdLst>
                  <a:gd name="T0" fmla="*/ 10 w 12"/>
                  <a:gd name="T1" fmla="*/ 10 h 13"/>
                  <a:gd name="T2" fmla="*/ 7 w 12"/>
                  <a:gd name="T3" fmla="*/ 11 h 13"/>
                  <a:gd name="T4" fmla="*/ 2 w 12"/>
                  <a:gd name="T5" fmla="*/ 6 h 13"/>
                  <a:gd name="T6" fmla="*/ 7 w 12"/>
                  <a:gd name="T7" fmla="*/ 2 h 13"/>
                  <a:gd name="T8" fmla="*/ 10 w 12"/>
                  <a:gd name="T9" fmla="*/ 3 h 13"/>
                  <a:gd name="T10" fmla="*/ 10 w 12"/>
                  <a:gd name="T11" fmla="*/ 3 h 13"/>
                  <a:gd name="T12" fmla="*/ 11 w 12"/>
                  <a:gd name="T13" fmla="*/ 2 h 13"/>
                  <a:gd name="T14" fmla="*/ 11 w 12"/>
                  <a:gd name="T15" fmla="*/ 2 h 13"/>
                  <a:gd name="T16" fmla="*/ 7 w 12"/>
                  <a:gd name="T17" fmla="*/ 0 h 13"/>
                  <a:gd name="T18" fmla="*/ 2 w 12"/>
                  <a:gd name="T19" fmla="*/ 2 h 13"/>
                  <a:gd name="T20" fmla="*/ 0 w 12"/>
                  <a:gd name="T21" fmla="*/ 6 h 13"/>
                  <a:gd name="T22" fmla="*/ 7 w 12"/>
                  <a:gd name="T23" fmla="*/ 13 h 13"/>
                  <a:gd name="T24" fmla="*/ 11 w 12"/>
                  <a:gd name="T25" fmla="*/ 11 h 13"/>
                  <a:gd name="T26" fmla="*/ 12 w 12"/>
                  <a:gd name="T27" fmla="*/ 11 h 13"/>
                  <a:gd name="T28" fmla="*/ 10 w 12"/>
                  <a:gd name="T29" fmla="*/ 9 h 13"/>
                  <a:gd name="T30" fmla="*/ 10 w 12"/>
                  <a:gd name="T31" fmla="*/ 1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2" h="13">
                    <a:moveTo>
                      <a:pt x="10" y="10"/>
                    </a:moveTo>
                    <a:cubicBezTo>
                      <a:pt x="9" y="10"/>
                      <a:pt x="8" y="11"/>
                      <a:pt x="7" y="11"/>
                    </a:cubicBezTo>
                    <a:cubicBezTo>
                      <a:pt x="3" y="11"/>
                      <a:pt x="2" y="9"/>
                      <a:pt x="2" y="6"/>
                    </a:cubicBezTo>
                    <a:cubicBezTo>
                      <a:pt x="2" y="4"/>
                      <a:pt x="4" y="2"/>
                      <a:pt x="7" y="2"/>
                    </a:cubicBezTo>
                    <a:cubicBezTo>
                      <a:pt x="8" y="2"/>
                      <a:pt x="9" y="2"/>
                      <a:pt x="10" y="3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10" y="1"/>
                      <a:pt x="8" y="0"/>
                      <a:pt x="7" y="0"/>
                    </a:cubicBezTo>
                    <a:cubicBezTo>
                      <a:pt x="5" y="0"/>
                      <a:pt x="3" y="0"/>
                      <a:pt x="2" y="2"/>
                    </a:cubicBezTo>
                    <a:cubicBezTo>
                      <a:pt x="1" y="3"/>
                      <a:pt x="0" y="5"/>
                      <a:pt x="0" y="6"/>
                    </a:cubicBezTo>
                    <a:cubicBezTo>
                      <a:pt x="0" y="10"/>
                      <a:pt x="2" y="13"/>
                      <a:pt x="7" y="13"/>
                    </a:cubicBezTo>
                    <a:cubicBezTo>
                      <a:pt x="8" y="13"/>
                      <a:pt x="10" y="12"/>
                      <a:pt x="11" y="11"/>
                    </a:cubicBezTo>
                    <a:cubicBezTo>
                      <a:pt x="12" y="11"/>
                      <a:pt x="12" y="11"/>
                      <a:pt x="12" y="11"/>
                    </a:cubicBezTo>
                    <a:cubicBezTo>
                      <a:pt x="10" y="9"/>
                      <a:pt x="10" y="9"/>
                      <a:pt x="10" y="9"/>
                    </a:cubicBezTo>
                    <a:cubicBezTo>
                      <a:pt x="10" y="10"/>
                      <a:pt x="10" y="10"/>
                      <a:pt x="10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2" name="Freeform 21"/>
              <p:cNvSpPr>
                <a:spLocks noEditPoints="1"/>
              </p:cNvSpPr>
              <p:nvPr/>
            </p:nvSpPr>
            <p:spPr bwMode="auto">
              <a:xfrm>
                <a:off x="11006138" y="800100"/>
                <a:ext cx="60325" cy="53975"/>
              </a:xfrm>
              <a:custGeom>
                <a:avLst/>
                <a:gdLst>
                  <a:gd name="T0" fmla="*/ 22 w 38"/>
                  <a:gd name="T1" fmla="*/ 0 h 34"/>
                  <a:gd name="T2" fmla="*/ 16 w 38"/>
                  <a:gd name="T3" fmla="*/ 0 h 34"/>
                  <a:gd name="T4" fmla="*/ 0 w 38"/>
                  <a:gd name="T5" fmla="*/ 34 h 34"/>
                  <a:gd name="T6" fmla="*/ 6 w 38"/>
                  <a:gd name="T7" fmla="*/ 34 h 34"/>
                  <a:gd name="T8" fmla="*/ 11 w 38"/>
                  <a:gd name="T9" fmla="*/ 26 h 34"/>
                  <a:gd name="T10" fmla="*/ 27 w 38"/>
                  <a:gd name="T11" fmla="*/ 26 h 34"/>
                  <a:gd name="T12" fmla="*/ 30 w 38"/>
                  <a:gd name="T13" fmla="*/ 34 h 34"/>
                  <a:gd name="T14" fmla="*/ 38 w 38"/>
                  <a:gd name="T15" fmla="*/ 34 h 34"/>
                  <a:gd name="T16" fmla="*/ 22 w 38"/>
                  <a:gd name="T17" fmla="*/ 0 h 34"/>
                  <a:gd name="T18" fmla="*/ 22 w 38"/>
                  <a:gd name="T19" fmla="*/ 0 h 34"/>
                  <a:gd name="T20" fmla="*/ 22 w 38"/>
                  <a:gd name="T21" fmla="*/ 0 h 34"/>
                  <a:gd name="T22" fmla="*/ 24 w 38"/>
                  <a:gd name="T23" fmla="*/ 21 h 34"/>
                  <a:gd name="T24" fmla="*/ 11 w 38"/>
                  <a:gd name="T25" fmla="*/ 21 h 34"/>
                  <a:gd name="T26" fmla="*/ 19 w 38"/>
                  <a:gd name="T27" fmla="*/ 5 h 34"/>
                  <a:gd name="T28" fmla="*/ 24 w 38"/>
                  <a:gd name="T29" fmla="*/ 21 h 34"/>
                  <a:gd name="T30" fmla="*/ 24 w 38"/>
                  <a:gd name="T31" fmla="*/ 21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8" h="34">
                    <a:moveTo>
                      <a:pt x="22" y="0"/>
                    </a:moveTo>
                    <a:lnTo>
                      <a:pt x="16" y="0"/>
                    </a:lnTo>
                    <a:lnTo>
                      <a:pt x="0" y="34"/>
                    </a:lnTo>
                    <a:lnTo>
                      <a:pt x="6" y="34"/>
                    </a:lnTo>
                    <a:lnTo>
                      <a:pt x="11" y="26"/>
                    </a:lnTo>
                    <a:lnTo>
                      <a:pt x="27" y="26"/>
                    </a:lnTo>
                    <a:lnTo>
                      <a:pt x="30" y="34"/>
                    </a:lnTo>
                    <a:lnTo>
                      <a:pt x="38" y="34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  <a:moveTo>
                      <a:pt x="24" y="21"/>
                    </a:moveTo>
                    <a:lnTo>
                      <a:pt x="11" y="21"/>
                    </a:lnTo>
                    <a:lnTo>
                      <a:pt x="19" y="5"/>
                    </a:lnTo>
                    <a:lnTo>
                      <a:pt x="24" y="21"/>
                    </a:lnTo>
                    <a:lnTo>
                      <a:pt x="24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3" name="Freeform 22"/>
              <p:cNvSpPr>
                <a:spLocks/>
              </p:cNvSpPr>
              <p:nvPr/>
            </p:nvSpPr>
            <p:spPr bwMode="auto">
              <a:xfrm>
                <a:off x="11061700" y="800100"/>
                <a:ext cx="42863" cy="53975"/>
              </a:xfrm>
              <a:custGeom>
                <a:avLst/>
                <a:gdLst>
                  <a:gd name="T0" fmla="*/ 0 w 27"/>
                  <a:gd name="T1" fmla="*/ 5 h 34"/>
                  <a:gd name="T2" fmla="*/ 11 w 27"/>
                  <a:gd name="T3" fmla="*/ 5 h 34"/>
                  <a:gd name="T4" fmla="*/ 11 w 27"/>
                  <a:gd name="T5" fmla="*/ 34 h 34"/>
                  <a:gd name="T6" fmla="*/ 16 w 27"/>
                  <a:gd name="T7" fmla="*/ 34 h 34"/>
                  <a:gd name="T8" fmla="*/ 16 w 27"/>
                  <a:gd name="T9" fmla="*/ 5 h 34"/>
                  <a:gd name="T10" fmla="*/ 27 w 27"/>
                  <a:gd name="T11" fmla="*/ 5 h 34"/>
                  <a:gd name="T12" fmla="*/ 27 w 27"/>
                  <a:gd name="T13" fmla="*/ 0 h 34"/>
                  <a:gd name="T14" fmla="*/ 0 w 27"/>
                  <a:gd name="T15" fmla="*/ 0 h 34"/>
                  <a:gd name="T16" fmla="*/ 0 w 27"/>
                  <a:gd name="T17" fmla="*/ 5 h 34"/>
                  <a:gd name="T18" fmla="*/ 0 w 27"/>
                  <a:gd name="T19" fmla="*/ 5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7" h="34">
                    <a:moveTo>
                      <a:pt x="0" y="5"/>
                    </a:moveTo>
                    <a:lnTo>
                      <a:pt x="11" y="5"/>
                    </a:lnTo>
                    <a:lnTo>
                      <a:pt x="11" y="34"/>
                    </a:lnTo>
                    <a:lnTo>
                      <a:pt x="16" y="34"/>
                    </a:lnTo>
                    <a:lnTo>
                      <a:pt x="16" y="5"/>
                    </a:lnTo>
                    <a:lnTo>
                      <a:pt x="27" y="5"/>
                    </a:lnTo>
                    <a:lnTo>
                      <a:pt x="27" y="0"/>
                    </a:lnTo>
                    <a:lnTo>
                      <a:pt x="0" y="0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4" name="Freeform 23"/>
              <p:cNvSpPr>
                <a:spLocks/>
              </p:cNvSpPr>
              <p:nvPr/>
            </p:nvSpPr>
            <p:spPr bwMode="auto">
              <a:xfrm>
                <a:off x="11112500" y="800100"/>
                <a:ext cx="46038" cy="53975"/>
              </a:xfrm>
              <a:custGeom>
                <a:avLst/>
                <a:gdLst>
                  <a:gd name="T0" fmla="*/ 24 w 29"/>
                  <a:gd name="T1" fmla="*/ 13 h 34"/>
                  <a:gd name="T2" fmla="*/ 5 w 29"/>
                  <a:gd name="T3" fmla="*/ 13 h 34"/>
                  <a:gd name="T4" fmla="*/ 5 w 29"/>
                  <a:gd name="T5" fmla="*/ 0 h 34"/>
                  <a:gd name="T6" fmla="*/ 0 w 29"/>
                  <a:gd name="T7" fmla="*/ 0 h 34"/>
                  <a:gd name="T8" fmla="*/ 0 w 29"/>
                  <a:gd name="T9" fmla="*/ 34 h 34"/>
                  <a:gd name="T10" fmla="*/ 5 w 29"/>
                  <a:gd name="T11" fmla="*/ 34 h 34"/>
                  <a:gd name="T12" fmla="*/ 5 w 29"/>
                  <a:gd name="T13" fmla="*/ 18 h 34"/>
                  <a:gd name="T14" fmla="*/ 24 w 29"/>
                  <a:gd name="T15" fmla="*/ 18 h 34"/>
                  <a:gd name="T16" fmla="*/ 24 w 29"/>
                  <a:gd name="T17" fmla="*/ 34 h 34"/>
                  <a:gd name="T18" fmla="*/ 29 w 29"/>
                  <a:gd name="T19" fmla="*/ 34 h 34"/>
                  <a:gd name="T20" fmla="*/ 29 w 29"/>
                  <a:gd name="T21" fmla="*/ 0 h 34"/>
                  <a:gd name="T22" fmla="*/ 24 w 29"/>
                  <a:gd name="T23" fmla="*/ 0 h 34"/>
                  <a:gd name="T24" fmla="*/ 24 w 29"/>
                  <a:gd name="T25" fmla="*/ 13 h 34"/>
                  <a:gd name="T26" fmla="*/ 24 w 29"/>
                  <a:gd name="T27" fmla="*/ 13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9" h="34">
                    <a:moveTo>
                      <a:pt x="24" y="13"/>
                    </a:moveTo>
                    <a:lnTo>
                      <a:pt x="5" y="13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0" y="34"/>
                    </a:lnTo>
                    <a:lnTo>
                      <a:pt x="5" y="34"/>
                    </a:lnTo>
                    <a:lnTo>
                      <a:pt x="5" y="18"/>
                    </a:lnTo>
                    <a:lnTo>
                      <a:pt x="24" y="18"/>
                    </a:lnTo>
                    <a:lnTo>
                      <a:pt x="24" y="34"/>
                    </a:lnTo>
                    <a:lnTo>
                      <a:pt x="29" y="34"/>
                    </a:lnTo>
                    <a:lnTo>
                      <a:pt x="29" y="0"/>
                    </a:lnTo>
                    <a:lnTo>
                      <a:pt x="24" y="0"/>
                    </a:lnTo>
                    <a:lnTo>
                      <a:pt x="24" y="13"/>
                    </a:lnTo>
                    <a:lnTo>
                      <a:pt x="24" y="1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5" name="Freeform 24"/>
              <p:cNvSpPr>
                <a:spLocks noEditPoints="1"/>
              </p:cNvSpPr>
              <p:nvPr/>
            </p:nvSpPr>
            <p:spPr bwMode="auto">
              <a:xfrm>
                <a:off x="11168063" y="800100"/>
                <a:ext cx="53975" cy="53975"/>
              </a:xfrm>
              <a:custGeom>
                <a:avLst/>
                <a:gdLst>
                  <a:gd name="T0" fmla="*/ 6 w 13"/>
                  <a:gd name="T1" fmla="*/ 0 h 13"/>
                  <a:gd name="T2" fmla="*/ 0 w 13"/>
                  <a:gd name="T3" fmla="*/ 6 h 13"/>
                  <a:gd name="T4" fmla="*/ 6 w 13"/>
                  <a:gd name="T5" fmla="*/ 13 h 13"/>
                  <a:gd name="T6" fmla="*/ 13 w 13"/>
                  <a:gd name="T7" fmla="*/ 6 h 13"/>
                  <a:gd name="T8" fmla="*/ 6 w 13"/>
                  <a:gd name="T9" fmla="*/ 0 h 13"/>
                  <a:gd name="T10" fmla="*/ 6 w 13"/>
                  <a:gd name="T11" fmla="*/ 11 h 13"/>
                  <a:gd name="T12" fmla="*/ 2 w 13"/>
                  <a:gd name="T13" fmla="*/ 6 h 13"/>
                  <a:gd name="T14" fmla="*/ 6 w 13"/>
                  <a:gd name="T15" fmla="*/ 2 h 13"/>
                  <a:gd name="T16" fmla="*/ 11 w 13"/>
                  <a:gd name="T17" fmla="*/ 6 h 13"/>
                  <a:gd name="T18" fmla="*/ 6 w 13"/>
                  <a:gd name="T19" fmla="*/ 11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" h="13">
                    <a:moveTo>
                      <a:pt x="6" y="0"/>
                    </a:moveTo>
                    <a:cubicBezTo>
                      <a:pt x="3" y="0"/>
                      <a:pt x="0" y="3"/>
                      <a:pt x="0" y="6"/>
                    </a:cubicBezTo>
                    <a:cubicBezTo>
                      <a:pt x="0" y="10"/>
                      <a:pt x="2" y="13"/>
                      <a:pt x="6" y="13"/>
                    </a:cubicBezTo>
                    <a:cubicBezTo>
                      <a:pt x="11" y="13"/>
                      <a:pt x="13" y="10"/>
                      <a:pt x="13" y="6"/>
                    </a:cubicBezTo>
                    <a:cubicBezTo>
                      <a:pt x="13" y="3"/>
                      <a:pt x="11" y="0"/>
                      <a:pt x="6" y="0"/>
                    </a:cubicBezTo>
                    <a:close/>
                    <a:moveTo>
                      <a:pt x="6" y="11"/>
                    </a:moveTo>
                    <a:cubicBezTo>
                      <a:pt x="3" y="11"/>
                      <a:pt x="2" y="9"/>
                      <a:pt x="2" y="6"/>
                    </a:cubicBezTo>
                    <a:cubicBezTo>
                      <a:pt x="2" y="4"/>
                      <a:pt x="3" y="2"/>
                      <a:pt x="6" y="2"/>
                    </a:cubicBezTo>
                    <a:cubicBezTo>
                      <a:pt x="9" y="2"/>
                      <a:pt x="11" y="4"/>
                      <a:pt x="11" y="6"/>
                    </a:cubicBezTo>
                    <a:cubicBezTo>
                      <a:pt x="11" y="9"/>
                      <a:pt x="9" y="11"/>
                      <a:pt x="6" y="1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6" name="Freeform 25"/>
              <p:cNvSpPr>
                <a:spLocks/>
              </p:cNvSpPr>
              <p:nvPr/>
            </p:nvSpPr>
            <p:spPr bwMode="auto">
              <a:xfrm>
                <a:off x="11231563" y="800100"/>
                <a:ext cx="38100" cy="53975"/>
              </a:xfrm>
              <a:custGeom>
                <a:avLst/>
                <a:gdLst>
                  <a:gd name="T0" fmla="*/ 5 w 24"/>
                  <a:gd name="T1" fmla="*/ 0 h 34"/>
                  <a:gd name="T2" fmla="*/ 0 w 24"/>
                  <a:gd name="T3" fmla="*/ 0 h 34"/>
                  <a:gd name="T4" fmla="*/ 0 w 24"/>
                  <a:gd name="T5" fmla="*/ 34 h 34"/>
                  <a:gd name="T6" fmla="*/ 24 w 24"/>
                  <a:gd name="T7" fmla="*/ 34 h 34"/>
                  <a:gd name="T8" fmla="*/ 24 w 24"/>
                  <a:gd name="T9" fmla="*/ 29 h 34"/>
                  <a:gd name="T10" fmla="*/ 5 w 24"/>
                  <a:gd name="T11" fmla="*/ 29 h 34"/>
                  <a:gd name="T12" fmla="*/ 5 w 24"/>
                  <a:gd name="T13" fmla="*/ 0 h 34"/>
                  <a:gd name="T14" fmla="*/ 5 w 24"/>
                  <a:gd name="T15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" h="34">
                    <a:moveTo>
                      <a:pt x="5" y="0"/>
                    </a:moveTo>
                    <a:lnTo>
                      <a:pt x="0" y="0"/>
                    </a:lnTo>
                    <a:lnTo>
                      <a:pt x="0" y="34"/>
                    </a:lnTo>
                    <a:lnTo>
                      <a:pt x="24" y="34"/>
                    </a:lnTo>
                    <a:lnTo>
                      <a:pt x="24" y="29"/>
                    </a:lnTo>
                    <a:lnTo>
                      <a:pt x="5" y="29"/>
                    </a:lnTo>
                    <a:lnTo>
                      <a:pt x="5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7" name="Freeform 26"/>
              <p:cNvSpPr>
                <a:spLocks/>
              </p:cNvSpPr>
              <p:nvPr/>
            </p:nvSpPr>
            <p:spPr bwMode="auto">
              <a:xfrm>
                <a:off x="11272838" y="800100"/>
                <a:ext cx="9525" cy="53975"/>
              </a:xfrm>
              <a:custGeom>
                <a:avLst/>
                <a:gdLst>
                  <a:gd name="T0" fmla="*/ 0 w 6"/>
                  <a:gd name="T1" fmla="*/ 34 h 34"/>
                  <a:gd name="T2" fmla="*/ 6 w 6"/>
                  <a:gd name="T3" fmla="*/ 34 h 34"/>
                  <a:gd name="T4" fmla="*/ 6 w 6"/>
                  <a:gd name="T5" fmla="*/ 0 h 34"/>
                  <a:gd name="T6" fmla="*/ 0 w 6"/>
                  <a:gd name="T7" fmla="*/ 0 h 34"/>
                  <a:gd name="T8" fmla="*/ 0 w 6"/>
                  <a:gd name="T9" fmla="*/ 34 h 34"/>
                  <a:gd name="T10" fmla="*/ 0 w 6"/>
                  <a:gd name="T11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34">
                    <a:moveTo>
                      <a:pt x="0" y="34"/>
                    </a:moveTo>
                    <a:lnTo>
                      <a:pt x="6" y="34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34"/>
                    </a:lnTo>
                    <a:lnTo>
                      <a:pt x="0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8" name="Freeform 27"/>
              <p:cNvSpPr>
                <a:spLocks/>
              </p:cNvSpPr>
              <p:nvPr/>
            </p:nvSpPr>
            <p:spPr bwMode="auto">
              <a:xfrm>
                <a:off x="11295063" y="800100"/>
                <a:ext cx="46038" cy="53975"/>
              </a:xfrm>
              <a:custGeom>
                <a:avLst/>
                <a:gdLst>
                  <a:gd name="T0" fmla="*/ 9 w 11"/>
                  <a:gd name="T1" fmla="*/ 10 h 13"/>
                  <a:gd name="T2" fmla="*/ 6 w 11"/>
                  <a:gd name="T3" fmla="*/ 11 h 13"/>
                  <a:gd name="T4" fmla="*/ 2 w 11"/>
                  <a:gd name="T5" fmla="*/ 6 h 13"/>
                  <a:gd name="T6" fmla="*/ 6 w 11"/>
                  <a:gd name="T7" fmla="*/ 2 h 13"/>
                  <a:gd name="T8" fmla="*/ 9 w 11"/>
                  <a:gd name="T9" fmla="*/ 3 h 13"/>
                  <a:gd name="T10" fmla="*/ 10 w 11"/>
                  <a:gd name="T11" fmla="*/ 3 h 13"/>
                  <a:gd name="T12" fmla="*/ 11 w 11"/>
                  <a:gd name="T13" fmla="*/ 2 h 13"/>
                  <a:gd name="T14" fmla="*/ 11 w 11"/>
                  <a:gd name="T15" fmla="*/ 2 h 13"/>
                  <a:gd name="T16" fmla="*/ 6 w 11"/>
                  <a:gd name="T17" fmla="*/ 0 h 13"/>
                  <a:gd name="T18" fmla="*/ 1 w 11"/>
                  <a:gd name="T19" fmla="*/ 2 h 13"/>
                  <a:gd name="T20" fmla="*/ 0 w 11"/>
                  <a:gd name="T21" fmla="*/ 6 h 13"/>
                  <a:gd name="T22" fmla="*/ 6 w 11"/>
                  <a:gd name="T23" fmla="*/ 13 h 13"/>
                  <a:gd name="T24" fmla="*/ 11 w 11"/>
                  <a:gd name="T25" fmla="*/ 11 h 13"/>
                  <a:gd name="T26" fmla="*/ 11 w 11"/>
                  <a:gd name="T27" fmla="*/ 11 h 13"/>
                  <a:gd name="T28" fmla="*/ 10 w 11"/>
                  <a:gd name="T29" fmla="*/ 9 h 13"/>
                  <a:gd name="T30" fmla="*/ 9 w 11"/>
                  <a:gd name="T31" fmla="*/ 1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" h="13">
                    <a:moveTo>
                      <a:pt x="9" y="10"/>
                    </a:moveTo>
                    <a:cubicBezTo>
                      <a:pt x="9" y="10"/>
                      <a:pt x="7" y="11"/>
                      <a:pt x="6" y="11"/>
                    </a:cubicBezTo>
                    <a:cubicBezTo>
                      <a:pt x="3" y="11"/>
                      <a:pt x="2" y="9"/>
                      <a:pt x="2" y="6"/>
                    </a:cubicBezTo>
                    <a:cubicBezTo>
                      <a:pt x="2" y="4"/>
                      <a:pt x="3" y="2"/>
                      <a:pt x="6" y="2"/>
                    </a:cubicBezTo>
                    <a:cubicBezTo>
                      <a:pt x="7" y="2"/>
                      <a:pt x="8" y="2"/>
                      <a:pt x="9" y="3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9" y="1"/>
                      <a:pt x="8" y="0"/>
                      <a:pt x="6" y="0"/>
                    </a:cubicBezTo>
                    <a:cubicBezTo>
                      <a:pt x="4" y="0"/>
                      <a:pt x="3" y="0"/>
                      <a:pt x="1" y="2"/>
                    </a:cubicBezTo>
                    <a:cubicBezTo>
                      <a:pt x="0" y="3"/>
                      <a:pt x="0" y="5"/>
                      <a:pt x="0" y="6"/>
                    </a:cubicBezTo>
                    <a:cubicBezTo>
                      <a:pt x="0" y="10"/>
                      <a:pt x="2" y="13"/>
                      <a:pt x="6" y="13"/>
                    </a:cubicBezTo>
                    <a:cubicBezTo>
                      <a:pt x="8" y="13"/>
                      <a:pt x="10" y="12"/>
                      <a:pt x="11" y="11"/>
                    </a:cubicBezTo>
                    <a:cubicBezTo>
                      <a:pt x="11" y="11"/>
                      <a:pt x="11" y="11"/>
                      <a:pt x="11" y="11"/>
                    </a:cubicBezTo>
                    <a:cubicBezTo>
                      <a:pt x="10" y="9"/>
                      <a:pt x="10" y="9"/>
                      <a:pt x="10" y="9"/>
                    </a:cubicBezTo>
                    <a:cubicBezTo>
                      <a:pt x="9" y="10"/>
                      <a:pt x="9" y="10"/>
                      <a:pt x="9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9" name="Freeform 28"/>
              <p:cNvSpPr>
                <a:spLocks/>
              </p:cNvSpPr>
              <p:nvPr/>
            </p:nvSpPr>
            <p:spPr bwMode="auto">
              <a:xfrm>
                <a:off x="11374438" y="800100"/>
                <a:ext cx="47625" cy="53975"/>
              </a:xfrm>
              <a:custGeom>
                <a:avLst/>
                <a:gdLst>
                  <a:gd name="T0" fmla="*/ 9 w 11"/>
                  <a:gd name="T1" fmla="*/ 8 h 13"/>
                  <a:gd name="T2" fmla="*/ 5 w 11"/>
                  <a:gd name="T3" fmla="*/ 11 h 13"/>
                  <a:gd name="T4" fmla="*/ 2 w 11"/>
                  <a:gd name="T5" fmla="*/ 8 h 13"/>
                  <a:gd name="T6" fmla="*/ 2 w 11"/>
                  <a:gd name="T7" fmla="*/ 0 h 13"/>
                  <a:gd name="T8" fmla="*/ 0 w 11"/>
                  <a:gd name="T9" fmla="*/ 0 h 13"/>
                  <a:gd name="T10" fmla="*/ 0 w 11"/>
                  <a:gd name="T11" fmla="*/ 8 h 13"/>
                  <a:gd name="T12" fmla="*/ 5 w 11"/>
                  <a:gd name="T13" fmla="*/ 13 h 13"/>
                  <a:gd name="T14" fmla="*/ 11 w 11"/>
                  <a:gd name="T15" fmla="*/ 8 h 13"/>
                  <a:gd name="T16" fmla="*/ 11 w 11"/>
                  <a:gd name="T17" fmla="*/ 0 h 13"/>
                  <a:gd name="T18" fmla="*/ 9 w 11"/>
                  <a:gd name="T19" fmla="*/ 0 h 13"/>
                  <a:gd name="T20" fmla="*/ 9 w 11"/>
                  <a:gd name="T21" fmla="*/ 8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1" h="13">
                    <a:moveTo>
                      <a:pt x="9" y="8"/>
                    </a:moveTo>
                    <a:cubicBezTo>
                      <a:pt x="9" y="10"/>
                      <a:pt x="7" y="11"/>
                      <a:pt x="5" y="11"/>
                    </a:cubicBezTo>
                    <a:cubicBezTo>
                      <a:pt x="4" y="11"/>
                      <a:pt x="2" y="10"/>
                      <a:pt x="2" y="8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11"/>
                      <a:pt x="3" y="13"/>
                      <a:pt x="5" y="13"/>
                    </a:cubicBezTo>
                    <a:cubicBezTo>
                      <a:pt x="8" y="13"/>
                      <a:pt x="11" y="11"/>
                      <a:pt x="11" y="8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9" y="8"/>
                      <a:pt x="9" y="8"/>
                      <a:pt x="9" y="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0" name="Freeform 29"/>
              <p:cNvSpPr>
                <a:spLocks/>
              </p:cNvSpPr>
              <p:nvPr/>
            </p:nvSpPr>
            <p:spPr bwMode="auto">
              <a:xfrm>
                <a:off x="11434763" y="800100"/>
                <a:ext cx="41275" cy="53975"/>
              </a:xfrm>
              <a:custGeom>
                <a:avLst/>
                <a:gdLst>
                  <a:gd name="T0" fmla="*/ 21 w 26"/>
                  <a:gd name="T1" fmla="*/ 24 h 34"/>
                  <a:gd name="T2" fmla="*/ 2 w 26"/>
                  <a:gd name="T3" fmla="*/ 0 h 34"/>
                  <a:gd name="T4" fmla="*/ 0 w 26"/>
                  <a:gd name="T5" fmla="*/ 0 h 34"/>
                  <a:gd name="T6" fmla="*/ 0 w 26"/>
                  <a:gd name="T7" fmla="*/ 34 h 34"/>
                  <a:gd name="T8" fmla="*/ 5 w 26"/>
                  <a:gd name="T9" fmla="*/ 34 h 34"/>
                  <a:gd name="T10" fmla="*/ 5 w 26"/>
                  <a:gd name="T11" fmla="*/ 10 h 34"/>
                  <a:gd name="T12" fmla="*/ 24 w 26"/>
                  <a:gd name="T13" fmla="*/ 34 h 34"/>
                  <a:gd name="T14" fmla="*/ 26 w 26"/>
                  <a:gd name="T15" fmla="*/ 34 h 34"/>
                  <a:gd name="T16" fmla="*/ 26 w 26"/>
                  <a:gd name="T17" fmla="*/ 0 h 34"/>
                  <a:gd name="T18" fmla="*/ 21 w 26"/>
                  <a:gd name="T19" fmla="*/ 0 h 34"/>
                  <a:gd name="T20" fmla="*/ 21 w 26"/>
                  <a:gd name="T21" fmla="*/ 24 h 34"/>
                  <a:gd name="T22" fmla="*/ 21 w 26"/>
                  <a:gd name="T23" fmla="*/ 2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6" h="34">
                    <a:moveTo>
                      <a:pt x="21" y="24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34"/>
                    </a:lnTo>
                    <a:lnTo>
                      <a:pt x="5" y="34"/>
                    </a:lnTo>
                    <a:lnTo>
                      <a:pt x="5" y="10"/>
                    </a:lnTo>
                    <a:lnTo>
                      <a:pt x="24" y="34"/>
                    </a:lnTo>
                    <a:lnTo>
                      <a:pt x="26" y="34"/>
                    </a:lnTo>
                    <a:lnTo>
                      <a:pt x="26" y="0"/>
                    </a:lnTo>
                    <a:lnTo>
                      <a:pt x="21" y="0"/>
                    </a:lnTo>
                    <a:lnTo>
                      <a:pt x="21" y="24"/>
                    </a:lnTo>
                    <a:lnTo>
                      <a:pt x="21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1" name="Freeform 30"/>
              <p:cNvSpPr>
                <a:spLocks/>
              </p:cNvSpPr>
              <p:nvPr/>
            </p:nvSpPr>
            <p:spPr bwMode="auto">
              <a:xfrm>
                <a:off x="11493500" y="800100"/>
                <a:ext cx="7938" cy="53975"/>
              </a:xfrm>
              <a:custGeom>
                <a:avLst/>
                <a:gdLst>
                  <a:gd name="T0" fmla="*/ 0 w 5"/>
                  <a:gd name="T1" fmla="*/ 34 h 34"/>
                  <a:gd name="T2" fmla="*/ 5 w 5"/>
                  <a:gd name="T3" fmla="*/ 34 h 34"/>
                  <a:gd name="T4" fmla="*/ 5 w 5"/>
                  <a:gd name="T5" fmla="*/ 0 h 34"/>
                  <a:gd name="T6" fmla="*/ 0 w 5"/>
                  <a:gd name="T7" fmla="*/ 0 h 34"/>
                  <a:gd name="T8" fmla="*/ 0 w 5"/>
                  <a:gd name="T9" fmla="*/ 34 h 34"/>
                  <a:gd name="T10" fmla="*/ 0 w 5"/>
                  <a:gd name="T11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34">
                    <a:moveTo>
                      <a:pt x="0" y="34"/>
                    </a:moveTo>
                    <a:lnTo>
                      <a:pt x="5" y="34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0" y="34"/>
                    </a:lnTo>
                    <a:lnTo>
                      <a:pt x="0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2" name="Freeform 31"/>
              <p:cNvSpPr>
                <a:spLocks/>
              </p:cNvSpPr>
              <p:nvPr/>
            </p:nvSpPr>
            <p:spPr bwMode="auto">
              <a:xfrm>
                <a:off x="11510963" y="800100"/>
                <a:ext cx="50800" cy="53975"/>
              </a:xfrm>
              <a:custGeom>
                <a:avLst/>
                <a:gdLst>
                  <a:gd name="T0" fmla="*/ 5 w 32"/>
                  <a:gd name="T1" fmla="*/ 0 h 34"/>
                  <a:gd name="T2" fmla="*/ 0 w 32"/>
                  <a:gd name="T3" fmla="*/ 0 h 34"/>
                  <a:gd name="T4" fmla="*/ 13 w 32"/>
                  <a:gd name="T5" fmla="*/ 34 h 34"/>
                  <a:gd name="T6" fmla="*/ 18 w 32"/>
                  <a:gd name="T7" fmla="*/ 34 h 34"/>
                  <a:gd name="T8" fmla="*/ 32 w 32"/>
                  <a:gd name="T9" fmla="*/ 0 h 34"/>
                  <a:gd name="T10" fmla="*/ 26 w 32"/>
                  <a:gd name="T11" fmla="*/ 0 h 34"/>
                  <a:gd name="T12" fmla="*/ 16 w 32"/>
                  <a:gd name="T13" fmla="*/ 26 h 34"/>
                  <a:gd name="T14" fmla="*/ 5 w 32"/>
                  <a:gd name="T15" fmla="*/ 0 h 34"/>
                  <a:gd name="T16" fmla="*/ 5 w 32"/>
                  <a:gd name="T17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2" h="34">
                    <a:moveTo>
                      <a:pt x="5" y="0"/>
                    </a:moveTo>
                    <a:lnTo>
                      <a:pt x="0" y="0"/>
                    </a:lnTo>
                    <a:lnTo>
                      <a:pt x="13" y="34"/>
                    </a:lnTo>
                    <a:lnTo>
                      <a:pt x="18" y="34"/>
                    </a:lnTo>
                    <a:lnTo>
                      <a:pt x="32" y="0"/>
                    </a:lnTo>
                    <a:lnTo>
                      <a:pt x="26" y="0"/>
                    </a:lnTo>
                    <a:lnTo>
                      <a:pt x="16" y="26"/>
                    </a:lnTo>
                    <a:lnTo>
                      <a:pt x="5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3" name="Freeform 32"/>
              <p:cNvSpPr>
                <a:spLocks/>
              </p:cNvSpPr>
              <p:nvPr/>
            </p:nvSpPr>
            <p:spPr bwMode="auto">
              <a:xfrm>
                <a:off x="11569700" y="800100"/>
                <a:ext cx="38100" cy="53975"/>
              </a:xfrm>
              <a:custGeom>
                <a:avLst/>
                <a:gdLst>
                  <a:gd name="T0" fmla="*/ 5 w 24"/>
                  <a:gd name="T1" fmla="*/ 18 h 34"/>
                  <a:gd name="T2" fmla="*/ 24 w 24"/>
                  <a:gd name="T3" fmla="*/ 18 h 34"/>
                  <a:gd name="T4" fmla="*/ 24 w 24"/>
                  <a:gd name="T5" fmla="*/ 13 h 34"/>
                  <a:gd name="T6" fmla="*/ 5 w 24"/>
                  <a:gd name="T7" fmla="*/ 13 h 34"/>
                  <a:gd name="T8" fmla="*/ 5 w 24"/>
                  <a:gd name="T9" fmla="*/ 5 h 34"/>
                  <a:gd name="T10" fmla="*/ 24 w 24"/>
                  <a:gd name="T11" fmla="*/ 5 h 34"/>
                  <a:gd name="T12" fmla="*/ 24 w 24"/>
                  <a:gd name="T13" fmla="*/ 0 h 34"/>
                  <a:gd name="T14" fmla="*/ 0 w 24"/>
                  <a:gd name="T15" fmla="*/ 0 h 34"/>
                  <a:gd name="T16" fmla="*/ 0 w 24"/>
                  <a:gd name="T17" fmla="*/ 34 h 34"/>
                  <a:gd name="T18" fmla="*/ 24 w 24"/>
                  <a:gd name="T19" fmla="*/ 34 h 34"/>
                  <a:gd name="T20" fmla="*/ 24 w 24"/>
                  <a:gd name="T21" fmla="*/ 29 h 34"/>
                  <a:gd name="T22" fmla="*/ 5 w 24"/>
                  <a:gd name="T23" fmla="*/ 29 h 34"/>
                  <a:gd name="T24" fmla="*/ 5 w 24"/>
                  <a:gd name="T25" fmla="*/ 18 h 34"/>
                  <a:gd name="T26" fmla="*/ 5 w 24"/>
                  <a:gd name="T27" fmla="*/ 18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4" h="34">
                    <a:moveTo>
                      <a:pt x="5" y="18"/>
                    </a:moveTo>
                    <a:lnTo>
                      <a:pt x="24" y="18"/>
                    </a:lnTo>
                    <a:lnTo>
                      <a:pt x="24" y="13"/>
                    </a:lnTo>
                    <a:lnTo>
                      <a:pt x="5" y="13"/>
                    </a:lnTo>
                    <a:lnTo>
                      <a:pt x="5" y="5"/>
                    </a:lnTo>
                    <a:lnTo>
                      <a:pt x="24" y="5"/>
                    </a:lnTo>
                    <a:lnTo>
                      <a:pt x="24" y="0"/>
                    </a:lnTo>
                    <a:lnTo>
                      <a:pt x="0" y="0"/>
                    </a:lnTo>
                    <a:lnTo>
                      <a:pt x="0" y="34"/>
                    </a:lnTo>
                    <a:lnTo>
                      <a:pt x="24" y="34"/>
                    </a:lnTo>
                    <a:lnTo>
                      <a:pt x="24" y="29"/>
                    </a:lnTo>
                    <a:lnTo>
                      <a:pt x="5" y="29"/>
                    </a:lnTo>
                    <a:lnTo>
                      <a:pt x="5" y="18"/>
                    </a:lnTo>
                    <a:lnTo>
                      <a:pt x="5" y="1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4" name="Freeform 33"/>
              <p:cNvSpPr>
                <a:spLocks noEditPoints="1"/>
              </p:cNvSpPr>
              <p:nvPr/>
            </p:nvSpPr>
            <p:spPr bwMode="auto">
              <a:xfrm>
                <a:off x="11620500" y="800100"/>
                <a:ext cx="46038" cy="53975"/>
              </a:xfrm>
              <a:custGeom>
                <a:avLst/>
                <a:gdLst>
                  <a:gd name="T0" fmla="*/ 10 w 11"/>
                  <a:gd name="T1" fmla="*/ 4 h 13"/>
                  <a:gd name="T2" fmla="*/ 6 w 11"/>
                  <a:gd name="T3" fmla="*/ 0 h 13"/>
                  <a:gd name="T4" fmla="*/ 0 w 11"/>
                  <a:gd name="T5" fmla="*/ 0 h 13"/>
                  <a:gd name="T6" fmla="*/ 0 w 11"/>
                  <a:gd name="T7" fmla="*/ 13 h 13"/>
                  <a:gd name="T8" fmla="*/ 2 w 11"/>
                  <a:gd name="T9" fmla="*/ 13 h 13"/>
                  <a:gd name="T10" fmla="*/ 2 w 11"/>
                  <a:gd name="T11" fmla="*/ 8 h 13"/>
                  <a:gd name="T12" fmla="*/ 4 w 11"/>
                  <a:gd name="T13" fmla="*/ 8 h 13"/>
                  <a:gd name="T14" fmla="*/ 8 w 11"/>
                  <a:gd name="T15" fmla="*/ 13 h 13"/>
                  <a:gd name="T16" fmla="*/ 11 w 11"/>
                  <a:gd name="T17" fmla="*/ 13 h 13"/>
                  <a:gd name="T18" fmla="*/ 7 w 11"/>
                  <a:gd name="T19" fmla="*/ 8 h 13"/>
                  <a:gd name="T20" fmla="*/ 10 w 11"/>
                  <a:gd name="T21" fmla="*/ 4 h 13"/>
                  <a:gd name="T22" fmla="*/ 2 w 11"/>
                  <a:gd name="T23" fmla="*/ 2 h 13"/>
                  <a:gd name="T24" fmla="*/ 6 w 11"/>
                  <a:gd name="T25" fmla="*/ 2 h 13"/>
                  <a:gd name="T26" fmla="*/ 8 w 11"/>
                  <a:gd name="T27" fmla="*/ 4 h 13"/>
                  <a:gd name="T28" fmla="*/ 6 w 11"/>
                  <a:gd name="T29" fmla="*/ 6 h 13"/>
                  <a:gd name="T30" fmla="*/ 2 w 11"/>
                  <a:gd name="T31" fmla="*/ 6 h 13"/>
                  <a:gd name="T32" fmla="*/ 2 w 11"/>
                  <a:gd name="T33" fmla="*/ 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1" h="13">
                    <a:moveTo>
                      <a:pt x="10" y="4"/>
                    </a:moveTo>
                    <a:cubicBezTo>
                      <a:pt x="10" y="2"/>
                      <a:pt x="9" y="0"/>
                      <a:pt x="6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2" y="13"/>
                      <a:pt x="2" y="13"/>
                      <a:pt x="2" y="13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8" y="13"/>
                      <a:pt x="8" y="13"/>
                      <a:pt x="8" y="13"/>
                    </a:cubicBezTo>
                    <a:cubicBezTo>
                      <a:pt x="11" y="13"/>
                      <a:pt x="11" y="13"/>
                      <a:pt x="11" y="13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9" y="8"/>
                      <a:pt x="10" y="6"/>
                      <a:pt x="10" y="4"/>
                    </a:cubicBezTo>
                    <a:close/>
                    <a:moveTo>
                      <a:pt x="2" y="2"/>
                    </a:moveTo>
                    <a:cubicBezTo>
                      <a:pt x="6" y="2"/>
                      <a:pt x="6" y="2"/>
                      <a:pt x="6" y="2"/>
                    </a:cubicBezTo>
                    <a:cubicBezTo>
                      <a:pt x="7" y="2"/>
                      <a:pt x="8" y="3"/>
                      <a:pt x="8" y="4"/>
                    </a:cubicBezTo>
                    <a:cubicBezTo>
                      <a:pt x="8" y="5"/>
                      <a:pt x="7" y="6"/>
                      <a:pt x="6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2"/>
                      <a:pt x="2" y="2"/>
                      <a:pt x="2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5" name="Freeform 34"/>
              <p:cNvSpPr>
                <a:spLocks/>
              </p:cNvSpPr>
              <p:nvPr/>
            </p:nvSpPr>
            <p:spPr bwMode="auto">
              <a:xfrm>
                <a:off x="11671300" y="800100"/>
                <a:ext cx="42863" cy="53975"/>
              </a:xfrm>
              <a:custGeom>
                <a:avLst/>
                <a:gdLst>
                  <a:gd name="T0" fmla="*/ 5 w 10"/>
                  <a:gd name="T1" fmla="*/ 5 h 13"/>
                  <a:gd name="T2" fmla="*/ 2 w 10"/>
                  <a:gd name="T3" fmla="*/ 3 h 13"/>
                  <a:gd name="T4" fmla="*/ 5 w 10"/>
                  <a:gd name="T5" fmla="*/ 2 h 13"/>
                  <a:gd name="T6" fmla="*/ 8 w 10"/>
                  <a:gd name="T7" fmla="*/ 3 h 13"/>
                  <a:gd name="T8" fmla="*/ 9 w 10"/>
                  <a:gd name="T9" fmla="*/ 3 h 13"/>
                  <a:gd name="T10" fmla="*/ 10 w 10"/>
                  <a:gd name="T11" fmla="*/ 2 h 13"/>
                  <a:gd name="T12" fmla="*/ 10 w 10"/>
                  <a:gd name="T13" fmla="*/ 2 h 13"/>
                  <a:gd name="T14" fmla="*/ 5 w 10"/>
                  <a:gd name="T15" fmla="*/ 0 h 13"/>
                  <a:gd name="T16" fmla="*/ 1 w 10"/>
                  <a:gd name="T17" fmla="*/ 1 h 13"/>
                  <a:gd name="T18" fmla="*/ 0 w 10"/>
                  <a:gd name="T19" fmla="*/ 3 h 13"/>
                  <a:gd name="T20" fmla="*/ 5 w 10"/>
                  <a:gd name="T21" fmla="*/ 7 h 13"/>
                  <a:gd name="T22" fmla="*/ 8 w 10"/>
                  <a:gd name="T23" fmla="*/ 9 h 13"/>
                  <a:gd name="T24" fmla="*/ 5 w 10"/>
                  <a:gd name="T25" fmla="*/ 11 h 13"/>
                  <a:gd name="T26" fmla="*/ 2 w 10"/>
                  <a:gd name="T27" fmla="*/ 9 h 13"/>
                  <a:gd name="T28" fmla="*/ 1 w 10"/>
                  <a:gd name="T29" fmla="*/ 9 h 13"/>
                  <a:gd name="T30" fmla="*/ 0 w 10"/>
                  <a:gd name="T31" fmla="*/ 10 h 13"/>
                  <a:gd name="T32" fmla="*/ 0 w 10"/>
                  <a:gd name="T33" fmla="*/ 10 h 13"/>
                  <a:gd name="T34" fmla="*/ 5 w 10"/>
                  <a:gd name="T35" fmla="*/ 13 h 13"/>
                  <a:gd name="T36" fmla="*/ 10 w 10"/>
                  <a:gd name="T37" fmla="*/ 9 h 13"/>
                  <a:gd name="T38" fmla="*/ 5 w 10"/>
                  <a:gd name="T39" fmla="*/ 5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0" h="13">
                    <a:moveTo>
                      <a:pt x="5" y="5"/>
                    </a:moveTo>
                    <a:cubicBezTo>
                      <a:pt x="4" y="5"/>
                      <a:pt x="2" y="5"/>
                      <a:pt x="2" y="3"/>
                    </a:cubicBezTo>
                    <a:cubicBezTo>
                      <a:pt x="2" y="2"/>
                      <a:pt x="4" y="2"/>
                      <a:pt x="5" y="2"/>
                    </a:cubicBezTo>
                    <a:cubicBezTo>
                      <a:pt x="7" y="2"/>
                      <a:pt x="8" y="2"/>
                      <a:pt x="8" y="3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9" y="1"/>
                      <a:pt x="7" y="0"/>
                      <a:pt x="5" y="0"/>
                    </a:cubicBezTo>
                    <a:cubicBezTo>
                      <a:pt x="4" y="0"/>
                      <a:pt x="2" y="0"/>
                      <a:pt x="1" y="1"/>
                    </a:cubicBezTo>
                    <a:cubicBezTo>
                      <a:pt x="1" y="2"/>
                      <a:pt x="0" y="3"/>
                      <a:pt x="0" y="3"/>
                    </a:cubicBezTo>
                    <a:cubicBezTo>
                      <a:pt x="0" y="6"/>
                      <a:pt x="3" y="7"/>
                      <a:pt x="5" y="7"/>
                    </a:cubicBezTo>
                    <a:cubicBezTo>
                      <a:pt x="7" y="7"/>
                      <a:pt x="8" y="8"/>
                      <a:pt x="8" y="9"/>
                    </a:cubicBezTo>
                    <a:cubicBezTo>
                      <a:pt x="8" y="11"/>
                      <a:pt x="6" y="11"/>
                      <a:pt x="5" y="11"/>
                    </a:cubicBezTo>
                    <a:cubicBezTo>
                      <a:pt x="4" y="11"/>
                      <a:pt x="2" y="11"/>
                      <a:pt x="2" y="9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1" y="12"/>
                      <a:pt x="3" y="13"/>
                      <a:pt x="5" y="13"/>
                    </a:cubicBezTo>
                    <a:cubicBezTo>
                      <a:pt x="8" y="13"/>
                      <a:pt x="10" y="12"/>
                      <a:pt x="10" y="9"/>
                    </a:cubicBezTo>
                    <a:cubicBezTo>
                      <a:pt x="10" y="6"/>
                      <a:pt x="8" y="6"/>
                      <a:pt x="5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6" name="Freeform 35"/>
              <p:cNvSpPr>
                <a:spLocks/>
              </p:cNvSpPr>
              <p:nvPr/>
            </p:nvSpPr>
            <p:spPr bwMode="auto">
              <a:xfrm>
                <a:off x="11726863" y="800100"/>
                <a:ext cx="7938" cy="53975"/>
              </a:xfrm>
              <a:custGeom>
                <a:avLst/>
                <a:gdLst>
                  <a:gd name="T0" fmla="*/ 0 w 5"/>
                  <a:gd name="T1" fmla="*/ 34 h 34"/>
                  <a:gd name="T2" fmla="*/ 5 w 5"/>
                  <a:gd name="T3" fmla="*/ 34 h 34"/>
                  <a:gd name="T4" fmla="*/ 5 w 5"/>
                  <a:gd name="T5" fmla="*/ 0 h 34"/>
                  <a:gd name="T6" fmla="*/ 0 w 5"/>
                  <a:gd name="T7" fmla="*/ 0 h 34"/>
                  <a:gd name="T8" fmla="*/ 0 w 5"/>
                  <a:gd name="T9" fmla="*/ 34 h 34"/>
                  <a:gd name="T10" fmla="*/ 0 w 5"/>
                  <a:gd name="T11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34">
                    <a:moveTo>
                      <a:pt x="0" y="34"/>
                    </a:moveTo>
                    <a:lnTo>
                      <a:pt x="5" y="34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0" y="34"/>
                    </a:lnTo>
                    <a:lnTo>
                      <a:pt x="0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7" name="Freeform 36"/>
              <p:cNvSpPr>
                <a:spLocks/>
              </p:cNvSpPr>
              <p:nvPr/>
            </p:nvSpPr>
            <p:spPr bwMode="auto">
              <a:xfrm>
                <a:off x="11742738" y="800100"/>
                <a:ext cx="88900" cy="53975"/>
              </a:xfrm>
              <a:custGeom>
                <a:avLst/>
                <a:gdLst>
                  <a:gd name="T0" fmla="*/ 32 w 56"/>
                  <a:gd name="T1" fmla="*/ 0 h 34"/>
                  <a:gd name="T2" fmla="*/ 0 w 56"/>
                  <a:gd name="T3" fmla="*/ 0 h 34"/>
                  <a:gd name="T4" fmla="*/ 0 w 56"/>
                  <a:gd name="T5" fmla="*/ 5 h 34"/>
                  <a:gd name="T6" fmla="*/ 11 w 56"/>
                  <a:gd name="T7" fmla="*/ 5 h 34"/>
                  <a:gd name="T8" fmla="*/ 11 w 56"/>
                  <a:gd name="T9" fmla="*/ 34 h 34"/>
                  <a:gd name="T10" fmla="*/ 16 w 56"/>
                  <a:gd name="T11" fmla="*/ 34 h 34"/>
                  <a:gd name="T12" fmla="*/ 16 w 56"/>
                  <a:gd name="T13" fmla="*/ 5 h 34"/>
                  <a:gd name="T14" fmla="*/ 27 w 56"/>
                  <a:gd name="T15" fmla="*/ 5 h 34"/>
                  <a:gd name="T16" fmla="*/ 38 w 56"/>
                  <a:gd name="T17" fmla="*/ 21 h 34"/>
                  <a:gd name="T18" fmla="*/ 38 w 56"/>
                  <a:gd name="T19" fmla="*/ 34 h 34"/>
                  <a:gd name="T20" fmla="*/ 43 w 56"/>
                  <a:gd name="T21" fmla="*/ 34 h 34"/>
                  <a:gd name="T22" fmla="*/ 43 w 56"/>
                  <a:gd name="T23" fmla="*/ 21 h 34"/>
                  <a:gd name="T24" fmla="*/ 56 w 56"/>
                  <a:gd name="T25" fmla="*/ 2 h 34"/>
                  <a:gd name="T26" fmla="*/ 56 w 56"/>
                  <a:gd name="T27" fmla="*/ 0 h 34"/>
                  <a:gd name="T28" fmla="*/ 56 w 56"/>
                  <a:gd name="T29" fmla="*/ 0 h 34"/>
                  <a:gd name="T30" fmla="*/ 51 w 56"/>
                  <a:gd name="T31" fmla="*/ 0 h 34"/>
                  <a:gd name="T32" fmla="*/ 40 w 56"/>
                  <a:gd name="T33" fmla="*/ 16 h 34"/>
                  <a:gd name="T34" fmla="*/ 32 w 56"/>
                  <a:gd name="T35" fmla="*/ 0 h 34"/>
                  <a:gd name="T36" fmla="*/ 32 w 56"/>
                  <a:gd name="T37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6" h="34">
                    <a:moveTo>
                      <a:pt x="32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11" y="5"/>
                    </a:lnTo>
                    <a:lnTo>
                      <a:pt x="11" y="34"/>
                    </a:lnTo>
                    <a:lnTo>
                      <a:pt x="16" y="34"/>
                    </a:lnTo>
                    <a:lnTo>
                      <a:pt x="16" y="5"/>
                    </a:lnTo>
                    <a:lnTo>
                      <a:pt x="27" y="5"/>
                    </a:lnTo>
                    <a:lnTo>
                      <a:pt x="38" y="21"/>
                    </a:lnTo>
                    <a:lnTo>
                      <a:pt x="38" y="34"/>
                    </a:lnTo>
                    <a:lnTo>
                      <a:pt x="43" y="34"/>
                    </a:lnTo>
                    <a:lnTo>
                      <a:pt x="43" y="21"/>
                    </a:lnTo>
                    <a:lnTo>
                      <a:pt x="56" y="2"/>
                    </a:lnTo>
                    <a:lnTo>
                      <a:pt x="56" y="0"/>
                    </a:lnTo>
                    <a:lnTo>
                      <a:pt x="56" y="0"/>
                    </a:lnTo>
                    <a:lnTo>
                      <a:pt x="51" y="0"/>
                    </a:lnTo>
                    <a:lnTo>
                      <a:pt x="40" y="16"/>
                    </a:lnTo>
                    <a:lnTo>
                      <a:pt x="32" y="0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8" name="Freeform 37"/>
              <p:cNvSpPr>
                <a:spLocks/>
              </p:cNvSpPr>
              <p:nvPr/>
            </p:nvSpPr>
            <p:spPr bwMode="auto">
              <a:xfrm>
                <a:off x="11536363" y="358775"/>
                <a:ext cx="295275" cy="377825"/>
              </a:xfrm>
              <a:custGeom>
                <a:avLst/>
                <a:gdLst>
                  <a:gd name="T0" fmla="*/ 70 w 70"/>
                  <a:gd name="T1" fmla="*/ 0 h 89"/>
                  <a:gd name="T2" fmla="*/ 70 w 70"/>
                  <a:gd name="T3" fmla="*/ 55 h 89"/>
                  <a:gd name="T4" fmla="*/ 37 w 70"/>
                  <a:gd name="T5" fmla="*/ 89 h 89"/>
                  <a:gd name="T6" fmla="*/ 0 w 70"/>
                  <a:gd name="T7" fmla="*/ 55 h 89"/>
                  <a:gd name="T8" fmla="*/ 0 w 70"/>
                  <a:gd name="T9" fmla="*/ 0 h 89"/>
                  <a:gd name="T10" fmla="*/ 16 w 70"/>
                  <a:gd name="T11" fmla="*/ 0 h 89"/>
                  <a:gd name="T12" fmla="*/ 16 w 70"/>
                  <a:gd name="T13" fmla="*/ 56 h 89"/>
                  <a:gd name="T14" fmla="*/ 38 w 70"/>
                  <a:gd name="T15" fmla="*/ 81 h 89"/>
                  <a:gd name="T16" fmla="*/ 60 w 70"/>
                  <a:gd name="T17" fmla="*/ 56 h 89"/>
                  <a:gd name="T18" fmla="*/ 60 w 70"/>
                  <a:gd name="T19" fmla="*/ 0 h 89"/>
                  <a:gd name="T20" fmla="*/ 70 w 70"/>
                  <a:gd name="T21" fmla="*/ 0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0" h="89">
                    <a:moveTo>
                      <a:pt x="70" y="0"/>
                    </a:moveTo>
                    <a:cubicBezTo>
                      <a:pt x="70" y="55"/>
                      <a:pt x="70" y="55"/>
                      <a:pt x="70" y="55"/>
                    </a:cubicBezTo>
                    <a:cubicBezTo>
                      <a:pt x="70" y="84"/>
                      <a:pt x="47" y="89"/>
                      <a:pt x="37" y="89"/>
                    </a:cubicBezTo>
                    <a:cubicBezTo>
                      <a:pt x="19" y="89"/>
                      <a:pt x="0" y="83"/>
                      <a:pt x="0" y="55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72"/>
                      <a:pt x="24" y="81"/>
                      <a:pt x="38" y="81"/>
                    </a:cubicBezTo>
                    <a:cubicBezTo>
                      <a:pt x="50" y="81"/>
                      <a:pt x="60" y="73"/>
                      <a:pt x="60" y="56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70" y="0"/>
                      <a:pt x="70" y="0"/>
                      <a:pt x="7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9" name="Freeform 38"/>
              <p:cNvSpPr>
                <a:spLocks/>
              </p:cNvSpPr>
              <p:nvPr/>
            </p:nvSpPr>
            <p:spPr bwMode="auto">
              <a:xfrm>
                <a:off x="11133138" y="355600"/>
                <a:ext cx="347663" cy="381000"/>
              </a:xfrm>
              <a:custGeom>
                <a:avLst/>
                <a:gdLst>
                  <a:gd name="T0" fmla="*/ 47 w 82"/>
                  <a:gd name="T1" fmla="*/ 90 h 90"/>
                  <a:gd name="T2" fmla="*/ 0 w 82"/>
                  <a:gd name="T3" fmla="*/ 46 h 90"/>
                  <a:gd name="T4" fmla="*/ 49 w 82"/>
                  <a:gd name="T5" fmla="*/ 0 h 90"/>
                  <a:gd name="T6" fmla="*/ 75 w 82"/>
                  <a:gd name="T7" fmla="*/ 10 h 90"/>
                  <a:gd name="T8" fmla="*/ 82 w 82"/>
                  <a:gd name="T9" fmla="*/ 21 h 90"/>
                  <a:gd name="T10" fmla="*/ 73 w 82"/>
                  <a:gd name="T11" fmla="*/ 30 h 90"/>
                  <a:gd name="T12" fmla="*/ 64 w 82"/>
                  <a:gd name="T13" fmla="*/ 21 h 90"/>
                  <a:gd name="T14" fmla="*/ 67 w 82"/>
                  <a:gd name="T15" fmla="*/ 15 h 90"/>
                  <a:gd name="T16" fmla="*/ 49 w 82"/>
                  <a:gd name="T17" fmla="*/ 8 h 90"/>
                  <a:gd name="T18" fmla="*/ 16 w 82"/>
                  <a:gd name="T19" fmla="*/ 45 h 90"/>
                  <a:gd name="T20" fmla="*/ 51 w 82"/>
                  <a:gd name="T21" fmla="*/ 83 h 90"/>
                  <a:gd name="T22" fmla="*/ 79 w 82"/>
                  <a:gd name="T23" fmla="*/ 72 h 90"/>
                  <a:gd name="T24" fmla="*/ 82 w 82"/>
                  <a:gd name="T25" fmla="*/ 76 h 90"/>
                  <a:gd name="T26" fmla="*/ 47 w 82"/>
                  <a:gd name="T27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2" h="90">
                    <a:moveTo>
                      <a:pt x="47" y="90"/>
                    </a:moveTo>
                    <a:cubicBezTo>
                      <a:pt x="18" y="90"/>
                      <a:pt x="0" y="70"/>
                      <a:pt x="0" y="46"/>
                    </a:cubicBezTo>
                    <a:cubicBezTo>
                      <a:pt x="0" y="22"/>
                      <a:pt x="19" y="0"/>
                      <a:pt x="49" y="0"/>
                    </a:cubicBezTo>
                    <a:cubicBezTo>
                      <a:pt x="57" y="0"/>
                      <a:pt x="68" y="3"/>
                      <a:pt x="75" y="10"/>
                    </a:cubicBezTo>
                    <a:cubicBezTo>
                      <a:pt x="79" y="13"/>
                      <a:pt x="82" y="17"/>
                      <a:pt x="82" y="21"/>
                    </a:cubicBezTo>
                    <a:cubicBezTo>
                      <a:pt x="82" y="26"/>
                      <a:pt x="78" y="30"/>
                      <a:pt x="73" y="30"/>
                    </a:cubicBezTo>
                    <a:cubicBezTo>
                      <a:pt x="68" y="30"/>
                      <a:pt x="64" y="26"/>
                      <a:pt x="64" y="21"/>
                    </a:cubicBezTo>
                    <a:cubicBezTo>
                      <a:pt x="64" y="19"/>
                      <a:pt x="65" y="17"/>
                      <a:pt x="67" y="15"/>
                    </a:cubicBezTo>
                    <a:cubicBezTo>
                      <a:pt x="63" y="10"/>
                      <a:pt x="55" y="8"/>
                      <a:pt x="49" y="8"/>
                    </a:cubicBezTo>
                    <a:cubicBezTo>
                      <a:pt x="28" y="8"/>
                      <a:pt x="16" y="27"/>
                      <a:pt x="16" y="45"/>
                    </a:cubicBezTo>
                    <a:cubicBezTo>
                      <a:pt x="16" y="65"/>
                      <a:pt x="30" y="83"/>
                      <a:pt x="51" y="83"/>
                    </a:cubicBezTo>
                    <a:cubicBezTo>
                      <a:pt x="61" y="83"/>
                      <a:pt x="70" y="78"/>
                      <a:pt x="79" y="72"/>
                    </a:cubicBezTo>
                    <a:cubicBezTo>
                      <a:pt x="82" y="76"/>
                      <a:pt x="82" y="76"/>
                      <a:pt x="82" y="76"/>
                    </a:cubicBezTo>
                    <a:cubicBezTo>
                      <a:pt x="73" y="86"/>
                      <a:pt x="59" y="90"/>
                      <a:pt x="47" y="9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0" name="Freeform 39"/>
              <p:cNvSpPr>
                <a:spLocks noEditPoints="1"/>
              </p:cNvSpPr>
              <p:nvPr/>
            </p:nvSpPr>
            <p:spPr bwMode="auto">
              <a:xfrm>
                <a:off x="10790238" y="358775"/>
                <a:ext cx="339725" cy="373063"/>
              </a:xfrm>
              <a:custGeom>
                <a:avLst/>
                <a:gdLst>
                  <a:gd name="T0" fmla="*/ 168 w 214"/>
                  <a:gd name="T1" fmla="*/ 232 h 235"/>
                  <a:gd name="T2" fmla="*/ 214 w 214"/>
                  <a:gd name="T3" fmla="*/ 232 h 235"/>
                  <a:gd name="T4" fmla="*/ 123 w 214"/>
                  <a:gd name="T5" fmla="*/ 0 h 235"/>
                  <a:gd name="T6" fmla="*/ 88 w 214"/>
                  <a:gd name="T7" fmla="*/ 0 h 235"/>
                  <a:gd name="T8" fmla="*/ 0 w 214"/>
                  <a:gd name="T9" fmla="*/ 235 h 235"/>
                  <a:gd name="T10" fmla="*/ 24 w 214"/>
                  <a:gd name="T11" fmla="*/ 235 h 235"/>
                  <a:gd name="T12" fmla="*/ 48 w 214"/>
                  <a:gd name="T13" fmla="*/ 166 h 235"/>
                  <a:gd name="T14" fmla="*/ 144 w 214"/>
                  <a:gd name="T15" fmla="*/ 166 h 235"/>
                  <a:gd name="T16" fmla="*/ 168 w 214"/>
                  <a:gd name="T17" fmla="*/ 232 h 235"/>
                  <a:gd name="T18" fmla="*/ 168 w 214"/>
                  <a:gd name="T19" fmla="*/ 232 h 235"/>
                  <a:gd name="T20" fmla="*/ 56 w 214"/>
                  <a:gd name="T21" fmla="*/ 147 h 235"/>
                  <a:gd name="T22" fmla="*/ 96 w 214"/>
                  <a:gd name="T23" fmla="*/ 38 h 235"/>
                  <a:gd name="T24" fmla="*/ 136 w 214"/>
                  <a:gd name="T25" fmla="*/ 147 h 235"/>
                  <a:gd name="T26" fmla="*/ 56 w 214"/>
                  <a:gd name="T27" fmla="*/ 147 h 235"/>
                  <a:gd name="T28" fmla="*/ 56 w 214"/>
                  <a:gd name="T29" fmla="*/ 147 h 2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14" h="235">
                    <a:moveTo>
                      <a:pt x="168" y="232"/>
                    </a:moveTo>
                    <a:lnTo>
                      <a:pt x="214" y="232"/>
                    </a:lnTo>
                    <a:lnTo>
                      <a:pt x="123" y="0"/>
                    </a:lnTo>
                    <a:lnTo>
                      <a:pt x="88" y="0"/>
                    </a:lnTo>
                    <a:lnTo>
                      <a:pt x="0" y="235"/>
                    </a:lnTo>
                    <a:lnTo>
                      <a:pt x="24" y="235"/>
                    </a:lnTo>
                    <a:lnTo>
                      <a:pt x="48" y="166"/>
                    </a:lnTo>
                    <a:lnTo>
                      <a:pt x="144" y="166"/>
                    </a:lnTo>
                    <a:lnTo>
                      <a:pt x="168" y="232"/>
                    </a:lnTo>
                    <a:lnTo>
                      <a:pt x="168" y="232"/>
                    </a:lnTo>
                    <a:close/>
                    <a:moveTo>
                      <a:pt x="56" y="147"/>
                    </a:moveTo>
                    <a:lnTo>
                      <a:pt x="96" y="38"/>
                    </a:lnTo>
                    <a:lnTo>
                      <a:pt x="136" y="147"/>
                    </a:lnTo>
                    <a:lnTo>
                      <a:pt x="56" y="147"/>
                    </a:lnTo>
                    <a:lnTo>
                      <a:pt x="56" y="14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11" name="Picture Placeholder 10"/>
          <p:cNvSpPr>
            <a:spLocks noGrp="1"/>
          </p:cNvSpPr>
          <p:nvPr>
            <p:ph type="pic" sz="quarter" idx="12"/>
          </p:nvPr>
        </p:nvSpPr>
        <p:spPr>
          <a:xfrm>
            <a:off x="1" y="485775"/>
            <a:ext cx="6087532" cy="2936876"/>
          </a:xfrm>
        </p:spPr>
        <p:txBody>
          <a:bodyPr>
            <a:normAutofit/>
          </a:bodyPr>
          <a:lstStyle>
            <a:lvl1pPr marL="0" indent="0">
              <a:buNone/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AU" dirty="0"/>
          </a:p>
        </p:txBody>
      </p:sp>
      <p:sp>
        <p:nvSpPr>
          <p:cNvPr id="13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1" y="3422651"/>
            <a:ext cx="6087532" cy="3435349"/>
          </a:xfrm>
        </p:spPr>
        <p:txBody>
          <a:bodyPr>
            <a:normAutofit/>
          </a:bodyPr>
          <a:lstStyle>
            <a:lvl1pPr marL="0" indent="0">
              <a:buNone/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AU" dirty="0"/>
          </a:p>
        </p:txBody>
      </p:sp>
      <p:sp>
        <p:nvSpPr>
          <p:cNvPr id="89" name="AutoShape 43"/>
          <p:cNvSpPr>
            <a:spLocks noChangeAspect="1" noChangeArrowheads="1" noTextEdit="1"/>
          </p:cNvSpPr>
          <p:nvPr/>
        </p:nvSpPr>
        <p:spPr bwMode="auto">
          <a:xfrm>
            <a:off x="-16932" y="-9526"/>
            <a:ext cx="12208932" cy="686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671352" y="1366463"/>
            <a:ext cx="5027489" cy="1137024"/>
          </a:xfrm>
        </p:spPr>
        <p:txBody>
          <a:bodyPr anchor="b">
            <a:normAutofit/>
          </a:bodyPr>
          <a:lstStyle>
            <a:lvl1pPr algn="l">
              <a:defRPr sz="29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Heading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671352" y="2503488"/>
            <a:ext cx="5027489" cy="599309"/>
          </a:xfrm>
        </p:spPr>
        <p:txBody>
          <a:bodyPr anchor="b">
            <a:noAutofit/>
          </a:bodyPr>
          <a:lstStyle>
            <a:lvl1pPr marL="0" indent="0" algn="l">
              <a:buNone/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Subheading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6671734" y="3944938"/>
            <a:ext cx="5027084" cy="294882"/>
          </a:xfrm>
        </p:spPr>
        <p:txBody>
          <a:bodyPr>
            <a:normAutofit/>
          </a:bodyPr>
          <a:lstStyle>
            <a:lvl1pPr marL="0" indent="0">
              <a:buNone/>
              <a:defRPr sz="12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AU" dirty="0"/>
              <a:t>Presenter Name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6671734" y="4239821"/>
            <a:ext cx="5027084" cy="328773"/>
          </a:xfrm>
        </p:spPr>
        <p:txBody>
          <a:bodyPr>
            <a:normAutofit/>
          </a:bodyPr>
          <a:lstStyle>
            <a:lvl1pPr marL="0" indent="0">
              <a:buNone/>
              <a:defRPr sz="12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AU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37777748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roup 4"/>
          <p:cNvGrpSpPr>
            <a:grpSpLocks noChangeAspect="1"/>
          </p:cNvGrpSpPr>
          <p:nvPr/>
        </p:nvGrpSpPr>
        <p:grpSpPr bwMode="auto">
          <a:xfrm>
            <a:off x="0" y="-9526"/>
            <a:ext cx="12192000" cy="6876575"/>
            <a:chOff x="0" y="-6"/>
            <a:chExt cx="6810" cy="3841"/>
          </a:xfrm>
        </p:grpSpPr>
        <p:sp>
          <p:nvSpPr>
            <p:cNvPr id="47" name="AutoShape 3"/>
            <p:cNvSpPr>
              <a:spLocks noChangeAspect="1" noChangeArrowheads="1" noTextEdit="1"/>
            </p:cNvSpPr>
            <p:nvPr/>
          </p:nvSpPr>
          <p:spPr bwMode="auto">
            <a:xfrm>
              <a:off x="0" y="-6"/>
              <a:ext cx="6810" cy="38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" name="Freeform 5"/>
            <p:cNvSpPr>
              <a:spLocks/>
            </p:cNvSpPr>
            <p:nvPr/>
          </p:nvSpPr>
          <p:spPr bwMode="auto">
            <a:xfrm>
              <a:off x="0" y="-4"/>
              <a:ext cx="3672" cy="273"/>
            </a:xfrm>
            <a:custGeom>
              <a:avLst/>
              <a:gdLst>
                <a:gd name="T0" fmla="*/ 0 w 3672"/>
                <a:gd name="T1" fmla="*/ 0 h 273"/>
                <a:gd name="T2" fmla="*/ 0 w 3672"/>
                <a:gd name="T3" fmla="*/ 273 h 273"/>
                <a:gd name="T4" fmla="*/ 3405 w 3672"/>
                <a:gd name="T5" fmla="*/ 273 h 273"/>
                <a:gd name="T6" fmla="*/ 3672 w 3672"/>
                <a:gd name="T7" fmla="*/ 0 h 273"/>
                <a:gd name="T8" fmla="*/ 0 w 3672"/>
                <a:gd name="T9" fmla="*/ 0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72" h="273">
                  <a:moveTo>
                    <a:pt x="0" y="0"/>
                  </a:moveTo>
                  <a:lnTo>
                    <a:pt x="0" y="273"/>
                  </a:lnTo>
                  <a:lnTo>
                    <a:pt x="3405" y="273"/>
                  </a:lnTo>
                  <a:lnTo>
                    <a:pt x="367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E3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" name="Freeform 6"/>
            <p:cNvSpPr>
              <a:spLocks/>
            </p:cNvSpPr>
            <p:nvPr/>
          </p:nvSpPr>
          <p:spPr bwMode="auto">
            <a:xfrm>
              <a:off x="0" y="-4"/>
              <a:ext cx="3672" cy="273"/>
            </a:xfrm>
            <a:custGeom>
              <a:avLst/>
              <a:gdLst>
                <a:gd name="T0" fmla="*/ 0 w 3672"/>
                <a:gd name="T1" fmla="*/ 0 h 273"/>
                <a:gd name="T2" fmla="*/ 0 w 3672"/>
                <a:gd name="T3" fmla="*/ 273 h 273"/>
                <a:gd name="T4" fmla="*/ 3405 w 3672"/>
                <a:gd name="T5" fmla="*/ 273 h 273"/>
                <a:gd name="T6" fmla="*/ 3672 w 3672"/>
                <a:gd name="T7" fmla="*/ 0 h 273"/>
                <a:gd name="T8" fmla="*/ 0 w 3672"/>
                <a:gd name="T9" fmla="*/ 0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72" h="273">
                  <a:moveTo>
                    <a:pt x="0" y="0"/>
                  </a:moveTo>
                  <a:lnTo>
                    <a:pt x="0" y="273"/>
                  </a:lnTo>
                  <a:lnTo>
                    <a:pt x="3405" y="273"/>
                  </a:lnTo>
                  <a:lnTo>
                    <a:pt x="3672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" name="Freeform 7"/>
            <p:cNvSpPr>
              <a:spLocks/>
            </p:cNvSpPr>
            <p:nvPr/>
          </p:nvSpPr>
          <p:spPr bwMode="auto">
            <a:xfrm>
              <a:off x="3405" y="3563"/>
              <a:ext cx="3405" cy="270"/>
            </a:xfrm>
            <a:custGeom>
              <a:avLst/>
              <a:gdLst>
                <a:gd name="T0" fmla="*/ 3405 w 3405"/>
                <a:gd name="T1" fmla="*/ 270 h 270"/>
                <a:gd name="T2" fmla="*/ 3405 w 3405"/>
                <a:gd name="T3" fmla="*/ 0 h 270"/>
                <a:gd name="T4" fmla="*/ 267 w 3405"/>
                <a:gd name="T5" fmla="*/ 0 h 270"/>
                <a:gd name="T6" fmla="*/ 0 w 3405"/>
                <a:gd name="T7" fmla="*/ 270 h 270"/>
                <a:gd name="T8" fmla="*/ 3405 w 3405"/>
                <a:gd name="T9" fmla="*/ 270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05" h="270">
                  <a:moveTo>
                    <a:pt x="3405" y="270"/>
                  </a:moveTo>
                  <a:lnTo>
                    <a:pt x="3405" y="0"/>
                  </a:lnTo>
                  <a:lnTo>
                    <a:pt x="267" y="0"/>
                  </a:lnTo>
                  <a:lnTo>
                    <a:pt x="0" y="270"/>
                  </a:lnTo>
                  <a:lnTo>
                    <a:pt x="3405" y="270"/>
                  </a:lnTo>
                  <a:close/>
                </a:path>
              </a:pathLst>
            </a:custGeom>
            <a:solidFill>
              <a:srgbClr val="E8E3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" name="Freeform 8"/>
            <p:cNvSpPr>
              <a:spLocks/>
            </p:cNvSpPr>
            <p:nvPr/>
          </p:nvSpPr>
          <p:spPr bwMode="auto">
            <a:xfrm>
              <a:off x="3405" y="3563"/>
              <a:ext cx="3405" cy="270"/>
            </a:xfrm>
            <a:custGeom>
              <a:avLst/>
              <a:gdLst>
                <a:gd name="T0" fmla="*/ 3405 w 3405"/>
                <a:gd name="T1" fmla="*/ 270 h 270"/>
                <a:gd name="T2" fmla="*/ 3405 w 3405"/>
                <a:gd name="T3" fmla="*/ 0 h 270"/>
                <a:gd name="T4" fmla="*/ 267 w 3405"/>
                <a:gd name="T5" fmla="*/ 0 h 270"/>
                <a:gd name="T6" fmla="*/ 0 w 3405"/>
                <a:gd name="T7" fmla="*/ 270 h 270"/>
                <a:gd name="T8" fmla="*/ 3405 w 3405"/>
                <a:gd name="T9" fmla="*/ 270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05" h="270">
                  <a:moveTo>
                    <a:pt x="3405" y="270"/>
                  </a:moveTo>
                  <a:lnTo>
                    <a:pt x="3405" y="0"/>
                  </a:lnTo>
                  <a:lnTo>
                    <a:pt x="267" y="0"/>
                  </a:lnTo>
                  <a:lnTo>
                    <a:pt x="0" y="270"/>
                  </a:lnTo>
                  <a:lnTo>
                    <a:pt x="3405" y="27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1" name="Freeform 9"/>
            <p:cNvSpPr>
              <a:spLocks/>
            </p:cNvSpPr>
            <p:nvPr/>
          </p:nvSpPr>
          <p:spPr bwMode="auto">
            <a:xfrm>
              <a:off x="5822" y="200"/>
              <a:ext cx="165" cy="213"/>
            </a:xfrm>
            <a:custGeom>
              <a:avLst/>
              <a:gdLst>
                <a:gd name="T0" fmla="*/ 70 w 70"/>
                <a:gd name="T1" fmla="*/ 0 h 90"/>
                <a:gd name="T2" fmla="*/ 70 w 70"/>
                <a:gd name="T3" fmla="*/ 40 h 90"/>
                <a:gd name="T4" fmla="*/ 35 w 70"/>
                <a:gd name="T5" fmla="*/ 90 h 90"/>
                <a:gd name="T6" fmla="*/ 0 w 70"/>
                <a:gd name="T7" fmla="*/ 40 h 90"/>
                <a:gd name="T8" fmla="*/ 0 w 70"/>
                <a:gd name="T9" fmla="*/ 0 h 90"/>
                <a:gd name="T10" fmla="*/ 70 w 70"/>
                <a:gd name="T11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0" h="90">
                  <a:moveTo>
                    <a:pt x="70" y="0"/>
                  </a:moveTo>
                  <a:cubicBezTo>
                    <a:pt x="70" y="40"/>
                    <a:pt x="70" y="40"/>
                    <a:pt x="70" y="40"/>
                  </a:cubicBezTo>
                  <a:cubicBezTo>
                    <a:pt x="70" y="60"/>
                    <a:pt x="57" y="82"/>
                    <a:pt x="35" y="90"/>
                  </a:cubicBezTo>
                  <a:cubicBezTo>
                    <a:pt x="13" y="82"/>
                    <a:pt x="0" y="60"/>
                    <a:pt x="0" y="4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0" y="0"/>
                    <a:pt x="70" y="0"/>
                    <a:pt x="70" y="0"/>
                  </a:cubicBezTo>
                  <a:close/>
                </a:path>
              </a:pathLst>
            </a:custGeom>
            <a:solidFill>
              <a:srgbClr val="F212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2" name="Freeform 10"/>
            <p:cNvSpPr>
              <a:spLocks/>
            </p:cNvSpPr>
            <p:nvPr/>
          </p:nvSpPr>
          <p:spPr bwMode="auto">
            <a:xfrm>
              <a:off x="5852" y="226"/>
              <a:ext cx="104" cy="137"/>
            </a:xfrm>
            <a:custGeom>
              <a:avLst/>
              <a:gdLst>
                <a:gd name="T0" fmla="*/ 0 w 104"/>
                <a:gd name="T1" fmla="*/ 69 h 137"/>
                <a:gd name="T2" fmla="*/ 52 w 104"/>
                <a:gd name="T3" fmla="*/ 0 h 137"/>
                <a:gd name="T4" fmla="*/ 104 w 104"/>
                <a:gd name="T5" fmla="*/ 69 h 137"/>
                <a:gd name="T6" fmla="*/ 52 w 104"/>
                <a:gd name="T7" fmla="*/ 137 h 137"/>
                <a:gd name="T8" fmla="*/ 0 w 104"/>
                <a:gd name="T9" fmla="*/ 69 h 137"/>
                <a:gd name="T10" fmla="*/ 0 w 104"/>
                <a:gd name="T11" fmla="*/ 69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4" h="137">
                  <a:moveTo>
                    <a:pt x="0" y="69"/>
                  </a:moveTo>
                  <a:lnTo>
                    <a:pt x="52" y="0"/>
                  </a:lnTo>
                  <a:lnTo>
                    <a:pt x="104" y="69"/>
                  </a:lnTo>
                  <a:lnTo>
                    <a:pt x="52" y="137"/>
                  </a:lnTo>
                  <a:lnTo>
                    <a:pt x="0" y="69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3" name="Freeform 11"/>
            <p:cNvSpPr>
              <a:spLocks/>
            </p:cNvSpPr>
            <p:nvPr/>
          </p:nvSpPr>
          <p:spPr bwMode="auto">
            <a:xfrm>
              <a:off x="5867" y="254"/>
              <a:ext cx="75" cy="90"/>
            </a:xfrm>
            <a:custGeom>
              <a:avLst/>
              <a:gdLst>
                <a:gd name="T0" fmla="*/ 14 w 32"/>
                <a:gd name="T1" fmla="*/ 21 h 38"/>
                <a:gd name="T2" fmla="*/ 16 w 32"/>
                <a:gd name="T3" fmla="*/ 38 h 38"/>
                <a:gd name="T4" fmla="*/ 16 w 32"/>
                <a:gd name="T5" fmla="*/ 38 h 38"/>
                <a:gd name="T6" fmla="*/ 16 w 32"/>
                <a:gd name="T7" fmla="*/ 38 h 38"/>
                <a:gd name="T8" fmla="*/ 18 w 32"/>
                <a:gd name="T9" fmla="*/ 21 h 38"/>
                <a:gd name="T10" fmla="*/ 18 w 32"/>
                <a:gd name="T11" fmla="*/ 19 h 38"/>
                <a:gd name="T12" fmla="*/ 25 w 32"/>
                <a:gd name="T13" fmla="*/ 19 h 38"/>
                <a:gd name="T14" fmla="*/ 25 w 32"/>
                <a:gd name="T15" fmla="*/ 20 h 38"/>
                <a:gd name="T16" fmla="*/ 27 w 32"/>
                <a:gd name="T17" fmla="*/ 22 h 38"/>
                <a:gd name="T18" fmla="*/ 29 w 32"/>
                <a:gd name="T19" fmla="*/ 20 h 38"/>
                <a:gd name="T20" fmla="*/ 29 w 32"/>
                <a:gd name="T21" fmla="*/ 19 h 38"/>
                <a:gd name="T22" fmla="*/ 29 w 32"/>
                <a:gd name="T23" fmla="*/ 19 h 38"/>
                <a:gd name="T24" fmla="*/ 32 w 32"/>
                <a:gd name="T25" fmla="*/ 17 h 38"/>
                <a:gd name="T26" fmla="*/ 29 w 32"/>
                <a:gd name="T27" fmla="*/ 15 h 38"/>
                <a:gd name="T28" fmla="*/ 29 w 32"/>
                <a:gd name="T29" fmla="*/ 15 h 38"/>
                <a:gd name="T30" fmla="*/ 29 w 32"/>
                <a:gd name="T31" fmla="*/ 14 h 38"/>
                <a:gd name="T32" fmla="*/ 27 w 32"/>
                <a:gd name="T33" fmla="*/ 12 h 38"/>
                <a:gd name="T34" fmla="*/ 25 w 32"/>
                <a:gd name="T35" fmla="*/ 14 h 38"/>
                <a:gd name="T36" fmla="*/ 25 w 32"/>
                <a:gd name="T37" fmla="*/ 15 h 38"/>
                <a:gd name="T38" fmla="*/ 18 w 32"/>
                <a:gd name="T39" fmla="*/ 15 h 38"/>
                <a:gd name="T40" fmla="*/ 18 w 32"/>
                <a:gd name="T41" fmla="*/ 7 h 38"/>
                <a:gd name="T42" fmla="*/ 19 w 32"/>
                <a:gd name="T43" fmla="*/ 7 h 38"/>
                <a:gd name="T44" fmla="*/ 21 w 32"/>
                <a:gd name="T45" fmla="*/ 5 h 38"/>
                <a:gd name="T46" fmla="*/ 19 w 32"/>
                <a:gd name="T47" fmla="*/ 3 h 38"/>
                <a:gd name="T48" fmla="*/ 18 w 32"/>
                <a:gd name="T49" fmla="*/ 3 h 38"/>
                <a:gd name="T50" fmla="*/ 18 w 32"/>
                <a:gd name="T51" fmla="*/ 3 h 38"/>
                <a:gd name="T52" fmla="*/ 16 w 32"/>
                <a:gd name="T53" fmla="*/ 0 h 38"/>
                <a:gd name="T54" fmla="*/ 14 w 32"/>
                <a:gd name="T55" fmla="*/ 3 h 38"/>
                <a:gd name="T56" fmla="*/ 14 w 32"/>
                <a:gd name="T57" fmla="*/ 3 h 38"/>
                <a:gd name="T58" fmla="*/ 14 w 32"/>
                <a:gd name="T59" fmla="*/ 3 h 38"/>
                <a:gd name="T60" fmla="*/ 11 w 32"/>
                <a:gd name="T61" fmla="*/ 5 h 38"/>
                <a:gd name="T62" fmla="*/ 14 w 32"/>
                <a:gd name="T63" fmla="*/ 7 h 38"/>
                <a:gd name="T64" fmla="*/ 14 w 32"/>
                <a:gd name="T65" fmla="*/ 7 h 38"/>
                <a:gd name="T66" fmla="*/ 14 w 32"/>
                <a:gd name="T67" fmla="*/ 15 h 38"/>
                <a:gd name="T68" fmla="*/ 14 w 32"/>
                <a:gd name="T69" fmla="*/ 15 h 38"/>
                <a:gd name="T70" fmla="*/ 7 w 32"/>
                <a:gd name="T71" fmla="*/ 15 h 38"/>
                <a:gd name="T72" fmla="*/ 7 w 32"/>
                <a:gd name="T73" fmla="*/ 14 h 38"/>
                <a:gd name="T74" fmla="*/ 5 w 32"/>
                <a:gd name="T75" fmla="*/ 12 h 38"/>
                <a:gd name="T76" fmla="*/ 3 w 32"/>
                <a:gd name="T77" fmla="*/ 14 h 38"/>
                <a:gd name="T78" fmla="*/ 3 w 32"/>
                <a:gd name="T79" fmla="*/ 15 h 38"/>
                <a:gd name="T80" fmla="*/ 3 w 32"/>
                <a:gd name="T81" fmla="*/ 15 h 38"/>
                <a:gd name="T82" fmla="*/ 0 w 32"/>
                <a:gd name="T83" fmla="*/ 17 h 38"/>
                <a:gd name="T84" fmla="*/ 3 w 32"/>
                <a:gd name="T85" fmla="*/ 19 h 38"/>
                <a:gd name="T86" fmla="*/ 3 w 32"/>
                <a:gd name="T87" fmla="*/ 19 h 38"/>
                <a:gd name="T88" fmla="*/ 3 w 32"/>
                <a:gd name="T89" fmla="*/ 20 h 38"/>
                <a:gd name="T90" fmla="*/ 5 w 32"/>
                <a:gd name="T91" fmla="*/ 22 h 38"/>
                <a:gd name="T92" fmla="*/ 7 w 32"/>
                <a:gd name="T93" fmla="*/ 20 h 38"/>
                <a:gd name="T94" fmla="*/ 7 w 32"/>
                <a:gd name="T95" fmla="*/ 19 h 38"/>
                <a:gd name="T96" fmla="*/ 14 w 32"/>
                <a:gd name="T97" fmla="*/ 19 h 38"/>
                <a:gd name="T98" fmla="*/ 14 w 32"/>
                <a:gd name="T99" fmla="*/ 2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2" h="38">
                  <a:moveTo>
                    <a:pt x="14" y="21"/>
                  </a:moveTo>
                  <a:cubicBezTo>
                    <a:pt x="14" y="28"/>
                    <a:pt x="16" y="37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7"/>
                    <a:pt x="18" y="28"/>
                    <a:pt x="18" y="21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25" y="19"/>
                    <a:pt x="25" y="19"/>
                    <a:pt x="25" y="19"/>
                  </a:cubicBezTo>
                  <a:cubicBezTo>
                    <a:pt x="25" y="20"/>
                    <a:pt x="25" y="20"/>
                    <a:pt x="25" y="20"/>
                  </a:cubicBezTo>
                  <a:cubicBezTo>
                    <a:pt x="25" y="21"/>
                    <a:pt x="26" y="22"/>
                    <a:pt x="27" y="22"/>
                  </a:cubicBezTo>
                  <a:cubicBezTo>
                    <a:pt x="28" y="22"/>
                    <a:pt x="29" y="21"/>
                    <a:pt x="29" y="20"/>
                  </a:cubicBezTo>
                  <a:cubicBezTo>
                    <a:pt x="29" y="19"/>
                    <a:pt x="29" y="19"/>
                    <a:pt x="29" y="19"/>
                  </a:cubicBezTo>
                  <a:cubicBezTo>
                    <a:pt x="29" y="19"/>
                    <a:pt x="29" y="19"/>
                    <a:pt x="29" y="19"/>
                  </a:cubicBezTo>
                  <a:cubicBezTo>
                    <a:pt x="30" y="19"/>
                    <a:pt x="32" y="18"/>
                    <a:pt x="32" y="17"/>
                  </a:cubicBezTo>
                  <a:cubicBezTo>
                    <a:pt x="32" y="16"/>
                    <a:pt x="30" y="15"/>
                    <a:pt x="29" y="15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29" y="14"/>
                    <a:pt x="29" y="14"/>
                    <a:pt x="29" y="14"/>
                  </a:cubicBezTo>
                  <a:cubicBezTo>
                    <a:pt x="29" y="13"/>
                    <a:pt x="28" y="12"/>
                    <a:pt x="27" y="12"/>
                  </a:cubicBezTo>
                  <a:cubicBezTo>
                    <a:pt x="26" y="12"/>
                    <a:pt x="25" y="13"/>
                    <a:pt x="25" y="14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20" y="7"/>
                    <a:pt x="21" y="6"/>
                    <a:pt x="21" y="5"/>
                  </a:cubicBezTo>
                  <a:cubicBezTo>
                    <a:pt x="21" y="4"/>
                    <a:pt x="20" y="3"/>
                    <a:pt x="19" y="3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8" y="2"/>
                    <a:pt x="17" y="0"/>
                    <a:pt x="16" y="0"/>
                  </a:cubicBezTo>
                  <a:cubicBezTo>
                    <a:pt x="15" y="0"/>
                    <a:pt x="14" y="2"/>
                    <a:pt x="14" y="3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2" y="3"/>
                    <a:pt x="11" y="4"/>
                    <a:pt x="11" y="5"/>
                  </a:cubicBezTo>
                  <a:cubicBezTo>
                    <a:pt x="11" y="6"/>
                    <a:pt x="12" y="7"/>
                    <a:pt x="14" y="7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7" y="13"/>
                    <a:pt x="7" y="12"/>
                    <a:pt x="5" y="12"/>
                  </a:cubicBezTo>
                  <a:cubicBezTo>
                    <a:pt x="4" y="12"/>
                    <a:pt x="3" y="13"/>
                    <a:pt x="3" y="14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2" y="15"/>
                    <a:pt x="0" y="16"/>
                    <a:pt x="0" y="17"/>
                  </a:cubicBezTo>
                  <a:cubicBezTo>
                    <a:pt x="0" y="18"/>
                    <a:pt x="2" y="19"/>
                    <a:pt x="3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3" y="21"/>
                    <a:pt x="4" y="22"/>
                    <a:pt x="5" y="22"/>
                  </a:cubicBezTo>
                  <a:cubicBezTo>
                    <a:pt x="7" y="22"/>
                    <a:pt x="7" y="21"/>
                    <a:pt x="7" y="20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4" y="21"/>
                    <a:pt x="14" y="21"/>
                    <a:pt x="14" y="21"/>
                  </a:cubicBezTo>
                  <a:close/>
                </a:path>
              </a:pathLst>
            </a:custGeom>
            <a:solidFill>
              <a:srgbClr val="F212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4" name="Freeform 12"/>
            <p:cNvSpPr>
              <a:spLocks noEditPoints="1"/>
            </p:cNvSpPr>
            <p:nvPr/>
          </p:nvSpPr>
          <p:spPr bwMode="auto">
            <a:xfrm>
              <a:off x="5822" y="446"/>
              <a:ext cx="30" cy="31"/>
            </a:xfrm>
            <a:custGeom>
              <a:avLst/>
              <a:gdLst>
                <a:gd name="T0" fmla="*/ 19 w 30"/>
                <a:gd name="T1" fmla="*/ 0 h 31"/>
                <a:gd name="T2" fmla="*/ 14 w 30"/>
                <a:gd name="T3" fmla="*/ 0 h 31"/>
                <a:gd name="T4" fmla="*/ 0 w 30"/>
                <a:gd name="T5" fmla="*/ 31 h 31"/>
                <a:gd name="T6" fmla="*/ 4 w 30"/>
                <a:gd name="T7" fmla="*/ 31 h 31"/>
                <a:gd name="T8" fmla="*/ 7 w 30"/>
                <a:gd name="T9" fmla="*/ 24 h 31"/>
                <a:gd name="T10" fmla="*/ 23 w 30"/>
                <a:gd name="T11" fmla="*/ 24 h 31"/>
                <a:gd name="T12" fmla="*/ 26 w 30"/>
                <a:gd name="T13" fmla="*/ 31 h 31"/>
                <a:gd name="T14" fmla="*/ 30 w 30"/>
                <a:gd name="T15" fmla="*/ 31 h 31"/>
                <a:gd name="T16" fmla="*/ 19 w 30"/>
                <a:gd name="T17" fmla="*/ 0 h 31"/>
                <a:gd name="T18" fmla="*/ 19 w 30"/>
                <a:gd name="T19" fmla="*/ 0 h 31"/>
                <a:gd name="T20" fmla="*/ 19 w 30"/>
                <a:gd name="T21" fmla="*/ 0 h 31"/>
                <a:gd name="T22" fmla="*/ 21 w 30"/>
                <a:gd name="T23" fmla="*/ 19 h 31"/>
                <a:gd name="T24" fmla="*/ 9 w 30"/>
                <a:gd name="T25" fmla="*/ 19 h 31"/>
                <a:gd name="T26" fmla="*/ 16 w 30"/>
                <a:gd name="T27" fmla="*/ 5 h 31"/>
                <a:gd name="T28" fmla="*/ 21 w 30"/>
                <a:gd name="T29" fmla="*/ 19 h 31"/>
                <a:gd name="T30" fmla="*/ 21 w 30"/>
                <a:gd name="T31" fmla="*/ 1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0" h="31">
                  <a:moveTo>
                    <a:pt x="19" y="0"/>
                  </a:moveTo>
                  <a:lnTo>
                    <a:pt x="14" y="0"/>
                  </a:lnTo>
                  <a:lnTo>
                    <a:pt x="0" y="31"/>
                  </a:lnTo>
                  <a:lnTo>
                    <a:pt x="4" y="31"/>
                  </a:lnTo>
                  <a:lnTo>
                    <a:pt x="7" y="24"/>
                  </a:lnTo>
                  <a:lnTo>
                    <a:pt x="23" y="24"/>
                  </a:lnTo>
                  <a:lnTo>
                    <a:pt x="26" y="31"/>
                  </a:lnTo>
                  <a:lnTo>
                    <a:pt x="30" y="31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9" y="0"/>
                  </a:lnTo>
                  <a:close/>
                  <a:moveTo>
                    <a:pt x="21" y="19"/>
                  </a:moveTo>
                  <a:lnTo>
                    <a:pt x="9" y="19"/>
                  </a:lnTo>
                  <a:lnTo>
                    <a:pt x="16" y="5"/>
                  </a:lnTo>
                  <a:lnTo>
                    <a:pt x="21" y="19"/>
                  </a:lnTo>
                  <a:lnTo>
                    <a:pt x="21" y="19"/>
                  </a:lnTo>
                  <a:close/>
                </a:path>
              </a:pathLst>
            </a:custGeom>
            <a:solidFill>
              <a:srgbClr val="3D0F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5" name="Freeform 13"/>
            <p:cNvSpPr>
              <a:spLocks/>
            </p:cNvSpPr>
            <p:nvPr/>
          </p:nvSpPr>
          <p:spPr bwMode="auto">
            <a:xfrm>
              <a:off x="5855" y="446"/>
              <a:ext cx="23" cy="31"/>
            </a:xfrm>
            <a:custGeom>
              <a:avLst/>
              <a:gdLst>
                <a:gd name="T0" fmla="*/ 8 w 10"/>
                <a:gd name="T1" fmla="*/ 8 h 13"/>
                <a:gd name="T2" fmla="*/ 5 w 10"/>
                <a:gd name="T3" fmla="*/ 11 h 13"/>
                <a:gd name="T4" fmla="*/ 2 w 10"/>
                <a:gd name="T5" fmla="*/ 8 h 13"/>
                <a:gd name="T6" fmla="*/ 2 w 10"/>
                <a:gd name="T7" fmla="*/ 0 h 13"/>
                <a:gd name="T8" fmla="*/ 0 w 10"/>
                <a:gd name="T9" fmla="*/ 0 h 13"/>
                <a:gd name="T10" fmla="*/ 0 w 10"/>
                <a:gd name="T11" fmla="*/ 8 h 13"/>
                <a:gd name="T12" fmla="*/ 5 w 10"/>
                <a:gd name="T13" fmla="*/ 13 h 13"/>
                <a:gd name="T14" fmla="*/ 10 w 10"/>
                <a:gd name="T15" fmla="*/ 8 h 13"/>
                <a:gd name="T16" fmla="*/ 10 w 10"/>
                <a:gd name="T17" fmla="*/ 0 h 13"/>
                <a:gd name="T18" fmla="*/ 8 w 10"/>
                <a:gd name="T19" fmla="*/ 0 h 13"/>
                <a:gd name="T20" fmla="*/ 8 w 10"/>
                <a:gd name="T21" fmla="*/ 8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" h="13">
                  <a:moveTo>
                    <a:pt x="8" y="8"/>
                  </a:moveTo>
                  <a:cubicBezTo>
                    <a:pt x="8" y="10"/>
                    <a:pt x="7" y="11"/>
                    <a:pt x="5" y="11"/>
                  </a:cubicBezTo>
                  <a:cubicBezTo>
                    <a:pt x="4" y="11"/>
                    <a:pt x="2" y="10"/>
                    <a:pt x="2" y="8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11"/>
                    <a:pt x="3" y="13"/>
                    <a:pt x="5" y="13"/>
                  </a:cubicBezTo>
                  <a:cubicBezTo>
                    <a:pt x="8" y="13"/>
                    <a:pt x="10" y="11"/>
                    <a:pt x="10" y="8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8"/>
                    <a:pt x="8" y="8"/>
                    <a:pt x="8" y="8"/>
                  </a:cubicBezTo>
                  <a:close/>
                </a:path>
              </a:pathLst>
            </a:custGeom>
            <a:solidFill>
              <a:srgbClr val="3D0F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6" name="Freeform 14"/>
            <p:cNvSpPr>
              <a:spLocks/>
            </p:cNvSpPr>
            <p:nvPr/>
          </p:nvSpPr>
          <p:spPr bwMode="auto">
            <a:xfrm>
              <a:off x="5885" y="446"/>
              <a:ext cx="24" cy="31"/>
            </a:xfrm>
            <a:custGeom>
              <a:avLst/>
              <a:gdLst>
                <a:gd name="T0" fmla="*/ 5 w 10"/>
                <a:gd name="T1" fmla="*/ 5 h 13"/>
                <a:gd name="T2" fmla="*/ 2 w 10"/>
                <a:gd name="T3" fmla="*/ 3 h 13"/>
                <a:gd name="T4" fmla="*/ 5 w 10"/>
                <a:gd name="T5" fmla="*/ 2 h 13"/>
                <a:gd name="T6" fmla="*/ 8 w 10"/>
                <a:gd name="T7" fmla="*/ 3 h 13"/>
                <a:gd name="T8" fmla="*/ 8 w 10"/>
                <a:gd name="T9" fmla="*/ 3 h 13"/>
                <a:gd name="T10" fmla="*/ 10 w 10"/>
                <a:gd name="T11" fmla="*/ 2 h 13"/>
                <a:gd name="T12" fmla="*/ 10 w 10"/>
                <a:gd name="T13" fmla="*/ 2 h 13"/>
                <a:gd name="T14" fmla="*/ 5 w 10"/>
                <a:gd name="T15" fmla="*/ 0 h 13"/>
                <a:gd name="T16" fmla="*/ 1 w 10"/>
                <a:gd name="T17" fmla="*/ 1 h 13"/>
                <a:gd name="T18" fmla="*/ 0 w 10"/>
                <a:gd name="T19" fmla="*/ 3 h 13"/>
                <a:gd name="T20" fmla="*/ 5 w 10"/>
                <a:gd name="T21" fmla="*/ 7 h 13"/>
                <a:gd name="T22" fmla="*/ 8 w 10"/>
                <a:gd name="T23" fmla="*/ 9 h 13"/>
                <a:gd name="T24" fmla="*/ 5 w 10"/>
                <a:gd name="T25" fmla="*/ 11 h 13"/>
                <a:gd name="T26" fmla="*/ 1 w 10"/>
                <a:gd name="T27" fmla="*/ 9 h 13"/>
                <a:gd name="T28" fmla="*/ 1 w 10"/>
                <a:gd name="T29" fmla="*/ 9 h 13"/>
                <a:gd name="T30" fmla="*/ 0 w 10"/>
                <a:gd name="T31" fmla="*/ 10 h 13"/>
                <a:gd name="T32" fmla="*/ 0 w 10"/>
                <a:gd name="T33" fmla="*/ 10 h 13"/>
                <a:gd name="T34" fmla="*/ 5 w 10"/>
                <a:gd name="T35" fmla="*/ 13 h 13"/>
                <a:gd name="T36" fmla="*/ 10 w 10"/>
                <a:gd name="T37" fmla="*/ 9 h 13"/>
                <a:gd name="T38" fmla="*/ 5 w 10"/>
                <a:gd name="T39" fmla="*/ 5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" h="13">
                  <a:moveTo>
                    <a:pt x="5" y="5"/>
                  </a:moveTo>
                  <a:cubicBezTo>
                    <a:pt x="3" y="5"/>
                    <a:pt x="2" y="5"/>
                    <a:pt x="2" y="3"/>
                  </a:cubicBezTo>
                  <a:cubicBezTo>
                    <a:pt x="2" y="2"/>
                    <a:pt x="4" y="2"/>
                    <a:pt x="5" y="2"/>
                  </a:cubicBezTo>
                  <a:cubicBezTo>
                    <a:pt x="6" y="2"/>
                    <a:pt x="8" y="2"/>
                    <a:pt x="8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9" y="1"/>
                    <a:pt x="7" y="0"/>
                    <a:pt x="5" y="0"/>
                  </a:cubicBezTo>
                  <a:cubicBezTo>
                    <a:pt x="4" y="0"/>
                    <a:pt x="2" y="0"/>
                    <a:pt x="1" y="1"/>
                  </a:cubicBezTo>
                  <a:cubicBezTo>
                    <a:pt x="0" y="2"/>
                    <a:pt x="0" y="3"/>
                    <a:pt x="0" y="3"/>
                  </a:cubicBezTo>
                  <a:cubicBezTo>
                    <a:pt x="0" y="6"/>
                    <a:pt x="3" y="7"/>
                    <a:pt x="5" y="7"/>
                  </a:cubicBezTo>
                  <a:cubicBezTo>
                    <a:pt x="7" y="7"/>
                    <a:pt x="8" y="8"/>
                    <a:pt x="8" y="9"/>
                  </a:cubicBezTo>
                  <a:cubicBezTo>
                    <a:pt x="8" y="11"/>
                    <a:pt x="6" y="11"/>
                    <a:pt x="5" y="11"/>
                  </a:cubicBezTo>
                  <a:cubicBezTo>
                    <a:pt x="4" y="11"/>
                    <a:pt x="2" y="11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1" y="12"/>
                    <a:pt x="3" y="13"/>
                    <a:pt x="5" y="13"/>
                  </a:cubicBezTo>
                  <a:cubicBezTo>
                    <a:pt x="8" y="13"/>
                    <a:pt x="10" y="12"/>
                    <a:pt x="10" y="9"/>
                  </a:cubicBezTo>
                  <a:cubicBezTo>
                    <a:pt x="10" y="6"/>
                    <a:pt x="8" y="6"/>
                    <a:pt x="5" y="5"/>
                  </a:cubicBezTo>
                  <a:close/>
                </a:path>
              </a:pathLst>
            </a:custGeom>
            <a:solidFill>
              <a:srgbClr val="3D0F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7" name="Freeform 15"/>
            <p:cNvSpPr>
              <a:spLocks/>
            </p:cNvSpPr>
            <p:nvPr/>
          </p:nvSpPr>
          <p:spPr bwMode="auto">
            <a:xfrm>
              <a:off x="5911" y="446"/>
              <a:ext cx="24" cy="31"/>
            </a:xfrm>
            <a:custGeom>
              <a:avLst/>
              <a:gdLst>
                <a:gd name="T0" fmla="*/ 0 w 24"/>
                <a:gd name="T1" fmla="*/ 5 h 31"/>
                <a:gd name="T2" fmla="*/ 10 w 24"/>
                <a:gd name="T3" fmla="*/ 5 h 31"/>
                <a:gd name="T4" fmla="*/ 10 w 24"/>
                <a:gd name="T5" fmla="*/ 31 h 31"/>
                <a:gd name="T6" fmla="*/ 15 w 24"/>
                <a:gd name="T7" fmla="*/ 31 h 31"/>
                <a:gd name="T8" fmla="*/ 15 w 24"/>
                <a:gd name="T9" fmla="*/ 5 h 31"/>
                <a:gd name="T10" fmla="*/ 24 w 24"/>
                <a:gd name="T11" fmla="*/ 5 h 31"/>
                <a:gd name="T12" fmla="*/ 24 w 24"/>
                <a:gd name="T13" fmla="*/ 0 h 31"/>
                <a:gd name="T14" fmla="*/ 0 w 24"/>
                <a:gd name="T15" fmla="*/ 0 h 31"/>
                <a:gd name="T16" fmla="*/ 0 w 24"/>
                <a:gd name="T17" fmla="*/ 5 h 31"/>
                <a:gd name="T18" fmla="*/ 0 w 24"/>
                <a:gd name="T19" fmla="*/ 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31">
                  <a:moveTo>
                    <a:pt x="0" y="5"/>
                  </a:moveTo>
                  <a:lnTo>
                    <a:pt x="10" y="5"/>
                  </a:lnTo>
                  <a:lnTo>
                    <a:pt x="10" y="31"/>
                  </a:lnTo>
                  <a:lnTo>
                    <a:pt x="15" y="31"/>
                  </a:lnTo>
                  <a:lnTo>
                    <a:pt x="15" y="5"/>
                  </a:lnTo>
                  <a:lnTo>
                    <a:pt x="24" y="5"/>
                  </a:lnTo>
                  <a:lnTo>
                    <a:pt x="24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3D0F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8" name="Freeform 16"/>
            <p:cNvSpPr>
              <a:spLocks noEditPoints="1"/>
            </p:cNvSpPr>
            <p:nvPr/>
          </p:nvSpPr>
          <p:spPr bwMode="auto">
            <a:xfrm>
              <a:off x="5940" y="446"/>
              <a:ext cx="26" cy="31"/>
            </a:xfrm>
            <a:custGeom>
              <a:avLst/>
              <a:gdLst>
                <a:gd name="T0" fmla="*/ 10 w 11"/>
                <a:gd name="T1" fmla="*/ 4 h 13"/>
                <a:gd name="T2" fmla="*/ 6 w 11"/>
                <a:gd name="T3" fmla="*/ 0 h 13"/>
                <a:gd name="T4" fmla="*/ 0 w 11"/>
                <a:gd name="T5" fmla="*/ 0 h 13"/>
                <a:gd name="T6" fmla="*/ 0 w 11"/>
                <a:gd name="T7" fmla="*/ 13 h 13"/>
                <a:gd name="T8" fmla="*/ 2 w 11"/>
                <a:gd name="T9" fmla="*/ 13 h 13"/>
                <a:gd name="T10" fmla="*/ 2 w 11"/>
                <a:gd name="T11" fmla="*/ 8 h 13"/>
                <a:gd name="T12" fmla="*/ 5 w 11"/>
                <a:gd name="T13" fmla="*/ 8 h 13"/>
                <a:gd name="T14" fmla="*/ 9 w 11"/>
                <a:gd name="T15" fmla="*/ 13 h 13"/>
                <a:gd name="T16" fmla="*/ 11 w 11"/>
                <a:gd name="T17" fmla="*/ 13 h 13"/>
                <a:gd name="T18" fmla="*/ 7 w 11"/>
                <a:gd name="T19" fmla="*/ 8 h 13"/>
                <a:gd name="T20" fmla="*/ 10 w 11"/>
                <a:gd name="T21" fmla="*/ 4 h 13"/>
                <a:gd name="T22" fmla="*/ 2 w 11"/>
                <a:gd name="T23" fmla="*/ 2 h 13"/>
                <a:gd name="T24" fmla="*/ 6 w 11"/>
                <a:gd name="T25" fmla="*/ 2 h 13"/>
                <a:gd name="T26" fmla="*/ 8 w 11"/>
                <a:gd name="T27" fmla="*/ 4 h 13"/>
                <a:gd name="T28" fmla="*/ 6 w 11"/>
                <a:gd name="T29" fmla="*/ 6 h 13"/>
                <a:gd name="T30" fmla="*/ 2 w 11"/>
                <a:gd name="T31" fmla="*/ 6 h 13"/>
                <a:gd name="T32" fmla="*/ 2 w 11"/>
                <a:gd name="T33" fmla="*/ 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" h="13">
                  <a:moveTo>
                    <a:pt x="10" y="4"/>
                  </a:moveTo>
                  <a:cubicBezTo>
                    <a:pt x="10" y="2"/>
                    <a:pt x="9" y="0"/>
                    <a:pt x="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9" y="8"/>
                    <a:pt x="10" y="6"/>
                    <a:pt x="10" y="4"/>
                  </a:cubicBezTo>
                  <a:close/>
                  <a:moveTo>
                    <a:pt x="2" y="2"/>
                  </a:moveTo>
                  <a:cubicBezTo>
                    <a:pt x="6" y="2"/>
                    <a:pt x="6" y="2"/>
                    <a:pt x="6" y="2"/>
                  </a:cubicBezTo>
                  <a:cubicBezTo>
                    <a:pt x="8" y="2"/>
                    <a:pt x="8" y="3"/>
                    <a:pt x="8" y="4"/>
                  </a:cubicBezTo>
                  <a:cubicBezTo>
                    <a:pt x="8" y="5"/>
                    <a:pt x="8" y="6"/>
                    <a:pt x="6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2"/>
                    <a:pt x="2" y="2"/>
                    <a:pt x="2" y="2"/>
                  </a:cubicBezTo>
                  <a:close/>
                </a:path>
              </a:pathLst>
            </a:custGeom>
            <a:solidFill>
              <a:srgbClr val="3D0F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9" name="Freeform 17"/>
            <p:cNvSpPr>
              <a:spLocks noEditPoints="1"/>
            </p:cNvSpPr>
            <p:nvPr/>
          </p:nvSpPr>
          <p:spPr bwMode="auto">
            <a:xfrm>
              <a:off x="5968" y="446"/>
              <a:ext cx="31" cy="31"/>
            </a:xfrm>
            <a:custGeom>
              <a:avLst/>
              <a:gdLst>
                <a:gd name="T0" fmla="*/ 19 w 31"/>
                <a:gd name="T1" fmla="*/ 0 h 31"/>
                <a:gd name="T2" fmla="*/ 14 w 31"/>
                <a:gd name="T3" fmla="*/ 0 h 31"/>
                <a:gd name="T4" fmla="*/ 0 w 31"/>
                <a:gd name="T5" fmla="*/ 31 h 31"/>
                <a:gd name="T6" fmla="*/ 5 w 31"/>
                <a:gd name="T7" fmla="*/ 31 h 31"/>
                <a:gd name="T8" fmla="*/ 7 w 31"/>
                <a:gd name="T9" fmla="*/ 24 h 31"/>
                <a:gd name="T10" fmla="*/ 24 w 31"/>
                <a:gd name="T11" fmla="*/ 24 h 31"/>
                <a:gd name="T12" fmla="*/ 26 w 31"/>
                <a:gd name="T13" fmla="*/ 31 h 31"/>
                <a:gd name="T14" fmla="*/ 31 w 31"/>
                <a:gd name="T15" fmla="*/ 31 h 31"/>
                <a:gd name="T16" fmla="*/ 19 w 31"/>
                <a:gd name="T17" fmla="*/ 0 h 31"/>
                <a:gd name="T18" fmla="*/ 19 w 31"/>
                <a:gd name="T19" fmla="*/ 0 h 31"/>
                <a:gd name="T20" fmla="*/ 19 w 31"/>
                <a:gd name="T21" fmla="*/ 0 h 31"/>
                <a:gd name="T22" fmla="*/ 21 w 31"/>
                <a:gd name="T23" fmla="*/ 19 h 31"/>
                <a:gd name="T24" fmla="*/ 10 w 31"/>
                <a:gd name="T25" fmla="*/ 19 h 31"/>
                <a:gd name="T26" fmla="*/ 17 w 31"/>
                <a:gd name="T27" fmla="*/ 5 h 31"/>
                <a:gd name="T28" fmla="*/ 21 w 31"/>
                <a:gd name="T29" fmla="*/ 19 h 31"/>
                <a:gd name="T30" fmla="*/ 21 w 31"/>
                <a:gd name="T31" fmla="*/ 1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" h="31">
                  <a:moveTo>
                    <a:pt x="19" y="0"/>
                  </a:moveTo>
                  <a:lnTo>
                    <a:pt x="14" y="0"/>
                  </a:lnTo>
                  <a:lnTo>
                    <a:pt x="0" y="31"/>
                  </a:lnTo>
                  <a:lnTo>
                    <a:pt x="5" y="31"/>
                  </a:lnTo>
                  <a:lnTo>
                    <a:pt x="7" y="24"/>
                  </a:lnTo>
                  <a:lnTo>
                    <a:pt x="24" y="24"/>
                  </a:lnTo>
                  <a:lnTo>
                    <a:pt x="26" y="31"/>
                  </a:lnTo>
                  <a:lnTo>
                    <a:pt x="31" y="31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9" y="0"/>
                  </a:lnTo>
                  <a:close/>
                  <a:moveTo>
                    <a:pt x="21" y="19"/>
                  </a:moveTo>
                  <a:lnTo>
                    <a:pt x="10" y="19"/>
                  </a:lnTo>
                  <a:lnTo>
                    <a:pt x="17" y="5"/>
                  </a:lnTo>
                  <a:lnTo>
                    <a:pt x="21" y="19"/>
                  </a:lnTo>
                  <a:lnTo>
                    <a:pt x="21" y="19"/>
                  </a:lnTo>
                  <a:close/>
                </a:path>
              </a:pathLst>
            </a:custGeom>
            <a:solidFill>
              <a:srgbClr val="3D0F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0" name="Freeform 18"/>
            <p:cNvSpPr>
              <a:spLocks/>
            </p:cNvSpPr>
            <p:nvPr/>
          </p:nvSpPr>
          <p:spPr bwMode="auto">
            <a:xfrm>
              <a:off x="6004" y="446"/>
              <a:ext cx="21" cy="31"/>
            </a:xfrm>
            <a:custGeom>
              <a:avLst/>
              <a:gdLst>
                <a:gd name="T0" fmla="*/ 4 w 21"/>
                <a:gd name="T1" fmla="*/ 0 h 31"/>
                <a:gd name="T2" fmla="*/ 0 w 21"/>
                <a:gd name="T3" fmla="*/ 0 h 31"/>
                <a:gd name="T4" fmla="*/ 0 w 21"/>
                <a:gd name="T5" fmla="*/ 31 h 31"/>
                <a:gd name="T6" fmla="*/ 21 w 21"/>
                <a:gd name="T7" fmla="*/ 31 h 31"/>
                <a:gd name="T8" fmla="*/ 21 w 21"/>
                <a:gd name="T9" fmla="*/ 26 h 31"/>
                <a:gd name="T10" fmla="*/ 4 w 21"/>
                <a:gd name="T11" fmla="*/ 26 h 31"/>
                <a:gd name="T12" fmla="*/ 4 w 21"/>
                <a:gd name="T13" fmla="*/ 0 h 31"/>
                <a:gd name="T14" fmla="*/ 4 w 21"/>
                <a:gd name="T1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31">
                  <a:moveTo>
                    <a:pt x="4" y="0"/>
                  </a:moveTo>
                  <a:lnTo>
                    <a:pt x="0" y="0"/>
                  </a:lnTo>
                  <a:lnTo>
                    <a:pt x="0" y="31"/>
                  </a:lnTo>
                  <a:lnTo>
                    <a:pt x="21" y="31"/>
                  </a:lnTo>
                  <a:lnTo>
                    <a:pt x="21" y="26"/>
                  </a:lnTo>
                  <a:lnTo>
                    <a:pt x="4" y="26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3D0F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1" name="Freeform 19"/>
            <p:cNvSpPr>
              <a:spLocks/>
            </p:cNvSpPr>
            <p:nvPr/>
          </p:nvSpPr>
          <p:spPr bwMode="auto">
            <a:xfrm>
              <a:off x="6027" y="446"/>
              <a:ext cx="5" cy="31"/>
            </a:xfrm>
            <a:custGeom>
              <a:avLst/>
              <a:gdLst>
                <a:gd name="T0" fmla="*/ 0 w 5"/>
                <a:gd name="T1" fmla="*/ 31 h 31"/>
                <a:gd name="T2" fmla="*/ 5 w 5"/>
                <a:gd name="T3" fmla="*/ 31 h 31"/>
                <a:gd name="T4" fmla="*/ 5 w 5"/>
                <a:gd name="T5" fmla="*/ 0 h 31"/>
                <a:gd name="T6" fmla="*/ 0 w 5"/>
                <a:gd name="T7" fmla="*/ 0 h 31"/>
                <a:gd name="T8" fmla="*/ 0 w 5"/>
                <a:gd name="T9" fmla="*/ 31 h 31"/>
                <a:gd name="T10" fmla="*/ 0 w 5"/>
                <a:gd name="T11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31">
                  <a:moveTo>
                    <a:pt x="0" y="31"/>
                  </a:moveTo>
                  <a:lnTo>
                    <a:pt x="5" y="31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31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3D0F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2" name="Freeform 20"/>
            <p:cNvSpPr>
              <a:spLocks noEditPoints="1"/>
            </p:cNvSpPr>
            <p:nvPr/>
          </p:nvSpPr>
          <p:spPr bwMode="auto">
            <a:xfrm>
              <a:off x="6037" y="446"/>
              <a:ext cx="33" cy="31"/>
            </a:xfrm>
            <a:custGeom>
              <a:avLst/>
              <a:gdLst>
                <a:gd name="T0" fmla="*/ 19 w 33"/>
                <a:gd name="T1" fmla="*/ 0 h 31"/>
                <a:gd name="T2" fmla="*/ 14 w 33"/>
                <a:gd name="T3" fmla="*/ 0 h 31"/>
                <a:gd name="T4" fmla="*/ 0 w 33"/>
                <a:gd name="T5" fmla="*/ 31 h 31"/>
                <a:gd name="T6" fmla="*/ 7 w 33"/>
                <a:gd name="T7" fmla="*/ 31 h 31"/>
                <a:gd name="T8" fmla="*/ 9 w 33"/>
                <a:gd name="T9" fmla="*/ 24 h 31"/>
                <a:gd name="T10" fmla="*/ 23 w 33"/>
                <a:gd name="T11" fmla="*/ 24 h 31"/>
                <a:gd name="T12" fmla="*/ 26 w 33"/>
                <a:gd name="T13" fmla="*/ 31 h 31"/>
                <a:gd name="T14" fmla="*/ 33 w 33"/>
                <a:gd name="T15" fmla="*/ 31 h 31"/>
                <a:gd name="T16" fmla="*/ 19 w 33"/>
                <a:gd name="T17" fmla="*/ 0 h 31"/>
                <a:gd name="T18" fmla="*/ 19 w 33"/>
                <a:gd name="T19" fmla="*/ 0 h 31"/>
                <a:gd name="T20" fmla="*/ 19 w 33"/>
                <a:gd name="T21" fmla="*/ 0 h 31"/>
                <a:gd name="T22" fmla="*/ 23 w 33"/>
                <a:gd name="T23" fmla="*/ 19 h 31"/>
                <a:gd name="T24" fmla="*/ 12 w 33"/>
                <a:gd name="T25" fmla="*/ 19 h 31"/>
                <a:gd name="T26" fmla="*/ 16 w 33"/>
                <a:gd name="T27" fmla="*/ 5 h 31"/>
                <a:gd name="T28" fmla="*/ 23 w 33"/>
                <a:gd name="T29" fmla="*/ 19 h 31"/>
                <a:gd name="T30" fmla="*/ 23 w 33"/>
                <a:gd name="T31" fmla="*/ 1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3" h="31">
                  <a:moveTo>
                    <a:pt x="19" y="0"/>
                  </a:moveTo>
                  <a:lnTo>
                    <a:pt x="14" y="0"/>
                  </a:lnTo>
                  <a:lnTo>
                    <a:pt x="0" y="31"/>
                  </a:lnTo>
                  <a:lnTo>
                    <a:pt x="7" y="31"/>
                  </a:lnTo>
                  <a:lnTo>
                    <a:pt x="9" y="24"/>
                  </a:lnTo>
                  <a:lnTo>
                    <a:pt x="23" y="24"/>
                  </a:lnTo>
                  <a:lnTo>
                    <a:pt x="26" y="31"/>
                  </a:lnTo>
                  <a:lnTo>
                    <a:pt x="33" y="31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9" y="0"/>
                  </a:lnTo>
                  <a:close/>
                  <a:moveTo>
                    <a:pt x="23" y="19"/>
                  </a:moveTo>
                  <a:lnTo>
                    <a:pt x="12" y="19"/>
                  </a:lnTo>
                  <a:lnTo>
                    <a:pt x="16" y="5"/>
                  </a:lnTo>
                  <a:lnTo>
                    <a:pt x="23" y="19"/>
                  </a:lnTo>
                  <a:lnTo>
                    <a:pt x="23" y="19"/>
                  </a:lnTo>
                  <a:close/>
                </a:path>
              </a:pathLst>
            </a:custGeom>
            <a:solidFill>
              <a:srgbClr val="3D0F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3" name="Freeform 21"/>
            <p:cNvSpPr>
              <a:spLocks/>
            </p:cNvSpPr>
            <p:nvPr/>
          </p:nvSpPr>
          <p:spPr bwMode="auto">
            <a:xfrm>
              <a:off x="6075" y="446"/>
              <a:ext cx="23" cy="31"/>
            </a:xfrm>
            <a:custGeom>
              <a:avLst/>
              <a:gdLst>
                <a:gd name="T0" fmla="*/ 19 w 23"/>
                <a:gd name="T1" fmla="*/ 21 h 31"/>
                <a:gd name="T2" fmla="*/ 2 w 23"/>
                <a:gd name="T3" fmla="*/ 0 h 31"/>
                <a:gd name="T4" fmla="*/ 0 w 23"/>
                <a:gd name="T5" fmla="*/ 0 h 31"/>
                <a:gd name="T6" fmla="*/ 0 w 23"/>
                <a:gd name="T7" fmla="*/ 31 h 31"/>
                <a:gd name="T8" fmla="*/ 4 w 23"/>
                <a:gd name="T9" fmla="*/ 31 h 31"/>
                <a:gd name="T10" fmla="*/ 4 w 23"/>
                <a:gd name="T11" fmla="*/ 10 h 31"/>
                <a:gd name="T12" fmla="*/ 21 w 23"/>
                <a:gd name="T13" fmla="*/ 31 h 31"/>
                <a:gd name="T14" fmla="*/ 23 w 23"/>
                <a:gd name="T15" fmla="*/ 31 h 31"/>
                <a:gd name="T16" fmla="*/ 23 w 23"/>
                <a:gd name="T17" fmla="*/ 0 h 31"/>
                <a:gd name="T18" fmla="*/ 19 w 23"/>
                <a:gd name="T19" fmla="*/ 0 h 31"/>
                <a:gd name="T20" fmla="*/ 19 w 23"/>
                <a:gd name="T21" fmla="*/ 21 h 31"/>
                <a:gd name="T22" fmla="*/ 19 w 23"/>
                <a:gd name="T23" fmla="*/ 2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31">
                  <a:moveTo>
                    <a:pt x="19" y="21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31"/>
                  </a:lnTo>
                  <a:lnTo>
                    <a:pt x="4" y="31"/>
                  </a:lnTo>
                  <a:lnTo>
                    <a:pt x="4" y="10"/>
                  </a:lnTo>
                  <a:lnTo>
                    <a:pt x="21" y="31"/>
                  </a:lnTo>
                  <a:lnTo>
                    <a:pt x="23" y="31"/>
                  </a:lnTo>
                  <a:lnTo>
                    <a:pt x="23" y="0"/>
                  </a:lnTo>
                  <a:lnTo>
                    <a:pt x="19" y="0"/>
                  </a:lnTo>
                  <a:lnTo>
                    <a:pt x="19" y="21"/>
                  </a:lnTo>
                  <a:lnTo>
                    <a:pt x="19" y="21"/>
                  </a:lnTo>
                  <a:close/>
                </a:path>
              </a:pathLst>
            </a:custGeom>
            <a:solidFill>
              <a:srgbClr val="3D0F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4" name="Freeform 22"/>
            <p:cNvSpPr>
              <a:spLocks/>
            </p:cNvSpPr>
            <p:nvPr/>
          </p:nvSpPr>
          <p:spPr bwMode="auto">
            <a:xfrm>
              <a:off x="6120" y="446"/>
              <a:ext cx="28" cy="31"/>
            </a:xfrm>
            <a:custGeom>
              <a:avLst/>
              <a:gdLst>
                <a:gd name="T0" fmla="*/ 10 w 12"/>
                <a:gd name="T1" fmla="*/ 10 h 13"/>
                <a:gd name="T2" fmla="*/ 7 w 12"/>
                <a:gd name="T3" fmla="*/ 11 h 13"/>
                <a:gd name="T4" fmla="*/ 2 w 12"/>
                <a:gd name="T5" fmla="*/ 6 h 13"/>
                <a:gd name="T6" fmla="*/ 7 w 12"/>
                <a:gd name="T7" fmla="*/ 2 h 13"/>
                <a:gd name="T8" fmla="*/ 10 w 12"/>
                <a:gd name="T9" fmla="*/ 3 h 13"/>
                <a:gd name="T10" fmla="*/ 10 w 12"/>
                <a:gd name="T11" fmla="*/ 3 h 13"/>
                <a:gd name="T12" fmla="*/ 11 w 12"/>
                <a:gd name="T13" fmla="*/ 2 h 13"/>
                <a:gd name="T14" fmla="*/ 11 w 12"/>
                <a:gd name="T15" fmla="*/ 2 h 13"/>
                <a:gd name="T16" fmla="*/ 7 w 12"/>
                <a:gd name="T17" fmla="*/ 0 h 13"/>
                <a:gd name="T18" fmla="*/ 2 w 12"/>
                <a:gd name="T19" fmla="*/ 2 h 13"/>
                <a:gd name="T20" fmla="*/ 0 w 12"/>
                <a:gd name="T21" fmla="*/ 6 h 13"/>
                <a:gd name="T22" fmla="*/ 7 w 12"/>
                <a:gd name="T23" fmla="*/ 13 h 13"/>
                <a:gd name="T24" fmla="*/ 11 w 12"/>
                <a:gd name="T25" fmla="*/ 11 h 13"/>
                <a:gd name="T26" fmla="*/ 12 w 12"/>
                <a:gd name="T27" fmla="*/ 11 h 13"/>
                <a:gd name="T28" fmla="*/ 10 w 12"/>
                <a:gd name="T29" fmla="*/ 9 h 13"/>
                <a:gd name="T30" fmla="*/ 10 w 12"/>
                <a:gd name="T31" fmla="*/ 1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" h="13">
                  <a:moveTo>
                    <a:pt x="10" y="10"/>
                  </a:moveTo>
                  <a:cubicBezTo>
                    <a:pt x="9" y="10"/>
                    <a:pt x="8" y="11"/>
                    <a:pt x="7" y="11"/>
                  </a:cubicBezTo>
                  <a:cubicBezTo>
                    <a:pt x="3" y="11"/>
                    <a:pt x="2" y="9"/>
                    <a:pt x="2" y="6"/>
                  </a:cubicBezTo>
                  <a:cubicBezTo>
                    <a:pt x="2" y="4"/>
                    <a:pt x="4" y="2"/>
                    <a:pt x="7" y="2"/>
                  </a:cubicBezTo>
                  <a:cubicBezTo>
                    <a:pt x="8" y="2"/>
                    <a:pt x="9" y="2"/>
                    <a:pt x="10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0" y="1"/>
                    <a:pt x="8" y="0"/>
                    <a:pt x="7" y="0"/>
                  </a:cubicBezTo>
                  <a:cubicBezTo>
                    <a:pt x="5" y="0"/>
                    <a:pt x="3" y="0"/>
                    <a:pt x="2" y="2"/>
                  </a:cubicBezTo>
                  <a:cubicBezTo>
                    <a:pt x="1" y="3"/>
                    <a:pt x="0" y="5"/>
                    <a:pt x="0" y="6"/>
                  </a:cubicBezTo>
                  <a:cubicBezTo>
                    <a:pt x="0" y="10"/>
                    <a:pt x="2" y="13"/>
                    <a:pt x="7" y="13"/>
                  </a:cubicBezTo>
                  <a:cubicBezTo>
                    <a:pt x="8" y="13"/>
                    <a:pt x="10" y="12"/>
                    <a:pt x="11" y="1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" y="10"/>
                    <a:pt x="10" y="10"/>
                    <a:pt x="10" y="10"/>
                  </a:cubicBezTo>
                  <a:close/>
                </a:path>
              </a:pathLst>
            </a:custGeom>
            <a:solidFill>
              <a:srgbClr val="3D0F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5" name="Freeform 23"/>
            <p:cNvSpPr>
              <a:spLocks noEditPoints="1"/>
            </p:cNvSpPr>
            <p:nvPr/>
          </p:nvSpPr>
          <p:spPr bwMode="auto">
            <a:xfrm>
              <a:off x="6148" y="446"/>
              <a:ext cx="33" cy="31"/>
            </a:xfrm>
            <a:custGeom>
              <a:avLst/>
              <a:gdLst>
                <a:gd name="T0" fmla="*/ 19 w 33"/>
                <a:gd name="T1" fmla="*/ 0 h 31"/>
                <a:gd name="T2" fmla="*/ 14 w 33"/>
                <a:gd name="T3" fmla="*/ 0 h 31"/>
                <a:gd name="T4" fmla="*/ 0 w 33"/>
                <a:gd name="T5" fmla="*/ 31 h 31"/>
                <a:gd name="T6" fmla="*/ 5 w 33"/>
                <a:gd name="T7" fmla="*/ 31 h 31"/>
                <a:gd name="T8" fmla="*/ 9 w 33"/>
                <a:gd name="T9" fmla="*/ 24 h 31"/>
                <a:gd name="T10" fmla="*/ 24 w 33"/>
                <a:gd name="T11" fmla="*/ 24 h 31"/>
                <a:gd name="T12" fmla="*/ 26 w 33"/>
                <a:gd name="T13" fmla="*/ 31 h 31"/>
                <a:gd name="T14" fmla="*/ 33 w 33"/>
                <a:gd name="T15" fmla="*/ 31 h 31"/>
                <a:gd name="T16" fmla="*/ 19 w 33"/>
                <a:gd name="T17" fmla="*/ 0 h 31"/>
                <a:gd name="T18" fmla="*/ 19 w 33"/>
                <a:gd name="T19" fmla="*/ 0 h 31"/>
                <a:gd name="T20" fmla="*/ 19 w 33"/>
                <a:gd name="T21" fmla="*/ 0 h 31"/>
                <a:gd name="T22" fmla="*/ 21 w 33"/>
                <a:gd name="T23" fmla="*/ 19 h 31"/>
                <a:gd name="T24" fmla="*/ 9 w 33"/>
                <a:gd name="T25" fmla="*/ 19 h 31"/>
                <a:gd name="T26" fmla="*/ 16 w 33"/>
                <a:gd name="T27" fmla="*/ 5 h 31"/>
                <a:gd name="T28" fmla="*/ 21 w 33"/>
                <a:gd name="T29" fmla="*/ 19 h 31"/>
                <a:gd name="T30" fmla="*/ 21 w 33"/>
                <a:gd name="T31" fmla="*/ 1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3" h="31">
                  <a:moveTo>
                    <a:pt x="19" y="0"/>
                  </a:moveTo>
                  <a:lnTo>
                    <a:pt x="14" y="0"/>
                  </a:lnTo>
                  <a:lnTo>
                    <a:pt x="0" y="31"/>
                  </a:lnTo>
                  <a:lnTo>
                    <a:pt x="5" y="31"/>
                  </a:lnTo>
                  <a:lnTo>
                    <a:pt x="9" y="24"/>
                  </a:lnTo>
                  <a:lnTo>
                    <a:pt x="24" y="24"/>
                  </a:lnTo>
                  <a:lnTo>
                    <a:pt x="26" y="31"/>
                  </a:lnTo>
                  <a:lnTo>
                    <a:pt x="33" y="31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9" y="0"/>
                  </a:lnTo>
                  <a:close/>
                  <a:moveTo>
                    <a:pt x="21" y="19"/>
                  </a:moveTo>
                  <a:lnTo>
                    <a:pt x="9" y="19"/>
                  </a:lnTo>
                  <a:lnTo>
                    <a:pt x="16" y="5"/>
                  </a:lnTo>
                  <a:lnTo>
                    <a:pt x="21" y="19"/>
                  </a:lnTo>
                  <a:lnTo>
                    <a:pt x="21" y="19"/>
                  </a:lnTo>
                  <a:close/>
                </a:path>
              </a:pathLst>
            </a:custGeom>
            <a:solidFill>
              <a:srgbClr val="3D0F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6" name="Freeform 24"/>
            <p:cNvSpPr>
              <a:spLocks/>
            </p:cNvSpPr>
            <p:nvPr/>
          </p:nvSpPr>
          <p:spPr bwMode="auto">
            <a:xfrm>
              <a:off x="6179" y="446"/>
              <a:ext cx="23" cy="31"/>
            </a:xfrm>
            <a:custGeom>
              <a:avLst/>
              <a:gdLst>
                <a:gd name="T0" fmla="*/ 0 w 23"/>
                <a:gd name="T1" fmla="*/ 5 h 31"/>
                <a:gd name="T2" fmla="*/ 9 w 23"/>
                <a:gd name="T3" fmla="*/ 5 h 31"/>
                <a:gd name="T4" fmla="*/ 9 w 23"/>
                <a:gd name="T5" fmla="*/ 31 h 31"/>
                <a:gd name="T6" fmla="*/ 14 w 23"/>
                <a:gd name="T7" fmla="*/ 31 h 31"/>
                <a:gd name="T8" fmla="*/ 14 w 23"/>
                <a:gd name="T9" fmla="*/ 5 h 31"/>
                <a:gd name="T10" fmla="*/ 23 w 23"/>
                <a:gd name="T11" fmla="*/ 5 h 31"/>
                <a:gd name="T12" fmla="*/ 23 w 23"/>
                <a:gd name="T13" fmla="*/ 0 h 31"/>
                <a:gd name="T14" fmla="*/ 0 w 23"/>
                <a:gd name="T15" fmla="*/ 0 h 31"/>
                <a:gd name="T16" fmla="*/ 0 w 23"/>
                <a:gd name="T17" fmla="*/ 5 h 31"/>
                <a:gd name="T18" fmla="*/ 0 w 23"/>
                <a:gd name="T19" fmla="*/ 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" h="31">
                  <a:moveTo>
                    <a:pt x="0" y="5"/>
                  </a:moveTo>
                  <a:lnTo>
                    <a:pt x="9" y="5"/>
                  </a:lnTo>
                  <a:lnTo>
                    <a:pt x="9" y="31"/>
                  </a:lnTo>
                  <a:lnTo>
                    <a:pt x="14" y="31"/>
                  </a:lnTo>
                  <a:lnTo>
                    <a:pt x="14" y="5"/>
                  </a:lnTo>
                  <a:lnTo>
                    <a:pt x="23" y="5"/>
                  </a:lnTo>
                  <a:lnTo>
                    <a:pt x="23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3D0F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7" name="Freeform 25"/>
            <p:cNvSpPr>
              <a:spLocks/>
            </p:cNvSpPr>
            <p:nvPr/>
          </p:nvSpPr>
          <p:spPr bwMode="auto">
            <a:xfrm>
              <a:off x="6207" y="446"/>
              <a:ext cx="26" cy="31"/>
            </a:xfrm>
            <a:custGeom>
              <a:avLst/>
              <a:gdLst>
                <a:gd name="T0" fmla="*/ 21 w 26"/>
                <a:gd name="T1" fmla="*/ 12 h 31"/>
                <a:gd name="T2" fmla="*/ 5 w 26"/>
                <a:gd name="T3" fmla="*/ 12 h 31"/>
                <a:gd name="T4" fmla="*/ 5 w 26"/>
                <a:gd name="T5" fmla="*/ 0 h 31"/>
                <a:gd name="T6" fmla="*/ 0 w 26"/>
                <a:gd name="T7" fmla="*/ 0 h 31"/>
                <a:gd name="T8" fmla="*/ 0 w 26"/>
                <a:gd name="T9" fmla="*/ 31 h 31"/>
                <a:gd name="T10" fmla="*/ 5 w 26"/>
                <a:gd name="T11" fmla="*/ 31 h 31"/>
                <a:gd name="T12" fmla="*/ 5 w 26"/>
                <a:gd name="T13" fmla="*/ 17 h 31"/>
                <a:gd name="T14" fmla="*/ 21 w 26"/>
                <a:gd name="T15" fmla="*/ 17 h 31"/>
                <a:gd name="T16" fmla="*/ 21 w 26"/>
                <a:gd name="T17" fmla="*/ 31 h 31"/>
                <a:gd name="T18" fmla="*/ 26 w 26"/>
                <a:gd name="T19" fmla="*/ 31 h 31"/>
                <a:gd name="T20" fmla="*/ 26 w 26"/>
                <a:gd name="T21" fmla="*/ 0 h 31"/>
                <a:gd name="T22" fmla="*/ 21 w 26"/>
                <a:gd name="T23" fmla="*/ 0 h 31"/>
                <a:gd name="T24" fmla="*/ 21 w 26"/>
                <a:gd name="T25" fmla="*/ 12 h 31"/>
                <a:gd name="T26" fmla="*/ 21 w 26"/>
                <a:gd name="T27" fmla="*/ 1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6" h="31">
                  <a:moveTo>
                    <a:pt x="21" y="12"/>
                  </a:moveTo>
                  <a:lnTo>
                    <a:pt x="5" y="12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31"/>
                  </a:lnTo>
                  <a:lnTo>
                    <a:pt x="5" y="31"/>
                  </a:lnTo>
                  <a:lnTo>
                    <a:pt x="5" y="17"/>
                  </a:lnTo>
                  <a:lnTo>
                    <a:pt x="21" y="17"/>
                  </a:lnTo>
                  <a:lnTo>
                    <a:pt x="21" y="31"/>
                  </a:lnTo>
                  <a:lnTo>
                    <a:pt x="26" y="31"/>
                  </a:lnTo>
                  <a:lnTo>
                    <a:pt x="26" y="0"/>
                  </a:lnTo>
                  <a:lnTo>
                    <a:pt x="21" y="0"/>
                  </a:lnTo>
                  <a:lnTo>
                    <a:pt x="21" y="12"/>
                  </a:lnTo>
                  <a:lnTo>
                    <a:pt x="21" y="12"/>
                  </a:lnTo>
                  <a:close/>
                </a:path>
              </a:pathLst>
            </a:custGeom>
            <a:solidFill>
              <a:srgbClr val="3D0F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8" name="Freeform 26"/>
            <p:cNvSpPr>
              <a:spLocks noEditPoints="1"/>
            </p:cNvSpPr>
            <p:nvPr/>
          </p:nvSpPr>
          <p:spPr bwMode="auto">
            <a:xfrm>
              <a:off x="6238" y="446"/>
              <a:ext cx="31" cy="31"/>
            </a:xfrm>
            <a:custGeom>
              <a:avLst/>
              <a:gdLst>
                <a:gd name="T0" fmla="*/ 6 w 13"/>
                <a:gd name="T1" fmla="*/ 0 h 13"/>
                <a:gd name="T2" fmla="*/ 0 w 13"/>
                <a:gd name="T3" fmla="*/ 6 h 13"/>
                <a:gd name="T4" fmla="*/ 6 w 13"/>
                <a:gd name="T5" fmla="*/ 13 h 13"/>
                <a:gd name="T6" fmla="*/ 13 w 13"/>
                <a:gd name="T7" fmla="*/ 6 h 13"/>
                <a:gd name="T8" fmla="*/ 6 w 13"/>
                <a:gd name="T9" fmla="*/ 0 h 13"/>
                <a:gd name="T10" fmla="*/ 6 w 13"/>
                <a:gd name="T11" fmla="*/ 11 h 13"/>
                <a:gd name="T12" fmla="*/ 2 w 13"/>
                <a:gd name="T13" fmla="*/ 6 h 13"/>
                <a:gd name="T14" fmla="*/ 6 w 13"/>
                <a:gd name="T15" fmla="*/ 2 h 13"/>
                <a:gd name="T16" fmla="*/ 11 w 13"/>
                <a:gd name="T17" fmla="*/ 6 h 13"/>
                <a:gd name="T18" fmla="*/ 6 w 13"/>
                <a:gd name="T19" fmla="*/ 1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13">
                  <a:moveTo>
                    <a:pt x="6" y="0"/>
                  </a:moveTo>
                  <a:cubicBezTo>
                    <a:pt x="3" y="0"/>
                    <a:pt x="0" y="3"/>
                    <a:pt x="0" y="6"/>
                  </a:cubicBezTo>
                  <a:cubicBezTo>
                    <a:pt x="0" y="10"/>
                    <a:pt x="2" y="13"/>
                    <a:pt x="6" y="13"/>
                  </a:cubicBezTo>
                  <a:cubicBezTo>
                    <a:pt x="11" y="13"/>
                    <a:pt x="13" y="10"/>
                    <a:pt x="13" y="6"/>
                  </a:cubicBezTo>
                  <a:cubicBezTo>
                    <a:pt x="13" y="3"/>
                    <a:pt x="11" y="0"/>
                    <a:pt x="6" y="0"/>
                  </a:cubicBezTo>
                  <a:close/>
                  <a:moveTo>
                    <a:pt x="6" y="11"/>
                  </a:moveTo>
                  <a:cubicBezTo>
                    <a:pt x="3" y="11"/>
                    <a:pt x="2" y="9"/>
                    <a:pt x="2" y="6"/>
                  </a:cubicBezTo>
                  <a:cubicBezTo>
                    <a:pt x="2" y="4"/>
                    <a:pt x="3" y="2"/>
                    <a:pt x="6" y="2"/>
                  </a:cubicBezTo>
                  <a:cubicBezTo>
                    <a:pt x="9" y="2"/>
                    <a:pt x="11" y="4"/>
                    <a:pt x="11" y="6"/>
                  </a:cubicBezTo>
                  <a:cubicBezTo>
                    <a:pt x="11" y="9"/>
                    <a:pt x="9" y="11"/>
                    <a:pt x="6" y="11"/>
                  </a:cubicBezTo>
                  <a:close/>
                </a:path>
              </a:pathLst>
            </a:custGeom>
            <a:solidFill>
              <a:srgbClr val="3D0F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9" name="Freeform 27"/>
            <p:cNvSpPr>
              <a:spLocks/>
            </p:cNvSpPr>
            <p:nvPr/>
          </p:nvSpPr>
          <p:spPr bwMode="auto">
            <a:xfrm>
              <a:off x="6273" y="446"/>
              <a:ext cx="22" cy="31"/>
            </a:xfrm>
            <a:custGeom>
              <a:avLst/>
              <a:gdLst>
                <a:gd name="T0" fmla="*/ 5 w 22"/>
                <a:gd name="T1" fmla="*/ 0 h 31"/>
                <a:gd name="T2" fmla="*/ 0 w 22"/>
                <a:gd name="T3" fmla="*/ 0 h 31"/>
                <a:gd name="T4" fmla="*/ 0 w 22"/>
                <a:gd name="T5" fmla="*/ 31 h 31"/>
                <a:gd name="T6" fmla="*/ 22 w 22"/>
                <a:gd name="T7" fmla="*/ 31 h 31"/>
                <a:gd name="T8" fmla="*/ 22 w 22"/>
                <a:gd name="T9" fmla="*/ 26 h 31"/>
                <a:gd name="T10" fmla="*/ 5 w 22"/>
                <a:gd name="T11" fmla="*/ 26 h 31"/>
                <a:gd name="T12" fmla="*/ 5 w 22"/>
                <a:gd name="T13" fmla="*/ 0 h 31"/>
                <a:gd name="T14" fmla="*/ 5 w 22"/>
                <a:gd name="T1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" h="31">
                  <a:moveTo>
                    <a:pt x="5" y="0"/>
                  </a:moveTo>
                  <a:lnTo>
                    <a:pt x="0" y="0"/>
                  </a:lnTo>
                  <a:lnTo>
                    <a:pt x="0" y="31"/>
                  </a:lnTo>
                  <a:lnTo>
                    <a:pt x="22" y="31"/>
                  </a:lnTo>
                  <a:lnTo>
                    <a:pt x="22" y="26"/>
                  </a:lnTo>
                  <a:lnTo>
                    <a:pt x="5" y="26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3D0F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0" name="Freeform 28"/>
            <p:cNvSpPr>
              <a:spLocks/>
            </p:cNvSpPr>
            <p:nvPr/>
          </p:nvSpPr>
          <p:spPr bwMode="auto">
            <a:xfrm>
              <a:off x="6297" y="446"/>
              <a:ext cx="5" cy="31"/>
            </a:xfrm>
            <a:custGeom>
              <a:avLst/>
              <a:gdLst>
                <a:gd name="T0" fmla="*/ 0 w 5"/>
                <a:gd name="T1" fmla="*/ 31 h 31"/>
                <a:gd name="T2" fmla="*/ 5 w 5"/>
                <a:gd name="T3" fmla="*/ 31 h 31"/>
                <a:gd name="T4" fmla="*/ 5 w 5"/>
                <a:gd name="T5" fmla="*/ 0 h 31"/>
                <a:gd name="T6" fmla="*/ 0 w 5"/>
                <a:gd name="T7" fmla="*/ 0 h 31"/>
                <a:gd name="T8" fmla="*/ 0 w 5"/>
                <a:gd name="T9" fmla="*/ 31 h 31"/>
                <a:gd name="T10" fmla="*/ 0 w 5"/>
                <a:gd name="T11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31">
                  <a:moveTo>
                    <a:pt x="0" y="31"/>
                  </a:moveTo>
                  <a:lnTo>
                    <a:pt x="5" y="31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31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3D0F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1" name="Freeform 29"/>
            <p:cNvSpPr>
              <a:spLocks/>
            </p:cNvSpPr>
            <p:nvPr/>
          </p:nvSpPr>
          <p:spPr bwMode="auto">
            <a:xfrm>
              <a:off x="6309" y="446"/>
              <a:ext cx="26" cy="31"/>
            </a:xfrm>
            <a:custGeom>
              <a:avLst/>
              <a:gdLst>
                <a:gd name="T0" fmla="*/ 9 w 11"/>
                <a:gd name="T1" fmla="*/ 10 h 13"/>
                <a:gd name="T2" fmla="*/ 6 w 11"/>
                <a:gd name="T3" fmla="*/ 11 h 13"/>
                <a:gd name="T4" fmla="*/ 2 w 11"/>
                <a:gd name="T5" fmla="*/ 6 h 13"/>
                <a:gd name="T6" fmla="*/ 6 w 11"/>
                <a:gd name="T7" fmla="*/ 2 h 13"/>
                <a:gd name="T8" fmla="*/ 9 w 11"/>
                <a:gd name="T9" fmla="*/ 3 h 13"/>
                <a:gd name="T10" fmla="*/ 10 w 11"/>
                <a:gd name="T11" fmla="*/ 3 h 13"/>
                <a:gd name="T12" fmla="*/ 11 w 11"/>
                <a:gd name="T13" fmla="*/ 2 h 13"/>
                <a:gd name="T14" fmla="*/ 11 w 11"/>
                <a:gd name="T15" fmla="*/ 2 h 13"/>
                <a:gd name="T16" fmla="*/ 6 w 11"/>
                <a:gd name="T17" fmla="*/ 0 h 13"/>
                <a:gd name="T18" fmla="*/ 1 w 11"/>
                <a:gd name="T19" fmla="*/ 2 h 13"/>
                <a:gd name="T20" fmla="*/ 0 w 11"/>
                <a:gd name="T21" fmla="*/ 6 h 13"/>
                <a:gd name="T22" fmla="*/ 6 w 11"/>
                <a:gd name="T23" fmla="*/ 13 h 13"/>
                <a:gd name="T24" fmla="*/ 11 w 11"/>
                <a:gd name="T25" fmla="*/ 11 h 13"/>
                <a:gd name="T26" fmla="*/ 11 w 11"/>
                <a:gd name="T27" fmla="*/ 11 h 13"/>
                <a:gd name="T28" fmla="*/ 10 w 11"/>
                <a:gd name="T29" fmla="*/ 9 h 13"/>
                <a:gd name="T30" fmla="*/ 9 w 11"/>
                <a:gd name="T31" fmla="*/ 1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" h="13">
                  <a:moveTo>
                    <a:pt x="9" y="10"/>
                  </a:moveTo>
                  <a:cubicBezTo>
                    <a:pt x="9" y="10"/>
                    <a:pt x="7" y="11"/>
                    <a:pt x="6" y="11"/>
                  </a:cubicBezTo>
                  <a:cubicBezTo>
                    <a:pt x="3" y="11"/>
                    <a:pt x="2" y="9"/>
                    <a:pt x="2" y="6"/>
                  </a:cubicBezTo>
                  <a:cubicBezTo>
                    <a:pt x="2" y="4"/>
                    <a:pt x="3" y="2"/>
                    <a:pt x="6" y="2"/>
                  </a:cubicBezTo>
                  <a:cubicBezTo>
                    <a:pt x="7" y="2"/>
                    <a:pt x="8" y="2"/>
                    <a:pt x="9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9" y="1"/>
                    <a:pt x="8" y="0"/>
                    <a:pt x="6" y="0"/>
                  </a:cubicBezTo>
                  <a:cubicBezTo>
                    <a:pt x="4" y="0"/>
                    <a:pt x="3" y="0"/>
                    <a:pt x="1" y="2"/>
                  </a:cubicBezTo>
                  <a:cubicBezTo>
                    <a:pt x="0" y="3"/>
                    <a:pt x="0" y="5"/>
                    <a:pt x="0" y="6"/>
                  </a:cubicBezTo>
                  <a:cubicBezTo>
                    <a:pt x="0" y="10"/>
                    <a:pt x="2" y="13"/>
                    <a:pt x="6" y="13"/>
                  </a:cubicBezTo>
                  <a:cubicBezTo>
                    <a:pt x="8" y="13"/>
                    <a:pt x="10" y="12"/>
                    <a:pt x="11" y="11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9" y="10"/>
                    <a:pt x="9" y="10"/>
                    <a:pt x="9" y="10"/>
                  </a:cubicBezTo>
                  <a:close/>
                </a:path>
              </a:pathLst>
            </a:custGeom>
            <a:solidFill>
              <a:srgbClr val="3D0F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2" name="Freeform 30"/>
            <p:cNvSpPr>
              <a:spLocks/>
            </p:cNvSpPr>
            <p:nvPr/>
          </p:nvSpPr>
          <p:spPr bwMode="auto">
            <a:xfrm>
              <a:off x="6354" y="446"/>
              <a:ext cx="26" cy="31"/>
            </a:xfrm>
            <a:custGeom>
              <a:avLst/>
              <a:gdLst>
                <a:gd name="T0" fmla="*/ 9 w 11"/>
                <a:gd name="T1" fmla="*/ 8 h 13"/>
                <a:gd name="T2" fmla="*/ 5 w 11"/>
                <a:gd name="T3" fmla="*/ 11 h 13"/>
                <a:gd name="T4" fmla="*/ 2 w 11"/>
                <a:gd name="T5" fmla="*/ 8 h 13"/>
                <a:gd name="T6" fmla="*/ 2 w 11"/>
                <a:gd name="T7" fmla="*/ 0 h 13"/>
                <a:gd name="T8" fmla="*/ 0 w 11"/>
                <a:gd name="T9" fmla="*/ 0 h 13"/>
                <a:gd name="T10" fmla="*/ 0 w 11"/>
                <a:gd name="T11" fmla="*/ 8 h 13"/>
                <a:gd name="T12" fmla="*/ 5 w 11"/>
                <a:gd name="T13" fmla="*/ 13 h 13"/>
                <a:gd name="T14" fmla="*/ 11 w 11"/>
                <a:gd name="T15" fmla="*/ 8 h 13"/>
                <a:gd name="T16" fmla="*/ 11 w 11"/>
                <a:gd name="T17" fmla="*/ 0 h 13"/>
                <a:gd name="T18" fmla="*/ 9 w 11"/>
                <a:gd name="T19" fmla="*/ 0 h 13"/>
                <a:gd name="T20" fmla="*/ 9 w 11"/>
                <a:gd name="T21" fmla="*/ 8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" h="13">
                  <a:moveTo>
                    <a:pt x="9" y="8"/>
                  </a:moveTo>
                  <a:cubicBezTo>
                    <a:pt x="9" y="10"/>
                    <a:pt x="7" y="11"/>
                    <a:pt x="5" y="11"/>
                  </a:cubicBezTo>
                  <a:cubicBezTo>
                    <a:pt x="4" y="11"/>
                    <a:pt x="2" y="10"/>
                    <a:pt x="2" y="8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11"/>
                    <a:pt x="3" y="13"/>
                    <a:pt x="5" y="13"/>
                  </a:cubicBezTo>
                  <a:cubicBezTo>
                    <a:pt x="8" y="13"/>
                    <a:pt x="11" y="11"/>
                    <a:pt x="11" y="8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8"/>
                    <a:pt x="9" y="8"/>
                    <a:pt x="9" y="8"/>
                  </a:cubicBezTo>
                  <a:close/>
                </a:path>
              </a:pathLst>
            </a:custGeom>
            <a:solidFill>
              <a:srgbClr val="3D0F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3" name="Freeform 31"/>
            <p:cNvSpPr>
              <a:spLocks/>
            </p:cNvSpPr>
            <p:nvPr/>
          </p:nvSpPr>
          <p:spPr bwMode="auto">
            <a:xfrm>
              <a:off x="6387" y="446"/>
              <a:ext cx="23" cy="31"/>
            </a:xfrm>
            <a:custGeom>
              <a:avLst/>
              <a:gdLst>
                <a:gd name="T0" fmla="*/ 19 w 23"/>
                <a:gd name="T1" fmla="*/ 21 h 31"/>
                <a:gd name="T2" fmla="*/ 2 w 23"/>
                <a:gd name="T3" fmla="*/ 0 h 31"/>
                <a:gd name="T4" fmla="*/ 0 w 23"/>
                <a:gd name="T5" fmla="*/ 0 h 31"/>
                <a:gd name="T6" fmla="*/ 0 w 23"/>
                <a:gd name="T7" fmla="*/ 31 h 31"/>
                <a:gd name="T8" fmla="*/ 4 w 23"/>
                <a:gd name="T9" fmla="*/ 31 h 31"/>
                <a:gd name="T10" fmla="*/ 4 w 23"/>
                <a:gd name="T11" fmla="*/ 10 h 31"/>
                <a:gd name="T12" fmla="*/ 21 w 23"/>
                <a:gd name="T13" fmla="*/ 31 h 31"/>
                <a:gd name="T14" fmla="*/ 23 w 23"/>
                <a:gd name="T15" fmla="*/ 31 h 31"/>
                <a:gd name="T16" fmla="*/ 23 w 23"/>
                <a:gd name="T17" fmla="*/ 0 h 31"/>
                <a:gd name="T18" fmla="*/ 19 w 23"/>
                <a:gd name="T19" fmla="*/ 0 h 31"/>
                <a:gd name="T20" fmla="*/ 19 w 23"/>
                <a:gd name="T21" fmla="*/ 21 h 31"/>
                <a:gd name="T22" fmla="*/ 19 w 23"/>
                <a:gd name="T23" fmla="*/ 2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31">
                  <a:moveTo>
                    <a:pt x="19" y="21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31"/>
                  </a:lnTo>
                  <a:lnTo>
                    <a:pt x="4" y="31"/>
                  </a:lnTo>
                  <a:lnTo>
                    <a:pt x="4" y="10"/>
                  </a:lnTo>
                  <a:lnTo>
                    <a:pt x="21" y="31"/>
                  </a:lnTo>
                  <a:lnTo>
                    <a:pt x="23" y="31"/>
                  </a:lnTo>
                  <a:lnTo>
                    <a:pt x="23" y="0"/>
                  </a:lnTo>
                  <a:lnTo>
                    <a:pt x="19" y="0"/>
                  </a:lnTo>
                  <a:lnTo>
                    <a:pt x="19" y="21"/>
                  </a:lnTo>
                  <a:lnTo>
                    <a:pt x="19" y="21"/>
                  </a:lnTo>
                  <a:close/>
                </a:path>
              </a:pathLst>
            </a:custGeom>
            <a:solidFill>
              <a:srgbClr val="3D0F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4" name="Freeform 32"/>
            <p:cNvSpPr>
              <a:spLocks/>
            </p:cNvSpPr>
            <p:nvPr/>
          </p:nvSpPr>
          <p:spPr bwMode="auto">
            <a:xfrm>
              <a:off x="6420" y="446"/>
              <a:ext cx="5" cy="31"/>
            </a:xfrm>
            <a:custGeom>
              <a:avLst/>
              <a:gdLst>
                <a:gd name="T0" fmla="*/ 0 w 5"/>
                <a:gd name="T1" fmla="*/ 31 h 31"/>
                <a:gd name="T2" fmla="*/ 5 w 5"/>
                <a:gd name="T3" fmla="*/ 31 h 31"/>
                <a:gd name="T4" fmla="*/ 5 w 5"/>
                <a:gd name="T5" fmla="*/ 0 h 31"/>
                <a:gd name="T6" fmla="*/ 0 w 5"/>
                <a:gd name="T7" fmla="*/ 0 h 31"/>
                <a:gd name="T8" fmla="*/ 0 w 5"/>
                <a:gd name="T9" fmla="*/ 31 h 31"/>
                <a:gd name="T10" fmla="*/ 0 w 5"/>
                <a:gd name="T11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31">
                  <a:moveTo>
                    <a:pt x="0" y="31"/>
                  </a:moveTo>
                  <a:lnTo>
                    <a:pt x="5" y="31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31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3D0F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5" name="Freeform 33"/>
            <p:cNvSpPr>
              <a:spLocks/>
            </p:cNvSpPr>
            <p:nvPr/>
          </p:nvSpPr>
          <p:spPr bwMode="auto">
            <a:xfrm>
              <a:off x="6429" y="446"/>
              <a:ext cx="29" cy="31"/>
            </a:xfrm>
            <a:custGeom>
              <a:avLst/>
              <a:gdLst>
                <a:gd name="T0" fmla="*/ 5 w 29"/>
                <a:gd name="T1" fmla="*/ 0 h 31"/>
                <a:gd name="T2" fmla="*/ 0 w 29"/>
                <a:gd name="T3" fmla="*/ 0 h 31"/>
                <a:gd name="T4" fmla="*/ 12 w 29"/>
                <a:gd name="T5" fmla="*/ 31 h 31"/>
                <a:gd name="T6" fmla="*/ 17 w 29"/>
                <a:gd name="T7" fmla="*/ 31 h 31"/>
                <a:gd name="T8" fmla="*/ 29 w 29"/>
                <a:gd name="T9" fmla="*/ 0 h 31"/>
                <a:gd name="T10" fmla="*/ 24 w 29"/>
                <a:gd name="T11" fmla="*/ 0 h 31"/>
                <a:gd name="T12" fmla="*/ 14 w 29"/>
                <a:gd name="T13" fmla="*/ 24 h 31"/>
                <a:gd name="T14" fmla="*/ 5 w 29"/>
                <a:gd name="T15" fmla="*/ 0 h 31"/>
                <a:gd name="T16" fmla="*/ 5 w 29"/>
                <a:gd name="T17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31">
                  <a:moveTo>
                    <a:pt x="5" y="0"/>
                  </a:moveTo>
                  <a:lnTo>
                    <a:pt x="0" y="0"/>
                  </a:lnTo>
                  <a:lnTo>
                    <a:pt x="12" y="31"/>
                  </a:lnTo>
                  <a:lnTo>
                    <a:pt x="17" y="31"/>
                  </a:lnTo>
                  <a:lnTo>
                    <a:pt x="29" y="0"/>
                  </a:lnTo>
                  <a:lnTo>
                    <a:pt x="24" y="0"/>
                  </a:lnTo>
                  <a:lnTo>
                    <a:pt x="14" y="24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3D0F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6" name="Freeform 34"/>
            <p:cNvSpPr>
              <a:spLocks/>
            </p:cNvSpPr>
            <p:nvPr/>
          </p:nvSpPr>
          <p:spPr bwMode="auto">
            <a:xfrm>
              <a:off x="6462" y="446"/>
              <a:ext cx="22" cy="31"/>
            </a:xfrm>
            <a:custGeom>
              <a:avLst/>
              <a:gdLst>
                <a:gd name="T0" fmla="*/ 5 w 22"/>
                <a:gd name="T1" fmla="*/ 17 h 31"/>
                <a:gd name="T2" fmla="*/ 22 w 22"/>
                <a:gd name="T3" fmla="*/ 17 h 31"/>
                <a:gd name="T4" fmla="*/ 22 w 22"/>
                <a:gd name="T5" fmla="*/ 12 h 31"/>
                <a:gd name="T6" fmla="*/ 5 w 22"/>
                <a:gd name="T7" fmla="*/ 12 h 31"/>
                <a:gd name="T8" fmla="*/ 5 w 22"/>
                <a:gd name="T9" fmla="*/ 5 h 31"/>
                <a:gd name="T10" fmla="*/ 22 w 22"/>
                <a:gd name="T11" fmla="*/ 5 h 31"/>
                <a:gd name="T12" fmla="*/ 22 w 22"/>
                <a:gd name="T13" fmla="*/ 0 h 31"/>
                <a:gd name="T14" fmla="*/ 0 w 22"/>
                <a:gd name="T15" fmla="*/ 0 h 31"/>
                <a:gd name="T16" fmla="*/ 0 w 22"/>
                <a:gd name="T17" fmla="*/ 31 h 31"/>
                <a:gd name="T18" fmla="*/ 22 w 22"/>
                <a:gd name="T19" fmla="*/ 31 h 31"/>
                <a:gd name="T20" fmla="*/ 22 w 22"/>
                <a:gd name="T21" fmla="*/ 26 h 31"/>
                <a:gd name="T22" fmla="*/ 5 w 22"/>
                <a:gd name="T23" fmla="*/ 26 h 31"/>
                <a:gd name="T24" fmla="*/ 5 w 22"/>
                <a:gd name="T25" fmla="*/ 17 h 31"/>
                <a:gd name="T26" fmla="*/ 5 w 22"/>
                <a:gd name="T27" fmla="*/ 1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" h="31">
                  <a:moveTo>
                    <a:pt x="5" y="17"/>
                  </a:moveTo>
                  <a:lnTo>
                    <a:pt x="22" y="17"/>
                  </a:lnTo>
                  <a:lnTo>
                    <a:pt x="22" y="12"/>
                  </a:lnTo>
                  <a:lnTo>
                    <a:pt x="5" y="12"/>
                  </a:lnTo>
                  <a:lnTo>
                    <a:pt x="5" y="5"/>
                  </a:lnTo>
                  <a:lnTo>
                    <a:pt x="22" y="5"/>
                  </a:lnTo>
                  <a:lnTo>
                    <a:pt x="22" y="0"/>
                  </a:lnTo>
                  <a:lnTo>
                    <a:pt x="0" y="0"/>
                  </a:lnTo>
                  <a:lnTo>
                    <a:pt x="0" y="31"/>
                  </a:lnTo>
                  <a:lnTo>
                    <a:pt x="22" y="31"/>
                  </a:lnTo>
                  <a:lnTo>
                    <a:pt x="22" y="26"/>
                  </a:lnTo>
                  <a:lnTo>
                    <a:pt x="5" y="26"/>
                  </a:lnTo>
                  <a:lnTo>
                    <a:pt x="5" y="17"/>
                  </a:lnTo>
                  <a:lnTo>
                    <a:pt x="5" y="17"/>
                  </a:lnTo>
                  <a:close/>
                </a:path>
              </a:pathLst>
            </a:custGeom>
            <a:solidFill>
              <a:srgbClr val="3D0F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7" name="Freeform 35"/>
            <p:cNvSpPr>
              <a:spLocks noEditPoints="1"/>
            </p:cNvSpPr>
            <p:nvPr/>
          </p:nvSpPr>
          <p:spPr bwMode="auto">
            <a:xfrm>
              <a:off x="6491" y="446"/>
              <a:ext cx="26" cy="31"/>
            </a:xfrm>
            <a:custGeom>
              <a:avLst/>
              <a:gdLst>
                <a:gd name="T0" fmla="*/ 10 w 11"/>
                <a:gd name="T1" fmla="*/ 4 h 13"/>
                <a:gd name="T2" fmla="*/ 6 w 11"/>
                <a:gd name="T3" fmla="*/ 0 h 13"/>
                <a:gd name="T4" fmla="*/ 0 w 11"/>
                <a:gd name="T5" fmla="*/ 0 h 13"/>
                <a:gd name="T6" fmla="*/ 0 w 11"/>
                <a:gd name="T7" fmla="*/ 13 h 13"/>
                <a:gd name="T8" fmla="*/ 2 w 11"/>
                <a:gd name="T9" fmla="*/ 13 h 13"/>
                <a:gd name="T10" fmla="*/ 2 w 11"/>
                <a:gd name="T11" fmla="*/ 8 h 13"/>
                <a:gd name="T12" fmla="*/ 4 w 11"/>
                <a:gd name="T13" fmla="*/ 8 h 13"/>
                <a:gd name="T14" fmla="*/ 8 w 11"/>
                <a:gd name="T15" fmla="*/ 13 h 13"/>
                <a:gd name="T16" fmla="*/ 11 w 11"/>
                <a:gd name="T17" fmla="*/ 13 h 13"/>
                <a:gd name="T18" fmla="*/ 7 w 11"/>
                <a:gd name="T19" fmla="*/ 8 h 13"/>
                <a:gd name="T20" fmla="*/ 10 w 11"/>
                <a:gd name="T21" fmla="*/ 4 h 13"/>
                <a:gd name="T22" fmla="*/ 2 w 11"/>
                <a:gd name="T23" fmla="*/ 2 h 13"/>
                <a:gd name="T24" fmla="*/ 6 w 11"/>
                <a:gd name="T25" fmla="*/ 2 h 13"/>
                <a:gd name="T26" fmla="*/ 8 w 11"/>
                <a:gd name="T27" fmla="*/ 4 h 13"/>
                <a:gd name="T28" fmla="*/ 6 w 11"/>
                <a:gd name="T29" fmla="*/ 6 h 13"/>
                <a:gd name="T30" fmla="*/ 2 w 11"/>
                <a:gd name="T31" fmla="*/ 6 h 13"/>
                <a:gd name="T32" fmla="*/ 2 w 11"/>
                <a:gd name="T33" fmla="*/ 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" h="13">
                  <a:moveTo>
                    <a:pt x="10" y="4"/>
                  </a:moveTo>
                  <a:cubicBezTo>
                    <a:pt x="10" y="2"/>
                    <a:pt x="9" y="0"/>
                    <a:pt x="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9" y="8"/>
                    <a:pt x="10" y="6"/>
                    <a:pt x="10" y="4"/>
                  </a:cubicBezTo>
                  <a:close/>
                  <a:moveTo>
                    <a:pt x="2" y="2"/>
                  </a:moveTo>
                  <a:cubicBezTo>
                    <a:pt x="6" y="2"/>
                    <a:pt x="6" y="2"/>
                    <a:pt x="6" y="2"/>
                  </a:cubicBezTo>
                  <a:cubicBezTo>
                    <a:pt x="7" y="2"/>
                    <a:pt x="8" y="3"/>
                    <a:pt x="8" y="4"/>
                  </a:cubicBezTo>
                  <a:cubicBezTo>
                    <a:pt x="8" y="5"/>
                    <a:pt x="7" y="6"/>
                    <a:pt x="6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2"/>
                    <a:pt x="2" y="2"/>
                    <a:pt x="2" y="2"/>
                  </a:cubicBezTo>
                  <a:close/>
                </a:path>
              </a:pathLst>
            </a:custGeom>
            <a:solidFill>
              <a:srgbClr val="3D0F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8" name="Freeform 36"/>
            <p:cNvSpPr>
              <a:spLocks/>
            </p:cNvSpPr>
            <p:nvPr/>
          </p:nvSpPr>
          <p:spPr bwMode="auto">
            <a:xfrm>
              <a:off x="6519" y="446"/>
              <a:ext cx="24" cy="31"/>
            </a:xfrm>
            <a:custGeom>
              <a:avLst/>
              <a:gdLst>
                <a:gd name="T0" fmla="*/ 5 w 10"/>
                <a:gd name="T1" fmla="*/ 5 h 13"/>
                <a:gd name="T2" fmla="*/ 2 w 10"/>
                <a:gd name="T3" fmla="*/ 3 h 13"/>
                <a:gd name="T4" fmla="*/ 5 w 10"/>
                <a:gd name="T5" fmla="*/ 2 h 13"/>
                <a:gd name="T6" fmla="*/ 8 w 10"/>
                <a:gd name="T7" fmla="*/ 3 h 13"/>
                <a:gd name="T8" fmla="*/ 9 w 10"/>
                <a:gd name="T9" fmla="*/ 3 h 13"/>
                <a:gd name="T10" fmla="*/ 10 w 10"/>
                <a:gd name="T11" fmla="*/ 2 h 13"/>
                <a:gd name="T12" fmla="*/ 10 w 10"/>
                <a:gd name="T13" fmla="*/ 2 h 13"/>
                <a:gd name="T14" fmla="*/ 5 w 10"/>
                <a:gd name="T15" fmla="*/ 0 h 13"/>
                <a:gd name="T16" fmla="*/ 1 w 10"/>
                <a:gd name="T17" fmla="*/ 1 h 13"/>
                <a:gd name="T18" fmla="*/ 0 w 10"/>
                <a:gd name="T19" fmla="*/ 3 h 13"/>
                <a:gd name="T20" fmla="*/ 5 w 10"/>
                <a:gd name="T21" fmla="*/ 7 h 13"/>
                <a:gd name="T22" fmla="*/ 8 w 10"/>
                <a:gd name="T23" fmla="*/ 9 h 13"/>
                <a:gd name="T24" fmla="*/ 5 w 10"/>
                <a:gd name="T25" fmla="*/ 11 h 13"/>
                <a:gd name="T26" fmla="*/ 2 w 10"/>
                <a:gd name="T27" fmla="*/ 9 h 13"/>
                <a:gd name="T28" fmla="*/ 1 w 10"/>
                <a:gd name="T29" fmla="*/ 9 h 13"/>
                <a:gd name="T30" fmla="*/ 0 w 10"/>
                <a:gd name="T31" fmla="*/ 10 h 13"/>
                <a:gd name="T32" fmla="*/ 0 w 10"/>
                <a:gd name="T33" fmla="*/ 10 h 13"/>
                <a:gd name="T34" fmla="*/ 5 w 10"/>
                <a:gd name="T35" fmla="*/ 13 h 13"/>
                <a:gd name="T36" fmla="*/ 10 w 10"/>
                <a:gd name="T37" fmla="*/ 9 h 13"/>
                <a:gd name="T38" fmla="*/ 5 w 10"/>
                <a:gd name="T39" fmla="*/ 5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" h="13">
                  <a:moveTo>
                    <a:pt x="5" y="5"/>
                  </a:moveTo>
                  <a:cubicBezTo>
                    <a:pt x="4" y="5"/>
                    <a:pt x="2" y="5"/>
                    <a:pt x="2" y="3"/>
                  </a:cubicBezTo>
                  <a:cubicBezTo>
                    <a:pt x="2" y="2"/>
                    <a:pt x="4" y="2"/>
                    <a:pt x="5" y="2"/>
                  </a:cubicBezTo>
                  <a:cubicBezTo>
                    <a:pt x="7" y="2"/>
                    <a:pt x="8" y="2"/>
                    <a:pt x="8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9" y="1"/>
                    <a:pt x="7" y="0"/>
                    <a:pt x="5" y="0"/>
                  </a:cubicBezTo>
                  <a:cubicBezTo>
                    <a:pt x="4" y="0"/>
                    <a:pt x="2" y="0"/>
                    <a:pt x="1" y="1"/>
                  </a:cubicBezTo>
                  <a:cubicBezTo>
                    <a:pt x="1" y="2"/>
                    <a:pt x="0" y="3"/>
                    <a:pt x="0" y="3"/>
                  </a:cubicBezTo>
                  <a:cubicBezTo>
                    <a:pt x="0" y="6"/>
                    <a:pt x="3" y="7"/>
                    <a:pt x="5" y="7"/>
                  </a:cubicBezTo>
                  <a:cubicBezTo>
                    <a:pt x="7" y="7"/>
                    <a:pt x="8" y="8"/>
                    <a:pt x="8" y="9"/>
                  </a:cubicBezTo>
                  <a:cubicBezTo>
                    <a:pt x="8" y="11"/>
                    <a:pt x="6" y="11"/>
                    <a:pt x="5" y="11"/>
                  </a:cubicBezTo>
                  <a:cubicBezTo>
                    <a:pt x="4" y="11"/>
                    <a:pt x="2" y="11"/>
                    <a:pt x="2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1" y="12"/>
                    <a:pt x="3" y="13"/>
                    <a:pt x="5" y="13"/>
                  </a:cubicBezTo>
                  <a:cubicBezTo>
                    <a:pt x="8" y="13"/>
                    <a:pt x="10" y="12"/>
                    <a:pt x="10" y="9"/>
                  </a:cubicBezTo>
                  <a:cubicBezTo>
                    <a:pt x="10" y="6"/>
                    <a:pt x="8" y="6"/>
                    <a:pt x="5" y="5"/>
                  </a:cubicBezTo>
                  <a:close/>
                </a:path>
              </a:pathLst>
            </a:custGeom>
            <a:solidFill>
              <a:srgbClr val="3D0F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9" name="Freeform 37"/>
            <p:cNvSpPr>
              <a:spLocks/>
            </p:cNvSpPr>
            <p:nvPr/>
          </p:nvSpPr>
          <p:spPr bwMode="auto">
            <a:xfrm>
              <a:off x="6550" y="446"/>
              <a:ext cx="5" cy="31"/>
            </a:xfrm>
            <a:custGeom>
              <a:avLst/>
              <a:gdLst>
                <a:gd name="T0" fmla="*/ 0 w 5"/>
                <a:gd name="T1" fmla="*/ 31 h 31"/>
                <a:gd name="T2" fmla="*/ 5 w 5"/>
                <a:gd name="T3" fmla="*/ 31 h 31"/>
                <a:gd name="T4" fmla="*/ 5 w 5"/>
                <a:gd name="T5" fmla="*/ 0 h 31"/>
                <a:gd name="T6" fmla="*/ 0 w 5"/>
                <a:gd name="T7" fmla="*/ 0 h 31"/>
                <a:gd name="T8" fmla="*/ 0 w 5"/>
                <a:gd name="T9" fmla="*/ 31 h 31"/>
                <a:gd name="T10" fmla="*/ 0 w 5"/>
                <a:gd name="T11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31">
                  <a:moveTo>
                    <a:pt x="0" y="31"/>
                  </a:moveTo>
                  <a:lnTo>
                    <a:pt x="5" y="31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31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3D0F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0" name="Freeform 38"/>
            <p:cNvSpPr>
              <a:spLocks/>
            </p:cNvSpPr>
            <p:nvPr/>
          </p:nvSpPr>
          <p:spPr bwMode="auto">
            <a:xfrm>
              <a:off x="6559" y="446"/>
              <a:ext cx="50" cy="31"/>
            </a:xfrm>
            <a:custGeom>
              <a:avLst/>
              <a:gdLst>
                <a:gd name="T0" fmla="*/ 29 w 50"/>
                <a:gd name="T1" fmla="*/ 0 h 31"/>
                <a:gd name="T2" fmla="*/ 0 w 50"/>
                <a:gd name="T3" fmla="*/ 0 h 31"/>
                <a:gd name="T4" fmla="*/ 0 w 50"/>
                <a:gd name="T5" fmla="*/ 5 h 31"/>
                <a:gd name="T6" fmla="*/ 10 w 50"/>
                <a:gd name="T7" fmla="*/ 5 h 31"/>
                <a:gd name="T8" fmla="*/ 10 w 50"/>
                <a:gd name="T9" fmla="*/ 31 h 31"/>
                <a:gd name="T10" fmla="*/ 15 w 50"/>
                <a:gd name="T11" fmla="*/ 31 h 31"/>
                <a:gd name="T12" fmla="*/ 15 w 50"/>
                <a:gd name="T13" fmla="*/ 5 h 31"/>
                <a:gd name="T14" fmla="*/ 24 w 50"/>
                <a:gd name="T15" fmla="*/ 5 h 31"/>
                <a:gd name="T16" fmla="*/ 33 w 50"/>
                <a:gd name="T17" fmla="*/ 19 h 31"/>
                <a:gd name="T18" fmla="*/ 33 w 50"/>
                <a:gd name="T19" fmla="*/ 31 h 31"/>
                <a:gd name="T20" fmla="*/ 38 w 50"/>
                <a:gd name="T21" fmla="*/ 31 h 31"/>
                <a:gd name="T22" fmla="*/ 38 w 50"/>
                <a:gd name="T23" fmla="*/ 19 h 31"/>
                <a:gd name="T24" fmla="*/ 50 w 50"/>
                <a:gd name="T25" fmla="*/ 3 h 31"/>
                <a:gd name="T26" fmla="*/ 50 w 50"/>
                <a:gd name="T27" fmla="*/ 0 h 31"/>
                <a:gd name="T28" fmla="*/ 50 w 50"/>
                <a:gd name="T29" fmla="*/ 0 h 31"/>
                <a:gd name="T30" fmla="*/ 45 w 50"/>
                <a:gd name="T31" fmla="*/ 0 h 31"/>
                <a:gd name="T32" fmla="*/ 36 w 50"/>
                <a:gd name="T33" fmla="*/ 14 h 31"/>
                <a:gd name="T34" fmla="*/ 29 w 50"/>
                <a:gd name="T35" fmla="*/ 0 h 31"/>
                <a:gd name="T36" fmla="*/ 29 w 50"/>
                <a:gd name="T37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0" h="31">
                  <a:moveTo>
                    <a:pt x="29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10" y="5"/>
                  </a:lnTo>
                  <a:lnTo>
                    <a:pt x="10" y="31"/>
                  </a:lnTo>
                  <a:lnTo>
                    <a:pt x="15" y="31"/>
                  </a:lnTo>
                  <a:lnTo>
                    <a:pt x="15" y="5"/>
                  </a:lnTo>
                  <a:lnTo>
                    <a:pt x="24" y="5"/>
                  </a:lnTo>
                  <a:lnTo>
                    <a:pt x="33" y="19"/>
                  </a:lnTo>
                  <a:lnTo>
                    <a:pt x="33" y="31"/>
                  </a:lnTo>
                  <a:lnTo>
                    <a:pt x="38" y="31"/>
                  </a:lnTo>
                  <a:lnTo>
                    <a:pt x="38" y="19"/>
                  </a:lnTo>
                  <a:lnTo>
                    <a:pt x="50" y="3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45" y="0"/>
                  </a:lnTo>
                  <a:lnTo>
                    <a:pt x="36" y="14"/>
                  </a:lnTo>
                  <a:lnTo>
                    <a:pt x="29" y="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3D0F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1" name="Freeform 39"/>
            <p:cNvSpPr>
              <a:spLocks/>
            </p:cNvSpPr>
            <p:nvPr/>
          </p:nvSpPr>
          <p:spPr bwMode="auto">
            <a:xfrm>
              <a:off x="6443" y="200"/>
              <a:ext cx="166" cy="211"/>
            </a:xfrm>
            <a:custGeom>
              <a:avLst/>
              <a:gdLst>
                <a:gd name="T0" fmla="*/ 70 w 70"/>
                <a:gd name="T1" fmla="*/ 0 h 89"/>
                <a:gd name="T2" fmla="*/ 70 w 70"/>
                <a:gd name="T3" fmla="*/ 55 h 89"/>
                <a:gd name="T4" fmla="*/ 37 w 70"/>
                <a:gd name="T5" fmla="*/ 89 h 89"/>
                <a:gd name="T6" fmla="*/ 0 w 70"/>
                <a:gd name="T7" fmla="*/ 55 h 89"/>
                <a:gd name="T8" fmla="*/ 0 w 70"/>
                <a:gd name="T9" fmla="*/ 0 h 89"/>
                <a:gd name="T10" fmla="*/ 16 w 70"/>
                <a:gd name="T11" fmla="*/ 0 h 89"/>
                <a:gd name="T12" fmla="*/ 16 w 70"/>
                <a:gd name="T13" fmla="*/ 56 h 89"/>
                <a:gd name="T14" fmla="*/ 38 w 70"/>
                <a:gd name="T15" fmla="*/ 81 h 89"/>
                <a:gd name="T16" fmla="*/ 60 w 70"/>
                <a:gd name="T17" fmla="*/ 56 h 89"/>
                <a:gd name="T18" fmla="*/ 60 w 70"/>
                <a:gd name="T19" fmla="*/ 0 h 89"/>
                <a:gd name="T20" fmla="*/ 70 w 70"/>
                <a:gd name="T21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89">
                  <a:moveTo>
                    <a:pt x="70" y="0"/>
                  </a:moveTo>
                  <a:cubicBezTo>
                    <a:pt x="70" y="55"/>
                    <a:pt x="70" y="55"/>
                    <a:pt x="70" y="55"/>
                  </a:cubicBezTo>
                  <a:cubicBezTo>
                    <a:pt x="70" y="84"/>
                    <a:pt x="47" y="89"/>
                    <a:pt x="37" y="89"/>
                  </a:cubicBezTo>
                  <a:cubicBezTo>
                    <a:pt x="19" y="89"/>
                    <a:pt x="0" y="83"/>
                    <a:pt x="0" y="5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56"/>
                    <a:pt x="16" y="56"/>
                    <a:pt x="16" y="56"/>
                  </a:cubicBezTo>
                  <a:cubicBezTo>
                    <a:pt x="16" y="72"/>
                    <a:pt x="24" y="81"/>
                    <a:pt x="38" y="81"/>
                  </a:cubicBezTo>
                  <a:cubicBezTo>
                    <a:pt x="50" y="81"/>
                    <a:pt x="60" y="73"/>
                    <a:pt x="60" y="56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70" y="0"/>
                    <a:pt x="70" y="0"/>
                    <a:pt x="70" y="0"/>
                  </a:cubicBezTo>
                  <a:close/>
                </a:path>
              </a:pathLst>
            </a:custGeom>
            <a:solidFill>
              <a:srgbClr val="3D0F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2" name="Freeform 40"/>
            <p:cNvSpPr>
              <a:spLocks/>
            </p:cNvSpPr>
            <p:nvPr/>
          </p:nvSpPr>
          <p:spPr bwMode="auto">
            <a:xfrm>
              <a:off x="6219" y="198"/>
              <a:ext cx="194" cy="213"/>
            </a:xfrm>
            <a:custGeom>
              <a:avLst/>
              <a:gdLst>
                <a:gd name="T0" fmla="*/ 47 w 82"/>
                <a:gd name="T1" fmla="*/ 90 h 90"/>
                <a:gd name="T2" fmla="*/ 0 w 82"/>
                <a:gd name="T3" fmla="*/ 46 h 90"/>
                <a:gd name="T4" fmla="*/ 49 w 82"/>
                <a:gd name="T5" fmla="*/ 0 h 90"/>
                <a:gd name="T6" fmla="*/ 75 w 82"/>
                <a:gd name="T7" fmla="*/ 10 h 90"/>
                <a:gd name="T8" fmla="*/ 82 w 82"/>
                <a:gd name="T9" fmla="*/ 21 h 90"/>
                <a:gd name="T10" fmla="*/ 73 w 82"/>
                <a:gd name="T11" fmla="*/ 30 h 90"/>
                <a:gd name="T12" fmla="*/ 64 w 82"/>
                <a:gd name="T13" fmla="*/ 21 h 90"/>
                <a:gd name="T14" fmla="*/ 67 w 82"/>
                <a:gd name="T15" fmla="*/ 15 h 90"/>
                <a:gd name="T16" fmla="*/ 49 w 82"/>
                <a:gd name="T17" fmla="*/ 8 h 90"/>
                <a:gd name="T18" fmla="*/ 16 w 82"/>
                <a:gd name="T19" fmla="*/ 45 h 90"/>
                <a:gd name="T20" fmla="*/ 51 w 82"/>
                <a:gd name="T21" fmla="*/ 83 h 90"/>
                <a:gd name="T22" fmla="*/ 79 w 82"/>
                <a:gd name="T23" fmla="*/ 72 h 90"/>
                <a:gd name="T24" fmla="*/ 82 w 82"/>
                <a:gd name="T25" fmla="*/ 76 h 90"/>
                <a:gd name="T26" fmla="*/ 47 w 82"/>
                <a:gd name="T27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2" h="90">
                  <a:moveTo>
                    <a:pt x="47" y="90"/>
                  </a:moveTo>
                  <a:cubicBezTo>
                    <a:pt x="18" y="90"/>
                    <a:pt x="0" y="70"/>
                    <a:pt x="0" y="46"/>
                  </a:cubicBezTo>
                  <a:cubicBezTo>
                    <a:pt x="0" y="22"/>
                    <a:pt x="19" y="0"/>
                    <a:pt x="49" y="0"/>
                  </a:cubicBezTo>
                  <a:cubicBezTo>
                    <a:pt x="57" y="0"/>
                    <a:pt x="68" y="3"/>
                    <a:pt x="75" y="10"/>
                  </a:cubicBezTo>
                  <a:cubicBezTo>
                    <a:pt x="79" y="13"/>
                    <a:pt x="82" y="17"/>
                    <a:pt x="82" y="21"/>
                  </a:cubicBezTo>
                  <a:cubicBezTo>
                    <a:pt x="82" y="26"/>
                    <a:pt x="78" y="30"/>
                    <a:pt x="73" y="30"/>
                  </a:cubicBezTo>
                  <a:cubicBezTo>
                    <a:pt x="68" y="30"/>
                    <a:pt x="64" y="26"/>
                    <a:pt x="64" y="21"/>
                  </a:cubicBezTo>
                  <a:cubicBezTo>
                    <a:pt x="64" y="19"/>
                    <a:pt x="65" y="17"/>
                    <a:pt x="67" y="15"/>
                  </a:cubicBezTo>
                  <a:cubicBezTo>
                    <a:pt x="63" y="10"/>
                    <a:pt x="55" y="8"/>
                    <a:pt x="49" y="8"/>
                  </a:cubicBezTo>
                  <a:cubicBezTo>
                    <a:pt x="28" y="8"/>
                    <a:pt x="16" y="27"/>
                    <a:pt x="16" y="45"/>
                  </a:cubicBezTo>
                  <a:cubicBezTo>
                    <a:pt x="16" y="65"/>
                    <a:pt x="30" y="83"/>
                    <a:pt x="51" y="83"/>
                  </a:cubicBezTo>
                  <a:cubicBezTo>
                    <a:pt x="61" y="83"/>
                    <a:pt x="70" y="78"/>
                    <a:pt x="79" y="72"/>
                  </a:cubicBezTo>
                  <a:cubicBezTo>
                    <a:pt x="82" y="76"/>
                    <a:pt x="82" y="76"/>
                    <a:pt x="82" y="76"/>
                  </a:cubicBezTo>
                  <a:cubicBezTo>
                    <a:pt x="73" y="86"/>
                    <a:pt x="59" y="90"/>
                    <a:pt x="47" y="90"/>
                  </a:cubicBezTo>
                  <a:close/>
                </a:path>
              </a:pathLst>
            </a:custGeom>
            <a:solidFill>
              <a:srgbClr val="3D0F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3" name="Freeform 41"/>
            <p:cNvSpPr>
              <a:spLocks noEditPoints="1"/>
            </p:cNvSpPr>
            <p:nvPr/>
          </p:nvSpPr>
          <p:spPr bwMode="auto">
            <a:xfrm>
              <a:off x="6027" y="200"/>
              <a:ext cx="189" cy="208"/>
            </a:xfrm>
            <a:custGeom>
              <a:avLst/>
              <a:gdLst>
                <a:gd name="T0" fmla="*/ 149 w 189"/>
                <a:gd name="T1" fmla="*/ 206 h 208"/>
                <a:gd name="T2" fmla="*/ 189 w 189"/>
                <a:gd name="T3" fmla="*/ 206 h 208"/>
                <a:gd name="T4" fmla="*/ 109 w 189"/>
                <a:gd name="T5" fmla="*/ 0 h 208"/>
                <a:gd name="T6" fmla="*/ 78 w 189"/>
                <a:gd name="T7" fmla="*/ 0 h 208"/>
                <a:gd name="T8" fmla="*/ 0 w 189"/>
                <a:gd name="T9" fmla="*/ 208 h 208"/>
                <a:gd name="T10" fmla="*/ 22 w 189"/>
                <a:gd name="T11" fmla="*/ 208 h 208"/>
                <a:gd name="T12" fmla="*/ 43 w 189"/>
                <a:gd name="T13" fmla="*/ 147 h 208"/>
                <a:gd name="T14" fmla="*/ 128 w 189"/>
                <a:gd name="T15" fmla="*/ 147 h 208"/>
                <a:gd name="T16" fmla="*/ 149 w 189"/>
                <a:gd name="T17" fmla="*/ 206 h 208"/>
                <a:gd name="T18" fmla="*/ 149 w 189"/>
                <a:gd name="T19" fmla="*/ 206 h 208"/>
                <a:gd name="T20" fmla="*/ 50 w 189"/>
                <a:gd name="T21" fmla="*/ 130 h 208"/>
                <a:gd name="T22" fmla="*/ 85 w 189"/>
                <a:gd name="T23" fmla="*/ 33 h 208"/>
                <a:gd name="T24" fmla="*/ 121 w 189"/>
                <a:gd name="T25" fmla="*/ 130 h 208"/>
                <a:gd name="T26" fmla="*/ 50 w 189"/>
                <a:gd name="T27" fmla="*/ 130 h 208"/>
                <a:gd name="T28" fmla="*/ 50 w 189"/>
                <a:gd name="T29" fmla="*/ 130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9" h="208">
                  <a:moveTo>
                    <a:pt x="149" y="206"/>
                  </a:moveTo>
                  <a:lnTo>
                    <a:pt x="189" y="206"/>
                  </a:lnTo>
                  <a:lnTo>
                    <a:pt x="109" y="0"/>
                  </a:lnTo>
                  <a:lnTo>
                    <a:pt x="78" y="0"/>
                  </a:lnTo>
                  <a:lnTo>
                    <a:pt x="0" y="208"/>
                  </a:lnTo>
                  <a:lnTo>
                    <a:pt x="22" y="208"/>
                  </a:lnTo>
                  <a:lnTo>
                    <a:pt x="43" y="147"/>
                  </a:lnTo>
                  <a:lnTo>
                    <a:pt x="128" y="147"/>
                  </a:lnTo>
                  <a:lnTo>
                    <a:pt x="149" y="206"/>
                  </a:lnTo>
                  <a:lnTo>
                    <a:pt x="149" y="206"/>
                  </a:lnTo>
                  <a:close/>
                  <a:moveTo>
                    <a:pt x="50" y="130"/>
                  </a:moveTo>
                  <a:lnTo>
                    <a:pt x="85" y="33"/>
                  </a:lnTo>
                  <a:lnTo>
                    <a:pt x="121" y="130"/>
                  </a:lnTo>
                  <a:lnTo>
                    <a:pt x="50" y="130"/>
                  </a:lnTo>
                  <a:lnTo>
                    <a:pt x="50" y="130"/>
                  </a:lnTo>
                  <a:close/>
                </a:path>
              </a:pathLst>
            </a:custGeom>
            <a:solidFill>
              <a:srgbClr val="3D0F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0367" y="1856706"/>
            <a:ext cx="5158316" cy="478518"/>
          </a:xfrm>
        </p:spPr>
        <p:txBody>
          <a:bodyPr anchor="t">
            <a:normAutofit/>
          </a:bodyPr>
          <a:lstStyle>
            <a:lvl1pPr marL="0" indent="0">
              <a:buNone/>
              <a:defRPr sz="2000" b="1">
                <a:solidFill>
                  <a:srgbClr val="F2120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Sub heading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62250" y="1856706"/>
            <a:ext cx="5183717" cy="478518"/>
          </a:xfrm>
        </p:spPr>
        <p:txBody>
          <a:bodyPr anchor="t">
            <a:normAutofit/>
          </a:bodyPr>
          <a:lstStyle>
            <a:lvl1pPr marL="0" indent="0">
              <a:buNone/>
              <a:defRPr sz="2000" b="1">
                <a:solidFill>
                  <a:srgbClr val="F2120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Sub heading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830367" y="2335225"/>
            <a:ext cx="5156200" cy="3533321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2"/>
          </p:nvPr>
        </p:nvSpPr>
        <p:spPr>
          <a:xfrm>
            <a:off x="6162250" y="2335225"/>
            <a:ext cx="5156200" cy="3533321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587829" y="699121"/>
            <a:ext cx="9588284" cy="493981"/>
          </a:xfrm>
        </p:spPr>
        <p:txBody>
          <a:bodyPr>
            <a:spAutoFit/>
          </a:bodyPr>
          <a:lstStyle>
            <a:lvl1pPr>
              <a:defRPr sz="2900" b="1">
                <a:solidFill>
                  <a:srgbClr val="3D393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Heading</a:t>
            </a:r>
            <a:endParaRPr lang="en-AU" dirty="0"/>
          </a:p>
        </p:txBody>
      </p:sp>
      <p:sp>
        <p:nvSpPr>
          <p:cNvPr id="5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587829" y="6510471"/>
            <a:ext cx="445634" cy="246221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algn="l">
              <a:defRPr sz="1000">
                <a:solidFill>
                  <a:srgbClr val="3D393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E342156-855A-4B6E-A71F-7B89E5399B5E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5945952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00002467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52" name="think-cell Slide" r:id="rId4" imgW="347" imgH="348" progId="TCLayout.ActiveDocument.1">
                  <p:embed/>
                </p:oleObj>
              </mc:Choice>
              <mc:Fallback>
                <p:oleObj name="think-cell Slide" r:id="rId4" imgW="347" imgH="34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2" name="Group 4"/>
          <p:cNvGrpSpPr>
            <a:grpSpLocks noChangeAspect="1"/>
          </p:cNvGrpSpPr>
          <p:nvPr/>
        </p:nvGrpSpPr>
        <p:grpSpPr bwMode="auto">
          <a:xfrm>
            <a:off x="0" y="-9526"/>
            <a:ext cx="12192000" cy="6876575"/>
            <a:chOff x="0" y="-6"/>
            <a:chExt cx="6810" cy="3841"/>
          </a:xfrm>
        </p:grpSpPr>
        <p:sp>
          <p:nvSpPr>
            <p:cNvPr id="44" name="AutoShape 3"/>
            <p:cNvSpPr>
              <a:spLocks noChangeAspect="1" noChangeArrowheads="1" noTextEdit="1"/>
            </p:cNvSpPr>
            <p:nvPr/>
          </p:nvSpPr>
          <p:spPr bwMode="auto">
            <a:xfrm>
              <a:off x="0" y="-6"/>
              <a:ext cx="6810" cy="38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" name="Freeform 5"/>
            <p:cNvSpPr>
              <a:spLocks/>
            </p:cNvSpPr>
            <p:nvPr/>
          </p:nvSpPr>
          <p:spPr bwMode="auto">
            <a:xfrm>
              <a:off x="0" y="-4"/>
              <a:ext cx="3672" cy="273"/>
            </a:xfrm>
            <a:custGeom>
              <a:avLst/>
              <a:gdLst>
                <a:gd name="T0" fmla="*/ 0 w 3672"/>
                <a:gd name="T1" fmla="*/ 0 h 273"/>
                <a:gd name="T2" fmla="*/ 0 w 3672"/>
                <a:gd name="T3" fmla="*/ 273 h 273"/>
                <a:gd name="T4" fmla="*/ 3405 w 3672"/>
                <a:gd name="T5" fmla="*/ 273 h 273"/>
                <a:gd name="T6" fmla="*/ 3672 w 3672"/>
                <a:gd name="T7" fmla="*/ 0 h 273"/>
                <a:gd name="T8" fmla="*/ 0 w 3672"/>
                <a:gd name="T9" fmla="*/ 0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72" h="273">
                  <a:moveTo>
                    <a:pt x="0" y="0"/>
                  </a:moveTo>
                  <a:lnTo>
                    <a:pt x="0" y="273"/>
                  </a:lnTo>
                  <a:lnTo>
                    <a:pt x="3405" y="273"/>
                  </a:lnTo>
                  <a:lnTo>
                    <a:pt x="367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E3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5" name="Freeform 6"/>
            <p:cNvSpPr>
              <a:spLocks/>
            </p:cNvSpPr>
            <p:nvPr/>
          </p:nvSpPr>
          <p:spPr bwMode="auto">
            <a:xfrm>
              <a:off x="0" y="-4"/>
              <a:ext cx="3672" cy="273"/>
            </a:xfrm>
            <a:custGeom>
              <a:avLst/>
              <a:gdLst>
                <a:gd name="T0" fmla="*/ 0 w 3672"/>
                <a:gd name="T1" fmla="*/ 0 h 273"/>
                <a:gd name="T2" fmla="*/ 0 w 3672"/>
                <a:gd name="T3" fmla="*/ 273 h 273"/>
                <a:gd name="T4" fmla="*/ 3405 w 3672"/>
                <a:gd name="T5" fmla="*/ 273 h 273"/>
                <a:gd name="T6" fmla="*/ 3672 w 3672"/>
                <a:gd name="T7" fmla="*/ 0 h 273"/>
                <a:gd name="T8" fmla="*/ 0 w 3672"/>
                <a:gd name="T9" fmla="*/ 0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72" h="273">
                  <a:moveTo>
                    <a:pt x="0" y="0"/>
                  </a:moveTo>
                  <a:lnTo>
                    <a:pt x="0" y="273"/>
                  </a:lnTo>
                  <a:lnTo>
                    <a:pt x="3405" y="273"/>
                  </a:lnTo>
                  <a:lnTo>
                    <a:pt x="3672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6" name="Freeform 7"/>
            <p:cNvSpPr>
              <a:spLocks/>
            </p:cNvSpPr>
            <p:nvPr/>
          </p:nvSpPr>
          <p:spPr bwMode="auto">
            <a:xfrm>
              <a:off x="3405" y="3563"/>
              <a:ext cx="3405" cy="270"/>
            </a:xfrm>
            <a:custGeom>
              <a:avLst/>
              <a:gdLst>
                <a:gd name="T0" fmla="*/ 3405 w 3405"/>
                <a:gd name="T1" fmla="*/ 270 h 270"/>
                <a:gd name="T2" fmla="*/ 3405 w 3405"/>
                <a:gd name="T3" fmla="*/ 0 h 270"/>
                <a:gd name="T4" fmla="*/ 267 w 3405"/>
                <a:gd name="T5" fmla="*/ 0 h 270"/>
                <a:gd name="T6" fmla="*/ 0 w 3405"/>
                <a:gd name="T7" fmla="*/ 270 h 270"/>
                <a:gd name="T8" fmla="*/ 3405 w 3405"/>
                <a:gd name="T9" fmla="*/ 270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05" h="270">
                  <a:moveTo>
                    <a:pt x="3405" y="270"/>
                  </a:moveTo>
                  <a:lnTo>
                    <a:pt x="3405" y="0"/>
                  </a:lnTo>
                  <a:lnTo>
                    <a:pt x="267" y="0"/>
                  </a:lnTo>
                  <a:lnTo>
                    <a:pt x="0" y="270"/>
                  </a:lnTo>
                  <a:lnTo>
                    <a:pt x="3405" y="270"/>
                  </a:lnTo>
                  <a:close/>
                </a:path>
              </a:pathLst>
            </a:custGeom>
            <a:solidFill>
              <a:srgbClr val="E8E3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7" name="Freeform 8"/>
            <p:cNvSpPr>
              <a:spLocks/>
            </p:cNvSpPr>
            <p:nvPr/>
          </p:nvSpPr>
          <p:spPr bwMode="auto">
            <a:xfrm>
              <a:off x="3405" y="3563"/>
              <a:ext cx="3405" cy="270"/>
            </a:xfrm>
            <a:custGeom>
              <a:avLst/>
              <a:gdLst>
                <a:gd name="T0" fmla="*/ 3405 w 3405"/>
                <a:gd name="T1" fmla="*/ 270 h 270"/>
                <a:gd name="T2" fmla="*/ 3405 w 3405"/>
                <a:gd name="T3" fmla="*/ 0 h 270"/>
                <a:gd name="T4" fmla="*/ 267 w 3405"/>
                <a:gd name="T5" fmla="*/ 0 h 270"/>
                <a:gd name="T6" fmla="*/ 0 w 3405"/>
                <a:gd name="T7" fmla="*/ 270 h 270"/>
                <a:gd name="T8" fmla="*/ 3405 w 3405"/>
                <a:gd name="T9" fmla="*/ 270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05" h="270">
                  <a:moveTo>
                    <a:pt x="3405" y="270"/>
                  </a:moveTo>
                  <a:lnTo>
                    <a:pt x="3405" y="0"/>
                  </a:lnTo>
                  <a:lnTo>
                    <a:pt x="267" y="0"/>
                  </a:lnTo>
                  <a:lnTo>
                    <a:pt x="0" y="270"/>
                  </a:lnTo>
                  <a:lnTo>
                    <a:pt x="3405" y="27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8" name="Freeform 9"/>
            <p:cNvSpPr>
              <a:spLocks/>
            </p:cNvSpPr>
            <p:nvPr/>
          </p:nvSpPr>
          <p:spPr bwMode="auto">
            <a:xfrm>
              <a:off x="5822" y="200"/>
              <a:ext cx="165" cy="213"/>
            </a:xfrm>
            <a:custGeom>
              <a:avLst/>
              <a:gdLst>
                <a:gd name="T0" fmla="*/ 70 w 70"/>
                <a:gd name="T1" fmla="*/ 0 h 90"/>
                <a:gd name="T2" fmla="*/ 70 w 70"/>
                <a:gd name="T3" fmla="*/ 40 h 90"/>
                <a:gd name="T4" fmla="*/ 35 w 70"/>
                <a:gd name="T5" fmla="*/ 90 h 90"/>
                <a:gd name="T6" fmla="*/ 0 w 70"/>
                <a:gd name="T7" fmla="*/ 40 h 90"/>
                <a:gd name="T8" fmla="*/ 0 w 70"/>
                <a:gd name="T9" fmla="*/ 0 h 90"/>
                <a:gd name="T10" fmla="*/ 70 w 70"/>
                <a:gd name="T11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0" h="90">
                  <a:moveTo>
                    <a:pt x="70" y="0"/>
                  </a:moveTo>
                  <a:cubicBezTo>
                    <a:pt x="70" y="40"/>
                    <a:pt x="70" y="40"/>
                    <a:pt x="70" y="40"/>
                  </a:cubicBezTo>
                  <a:cubicBezTo>
                    <a:pt x="70" y="60"/>
                    <a:pt x="57" y="82"/>
                    <a:pt x="35" y="90"/>
                  </a:cubicBezTo>
                  <a:cubicBezTo>
                    <a:pt x="13" y="82"/>
                    <a:pt x="0" y="60"/>
                    <a:pt x="0" y="4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0" y="0"/>
                    <a:pt x="70" y="0"/>
                    <a:pt x="70" y="0"/>
                  </a:cubicBezTo>
                  <a:close/>
                </a:path>
              </a:pathLst>
            </a:custGeom>
            <a:solidFill>
              <a:srgbClr val="F212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9" name="Freeform 10"/>
            <p:cNvSpPr>
              <a:spLocks/>
            </p:cNvSpPr>
            <p:nvPr/>
          </p:nvSpPr>
          <p:spPr bwMode="auto">
            <a:xfrm>
              <a:off x="5852" y="226"/>
              <a:ext cx="104" cy="137"/>
            </a:xfrm>
            <a:custGeom>
              <a:avLst/>
              <a:gdLst>
                <a:gd name="T0" fmla="*/ 0 w 104"/>
                <a:gd name="T1" fmla="*/ 69 h 137"/>
                <a:gd name="T2" fmla="*/ 52 w 104"/>
                <a:gd name="T3" fmla="*/ 0 h 137"/>
                <a:gd name="T4" fmla="*/ 104 w 104"/>
                <a:gd name="T5" fmla="*/ 69 h 137"/>
                <a:gd name="T6" fmla="*/ 52 w 104"/>
                <a:gd name="T7" fmla="*/ 137 h 137"/>
                <a:gd name="T8" fmla="*/ 0 w 104"/>
                <a:gd name="T9" fmla="*/ 69 h 137"/>
                <a:gd name="T10" fmla="*/ 0 w 104"/>
                <a:gd name="T11" fmla="*/ 69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4" h="137">
                  <a:moveTo>
                    <a:pt x="0" y="69"/>
                  </a:moveTo>
                  <a:lnTo>
                    <a:pt x="52" y="0"/>
                  </a:lnTo>
                  <a:lnTo>
                    <a:pt x="104" y="69"/>
                  </a:lnTo>
                  <a:lnTo>
                    <a:pt x="52" y="137"/>
                  </a:lnTo>
                  <a:lnTo>
                    <a:pt x="0" y="69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0" name="Freeform 11"/>
            <p:cNvSpPr>
              <a:spLocks/>
            </p:cNvSpPr>
            <p:nvPr/>
          </p:nvSpPr>
          <p:spPr bwMode="auto">
            <a:xfrm>
              <a:off x="5867" y="254"/>
              <a:ext cx="75" cy="90"/>
            </a:xfrm>
            <a:custGeom>
              <a:avLst/>
              <a:gdLst>
                <a:gd name="T0" fmla="*/ 14 w 32"/>
                <a:gd name="T1" fmla="*/ 21 h 38"/>
                <a:gd name="T2" fmla="*/ 16 w 32"/>
                <a:gd name="T3" fmla="*/ 38 h 38"/>
                <a:gd name="T4" fmla="*/ 16 w 32"/>
                <a:gd name="T5" fmla="*/ 38 h 38"/>
                <a:gd name="T6" fmla="*/ 16 w 32"/>
                <a:gd name="T7" fmla="*/ 38 h 38"/>
                <a:gd name="T8" fmla="*/ 18 w 32"/>
                <a:gd name="T9" fmla="*/ 21 h 38"/>
                <a:gd name="T10" fmla="*/ 18 w 32"/>
                <a:gd name="T11" fmla="*/ 19 h 38"/>
                <a:gd name="T12" fmla="*/ 25 w 32"/>
                <a:gd name="T13" fmla="*/ 19 h 38"/>
                <a:gd name="T14" fmla="*/ 25 w 32"/>
                <a:gd name="T15" fmla="*/ 20 h 38"/>
                <a:gd name="T16" fmla="*/ 27 w 32"/>
                <a:gd name="T17" fmla="*/ 22 h 38"/>
                <a:gd name="T18" fmla="*/ 29 w 32"/>
                <a:gd name="T19" fmla="*/ 20 h 38"/>
                <a:gd name="T20" fmla="*/ 29 w 32"/>
                <a:gd name="T21" fmla="*/ 19 h 38"/>
                <a:gd name="T22" fmla="*/ 29 w 32"/>
                <a:gd name="T23" fmla="*/ 19 h 38"/>
                <a:gd name="T24" fmla="*/ 32 w 32"/>
                <a:gd name="T25" fmla="*/ 17 h 38"/>
                <a:gd name="T26" fmla="*/ 29 w 32"/>
                <a:gd name="T27" fmla="*/ 15 h 38"/>
                <a:gd name="T28" fmla="*/ 29 w 32"/>
                <a:gd name="T29" fmla="*/ 15 h 38"/>
                <a:gd name="T30" fmla="*/ 29 w 32"/>
                <a:gd name="T31" fmla="*/ 14 h 38"/>
                <a:gd name="T32" fmla="*/ 27 w 32"/>
                <a:gd name="T33" fmla="*/ 12 h 38"/>
                <a:gd name="T34" fmla="*/ 25 w 32"/>
                <a:gd name="T35" fmla="*/ 14 h 38"/>
                <a:gd name="T36" fmla="*/ 25 w 32"/>
                <a:gd name="T37" fmla="*/ 15 h 38"/>
                <a:gd name="T38" fmla="*/ 18 w 32"/>
                <a:gd name="T39" fmla="*/ 15 h 38"/>
                <a:gd name="T40" fmla="*/ 18 w 32"/>
                <a:gd name="T41" fmla="*/ 7 h 38"/>
                <a:gd name="T42" fmla="*/ 19 w 32"/>
                <a:gd name="T43" fmla="*/ 7 h 38"/>
                <a:gd name="T44" fmla="*/ 21 w 32"/>
                <a:gd name="T45" fmla="*/ 5 h 38"/>
                <a:gd name="T46" fmla="*/ 19 w 32"/>
                <a:gd name="T47" fmla="*/ 3 h 38"/>
                <a:gd name="T48" fmla="*/ 18 w 32"/>
                <a:gd name="T49" fmla="*/ 3 h 38"/>
                <a:gd name="T50" fmla="*/ 18 w 32"/>
                <a:gd name="T51" fmla="*/ 3 h 38"/>
                <a:gd name="T52" fmla="*/ 16 w 32"/>
                <a:gd name="T53" fmla="*/ 0 h 38"/>
                <a:gd name="T54" fmla="*/ 14 w 32"/>
                <a:gd name="T55" fmla="*/ 3 h 38"/>
                <a:gd name="T56" fmla="*/ 14 w 32"/>
                <a:gd name="T57" fmla="*/ 3 h 38"/>
                <a:gd name="T58" fmla="*/ 14 w 32"/>
                <a:gd name="T59" fmla="*/ 3 h 38"/>
                <a:gd name="T60" fmla="*/ 11 w 32"/>
                <a:gd name="T61" fmla="*/ 5 h 38"/>
                <a:gd name="T62" fmla="*/ 14 w 32"/>
                <a:gd name="T63" fmla="*/ 7 h 38"/>
                <a:gd name="T64" fmla="*/ 14 w 32"/>
                <a:gd name="T65" fmla="*/ 7 h 38"/>
                <a:gd name="T66" fmla="*/ 14 w 32"/>
                <a:gd name="T67" fmla="*/ 15 h 38"/>
                <a:gd name="T68" fmla="*/ 14 w 32"/>
                <a:gd name="T69" fmla="*/ 15 h 38"/>
                <a:gd name="T70" fmla="*/ 7 w 32"/>
                <a:gd name="T71" fmla="*/ 15 h 38"/>
                <a:gd name="T72" fmla="*/ 7 w 32"/>
                <a:gd name="T73" fmla="*/ 14 h 38"/>
                <a:gd name="T74" fmla="*/ 5 w 32"/>
                <a:gd name="T75" fmla="*/ 12 h 38"/>
                <a:gd name="T76" fmla="*/ 3 w 32"/>
                <a:gd name="T77" fmla="*/ 14 h 38"/>
                <a:gd name="T78" fmla="*/ 3 w 32"/>
                <a:gd name="T79" fmla="*/ 15 h 38"/>
                <a:gd name="T80" fmla="*/ 3 w 32"/>
                <a:gd name="T81" fmla="*/ 15 h 38"/>
                <a:gd name="T82" fmla="*/ 0 w 32"/>
                <a:gd name="T83" fmla="*/ 17 h 38"/>
                <a:gd name="T84" fmla="*/ 3 w 32"/>
                <a:gd name="T85" fmla="*/ 19 h 38"/>
                <a:gd name="T86" fmla="*/ 3 w 32"/>
                <a:gd name="T87" fmla="*/ 19 h 38"/>
                <a:gd name="T88" fmla="*/ 3 w 32"/>
                <a:gd name="T89" fmla="*/ 20 h 38"/>
                <a:gd name="T90" fmla="*/ 5 w 32"/>
                <a:gd name="T91" fmla="*/ 22 h 38"/>
                <a:gd name="T92" fmla="*/ 7 w 32"/>
                <a:gd name="T93" fmla="*/ 20 h 38"/>
                <a:gd name="T94" fmla="*/ 7 w 32"/>
                <a:gd name="T95" fmla="*/ 19 h 38"/>
                <a:gd name="T96" fmla="*/ 14 w 32"/>
                <a:gd name="T97" fmla="*/ 19 h 38"/>
                <a:gd name="T98" fmla="*/ 14 w 32"/>
                <a:gd name="T99" fmla="*/ 2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2" h="38">
                  <a:moveTo>
                    <a:pt x="14" y="21"/>
                  </a:moveTo>
                  <a:cubicBezTo>
                    <a:pt x="14" y="28"/>
                    <a:pt x="16" y="37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7"/>
                    <a:pt x="18" y="28"/>
                    <a:pt x="18" y="21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25" y="19"/>
                    <a:pt x="25" y="19"/>
                    <a:pt x="25" y="19"/>
                  </a:cubicBezTo>
                  <a:cubicBezTo>
                    <a:pt x="25" y="20"/>
                    <a:pt x="25" y="20"/>
                    <a:pt x="25" y="20"/>
                  </a:cubicBezTo>
                  <a:cubicBezTo>
                    <a:pt x="25" y="21"/>
                    <a:pt x="26" y="22"/>
                    <a:pt x="27" y="22"/>
                  </a:cubicBezTo>
                  <a:cubicBezTo>
                    <a:pt x="28" y="22"/>
                    <a:pt x="29" y="21"/>
                    <a:pt x="29" y="20"/>
                  </a:cubicBezTo>
                  <a:cubicBezTo>
                    <a:pt x="29" y="19"/>
                    <a:pt x="29" y="19"/>
                    <a:pt x="29" y="19"/>
                  </a:cubicBezTo>
                  <a:cubicBezTo>
                    <a:pt x="29" y="19"/>
                    <a:pt x="29" y="19"/>
                    <a:pt x="29" y="19"/>
                  </a:cubicBezTo>
                  <a:cubicBezTo>
                    <a:pt x="30" y="19"/>
                    <a:pt x="32" y="18"/>
                    <a:pt x="32" y="17"/>
                  </a:cubicBezTo>
                  <a:cubicBezTo>
                    <a:pt x="32" y="16"/>
                    <a:pt x="30" y="15"/>
                    <a:pt x="29" y="15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29" y="14"/>
                    <a:pt x="29" y="14"/>
                    <a:pt x="29" y="14"/>
                  </a:cubicBezTo>
                  <a:cubicBezTo>
                    <a:pt x="29" y="13"/>
                    <a:pt x="28" y="12"/>
                    <a:pt x="27" y="12"/>
                  </a:cubicBezTo>
                  <a:cubicBezTo>
                    <a:pt x="26" y="12"/>
                    <a:pt x="25" y="13"/>
                    <a:pt x="25" y="14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20" y="7"/>
                    <a:pt x="21" y="6"/>
                    <a:pt x="21" y="5"/>
                  </a:cubicBezTo>
                  <a:cubicBezTo>
                    <a:pt x="21" y="4"/>
                    <a:pt x="20" y="3"/>
                    <a:pt x="19" y="3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8" y="2"/>
                    <a:pt x="17" y="0"/>
                    <a:pt x="16" y="0"/>
                  </a:cubicBezTo>
                  <a:cubicBezTo>
                    <a:pt x="15" y="0"/>
                    <a:pt x="14" y="2"/>
                    <a:pt x="14" y="3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2" y="3"/>
                    <a:pt x="11" y="4"/>
                    <a:pt x="11" y="5"/>
                  </a:cubicBezTo>
                  <a:cubicBezTo>
                    <a:pt x="11" y="6"/>
                    <a:pt x="12" y="7"/>
                    <a:pt x="14" y="7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7" y="13"/>
                    <a:pt x="7" y="12"/>
                    <a:pt x="5" y="12"/>
                  </a:cubicBezTo>
                  <a:cubicBezTo>
                    <a:pt x="4" y="12"/>
                    <a:pt x="3" y="13"/>
                    <a:pt x="3" y="14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2" y="15"/>
                    <a:pt x="0" y="16"/>
                    <a:pt x="0" y="17"/>
                  </a:cubicBezTo>
                  <a:cubicBezTo>
                    <a:pt x="0" y="18"/>
                    <a:pt x="2" y="19"/>
                    <a:pt x="3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3" y="21"/>
                    <a:pt x="4" y="22"/>
                    <a:pt x="5" y="22"/>
                  </a:cubicBezTo>
                  <a:cubicBezTo>
                    <a:pt x="7" y="22"/>
                    <a:pt x="7" y="21"/>
                    <a:pt x="7" y="20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4" y="21"/>
                    <a:pt x="14" y="21"/>
                    <a:pt x="14" y="21"/>
                  </a:cubicBezTo>
                  <a:close/>
                </a:path>
              </a:pathLst>
            </a:custGeom>
            <a:solidFill>
              <a:srgbClr val="F212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1" name="Freeform 12"/>
            <p:cNvSpPr>
              <a:spLocks noEditPoints="1"/>
            </p:cNvSpPr>
            <p:nvPr/>
          </p:nvSpPr>
          <p:spPr bwMode="auto">
            <a:xfrm>
              <a:off x="5822" y="446"/>
              <a:ext cx="30" cy="31"/>
            </a:xfrm>
            <a:custGeom>
              <a:avLst/>
              <a:gdLst>
                <a:gd name="T0" fmla="*/ 19 w 30"/>
                <a:gd name="T1" fmla="*/ 0 h 31"/>
                <a:gd name="T2" fmla="*/ 14 w 30"/>
                <a:gd name="T3" fmla="*/ 0 h 31"/>
                <a:gd name="T4" fmla="*/ 0 w 30"/>
                <a:gd name="T5" fmla="*/ 31 h 31"/>
                <a:gd name="T6" fmla="*/ 4 w 30"/>
                <a:gd name="T7" fmla="*/ 31 h 31"/>
                <a:gd name="T8" fmla="*/ 7 w 30"/>
                <a:gd name="T9" fmla="*/ 24 h 31"/>
                <a:gd name="T10" fmla="*/ 23 w 30"/>
                <a:gd name="T11" fmla="*/ 24 h 31"/>
                <a:gd name="T12" fmla="*/ 26 w 30"/>
                <a:gd name="T13" fmla="*/ 31 h 31"/>
                <a:gd name="T14" fmla="*/ 30 w 30"/>
                <a:gd name="T15" fmla="*/ 31 h 31"/>
                <a:gd name="T16" fmla="*/ 19 w 30"/>
                <a:gd name="T17" fmla="*/ 0 h 31"/>
                <a:gd name="T18" fmla="*/ 19 w 30"/>
                <a:gd name="T19" fmla="*/ 0 h 31"/>
                <a:gd name="T20" fmla="*/ 19 w 30"/>
                <a:gd name="T21" fmla="*/ 0 h 31"/>
                <a:gd name="T22" fmla="*/ 21 w 30"/>
                <a:gd name="T23" fmla="*/ 19 h 31"/>
                <a:gd name="T24" fmla="*/ 9 w 30"/>
                <a:gd name="T25" fmla="*/ 19 h 31"/>
                <a:gd name="T26" fmla="*/ 16 w 30"/>
                <a:gd name="T27" fmla="*/ 5 h 31"/>
                <a:gd name="T28" fmla="*/ 21 w 30"/>
                <a:gd name="T29" fmla="*/ 19 h 31"/>
                <a:gd name="T30" fmla="*/ 21 w 30"/>
                <a:gd name="T31" fmla="*/ 1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0" h="31">
                  <a:moveTo>
                    <a:pt x="19" y="0"/>
                  </a:moveTo>
                  <a:lnTo>
                    <a:pt x="14" y="0"/>
                  </a:lnTo>
                  <a:lnTo>
                    <a:pt x="0" y="31"/>
                  </a:lnTo>
                  <a:lnTo>
                    <a:pt x="4" y="31"/>
                  </a:lnTo>
                  <a:lnTo>
                    <a:pt x="7" y="24"/>
                  </a:lnTo>
                  <a:lnTo>
                    <a:pt x="23" y="24"/>
                  </a:lnTo>
                  <a:lnTo>
                    <a:pt x="26" y="31"/>
                  </a:lnTo>
                  <a:lnTo>
                    <a:pt x="30" y="31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9" y="0"/>
                  </a:lnTo>
                  <a:close/>
                  <a:moveTo>
                    <a:pt x="21" y="19"/>
                  </a:moveTo>
                  <a:lnTo>
                    <a:pt x="9" y="19"/>
                  </a:lnTo>
                  <a:lnTo>
                    <a:pt x="16" y="5"/>
                  </a:lnTo>
                  <a:lnTo>
                    <a:pt x="21" y="19"/>
                  </a:lnTo>
                  <a:lnTo>
                    <a:pt x="21" y="19"/>
                  </a:lnTo>
                  <a:close/>
                </a:path>
              </a:pathLst>
            </a:custGeom>
            <a:solidFill>
              <a:srgbClr val="3D0F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2" name="Freeform 13"/>
            <p:cNvSpPr>
              <a:spLocks/>
            </p:cNvSpPr>
            <p:nvPr/>
          </p:nvSpPr>
          <p:spPr bwMode="auto">
            <a:xfrm>
              <a:off x="5855" y="446"/>
              <a:ext cx="23" cy="31"/>
            </a:xfrm>
            <a:custGeom>
              <a:avLst/>
              <a:gdLst>
                <a:gd name="T0" fmla="*/ 8 w 10"/>
                <a:gd name="T1" fmla="*/ 8 h 13"/>
                <a:gd name="T2" fmla="*/ 5 w 10"/>
                <a:gd name="T3" fmla="*/ 11 h 13"/>
                <a:gd name="T4" fmla="*/ 2 w 10"/>
                <a:gd name="T5" fmla="*/ 8 h 13"/>
                <a:gd name="T6" fmla="*/ 2 w 10"/>
                <a:gd name="T7" fmla="*/ 0 h 13"/>
                <a:gd name="T8" fmla="*/ 0 w 10"/>
                <a:gd name="T9" fmla="*/ 0 h 13"/>
                <a:gd name="T10" fmla="*/ 0 w 10"/>
                <a:gd name="T11" fmla="*/ 8 h 13"/>
                <a:gd name="T12" fmla="*/ 5 w 10"/>
                <a:gd name="T13" fmla="*/ 13 h 13"/>
                <a:gd name="T14" fmla="*/ 10 w 10"/>
                <a:gd name="T15" fmla="*/ 8 h 13"/>
                <a:gd name="T16" fmla="*/ 10 w 10"/>
                <a:gd name="T17" fmla="*/ 0 h 13"/>
                <a:gd name="T18" fmla="*/ 8 w 10"/>
                <a:gd name="T19" fmla="*/ 0 h 13"/>
                <a:gd name="T20" fmla="*/ 8 w 10"/>
                <a:gd name="T21" fmla="*/ 8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" h="13">
                  <a:moveTo>
                    <a:pt x="8" y="8"/>
                  </a:moveTo>
                  <a:cubicBezTo>
                    <a:pt x="8" y="10"/>
                    <a:pt x="7" y="11"/>
                    <a:pt x="5" y="11"/>
                  </a:cubicBezTo>
                  <a:cubicBezTo>
                    <a:pt x="4" y="11"/>
                    <a:pt x="2" y="10"/>
                    <a:pt x="2" y="8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11"/>
                    <a:pt x="3" y="13"/>
                    <a:pt x="5" y="13"/>
                  </a:cubicBezTo>
                  <a:cubicBezTo>
                    <a:pt x="8" y="13"/>
                    <a:pt x="10" y="11"/>
                    <a:pt x="10" y="8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8"/>
                    <a:pt x="8" y="8"/>
                    <a:pt x="8" y="8"/>
                  </a:cubicBezTo>
                  <a:close/>
                </a:path>
              </a:pathLst>
            </a:custGeom>
            <a:solidFill>
              <a:srgbClr val="3D0F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3" name="Freeform 14"/>
            <p:cNvSpPr>
              <a:spLocks/>
            </p:cNvSpPr>
            <p:nvPr/>
          </p:nvSpPr>
          <p:spPr bwMode="auto">
            <a:xfrm>
              <a:off x="5885" y="446"/>
              <a:ext cx="24" cy="31"/>
            </a:xfrm>
            <a:custGeom>
              <a:avLst/>
              <a:gdLst>
                <a:gd name="T0" fmla="*/ 5 w 10"/>
                <a:gd name="T1" fmla="*/ 5 h 13"/>
                <a:gd name="T2" fmla="*/ 2 w 10"/>
                <a:gd name="T3" fmla="*/ 3 h 13"/>
                <a:gd name="T4" fmla="*/ 5 w 10"/>
                <a:gd name="T5" fmla="*/ 2 h 13"/>
                <a:gd name="T6" fmla="*/ 8 w 10"/>
                <a:gd name="T7" fmla="*/ 3 h 13"/>
                <a:gd name="T8" fmla="*/ 8 w 10"/>
                <a:gd name="T9" fmla="*/ 3 h 13"/>
                <a:gd name="T10" fmla="*/ 10 w 10"/>
                <a:gd name="T11" fmla="*/ 2 h 13"/>
                <a:gd name="T12" fmla="*/ 10 w 10"/>
                <a:gd name="T13" fmla="*/ 2 h 13"/>
                <a:gd name="T14" fmla="*/ 5 w 10"/>
                <a:gd name="T15" fmla="*/ 0 h 13"/>
                <a:gd name="T16" fmla="*/ 1 w 10"/>
                <a:gd name="T17" fmla="*/ 1 h 13"/>
                <a:gd name="T18" fmla="*/ 0 w 10"/>
                <a:gd name="T19" fmla="*/ 3 h 13"/>
                <a:gd name="T20" fmla="*/ 5 w 10"/>
                <a:gd name="T21" fmla="*/ 7 h 13"/>
                <a:gd name="T22" fmla="*/ 8 w 10"/>
                <a:gd name="T23" fmla="*/ 9 h 13"/>
                <a:gd name="T24" fmla="*/ 5 w 10"/>
                <a:gd name="T25" fmla="*/ 11 h 13"/>
                <a:gd name="T26" fmla="*/ 1 w 10"/>
                <a:gd name="T27" fmla="*/ 9 h 13"/>
                <a:gd name="T28" fmla="*/ 1 w 10"/>
                <a:gd name="T29" fmla="*/ 9 h 13"/>
                <a:gd name="T30" fmla="*/ 0 w 10"/>
                <a:gd name="T31" fmla="*/ 10 h 13"/>
                <a:gd name="T32" fmla="*/ 0 w 10"/>
                <a:gd name="T33" fmla="*/ 10 h 13"/>
                <a:gd name="T34" fmla="*/ 5 w 10"/>
                <a:gd name="T35" fmla="*/ 13 h 13"/>
                <a:gd name="T36" fmla="*/ 10 w 10"/>
                <a:gd name="T37" fmla="*/ 9 h 13"/>
                <a:gd name="T38" fmla="*/ 5 w 10"/>
                <a:gd name="T39" fmla="*/ 5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" h="13">
                  <a:moveTo>
                    <a:pt x="5" y="5"/>
                  </a:moveTo>
                  <a:cubicBezTo>
                    <a:pt x="3" y="5"/>
                    <a:pt x="2" y="5"/>
                    <a:pt x="2" y="3"/>
                  </a:cubicBezTo>
                  <a:cubicBezTo>
                    <a:pt x="2" y="2"/>
                    <a:pt x="4" y="2"/>
                    <a:pt x="5" y="2"/>
                  </a:cubicBezTo>
                  <a:cubicBezTo>
                    <a:pt x="6" y="2"/>
                    <a:pt x="8" y="2"/>
                    <a:pt x="8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9" y="1"/>
                    <a:pt x="7" y="0"/>
                    <a:pt x="5" y="0"/>
                  </a:cubicBezTo>
                  <a:cubicBezTo>
                    <a:pt x="4" y="0"/>
                    <a:pt x="2" y="0"/>
                    <a:pt x="1" y="1"/>
                  </a:cubicBezTo>
                  <a:cubicBezTo>
                    <a:pt x="0" y="2"/>
                    <a:pt x="0" y="3"/>
                    <a:pt x="0" y="3"/>
                  </a:cubicBezTo>
                  <a:cubicBezTo>
                    <a:pt x="0" y="6"/>
                    <a:pt x="3" y="7"/>
                    <a:pt x="5" y="7"/>
                  </a:cubicBezTo>
                  <a:cubicBezTo>
                    <a:pt x="7" y="7"/>
                    <a:pt x="8" y="8"/>
                    <a:pt x="8" y="9"/>
                  </a:cubicBezTo>
                  <a:cubicBezTo>
                    <a:pt x="8" y="11"/>
                    <a:pt x="6" y="11"/>
                    <a:pt x="5" y="11"/>
                  </a:cubicBezTo>
                  <a:cubicBezTo>
                    <a:pt x="4" y="11"/>
                    <a:pt x="2" y="11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1" y="12"/>
                    <a:pt x="3" y="13"/>
                    <a:pt x="5" y="13"/>
                  </a:cubicBezTo>
                  <a:cubicBezTo>
                    <a:pt x="8" y="13"/>
                    <a:pt x="10" y="12"/>
                    <a:pt x="10" y="9"/>
                  </a:cubicBezTo>
                  <a:cubicBezTo>
                    <a:pt x="10" y="6"/>
                    <a:pt x="8" y="6"/>
                    <a:pt x="5" y="5"/>
                  </a:cubicBezTo>
                  <a:close/>
                </a:path>
              </a:pathLst>
            </a:custGeom>
            <a:solidFill>
              <a:srgbClr val="3D0F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4" name="Freeform 15"/>
            <p:cNvSpPr>
              <a:spLocks/>
            </p:cNvSpPr>
            <p:nvPr/>
          </p:nvSpPr>
          <p:spPr bwMode="auto">
            <a:xfrm>
              <a:off x="5911" y="446"/>
              <a:ext cx="24" cy="31"/>
            </a:xfrm>
            <a:custGeom>
              <a:avLst/>
              <a:gdLst>
                <a:gd name="T0" fmla="*/ 0 w 24"/>
                <a:gd name="T1" fmla="*/ 5 h 31"/>
                <a:gd name="T2" fmla="*/ 10 w 24"/>
                <a:gd name="T3" fmla="*/ 5 h 31"/>
                <a:gd name="T4" fmla="*/ 10 w 24"/>
                <a:gd name="T5" fmla="*/ 31 h 31"/>
                <a:gd name="T6" fmla="*/ 15 w 24"/>
                <a:gd name="T7" fmla="*/ 31 h 31"/>
                <a:gd name="T8" fmla="*/ 15 w 24"/>
                <a:gd name="T9" fmla="*/ 5 h 31"/>
                <a:gd name="T10" fmla="*/ 24 w 24"/>
                <a:gd name="T11" fmla="*/ 5 h 31"/>
                <a:gd name="T12" fmla="*/ 24 w 24"/>
                <a:gd name="T13" fmla="*/ 0 h 31"/>
                <a:gd name="T14" fmla="*/ 0 w 24"/>
                <a:gd name="T15" fmla="*/ 0 h 31"/>
                <a:gd name="T16" fmla="*/ 0 w 24"/>
                <a:gd name="T17" fmla="*/ 5 h 31"/>
                <a:gd name="T18" fmla="*/ 0 w 24"/>
                <a:gd name="T19" fmla="*/ 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31">
                  <a:moveTo>
                    <a:pt x="0" y="5"/>
                  </a:moveTo>
                  <a:lnTo>
                    <a:pt x="10" y="5"/>
                  </a:lnTo>
                  <a:lnTo>
                    <a:pt x="10" y="31"/>
                  </a:lnTo>
                  <a:lnTo>
                    <a:pt x="15" y="31"/>
                  </a:lnTo>
                  <a:lnTo>
                    <a:pt x="15" y="5"/>
                  </a:lnTo>
                  <a:lnTo>
                    <a:pt x="24" y="5"/>
                  </a:lnTo>
                  <a:lnTo>
                    <a:pt x="24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3D0F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5" name="Freeform 16"/>
            <p:cNvSpPr>
              <a:spLocks noEditPoints="1"/>
            </p:cNvSpPr>
            <p:nvPr/>
          </p:nvSpPr>
          <p:spPr bwMode="auto">
            <a:xfrm>
              <a:off x="5940" y="446"/>
              <a:ext cx="26" cy="31"/>
            </a:xfrm>
            <a:custGeom>
              <a:avLst/>
              <a:gdLst>
                <a:gd name="T0" fmla="*/ 10 w 11"/>
                <a:gd name="T1" fmla="*/ 4 h 13"/>
                <a:gd name="T2" fmla="*/ 6 w 11"/>
                <a:gd name="T3" fmla="*/ 0 h 13"/>
                <a:gd name="T4" fmla="*/ 0 w 11"/>
                <a:gd name="T5" fmla="*/ 0 h 13"/>
                <a:gd name="T6" fmla="*/ 0 w 11"/>
                <a:gd name="T7" fmla="*/ 13 h 13"/>
                <a:gd name="T8" fmla="*/ 2 w 11"/>
                <a:gd name="T9" fmla="*/ 13 h 13"/>
                <a:gd name="T10" fmla="*/ 2 w 11"/>
                <a:gd name="T11" fmla="*/ 8 h 13"/>
                <a:gd name="T12" fmla="*/ 5 w 11"/>
                <a:gd name="T13" fmla="*/ 8 h 13"/>
                <a:gd name="T14" fmla="*/ 9 w 11"/>
                <a:gd name="T15" fmla="*/ 13 h 13"/>
                <a:gd name="T16" fmla="*/ 11 w 11"/>
                <a:gd name="T17" fmla="*/ 13 h 13"/>
                <a:gd name="T18" fmla="*/ 7 w 11"/>
                <a:gd name="T19" fmla="*/ 8 h 13"/>
                <a:gd name="T20" fmla="*/ 10 w 11"/>
                <a:gd name="T21" fmla="*/ 4 h 13"/>
                <a:gd name="T22" fmla="*/ 2 w 11"/>
                <a:gd name="T23" fmla="*/ 2 h 13"/>
                <a:gd name="T24" fmla="*/ 6 w 11"/>
                <a:gd name="T25" fmla="*/ 2 h 13"/>
                <a:gd name="T26" fmla="*/ 8 w 11"/>
                <a:gd name="T27" fmla="*/ 4 h 13"/>
                <a:gd name="T28" fmla="*/ 6 w 11"/>
                <a:gd name="T29" fmla="*/ 6 h 13"/>
                <a:gd name="T30" fmla="*/ 2 w 11"/>
                <a:gd name="T31" fmla="*/ 6 h 13"/>
                <a:gd name="T32" fmla="*/ 2 w 11"/>
                <a:gd name="T33" fmla="*/ 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" h="13">
                  <a:moveTo>
                    <a:pt x="10" y="4"/>
                  </a:moveTo>
                  <a:cubicBezTo>
                    <a:pt x="10" y="2"/>
                    <a:pt x="9" y="0"/>
                    <a:pt x="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9" y="8"/>
                    <a:pt x="10" y="6"/>
                    <a:pt x="10" y="4"/>
                  </a:cubicBezTo>
                  <a:close/>
                  <a:moveTo>
                    <a:pt x="2" y="2"/>
                  </a:moveTo>
                  <a:cubicBezTo>
                    <a:pt x="6" y="2"/>
                    <a:pt x="6" y="2"/>
                    <a:pt x="6" y="2"/>
                  </a:cubicBezTo>
                  <a:cubicBezTo>
                    <a:pt x="8" y="2"/>
                    <a:pt x="8" y="3"/>
                    <a:pt x="8" y="4"/>
                  </a:cubicBezTo>
                  <a:cubicBezTo>
                    <a:pt x="8" y="5"/>
                    <a:pt x="8" y="6"/>
                    <a:pt x="6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2"/>
                    <a:pt x="2" y="2"/>
                    <a:pt x="2" y="2"/>
                  </a:cubicBezTo>
                  <a:close/>
                </a:path>
              </a:pathLst>
            </a:custGeom>
            <a:solidFill>
              <a:srgbClr val="3D0F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6" name="Freeform 17"/>
            <p:cNvSpPr>
              <a:spLocks noEditPoints="1"/>
            </p:cNvSpPr>
            <p:nvPr/>
          </p:nvSpPr>
          <p:spPr bwMode="auto">
            <a:xfrm>
              <a:off x="5968" y="446"/>
              <a:ext cx="31" cy="31"/>
            </a:xfrm>
            <a:custGeom>
              <a:avLst/>
              <a:gdLst>
                <a:gd name="T0" fmla="*/ 19 w 31"/>
                <a:gd name="T1" fmla="*/ 0 h 31"/>
                <a:gd name="T2" fmla="*/ 14 w 31"/>
                <a:gd name="T3" fmla="*/ 0 h 31"/>
                <a:gd name="T4" fmla="*/ 0 w 31"/>
                <a:gd name="T5" fmla="*/ 31 h 31"/>
                <a:gd name="T6" fmla="*/ 5 w 31"/>
                <a:gd name="T7" fmla="*/ 31 h 31"/>
                <a:gd name="T8" fmla="*/ 7 w 31"/>
                <a:gd name="T9" fmla="*/ 24 h 31"/>
                <a:gd name="T10" fmla="*/ 24 w 31"/>
                <a:gd name="T11" fmla="*/ 24 h 31"/>
                <a:gd name="T12" fmla="*/ 26 w 31"/>
                <a:gd name="T13" fmla="*/ 31 h 31"/>
                <a:gd name="T14" fmla="*/ 31 w 31"/>
                <a:gd name="T15" fmla="*/ 31 h 31"/>
                <a:gd name="T16" fmla="*/ 19 w 31"/>
                <a:gd name="T17" fmla="*/ 0 h 31"/>
                <a:gd name="T18" fmla="*/ 19 w 31"/>
                <a:gd name="T19" fmla="*/ 0 h 31"/>
                <a:gd name="T20" fmla="*/ 19 w 31"/>
                <a:gd name="T21" fmla="*/ 0 h 31"/>
                <a:gd name="T22" fmla="*/ 21 w 31"/>
                <a:gd name="T23" fmla="*/ 19 h 31"/>
                <a:gd name="T24" fmla="*/ 10 w 31"/>
                <a:gd name="T25" fmla="*/ 19 h 31"/>
                <a:gd name="T26" fmla="*/ 17 w 31"/>
                <a:gd name="T27" fmla="*/ 5 h 31"/>
                <a:gd name="T28" fmla="*/ 21 w 31"/>
                <a:gd name="T29" fmla="*/ 19 h 31"/>
                <a:gd name="T30" fmla="*/ 21 w 31"/>
                <a:gd name="T31" fmla="*/ 1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" h="31">
                  <a:moveTo>
                    <a:pt x="19" y="0"/>
                  </a:moveTo>
                  <a:lnTo>
                    <a:pt x="14" y="0"/>
                  </a:lnTo>
                  <a:lnTo>
                    <a:pt x="0" y="31"/>
                  </a:lnTo>
                  <a:lnTo>
                    <a:pt x="5" y="31"/>
                  </a:lnTo>
                  <a:lnTo>
                    <a:pt x="7" y="24"/>
                  </a:lnTo>
                  <a:lnTo>
                    <a:pt x="24" y="24"/>
                  </a:lnTo>
                  <a:lnTo>
                    <a:pt x="26" y="31"/>
                  </a:lnTo>
                  <a:lnTo>
                    <a:pt x="31" y="31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9" y="0"/>
                  </a:lnTo>
                  <a:close/>
                  <a:moveTo>
                    <a:pt x="21" y="19"/>
                  </a:moveTo>
                  <a:lnTo>
                    <a:pt x="10" y="19"/>
                  </a:lnTo>
                  <a:lnTo>
                    <a:pt x="17" y="5"/>
                  </a:lnTo>
                  <a:lnTo>
                    <a:pt x="21" y="19"/>
                  </a:lnTo>
                  <a:lnTo>
                    <a:pt x="21" y="19"/>
                  </a:lnTo>
                  <a:close/>
                </a:path>
              </a:pathLst>
            </a:custGeom>
            <a:solidFill>
              <a:srgbClr val="3D0F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7" name="Freeform 18"/>
            <p:cNvSpPr>
              <a:spLocks/>
            </p:cNvSpPr>
            <p:nvPr/>
          </p:nvSpPr>
          <p:spPr bwMode="auto">
            <a:xfrm>
              <a:off x="6004" y="446"/>
              <a:ext cx="21" cy="31"/>
            </a:xfrm>
            <a:custGeom>
              <a:avLst/>
              <a:gdLst>
                <a:gd name="T0" fmla="*/ 4 w 21"/>
                <a:gd name="T1" fmla="*/ 0 h 31"/>
                <a:gd name="T2" fmla="*/ 0 w 21"/>
                <a:gd name="T3" fmla="*/ 0 h 31"/>
                <a:gd name="T4" fmla="*/ 0 w 21"/>
                <a:gd name="T5" fmla="*/ 31 h 31"/>
                <a:gd name="T6" fmla="*/ 21 w 21"/>
                <a:gd name="T7" fmla="*/ 31 h 31"/>
                <a:gd name="T8" fmla="*/ 21 w 21"/>
                <a:gd name="T9" fmla="*/ 26 h 31"/>
                <a:gd name="T10" fmla="*/ 4 w 21"/>
                <a:gd name="T11" fmla="*/ 26 h 31"/>
                <a:gd name="T12" fmla="*/ 4 w 21"/>
                <a:gd name="T13" fmla="*/ 0 h 31"/>
                <a:gd name="T14" fmla="*/ 4 w 21"/>
                <a:gd name="T1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31">
                  <a:moveTo>
                    <a:pt x="4" y="0"/>
                  </a:moveTo>
                  <a:lnTo>
                    <a:pt x="0" y="0"/>
                  </a:lnTo>
                  <a:lnTo>
                    <a:pt x="0" y="31"/>
                  </a:lnTo>
                  <a:lnTo>
                    <a:pt x="21" y="31"/>
                  </a:lnTo>
                  <a:lnTo>
                    <a:pt x="21" y="26"/>
                  </a:lnTo>
                  <a:lnTo>
                    <a:pt x="4" y="26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3D0F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8" name="Freeform 19"/>
            <p:cNvSpPr>
              <a:spLocks/>
            </p:cNvSpPr>
            <p:nvPr/>
          </p:nvSpPr>
          <p:spPr bwMode="auto">
            <a:xfrm>
              <a:off x="6027" y="446"/>
              <a:ext cx="5" cy="31"/>
            </a:xfrm>
            <a:custGeom>
              <a:avLst/>
              <a:gdLst>
                <a:gd name="T0" fmla="*/ 0 w 5"/>
                <a:gd name="T1" fmla="*/ 31 h 31"/>
                <a:gd name="T2" fmla="*/ 5 w 5"/>
                <a:gd name="T3" fmla="*/ 31 h 31"/>
                <a:gd name="T4" fmla="*/ 5 w 5"/>
                <a:gd name="T5" fmla="*/ 0 h 31"/>
                <a:gd name="T6" fmla="*/ 0 w 5"/>
                <a:gd name="T7" fmla="*/ 0 h 31"/>
                <a:gd name="T8" fmla="*/ 0 w 5"/>
                <a:gd name="T9" fmla="*/ 31 h 31"/>
                <a:gd name="T10" fmla="*/ 0 w 5"/>
                <a:gd name="T11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31">
                  <a:moveTo>
                    <a:pt x="0" y="31"/>
                  </a:moveTo>
                  <a:lnTo>
                    <a:pt x="5" y="31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31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3D0F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9" name="Freeform 20"/>
            <p:cNvSpPr>
              <a:spLocks noEditPoints="1"/>
            </p:cNvSpPr>
            <p:nvPr/>
          </p:nvSpPr>
          <p:spPr bwMode="auto">
            <a:xfrm>
              <a:off x="6037" y="446"/>
              <a:ext cx="33" cy="31"/>
            </a:xfrm>
            <a:custGeom>
              <a:avLst/>
              <a:gdLst>
                <a:gd name="T0" fmla="*/ 19 w 33"/>
                <a:gd name="T1" fmla="*/ 0 h 31"/>
                <a:gd name="T2" fmla="*/ 14 w 33"/>
                <a:gd name="T3" fmla="*/ 0 h 31"/>
                <a:gd name="T4" fmla="*/ 0 w 33"/>
                <a:gd name="T5" fmla="*/ 31 h 31"/>
                <a:gd name="T6" fmla="*/ 7 w 33"/>
                <a:gd name="T7" fmla="*/ 31 h 31"/>
                <a:gd name="T8" fmla="*/ 9 w 33"/>
                <a:gd name="T9" fmla="*/ 24 h 31"/>
                <a:gd name="T10" fmla="*/ 23 w 33"/>
                <a:gd name="T11" fmla="*/ 24 h 31"/>
                <a:gd name="T12" fmla="*/ 26 w 33"/>
                <a:gd name="T13" fmla="*/ 31 h 31"/>
                <a:gd name="T14" fmla="*/ 33 w 33"/>
                <a:gd name="T15" fmla="*/ 31 h 31"/>
                <a:gd name="T16" fmla="*/ 19 w 33"/>
                <a:gd name="T17" fmla="*/ 0 h 31"/>
                <a:gd name="T18" fmla="*/ 19 w 33"/>
                <a:gd name="T19" fmla="*/ 0 h 31"/>
                <a:gd name="T20" fmla="*/ 19 w 33"/>
                <a:gd name="T21" fmla="*/ 0 h 31"/>
                <a:gd name="T22" fmla="*/ 23 w 33"/>
                <a:gd name="T23" fmla="*/ 19 h 31"/>
                <a:gd name="T24" fmla="*/ 12 w 33"/>
                <a:gd name="T25" fmla="*/ 19 h 31"/>
                <a:gd name="T26" fmla="*/ 16 w 33"/>
                <a:gd name="T27" fmla="*/ 5 h 31"/>
                <a:gd name="T28" fmla="*/ 23 w 33"/>
                <a:gd name="T29" fmla="*/ 19 h 31"/>
                <a:gd name="T30" fmla="*/ 23 w 33"/>
                <a:gd name="T31" fmla="*/ 1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3" h="31">
                  <a:moveTo>
                    <a:pt x="19" y="0"/>
                  </a:moveTo>
                  <a:lnTo>
                    <a:pt x="14" y="0"/>
                  </a:lnTo>
                  <a:lnTo>
                    <a:pt x="0" y="31"/>
                  </a:lnTo>
                  <a:lnTo>
                    <a:pt x="7" y="31"/>
                  </a:lnTo>
                  <a:lnTo>
                    <a:pt x="9" y="24"/>
                  </a:lnTo>
                  <a:lnTo>
                    <a:pt x="23" y="24"/>
                  </a:lnTo>
                  <a:lnTo>
                    <a:pt x="26" y="31"/>
                  </a:lnTo>
                  <a:lnTo>
                    <a:pt x="33" y="31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9" y="0"/>
                  </a:lnTo>
                  <a:close/>
                  <a:moveTo>
                    <a:pt x="23" y="19"/>
                  </a:moveTo>
                  <a:lnTo>
                    <a:pt x="12" y="19"/>
                  </a:lnTo>
                  <a:lnTo>
                    <a:pt x="16" y="5"/>
                  </a:lnTo>
                  <a:lnTo>
                    <a:pt x="23" y="19"/>
                  </a:lnTo>
                  <a:lnTo>
                    <a:pt x="23" y="19"/>
                  </a:lnTo>
                  <a:close/>
                </a:path>
              </a:pathLst>
            </a:custGeom>
            <a:solidFill>
              <a:srgbClr val="3D0F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0" name="Freeform 21"/>
            <p:cNvSpPr>
              <a:spLocks/>
            </p:cNvSpPr>
            <p:nvPr/>
          </p:nvSpPr>
          <p:spPr bwMode="auto">
            <a:xfrm>
              <a:off x="6075" y="446"/>
              <a:ext cx="23" cy="31"/>
            </a:xfrm>
            <a:custGeom>
              <a:avLst/>
              <a:gdLst>
                <a:gd name="T0" fmla="*/ 19 w 23"/>
                <a:gd name="T1" fmla="*/ 21 h 31"/>
                <a:gd name="T2" fmla="*/ 2 w 23"/>
                <a:gd name="T3" fmla="*/ 0 h 31"/>
                <a:gd name="T4" fmla="*/ 0 w 23"/>
                <a:gd name="T5" fmla="*/ 0 h 31"/>
                <a:gd name="T6" fmla="*/ 0 w 23"/>
                <a:gd name="T7" fmla="*/ 31 h 31"/>
                <a:gd name="T8" fmla="*/ 4 w 23"/>
                <a:gd name="T9" fmla="*/ 31 h 31"/>
                <a:gd name="T10" fmla="*/ 4 w 23"/>
                <a:gd name="T11" fmla="*/ 10 h 31"/>
                <a:gd name="T12" fmla="*/ 21 w 23"/>
                <a:gd name="T13" fmla="*/ 31 h 31"/>
                <a:gd name="T14" fmla="*/ 23 w 23"/>
                <a:gd name="T15" fmla="*/ 31 h 31"/>
                <a:gd name="T16" fmla="*/ 23 w 23"/>
                <a:gd name="T17" fmla="*/ 0 h 31"/>
                <a:gd name="T18" fmla="*/ 19 w 23"/>
                <a:gd name="T19" fmla="*/ 0 h 31"/>
                <a:gd name="T20" fmla="*/ 19 w 23"/>
                <a:gd name="T21" fmla="*/ 21 h 31"/>
                <a:gd name="T22" fmla="*/ 19 w 23"/>
                <a:gd name="T23" fmla="*/ 2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31">
                  <a:moveTo>
                    <a:pt x="19" y="21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31"/>
                  </a:lnTo>
                  <a:lnTo>
                    <a:pt x="4" y="31"/>
                  </a:lnTo>
                  <a:lnTo>
                    <a:pt x="4" y="10"/>
                  </a:lnTo>
                  <a:lnTo>
                    <a:pt x="21" y="31"/>
                  </a:lnTo>
                  <a:lnTo>
                    <a:pt x="23" y="31"/>
                  </a:lnTo>
                  <a:lnTo>
                    <a:pt x="23" y="0"/>
                  </a:lnTo>
                  <a:lnTo>
                    <a:pt x="19" y="0"/>
                  </a:lnTo>
                  <a:lnTo>
                    <a:pt x="19" y="21"/>
                  </a:lnTo>
                  <a:lnTo>
                    <a:pt x="19" y="21"/>
                  </a:lnTo>
                  <a:close/>
                </a:path>
              </a:pathLst>
            </a:custGeom>
            <a:solidFill>
              <a:srgbClr val="3D0F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1" name="Freeform 22"/>
            <p:cNvSpPr>
              <a:spLocks/>
            </p:cNvSpPr>
            <p:nvPr/>
          </p:nvSpPr>
          <p:spPr bwMode="auto">
            <a:xfrm>
              <a:off x="6120" y="446"/>
              <a:ext cx="28" cy="31"/>
            </a:xfrm>
            <a:custGeom>
              <a:avLst/>
              <a:gdLst>
                <a:gd name="T0" fmla="*/ 10 w 12"/>
                <a:gd name="T1" fmla="*/ 10 h 13"/>
                <a:gd name="T2" fmla="*/ 7 w 12"/>
                <a:gd name="T3" fmla="*/ 11 h 13"/>
                <a:gd name="T4" fmla="*/ 2 w 12"/>
                <a:gd name="T5" fmla="*/ 6 h 13"/>
                <a:gd name="T6" fmla="*/ 7 w 12"/>
                <a:gd name="T7" fmla="*/ 2 h 13"/>
                <a:gd name="T8" fmla="*/ 10 w 12"/>
                <a:gd name="T9" fmla="*/ 3 h 13"/>
                <a:gd name="T10" fmla="*/ 10 w 12"/>
                <a:gd name="T11" fmla="*/ 3 h 13"/>
                <a:gd name="T12" fmla="*/ 11 w 12"/>
                <a:gd name="T13" fmla="*/ 2 h 13"/>
                <a:gd name="T14" fmla="*/ 11 w 12"/>
                <a:gd name="T15" fmla="*/ 2 h 13"/>
                <a:gd name="T16" fmla="*/ 7 w 12"/>
                <a:gd name="T17" fmla="*/ 0 h 13"/>
                <a:gd name="T18" fmla="*/ 2 w 12"/>
                <a:gd name="T19" fmla="*/ 2 h 13"/>
                <a:gd name="T20" fmla="*/ 0 w 12"/>
                <a:gd name="T21" fmla="*/ 6 h 13"/>
                <a:gd name="T22" fmla="*/ 7 w 12"/>
                <a:gd name="T23" fmla="*/ 13 h 13"/>
                <a:gd name="T24" fmla="*/ 11 w 12"/>
                <a:gd name="T25" fmla="*/ 11 h 13"/>
                <a:gd name="T26" fmla="*/ 12 w 12"/>
                <a:gd name="T27" fmla="*/ 11 h 13"/>
                <a:gd name="T28" fmla="*/ 10 w 12"/>
                <a:gd name="T29" fmla="*/ 9 h 13"/>
                <a:gd name="T30" fmla="*/ 10 w 12"/>
                <a:gd name="T31" fmla="*/ 1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" h="13">
                  <a:moveTo>
                    <a:pt x="10" y="10"/>
                  </a:moveTo>
                  <a:cubicBezTo>
                    <a:pt x="9" y="10"/>
                    <a:pt x="8" y="11"/>
                    <a:pt x="7" y="11"/>
                  </a:cubicBezTo>
                  <a:cubicBezTo>
                    <a:pt x="3" y="11"/>
                    <a:pt x="2" y="9"/>
                    <a:pt x="2" y="6"/>
                  </a:cubicBezTo>
                  <a:cubicBezTo>
                    <a:pt x="2" y="4"/>
                    <a:pt x="4" y="2"/>
                    <a:pt x="7" y="2"/>
                  </a:cubicBezTo>
                  <a:cubicBezTo>
                    <a:pt x="8" y="2"/>
                    <a:pt x="9" y="2"/>
                    <a:pt x="10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0" y="1"/>
                    <a:pt x="8" y="0"/>
                    <a:pt x="7" y="0"/>
                  </a:cubicBezTo>
                  <a:cubicBezTo>
                    <a:pt x="5" y="0"/>
                    <a:pt x="3" y="0"/>
                    <a:pt x="2" y="2"/>
                  </a:cubicBezTo>
                  <a:cubicBezTo>
                    <a:pt x="1" y="3"/>
                    <a:pt x="0" y="5"/>
                    <a:pt x="0" y="6"/>
                  </a:cubicBezTo>
                  <a:cubicBezTo>
                    <a:pt x="0" y="10"/>
                    <a:pt x="2" y="13"/>
                    <a:pt x="7" y="13"/>
                  </a:cubicBezTo>
                  <a:cubicBezTo>
                    <a:pt x="8" y="13"/>
                    <a:pt x="10" y="12"/>
                    <a:pt x="11" y="1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" y="10"/>
                    <a:pt x="10" y="10"/>
                    <a:pt x="10" y="10"/>
                  </a:cubicBezTo>
                  <a:close/>
                </a:path>
              </a:pathLst>
            </a:custGeom>
            <a:solidFill>
              <a:srgbClr val="3D0F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2" name="Freeform 23"/>
            <p:cNvSpPr>
              <a:spLocks noEditPoints="1"/>
            </p:cNvSpPr>
            <p:nvPr/>
          </p:nvSpPr>
          <p:spPr bwMode="auto">
            <a:xfrm>
              <a:off x="6148" y="446"/>
              <a:ext cx="33" cy="31"/>
            </a:xfrm>
            <a:custGeom>
              <a:avLst/>
              <a:gdLst>
                <a:gd name="T0" fmla="*/ 19 w 33"/>
                <a:gd name="T1" fmla="*/ 0 h 31"/>
                <a:gd name="T2" fmla="*/ 14 w 33"/>
                <a:gd name="T3" fmla="*/ 0 h 31"/>
                <a:gd name="T4" fmla="*/ 0 w 33"/>
                <a:gd name="T5" fmla="*/ 31 h 31"/>
                <a:gd name="T6" fmla="*/ 5 w 33"/>
                <a:gd name="T7" fmla="*/ 31 h 31"/>
                <a:gd name="T8" fmla="*/ 9 w 33"/>
                <a:gd name="T9" fmla="*/ 24 h 31"/>
                <a:gd name="T10" fmla="*/ 24 w 33"/>
                <a:gd name="T11" fmla="*/ 24 h 31"/>
                <a:gd name="T12" fmla="*/ 26 w 33"/>
                <a:gd name="T13" fmla="*/ 31 h 31"/>
                <a:gd name="T14" fmla="*/ 33 w 33"/>
                <a:gd name="T15" fmla="*/ 31 h 31"/>
                <a:gd name="T16" fmla="*/ 19 w 33"/>
                <a:gd name="T17" fmla="*/ 0 h 31"/>
                <a:gd name="T18" fmla="*/ 19 w 33"/>
                <a:gd name="T19" fmla="*/ 0 h 31"/>
                <a:gd name="T20" fmla="*/ 19 w 33"/>
                <a:gd name="T21" fmla="*/ 0 h 31"/>
                <a:gd name="T22" fmla="*/ 21 w 33"/>
                <a:gd name="T23" fmla="*/ 19 h 31"/>
                <a:gd name="T24" fmla="*/ 9 w 33"/>
                <a:gd name="T25" fmla="*/ 19 h 31"/>
                <a:gd name="T26" fmla="*/ 16 w 33"/>
                <a:gd name="T27" fmla="*/ 5 h 31"/>
                <a:gd name="T28" fmla="*/ 21 w 33"/>
                <a:gd name="T29" fmla="*/ 19 h 31"/>
                <a:gd name="T30" fmla="*/ 21 w 33"/>
                <a:gd name="T31" fmla="*/ 1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3" h="31">
                  <a:moveTo>
                    <a:pt x="19" y="0"/>
                  </a:moveTo>
                  <a:lnTo>
                    <a:pt x="14" y="0"/>
                  </a:lnTo>
                  <a:lnTo>
                    <a:pt x="0" y="31"/>
                  </a:lnTo>
                  <a:lnTo>
                    <a:pt x="5" y="31"/>
                  </a:lnTo>
                  <a:lnTo>
                    <a:pt x="9" y="24"/>
                  </a:lnTo>
                  <a:lnTo>
                    <a:pt x="24" y="24"/>
                  </a:lnTo>
                  <a:lnTo>
                    <a:pt x="26" y="31"/>
                  </a:lnTo>
                  <a:lnTo>
                    <a:pt x="33" y="31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9" y="0"/>
                  </a:lnTo>
                  <a:close/>
                  <a:moveTo>
                    <a:pt x="21" y="19"/>
                  </a:moveTo>
                  <a:lnTo>
                    <a:pt x="9" y="19"/>
                  </a:lnTo>
                  <a:lnTo>
                    <a:pt x="16" y="5"/>
                  </a:lnTo>
                  <a:lnTo>
                    <a:pt x="21" y="19"/>
                  </a:lnTo>
                  <a:lnTo>
                    <a:pt x="21" y="19"/>
                  </a:lnTo>
                  <a:close/>
                </a:path>
              </a:pathLst>
            </a:custGeom>
            <a:solidFill>
              <a:srgbClr val="3D0F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3" name="Freeform 24"/>
            <p:cNvSpPr>
              <a:spLocks/>
            </p:cNvSpPr>
            <p:nvPr/>
          </p:nvSpPr>
          <p:spPr bwMode="auto">
            <a:xfrm>
              <a:off x="6179" y="446"/>
              <a:ext cx="23" cy="31"/>
            </a:xfrm>
            <a:custGeom>
              <a:avLst/>
              <a:gdLst>
                <a:gd name="T0" fmla="*/ 0 w 23"/>
                <a:gd name="T1" fmla="*/ 5 h 31"/>
                <a:gd name="T2" fmla="*/ 9 w 23"/>
                <a:gd name="T3" fmla="*/ 5 h 31"/>
                <a:gd name="T4" fmla="*/ 9 w 23"/>
                <a:gd name="T5" fmla="*/ 31 h 31"/>
                <a:gd name="T6" fmla="*/ 14 w 23"/>
                <a:gd name="T7" fmla="*/ 31 h 31"/>
                <a:gd name="T8" fmla="*/ 14 w 23"/>
                <a:gd name="T9" fmla="*/ 5 h 31"/>
                <a:gd name="T10" fmla="*/ 23 w 23"/>
                <a:gd name="T11" fmla="*/ 5 h 31"/>
                <a:gd name="T12" fmla="*/ 23 w 23"/>
                <a:gd name="T13" fmla="*/ 0 h 31"/>
                <a:gd name="T14" fmla="*/ 0 w 23"/>
                <a:gd name="T15" fmla="*/ 0 h 31"/>
                <a:gd name="T16" fmla="*/ 0 w 23"/>
                <a:gd name="T17" fmla="*/ 5 h 31"/>
                <a:gd name="T18" fmla="*/ 0 w 23"/>
                <a:gd name="T19" fmla="*/ 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" h="31">
                  <a:moveTo>
                    <a:pt x="0" y="5"/>
                  </a:moveTo>
                  <a:lnTo>
                    <a:pt x="9" y="5"/>
                  </a:lnTo>
                  <a:lnTo>
                    <a:pt x="9" y="31"/>
                  </a:lnTo>
                  <a:lnTo>
                    <a:pt x="14" y="31"/>
                  </a:lnTo>
                  <a:lnTo>
                    <a:pt x="14" y="5"/>
                  </a:lnTo>
                  <a:lnTo>
                    <a:pt x="23" y="5"/>
                  </a:lnTo>
                  <a:lnTo>
                    <a:pt x="23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3D0F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4" name="Freeform 25"/>
            <p:cNvSpPr>
              <a:spLocks/>
            </p:cNvSpPr>
            <p:nvPr/>
          </p:nvSpPr>
          <p:spPr bwMode="auto">
            <a:xfrm>
              <a:off x="6207" y="446"/>
              <a:ext cx="26" cy="31"/>
            </a:xfrm>
            <a:custGeom>
              <a:avLst/>
              <a:gdLst>
                <a:gd name="T0" fmla="*/ 21 w 26"/>
                <a:gd name="T1" fmla="*/ 12 h 31"/>
                <a:gd name="T2" fmla="*/ 5 w 26"/>
                <a:gd name="T3" fmla="*/ 12 h 31"/>
                <a:gd name="T4" fmla="*/ 5 w 26"/>
                <a:gd name="T5" fmla="*/ 0 h 31"/>
                <a:gd name="T6" fmla="*/ 0 w 26"/>
                <a:gd name="T7" fmla="*/ 0 h 31"/>
                <a:gd name="T8" fmla="*/ 0 w 26"/>
                <a:gd name="T9" fmla="*/ 31 h 31"/>
                <a:gd name="T10" fmla="*/ 5 w 26"/>
                <a:gd name="T11" fmla="*/ 31 h 31"/>
                <a:gd name="T12" fmla="*/ 5 w 26"/>
                <a:gd name="T13" fmla="*/ 17 h 31"/>
                <a:gd name="T14" fmla="*/ 21 w 26"/>
                <a:gd name="T15" fmla="*/ 17 h 31"/>
                <a:gd name="T16" fmla="*/ 21 w 26"/>
                <a:gd name="T17" fmla="*/ 31 h 31"/>
                <a:gd name="T18" fmla="*/ 26 w 26"/>
                <a:gd name="T19" fmla="*/ 31 h 31"/>
                <a:gd name="T20" fmla="*/ 26 w 26"/>
                <a:gd name="T21" fmla="*/ 0 h 31"/>
                <a:gd name="T22" fmla="*/ 21 w 26"/>
                <a:gd name="T23" fmla="*/ 0 h 31"/>
                <a:gd name="T24" fmla="*/ 21 w 26"/>
                <a:gd name="T25" fmla="*/ 12 h 31"/>
                <a:gd name="T26" fmla="*/ 21 w 26"/>
                <a:gd name="T27" fmla="*/ 1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6" h="31">
                  <a:moveTo>
                    <a:pt x="21" y="12"/>
                  </a:moveTo>
                  <a:lnTo>
                    <a:pt x="5" y="12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31"/>
                  </a:lnTo>
                  <a:lnTo>
                    <a:pt x="5" y="31"/>
                  </a:lnTo>
                  <a:lnTo>
                    <a:pt x="5" y="17"/>
                  </a:lnTo>
                  <a:lnTo>
                    <a:pt x="21" y="17"/>
                  </a:lnTo>
                  <a:lnTo>
                    <a:pt x="21" y="31"/>
                  </a:lnTo>
                  <a:lnTo>
                    <a:pt x="26" y="31"/>
                  </a:lnTo>
                  <a:lnTo>
                    <a:pt x="26" y="0"/>
                  </a:lnTo>
                  <a:lnTo>
                    <a:pt x="21" y="0"/>
                  </a:lnTo>
                  <a:lnTo>
                    <a:pt x="21" y="12"/>
                  </a:lnTo>
                  <a:lnTo>
                    <a:pt x="21" y="12"/>
                  </a:lnTo>
                  <a:close/>
                </a:path>
              </a:pathLst>
            </a:custGeom>
            <a:solidFill>
              <a:srgbClr val="3D0F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5" name="Freeform 26"/>
            <p:cNvSpPr>
              <a:spLocks noEditPoints="1"/>
            </p:cNvSpPr>
            <p:nvPr/>
          </p:nvSpPr>
          <p:spPr bwMode="auto">
            <a:xfrm>
              <a:off x="6238" y="446"/>
              <a:ext cx="31" cy="31"/>
            </a:xfrm>
            <a:custGeom>
              <a:avLst/>
              <a:gdLst>
                <a:gd name="T0" fmla="*/ 6 w 13"/>
                <a:gd name="T1" fmla="*/ 0 h 13"/>
                <a:gd name="T2" fmla="*/ 0 w 13"/>
                <a:gd name="T3" fmla="*/ 6 h 13"/>
                <a:gd name="T4" fmla="*/ 6 w 13"/>
                <a:gd name="T5" fmla="*/ 13 h 13"/>
                <a:gd name="T6" fmla="*/ 13 w 13"/>
                <a:gd name="T7" fmla="*/ 6 h 13"/>
                <a:gd name="T8" fmla="*/ 6 w 13"/>
                <a:gd name="T9" fmla="*/ 0 h 13"/>
                <a:gd name="T10" fmla="*/ 6 w 13"/>
                <a:gd name="T11" fmla="*/ 11 h 13"/>
                <a:gd name="T12" fmla="*/ 2 w 13"/>
                <a:gd name="T13" fmla="*/ 6 h 13"/>
                <a:gd name="T14" fmla="*/ 6 w 13"/>
                <a:gd name="T15" fmla="*/ 2 h 13"/>
                <a:gd name="T16" fmla="*/ 11 w 13"/>
                <a:gd name="T17" fmla="*/ 6 h 13"/>
                <a:gd name="T18" fmla="*/ 6 w 13"/>
                <a:gd name="T19" fmla="*/ 1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13">
                  <a:moveTo>
                    <a:pt x="6" y="0"/>
                  </a:moveTo>
                  <a:cubicBezTo>
                    <a:pt x="3" y="0"/>
                    <a:pt x="0" y="3"/>
                    <a:pt x="0" y="6"/>
                  </a:cubicBezTo>
                  <a:cubicBezTo>
                    <a:pt x="0" y="10"/>
                    <a:pt x="2" y="13"/>
                    <a:pt x="6" y="13"/>
                  </a:cubicBezTo>
                  <a:cubicBezTo>
                    <a:pt x="11" y="13"/>
                    <a:pt x="13" y="10"/>
                    <a:pt x="13" y="6"/>
                  </a:cubicBezTo>
                  <a:cubicBezTo>
                    <a:pt x="13" y="3"/>
                    <a:pt x="11" y="0"/>
                    <a:pt x="6" y="0"/>
                  </a:cubicBezTo>
                  <a:close/>
                  <a:moveTo>
                    <a:pt x="6" y="11"/>
                  </a:moveTo>
                  <a:cubicBezTo>
                    <a:pt x="3" y="11"/>
                    <a:pt x="2" y="9"/>
                    <a:pt x="2" y="6"/>
                  </a:cubicBezTo>
                  <a:cubicBezTo>
                    <a:pt x="2" y="4"/>
                    <a:pt x="3" y="2"/>
                    <a:pt x="6" y="2"/>
                  </a:cubicBezTo>
                  <a:cubicBezTo>
                    <a:pt x="9" y="2"/>
                    <a:pt x="11" y="4"/>
                    <a:pt x="11" y="6"/>
                  </a:cubicBezTo>
                  <a:cubicBezTo>
                    <a:pt x="11" y="9"/>
                    <a:pt x="9" y="11"/>
                    <a:pt x="6" y="11"/>
                  </a:cubicBezTo>
                  <a:close/>
                </a:path>
              </a:pathLst>
            </a:custGeom>
            <a:solidFill>
              <a:srgbClr val="3D0F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6" name="Freeform 27"/>
            <p:cNvSpPr>
              <a:spLocks/>
            </p:cNvSpPr>
            <p:nvPr/>
          </p:nvSpPr>
          <p:spPr bwMode="auto">
            <a:xfrm>
              <a:off x="6273" y="446"/>
              <a:ext cx="22" cy="31"/>
            </a:xfrm>
            <a:custGeom>
              <a:avLst/>
              <a:gdLst>
                <a:gd name="T0" fmla="*/ 5 w 22"/>
                <a:gd name="T1" fmla="*/ 0 h 31"/>
                <a:gd name="T2" fmla="*/ 0 w 22"/>
                <a:gd name="T3" fmla="*/ 0 h 31"/>
                <a:gd name="T4" fmla="*/ 0 w 22"/>
                <a:gd name="T5" fmla="*/ 31 h 31"/>
                <a:gd name="T6" fmla="*/ 22 w 22"/>
                <a:gd name="T7" fmla="*/ 31 h 31"/>
                <a:gd name="T8" fmla="*/ 22 w 22"/>
                <a:gd name="T9" fmla="*/ 26 h 31"/>
                <a:gd name="T10" fmla="*/ 5 w 22"/>
                <a:gd name="T11" fmla="*/ 26 h 31"/>
                <a:gd name="T12" fmla="*/ 5 w 22"/>
                <a:gd name="T13" fmla="*/ 0 h 31"/>
                <a:gd name="T14" fmla="*/ 5 w 22"/>
                <a:gd name="T1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" h="31">
                  <a:moveTo>
                    <a:pt x="5" y="0"/>
                  </a:moveTo>
                  <a:lnTo>
                    <a:pt x="0" y="0"/>
                  </a:lnTo>
                  <a:lnTo>
                    <a:pt x="0" y="31"/>
                  </a:lnTo>
                  <a:lnTo>
                    <a:pt x="22" y="31"/>
                  </a:lnTo>
                  <a:lnTo>
                    <a:pt x="22" y="26"/>
                  </a:lnTo>
                  <a:lnTo>
                    <a:pt x="5" y="26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3D0F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7" name="Freeform 28"/>
            <p:cNvSpPr>
              <a:spLocks/>
            </p:cNvSpPr>
            <p:nvPr/>
          </p:nvSpPr>
          <p:spPr bwMode="auto">
            <a:xfrm>
              <a:off x="6297" y="446"/>
              <a:ext cx="5" cy="31"/>
            </a:xfrm>
            <a:custGeom>
              <a:avLst/>
              <a:gdLst>
                <a:gd name="T0" fmla="*/ 0 w 5"/>
                <a:gd name="T1" fmla="*/ 31 h 31"/>
                <a:gd name="T2" fmla="*/ 5 w 5"/>
                <a:gd name="T3" fmla="*/ 31 h 31"/>
                <a:gd name="T4" fmla="*/ 5 w 5"/>
                <a:gd name="T5" fmla="*/ 0 h 31"/>
                <a:gd name="T6" fmla="*/ 0 w 5"/>
                <a:gd name="T7" fmla="*/ 0 h 31"/>
                <a:gd name="T8" fmla="*/ 0 w 5"/>
                <a:gd name="T9" fmla="*/ 31 h 31"/>
                <a:gd name="T10" fmla="*/ 0 w 5"/>
                <a:gd name="T11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31">
                  <a:moveTo>
                    <a:pt x="0" y="31"/>
                  </a:moveTo>
                  <a:lnTo>
                    <a:pt x="5" y="31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31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3D0F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8" name="Freeform 29"/>
            <p:cNvSpPr>
              <a:spLocks/>
            </p:cNvSpPr>
            <p:nvPr/>
          </p:nvSpPr>
          <p:spPr bwMode="auto">
            <a:xfrm>
              <a:off x="6309" y="446"/>
              <a:ext cx="26" cy="31"/>
            </a:xfrm>
            <a:custGeom>
              <a:avLst/>
              <a:gdLst>
                <a:gd name="T0" fmla="*/ 9 w 11"/>
                <a:gd name="T1" fmla="*/ 10 h 13"/>
                <a:gd name="T2" fmla="*/ 6 w 11"/>
                <a:gd name="T3" fmla="*/ 11 h 13"/>
                <a:gd name="T4" fmla="*/ 2 w 11"/>
                <a:gd name="T5" fmla="*/ 6 h 13"/>
                <a:gd name="T6" fmla="*/ 6 w 11"/>
                <a:gd name="T7" fmla="*/ 2 h 13"/>
                <a:gd name="T8" fmla="*/ 9 w 11"/>
                <a:gd name="T9" fmla="*/ 3 h 13"/>
                <a:gd name="T10" fmla="*/ 10 w 11"/>
                <a:gd name="T11" fmla="*/ 3 h 13"/>
                <a:gd name="T12" fmla="*/ 11 w 11"/>
                <a:gd name="T13" fmla="*/ 2 h 13"/>
                <a:gd name="T14" fmla="*/ 11 w 11"/>
                <a:gd name="T15" fmla="*/ 2 h 13"/>
                <a:gd name="T16" fmla="*/ 6 w 11"/>
                <a:gd name="T17" fmla="*/ 0 h 13"/>
                <a:gd name="T18" fmla="*/ 1 w 11"/>
                <a:gd name="T19" fmla="*/ 2 h 13"/>
                <a:gd name="T20" fmla="*/ 0 w 11"/>
                <a:gd name="T21" fmla="*/ 6 h 13"/>
                <a:gd name="T22" fmla="*/ 6 w 11"/>
                <a:gd name="T23" fmla="*/ 13 h 13"/>
                <a:gd name="T24" fmla="*/ 11 w 11"/>
                <a:gd name="T25" fmla="*/ 11 h 13"/>
                <a:gd name="T26" fmla="*/ 11 w 11"/>
                <a:gd name="T27" fmla="*/ 11 h 13"/>
                <a:gd name="T28" fmla="*/ 10 w 11"/>
                <a:gd name="T29" fmla="*/ 9 h 13"/>
                <a:gd name="T30" fmla="*/ 9 w 11"/>
                <a:gd name="T31" fmla="*/ 1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" h="13">
                  <a:moveTo>
                    <a:pt x="9" y="10"/>
                  </a:moveTo>
                  <a:cubicBezTo>
                    <a:pt x="9" y="10"/>
                    <a:pt x="7" y="11"/>
                    <a:pt x="6" y="11"/>
                  </a:cubicBezTo>
                  <a:cubicBezTo>
                    <a:pt x="3" y="11"/>
                    <a:pt x="2" y="9"/>
                    <a:pt x="2" y="6"/>
                  </a:cubicBezTo>
                  <a:cubicBezTo>
                    <a:pt x="2" y="4"/>
                    <a:pt x="3" y="2"/>
                    <a:pt x="6" y="2"/>
                  </a:cubicBezTo>
                  <a:cubicBezTo>
                    <a:pt x="7" y="2"/>
                    <a:pt x="8" y="2"/>
                    <a:pt x="9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9" y="1"/>
                    <a:pt x="8" y="0"/>
                    <a:pt x="6" y="0"/>
                  </a:cubicBezTo>
                  <a:cubicBezTo>
                    <a:pt x="4" y="0"/>
                    <a:pt x="3" y="0"/>
                    <a:pt x="1" y="2"/>
                  </a:cubicBezTo>
                  <a:cubicBezTo>
                    <a:pt x="0" y="3"/>
                    <a:pt x="0" y="5"/>
                    <a:pt x="0" y="6"/>
                  </a:cubicBezTo>
                  <a:cubicBezTo>
                    <a:pt x="0" y="10"/>
                    <a:pt x="2" y="13"/>
                    <a:pt x="6" y="13"/>
                  </a:cubicBezTo>
                  <a:cubicBezTo>
                    <a:pt x="8" y="13"/>
                    <a:pt x="10" y="12"/>
                    <a:pt x="11" y="11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9" y="10"/>
                    <a:pt x="9" y="10"/>
                    <a:pt x="9" y="10"/>
                  </a:cubicBezTo>
                  <a:close/>
                </a:path>
              </a:pathLst>
            </a:custGeom>
            <a:solidFill>
              <a:srgbClr val="3D0F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9" name="Freeform 30"/>
            <p:cNvSpPr>
              <a:spLocks/>
            </p:cNvSpPr>
            <p:nvPr/>
          </p:nvSpPr>
          <p:spPr bwMode="auto">
            <a:xfrm>
              <a:off x="6354" y="446"/>
              <a:ext cx="26" cy="31"/>
            </a:xfrm>
            <a:custGeom>
              <a:avLst/>
              <a:gdLst>
                <a:gd name="T0" fmla="*/ 9 w 11"/>
                <a:gd name="T1" fmla="*/ 8 h 13"/>
                <a:gd name="T2" fmla="*/ 5 w 11"/>
                <a:gd name="T3" fmla="*/ 11 h 13"/>
                <a:gd name="T4" fmla="*/ 2 w 11"/>
                <a:gd name="T5" fmla="*/ 8 h 13"/>
                <a:gd name="T6" fmla="*/ 2 w 11"/>
                <a:gd name="T7" fmla="*/ 0 h 13"/>
                <a:gd name="T8" fmla="*/ 0 w 11"/>
                <a:gd name="T9" fmla="*/ 0 h 13"/>
                <a:gd name="T10" fmla="*/ 0 w 11"/>
                <a:gd name="T11" fmla="*/ 8 h 13"/>
                <a:gd name="T12" fmla="*/ 5 w 11"/>
                <a:gd name="T13" fmla="*/ 13 h 13"/>
                <a:gd name="T14" fmla="*/ 11 w 11"/>
                <a:gd name="T15" fmla="*/ 8 h 13"/>
                <a:gd name="T16" fmla="*/ 11 w 11"/>
                <a:gd name="T17" fmla="*/ 0 h 13"/>
                <a:gd name="T18" fmla="*/ 9 w 11"/>
                <a:gd name="T19" fmla="*/ 0 h 13"/>
                <a:gd name="T20" fmla="*/ 9 w 11"/>
                <a:gd name="T21" fmla="*/ 8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" h="13">
                  <a:moveTo>
                    <a:pt x="9" y="8"/>
                  </a:moveTo>
                  <a:cubicBezTo>
                    <a:pt x="9" y="10"/>
                    <a:pt x="7" y="11"/>
                    <a:pt x="5" y="11"/>
                  </a:cubicBezTo>
                  <a:cubicBezTo>
                    <a:pt x="4" y="11"/>
                    <a:pt x="2" y="10"/>
                    <a:pt x="2" y="8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11"/>
                    <a:pt x="3" y="13"/>
                    <a:pt x="5" y="13"/>
                  </a:cubicBezTo>
                  <a:cubicBezTo>
                    <a:pt x="8" y="13"/>
                    <a:pt x="11" y="11"/>
                    <a:pt x="11" y="8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8"/>
                    <a:pt x="9" y="8"/>
                    <a:pt x="9" y="8"/>
                  </a:cubicBezTo>
                  <a:close/>
                </a:path>
              </a:pathLst>
            </a:custGeom>
            <a:solidFill>
              <a:srgbClr val="3D0F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0" name="Freeform 31"/>
            <p:cNvSpPr>
              <a:spLocks/>
            </p:cNvSpPr>
            <p:nvPr/>
          </p:nvSpPr>
          <p:spPr bwMode="auto">
            <a:xfrm>
              <a:off x="6387" y="446"/>
              <a:ext cx="23" cy="31"/>
            </a:xfrm>
            <a:custGeom>
              <a:avLst/>
              <a:gdLst>
                <a:gd name="T0" fmla="*/ 19 w 23"/>
                <a:gd name="T1" fmla="*/ 21 h 31"/>
                <a:gd name="T2" fmla="*/ 2 w 23"/>
                <a:gd name="T3" fmla="*/ 0 h 31"/>
                <a:gd name="T4" fmla="*/ 0 w 23"/>
                <a:gd name="T5" fmla="*/ 0 h 31"/>
                <a:gd name="T6" fmla="*/ 0 w 23"/>
                <a:gd name="T7" fmla="*/ 31 h 31"/>
                <a:gd name="T8" fmla="*/ 4 w 23"/>
                <a:gd name="T9" fmla="*/ 31 h 31"/>
                <a:gd name="T10" fmla="*/ 4 w 23"/>
                <a:gd name="T11" fmla="*/ 10 h 31"/>
                <a:gd name="T12" fmla="*/ 21 w 23"/>
                <a:gd name="T13" fmla="*/ 31 h 31"/>
                <a:gd name="T14" fmla="*/ 23 w 23"/>
                <a:gd name="T15" fmla="*/ 31 h 31"/>
                <a:gd name="T16" fmla="*/ 23 w 23"/>
                <a:gd name="T17" fmla="*/ 0 h 31"/>
                <a:gd name="T18" fmla="*/ 19 w 23"/>
                <a:gd name="T19" fmla="*/ 0 h 31"/>
                <a:gd name="T20" fmla="*/ 19 w 23"/>
                <a:gd name="T21" fmla="*/ 21 h 31"/>
                <a:gd name="T22" fmla="*/ 19 w 23"/>
                <a:gd name="T23" fmla="*/ 2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31">
                  <a:moveTo>
                    <a:pt x="19" y="21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31"/>
                  </a:lnTo>
                  <a:lnTo>
                    <a:pt x="4" y="31"/>
                  </a:lnTo>
                  <a:lnTo>
                    <a:pt x="4" y="10"/>
                  </a:lnTo>
                  <a:lnTo>
                    <a:pt x="21" y="31"/>
                  </a:lnTo>
                  <a:lnTo>
                    <a:pt x="23" y="31"/>
                  </a:lnTo>
                  <a:lnTo>
                    <a:pt x="23" y="0"/>
                  </a:lnTo>
                  <a:lnTo>
                    <a:pt x="19" y="0"/>
                  </a:lnTo>
                  <a:lnTo>
                    <a:pt x="19" y="21"/>
                  </a:lnTo>
                  <a:lnTo>
                    <a:pt x="19" y="21"/>
                  </a:lnTo>
                  <a:close/>
                </a:path>
              </a:pathLst>
            </a:custGeom>
            <a:solidFill>
              <a:srgbClr val="3D0F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1" name="Freeform 32"/>
            <p:cNvSpPr>
              <a:spLocks/>
            </p:cNvSpPr>
            <p:nvPr/>
          </p:nvSpPr>
          <p:spPr bwMode="auto">
            <a:xfrm>
              <a:off x="6420" y="446"/>
              <a:ext cx="5" cy="31"/>
            </a:xfrm>
            <a:custGeom>
              <a:avLst/>
              <a:gdLst>
                <a:gd name="T0" fmla="*/ 0 w 5"/>
                <a:gd name="T1" fmla="*/ 31 h 31"/>
                <a:gd name="T2" fmla="*/ 5 w 5"/>
                <a:gd name="T3" fmla="*/ 31 h 31"/>
                <a:gd name="T4" fmla="*/ 5 w 5"/>
                <a:gd name="T5" fmla="*/ 0 h 31"/>
                <a:gd name="T6" fmla="*/ 0 w 5"/>
                <a:gd name="T7" fmla="*/ 0 h 31"/>
                <a:gd name="T8" fmla="*/ 0 w 5"/>
                <a:gd name="T9" fmla="*/ 31 h 31"/>
                <a:gd name="T10" fmla="*/ 0 w 5"/>
                <a:gd name="T11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31">
                  <a:moveTo>
                    <a:pt x="0" y="31"/>
                  </a:moveTo>
                  <a:lnTo>
                    <a:pt x="5" y="31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31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3D0F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2" name="Freeform 33"/>
            <p:cNvSpPr>
              <a:spLocks/>
            </p:cNvSpPr>
            <p:nvPr/>
          </p:nvSpPr>
          <p:spPr bwMode="auto">
            <a:xfrm>
              <a:off x="6429" y="446"/>
              <a:ext cx="29" cy="31"/>
            </a:xfrm>
            <a:custGeom>
              <a:avLst/>
              <a:gdLst>
                <a:gd name="T0" fmla="*/ 5 w 29"/>
                <a:gd name="T1" fmla="*/ 0 h 31"/>
                <a:gd name="T2" fmla="*/ 0 w 29"/>
                <a:gd name="T3" fmla="*/ 0 h 31"/>
                <a:gd name="T4" fmla="*/ 12 w 29"/>
                <a:gd name="T5" fmla="*/ 31 h 31"/>
                <a:gd name="T6" fmla="*/ 17 w 29"/>
                <a:gd name="T7" fmla="*/ 31 h 31"/>
                <a:gd name="T8" fmla="*/ 29 w 29"/>
                <a:gd name="T9" fmla="*/ 0 h 31"/>
                <a:gd name="T10" fmla="*/ 24 w 29"/>
                <a:gd name="T11" fmla="*/ 0 h 31"/>
                <a:gd name="T12" fmla="*/ 14 w 29"/>
                <a:gd name="T13" fmla="*/ 24 h 31"/>
                <a:gd name="T14" fmla="*/ 5 w 29"/>
                <a:gd name="T15" fmla="*/ 0 h 31"/>
                <a:gd name="T16" fmla="*/ 5 w 29"/>
                <a:gd name="T17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31">
                  <a:moveTo>
                    <a:pt x="5" y="0"/>
                  </a:moveTo>
                  <a:lnTo>
                    <a:pt x="0" y="0"/>
                  </a:lnTo>
                  <a:lnTo>
                    <a:pt x="12" y="31"/>
                  </a:lnTo>
                  <a:lnTo>
                    <a:pt x="17" y="31"/>
                  </a:lnTo>
                  <a:lnTo>
                    <a:pt x="29" y="0"/>
                  </a:lnTo>
                  <a:lnTo>
                    <a:pt x="24" y="0"/>
                  </a:lnTo>
                  <a:lnTo>
                    <a:pt x="14" y="24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3D0F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3" name="Freeform 34"/>
            <p:cNvSpPr>
              <a:spLocks/>
            </p:cNvSpPr>
            <p:nvPr/>
          </p:nvSpPr>
          <p:spPr bwMode="auto">
            <a:xfrm>
              <a:off x="6462" y="446"/>
              <a:ext cx="22" cy="31"/>
            </a:xfrm>
            <a:custGeom>
              <a:avLst/>
              <a:gdLst>
                <a:gd name="T0" fmla="*/ 5 w 22"/>
                <a:gd name="T1" fmla="*/ 17 h 31"/>
                <a:gd name="T2" fmla="*/ 22 w 22"/>
                <a:gd name="T3" fmla="*/ 17 h 31"/>
                <a:gd name="T4" fmla="*/ 22 w 22"/>
                <a:gd name="T5" fmla="*/ 12 h 31"/>
                <a:gd name="T6" fmla="*/ 5 w 22"/>
                <a:gd name="T7" fmla="*/ 12 h 31"/>
                <a:gd name="T8" fmla="*/ 5 w 22"/>
                <a:gd name="T9" fmla="*/ 5 h 31"/>
                <a:gd name="T10" fmla="*/ 22 w 22"/>
                <a:gd name="T11" fmla="*/ 5 h 31"/>
                <a:gd name="T12" fmla="*/ 22 w 22"/>
                <a:gd name="T13" fmla="*/ 0 h 31"/>
                <a:gd name="T14" fmla="*/ 0 w 22"/>
                <a:gd name="T15" fmla="*/ 0 h 31"/>
                <a:gd name="T16" fmla="*/ 0 w 22"/>
                <a:gd name="T17" fmla="*/ 31 h 31"/>
                <a:gd name="T18" fmla="*/ 22 w 22"/>
                <a:gd name="T19" fmla="*/ 31 h 31"/>
                <a:gd name="T20" fmla="*/ 22 w 22"/>
                <a:gd name="T21" fmla="*/ 26 h 31"/>
                <a:gd name="T22" fmla="*/ 5 w 22"/>
                <a:gd name="T23" fmla="*/ 26 h 31"/>
                <a:gd name="T24" fmla="*/ 5 w 22"/>
                <a:gd name="T25" fmla="*/ 17 h 31"/>
                <a:gd name="T26" fmla="*/ 5 w 22"/>
                <a:gd name="T27" fmla="*/ 1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" h="31">
                  <a:moveTo>
                    <a:pt x="5" y="17"/>
                  </a:moveTo>
                  <a:lnTo>
                    <a:pt x="22" y="17"/>
                  </a:lnTo>
                  <a:lnTo>
                    <a:pt x="22" y="12"/>
                  </a:lnTo>
                  <a:lnTo>
                    <a:pt x="5" y="12"/>
                  </a:lnTo>
                  <a:lnTo>
                    <a:pt x="5" y="5"/>
                  </a:lnTo>
                  <a:lnTo>
                    <a:pt x="22" y="5"/>
                  </a:lnTo>
                  <a:lnTo>
                    <a:pt x="22" y="0"/>
                  </a:lnTo>
                  <a:lnTo>
                    <a:pt x="0" y="0"/>
                  </a:lnTo>
                  <a:lnTo>
                    <a:pt x="0" y="31"/>
                  </a:lnTo>
                  <a:lnTo>
                    <a:pt x="22" y="31"/>
                  </a:lnTo>
                  <a:lnTo>
                    <a:pt x="22" y="26"/>
                  </a:lnTo>
                  <a:lnTo>
                    <a:pt x="5" y="26"/>
                  </a:lnTo>
                  <a:lnTo>
                    <a:pt x="5" y="17"/>
                  </a:lnTo>
                  <a:lnTo>
                    <a:pt x="5" y="17"/>
                  </a:lnTo>
                  <a:close/>
                </a:path>
              </a:pathLst>
            </a:custGeom>
            <a:solidFill>
              <a:srgbClr val="3D0F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4" name="Freeform 35"/>
            <p:cNvSpPr>
              <a:spLocks noEditPoints="1"/>
            </p:cNvSpPr>
            <p:nvPr/>
          </p:nvSpPr>
          <p:spPr bwMode="auto">
            <a:xfrm>
              <a:off x="6491" y="446"/>
              <a:ext cx="26" cy="31"/>
            </a:xfrm>
            <a:custGeom>
              <a:avLst/>
              <a:gdLst>
                <a:gd name="T0" fmla="*/ 10 w 11"/>
                <a:gd name="T1" fmla="*/ 4 h 13"/>
                <a:gd name="T2" fmla="*/ 6 w 11"/>
                <a:gd name="T3" fmla="*/ 0 h 13"/>
                <a:gd name="T4" fmla="*/ 0 w 11"/>
                <a:gd name="T5" fmla="*/ 0 h 13"/>
                <a:gd name="T6" fmla="*/ 0 w 11"/>
                <a:gd name="T7" fmla="*/ 13 h 13"/>
                <a:gd name="T8" fmla="*/ 2 w 11"/>
                <a:gd name="T9" fmla="*/ 13 h 13"/>
                <a:gd name="T10" fmla="*/ 2 w 11"/>
                <a:gd name="T11" fmla="*/ 8 h 13"/>
                <a:gd name="T12" fmla="*/ 4 w 11"/>
                <a:gd name="T13" fmla="*/ 8 h 13"/>
                <a:gd name="T14" fmla="*/ 8 w 11"/>
                <a:gd name="T15" fmla="*/ 13 h 13"/>
                <a:gd name="T16" fmla="*/ 11 w 11"/>
                <a:gd name="T17" fmla="*/ 13 h 13"/>
                <a:gd name="T18" fmla="*/ 7 w 11"/>
                <a:gd name="T19" fmla="*/ 8 h 13"/>
                <a:gd name="T20" fmla="*/ 10 w 11"/>
                <a:gd name="T21" fmla="*/ 4 h 13"/>
                <a:gd name="T22" fmla="*/ 2 w 11"/>
                <a:gd name="T23" fmla="*/ 2 h 13"/>
                <a:gd name="T24" fmla="*/ 6 w 11"/>
                <a:gd name="T25" fmla="*/ 2 h 13"/>
                <a:gd name="T26" fmla="*/ 8 w 11"/>
                <a:gd name="T27" fmla="*/ 4 h 13"/>
                <a:gd name="T28" fmla="*/ 6 w 11"/>
                <a:gd name="T29" fmla="*/ 6 h 13"/>
                <a:gd name="T30" fmla="*/ 2 w 11"/>
                <a:gd name="T31" fmla="*/ 6 h 13"/>
                <a:gd name="T32" fmla="*/ 2 w 11"/>
                <a:gd name="T33" fmla="*/ 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" h="13">
                  <a:moveTo>
                    <a:pt x="10" y="4"/>
                  </a:moveTo>
                  <a:cubicBezTo>
                    <a:pt x="10" y="2"/>
                    <a:pt x="9" y="0"/>
                    <a:pt x="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9" y="8"/>
                    <a:pt x="10" y="6"/>
                    <a:pt x="10" y="4"/>
                  </a:cubicBezTo>
                  <a:close/>
                  <a:moveTo>
                    <a:pt x="2" y="2"/>
                  </a:moveTo>
                  <a:cubicBezTo>
                    <a:pt x="6" y="2"/>
                    <a:pt x="6" y="2"/>
                    <a:pt x="6" y="2"/>
                  </a:cubicBezTo>
                  <a:cubicBezTo>
                    <a:pt x="7" y="2"/>
                    <a:pt x="8" y="3"/>
                    <a:pt x="8" y="4"/>
                  </a:cubicBezTo>
                  <a:cubicBezTo>
                    <a:pt x="8" y="5"/>
                    <a:pt x="7" y="6"/>
                    <a:pt x="6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2"/>
                    <a:pt x="2" y="2"/>
                    <a:pt x="2" y="2"/>
                  </a:cubicBezTo>
                  <a:close/>
                </a:path>
              </a:pathLst>
            </a:custGeom>
            <a:solidFill>
              <a:srgbClr val="3D0F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5" name="Freeform 36"/>
            <p:cNvSpPr>
              <a:spLocks/>
            </p:cNvSpPr>
            <p:nvPr/>
          </p:nvSpPr>
          <p:spPr bwMode="auto">
            <a:xfrm>
              <a:off x="6519" y="446"/>
              <a:ext cx="24" cy="31"/>
            </a:xfrm>
            <a:custGeom>
              <a:avLst/>
              <a:gdLst>
                <a:gd name="T0" fmla="*/ 5 w 10"/>
                <a:gd name="T1" fmla="*/ 5 h 13"/>
                <a:gd name="T2" fmla="*/ 2 w 10"/>
                <a:gd name="T3" fmla="*/ 3 h 13"/>
                <a:gd name="T4" fmla="*/ 5 w 10"/>
                <a:gd name="T5" fmla="*/ 2 h 13"/>
                <a:gd name="T6" fmla="*/ 8 w 10"/>
                <a:gd name="T7" fmla="*/ 3 h 13"/>
                <a:gd name="T8" fmla="*/ 9 w 10"/>
                <a:gd name="T9" fmla="*/ 3 h 13"/>
                <a:gd name="T10" fmla="*/ 10 w 10"/>
                <a:gd name="T11" fmla="*/ 2 h 13"/>
                <a:gd name="T12" fmla="*/ 10 w 10"/>
                <a:gd name="T13" fmla="*/ 2 h 13"/>
                <a:gd name="T14" fmla="*/ 5 w 10"/>
                <a:gd name="T15" fmla="*/ 0 h 13"/>
                <a:gd name="T16" fmla="*/ 1 w 10"/>
                <a:gd name="T17" fmla="*/ 1 h 13"/>
                <a:gd name="T18" fmla="*/ 0 w 10"/>
                <a:gd name="T19" fmla="*/ 3 h 13"/>
                <a:gd name="T20" fmla="*/ 5 w 10"/>
                <a:gd name="T21" fmla="*/ 7 h 13"/>
                <a:gd name="T22" fmla="*/ 8 w 10"/>
                <a:gd name="T23" fmla="*/ 9 h 13"/>
                <a:gd name="T24" fmla="*/ 5 w 10"/>
                <a:gd name="T25" fmla="*/ 11 h 13"/>
                <a:gd name="T26" fmla="*/ 2 w 10"/>
                <a:gd name="T27" fmla="*/ 9 h 13"/>
                <a:gd name="T28" fmla="*/ 1 w 10"/>
                <a:gd name="T29" fmla="*/ 9 h 13"/>
                <a:gd name="T30" fmla="*/ 0 w 10"/>
                <a:gd name="T31" fmla="*/ 10 h 13"/>
                <a:gd name="T32" fmla="*/ 0 w 10"/>
                <a:gd name="T33" fmla="*/ 10 h 13"/>
                <a:gd name="T34" fmla="*/ 5 w 10"/>
                <a:gd name="T35" fmla="*/ 13 h 13"/>
                <a:gd name="T36" fmla="*/ 10 w 10"/>
                <a:gd name="T37" fmla="*/ 9 h 13"/>
                <a:gd name="T38" fmla="*/ 5 w 10"/>
                <a:gd name="T39" fmla="*/ 5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" h="13">
                  <a:moveTo>
                    <a:pt x="5" y="5"/>
                  </a:moveTo>
                  <a:cubicBezTo>
                    <a:pt x="4" y="5"/>
                    <a:pt x="2" y="5"/>
                    <a:pt x="2" y="3"/>
                  </a:cubicBezTo>
                  <a:cubicBezTo>
                    <a:pt x="2" y="2"/>
                    <a:pt x="4" y="2"/>
                    <a:pt x="5" y="2"/>
                  </a:cubicBezTo>
                  <a:cubicBezTo>
                    <a:pt x="7" y="2"/>
                    <a:pt x="8" y="2"/>
                    <a:pt x="8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9" y="1"/>
                    <a:pt x="7" y="0"/>
                    <a:pt x="5" y="0"/>
                  </a:cubicBezTo>
                  <a:cubicBezTo>
                    <a:pt x="4" y="0"/>
                    <a:pt x="2" y="0"/>
                    <a:pt x="1" y="1"/>
                  </a:cubicBezTo>
                  <a:cubicBezTo>
                    <a:pt x="1" y="2"/>
                    <a:pt x="0" y="3"/>
                    <a:pt x="0" y="3"/>
                  </a:cubicBezTo>
                  <a:cubicBezTo>
                    <a:pt x="0" y="6"/>
                    <a:pt x="3" y="7"/>
                    <a:pt x="5" y="7"/>
                  </a:cubicBezTo>
                  <a:cubicBezTo>
                    <a:pt x="7" y="7"/>
                    <a:pt x="8" y="8"/>
                    <a:pt x="8" y="9"/>
                  </a:cubicBezTo>
                  <a:cubicBezTo>
                    <a:pt x="8" y="11"/>
                    <a:pt x="6" y="11"/>
                    <a:pt x="5" y="11"/>
                  </a:cubicBezTo>
                  <a:cubicBezTo>
                    <a:pt x="4" y="11"/>
                    <a:pt x="2" y="11"/>
                    <a:pt x="2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1" y="12"/>
                    <a:pt x="3" y="13"/>
                    <a:pt x="5" y="13"/>
                  </a:cubicBezTo>
                  <a:cubicBezTo>
                    <a:pt x="8" y="13"/>
                    <a:pt x="10" y="12"/>
                    <a:pt x="10" y="9"/>
                  </a:cubicBezTo>
                  <a:cubicBezTo>
                    <a:pt x="10" y="6"/>
                    <a:pt x="8" y="6"/>
                    <a:pt x="5" y="5"/>
                  </a:cubicBezTo>
                  <a:close/>
                </a:path>
              </a:pathLst>
            </a:custGeom>
            <a:solidFill>
              <a:srgbClr val="3D0F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6" name="Freeform 37"/>
            <p:cNvSpPr>
              <a:spLocks/>
            </p:cNvSpPr>
            <p:nvPr/>
          </p:nvSpPr>
          <p:spPr bwMode="auto">
            <a:xfrm>
              <a:off x="6550" y="446"/>
              <a:ext cx="5" cy="31"/>
            </a:xfrm>
            <a:custGeom>
              <a:avLst/>
              <a:gdLst>
                <a:gd name="T0" fmla="*/ 0 w 5"/>
                <a:gd name="T1" fmla="*/ 31 h 31"/>
                <a:gd name="T2" fmla="*/ 5 w 5"/>
                <a:gd name="T3" fmla="*/ 31 h 31"/>
                <a:gd name="T4" fmla="*/ 5 w 5"/>
                <a:gd name="T5" fmla="*/ 0 h 31"/>
                <a:gd name="T6" fmla="*/ 0 w 5"/>
                <a:gd name="T7" fmla="*/ 0 h 31"/>
                <a:gd name="T8" fmla="*/ 0 w 5"/>
                <a:gd name="T9" fmla="*/ 31 h 31"/>
                <a:gd name="T10" fmla="*/ 0 w 5"/>
                <a:gd name="T11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31">
                  <a:moveTo>
                    <a:pt x="0" y="31"/>
                  </a:moveTo>
                  <a:lnTo>
                    <a:pt x="5" y="31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31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3D0F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7" name="Freeform 38"/>
            <p:cNvSpPr>
              <a:spLocks/>
            </p:cNvSpPr>
            <p:nvPr/>
          </p:nvSpPr>
          <p:spPr bwMode="auto">
            <a:xfrm>
              <a:off x="6559" y="446"/>
              <a:ext cx="50" cy="31"/>
            </a:xfrm>
            <a:custGeom>
              <a:avLst/>
              <a:gdLst>
                <a:gd name="T0" fmla="*/ 29 w 50"/>
                <a:gd name="T1" fmla="*/ 0 h 31"/>
                <a:gd name="T2" fmla="*/ 0 w 50"/>
                <a:gd name="T3" fmla="*/ 0 h 31"/>
                <a:gd name="T4" fmla="*/ 0 w 50"/>
                <a:gd name="T5" fmla="*/ 5 h 31"/>
                <a:gd name="T6" fmla="*/ 10 w 50"/>
                <a:gd name="T7" fmla="*/ 5 h 31"/>
                <a:gd name="T8" fmla="*/ 10 w 50"/>
                <a:gd name="T9" fmla="*/ 31 h 31"/>
                <a:gd name="T10" fmla="*/ 15 w 50"/>
                <a:gd name="T11" fmla="*/ 31 h 31"/>
                <a:gd name="T12" fmla="*/ 15 w 50"/>
                <a:gd name="T13" fmla="*/ 5 h 31"/>
                <a:gd name="T14" fmla="*/ 24 w 50"/>
                <a:gd name="T15" fmla="*/ 5 h 31"/>
                <a:gd name="T16" fmla="*/ 33 w 50"/>
                <a:gd name="T17" fmla="*/ 19 h 31"/>
                <a:gd name="T18" fmla="*/ 33 w 50"/>
                <a:gd name="T19" fmla="*/ 31 h 31"/>
                <a:gd name="T20" fmla="*/ 38 w 50"/>
                <a:gd name="T21" fmla="*/ 31 h 31"/>
                <a:gd name="T22" fmla="*/ 38 w 50"/>
                <a:gd name="T23" fmla="*/ 19 h 31"/>
                <a:gd name="T24" fmla="*/ 50 w 50"/>
                <a:gd name="T25" fmla="*/ 3 h 31"/>
                <a:gd name="T26" fmla="*/ 50 w 50"/>
                <a:gd name="T27" fmla="*/ 0 h 31"/>
                <a:gd name="T28" fmla="*/ 50 w 50"/>
                <a:gd name="T29" fmla="*/ 0 h 31"/>
                <a:gd name="T30" fmla="*/ 45 w 50"/>
                <a:gd name="T31" fmla="*/ 0 h 31"/>
                <a:gd name="T32" fmla="*/ 36 w 50"/>
                <a:gd name="T33" fmla="*/ 14 h 31"/>
                <a:gd name="T34" fmla="*/ 29 w 50"/>
                <a:gd name="T35" fmla="*/ 0 h 31"/>
                <a:gd name="T36" fmla="*/ 29 w 50"/>
                <a:gd name="T37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0" h="31">
                  <a:moveTo>
                    <a:pt x="29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10" y="5"/>
                  </a:lnTo>
                  <a:lnTo>
                    <a:pt x="10" y="31"/>
                  </a:lnTo>
                  <a:lnTo>
                    <a:pt x="15" y="31"/>
                  </a:lnTo>
                  <a:lnTo>
                    <a:pt x="15" y="5"/>
                  </a:lnTo>
                  <a:lnTo>
                    <a:pt x="24" y="5"/>
                  </a:lnTo>
                  <a:lnTo>
                    <a:pt x="33" y="19"/>
                  </a:lnTo>
                  <a:lnTo>
                    <a:pt x="33" y="31"/>
                  </a:lnTo>
                  <a:lnTo>
                    <a:pt x="38" y="31"/>
                  </a:lnTo>
                  <a:lnTo>
                    <a:pt x="38" y="19"/>
                  </a:lnTo>
                  <a:lnTo>
                    <a:pt x="50" y="3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45" y="0"/>
                  </a:lnTo>
                  <a:lnTo>
                    <a:pt x="36" y="14"/>
                  </a:lnTo>
                  <a:lnTo>
                    <a:pt x="29" y="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3D0F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8" name="Freeform 39"/>
            <p:cNvSpPr>
              <a:spLocks/>
            </p:cNvSpPr>
            <p:nvPr/>
          </p:nvSpPr>
          <p:spPr bwMode="auto">
            <a:xfrm>
              <a:off x="6443" y="200"/>
              <a:ext cx="166" cy="211"/>
            </a:xfrm>
            <a:custGeom>
              <a:avLst/>
              <a:gdLst>
                <a:gd name="T0" fmla="*/ 70 w 70"/>
                <a:gd name="T1" fmla="*/ 0 h 89"/>
                <a:gd name="T2" fmla="*/ 70 w 70"/>
                <a:gd name="T3" fmla="*/ 55 h 89"/>
                <a:gd name="T4" fmla="*/ 37 w 70"/>
                <a:gd name="T5" fmla="*/ 89 h 89"/>
                <a:gd name="T6" fmla="*/ 0 w 70"/>
                <a:gd name="T7" fmla="*/ 55 h 89"/>
                <a:gd name="T8" fmla="*/ 0 w 70"/>
                <a:gd name="T9" fmla="*/ 0 h 89"/>
                <a:gd name="T10" fmla="*/ 16 w 70"/>
                <a:gd name="T11" fmla="*/ 0 h 89"/>
                <a:gd name="T12" fmla="*/ 16 w 70"/>
                <a:gd name="T13" fmla="*/ 56 h 89"/>
                <a:gd name="T14" fmla="*/ 38 w 70"/>
                <a:gd name="T15" fmla="*/ 81 h 89"/>
                <a:gd name="T16" fmla="*/ 60 w 70"/>
                <a:gd name="T17" fmla="*/ 56 h 89"/>
                <a:gd name="T18" fmla="*/ 60 w 70"/>
                <a:gd name="T19" fmla="*/ 0 h 89"/>
                <a:gd name="T20" fmla="*/ 70 w 70"/>
                <a:gd name="T21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89">
                  <a:moveTo>
                    <a:pt x="70" y="0"/>
                  </a:moveTo>
                  <a:cubicBezTo>
                    <a:pt x="70" y="55"/>
                    <a:pt x="70" y="55"/>
                    <a:pt x="70" y="55"/>
                  </a:cubicBezTo>
                  <a:cubicBezTo>
                    <a:pt x="70" y="84"/>
                    <a:pt x="47" y="89"/>
                    <a:pt x="37" y="89"/>
                  </a:cubicBezTo>
                  <a:cubicBezTo>
                    <a:pt x="19" y="89"/>
                    <a:pt x="0" y="83"/>
                    <a:pt x="0" y="5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56"/>
                    <a:pt x="16" y="56"/>
                    <a:pt x="16" y="56"/>
                  </a:cubicBezTo>
                  <a:cubicBezTo>
                    <a:pt x="16" y="72"/>
                    <a:pt x="24" y="81"/>
                    <a:pt x="38" y="81"/>
                  </a:cubicBezTo>
                  <a:cubicBezTo>
                    <a:pt x="50" y="81"/>
                    <a:pt x="60" y="73"/>
                    <a:pt x="60" y="56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70" y="0"/>
                    <a:pt x="70" y="0"/>
                    <a:pt x="70" y="0"/>
                  </a:cubicBezTo>
                  <a:close/>
                </a:path>
              </a:pathLst>
            </a:custGeom>
            <a:solidFill>
              <a:srgbClr val="3D0F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9" name="Freeform 40"/>
            <p:cNvSpPr>
              <a:spLocks/>
            </p:cNvSpPr>
            <p:nvPr/>
          </p:nvSpPr>
          <p:spPr bwMode="auto">
            <a:xfrm>
              <a:off x="6219" y="198"/>
              <a:ext cx="194" cy="213"/>
            </a:xfrm>
            <a:custGeom>
              <a:avLst/>
              <a:gdLst>
                <a:gd name="T0" fmla="*/ 47 w 82"/>
                <a:gd name="T1" fmla="*/ 90 h 90"/>
                <a:gd name="T2" fmla="*/ 0 w 82"/>
                <a:gd name="T3" fmla="*/ 46 h 90"/>
                <a:gd name="T4" fmla="*/ 49 w 82"/>
                <a:gd name="T5" fmla="*/ 0 h 90"/>
                <a:gd name="T6" fmla="*/ 75 w 82"/>
                <a:gd name="T7" fmla="*/ 10 h 90"/>
                <a:gd name="T8" fmla="*/ 82 w 82"/>
                <a:gd name="T9" fmla="*/ 21 h 90"/>
                <a:gd name="T10" fmla="*/ 73 w 82"/>
                <a:gd name="T11" fmla="*/ 30 h 90"/>
                <a:gd name="T12" fmla="*/ 64 w 82"/>
                <a:gd name="T13" fmla="*/ 21 h 90"/>
                <a:gd name="T14" fmla="*/ 67 w 82"/>
                <a:gd name="T15" fmla="*/ 15 h 90"/>
                <a:gd name="T16" fmla="*/ 49 w 82"/>
                <a:gd name="T17" fmla="*/ 8 h 90"/>
                <a:gd name="T18" fmla="*/ 16 w 82"/>
                <a:gd name="T19" fmla="*/ 45 h 90"/>
                <a:gd name="T20" fmla="*/ 51 w 82"/>
                <a:gd name="T21" fmla="*/ 83 h 90"/>
                <a:gd name="T22" fmla="*/ 79 w 82"/>
                <a:gd name="T23" fmla="*/ 72 h 90"/>
                <a:gd name="T24" fmla="*/ 82 w 82"/>
                <a:gd name="T25" fmla="*/ 76 h 90"/>
                <a:gd name="T26" fmla="*/ 47 w 82"/>
                <a:gd name="T27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2" h="90">
                  <a:moveTo>
                    <a:pt x="47" y="90"/>
                  </a:moveTo>
                  <a:cubicBezTo>
                    <a:pt x="18" y="90"/>
                    <a:pt x="0" y="70"/>
                    <a:pt x="0" y="46"/>
                  </a:cubicBezTo>
                  <a:cubicBezTo>
                    <a:pt x="0" y="22"/>
                    <a:pt x="19" y="0"/>
                    <a:pt x="49" y="0"/>
                  </a:cubicBezTo>
                  <a:cubicBezTo>
                    <a:pt x="57" y="0"/>
                    <a:pt x="68" y="3"/>
                    <a:pt x="75" y="10"/>
                  </a:cubicBezTo>
                  <a:cubicBezTo>
                    <a:pt x="79" y="13"/>
                    <a:pt x="82" y="17"/>
                    <a:pt x="82" y="21"/>
                  </a:cubicBezTo>
                  <a:cubicBezTo>
                    <a:pt x="82" y="26"/>
                    <a:pt x="78" y="30"/>
                    <a:pt x="73" y="30"/>
                  </a:cubicBezTo>
                  <a:cubicBezTo>
                    <a:pt x="68" y="30"/>
                    <a:pt x="64" y="26"/>
                    <a:pt x="64" y="21"/>
                  </a:cubicBezTo>
                  <a:cubicBezTo>
                    <a:pt x="64" y="19"/>
                    <a:pt x="65" y="17"/>
                    <a:pt x="67" y="15"/>
                  </a:cubicBezTo>
                  <a:cubicBezTo>
                    <a:pt x="63" y="10"/>
                    <a:pt x="55" y="8"/>
                    <a:pt x="49" y="8"/>
                  </a:cubicBezTo>
                  <a:cubicBezTo>
                    <a:pt x="28" y="8"/>
                    <a:pt x="16" y="27"/>
                    <a:pt x="16" y="45"/>
                  </a:cubicBezTo>
                  <a:cubicBezTo>
                    <a:pt x="16" y="65"/>
                    <a:pt x="30" y="83"/>
                    <a:pt x="51" y="83"/>
                  </a:cubicBezTo>
                  <a:cubicBezTo>
                    <a:pt x="61" y="83"/>
                    <a:pt x="70" y="78"/>
                    <a:pt x="79" y="72"/>
                  </a:cubicBezTo>
                  <a:cubicBezTo>
                    <a:pt x="82" y="76"/>
                    <a:pt x="82" y="76"/>
                    <a:pt x="82" y="76"/>
                  </a:cubicBezTo>
                  <a:cubicBezTo>
                    <a:pt x="73" y="86"/>
                    <a:pt x="59" y="90"/>
                    <a:pt x="47" y="90"/>
                  </a:cubicBezTo>
                  <a:close/>
                </a:path>
              </a:pathLst>
            </a:custGeom>
            <a:solidFill>
              <a:srgbClr val="3D0F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0" name="Freeform 41"/>
            <p:cNvSpPr>
              <a:spLocks noEditPoints="1"/>
            </p:cNvSpPr>
            <p:nvPr/>
          </p:nvSpPr>
          <p:spPr bwMode="auto">
            <a:xfrm>
              <a:off x="6027" y="200"/>
              <a:ext cx="189" cy="208"/>
            </a:xfrm>
            <a:custGeom>
              <a:avLst/>
              <a:gdLst>
                <a:gd name="T0" fmla="*/ 149 w 189"/>
                <a:gd name="T1" fmla="*/ 206 h 208"/>
                <a:gd name="T2" fmla="*/ 189 w 189"/>
                <a:gd name="T3" fmla="*/ 206 h 208"/>
                <a:gd name="T4" fmla="*/ 109 w 189"/>
                <a:gd name="T5" fmla="*/ 0 h 208"/>
                <a:gd name="T6" fmla="*/ 78 w 189"/>
                <a:gd name="T7" fmla="*/ 0 h 208"/>
                <a:gd name="T8" fmla="*/ 0 w 189"/>
                <a:gd name="T9" fmla="*/ 208 h 208"/>
                <a:gd name="T10" fmla="*/ 22 w 189"/>
                <a:gd name="T11" fmla="*/ 208 h 208"/>
                <a:gd name="T12" fmla="*/ 43 w 189"/>
                <a:gd name="T13" fmla="*/ 147 h 208"/>
                <a:gd name="T14" fmla="*/ 128 w 189"/>
                <a:gd name="T15" fmla="*/ 147 h 208"/>
                <a:gd name="T16" fmla="*/ 149 w 189"/>
                <a:gd name="T17" fmla="*/ 206 h 208"/>
                <a:gd name="T18" fmla="*/ 149 w 189"/>
                <a:gd name="T19" fmla="*/ 206 h 208"/>
                <a:gd name="T20" fmla="*/ 50 w 189"/>
                <a:gd name="T21" fmla="*/ 130 h 208"/>
                <a:gd name="T22" fmla="*/ 85 w 189"/>
                <a:gd name="T23" fmla="*/ 33 h 208"/>
                <a:gd name="T24" fmla="*/ 121 w 189"/>
                <a:gd name="T25" fmla="*/ 130 h 208"/>
                <a:gd name="T26" fmla="*/ 50 w 189"/>
                <a:gd name="T27" fmla="*/ 130 h 208"/>
                <a:gd name="T28" fmla="*/ 50 w 189"/>
                <a:gd name="T29" fmla="*/ 130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9" h="208">
                  <a:moveTo>
                    <a:pt x="149" y="206"/>
                  </a:moveTo>
                  <a:lnTo>
                    <a:pt x="189" y="206"/>
                  </a:lnTo>
                  <a:lnTo>
                    <a:pt x="109" y="0"/>
                  </a:lnTo>
                  <a:lnTo>
                    <a:pt x="78" y="0"/>
                  </a:lnTo>
                  <a:lnTo>
                    <a:pt x="0" y="208"/>
                  </a:lnTo>
                  <a:lnTo>
                    <a:pt x="22" y="208"/>
                  </a:lnTo>
                  <a:lnTo>
                    <a:pt x="43" y="147"/>
                  </a:lnTo>
                  <a:lnTo>
                    <a:pt x="128" y="147"/>
                  </a:lnTo>
                  <a:lnTo>
                    <a:pt x="149" y="206"/>
                  </a:lnTo>
                  <a:lnTo>
                    <a:pt x="149" y="206"/>
                  </a:lnTo>
                  <a:close/>
                  <a:moveTo>
                    <a:pt x="50" y="130"/>
                  </a:moveTo>
                  <a:lnTo>
                    <a:pt x="85" y="33"/>
                  </a:lnTo>
                  <a:lnTo>
                    <a:pt x="121" y="130"/>
                  </a:lnTo>
                  <a:lnTo>
                    <a:pt x="50" y="130"/>
                  </a:lnTo>
                  <a:lnTo>
                    <a:pt x="50" y="130"/>
                  </a:lnTo>
                  <a:close/>
                </a:path>
              </a:pathLst>
            </a:custGeom>
            <a:solidFill>
              <a:srgbClr val="3D0F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587829" y="6510471"/>
            <a:ext cx="445634" cy="246221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algn="l">
              <a:defRPr sz="1000">
                <a:solidFill>
                  <a:srgbClr val="3D393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E342156-855A-4B6E-A71F-7B89E5399B5E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  <p:sp>
        <p:nvSpPr>
          <p:cNvPr id="52" name="Title 1"/>
          <p:cNvSpPr>
            <a:spLocks noGrp="1"/>
          </p:cNvSpPr>
          <p:nvPr>
            <p:ph type="title" hasCustomPrompt="1"/>
          </p:nvPr>
        </p:nvSpPr>
        <p:spPr>
          <a:xfrm>
            <a:off x="587829" y="699121"/>
            <a:ext cx="9588284" cy="493981"/>
          </a:xfrm>
        </p:spPr>
        <p:txBody>
          <a:bodyPr>
            <a:spAutoFit/>
          </a:bodyPr>
          <a:lstStyle>
            <a:lvl1pPr>
              <a:defRPr sz="2900" b="1">
                <a:solidFill>
                  <a:srgbClr val="3D393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Heading</a:t>
            </a:r>
            <a:endParaRPr lang="en-AU" dirty="0"/>
          </a:p>
        </p:txBody>
      </p:sp>
      <p:sp>
        <p:nvSpPr>
          <p:cNvPr id="53" name="Text Placeholder 45"/>
          <p:cNvSpPr>
            <a:spLocks noGrp="1"/>
          </p:cNvSpPr>
          <p:nvPr>
            <p:ph type="body" sz="quarter" idx="13" hasCustomPrompt="1"/>
          </p:nvPr>
        </p:nvSpPr>
        <p:spPr>
          <a:xfrm>
            <a:off x="587829" y="1294276"/>
            <a:ext cx="9588284" cy="449716"/>
          </a:xfrm>
        </p:spPr>
        <p:txBody>
          <a:bodyPr anchor="ctr">
            <a:noAutofit/>
          </a:bodyPr>
          <a:lstStyle>
            <a:lvl1pPr marL="0" indent="0">
              <a:buNone/>
              <a:defRPr sz="2700">
                <a:solidFill>
                  <a:srgbClr val="3D393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AU" dirty="0"/>
              <a:t>Sub Title</a:t>
            </a:r>
          </a:p>
        </p:txBody>
      </p:sp>
      <p:sp>
        <p:nvSpPr>
          <p:cNvPr id="54" name="Text Placeholder 47"/>
          <p:cNvSpPr>
            <a:spLocks noGrp="1"/>
          </p:cNvSpPr>
          <p:nvPr>
            <p:ph type="body" sz="quarter" idx="14" hasCustomPrompt="1"/>
          </p:nvPr>
        </p:nvSpPr>
        <p:spPr>
          <a:xfrm>
            <a:off x="587829" y="2327234"/>
            <a:ext cx="10517716" cy="359681"/>
          </a:xfrm>
        </p:spPr>
        <p:txBody>
          <a:bodyPr anchor="ctr">
            <a:noAutofit/>
          </a:bodyPr>
          <a:lstStyle>
            <a:lvl1pPr marL="0" indent="0">
              <a:buNone/>
              <a:defRPr sz="2000" b="1" baseline="0">
                <a:solidFill>
                  <a:srgbClr val="3D393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AU" dirty="0"/>
              <a:t>Sub heading</a:t>
            </a:r>
          </a:p>
        </p:txBody>
      </p:sp>
      <p:sp>
        <p:nvSpPr>
          <p:cNvPr id="55" name="Text Placeholder 49"/>
          <p:cNvSpPr>
            <a:spLocks noGrp="1"/>
          </p:cNvSpPr>
          <p:nvPr>
            <p:ph type="body" sz="quarter" idx="15" hasCustomPrompt="1"/>
          </p:nvPr>
        </p:nvSpPr>
        <p:spPr>
          <a:xfrm>
            <a:off x="587829" y="2692472"/>
            <a:ext cx="10517717" cy="3095510"/>
          </a:xfrm>
        </p:spPr>
        <p:txBody>
          <a:bodyPr>
            <a:normAutofit/>
          </a:bodyPr>
          <a:lstStyle>
            <a:lvl1pPr marL="0" indent="0">
              <a:buNone/>
              <a:defRPr sz="1900">
                <a:solidFill>
                  <a:srgbClr val="3D393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AU" dirty="0"/>
              <a:t>Body</a:t>
            </a:r>
          </a:p>
        </p:txBody>
      </p:sp>
    </p:spTree>
    <p:extLst>
      <p:ext uri="{BB962C8B-B14F-4D97-AF65-F5344CB8AC3E}">
        <p14:creationId xmlns:p14="http://schemas.microsoft.com/office/powerpoint/2010/main" val="41437430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4"/>
          <p:cNvGrpSpPr>
            <a:grpSpLocks noChangeAspect="1"/>
          </p:cNvGrpSpPr>
          <p:nvPr/>
        </p:nvGrpSpPr>
        <p:grpSpPr bwMode="auto">
          <a:xfrm>
            <a:off x="0" y="-9526"/>
            <a:ext cx="12192000" cy="6876575"/>
            <a:chOff x="0" y="-6"/>
            <a:chExt cx="6810" cy="3841"/>
          </a:xfrm>
        </p:grpSpPr>
        <p:sp>
          <p:nvSpPr>
            <p:cNvPr id="42" name="AutoShape 3"/>
            <p:cNvSpPr>
              <a:spLocks noChangeAspect="1" noChangeArrowheads="1" noTextEdit="1"/>
            </p:cNvSpPr>
            <p:nvPr/>
          </p:nvSpPr>
          <p:spPr bwMode="auto">
            <a:xfrm>
              <a:off x="0" y="-6"/>
              <a:ext cx="6810" cy="38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" name="Freeform 5"/>
            <p:cNvSpPr>
              <a:spLocks/>
            </p:cNvSpPr>
            <p:nvPr/>
          </p:nvSpPr>
          <p:spPr bwMode="auto">
            <a:xfrm>
              <a:off x="0" y="-4"/>
              <a:ext cx="3672" cy="273"/>
            </a:xfrm>
            <a:custGeom>
              <a:avLst/>
              <a:gdLst>
                <a:gd name="T0" fmla="*/ 0 w 3672"/>
                <a:gd name="T1" fmla="*/ 0 h 273"/>
                <a:gd name="T2" fmla="*/ 0 w 3672"/>
                <a:gd name="T3" fmla="*/ 273 h 273"/>
                <a:gd name="T4" fmla="*/ 3405 w 3672"/>
                <a:gd name="T5" fmla="*/ 273 h 273"/>
                <a:gd name="T6" fmla="*/ 3672 w 3672"/>
                <a:gd name="T7" fmla="*/ 0 h 273"/>
                <a:gd name="T8" fmla="*/ 0 w 3672"/>
                <a:gd name="T9" fmla="*/ 0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72" h="273">
                  <a:moveTo>
                    <a:pt x="0" y="0"/>
                  </a:moveTo>
                  <a:lnTo>
                    <a:pt x="0" y="273"/>
                  </a:lnTo>
                  <a:lnTo>
                    <a:pt x="3405" y="273"/>
                  </a:lnTo>
                  <a:lnTo>
                    <a:pt x="367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E3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3" name="Freeform 6"/>
            <p:cNvSpPr>
              <a:spLocks/>
            </p:cNvSpPr>
            <p:nvPr/>
          </p:nvSpPr>
          <p:spPr bwMode="auto">
            <a:xfrm>
              <a:off x="0" y="-4"/>
              <a:ext cx="3672" cy="273"/>
            </a:xfrm>
            <a:custGeom>
              <a:avLst/>
              <a:gdLst>
                <a:gd name="T0" fmla="*/ 0 w 3672"/>
                <a:gd name="T1" fmla="*/ 0 h 273"/>
                <a:gd name="T2" fmla="*/ 0 w 3672"/>
                <a:gd name="T3" fmla="*/ 273 h 273"/>
                <a:gd name="T4" fmla="*/ 3405 w 3672"/>
                <a:gd name="T5" fmla="*/ 273 h 273"/>
                <a:gd name="T6" fmla="*/ 3672 w 3672"/>
                <a:gd name="T7" fmla="*/ 0 h 273"/>
                <a:gd name="T8" fmla="*/ 0 w 3672"/>
                <a:gd name="T9" fmla="*/ 0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72" h="273">
                  <a:moveTo>
                    <a:pt x="0" y="0"/>
                  </a:moveTo>
                  <a:lnTo>
                    <a:pt x="0" y="273"/>
                  </a:lnTo>
                  <a:lnTo>
                    <a:pt x="3405" y="273"/>
                  </a:lnTo>
                  <a:lnTo>
                    <a:pt x="3672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4" name="Freeform 7"/>
            <p:cNvSpPr>
              <a:spLocks/>
            </p:cNvSpPr>
            <p:nvPr/>
          </p:nvSpPr>
          <p:spPr bwMode="auto">
            <a:xfrm>
              <a:off x="3405" y="3563"/>
              <a:ext cx="3405" cy="270"/>
            </a:xfrm>
            <a:custGeom>
              <a:avLst/>
              <a:gdLst>
                <a:gd name="T0" fmla="*/ 3405 w 3405"/>
                <a:gd name="T1" fmla="*/ 270 h 270"/>
                <a:gd name="T2" fmla="*/ 3405 w 3405"/>
                <a:gd name="T3" fmla="*/ 0 h 270"/>
                <a:gd name="T4" fmla="*/ 267 w 3405"/>
                <a:gd name="T5" fmla="*/ 0 h 270"/>
                <a:gd name="T6" fmla="*/ 0 w 3405"/>
                <a:gd name="T7" fmla="*/ 270 h 270"/>
                <a:gd name="T8" fmla="*/ 3405 w 3405"/>
                <a:gd name="T9" fmla="*/ 270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05" h="270">
                  <a:moveTo>
                    <a:pt x="3405" y="270"/>
                  </a:moveTo>
                  <a:lnTo>
                    <a:pt x="3405" y="0"/>
                  </a:lnTo>
                  <a:lnTo>
                    <a:pt x="267" y="0"/>
                  </a:lnTo>
                  <a:lnTo>
                    <a:pt x="0" y="270"/>
                  </a:lnTo>
                  <a:lnTo>
                    <a:pt x="3405" y="270"/>
                  </a:lnTo>
                  <a:close/>
                </a:path>
              </a:pathLst>
            </a:custGeom>
            <a:solidFill>
              <a:srgbClr val="E8E3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5" name="Freeform 8"/>
            <p:cNvSpPr>
              <a:spLocks/>
            </p:cNvSpPr>
            <p:nvPr/>
          </p:nvSpPr>
          <p:spPr bwMode="auto">
            <a:xfrm>
              <a:off x="3405" y="3563"/>
              <a:ext cx="3405" cy="270"/>
            </a:xfrm>
            <a:custGeom>
              <a:avLst/>
              <a:gdLst>
                <a:gd name="T0" fmla="*/ 3405 w 3405"/>
                <a:gd name="T1" fmla="*/ 270 h 270"/>
                <a:gd name="T2" fmla="*/ 3405 w 3405"/>
                <a:gd name="T3" fmla="*/ 0 h 270"/>
                <a:gd name="T4" fmla="*/ 267 w 3405"/>
                <a:gd name="T5" fmla="*/ 0 h 270"/>
                <a:gd name="T6" fmla="*/ 0 w 3405"/>
                <a:gd name="T7" fmla="*/ 270 h 270"/>
                <a:gd name="T8" fmla="*/ 3405 w 3405"/>
                <a:gd name="T9" fmla="*/ 270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05" h="270">
                  <a:moveTo>
                    <a:pt x="3405" y="270"/>
                  </a:moveTo>
                  <a:lnTo>
                    <a:pt x="3405" y="0"/>
                  </a:lnTo>
                  <a:lnTo>
                    <a:pt x="267" y="0"/>
                  </a:lnTo>
                  <a:lnTo>
                    <a:pt x="0" y="270"/>
                  </a:lnTo>
                  <a:lnTo>
                    <a:pt x="3405" y="27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6" name="Freeform 9"/>
            <p:cNvSpPr>
              <a:spLocks/>
            </p:cNvSpPr>
            <p:nvPr/>
          </p:nvSpPr>
          <p:spPr bwMode="auto">
            <a:xfrm>
              <a:off x="5822" y="200"/>
              <a:ext cx="165" cy="213"/>
            </a:xfrm>
            <a:custGeom>
              <a:avLst/>
              <a:gdLst>
                <a:gd name="T0" fmla="*/ 70 w 70"/>
                <a:gd name="T1" fmla="*/ 0 h 90"/>
                <a:gd name="T2" fmla="*/ 70 w 70"/>
                <a:gd name="T3" fmla="*/ 40 h 90"/>
                <a:gd name="T4" fmla="*/ 35 w 70"/>
                <a:gd name="T5" fmla="*/ 90 h 90"/>
                <a:gd name="T6" fmla="*/ 0 w 70"/>
                <a:gd name="T7" fmla="*/ 40 h 90"/>
                <a:gd name="T8" fmla="*/ 0 w 70"/>
                <a:gd name="T9" fmla="*/ 0 h 90"/>
                <a:gd name="T10" fmla="*/ 70 w 70"/>
                <a:gd name="T11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0" h="90">
                  <a:moveTo>
                    <a:pt x="70" y="0"/>
                  </a:moveTo>
                  <a:cubicBezTo>
                    <a:pt x="70" y="40"/>
                    <a:pt x="70" y="40"/>
                    <a:pt x="70" y="40"/>
                  </a:cubicBezTo>
                  <a:cubicBezTo>
                    <a:pt x="70" y="60"/>
                    <a:pt x="57" y="82"/>
                    <a:pt x="35" y="90"/>
                  </a:cubicBezTo>
                  <a:cubicBezTo>
                    <a:pt x="13" y="82"/>
                    <a:pt x="0" y="60"/>
                    <a:pt x="0" y="4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0" y="0"/>
                    <a:pt x="70" y="0"/>
                    <a:pt x="70" y="0"/>
                  </a:cubicBezTo>
                  <a:close/>
                </a:path>
              </a:pathLst>
            </a:custGeom>
            <a:solidFill>
              <a:srgbClr val="F212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7" name="Freeform 10"/>
            <p:cNvSpPr>
              <a:spLocks/>
            </p:cNvSpPr>
            <p:nvPr/>
          </p:nvSpPr>
          <p:spPr bwMode="auto">
            <a:xfrm>
              <a:off x="5852" y="226"/>
              <a:ext cx="104" cy="137"/>
            </a:xfrm>
            <a:custGeom>
              <a:avLst/>
              <a:gdLst>
                <a:gd name="T0" fmla="*/ 0 w 104"/>
                <a:gd name="T1" fmla="*/ 69 h 137"/>
                <a:gd name="T2" fmla="*/ 52 w 104"/>
                <a:gd name="T3" fmla="*/ 0 h 137"/>
                <a:gd name="T4" fmla="*/ 104 w 104"/>
                <a:gd name="T5" fmla="*/ 69 h 137"/>
                <a:gd name="T6" fmla="*/ 52 w 104"/>
                <a:gd name="T7" fmla="*/ 137 h 137"/>
                <a:gd name="T8" fmla="*/ 0 w 104"/>
                <a:gd name="T9" fmla="*/ 69 h 137"/>
                <a:gd name="T10" fmla="*/ 0 w 104"/>
                <a:gd name="T11" fmla="*/ 69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4" h="137">
                  <a:moveTo>
                    <a:pt x="0" y="69"/>
                  </a:moveTo>
                  <a:lnTo>
                    <a:pt x="52" y="0"/>
                  </a:lnTo>
                  <a:lnTo>
                    <a:pt x="104" y="69"/>
                  </a:lnTo>
                  <a:lnTo>
                    <a:pt x="52" y="137"/>
                  </a:lnTo>
                  <a:lnTo>
                    <a:pt x="0" y="69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8" name="Freeform 11"/>
            <p:cNvSpPr>
              <a:spLocks/>
            </p:cNvSpPr>
            <p:nvPr/>
          </p:nvSpPr>
          <p:spPr bwMode="auto">
            <a:xfrm>
              <a:off x="5867" y="254"/>
              <a:ext cx="75" cy="90"/>
            </a:xfrm>
            <a:custGeom>
              <a:avLst/>
              <a:gdLst>
                <a:gd name="T0" fmla="*/ 14 w 32"/>
                <a:gd name="T1" fmla="*/ 21 h 38"/>
                <a:gd name="T2" fmla="*/ 16 w 32"/>
                <a:gd name="T3" fmla="*/ 38 h 38"/>
                <a:gd name="T4" fmla="*/ 16 w 32"/>
                <a:gd name="T5" fmla="*/ 38 h 38"/>
                <a:gd name="T6" fmla="*/ 16 w 32"/>
                <a:gd name="T7" fmla="*/ 38 h 38"/>
                <a:gd name="T8" fmla="*/ 18 w 32"/>
                <a:gd name="T9" fmla="*/ 21 h 38"/>
                <a:gd name="T10" fmla="*/ 18 w 32"/>
                <a:gd name="T11" fmla="*/ 19 h 38"/>
                <a:gd name="T12" fmla="*/ 25 w 32"/>
                <a:gd name="T13" fmla="*/ 19 h 38"/>
                <a:gd name="T14" fmla="*/ 25 w 32"/>
                <a:gd name="T15" fmla="*/ 20 h 38"/>
                <a:gd name="T16" fmla="*/ 27 w 32"/>
                <a:gd name="T17" fmla="*/ 22 h 38"/>
                <a:gd name="T18" fmla="*/ 29 w 32"/>
                <a:gd name="T19" fmla="*/ 20 h 38"/>
                <a:gd name="T20" fmla="*/ 29 w 32"/>
                <a:gd name="T21" fmla="*/ 19 h 38"/>
                <a:gd name="T22" fmla="*/ 29 w 32"/>
                <a:gd name="T23" fmla="*/ 19 h 38"/>
                <a:gd name="T24" fmla="*/ 32 w 32"/>
                <a:gd name="T25" fmla="*/ 17 h 38"/>
                <a:gd name="T26" fmla="*/ 29 w 32"/>
                <a:gd name="T27" fmla="*/ 15 h 38"/>
                <a:gd name="T28" fmla="*/ 29 w 32"/>
                <a:gd name="T29" fmla="*/ 15 h 38"/>
                <a:gd name="T30" fmla="*/ 29 w 32"/>
                <a:gd name="T31" fmla="*/ 14 h 38"/>
                <a:gd name="T32" fmla="*/ 27 w 32"/>
                <a:gd name="T33" fmla="*/ 12 h 38"/>
                <a:gd name="T34" fmla="*/ 25 w 32"/>
                <a:gd name="T35" fmla="*/ 14 h 38"/>
                <a:gd name="T36" fmla="*/ 25 w 32"/>
                <a:gd name="T37" fmla="*/ 15 h 38"/>
                <a:gd name="T38" fmla="*/ 18 w 32"/>
                <a:gd name="T39" fmla="*/ 15 h 38"/>
                <a:gd name="T40" fmla="*/ 18 w 32"/>
                <a:gd name="T41" fmla="*/ 7 h 38"/>
                <a:gd name="T42" fmla="*/ 19 w 32"/>
                <a:gd name="T43" fmla="*/ 7 h 38"/>
                <a:gd name="T44" fmla="*/ 21 w 32"/>
                <a:gd name="T45" fmla="*/ 5 h 38"/>
                <a:gd name="T46" fmla="*/ 19 w 32"/>
                <a:gd name="T47" fmla="*/ 3 h 38"/>
                <a:gd name="T48" fmla="*/ 18 w 32"/>
                <a:gd name="T49" fmla="*/ 3 h 38"/>
                <a:gd name="T50" fmla="*/ 18 w 32"/>
                <a:gd name="T51" fmla="*/ 3 h 38"/>
                <a:gd name="T52" fmla="*/ 16 w 32"/>
                <a:gd name="T53" fmla="*/ 0 h 38"/>
                <a:gd name="T54" fmla="*/ 14 w 32"/>
                <a:gd name="T55" fmla="*/ 3 h 38"/>
                <a:gd name="T56" fmla="*/ 14 w 32"/>
                <a:gd name="T57" fmla="*/ 3 h 38"/>
                <a:gd name="T58" fmla="*/ 14 w 32"/>
                <a:gd name="T59" fmla="*/ 3 h 38"/>
                <a:gd name="T60" fmla="*/ 11 w 32"/>
                <a:gd name="T61" fmla="*/ 5 h 38"/>
                <a:gd name="T62" fmla="*/ 14 w 32"/>
                <a:gd name="T63" fmla="*/ 7 h 38"/>
                <a:gd name="T64" fmla="*/ 14 w 32"/>
                <a:gd name="T65" fmla="*/ 7 h 38"/>
                <a:gd name="T66" fmla="*/ 14 w 32"/>
                <a:gd name="T67" fmla="*/ 15 h 38"/>
                <a:gd name="T68" fmla="*/ 14 w 32"/>
                <a:gd name="T69" fmla="*/ 15 h 38"/>
                <a:gd name="T70" fmla="*/ 7 w 32"/>
                <a:gd name="T71" fmla="*/ 15 h 38"/>
                <a:gd name="T72" fmla="*/ 7 w 32"/>
                <a:gd name="T73" fmla="*/ 14 h 38"/>
                <a:gd name="T74" fmla="*/ 5 w 32"/>
                <a:gd name="T75" fmla="*/ 12 h 38"/>
                <a:gd name="T76" fmla="*/ 3 w 32"/>
                <a:gd name="T77" fmla="*/ 14 h 38"/>
                <a:gd name="T78" fmla="*/ 3 w 32"/>
                <a:gd name="T79" fmla="*/ 15 h 38"/>
                <a:gd name="T80" fmla="*/ 3 w 32"/>
                <a:gd name="T81" fmla="*/ 15 h 38"/>
                <a:gd name="T82" fmla="*/ 0 w 32"/>
                <a:gd name="T83" fmla="*/ 17 h 38"/>
                <a:gd name="T84" fmla="*/ 3 w 32"/>
                <a:gd name="T85" fmla="*/ 19 h 38"/>
                <a:gd name="T86" fmla="*/ 3 w 32"/>
                <a:gd name="T87" fmla="*/ 19 h 38"/>
                <a:gd name="T88" fmla="*/ 3 w 32"/>
                <a:gd name="T89" fmla="*/ 20 h 38"/>
                <a:gd name="T90" fmla="*/ 5 w 32"/>
                <a:gd name="T91" fmla="*/ 22 h 38"/>
                <a:gd name="T92" fmla="*/ 7 w 32"/>
                <a:gd name="T93" fmla="*/ 20 h 38"/>
                <a:gd name="T94" fmla="*/ 7 w 32"/>
                <a:gd name="T95" fmla="*/ 19 h 38"/>
                <a:gd name="T96" fmla="*/ 14 w 32"/>
                <a:gd name="T97" fmla="*/ 19 h 38"/>
                <a:gd name="T98" fmla="*/ 14 w 32"/>
                <a:gd name="T99" fmla="*/ 2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2" h="38">
                  <a:moveTo>
                    <a:pt x="14" y="21"/>
                  </a:moveTo>
                  <a:cubicBezTo>
                    <a:pt x="14" y="28"/>
                    <a:pt x="16" y="37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7"/>
                    <a:pt x="18" y="28"/>
                    <a:pt x="18" y="21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25" y="19"/>
                    <a:pt x="25" y="19"/>
                    <a:pt x="25" y="19"/>
                  </a:cubicBezTo>
                  <a:cubicBezTo>
                    <a:pt x="25" y="20"/>
                    <a:pt x="25" y="20"/>
                    <a:pt x="25" y="20"/>
                  </a:cubicBezTo>
                  <a:cubicBezTo>
                    <a:pt x="25" y="21"/>
                    <a:pt x="26" y="22"/>
                    <a:pt x="27" y="22"/>
                  </a:cubicBezTo>
                  <a:cubicBezTo>
                    <a:pt x="28" y="22"/>
                    <a:pt x="29" y="21"/>
                    <a:pt x="29" y="20"/>
                  </a:cubicBezTo>
                  <a:cubicBezTo>
                    <a:pt x="29" y="19"/>
                    <a:pt x="29" y="19"/>
                    <a:pt x="29" y="19"/>
                  </a:cubicBezTo>
                  <a:cubicBezTo>
                    <a:pt x="29" y="19"/>
                    <a:pt x="29" y="19"/>
                    <a:pt x="29" y="19"/>
                  </a:cubicBezTo>
                  <a:cubicBezTo>
                    <a:pt x="30" y="19"/>
                    <a:pt x="32" y="18"/>
                    <a:pt x="32" y="17"/>
                  </a:cubicBezTo>
                  <a:cubicBezTo>
                    <a:pt x="32" y="16"/>
                    <a:pt x="30" y="15"/>
                    <a:pt x="29" y="15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29" y="14"/>
                    <a:pt x="29" y="14"/>
                    <a:pt x="29" y="14"/>
                  </a:cubicBezTo>
                  <a:cubicBezTo>
                    <a:pt x="29" y="13"/>
                    <a:pt x="28" y="12"/>
                    <a:pt x="27" y="12"/>
                  </a:cubicBezTo>
                  <a:cubicBezTo>
                    <a:pt x="26" y="12"/>
                    <a:pt x="25" y="13"/>
                    <a:pt x="25" y="14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20" y="7"/>
                    <a:pt x="21" y="6"/>
                    <a:pt x="21" y="5"/>
                  </a:cubicBezTo>
                  <a:cubicBezTo>
                    <a:pt x="21" y="4"/>
                    <a:pt x="20" y="3"/>
                    <a:pt x="19" y="3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8" y="2"/>
                    <a:pt x="17" y="0"/>
                    <a:pt x="16" y="0"/>
                  </a:cubicBezTo>
                  <a:cubicBezTo>
                    <a:pt x="15" y="0"/>
                    <a:pt x="14" y="2"/>
                    <a:pt x="14" y="3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2" y="3"/>
                    <a:pt x="11" y="4"/>
                    <a:pt x="11" y="5"/>
                  </a:cubicBezTo>
                  <a:cubicBezTo>
                    <a:pt x="11" y="6"/>
                    <a:pt x="12" y="7"/>
                    <a:pt x="14" y="7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7" y="13"/>
                    <a:pt x="7" y="12"/>
                    <a:pt x="5" y="12"/>
                  </a:cubicBezTo>
                  <a:cubicBezTo>
                    <a:pt x="4" y="12"/>
                    <a:pt x="3" y="13"/>
                    <a:pt x="3" y="14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2" y="15"/>
                    <a:pt x="0" y="16"/>
                    <a:pt x="0" y="17"/>
                  </a:cubicBezTo>
                  <a:cubicBezTo>
                    <a:pt x="0" y="18"/>
                    <a:pt x="2" y="19"/>
                    <a:pt x="3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3" y="21"/>
                    <a:pt x="4" y="22"/>
                    <a:pt x="5" y="22"/>
                  </a:cubicBezTo>
                  <a:cubicBezTo>
                    <a:pt x="7" y="22"/>
                    <a:pt x="7" y="21"/>
                    <a:pt x="7" y="20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4" y="21"/>
                    <a:pt x="14" y="21"/>
                    <a:pt x="14" y="21"/>
                  </a:cubicBezTo>
                  <a:close/>
                </a:path>
              </a:pathLst>
            </a:custGeom>
            <a:solidFill>
              <a:srgbClr val="F212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9" name="Freeform 12"/>
            <p:cNvSpPr>
              <a:spLocks noEditPoints="1"/>
            </p:cNvSpPr>
            <p:nvPr/>
          </p:nvSpPr>
          <p:spPr bwMode="auto">
            <a:xfrm>
              <a:off x="5822" y="446"/>
              <a:ext cx="30" cy="31"/>
            </a:xfrm>
            <a:custGeom>
              <a:avLst/>
              <a:gdLst>
                <a:gd name="T0" fmla="*/ 19 w 30"/>
                <a:gd name="T1" fmla="*/ 0 h 31"/>
                <a:gd name="T2" fmla="*/ 14 w 30"/>
                <a:gd name="T3" fmla="*/ 0 h 31"/>
                <a:gd name="T4" fmla="*/ 0 w 30"/>
                <a:gd name="T5" fmla="*/ 31 h 31"/>
                <a:gd name="T6" fmla="*/ 4 w 30"/>
                <a:gd name="T7" fmla="*/ 31 h 31"/>
                <a:gd name="T8" fmla="*/ 7 w 30"/>
                <a:gd name="T9" fmla="*/ 24 h 31"/>
                <a:gd name="T10" fmla="*/ 23 w 30"/>
                <a:gd name="T11" fmla="*/ 24 h 31"/>
                <a:gd name="T12" fmla="*/ 26 w 30"/>
                <a:gd name="T13" fmla="*/ 31 h 31"/>
                <a:gd name="T14" fmla="*/ 30 w 30"/>
                <a:gd name="T15" fmla="*/ 31 h 31"/>
                <a:gd name="T16" fmla="*/ 19 w 30"/>
                <a:gd name="T17" fmla="*/ 0 h 31"/>
                <a:gd name="T18" fmla="*/ 19 w 30"/>
                <a:gd name="T19" fmla="*/ 0 h 31"/>
                <a:gd name="T20" fmla="*/ 19 w 30"/>
                <a:gd name="T21" fmla="*/ 0 h 31"/>
                <a:gd name="T22" fmla="*/ 21 w 30"/>
                <a:gd name="T23" fmla="*/ 19 h 31"/>
                <a:gd name="T24" fmla="*/ 9 w 30"/>
                <a:gd name="T25" fmla="*/ 19 h 31"/>
                <a:gd name="T26" fmla="*/ 16 w 30"/>
                <a:gd name="T27" fmla="*/ 5 h 31"/>
                <a:gd name="T28" fmla="*/ 21 w 30"/>
                <a:gd name="T29" fmla="*/ 19 h 31"/>
                <a:gd name="T30" fmla="*/ 21 w 30"/>
                <a:gd name="T31" fmla="*/ 1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0" h="31">
                  <a:moveTo>
                    <a:pt x="19" y="0"/>
                  </a:moveTo>
                  <a:lnTo>
                    <a:pt x="14" y="0"/>
                  </a:lnTo>
                  <a:lnTo>
                    <a:pt x="0" y="31"/>
                  </a:lnTo>
                  <a:lnTo>
                    <a:pt x="4" y="31"/>
                  </a:lnTo>
                  <a:lnTo>
                    <a:pt x="7" y="24"/>
                  </a:lnTo>
                  <a:lnTo>
                    <a:pt x="23" y="24"/>
                  </a:lnTo>
                  <a:lnTo>
                    <a:pt x="26" y="31"/>
                  </a:lnTo>
                  <a:lnTo>
                    <a:pt x="30" y="31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9" y="0"/>
                  </a:lnTo>
                  <a:close/>
                  <a:moveTo>
                    <a:pt x="21" y="19"/>
                  </a:moveTo>
                  <a:lnTo>
                    <a:pt x="9" y="19"/>
                  </a:lnTo>
                  <a:lnTo>
                    <a:pt x="16" y="5"/>
                  </a:lnTo>
                  <a:lnTo>
                    <a:pt x="21" y="19"/>
                  </a:lnTo>
                  <a:lnTo>
                    <a:pt x="21" y="19"/>
                  </a:lnTo>
                  <a:close/>
                </a:path>
              </a:pathLst>
            </a:custGeom>
            <a:solidFill>
              <a:srgbClr val="3D0F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0" name="Freeform 13"/>
            <p:cNvSpPr>
              <a:spLocks/>
            </p:cNvSpPr>
            <p:nvPr/>
          </p:nvSpPr>
          <p:spPr bwMode="auto">
            <a:xfrm>
              <a:off x="5855" y="446"/>
              <a:ext cx="23" cy="31"/>
            </a:xfrm>
            <a:custGeom>
              <a:avLst/>
              <a:gdLst>
                <a:gd name="T0" fmla="*/ 8 w 10"/>
                <a:gd name="T1" fmla="*/ 8 h 13"/>
                <a:gd name="T2" fmla="*/ 5 w 10"/>
                <a:gd name="T3" fmla="*/ 11 h 13"/>
                <a:gd name="T4" fmla="*/ 2 w 10"/>
                <a:gd name="T5" fmla="*/ 8 h 13"/>
                <a:gd name="T6" fmla="*/ 2 w 10"/>
                <a:gd name="T7" fmla="*/ 0 h 13"/>
                <a:gd name="T8" fmla="*/ 0 w 10"/>
                <a:gd name="T9" fmla="*/ 0 h 13"/>
                <a:gd name="T10" fmla="*/ 0 w 10"/>
                <a:gd name="T11" fmla="*/ 8 h 13"/>
                <a:gd name="T12" fmla="*/ 5 w 10"/>
                <a:gd name="T13" fmla="*/ 13 h 13"/>
                <a:gd name="T14" fmla="*/ 10 w 10"/>
                <a:gd name="T15" fmla="*/ 8 h 13"/>
                <a:gd name="T16" fmla="*/ 10 w 10"/>
                <a:gd name="T17" fmla="*/ 0 h 13"/>
                <a:gd name="T18" fmla="*/ 8 w 10"/>
                <a:gd name="T19" fmla="*/ 0 h 13"/>
                <a:gd name="T20" fmla="*/ 8 w 10"/>
                <a:gd name="T21" fmla="*/ 8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" h="13">
                  <a:moveTo>
                    <a:pt x="8" y="8"/>
                  </a:moveTo>
                  <a:cubicBezTo>
                    <a:pt x="8" y="10"/>
                    <a:pt x="7" y="11"/>
                    <a:pt x="5" y="11"/>
                  </a:cubicBezTo>
                  <a:cubicBezTo>
                    <a:pt x="4" y="11"/>
                    <a:pt x="2" y="10"/>
                    <a:pt x="2" y="8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11"/>
                    <a:pt x="3" y="13"/>
                    <a:pt x="5" y="13"/>
                  </a:cubicBezTo>
                  <a:cubicBezTo>
                    <a:pt x="8" y="13"/>
                    <a:pt x="10" y="11"/>
                    <a:pt x="10" y="8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8"/>
                    <a:pt x="8" y="8"/>
                    <a:pt x="8" y="8"/>
                  </a:cubicBezTo>
                  <a:close/>
                </a:path>
              </a:pathLst>
            </a:custGeom>
            <a:solidFill>
              <a:srgbClr val="3D0F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1" name="Freeform 14"/>
            <p:cNvSpPr>
              <a:spLocks/>
            </p:cNvSpPr>
            <p:nvPr/>
          </p:nvSpPr>
          <p:spPr bwMode="auto">
            <a:xfrm>
              <a:off x="5885" y="446"/>
              <a:ext cx="24" cy="31"/>
            </a:xfrm>
            <a:custGeom>
              <a:avLst/>
              <a:gdLst>
                <a:gd name="T0" fmla="*/ 5 w 10"/>
                <a:gd name="T1" fmla="*/ 5 h 13"/>
                <a:gd name="T2" fmla="*/ 2 w 10"/>
                <a:gd name="T3" fmla="*/ 3 h 13"/>
                <a:gd name="T4" fmla="*/ 5 w 10"/>
                <a:gd name="T5" fmla="*/ 2 h 13"/>
                <a:gd name="T6" fmla="*/ 8 w 10"/>
                <a:gd name="T7" fmla="*/ 3 h 13"/>
                <a:gd name="T8" fmla="*/ 8 w 10"/>
                <a:gd name="T9" fmla="*/ 3 h 13"/>
                <a:gd name="T10" fmla="*/ 10 w 10"/>
                <a:gd name="T11" fmla="*/ 2 h 13"/>
                <a:gd name="T12" fmla="*/ 10 w 10"/>
                <a:gd name="T13" fmla="*/ 2 h 13"/>
                <a:gd name="T14" fmla="*/ 5 w 10"/>
                <a:gd name="T15" fmla="*/ 0 h 13"/>
                <a:gd name="T16" fmla="*/ 1 w 10"/>
                <a:gd name="T17" fmla="*/ 1 h 13"/>
                <a:gd name="T18" fmla="*/ 0 w 10"/>
                <a:gd name="T19" fmla="*/ 3 h 13"/>
                <a:gd name="T20" fmla="*/ 5 w 10"/>
                <a:gd name="T21" fmla="*/ 7 h 13"/>
                <a:gd name="T22" fmla="*/ 8 w 10"/>
                <a:gd name="T23" fmla="*/ 9 h 13"/>
                <a:gd name="T24" fmla="*/ 5 w 10"/>
                <a:gd name="T25" fmla="*/ 11 h 13"/>
                <a:gd name="T26" fmla="*/ 1 w 10"/>
                <a:gd name="T27" fmla="*/ 9 h 13"/>
                <a:gd name="T28" fmla="*/ 1 w 10"/>
                <a:gd name="T29" fmla="*/ 9 h 13"/>
                <a:gd name="T30" fmla="*/ 0 w 10"/>
                <a:gd name="T31" fmla="*/ 10 h 13"/>
                <a:gd name="T32" fmla="*/ 0 w 10"/>
                <a:gd name="T33" fmla="*/ 10 h 13"/>
                <a:gd name="T34" fmla="*/ 5 w 10"/>
                <a:gd name="T35" fmla="*/ 13 h 13"/>
                <a:gd name="T36" fmla="*/ 10 w 10"/>
                <a:gd name="T37" fmla="*/ 9 h 13"/>
                <a:gd name="T38" fmla="*/ 5 w 10"/>
                <a:gd name="T39" fmla="*/ 5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" h="13">
                  <a:moveTo>
                    <a:pt x="5" y="5"/>
                  </a:moveTo>
                  <a:cubicBezTo>
                    <a:pt x="3" y="5"/>
                    <a:pt x="2" y="5"/>
                    <a:pt x="2" y="3"/>
                  </a:cubicBezTo>
                  <a:cubicBezTo>
                    <a:pt x="2" y="2"/>
                    <a:pt x="4" y="2"/>
                    <a:pt x="5" y="2"/>
                  </a:cubicBezTo>
                  <a:cubicBezTo>
                    <a:pt x="6" y="2"/>
                    <a:pt x="8" y="2"/>
                    <a:pt x="8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9" y="1"/>
                    <a:pt x="7" y="0"/>
                    <a:pt x="5" y="0"/>
                  </a:cubicBezTo>
                  <a:cubicBezTo>
                    <a:pt x="4" y="0"/>
                    <a:pt x="2" y="0"/>
                    <a:pt x="1" y="1"/>
                  </a:cubicBezTo>
                  <a:cubicBezTo>
                    <a:pt x="0" y="2"/>
                    <a:pt x="0" y="3"/>
                    <a:pt x="0" y="3"/>
                  </a:cubicBezTo>
                  <a:cubicBezTo>
                    <a:pt x="0" y="6"/>
                    <a:pt x="3" y="7"/>
                    <a:pt x="5" y="7"/>
                  </a:cubicBezTo>
                  <a:cubicBezTo>
                    <a:pt x="7" y="7"/>
                    <a:pt x="8" y="8"/>
                    <a:pt x="8" y="9"/>
                  </a:cubicBezTo>
                  <a:cubicBezTo>
                    <a:pt x="8" y="11"/>
                    <a:pt x="6" y="11"/>
                    <a:pt x="5" y="11"/>
                  </a:cubicBezTo>
                  <a:cubicBezTo>
                    <a:pt x="4" y="11"/>
                    <a:pt x="2" y="11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1" y="12"/>
                    <a:pt x="3" y="13"/>
                    <a:pt x="5" y="13"/>
                  </a:cubicBezTo>
                  <a:cubicBezTo>
                    <a:pt x="8" y="13"/>
                    <a:pt x="10" y="12"/>
                    <a:pt x="10" y="9"/>
                  </a:cubicBezTo>
                  <a:cubicBezTo>
                    <a:pt x="10" y="6"/>
                    <a:pt x="8" y="6"/>
                    <a:pt x="5" y="5"/>
                  </a:cubicBezTo>
                  <a:close/>
                </a:path>
              </a:pathLst>
            </a:custGeom>
            <a:solidFill>
              <a:srgbClr val="3D0F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2" name="Freeform 15"/>
            <p:cNvSpPr>
              <a:spLocks/>
            </p:cNvSpPr>
            <p:nvPr/>
          </p:nvSpPr>
          <p:spPr bwMode="auto">
            <a:xfrm>
              <a:off x="5911" y="446"/>
              <a:ext cx="24" cy="31"/>
            </a:xfrm>
            <a:custGeom>
              <a:avLst/>
              <a:gdLst>
                <a:gd name="T0" fmla="*/ 0 w 24"/>
                <a:gd name="T1" fmla="*/ 5 h 31"/>
                <a:gd name="T2" fmla="*/ 10 w 24"/>
                <a:gd name="T3" fmla="*/ 5 h 31"/>
                <a:gd name="T4" fmla="*/ 10 w 24"/>
                <a:gd name="T5" fmla="*/ 31 h 31"/>
                <a:gd name="T6" fmla="*/ 15 w 24"/>
                <a:gd name="T7" fmla="*/ 31 h 31"/>
                <a:gd name="T8" fmla="*/ 15 w 24"/>
                <a:gd name="T9" fmla="*/ 5 h 31"/>
                <a:gd name="T10" fmla="*/ 24 w 24"/>
                <a:gd name="T11" fmla="*/ 5 h 31"/>
                <a:gd name="T12" fmla="*/ 24 w 24"/>
                <a:gd name="T13" fmla="*/ 0 h 31"/>
                <a:gd name="T14" fmla="*/ 0 w 24"/>
                <a:gd name="T15" fmla="*/ 0 h 31"/>
                <a:gd name="T16" fmla="*/ 0 w 24"/>
                <a:gd name="T17" fmla="*/ 5 h 31"/>
                <a:gd name="T18" fmla="*/ 0 w 24"/>
                <a:gd name="T19" fmla="*/ 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31">
                  <a:moveTo>
                    <a:pt x="0" y="5"/>
                  </a:moveTo>
                  <a:lnTo>
                    <a:pt x="10" y="5"/>
                  </a:lnTo>
                  <a:lnTo>
                    <a:pt x="10" y="31"/>
                  </a:lnTo>
                  <a:lnTo>
                    <a:pt x="15" y="31"/>
                  </a:lnTo>
                  <a:lnTo>
                    <a:pt x="15" y="5"/>
                  </a:lnTo>
                  <a:lnTo>
                    <a:pt x="24" y="5"/>
                  </a:lnTo>
                  <a:lnTo>
                    <a:pt x="24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3D0F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3" name="Freeform 16"/>
            <p:cNvSpPr>
              <a:spLocks noEditPoints="1"/>
            </p:cNvSpPr>
            <p:nvPr/>
          </p:nvSpPr>
          <p:spPr bwMode="auto">
            <a:xfrm>
              <a:off x="5940" y="446"/>
              <a:ext cx="26" cy="31"/>
            </a:xfrm>
            <a:custGeom>
              <a:avLst/>
              <a:gdLst>
                <a:gd name="T0" fmla="*/ 10 w 11"/>
                <a:gd name="T1" fmla="*/ 4 h 13"/>
                <a:gd name="T2" fmla="*/ 6 w 11"/>
                <a:gd name="T3" fmla="*/ 0 h 13"/>
                <a:gd name="T4" fmla="*/ 0 w 11"/>
                <a:gd name="T5" fmla="*/ 0 h 13"/>
                <a:gd name="T6" fmla="*/ 0 w 11"/>
                <a:gd name="T7" fmla="*/ 13 h 13"/>
                <a:gd name="T8" fmla="*/ 2 w 11"/>
                <a:gd name="T9" fmla="*/ 13 h 13"/>
                <a:gd name="T10" fmla="*/ 2 w 11"/>
                <a:gd name="T11" fmla="*/ 8 h 13"/>
                <a:gd name="T12" fmla="*/ 5 w 11"/>
                <a:gd name="T13" fmla="*/ 8 h 13"/>
                <a:gd name="T14" fmla="*/ 9 w 11"/>
                <a:gd name="T15" fmla="*/ 13 h 13"/>
                <a:gd name="T16" fmla="*/ 11 w 11"/>
                <a:gd name="T17" fmla="*/ 13 h 13"/>
                <a:gd name="T18" fmla="*/ 7 w 11"/>
                <a:gd name="T19" fmla="*/ 8 h 13"/>
                <a:gd name="T20" fmla="*/ 10 w 11"/>
                <a:gd name="T21" fmla="*/ 4 h 13"/>
                <a:gd name="T22" fmla="*/ 2 w 11"/>
                <a:gd name="T23" fmla="*/ 2 h 13"/>
                <a:gd name="T24" fmla="*/ 6 w 11"/>
                <a:gd name="T25" fmla="*/ 2 h 13"/>
                <a:gd name="T26" fmla="*/ 8 w 11"/>
                <a:gd name="T27" fmla="*/ 4 h 13"/>
                <a:gd name="T28" fmla="*/ 6 w 11"/>
                <a:gd name="T29" fmla="*/ 6 h 13"/>
                <a:gd name="T30" fmla="*/ 2 w 11"/>
                <a:gd name="T31" fmla="*/ 6 h 13"/>
                <a:gd name="T32" fmla="*/ 2 w 11"/>
                <a:gd name="T33" fmla="*/ 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" h="13">
                  <a:moveTo>
                    <a:pt x="10" y="4"/>
                  </a:moveTo>
                  <a:cubicBezTo>
                    <a:pt x="10" y="2"/>
                    <a:pt x="9" y="0"/>
                    <a:pt x="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9" y="8"/>
                    <a:pt x="10" y="6"/>
                    <a:pt x="10" y="4"/>
                  </a:cubicBezTo>
                  <a:close/>
                  <a:moveTo>
                    <a:pt x="2" y="2"/>
                  </a:moveTo>
                  <a:cubicBezTo>
                    <a:pt x="6" y="2"/>
                    <a:pt x="6" y="2"/>
                    <a:pt x="6" y="2"/>
                  </a:cubicBezTo>
                  <a:cubicBezTo>
                    <a:pt x="8" y="2"/>
                    <a:pt x="8" y="3"/>
                    <a:pt x="8" y="4"/>
                  </a:cubicBezTo>
                  <a:cubicBezTo>
                    <a:pt x="8" y="5"/>
                    <a:pt x="8" y="6"/>
                    <a:pt x="6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2"/>
                    <a:pt x="2" y="2"/>
                    <a:pt x="2" y="2"/>
                  </a:cubicBezTo>
                  <a:close/>
                </a:path>
              </a:pathLst>
            </a:custGeom>
            <a:solidFill>
              <a:srgbClr val="3D0F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4" name="Freeform 17"/>
            <p:cNvSpPr>
              <a:spLocks noEditPoints="1"/>
            </p:cNvSpPr>
            <p:nvPr/>
          </p:nvSpPr>
          <p:spPr bwMode="auto">
            <a:xfrm>
              <a:off x="5968" y="446"/>
              <a:ext cx="31" cy="31"/>
            </a:xfrm>
            <a:custGeom>
              <a:avLst/>
              <a:gdLst>
                <a:gd name="T0" fmla="*/ 19 w 31"/>
                <a:gd name="T1" fmla="*/ 0 h 31"/>
                <a:gd name="T2" fmla="*/ 14 w 31"/>
                <a:gd name="T3" fmla="*/ 0 h 31"/>
                <a:gd name="T4" fmla="*/ 0 w 31"/>
                <a:gd name="T5" fmla="*/ 31 h 31"/>
                <a:gd name="T6" fmla="*/ 5 w 31"/>
                <a:gd name="T7" fmla="*/ 31 h 31"/>
                <a:gd name="T8" fmla="*/ 7 w 31"/>
                <a:gd name="T9" fmla="*/ 24 h 31"/>
                <a:gd name="T10" fmla="*/ 24 w 31"/>
                <a:gd name="T11" fmla="*/ 24 h 31"/>
                <a:gd name="T12" fmla="*/ 26 w 31"/>
                <a:gd name="T13" fmla="*/ 31 h 31"/>
                <a:gd name="T14" fmla="*/ 31 w 31"/>
                <a:gd name="T15" fmla="*/ 31 h 31"/>
                <a:gd name="T16" fmla="*/ 19 w 31"/>
                <a:gd name="T17" fmla="*/ 0 h 31"/>
                <a:gd name="T18" fmla="*/ 19 w 31"/>
                <a:gd name="T19" fmla="*/ 0 h 31"/>
                <a:gd name="T20" fmla="*/ 19 w 31"/>
                <a:gd name="T21" fmla="*/ 0 h 31"/>
                <a:gd name="T22" fmla="*/ 21 w 31"/>
                <a:gd name="T23" fmla="*/ 19 h 31"/>
                <a:gd name="T24" fmla="*/ 10 w 31"/>
                <a:gd name="T25" fmla="*/ 19 h 31"/>
                <a:gd name="T26" fmla="*/ 17 w 31"/>
                <a:gd name="T27" fmla="*/ 5 h 31"/>
                <a:gd name="T28" fmla="*/ 21 w 31"/>
                <a:gd name="T29" fmla="*/ 19 h 31"/>
                <a:gd name="T30" fmla="*/ 21 w 31"/>
                <a:gd name="T31" fmla="*/ 1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" h="31">
                  <a:moveTo>
                    <a:pt x="19" y="0"/>
                  </a:moveTo>
                  <a:lnTo>
                    <a:pt x="14" y="0"/>
                  </a:lnTo>
                  <a:lnTo>
                    <a:pt x="0" y="31"/>
                  </a:lnTo>
                  <a:lnTo>
                    <a:pt x="5" y="31"/>
                  </a:lnTo>
                  <a:lnTo>
                    <a:pt x="7" y="24"/>
                  </a:lnTo>
                  <a:lnTo>
                    <a:pt x="24" y="24"/>
                  </a:lnTo>
                  <a:lnTo>
                    <a:pt x="26" y="31"/>
                  </a:lnTo>
                  <a:lnTo>
                    <a:pt x="31" y="31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9" y="0"/>
                  </a:lnTo>
                  <a:close/>
                  <a:moveTo>
                    <a:pt x="21" y="19"/>
                  </a:moveTo>
                  <a:lnTo>
                    <a:pt x="10" y="19"/>
                  </a:lnTo>
                  <a:lnTo>
                    <a:pt x="17" y="5"/>
                  </a:lnTo>
                  <a:lnTo>
                    <a:pt x="21" y="19"/>
                  </a:lnTo>
                  <a:lnTo>
                    <a:pt x="21" y="19"/>
                  </a:lnTo>
                  <a:close/>
                </a:path>
              </a:pathLst>
            </a:custGeom>
            <a:solidFill>
              <a:srgbClr val="3D0F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5" name="Freeform 18"/>
            <p:cNvSpPr>
              <a:spLocks/>
            </p:cNvSpPr>
            <p:nvPr/>
          </p:nvSpPr>
          <p:spPr bwMode="auto">
            <a:xfrm>
              <a:off x="6004" y="446"/>
              <a:ext cx="21" cy="31"/>
            </a:xfrm>
            <a:custGeom>
              <a:avLst/>
              <a:gdLst>
                <a:gd name="T0" fmla="*/ 4 w 21"/>
                <a:gd name="T1" fmla="*/ 0 h 31"/>
                <a:gd name="T2" fmla="*/ 0 w 21"/>
                <a:gd name="T3" fmla="*/ 0 h 31"/>
                <a:gd name="T4" fmla="*/ 0 w 21"/>
                <a:gd name="T5" fmla="*/ 31 h 31"/>
                <a:gd name="T6" fmla="*/ 21 w 21"/>
                <a:gd name="T7" fmla="*/ 31 h 31"/>
                <a:gd name="T8" fmla="*/ 21 w 21"/>
                <a:gd name="T9" fmla="*/ 26 h 31"/>
                <a:gd name="T10" fmla="*/ 4 w 21"/>
                <a:gd name="T11" fmla="*/ 26 h 31"/>
                <a:gd name="T12" fmla="*/ 4 w 21"/>
                <a:gd name="T13" fmla="*/ 0 h 31"/>
                <a:gd name="T14" fmla="*/ 4 w 21"/>
                <a:gd name="T1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31">
                  <a:moveTo>
                    <a:pt x="4" y="0"/>
                  </a:moveTo>
                  <a:lnTo>
                    <a:pt x="0" y="0"/>
                  </a:lnTo>
                  <a:lnTo>
                    <a:pt x="0" y="31"/>
                  </a:lnTo>
                  <a:lnTo>
                    <a:pt x="21" y="31"/>
                  </a:lnTo>
                  <a:lnTo>
                    <a:pt x="21" y="26"/>
                  </a:lnTo>
                  <a:lnTo>
                    <a:pt x="4" y="26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3D0F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6" name="Freeform 19"/>
            <p:cNvSpPr>
              <a:spLocks/>
            </p:cNvSpPr>
            <p:nvPr/>
          </p:nvSpPr>
          <p:spPr bwMode="auto">
            <a:xfrm>
              <a:off x="6027" y="446"/>
              <a:ext cx="5" cy="31"/>
            </a:xfrm>
            <a:custGeom>
              <a:avLst/>
              <a:gdLst>
                <a:gd name="T0" fmla="*/ 0 w 5"/>
                <a:gd name="T1" fmla="*/ 31 h 31"/>
                <a:gd name="T2" fmla="*/ 5 w 5"/>
                <a:gd name="T3" fmla="*/ 31 h 31"/>
                <a:gd name="T4" fmla="*/ 5 w 5"/>
                <a:gd name="T5" fmla="*/ 0 h 31"/>
                <a:gd name="T6" fmla="*/ 0 w 5"/>
                <a:gd name="T7" fmla="*/ 0 h 31"/>
                <a:gd name="T8" fmla="*/ 0 w 5"/>
                <a:gd name="T9" fmla="*/ 31 h 31"/>
                <a:gd name="T10" fmla="*/ 0 w 5"/>
                <a:gd name="T11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31">
                  <a:moveTo>
                    <a:pt x="0" y="31"/>
                  </a:moveTo>
                  <a:lnTo>
                    <a:pt x="5" y="31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31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3D0F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7" name="Freeform 20"/>
            <p:cNvSpPr>
              <a:spLocks noEditPoints="1"/>
            </p:cNvSpPr>
            <p:nvPr/>
          </p:nvSpPr>
          <p:spPr bwMode="auto">
            <a:xfrm>
              <a:off x="6037" y="446"/>
              <a:ext cx="33" cy="31"/>
            </a:xfrm>
            <a:custGeom>
              <a:avLst/>
              <a:gdLst>
                <a:gd name="T0" fmla="*/ 19 w 33"/>
                <a:gd name="T1" fmla="*/ 0 h 31"/>
                <a:gd name="T2" fmla="*/ 14 w 33"/>
                <a:gd name="T3" fmla="*/ 0 h 31"/>
                <a:gd name="T4" fmla="*/ 0 w 33"/>
                <a:gd name="T5" fmla="*/ 31 h 31"/>
                <a:gd name="T6" fmla="*/ 7 w 33"/>
                <a:gd name="T7" fmla="*/ 31 h 31"/>
                <a:gd name="T8" fmla="*/ 9 w 33"/>
                <a:gd name="T9" fmla="*/ 24 h 31"/>
                <a:gd name="T10" fmla="*/ 23 w 33"/>
                <a:gd name="T11" fmla="*/ 24 h 31"/>
                <a:gd name="T12" fmla="*/ 26 w 33"/>
                <a:gd name="T13" fmla="*/ 31 h 31"/>
                <a:gd name="T14" fmla="*/ 33 w 33"/>
                <a:gd name="T15" fmla="*/ 31 h 31"/>
                <a:gd name="T16" fmla="*/ 19 w 33"/>
                <a:gd name="T17" fmla="*/ 0 h 31"/>
                <a:gd name="T18" fmla="*/ 19 w 33"/>
                <a:gd name="T19" fmla="*/ 0 h 31"/>
                <a:gd name="T20" fmla="*/ 19 w 33"/>
                <a:gd name="T21" fmla="*/ 0 h 31"/>
                <a:gd name="T22" fmla="*/ 23 w 33"/>
                <a:gd name="T23" fmla="*/ 19 h 31"/>
                <a:gd name="T24" fmla="*/ 12 w 33"/>
                <a:gd name="T25" fmla="*/ 19 h 31"/>
                <a:gd name="T26" fmla="*/ 16 w 33"/>
                <a:gd name="T27" fmla="*/ 5 h 31"/>
                <a:gd name="T28" fmla="*/ 23 w 33"/>
                <a:gd name="T29" fmla="*/ 19 h 31"/>
                <a:gd name="T30" fmla="*/ 23 w 33"/>
                <a:gd name="T31" fmla="*/ 1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3" h="31">
                  <a:moveTo>
                    <a:pt x="19" y="0"/>
                  </a:moveTo>
                  <a:lnTo>
                    <a:pt x="14" y="0"/>
                  </a:lnTo>
                  <a:lnTo>
                    <a:pt x="0" y="31"/>
                  </a:lnTo>
                  <a:lnTo>
                    <a:pt x="7" y="31"/>
                  </a:lnTo>
                  <a:lnTo>
                    <a:pt x="9" y="24"/>
                  </a:lnTo>
                  <a:lnTo>
                    <a:pt x="23" y="24"/>
                  </a:lnTo>
                  <a:lnTo>
                    <a:pt x="26" y="31"/>
                  </a:lnTo>
                  <a:lnTo>
                    <a:pt x="33" y="31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9" y="0"/>
                  </a:lnTo>
                  <a:close/>
                  <a:moveTo>
                    <a:pt x="23" y="19"/>
                  </a:moveTo>
                  <a:lnTo>
                    <a:pt x="12" y="19"/>
                  </a:lnTo>
                  <a:lnTo>
                    <a:pt x="16" y="5"/>
                  </a:lnTo>
                  <a:lnTo>
                    <a:pt x="23" y="19"/>
                  </a:lnTo>
                  <a:lnTo>
                    <a:pt x="23" y="19"/>
                  </a:lnTo>
                  <a:close/>
                </a:path>
              </a:pathLst>
            </a:custGeom>
            <a:solidFill>
              <a:srgbClr val="3D0F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8" name="Freeform 21"/>
            <p:cNvSpPr>
              <a:spLocks/>
            </p:cNvSpPr>
            <p:nvPr/>
          </p:nvSpPr>
          <p:spPr bwMode="auto">
            <a:xfrm>
              <a:off x="6075" y="446"/>
              <a:ext cx="23" cy="31"/>
            </a:xfrm>
            <a:custGeom>
              <a:avLst/>
              <a:gdLst>
                <a:gd name="T0" fmla="*/ 19 w 23"/>
                <a:gd name="T1" fmla="*/ 21 h 31"/>
                <a:gd name="T2" fmla="*/ 2 w 23"/>
                <a:gd name="T3" fmla="*/ 0 h 31"/>
                <a:gd name="T4" fmla="*/ 0 w 23"/>
                <a:gd name="T5" fmla="*/ 0 h 31"/>
                <a:gd name="T6" fmla="*/ 0 w 23"/>
                <a:gd name="T7" fmla="*/ 31 h 31"/>
                <a:gd name="T8" fmla="*/ 4 w 23"/>
                <a:gd name="T9" fmla="*/ 31 h 31"/>
                <a:gd name="T10" fmla="*/ 4 w 23"/>
                <a:gd name="T11" fmla="*/ 10 h 31"/>
                <a:gd name="T12" fmla="*/ 21 w 23"/>
                <a:gd name="T13" fmla="*/ 31 h 31"/>
                <a:gd name="T14" fmla="*/ 23 w 23"/>
                <a:gd name="T15" fmla="*/ 31 h 31"/>
                <a:gd name="T16" fmla="*/ 23 w 23"/>
                <a:gd name="T17" fmla="*/ 0 h 31"/>
                <a:gd name="T18" fmla="*/ 19 w 23"/>
                <a:gd name="T19" fmla="*/ 0 h 31"/>
                <a:gd name="T20" fmla="*/ 19 w 23"/>
                <a:gd name="T21" fmla="*/ 21 h 31"/>
                <a:gd name="T22" fmla="*/ 19 w 23"/>
                <a:gd name="T23" fmla="*/ 2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31">
                  <a:moveTo>
                    <a:pt x="19" y="21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31"/>
                  </a:lnTo>
                  <a:lnTo>
                    <a:pt x="4" y="31"/>
                  </a:lnTo>
                  <a:lnTo>
                    <a:pt x="4" y="10"/>
                  </a:lnTo>
                  <a:lnTo>
                    <a:pt x="21" y="31"/>
                  </a:lnTo>
                  <a:lnTo>
                    <a:pt x="23" y="31"/>
                  </a:lnTo>
                  <a:lnTo>
                    <a:pt x="23" y="0"/>
                  </a:lnTo>
                  <a:lnTo>
                    <a:pt x="19" y="0"/>
                  </a:lnTo>
                  <a:lnTo>
                    <a:pt x="19" y="21"/>
                  </a:lnTo>
                  <a:lnTo>
                    <a:pt x="19" y="21"/>
                  </a:lnTo>
                  <a:close/>
                </a:path>
              </a:pathLst>
            </a:custGeom>
            <a:solidFill>
              <a:srgbClr val="3D0F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9" name="Freeform 22"/>
            <p:cNvSpPr>
              <a:spLocks/>
            </p:cNvSpPr>
            <p:nvPr/>
          </p:nvSpPr>
          <p:spPr bwMode="auto">
            <a:xfrm>
              <a:off x="6120" y="446"/>
              <a:ext cx="28" cy="31"/>
            </a:xfrm>
            <a:custGeom>
              <a:avLst/>
              <a:gdLst>
                <a:gd name="T0" fmla="*/ 10 w 12"/>
                <a:gd name="T1" fmla="*/ 10 h 13"/>
                <a:gd name="T2" fmla="*/ 7 w 12"/>
                <a:gd name="T3" fmla="*/ 11 h 13"/>
                <a:gd name="T4" fmla="*/ 2 w 12"/>
                <a:gd name="T5" fmla="*/ 6 h 13"/>
                <a:gd name="T6" fmla="*/ 7 w 12"/>
                <a:gd name="T7" fmla="*/ 2 h 13"/>
                <a:gd name="T8" fmla="*/ 10 w 12"/>
                <a:gd name="T9" fmla="*/ 3 h 13"/>
                <a:gd name="T10" fmla="*/ 10 w 12"/>
                <a:gd name="T11" fmla="*/ 3 h 13"/>
                <a:gd name="T12" fmla="*/ 11 w 12"/>
                <a:gd name="T13" fmla="*/ 2 h 13"/>
                <a:gd name="T14" fmla="*/ 11 w 12"/>
                <a:gd name="T15" fmla="*/ 2 h 13"/>
                <a:gd name="T16" fmla="*/ 7 w 12"/>
                <a:gd name="T17" fmla="*/ 0 h 13"/>
                <a:gd name="T18" fmla="*/ 2 w 12"/>
                <a:gd name="T19" fmla="*/ 2 h 13"/>
                <a:gd name="T20" fmla="*/ 0 w 12"/>
                <a:gd name="T21" fmla="*/ 6 h 13"/>
                <a:gd name="T22" fmla="*/ 7 w 12"/>
                <a:gd name="T23" fmla="*/ 13 h 13"/>
                <a:gd name="T24" fmla="*/ 11 w 12"/>
                <a:gd name="T25" fmla="*/ 11 h 13"/>
                <a:gd name="T26" fmla="*/ 12 w 12"/>
                <a:gd name="T27" fmla="*/ 11 h 13"/>
                <a:gd name="T28" fmla="*/ 10 w 12"/>
                <a:gd name="T29" fmla="*/ 9 h 13"/>
                <a:gd name="T30" fmla="*/ 10 w 12"/>
                <a:gd name="T31" fmla="*/ 1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" h="13">
                  <a:moveTo>
                    <a:pt x="10" y="10"/>
                  </a:moveTo>
                  <a:cubicBezTo>
                    <a:pt x="9" y="10"/>
                    <a:pt x="8" y="11"/>
                    <a:pt x="7" y="11"/>
                  </a:cubicBezTo>
                  <a:cubicBezTo>
                    <a:pt x="3" y="11"/>
                    <a:pt x="2" y="9"/>
                    <a:pt x="2" y="6"/>
                  </a:cubicBezTo>
                  <a:cubicBezTo>
                    <a:pt x="2" y="4"/>
                    <a:pt x="4" y="2"/>
                    <a:pt x="7" y="2"/>
                  </a:cubicBezTo>
                  <a:cubicBezTo>
                    <a:pt x="8" y="2"/>
                    <a:pt x="9" y="2"/>
                    <a:pt x="10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0" y="1"/>
                    <a:pt x="8" y="0"/>
                    <a:pt x="7" y="0"/>
                  </a:cubicBezTo>
                  <a:cubicBezTo>
                    <a:pt x="5" y="0"/>
                    <a:pt x="3" y="0"/>
                    <a:pt x="2" y="2"/>
                  </a:cubicBezTo>
                  <a:cubicBezTo>
                    <a:pt x="1" y="3"/>
                    <a:pt x="0" y="5"/>
                    <a:pt x="0" y="6"/>
                  </a:cubicBezTo>
                  <a:cubicBezTo>
                    <a:pt x="0" y="10"/>
                    <a:pt x="2" y="13"/>
                    <a:pt x="7" y="13"/>
                  </a:cubicBezTo>
                  <a:cubicBezTo>
                    <a:pt x="8" y="13"/>
                    <a:pt x="10" y="12"/>
                    <a:pt x="11" y="1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" y="10"/>
                    <a:pt x="10" y="10"/>
                    <a:pt x="10" y="10"/>
                  </a:cubicBezTo>
                  <a:close/>
                </a:path>
              </a:pathLst>
            </a:custGeom>
            <a:solidFill>
              <a:srgbClr val="3D0F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0" name="Freeform 23"/>
            <p:cNvSpPr>
              <a:spLocks noEditPoints="1"/>
            </p:cNvSpPr>
            <p:nvPr/>
          </p:nvSpPr>
          <p:spPr bwMode="auto">
            <a:xfrm>
              <a:off x="6148" y="446"/>
              <a:ext cx="33" cy="31"/>
            </a:xfrm>
            <a:custGeom>
              <a:avLst/>
              <a:gdLst>
                <a:gd name="T0" fmla="*/ 19 w 33"/>
                <a:gd name="T1" fmla="*/ 0 h 31"/>
                <a:gd name="T2" fmla="*/ 14 w 33"/>
                <a:gd name="T3" fmla="*/ 0 h 31"/>
                <a:gd name="T4" fmla="*/ 0 w 33"/>
                <a:gd name="T5" fmla="*/ 31 h 31"/>
                <a:gd name="T6" fmla="*/ 5 w 33"/>
                <a:gd name="T7" fmla="*/ 31 h 31"/>
                <a:gd name="T8" fmla="*/ 9 w 33"/>
                <a:gd name="T9" fmla="*/ 24 h 31"/>
                <a:gd name="T10" fmla="*/ 24 w 33"/>
                <a:gd name="T11" fmla="*/ 24 h 31"/>
                <a:gd name="T12" fmla="*/ 26 w 33"/>
                <a:gd name="T13" fmla="*/ 31 h 31"/>
                <a:gd name="T14" fmla="*/ 33 w 33"/>
                <a:gd name="T15" fmla="*/ 31 h 31"/>
                <a:gd name="T16" fmla="*/ 19 w 33"/>
                <a:gd name="T17" fmla="*/ 0 h 31"/>
                <a:gd name="T18" fmla="*/ 19 w 33"/>
                <a:gd name="T19" fmla="*/ 0 h 31"/>
                <a:gd name="T20" fmla="*/ 19 w 33"/>
                <a:gd name="T21" fmla="*/ 0 h 31"/>
                <a:gd name="T22" fmla="*/ 21 w 33"/>
                <a:gd name="T23" fmla="*/ 19 h 31"/>
                <a:gd name="T24" fmla="*/ 9 w 33"/>
                <a:gd name="T25" fmla="*/ 19 h 31"/>
                <a:gd name="T26" fmla="*/ 16 w 33"/>
                <a:gd name="T27" fmla="*/ 5 h 31"/>
                <a:gd name="T28" fmla="*/ 21 w 33"/>
                <a:gd name="T29" fmla="*/ 19 h 31"/>
                <a:gd name="T30" fmla="*/ 21 w 33"/>
                <a:gd name="T31" fmla="*/ 1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3" h="31">
                  <a:moveTo>
                    <a:pt x="19" y="0"/>
                  </a:moveTo>
                  <a:lnTo>
                    <a:pt x="14" y="0"/>
                  </a:lnTo>
                  <a:lnTo>
                    <a:pt x="0" y="31"/>
                  </a:lnTo>
                  <a:lnTo>
                    <a:pt x="5" y="31"/>
                  </a:lnTo>
                  <a:lnTo>
                    <a:pt x="9" y="24"/>
                  </a:lnTo>
                  <a:lnTo>
                    <a:pt x="24" y="24"/>
                  </a:lnTo>
                  <a:lnTo>
                    <a:pt x="26" y="31"/>
                  </a:lnTo>
                  <a:lnTo>
                    <a:pt x="33" y="31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9" y="0"/>
                  </a:lnTo>
                  <a:close/>
                  <a:moveTo>
                    <a:pt x="21" y="19"/>
                  </a:moveTo>
                  <a:lnTo>
                    <a:pt x="9" y="19"/>
                  </a:lnTo>
                  <a:lnTo>
                    <a:pt x="16" y="5"/>
                  </a:lnTo>
                  <a:lnTo>
                    <a:pt x="21" y="19"/>
                  </a:lnTo>
                  <a:lnTo>
                    <a:pt x="21" y="19"/>
                  </a:lnTo>
                  <a:close/>
                </a:path>
              </a:pathLst>
            </a:custGeom>
            <a:solidFill>
              <a:srgbClr val="3D0F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1" name="Freeform 24"/>
            <p:cNvSpPr>
              <a:spLocks/>
            </p:cNvSpPr>
            <p:nvPr/>
          </p:nvSpPr>
          <p:spPr bwMode="auto">
            <a:xfrm>
              <a:off x="6179" y="446"/>
              <a:ext cx="23" cy="31"/>
            </a:xfrm>
            <a:custGeom>
              <a:avLst/>
              <a:gdLst>
                <a:gd name="T0" fmla="*/ 0 w 23"/>
                <a:gd name="T1" fmla="*/ 5 h 31"/>
                <a:gd name="T2" fmla="*/ 9 w 23"/>
                <a:gd name="T3" fmla="*/ 5 h 31"/>
                <a:gd name="T4" fmla="*/ 9 w 23"/>
                <a:gd name="T5" fmla="*/ 31 h 31"/>
                <a:gd name="T6" fmla="*/ 14 w 23"/>
                <a:gd name="T7" fmla="*/ 31 h 31"/>
                <a:gd name="T8" fmla="*/ 14 w 23"/>
                <a:gd name="T9" fmla="*/ 5 h 31"/>
                <a:gd name="T10" fmla="*/ 23 w 23"/>
                <a:gd name="T11" fmla="*/ 5 h 31"/>
                <a:gd name="T12" fmla="*/ 23 w 23"/>
                <a:gd name="T13" fmla="*/ 0 h 31"/>
                <a:gd name="T14" fmla="*/ 0 w 23"/>
                <a:gd name="T15" fmla="*/ 0 h 31"/>
                <a:gd name="T16" fmla="*/ 0 w 23"/>
                <a:gd name="T17" fmla="*/ 5 h 31"/>
                <a:gd name="T18" fmla="*/ 0 w 23"/>
                <a:gd name="T19" fmla="*/ 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" h="31">
                  <a:moveTo>
                    <a:pt x="0" y="5"/>
                  </a:moveTo>
                  <a:lnTo>
                    <a:pt x="9" y="5"/>
                  </a:lnTo>
                  <a:lnTo>
                    <a:pt x="9" y="31"/>
                  </a:lnTo>
                  <a:lnTo>
                    <a:pt x="14" y="31"/>
                  </a:lnTo>
                  <a:lnTo>
                    <a:pt x="14" y="5"/>
                  </a:lnTo>
                  <a:lnTo>
                    <a:pt x="23" y="5"/>
                  </a:lnTo>
                  <a:lnTo>
                    <a:pt x="23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3D0F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2" name="Freeform 25"/>
            <p:cNvSpPr>
              <a:spLocks/>
            </p:cNvSpPr>
            <p:nvPr/>
          </p:nvSpPr>
          <p:spPr bwMode="auto">
            <a:xfrm>
              <a:off x="6207" y="446"/>
              <a:ext cx="26" cy="31"/>
            </a:xfrm>
            <a:custGeom>
              <a:avLst/>
              <a:gdLst>
                <a:gd name="T0" fmla="*/ 21 w 26"/>
                <a:gd name="T1" fmla="*/ 12 h 31"/>
                <a:gd name="T2" fmla="*/ 5 w 26"/>
                <a:gd name="T3" fmla="*/ 12 h 31"/>
                <a:gd name="T4" fmla="*/ 5 w 26"/>
                <a:gd name="T5" fmla="*/ 0 h 31"/>
                <a:gd name="T6" fmla="*/ 0 w 26"/>
                <a:gd name="T7" fmla="*/ 0 h 31"/>
                <a:gd name="T8" fmla="*/ 0 w 26"/>
                <a:gd name="T9" fmla="*/ 31 h 31"/>
                <a:gd name="T10" fmla="*/ 5 w 26"/>
                <a:gd name="T11" fmla="*/ 31 h 31"/>
                <a:gd name="T12" fmla="*/ 5 w 26"/>
                <a:gd name="T13" fmla="*/ 17 h 31"/>
                <a:gd name="T14" fmla="*/ 21 w 26"/>
                <a:gd name="T15" fmla="*/ 17 h 31"/>
                <a:gd name="T16" fmla="*/ 21 w 26"/>
                <a:gd name="T17" fmla="*/ 31 h 31"/>
                <a:gd name="T18" fmla="*/ 26 w 26"/>
                <a:gd name="T19" fmla="*/ 31 h 31"/>
                <a:gd name="T20" fmla="*/ 26 w 26"/>
                <a:gd name="T21" fmla="*/ 0 h 31"/>
                <a:gd name="T22" fmla="*/ 21 w 26"/>
                <a:gd name="T23" fmla="*/ 0 h 31"/>
                <a:gd name="T24" fmla="*/ 21 w 26"/>
                <a:gd name="T25" fmla="*/ 12 h 31"/>
                <a:gd name="T26" fmla="*/ 21 w 26"/>
                <a:gd name="T27" fmla="*/ 1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6" h="31">
                  <a:moveTo>
                    <a:pt x="21" y="12"/>
                  </a:moveTo>
                  <a:lnTo>
                    <a:pt x="5" y="12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31"/>
                  </a:lnTo>
                  <a:lnTo>
                    <a:pt x="5" y="31"/>
                  </a:lnTo>
                  <a:lnTo>
                    <a:pt x="5" y="17"/>
                  </a:lnTo>
                  <a:lnTo>
                    <a:pt x="21" y="17"/>
                  </a:lnTo>
                  <a:lnTo>
                    <a:pt x="21" y="31"/>
                  </a:lnTo>
                  <a:lnTo>
                    <a:pt x="26" y="31"/>
                  </a:lnTo>
                  <a:lnTo>
                    <a:pt x="26" y="0"/>
                  </a:lnTo>
                  <a:lnTo>
                    <a:pt x="21" y="0"/>
                  </a:lnTo>
                  <a:lnTo>
                    <a:pt x="21" y="12"/>
                  </a:lnTo>
                  <a:lnTo>
                    <a:pt x="21" y="12"/>
                  </a:lnTo>
                  <a:close/>
                </a:path>
              </a:pathLst>
            </a:custGeom>
            <a:solidFill>
              <a:srgbClr val="3D0F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3" name="Freeform 26"/>
            <p:cNvSpPr>
              <a:spLocks noEditPoints="1"/>
            </p:cNvSpPr>
            <p:nvPr/>
          </p:nvSpPr>
          <p:spPr bwMode="auto">
            <a:xfrm>
              <a:off x="6238" y="446"/>
              <a:ext cx="31" cy="31"/>
            </a:xfrm>
            <a:custGeom>
              <a:avLst/>
              <a:gdLst>
                <a:gd name="T0" fmla="*/ 6 w 13"/>
                <a:gd name="T1" fmla="*/ 0 h 13"/>
                <a:gd name="T2" fmla="*/ 0 w 13"/>
                <a:gd name="T3" fmla="*/ 6 h 13"/>
                <a:gd name="T4" fmla="*/ 6 w 13"/>
                <a:gd name="T5" fmla="*/ 13 h 13"/>
                <a:gd name="T6" fmla="*/ 13 w 13"/>
                <a:gd name="T7" fmla="*/ 6 h 13"/>
                <a:gd name="T8" fmla="*/ 6 w 13"/>
                <a:gd name="T9" fmla="*/ 0 h 13"/>
                <a:gd name="T10" fmla="*/ 6 w 13"/>
                <a:gd name="T11" fmla="*/ 11 h 13"/>
                <a:gd name="T12" fmla="*/ 2 w 13"/>
                <a:gd name="T13" fmla="*/ 6 h 13"/>
                <a:gd name="T14" fmla="*/ 6 w 13"/>
                <a:gd name="T15" fmla="*/ 2 h 13"/>
                <a:gd name="T16" fmla="*/ 11 w 13"/>
                <a:gd name="T17" fmla="*/ 6 h 13"/>
                <a:gd name="T18" fmla="*/ 6 w 13"/>
                <a:gd name="T19" fmla="*/ 1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13">
                  <a:moveTo>
                    <a:pt x="6" y="0"/>
                  </a:moveTo>
                  <a:cubicBezTo>
                    <a:pt x="3" y="0"/>
                    <a:pt x="0" y="3"/>
                    <a:pt x="0" y="6"/>
                  </a:cubicBezTo>
                  <a:cubicBezTo>
                    <a:pt x="0" y="10"/>
                    <a:pt x="2" y="13"/>
                    <a:pt x="6" y="13"/>
                  </a:cubicBezTo>
                  <a:cubicBezTo>
                    <a:pt x="11" y="13"/>
                    <a:pt x="13" y="10"/>
                    <a:pt x="13" y="6"/>
                  </a:cubicBezTo>
                  <a:cubicBezTo>
                    <a:pt x="13" y="3"/>
                    <a:pt x="11" y="0"/>
                    <a:pt x="6" y="0"/>
                  </a:cubicBezTo>
                  <a:close/>
                  <a:moveTo>
                    <a:pt x="6" y="11"/>
                  </a:moveTo>
                  <a:cubicBezTo>
                    <a:pt x="3" y="11"/>
                    <a:pt x="2" y="9"/>
                    <a:pt x="2" y="6"/>
                  </a:cubicBezTo>
                  <a:cubicBezTo>
                    <a:pt x="2" y="4"/>
                    <a:pt x="3" y="2"/>
                    <a:pt x="6" y="2"/>
                  </a:cubicBezTo>
                  <a:cubicBezTo>
                    <a:pt x="9" y="2"/>
                    <a:pt x="11" y="4"/>
                    <a:pt x="11" y="6"/>
                  </a:cubicBezTo>
                  <a:cubicBezTo>
                    <a:pt x="11" y="9"/>
                    <a:pt x="9" y="11"/>
                    <a:pt x="6" y="11"/>
                  </a:cubicBezTo>
                  <a:close/>
                </a:path>
              </a:pathLst>
            </a:custGeom>
            <a:solidFill>
              <a:srgbClr val="3D0F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4" name="Freeform 27"/>
            <p:cNvSpPr>
              <a:spLocks/>
            </p:cNvSpPr>
            <p:nvPr/>
          </p:nvSpPr>
          <p:spPr bwMode="auto">
            <a:xfrm>
              <a:off x="6273" y="446"/>
              <a:ext cx="22" cy="31"/>
            </a:xfrm>
            <a:custGeom>
              <a:avLst/>
              <a:gdLst>
                <a:gd name="T0" fmla="*/ 5 w 22"/>
                <a:gd name="T1" fmla="*/ 0 h 31"/>
                <a:gd name="T2" fmla="*/ 0 w 22"/>
                <a:gd name="T3" fmla="*/ 0 h 31"/>
                <a:gd name="T4" fmla="*/ 0 w 22"/>
                <a:gd name="T5" fmla="*/ 31 h 31"/>
                <a:gd name="T6" fmla="*/ 22 w 22"/>
                <a:gd name="T7" fmla="*/ 31 h 31"/>
                <a:gd name="T8" fmla="*/ 22 w 22"/>
                <a:gd name="T9" fmla="*/ 26 h 31"/>
                <a:gd name="T10" fmla="*/ 5 w 22"/>
                <a:gd name="T11" fmla="*/ 26 h 31"/>
                <a:gd name="T12" fmla="*/ 5 w 22"/>
                <a:gd name="T13" fmla="*/ 0 h 31"/>
                <a:gd name="T14" fmla="*/ 5 w 22"/>
                <a:gd name="T1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" h="31">
                  <a:moveTo>
                    <a:pt x="5" y="0"/>
                  </a:moveTo>
                  <a:lnTo>
                    <a:pt x="0" y="0"/>
                  </a:lnTo>
                  <a:lnTo>
                    <a:pt x="0" y="31"/>
                  </a:lnTo>
                  <a:lnTo>
                    <a:pt x="22" y="31"/>
                  </a:lnTo>
                  <a:lnTo>
                    <a:pt x="22" y="26"/>
                  </a:lnTo>
                  <a:lnTo>
                    <a:pt x="5" y="26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3D0F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5" name="Freeform 28"/>
            <p:cNvSpPr>
              <a:spLocks/>
            </p:cNvSpPr>
            <p:nvPr/>
          </p:nvSpPr>
          <p:spPr bwMode="auto">
            <a:xfrm>
              <a:off x="6297" y="446"/>
              <a:ext cx="5" cy="31"/>
            </a:xfrm>
            <a:custGeom>
              <a:avLst/>
              <a:gdLst>
                <a:gd name="T0" fmla="*/ 0 w 5"/>
                <a:gd name="T1" fmla="*/ 31 h 31"/>
                <a:gd name="T2" fmla="*/ 5 w 5"/>
                <a:gd name="T3" fmla="*/ 31 h 31"/>
                <a:gd name="T4" fmla="*/ 5 w 5"/>
                <a:gd name="T5" fmla="*/ 0 h 31"/>
                <a:gd name="T6" fmla="*/ 0 w 5"/>
                <a:gd name="T7" fmla="*/ 0 h 31"/>
                <a:gd name="T8" fmla="*/ 0 w 5"/>
                <a:gd name="T9" fmla="*/ 31 h 31"/>
                <a:gd name="T10" fmla="*/ 0 w 5"/>
                <a:gd name="T11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31">
                  <a:moveTo>
                    <a:pt x="0" y="31"/>
                  </a:moveTo>
                  <a:lnTo>
                    <a:pt x="5" y="31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31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3D0F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6" name="Freeform 29"/>
            <p:cNvSpPr>
              <a:spLocks/>
            </p:cNvSpPr>
            <p:nvPr/>
          </p:nvSpPr>
          <p:spPr bwMode="auto">
            <a:xfrm>
              <a:off x="6309" y="446"/>
              <a:ext cx="26" cy="31"/>
            </a:xfrm>
            <a:custGeom>
              <a:avLst/>
              <a:gdLst>
                <a:gd name="T0" fmla="*/ 9 w 11"/>
                <a:gd name="T1" fmla="*/ 10 h 13"/>
                <a:gd name="T2" fmla="*/ 6 w 11"/>
                <a:gd name="T3" fmla="*/ 11 h 13"/>
                <a:gd name="T4" fmla="*/ 2 w 11"/>
                <a:gd name="T5" fmla="*/ 6 h 13"/>
                <a:gd name="T6" fmla="*/ 6 w 11"/>
                <a:gd name="T7" fmla="*/ 2 h 13"/>
                <a:gd name="T8" fmla="*/ 9 w 11"/>
                <a:gd name="T9" fmla="*/ 3 h 13"/>
                <a:gd name="T10" fmla="*/ 10 w 11"/>
                <a:gd name="T11" fmla="*/ 3 h 13"/>
                <a:gd name="T12" fmla="*/ 11 w 11"/>
                <a:gd name="T13" fmla="*/ 2 h 13"/>
                <a:gd name="T14" fmla="*/ 11 w 11"/>
                <a:gd name="T15" fmla="*/ 2 h 13"/>
                <a:gd name="T16" fmla="*/ 6 w 11"/>
                <a:gd name="T17" fmla="*/ 0 h 13"/>
                <a:gd name="T18" fmla="*/ 1 w 11"/>
                <a:gd name="T19" fmla="*/ 2 h 13"/>
                <a:gd name="T20" fmla="*/ 0 w 11"/>
                <a:gd name="T21" fmla="*/ 6 h 13"/>
                <a:gd name="T22" fmla="*/ 6 w 11"/>
                <a:gd name="T23" fmla="*/ 13 h 13"/>
                <a:gd name="T24" fmla="*/ 11 w 11"/>
                <a:gd name="T25" fmla="*/ 11 h 13"/>
                <a:gd name="T26" fmla="*/ 11 w 11"/>
                <a:gd name="T27" fmla="*/ 11 h 13"/>
                <a:gd name="T28" fmla="*/ 10 w 11"/>
                <a:gd name="T29" fmla="*/ 9 h 13"/>
                <a:gd name="T30" fmla="*/ 9 w 11"/>
                <a:gd name="T31" fmla="*/ 1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" h="13">
                  <a:moveTo>
                    <a:pt x="9" y="10"/>
                  </a:moveTo>
                  <a:cubicBezTo>
                    <a:pt x="9" y="10"/>
                    <a:pt x="7" y="11"/>
                    <a:pt x="6" y="11"/>
                  </a:cubicBezTo>
                  <a:cubicBezTo>
                    <a:pt x="3" y="11"/>
                    <a:pt x="2" y="9"/>
                    <a:pt x="2" y="6"/>
                  </a:cubicBezTo>
                  <a:cubicBezTo>
                    <a:pt x="2" y="4"/>
                    <a:pt x="3" y="2"/>
                    <a:pt x="6" y="2"/>
                  </a:cubicBezTo>
                  <a:cubicBezTo>
                    <a:pt x="7" y="2"/>
                    <a:pt x="8" y="2"/>
                    <a:pt x="9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9" y="1"/>
                    <a:pt x="8" y="0"/>
                    <a:pt x="6" y="0"/>
                  </a:cubicBezTo>
                  <a:cubicBezTo>
                    <a:pt x="4" y="0"/>
                    <a:pt x="3" y="0"/>
                    <a:pt x="1" y="2"/>
                  </a:cubicBezTo>
                  <a:cubicBezTo>
                    <a:pt x="0" y="3"/>
                    <a:pt x="0" y="5"/>
                    <a:pt x="0" y="6"/>
                  </a:cubicBezTo>
                  <a:cubicBezTo>
                    <a:pt x="0" y="10"/>
                    <a:pt x="2" y="13"/>
                    <a:pt x="6" y="13"/>
                  </a:cubicBezTo>
                  <a:cubicBezTo>
                    <a:pt x="8" y="13"/>
                    <a:pt x="10" y="12"/>
                    <a:pt x="11" y="11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9" y="10"/>
                    <a:pt x="9" y="10"/>
                    <a:pt x="9" y="10"/>
                  </a:cubicBezTo>
                  <a:close/>
                </a:path>
              </a:pathLst>
            </a:custGeom>
            <a:solidFill>
              <a:srgbClr val="3D0F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7" name="Freeform 30"/>
            <p:cNvSpPr>
              <a:spLocks/>
            </p:cNvSpPr>
            <p:nvPr/>
          </p:nvSpPr>
          <p:spPr bwMode="auto">
            <a:xfrm>
              <a:off x="6354" y="446"/>
              <a:ext cx="26" cy="31"/>
            </a:xfrm>
            <a:custGeom>
              <a:avLst/>
              <a:gdLst>
                <a:gd name="T0" fmla="*/ 9 w 11"/>
                <a:gd name="T1" fmla="*/ 8 h 13"/>
                <a:gd name="T2" fmla="*/ 5 w 11"/>
                <a:gd name="T3" fmla="*/ 11 h 13"/>
                <a:gd name="T4" fmla="*/ 2 w 11"/>
                <a:gd name="T5" fmla="*/ 8 h 13"/>
                <a:gd name="T6" fmla="*/ 2 w 11"/>
                <a:gd name="T7" fmla="*/ 0 h 13"/>
                <a:gd name="T8" fmla="*/ 0 w 11"/>
                <a:gd name="T9" fmla="*/ 0 h 13"/>
                <a:gd name="T10" fmla="*/ 0 w 11"/>
                <a:gd name="T11" fmla="*/ 8 h 13"/>
                <a:gd name="T12" fmla="*/ 5 w 11"/>
                <a:gd name="T13" fmla="*/ 13 h 13"/>
                <a:gd name="T14" fmla="*/ 11 w 11"/>
                <a:gd name="T15" fmla="*/ 8 h 13"/>
                <a:gd name="T16" fmla="*/ 11 w 11"/>
                <a:gd name="T17" fmla="*/ 0 h 13"/>
                <a:gd name="T18" fmla="*/ 9 w 11"/>
                <a:gd name="T19" fmla="*/ 0 h 13"/>
                <a:gd name="T20" fmla="*/ 9 w 11"/>
                <a:gd name="T21" fmla="*/ 8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" h="13">
                  <a:moveTo>
                    <a:pt x="9" y="8"/>
                  </a:moveTo>
                  <a:cubicBezTo>
                    <a:pt x="9" y="10"/>
                    <a:pt x="7" y="11"/>
                    <a:pt x="5" y="11"/>
                  </a:cubicBezTo>
                  <a:cubicBezTo>
                    <a:pt x="4" y="11"/>
                    <a:pt x="2" y="10"/>
                    <a:pt x="2" y="8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11"/>
                    <a:pt x="3" y="13"/>
                    <a:pt x="5" y="13"/>
                  </a:cubicBezTo>
                  <a:cubicBezTo>
                    <a:pt x="8" y="13"/>
                    <a:pt x="11" y="11"/>
                    <a:pt x="11" y="8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8"/>
                    <a:pt x="9" y="8"/>
                    <a:pt x="9" y="8"/>
                  </a:cubicBezTo>
                  <a:close/>
                </a:path>
              </a:pathLst>
            </a:custGeom>
            <a:solidFill>
              <a:srgbClr val="3D0F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8" name="Freeform 31"/>
            <p:cNvSpPr>
              <a:spLocks/>
            </p:cNvSpPr>
            <p:nvPr/>
          </p:nvSpPr>
          <p:spPr bwMode="auto">
            <a:xfrm>
              <a:off x="6387" y="446"/>
              <a:ext cx="23" cy="31"/>
            </a:xfrm>
            <a:custGeom>
              <a:avLst/>
              <a:gdLst>
                <a:gd name="T0" fmla="*/ 19 w 23"/>
                <a:gd name="T1" fmla="*/ 21 h 31"/>
                <a:gd name="T2" fmla="*/ 2 w 23"/>
                <a:gd name="T3" fmla="*/ 0 h 31"/>
                <a:gd name="T4" fmla="*/ 0 w 23"/>
                <a:gd name="T5" fmla="*/ 0 h 31"/>
                <a:gd name="T6" fmla="*/ 0 w 23"/>
                <a:gd name="T7" fmla="*/ 31 h 31"/>
                <a:gd name="T8" fmla="*/ 4 w 23"/>
                <a:gd name="T9" fmla="*/ 31 h 31"/>
                <a:gd name="T10" fmla="*/ 4 w 23"/>
                <a:gd name="T11" fmla="*/ 10 h 31"/>
                <a:gd name="T12" fmla="*/ 21 w 23"/>
                <a:gd name="T13" fmla="*/ 31 h 31"/>
                <a:gd name="T14" fmla="*/ 23 w 23"/>
                <a:gd name="T15" fmla="*/ 31 h 31"/>
                <a:gd name="T16" fmla="*/ 23 w 23"/>
                <a:gd name="T17" fmla="*/ 0 h 31"/>
                <a:gd name="T18" fmla="*/ 19 w 23"/>
                <a:gd name="T19" fmla="*/ 0 h 31"/>
                <a:gd name="T20" fmla="*/ 19 w 23"/>
                <a:gd name="T21" fmla="*/ 21 h 31"/>
                <a:gd name="T22" fmla="*/ 19 w 23"/>
                <a:gd name="T23" fmla="*/ 2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31">
                  <a:moveTo>
                    <a:pt x="19" y="21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31"/>
                  </a:lnTo>
                  <a:lnTo>
                    <a:pt x="4" y="31"/>
                  </a:lnTo>
                  <a:lnTo>
                    <a:pt x="4" y="10"/>
                  </a:lnTo>
                  <a:lnTo>
                    <a:pt x="21" y="31"/>
                  </a:lnTo>
                  <a:lnTo>
                    <a:pt x="23" y="31"/>
                  </a:lnTo>
                  <a:lnTo>
                    <a:pt x="23" y="0"/>
                  </a:lnTo>
                  <a:lnTo>
                    <a:pt x="19" y="0"/>
                  </a:lnTo>
                  <a:lnTo>
                    <a:pt x="19" y="21"/>
                  </a:lnTo>
                  <a:lnTo>
                    <a:pt x="19" y="21"/>
                  </a:lnTo>
                  <a:close/>
                </a:path>
              </a:pathLst>
            </a:custGeom>
            <a:solidFill>
              <a:srgbClr val="3D0F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9" name="Freeform 32"/>
            <p:cNvSpPr>
              <a:spLocks/>
            </p:cNvSpPr>
            <p:nvPr/>
          </p:nvSpPr>
          <p:spPr bwMode="auto">
            <a:xfrm>
              <a:off x="6420" y="446"/>
              <a:ext cx="5" cy="31"/>
            </a:xfrm>
            <a:custGeom>
              <a:avLst/>
              <a:gdLst>
                <a:gd name="T0" fmla="*/ 0 w 5"/>
                <a:gd name="T1" fmla="*/ 31 h 31"/>
                <a:gd name="T2" fmla="*/ 5 w 5"/>
                <a:gd name="T3" fmla="*/ 31 h 31"/>
                <a:gd name="T4" fmla="*/ 5 w 5"/>
                <a:gd name="T5" fmla="*/ 0 h 31"/>
                <a:gd name="T6" fmla="*/ 0 w 5"/>
                <a:gd name="T7" fmla="*/ 0 h 31"/>
                <a:gd name="T8" fmla="*/ 0 w 5"/>
                <a:gd name="T9" fmla="*/ 31 h 31"/>
                <a:gd name="T10" fmla="*/ 0 w 5"/>
                <a:gd name="T11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31">
                  <a:moveTo>
                    <a:pt x="0" y="31"/>
                  </a:moveTo>
                  <a:lnTo>
                    <a:pt x="5" y="31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31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3D0F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0" name="Freeform 33"/>
            <p:cNvSpPr>
              <a:spLocks/>
            </p:cNvSpPr>
            <p:nvPr/>
          </p:nvSpPr>
          <p:spPr bwMode="auto">
            <a:xfrm>
              <a:off x="6429" y="446"/>
              <a:ext cx="29" cy="31"/>
            </a:xfrm>
            <a:custGeom>
              <a:avLst/>
              <a:gdLst>
                <a:gd name="T0" fmla="*/ 5 w 29"/>
                <a:gd name="T1" fmla="*/ 0 h 31"/>
                <a:gd name="T2" fmla="*/ 0 w 29"/>
                <a:gd name="T3" fmla="*/ 0 h 31"/>
                <a:gd name="T4" fmla="*/ 12 w 29"/>
                <a:gd name="T5" fmla="*/ 31 h 31"/>
                <a:gd name="T6" fmla="*/ 17 w 29"/>
                <a:gd name="T7" fmla="*/ 31 h 31"/>
                <a:gd name="T8" fmla="*/ 29 w 29"/>
                <a:gd name="T9" fmla="*/ 0 h 31"/>
                <a:gd name="T10" fmla="*/ 24 w 29"/>
                <a:gd name="T11" fmla="*/ 0 h 31"/>
                <a:gd name="T12" fmla="*/ 14 w 29"/>
                <a:gd name="T13" fmla="*/ 24 h 31"/>
                <a:gd name="T14" fmla="*/ 5 w 29"/>
                <a:gd name="T15" fmla="*/ 0 h 31"/>
                <a:gd name="T16" fmla="*/ 5 w 29"/>
                <a:gd name="T17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31">
                  <a:moveTo>
                    <a:pt x="5" y="0"/>
                  </a:moveTo>
                  <a:lnTo>
                    <a:pt x="0" y="0"/>
                  </a:lnTo>
                  <a:lnTo>
                    <a:pt x="12" y="31"/>
                  </a:lnTo>
                  <a:lnTo>
                    <a:pt x="17" y="31"/>
                  </a:lnTo>
                  <a:lnTo>
                    <a:pt x="29" y="0"/>
                  </a:lnTo>
                  <a:lnTo>
                    <a:pt x="24" y="0"/>
                  </a:lnTo>
                  <a:lnTo>
                    <a:pt x="14" y="24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3D0F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1" name="Freeform 34"/>
            <p:cNvSpPr>
              <a:spLocks/>
            </p:cNvSpPr>
            <p:nvPr/>
          </p:nvSpPr>
          <p:spPr bwMode="auto">
            <a:xfrm>
              <a:off x="6462" y="446"/>
              <a:ext cx="22" cy="31"/>
            </a:xfrm>
            <a:custGeom>
              <a:avLst/>
              <a:gdLst>
                <a:gd name="T0" fmla="*/ 5 w 22"/>
                <a:gd name="T1" fmla="*/ 17 h 31"/>
                <a:gd name="T2" fmla="*/ 22 w 22"/>
                <a:gd name="T3" fmla="*/ 17 h 31"/>
                <a:gd name="T4" fmla="*/ 22 w 22"/>
                <a:gd name="T5" fmla="*/ 12 h 31"/>
                <a:gd name="T6" fmla="*/ 5 w 22"/>
                <a:gd name="T7" fmla="*/ 12 h 31"/>
                <a:gd name="T8" fmla="*/ 5 w 22"/>
                <a:gd name="T9" fmla="*/ 5 h 31"/>
                <a:gd name="T10" fmla="*/ 22 w 22"/>
                <a:gd name="T11" fmla="*/ 5 h 31"/>
                <a:gd name="T12" fmla="*/ 22 w 22"/>
                <a:gd name="T13" fmla="*/ 0 h 31"/>
                <a:gd name="T14" fmla="*/ 0 w 22"/>
                <a:gd name="T15" fmla="*/ 0 h 31"/>
                <a:gd name="T16" fmla="*/ 0 w 22"/>
                <a:gd name="T17" fmla="*/ 31 h 31"/>
                <a:gd name="T18" fmla="*/ 22 w 22"/>
                <a:gd name="T19" fmla="*/ 31 h 31"/>
                <a:gd name="T20" fmla="*/ 22 w 22"/>
                <a:gd name="T21" fmla="*/ 26 h 31"/>
                <a:gd name="T22" fmla="*/ 5 w 22"/>
                <a:gd name="T23" fmla="*/ 26 h 31"/>
                <a:gd name="T24" fmla="*/ 5 w 22"/>
                <a:gd name="T25" fmla="*/ 17 h 31"/>
                <a:gd name="T26" fmla="*/ 5 w 22"/>
                <a:gd name="T27" fmla="*/ 1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" h="31">
                  <a:moveTo>
                    <a:pt x="5" y="17"/>
                  </a:moveTo>
                  <a:lnTo>
                    <a:pt x="22" y="17"/>
                  </a:lnTo>
                  <a:lnTo>
                    <a:pt x="22" y="12"/>
                  </a:lnTo>
                  <a:lnTo>
                    <a:pt x="5" y="12"/>
                  </a:lnTo>
                  <a:lnTo>
                    <a:pt x="5" y="5"/>
                  </a:lnTo>
                  <a:lnTo>
                    <a:pt x="22" y="5"/>
                  </a:lnTo>
                  <a:lnTo>
                    <a:pt x="22" y="0"/>
                  </a:lnTo>
                  <a:lnTo>
                    <a:pt x="0" y="0"/>
                  </a:lnTo>
                  <a:lnTo>
                    <a:pt x="0" y="31"/>
                  </a:lnTo>
                  <a:lnTo>
                    <a:pt x="22" y="31"/>
                  </a:lnTo>
                  <a:lnTo>
                    <a:pt x="22" y="26"/>
                  </a:lnTo>
                  <a:lnTo>
                    <a:pt x="5" y="26"/>
                  </a:lnTo>
                  <a:lnTo>
                    <a:pt x="5" y="17"/>
                  </a:lnTo>
                  <a:lnTo>
                    <a:pt x="5" y="17"/>
                  </a:lnTo>
                  <a:close/>
                </a:path>
              </a:pathLst>
            </a:custGeom>
            <a:solidFill>
              <a:srgbClr val="3D0F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2" name="Freeform 35"/>
            <p:cNvSpPr>
              <a:spLocks noEditPoints="1"/>
            </p:cNvSpPr>
            <p:nvPr/>
          </p:nvSpPr>
          <p:spPr bwMode="auto">
            <a:xfrm>
              <a:off x="6491" y="446"/>
              <a:ext cx="26" cy="31"/>
            </a:xfrm>
            <a:custGeom>
              <a:avLst/>
              <a:gdLst>
                <a:gd name="T0" fmla="*/ 10 w 11"/>
                <a:gd name="T1" fmla="*/ 4 h 13"/>
                <a:gd name="T2" fmla="*/ 6 w 11"/>
                <a:gd name="T3" fmla="*/ 0 h 13"/>
                <a:gd name="T4" fmla="*/ 0 w 11"/>
                <a:gd name="T5" fmla="*/ 0 h 13"/>
                <a:gd name="T6" fmla="*/ 0 w 11"/>
                <a:gd name="T7" fmla="*/ 13 h 13"/>
                <a:gd name="T8" fmla="*/ 2 w 11"/>
                <a:gd name="T9" fmla="*/ 13 h 13"/>
                <a:gd name="T10" fmla="*/ 2 w 11"/>
                <a:gd name="T11" fmla="*/ 8 h 13"/>
                <a:gd name="T12" fmla="*/ 4 w 11"/>
                <a:gd name="T13" fmla="*/ 8 h 13"/>
                <a:gd name="T14" fmla="*/ 8 w 11"/>
                <a:gd name="T15" fmla="*/ 13 h 13"/>
                <a:gd name="T16" fmla="*/ 11 w 11"/>
                <a:gd name="T17" fmla="*/ 13 h 13"/>
                <a:gd name="T18" fmla="*/ 7 w 11"/>
                <a:gd name="T19" fmla="*/ 8 h 13"/>
                <a:gd name="T20" fmla="*/ 10 w 11"/>
                <a:gd name="T21" fmla="*/ 4 h 13"/>
                <a:gd name="T22" fmla="*/ 2 w 11"/>
                <a:gd name="T23" fmla="*/ 2 h 13"/>
                <a:gd name="T24" fmla="*/ 6 w 11"/>
                <a:gd name="T25" fmla="*/ 2 h 13"/>
                <a:gd name="T26" fmla="*/ 8 w 11"/>
                <a:gd name="T27" fmla="*/ 4 h 13"/>
                <a:gd name="T28" fmla="*/ 6 w 11"/>
                <a:gd name="T29" fmla="*/ 6 h 13"/>
                <a:gd name="T30" fmla="*/ 2 w 11"/>
                <a:gd name="T31" fmla="*/ 6 h 13"/>
                <a:gd name="T32" fmla="*/ 2 w 11"/>
                <a:gd name="T33" fmla="*/ 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" h="13">
                  <a:moveTo>
                    <a:pt x="10" y="4"/>
                  </a:moveTo>
                  <a:cubicBezTo>
                    <a:pt x="10" y="2"/>
                    <a:pt x="9" y="0"/>
                    <a:pt x="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9" y="8"/>
                    <a:pt x="10" y="6"/>
                    <a:pt x="10" y="4"/>
                  </a:cubicBezTo>
                  <a:close/>
                  <a:moveTo>
                    <a:pt x="2" y="2"/>
                  </a:moveTo>
                  <a:cubicBezTo>
                    <a:pt x="6" y="2"/>
                    <a:pt x="6" y="2"/>
                    <a:pt x="6" y="2"/>
                  </a:cubicBezTo>
                  <a:cubicBezTo>
                    <a:pt x="7" y="2"/>
                    <a:pt x="8" y="3"/>
                    <a:pt x="8" y="4"/>
                  </a:cubicBezTo>
                  <a:cubicBezTo>
                    <a:pt x="8" y="5"/>
                    <a:pt x="7" y="6"/>
                    <a:pt x="6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2"/>
                    <a:pt x="2" y="2"/>
                    <a:pt x="2" y="2"/>
                  </a:cubicBezTo>
                  <a:close/>
                </a:path>
              </a:pathLst>
            </a:custGeom>
            <a:solidFill>
              <a:srgbClr val="3D0F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3" name="Freeform 36"/>
            <p:cNvSpPr>
              <a:spLocks/>
            </p:cNvSpPr>
            <p:nvPr/>
          </p:nvSpPr>
          <p:spPr bwMode="auto">
            <a:xfrm>
              <a:off x="6519" y="446"/>
              <a:ext cx="24" cy="31"/>
            </a:xfrm>
            <a:custGeom>
              <a:avLst/>
              <a:gdLst>
                <a:gd name="T0" fmla="*/ 5 w 10"/>
                <a:gd name="T1" fmla="*/ 5 h 13"/>
                <a:gd name="T2" fmla="*/ 2 w 10"/>
                <a:gd name="T3" fmla="*/ 3 h 13"/>
                <a:gd name="T4" fmla="*/ 5 w 10"/>
                <a:gd name="T5" fmla="*/ 2 h 13"/>
                <a:gd name="T6" fmla="*/ 8 w 10"/>
                <a:gd name="T7" fmla="*/ 3 h 13"/>
                <a:gd name="T8" fmla="*/ 9 w 10"/>
                <a:gd name="T9" fmla="*/ 3 h 13"/>
                <a:gd name="T10" fmla="*/ 10 w 10"/>
                <a:gd name="T11" fmla="*/ 2 h 13"/>
                <a:gd name="T12" fmla="*/ 10 w 10"/>
                <a:gd name="T13" fmla="*/ 2 h 13"/>
                <a:gd name="T14" fmla="*/ 5 w 10"/>
                <a:gd name="T15" fmla="*/ 0 h 13"/>
                <a:gd name="T16" fmla="*/ 1 w 10"/>
                <a:gd name="T17" fmla="*/ 1 h 13"/>
                <a:gd name="T18" fmla="*/ 0 w 10"/>
                <a:gd name="T19" fmla="*/ 3 h 13"/>
                <a:gd name="T20" fmla="*/ 5 w 10"/>
                <a:gd name="T21" fmla="*/ 7 h 13"/>
                <a:gd name="T22" fmla="*/ 8 w 10"/>
                <a:gd name="T23" fmla="*/ 9 h 13"/>
                <a:gd name="T24" fmla="*/ 5 w 10"/>
                <a:gd name="T25" fmla="*/ 11 h 13"/>
                <a:gd name="T26" fmla="*/ 2 w 10"/>
                <a:gd name="T27" fmla="*/ 9 h 13"/>
                <a:gd name="T28" fmla="*/ 1 w 10"/>
                <a:gd name="T29" fmla="*/ 9 h 13"/>
                <a:gd name="T30" fmla="*/ 0 w 10"/>
                <a:gd name="T31" fmla="*/ 10 h 13"/>
                <a:gd name="T32" fmla="*/ 0 w 10"/>
                <a:gd name="T33" fmla="*/ 10 h 13"/>
                <a:gd name="T34" fmla="*/ 5 w 10"/>
                <a:gd name="T35" fmla="*/ 13 h 13"/>
                <a:gd name="T36" fmla="*/ 10 w 10"/>
                <a:gd name="T37" fmla="*/ 9 h 13"/>
                <a:gd name="T38" fmla="*/ 5 w 10"/>
                <a:gd name="T39" fmla="*/ 5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" h="13">
                  <a:moveTo>
                    <a:pt x="5" y="5"/>
                  </a:moveTo>
                  <a:cubicBezTo>
                    <a:pt x="4" y="5"/>
                    <a:pt x="2" y="5"/>
                    <a:pt x="2" y="3"/>
                  </a:cubicBezTo>
                  <a:cubicBezTo>
                    <a:pt x="2" y="2"/>
                    <a:pt x="4" y="2"/>
                    <a:pt x="5" y="2"/>
                  </a:cubicBezTo>
                  <a:cubicBezTo>
                    <a:pt x="7" y="2"/>
                    <a:pt x="8" y="2"/>
                    <a:pt x="8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9" y="1"/>
                    <a:pt x="7" y="0"/>
                    <a:pt x="5" y="0"/>
                  </a:cubicBezTo>
                  <a:cubicBezTo>
                    <a:pt x="4" y="0"/>
                    <a:pt x="2" y="0"/>
                    <a:pt x="1" y="1"/>
                  </a:cubicBezTo>
                  <a:cubicBezTo>
                    <a:pt x="1" y="2"/>
                    <a:pt x="0" y="3"/>
                    <a:pt x="0" y="3"/>
                  </a:cubicBezTo>
                  <a:cubicBezTo>
                    <a:pt x="0" y="6"/>
                    <a:pt x="3" y="7"/>
                    <a:pt x="5" y="7"/>
                  </a:cubicBezTo>
                  <a:cubicBezTo>
                    <a:pt x="7" y="7"/>
                    <a:pt x="8" y="8"/>
                    <a:pt x="8" y="9"/>
                  </a:cubicBezTo>
                  <a:cubicBezTo>
                    <a:pt x="8" y="11"/>
                    <a:pt x="6" y="11"/>
                    <a:pt x="5" y="11"/>
                  </a:cubicBezTo>
                  <a:cubicBezTo>
                    <a:pt x="4" y="11"/>
                    <a:pt x="2" y="11"/>
                    <a:pt x="2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1" y="12"/>
                    <a:pt x="3" y="13"/>
                    <a:pt x="5" y="13"/>
                  </a:cubicBezTo>
                  <a:cubicBezTo>
                    <a:pt x="8" y="13"/>
                    <a:pt x="10" y="12"/>
                    <a:pt x="10" y="9"/>
                  </a:cubicBezTo>
                  <a:cubicBezTo>
                    <a:pt x="10" y="6"/>
                    <a:pt x="8" y="6"/>
                    <a:pt x="5" y="5"/>
                  </a:cubicBezTo>
                  <a:close/>
                </a:path>
              </a:pathLst>
            </a:custGeom>
            <a:solidFill>
              <a:srgbClr val="3D0F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4" name="Freeform 37"/>
            <p:cNvSpPr>
              <a:spLocks/>
            </p:cNvSpPr>
            <p:nvPr/>
          </p:nvSpPr>
          <p:spPr bwMode="auto">
            <a:xfrm>
              <a:off x="6550" y="446"/>
              <a:ext cx="5" cy="31"/>
            </a:xfrm>
            <a:custGeom>
              <a:avLst/>
              <a:gdLst>
                <a:gd name="T0" fmla="*/ 0 w 5"/>
                <a:gd name="T1" fmla="*/ 31 h 31"/>
                <a:gd name="T2" fmla="*/ 5 w 5"/>
                <a:gd name="T3" fmla="*/ 31 h 31"/>
                <a:gd name="T4" fmla="*/ 5 w 5"/>
                <a:gd name="T5" fmla="*/ 0 h 31"/>
                <a:gd name="T6" fmla="*/ 0 w 5"/>
                <a:gd name="T7" fmla="*/ 0 h 31"/>
                <a:gd name="T8" fmla="*/ 0 w 5"/>
                <a:gd name="T9" fmla="*/ 31 h 31"/>
                <a:gd name="T10" fmla="*/ 0 w 5"/>
                <a:gd name="T11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31">
                  <a:moveTo>
                    <a:pt x="0" y="31"/>
                  </a:moveTo>
                  <a:lnTo>
                    <a:pt x="5" y="31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31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3D0F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5" name="Freeform 38"/>
            <p:cNvSpPr>
              <a:spLocks/>
            </p:cNvSpPr>
            <p:nvPr/>
          </p:nvSpPr>
          <p:spPr bwMode="auto">
            <a:xfrm>
              <a:off x="6559" y="446"/>
              <a:ext cx="50" cy="31"/>
            </a:xfrm>
            <a:custGeom>
              <a:avLst/>
              <a:gdLst>
                <a:gd name="T0" fmla="*/ 29 w 50"/>
                <a:gd name="T1" fmla="*/ 0 h 31"/>
                <a:gd name="T2" fmla="*/ 0 w 50"/>
                <a:gd name="T3" fmla="*/ 0 h 31"/>
                <a:gd name="T4" fmla="*/ 0 w 50"/>
                <a:gd name="T5" fmla="*/ 5 h 31"/>
                <a:gd name="T6" fmla="*/ 10 w 50"/>
                <a:gd name="T7" fmla="*/ 5 h 31"/>
                <a:gd name="T8" fmla="*/ 10 w 50"/>
                <a:gd name="T9" fmla="*/ 31 h 31"/>
                <a:gd name="T10" fmla="*/ 15 w 50"/>
                <a:gd name="T11" fmla="*/ 31 h 31"/>
                <a:gd name="T12" fmla="*/ 15 w 50"/>
                <a:gd name="T13" fmla="*/ 5 h 31"/>
                <a:gd name="T14" fmla="*/ 24 w 50"/>
                <a:gd name="T15" fmla="*/ 5 h 31"/>
                <a:gd name="T16" fmla="*/ 33 w 50"/>
                <a:gd name="T17" fmla="*/ 19 h 31"/>
                <a:gd name="T18" fmla="*/ 33 w 50"/>
                <a:gd name="T19" fmla="*/ 31 h 31"/>
                <a:gd name="T20" fmla="*/ 38 w 50"/>
                <a:gd name="T21" fmla="*/ 31 h 31"/>
                <a:gd name="T22" fmla="*/ 38 w 50"/>
                <a:gd name="T23" fmla="*/ 19 h 31"/>
                <a:gd name="T24" fmla="*/ 50 w 50"/>
                <a:gd name="T25" fmla="*/ 3 h 31"/>
                <a:gd name="T26" fmla="*/ 50 w 50"/>
                <a:gd name="T27" fmla="*/ 0 h 31"/>
                <a:gd name="T28" fmla="*/ 50 w 50"/>
                <a:gd name="T29" fmla="*/ 0 h 31"/>
                <a:gd name="T30" fmla="*/ 45 w 50"/>
                <a:gd name="T31" fmla="*/ 0 h 31"/>
                <a:gd name="T32" fmla="*/ 36 w 50"/>
                <a:gd name="T33" fmla="*/ 14 h 31"/>
                <a:gd name="T34" fmla="*/ 29 w 50"/>
                <a:gd name="T35" fmla="*/ 0 h 31"/>
                <a:gd name="T36" fmla="*/ 29 w 50"/>
                <a:gd name="T37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0" h="31">
                  <a:moveTo>
                    <a:pt x="29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10" y="5"/>
                  </a:lnTo>
                  <a:lnTo>
                    <a:pt x="10" y="31"/>
                  </a:lnTo>
                  <a:lnTo>
                    <a:pt x="15" y="31"/>
                  </a:lnTo>
                  <a:lnTo>
                    <a:pt x="15" y="5"/>
                  </a:lnTo>
                  <a:lnTo>
                    <a:pt x="24" y="5"/>
                  </a:lnTo>
                  <a:lnTo>
                    <a:pt x="33" y="19"/>
                  </a:lnTo>
                  <a:lnTo>
                    <a:pt x="33" y="31"/>
                  </a:lnTo>
                  <a:lnTo>
                    <a:pt x="38" y="31"/>
                  </a:lnTo>
                  <a:lnTo>
                    <a:pt x="38" y="19"/>
                  </a:lnTo>
                  <a:lnTo>
                    <a:pt x="50" y="3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45" y="0"/>
                  </a:lnTo>
                  <a:lnTo>
                    <a:pt x="36" y="14"/>
                  </a:lnTo>
                  <a:lnTo>
                    <a:pt x="29" y="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3D0F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6" name="Freeform 39"/>
            <p:cNvSpPr>
              <a:spLocks/>
            </p:cNvSpPr>
            <p:nvPr/>
          </p:nvSpPr>
          <p:spPr bwMode="auto">
            <a:xfrm>
              <a:off x="6443" y="200"/>
              <a:ext cx="166" cy="211"/>
            </a:xfrm>
            <a:custGeom>
              <a:avLst/>
              <a:gdLst>
                <a:gd name="T0" fmla="*/ 70 w 70"/>
                <a:gd name="T1" fmla="*/ 0 h 89"/>
                <a:gd name="T2" fmla="*/ 70 w 70"/>
                <a:gd name="T3" fmla="*/ 55 h 89"/>
                <a:gd name="T4" fmla="*/ 37 w 70"/>
                <a:gd name="T5" fmla="*/ 89 h 89"/>
                <a:gd name="T6" fmla="*/ 0 w 70"/>
                <a:gd name="T7" fmla="*/ 55 h 89"/>
                <a:gd name="T8" fmla="*/ 0 w 70"/>
                <a:gd name="T9" fmla="*/ 0 h 89"/>
                <a:gd name="T10" fmla="*/ 16 w 70"/>
                <a:gd name="T11" fmla="*/ 0 h 89"/>
                <a:gd name="T12" fmla="*/ 16 w 70"/>
                <a:gd name="T13" fmla="*/ 56 h 89"/>
                <a:gd name="T14" fmla="*/ 38 w 70"/>
                <a:gd name="T15" fmla="*/ 81 h 89"/>
                <a:gd name="T16" fmla="*/ 60 w 70"/>
                <a:gd name="T17" fmla="*/ 56 h 89"/>
                <a:gd name="T18" fmla="*/ 60 w 70"/>
                <a:gd name="T19" fmla="*/ 0 h 89"/>
                <a:gd name="T20" fmla="*/ 70 w 70"/>
                <a:gd name="T21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89">
                  <a:moveTo>
                    <a:pt x="70" y="0"/>
                  </a:moveTo>
                  <a:cubicBezTo>
                    <a:pt x="70" y="55"/>
                    <a:pt x="70" y="55"/>
                    <a:pt x="70" y="55"/>
                  </a:cubicBezTo>
                  <a:cubicBezTo>
                    <a:pt x="70" y="84"/>
                    <a:pt x="47" y="89"/>
                    <a:pt x="37" y="89"/>
                  </a:cubicBezTo>
                  <a:cubicBezTo>
                    <a:pt x="19" y="89"/>
                    <a:pt x="0" y="83"/>
                    <a:pt x="0" y="5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56"/>
                    <a:pt x="16" y="56"/>
                    <a:pt x="16" y="56"/>
                  </a:cubicBezTo>
                  <a:cubicBezTo>
                    <a:pt x="16" y="72"/>
                    <a:pt x="24" y="81"/>
                    <a:pt x="38" y="81"/>
                  </a:cubicBezTo>
                  <a:cubicBezTo>
                    <a:pt x="50" y="81"/>
                    <a:pt x="60" y="73"/>
                    <a:pt x="60" y="56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70" y="0"/>
                    <a:pt x="70" y="0"/>
                    <a:pt x="70" y="0"/>
                  </a:cubicBezTo>
                  <a:close/>
                </a:path>
              </a:pathLst>
            </a:custGeom>
            <a:solidFill>
              <a:srgbClr val="3D0F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7" name="Freeform 40"/>
            <p:cNvSpPr>
              <a:spLocks/>
            </p:cNvSpPr>
            <p:nvPr/>
          </p:nvSpPr>
          <p:spPr bwMode="auto">
            <a:xfrm>
              <a:off x="6219" y="198"/>
              <a:ext cx="194" cy="213"/>
            </a:xfrm>
            <a:custGeom>
              <a:avLst/>
              <a:gdLst>
                <a:gd name="T0" fmla="*/ 47 w 82"/>
                <a:gd name="T1" fmla="*/ 90 h 90"/>
                <a:gd name="T2" fmla="*/ 0 w 82"/>
                <a:gd name="T3" fmla="*/ 46 h 90"/>
                <a:gd name="T4" fmla="*/ 49 w 82"/>
                <a:gd name="T5" fmla="*/ 0 h 90"/>
                <a:gd name="T6" fmla="*/ 75 w 82"/>
                <a:gd name="T7" fmla="*/ 10 h 90"/>
                <a:gd name="T8" fmla="*/ 82 w 82"/>
                <a:gd name="T9" fmla="*/ 21 h 90"/>
                <a:gd name="T10" fmla="*/ 73 w 82"/>
                <a:gd name="T11" fmla="*/ 30 h 90"/>
                <a:gd name="T12" fmla="*/ 64 w 82"/>
                <a:gd name="T13" fmla="*/ 21 h 90"/>
                <a:gd name="T14" fmla="*/ 67 w 82"/>
                <a:gd name="T15" fmla="*/ 15 h 90"/>
                <a:gd name="T16" fmla="*/ 49 w 82"/>
                <a:gd name="T17" fmla="*/ 8 h 90"/>
                <a:gd name="T18" fmla="*/ 16 w 82"/>
                <a:gd name="T19" fmla="*/ 45 h 90"/>
                <a:gd name="T20" fmla="*/ 51 w 82"/>
                <a:gd name="T21" fmla="*/ 83 h 90"/>
                <a:gd name="T22" fmla="*/ 79 w 82"/>
                <a:gd name="T23" fmla="*/ 72 h 90"/>
                <a:gd name="T24" fmla="*/ 82 w 82"/>
                <a:gd name="T25" fmla="*/ 76 h 90"/>
                <a:gd name="T26" fmla="*/ 47 w 82"/>
                <a:gd name="T27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2" h="90">
                  <a:moveTo>
                    <a:pt x="47" y="90"/>
                  </a:moveTo>
                  <a:cubicBezTo>
                    <a:pt x="18" y="90"/>
                    <a:pt x="0" y="70"/>
                    <a:pt x="0" y="46"/>
                  </a:cubicBezTo>
                  <a:cubicBezTo>
                    <a:pt x="0" y="22"/>
                    <a:pt x="19" y="0"/>
                    <a:pt x="49" y="0"/>
                  </a:cubicBezTo>
                  <a:cubicBezTo>
                    <a:pt x="57" y="0"/>
                    <a:pt x="68" y="3"/>
                    <a:pt x="75" y="10"/>
                  </a:cubicBezTo>
                  <a:cubicBezTo>
                    <a:pt x="79" y="13"/>
                    <a:pt x="82" y="17"/>
                    <a:pt x="82" y="21"/>
                  </a:cubicBezTo>
                  <a:cubicBezTo>
                    <a:pt x="82" y="26"/>
                    <a:pt x="78" y="30"/>
                    <a:pt x="73" y="30"/>
                  </a:cubicBezTo>
                  <a:cubicBezTo>
                    <a:pt x="68" y="30"/>
                    <a:pt x="64" y="26"/>
                    <a:pt x="64" y="21"/>
                  </a:cubicBezTo>
                  <a:cubicBezTo>
                    <a:pt x="64" y="19"/>
                    <a:pt x="65" y="17"/>
                    <a:pt x="67" y="15"/>
                  </a:cubicBezTo>
                  <a:cubicBezTo>
                    <a:pt x="63" y="10"/>
                    <a:pt x="55" y="8"/>
                    <a:pt x="49" y="8"/>
                  </a:cubicBezTo>
                  <a:cubicBezTo>
                    <a:pt x="28" y="8"/>
                    <a:pt x="16" y="27"/>
                    <a:pt x="16" y="45"/>
                  </a:cubicBezTo>
                  <a:cubicBezTo>
                    <a:pt x="16" y="65"/>
                    <a:pt x="30" y="83"/>
                    <a:pt x="51" y="83"/>
                  </a:cubicBezTo>
                  <a:cubicBezTo>
                    <a:pt x="61" y="83"/>
                    <a:pt x="70" y="78"/>
                    <a:pt x="79" y="72"/>
                  </a:cubicBezTo>
                  <a:cubicBezTo>
                    <a:pt x="82" y="76"/>
                    <a:pt x="82" y="76"/>
                    <a:pt x="82" y="76"/>
                  </a:cubicBezTo>
                  <a:cubicBezTo>
                    <a:pt x="73" y="86"/>
                    <a:pt x="59" y="90"/>
                    <a:pt x="47" y="90"/>
                  </a:cubicBezTo>
                  <a:close/>
                </a:path>
              </a:pathLst>
            </a:custGeom>
            <a:solidFill>
              <a:srgbClr val="3D0F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8" name="Freeform 41"/>
            <p:cNvSpPr>
              <a:spLocks noEditPoints="1"/>
            </p:cNvSpPr>
            <p:nvPr/>
          </p:nvSpPr>
          <p:spPr bwMode="auto">
            <a:xfrm>
              <a:off x="6027" y="200"/>
              <a:ext cx="189" cy="208"/>
            </a:xfrm>
            <a:custGeom>
              <a:avLst/>
              <a:gdLst>
                <a:gd name="T0" fmla="*/ 149 w 189"/>
                <a:gd name="T1" fmla="*/ 206 h 208"/>
                <a:gd name="T2" fmla="*/ 189 w 189"/>
                <a:gd name="T3" fmla="*/ 206 h 208"/>
                <a:gd name="T4" fmla="*/ 109 w 189"/>
                <a:gd name="T5" fmla="*/ 0 h 208"/>
                <a:gd name="T6" fmla="*/ 78 w 189"/>
                <a:gd name="T7" fmla="*/ 0 h 208"/>
                <a:gd name="T8" fmla="*/ 0 w 189"/>
                <a:gd name="T9" fmla="*/ 208 h 208"/>
                <a:gd name="T10" fmla="*/ 22 w 189"/>
                <a:gd name="T11" fmla="*/ 208 h 208"/>
                <a:gd name="T12" fmla="*/ 43 w 189"/>
                <a:gd name="T13" fmla="*/ 147 h 208"/>
                <a:gd name="T14" fmla="*/ 128 w 189"/>
                <a:gd name="T15" fmla="*/ 147 h 208"/>
                <a:gd name="T16" fmla="*/ 149 w 189"/>
                <a:gd name="T17" fmla="*/ 206 h 208"/>
                <a:gd name="T18" fmla="*/ 149 w 189"/>
                <a:gd name="T19" fmla="*/ 206 h 208"/>
                <a:gd name="T20" fmla="*/ 50 w 189"/>
                <a:gd name="T21" fmla="*/ 130 h 208"/>
                <a:gd name="T22" fmla="*/ 85 w 189"/>
                <a:gd name="T23" fmla="*/ 33 h 208"/>
                <a:gd name="T24" fmla="*/ 121 w 189"/>
                <a:gd name="T25" fmla="*/ 130 h 208"/>
                <a:gd name="T26" fmla="*/ 50 w 189"/>
                <a:gd name="T27" fmla="*/ 130 h 208"/>
                <a:gd name="T28" fmla="*/ 50 w 189"/>
                <a:gd name="T29" fmla="*/ 130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9" h="208">
                  <a:moveTo>
                    <a:pt x="149" y="206"/>
                  </a:moveTo>
                  <a:lnTo>
                    <a:pt x="189" y="206"/>
                  </a:lnTo>
                  <a:lnTo>
                    <a:pt x="109" y="0"/>
                  </a:lnTo>
                  <a:lnTo>
                    <a:pt x="78" y="0"/>
                  </a:lnTo>
                  <a:lnTo>
                    <a:pt x="0" y="208"/>
                  </a:lnTo>
                  <a:lnTo>
                    <a:pt x="22" y="208"/>
                  </a:lnTo>
                  <a:lnTo>
                    <a:pt x="43" y="147"/>
                  </a:lnTo>
                  <a:lnTo>
                    <a:pt x="128" y="147"/>
                  </a:lnTo>
                  <a:lnTo>
                    <a:pt x="149" y="206"/>
                  </a:lnTo>
                  <a:lnTo>
                    <a:pt x="149" y="206"/>
                  </a:lnTo>
                  <a:close/>
                  <a:moveTo>
                    <a:pt x="50" y="130"/>
                  </a:moveTo>
                  <a:lnTo>
                    <a:pt x="85" y="33"/>
                  </a:lnTo>
                  <a:lnTo>
                    <a:pt x="121" y="130"/>
                  </a:lnTo>
                  <a:lnTo>
                    <a:pt x="50" y="130"/>
                  </a:lnTo>
                  <a:lnTo>
                    <a:pt x="50" y="130"/>
                  </a:lnTo>
                  <a:close/>
                </a:path>
              </a:pathLst>
            </a:custGeom>
            <a:solidFill>
              <a:srgbClr val="3D0F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587829" y="6510471"/>
            <a:ext cx="445634" cy="246221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algn="l">
              <a:defRPr sz="1000">
                <a:solidFill>
                  <a:srgbClr val="3D393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E342156-855A-4B6E-A71F-7B89E5399B5E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  <p:sp>
        <p:nvSpPr>
          <p:cNvPr id="44" name="Title 1"/>
          <p:cNvSpPr>
            <a:spLocks noGrp="1"/>
          </p:cNvSpPr>
          <p:nvPr>
            <p:ph type="title" hasCustomPrompt="1"/>
          </p:nvPr>
        </p:nvSpPr>
        <p:spPr>
          <a:xfrm>
            <a:off x="587829" y="699121"/>
            <a:ext cx="9588284" cy="493981"/>
          </a:xfrm>
        </p:spPr>
        <p:txBody>
          <a:bodyPr>
            <a:spAutoFit/>
          </a:bodyPr>
          <a:lstStyle>
            <a:lvl1pPr>
              <a:defRPr sz="2900" b="1">
                <a:solidFill>
                  <a:srgbClr val="3D393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Heading</a:t>
            </a:r>
            <a:endParaRPr lang="en-AU" dirty="0"/>
          </a:p>
        </p:txBody>
      </p:sp>
      <p:sp>
        <p:nvSpPr>
          <p:cNvPr id="45" name="Text Placeholder 45"/>
          <p:cNvSpPr>
            <a:spLocks noGrp="1"/>
          </p:cNvSpPr>
          <p:nvPr>
            <p:ph type="body" sz="quarter" idx="13" hasCustomPrompt="1"/>
          </p:nvPr>
        </p:nvSpPr>
        <p:spPr>
          <a:xfrm>
            <a:off x="587829" y="1294276"/>
            <a:ext cx="9588284" cy="449716"/>
          </a:xfrm>
        </p:spPr>
        <p:txBody>
          <a:bodyPr anchor="ctr">
            <a:noAutofit/>
          </a:bodyPr>
          <a:lstStyle>
            <a:lvl1pPr marL="0" indent="0">
              <a:buNone/>
              <a:defRPr sz="2700">
                <a:solidFill>
                  <a:srgbClr val="3D393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AU" dirty="0"/>
              <a:t>Sub Title</a:t>
            </a:r>
          </a:p>
        </p:txBody>
      </p:sp>
      <p:sp>
        <p:nvSpPr>
          <p:cNvPr id="48" name="Text Placeholder 47"/>
          <p:cNvSpPr>
            <a:spLocks noGrp="1"/>
          </p:cNvSpPr>
          <p:nvPr>
            <p:ph type="body" sz="quarter" idx="14" hasCustomPrompt="1"/>
          </p:nvPr>
        </p:nvSpPr>
        <p:spPr>
          <a:xfrm>
            <a:off x="587829" y="2327234"/>
            <a:ext cx="10517716" cy="359681"/>
          </a:xfrm>
        </p:spPr>
        <p:txBody>
          <a:bodyPr anchor="ctr">
            <a:noAutofit/>
          </a:bodyPr>
          <a:lstStyle>
            <a:lvl1pPr marL="0" indent="0">
              <a:buNone/>
              <a:defRPr sz="2000" b="1" baseline="0">
                <a:solidFill>
                  <a:srgbClr val="3D393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AU" dirty="0"/>
              <a:t>Sub heading</a:t>
            </a:r>
          </a:p>
        </p:txBody>
      </p:sp>
      <p:sp>
        <p:nvSpPr>
          <p:cNvPr id="49" name="Text Placeholder 49"/>
          <p:cNvSpPr>
            <a:spLocks noGrp="1"/>
          </p:cNvSpPr>
          <p:nvPr>
            <p:ph type="body" sz="quarter" idx="15" hasCustomPrompt="1"/>
          </p:nvPr>
        </p:nvSpPr>
        <p:spPr>
          <a:xfrm>
            <a:off x="587829" y="2692472"/>
            <a:ext cx="10517717" cy="3095510"/>
          </a:xfrm>
        </p:spPr>
        <p:txBody>
          <a:bodyPr>
            <a:normAutofit/>
          </a:bodyPr>
          <a:lstStyle>
            <a:lvl1pPr marL="0" indent="0">
              <a:buNone/>
              <a:defRPr sz="1900">
                <a:solidFill>
                  <a:srgbClr val="3D393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AU" dirty="0"/>
              <a:t>Body</a:t>
            </a:r>
          </a:p>
        </p:txBody>
      </p:sp>
    </p:spTree>
    <p:extLst>
      <p:ext uri="{BB962C8B-B14F-4D97-AF65-F5344CB8AC3E}">
        <p14:creationId xmlns:p14="http://schemas.microsoft.com/office/powerpoint/2010/main" val="32089348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AutoShape 3"/>
          <p:cNvSpPr>
            <a:spLocks noChangeAspect="1" noChangeArrowheads="1" noTextEdit="1"/>
          </p:cNvSpPr>
          <p:nvPr/>
        </p:nvSpPr>
        <p:spPr bwMode="auto">
          <a:xfrm>
            <a:off x="0" y="-9526"/>
            <a:ext cx="12192000" cy="687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84" name="Freeform 5"/>
          <p:cNvSpPr>
            <a:spLocks/>
          </p:cNvSpPr>
          <p:nvPr/>
        </p:nvSpPr>
        <p:spPr bwMode="auto">
          <a:xfrm>
            <a:off x="0" y="-5945"/>
            <a:ext cx="6574012" cy="488754"/>
          </a:xfrm>
          <a:custGeom>
            <a:avLst/>
            <a:gdLst>
              <a:gd name="T0" fmla="*/ 0 w 3672"/>
              <a:gd name="T1" fmla="*/ 0 h 273"/>
              <a:gd name="T2" fmla="*/ 0 w 3672"/>
              <a:gd name="T3" fmla="*/ 273 h 273"/>
              <a:gd name="T4" fmla="*/ 3405 w 3672"/>
              <a:gd name="T5" fmla="*/ 273 h 273"/>
              <a:gd name="T6" fmla="*/ 3672 w 3672"/>
              <a:gd name="T7" fmla="*/ 0 h 273"/>
              <a:gd name="T8" fmla="*/ 0 w 3672"/>
              <a:gd name="T9" fmla="*/ 0 h 2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672" h="273">
                <a:moveTo>
                  <a:pt x="0" y="0"/>
                </a:moveTo>
                <a:lnTo>
                  <a:pt x="0" y="273"/>
                </a:lnTo>
                <a:lnTo>
                  <a:pt x="3405" y="273"/>
                </a:lnTo>
                <a:lnTo>
                  <a:pt x="3672" y="0"/>
                </a:lnTo>
                <a:lnTo>
                  <a:pt x="0" y="0"/>
                </a:lnTo>
                <a:close/>
              </a:path>
            </a:pathLst>
          </a:custGeom>
          <a:solidFill>
            <a:srgbClr val="E8E3D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85" name="Freeform 6"/>
          <p:cNvSpPr>
            <a:spLocks/>
          </p:cNvSpPr>
          <p:nvPr/>
        </p:nvSpPr>
        <p:spPr bwMode="auto">
          <a:xfrm>
            <a:off x="0" y="-5945"/>
            <a:ext cx="6574012" cy="488754"/>
          </a:xfrm>
          <a:custGeom>
            <a:avLst/>
            <a:gdLst>
              <a:gd name="T0" fmla="*/ 0 w 3672"/>
              <a:gd name="T1" fmla="*/ 0 h 273"/>
              <a:gd name="T2" fmla="*/ 0 w 3672"/>
              <a:gd name="T3" fmla="*/ 273 h 273"/>
              <a:gd name="T4" fmla="*/ 3405 w 3672"/>
              <a:gd name="T5" fmla="*/ 273 h 273"/>
              <a:gd name="T6" fmla="*/ 3672 w 3672"/>
              <a:gd name="T7" fmla="*/ 0 h 273"/>
              <a:gd name="T8" fmla="*/ 0 w 3672"/>
              <a:gd name="T9" fmla="*/ 0 h 2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672" h="273">
                <a:moveTo>
                  <a:pt x="0" y="0"/>
                </a:moveTo>
                <a:lnTo>
                  <a:pt x="0" y="273"/>
                </a:lnTo>
                <a:lnTo>
                  <a:pt x="3405" y="273"/>
                </a:lnTo>
                <a:lnTo>
                  <a:pt x="367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86" name="Freeform 7"/>
          <p:cNvSpPr>
            <a:spLocks/>
          </p:cNvSpPr>
          <p:nvPr/>
        </p:nvSpPr>
        <p:spPr bwMode="auto">
          <a:xfrm>
            <a:off x="6096000" y="6380085"/>
            <a:ext cx="6096000" cy="483383"/>
          </a:xfrm>
          <a:custGeom>
            <a:avLst/>
            <a:gdLst>
              <a:gd name="T0" fmla="*/ 3405 w 3405"/>
              <a:gd name="T1" fmla="*/ 270 h 270"/>
              <a:gd name="T2" fmla="*/ 3405 w 3405"/>
              <a:gd name="T3" fmla="*/ 0 h 270"/>
              <a:gd name="T4" fmla="*/ 267 w 3405"/>
              <a:gd name="T5" fmla="*/ 0 h 270"/>
              <a:gd name="T6" fmla="*/ 0 w 3405"/>
              <a:gd name="T7" fmla="*/ 270 h 270"/>
              <a:gd name="T8" fmla="*/ 3405 w 3405"/>
              <a:gd name="T9" fmla="*/ 270 h 2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405" h="270">
                <a:moveTo>
                  <a:pt x="3405" y="270"/>
                </a:moveTo>
                <a:lnTo>
                  <a:pt x="3405" y="0"/>
                </a:lnTo>
                <a:lnTo>
                  <a:pt x="267" y="0"/>
                </a:lnTo>
                <a:lnTo>
                  <a:pt x="0" y="270"/>
                </a:lnTo>
                <a:lnTo>
                  <a:pt x="3405" y="270"/>
                </a:lnTo>
                <a:close/>
              </a:path>
            </a:pathLst>
          </a:custGeom>
          <a:solidFill>
            <a:srgbClr val="E8E3D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87" name="Freeform 8"/>
          <p:cNvSpPr>
            <a:spLocks/>
          </p:cNvSpPr>
          <p:nvPr/>
        </p:nvSpPr>
        <p:spPr bwMode="auto">
          <a:xfrm>
            <a:off x="6096000" y="6380085"/>
            <a:ext cx="6096000" cy="483383"/>
          </a:xfrm>
          <a:custGeom>
            <a:avLst/>
            <a:gdLst>
              <a:gd name="T0" fmla="*/ 3405 w 3405"/>
              <a:gd name="T1" fmla="*/ 270 h 270"/>
              <a:gd name="T2" fmla="*/ 3405 w 3405"/>
              <a:gd name="T3" fmla="*/ 0 h 270"/>
              <a:gd name="T4" fmla="*/ 267 w 3405"/>
              <a:gd name="T5" fmla="*/ 0 h 270"/>
              <a:gd name="T6" fmla="*/ 0 w 3405"/>
              <a:gd name="T7" fmla="*/ 270 h 270"/>
              <a:gd name="T8" fmla="*/ 3405 w 3405"/>
              <a:gd name="T9" fmla="*/ 270 h 2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405" h="270">
                <a:moveTo>
                  <a:pt x="3405" y="270"/>
                </a:moveTo>
                <a:lnTo>
                  <a:pt x="3405" y="0"/>
                </a:lnTo>
                <a:lnTo>
                  <a:pt x="267" y="0"/>
                </a:lnTo>
                <a:lnTo>
                  <a:pt x="0" y="270"/>
                </a:lnTo>
                <a:lnTo>
                  <a:pt x="3405" y="27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12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587829" y="6510471"/>
            <a:ext cx="445634" cy="246221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algn="l">
              <a:defRPr sz="1000">
                <a:solidFill>
                  <a:srgbClr val="3D393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E342156-855A-4B6E-A71F-7B89E5399B5E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587829" y="699121"/>
            <a:ext cx="9588284" cy="493981"/>
          </a:xfrm>
        </p:spPr>
        <p:txBody>
          <a:bodyPr>
            <a:spAutoFit/>
          </a:bodyPr>
          <a:lstStyle>
            <a:lvl1pPr>
              <a:defRPr sz="2900" b="1">
                <a:solidFill>
                  <a:srgbClr val="3D393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Heading</a:t>
            </a:r>
            <a:endParaRPr lang="en-AU" dirty="0"/>
          </a:p>
        </p:txBody>
      </p:sp>
      <p:sp>
        <p:nvSpPr>
          <p:cNvPr id="10" name="Text Placeholder 45"/>
          <p:cNvSpPr>
            <a:spLocks noGrp="1"/>
          </p:cNvSpPr>
          <p:nvPr>
            <p:ph type="body" sz="quarter" idx="13" hasCustomPrompt="1"/>
          </p:nvPr>
        </p:nvSpPr>
        <p:spPr>
          <a:xfrm>
            <a:off x="587829" y="1294276"/>
            <a:ext cx="9588284" cy="449716"/>
          </a:xfrm>
        </p:spPr>
        <p:txBody>
          <a:bodyPr anchor="ctr">
            <a:noAutofit/>
          </a:bodyPr>
          <a:lstStyle>
            <a:lvl1pPr marL="0" indent="0">
              <a:buNone/>
              <a:defRPr sz="2700">
                <a:solidFill>
                  <a:srgbClr val="3D393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AU" dirty="0"/>
              <a:t>Sub Title</a:t>
            </a:r>
          </a:p>
        </p:txBody>
      </p:sp>
      <p:sp>
        <p:nvSpPr>
          <p:cNvPr id="13" name="Text Placeholder 47"/>
          <p:cNvSpPr>
            <a:spLocks noGrp="1"/>
          </p:cNvSpPr>
          <p:nvPr>
            <p:ph type="body" sz="quarter" idx="14" hasCustomPrompt="1"/>
          </p:nvPr>
        </p:nvSpPr>
        <p:spPr>
          <a:xfrm>
            <a:off x="587829" y="2327234"/>
            <a:ext cx="10517716" cy="359681"/>
          </a:xfrm>
        </p:spPr>
        <p:txBody>
          <a:bodyPr anchor="ctr">
            <a:noAutofit/>
          </a:bodyPr>
          <a:lstStyle>
            <a:lvl1pPr marL="0" indent="0">
              <a:buNone/>
              <a:defRPr sz="2000" b="1" baseline="0">
                <a:solidFill>
                  <a:srgbClr val="3D393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AU" dirty="0"/>
              <a:t>Sub heading</a:t>
            </a:r>
          </a:p>
        </p:txBody>
      </p:sp>
      <p:sp>
        <p:nvSpPr>
          <p:cNvPr id="14" name="Text Placeholder 49"/>
          <p:cNvSpPr>
            <a:spLocks noGrp="1"/>
          </p:cNvSpPr>
          <p:nvPr>
            <p:ph type="body" sz="quarter" idx="15" hasCustomPrompt="1"/>
          </p:nvPr>
        </p:nvSpPr>
        <p:spPr>
          <a:xfrm>
            <a:off x="587829" y="2692472"/>
            <a:ext cx="10517717" cy="3095510"/>
          </a:xfrm>
        </p:spPr>
        <p:txBody>
          <a:bodyPr>
            <a:normAutofit/>
          </a:bodyPr>
          <a:lstStyle>
            <a:lvl1pPr marL="0" indent="0">
              <a:buNone/>
              <a:defRPr sz="1900">
                <a:solidFill>
                  <a:srgbClr val="3D393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AU" dirty="0"/>
              <a:t>Body</a:t>
            </a:r>
          </a:p>
        </p:txBody>
      </p:sp>
    </p:spTree>
    <p:extLst>
      <p:ext uri="{BB962C8B-B14F-4D97-AF65-F5344CB8AC3E}">
        <p14:creationId xmlns:p14="http://schemas.microsoft.com/office/powerpoint/2010/main" val="9018522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"/>
          <p:cNvGrpSpPr>
            <a:grpSpLocks noChangeAspect="1"/>
          </p:cNvGrpSpPr>
          <p:nvPr/>
        </p:nvGrpSpPr>
        <p:grpSpPr bwMode="auto">
          <a:xfrm>
            <a:off x="0" y="-9526"/>
            <a:ext cx="12192000" cy="6876575"/>
            <a:chOff x="0" y="-6"/>
            <a:chExt cx="6810" cy="3841"/>
          </a:xfrm>
        </p:grpSpPr>
        <p:sp>
          <p:nvSpPr>
            <p:cNvPr id="46" name="AutoShape 3"/>
            <p:cNvSpPr>
              <a:spLocks noChangeAspect="1" noChangeArrowheads="1" noTextEdit="1"/>
            </p:cNvSpPr>
            <p:nvPr/>
          </p:nvSpPr>
          <p:spPr bwMode="auto">
            <a:xfrm>
              <a:off x="0" y="-6"/>
              <a:ext cx="6810" cy="38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" name="Freeform 5"/>
            <p:cNvSpPr>
              <a:spLocks/>
            </p:cNvSpPr>
            <p:nvPr/>
          </p:nvSpPr>
          <p:spPr bwMode="auto">
            <a:xfrm>
              <a:off x="0" y="-4"/>
              <a:ext cx="3672" cy="273"/>
            </a:xfrm>
            <a:custGeom>
              <a:avLst/>
              <a:gdLst>
                <a:gd name="T0" fmla="*/ 0 w 3672"/>
                <a:gd name="T1" fmla="*/ 0 h 273"/>
                <a:gd name="T2" fmla="*/ 0 w 3672"/>
                <a:gd name="T3" fmla="*/ 273 h 273"/>
                <a:gd name="T4" fmla="*/ 3405 w 3672"/>
                <a:gd name="T5" fmla="*/ 273 h 273"/>
                <a:gd name="T6" fmla="*/ 3672 w 3672"/>
                <a:gd name="T7" fmla="*/ 0 h 273"/>
                <a:gd name="T8" fmla="*/ 0 w 3672"/>
                <a:gd name="T9" fmla="*/ 0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72" h="273">
                  <a:moveTo>
                    <a:pt x="0" y="0"/>
                  </a:moveTo>
                  <a:lnTo>
                    <a:pt x="0" y="273"/>
                  </a:lnTo>
                  <a:lnTo>
                    <a:pt x="3405" y="273"/>
                  </a:lnTo>
                  <a:lnTo>
                    <a:pt x="367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E3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7" name="Freeform 6"/>
            <p:cNvSpPr>
              <a:spLocks/>
            </p:cNvSpPr>
            <p:nvPr/>
          </p:nvSpPr>
          <p:spPr bwMode="auto">
            <a:xfrm>
              <a:off x="0" y="-4"/>
              <a:ext cx="3672" cy="273"/>
            </a:xfrm>
            <a:custGeom>
              <a:avLst/>
              <a:gdLst>
                <a:gd name="T0" fmla="*/ 0 w 3672"/>
                <a:gd name="T1" fmla="*/ 0 h 273"/>
                <a:gd name="T2" fmla="*/ 0 w 3672"/>
                <a:gd name="T3" fmla="*/ 273 h 273"/>
                <a:gd name="T4" fmla="*/ 3405 w 3672"/>
                <a:gd name="T5" fmla="*/ 273 h 273"/>
                <a:gd name="T6" fmla="*/ 3672 w 3672"/>
                <a:gd name="T7" fmla="*/ 0 h 273"/>
                <a:gd name="T8" fmla="*/ 0 w 3672"/>
                <a:gd name="T9" fmla="*/ 0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72" h="273">
                  <a:moveTo>
                    <a:pt x="0" y="0"/>
                  </a:moveTo>
                  <a:lnTo>
                    <a:pt x="0" y="273"/>
                  </a:lnTo>
                  <a:lnTo>
                    <a:pt x="3405" y="273"/>
                  </a:lnTo>
                  <a:lnTo>
                    <a:pt x="3672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8" name="Freeform 7"/>
            <p:cNvSpPr>
              <a:spLocks/>
            </p:cNvSpPr>
            <p:nvPr/>
          </p:nvSpPr>
          <p:spPr bwMode="auto">
            <a:xfrm>
              <a:off x="3405" y="3563"/>
              <a:ext cx="3405" cy="270"/>
            </a:xfrm>
            <a:custGeom>
              <a:avLst/>
              <a:gdLst>
                <a:gd name="T0" fmla="*/ 3405 w 3405"/>
                <a:gd name="T1" fmla="*/ 270 h 270"/>
                <a:gd name="T2" fmla="*/ 3405 w 3405"/>
                <a:gd name="T3" fmla="*/ 0 h 270"/>
                <a:gd name="T4" fmla="*/ 267 w 3405"/>
                <a:gd name="T5" fmla="*/ 0 h 270"/>
                <a:gd name="T6" fmla="*/ 0 w 3405"/>
                <a:gd name="T7" fmla="*/ 270 h 270"/>
                <a:gd name="T8" fmla="*/ 3405 w 3405"/>
                <a:gd name="T9" fmla="*/ 270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05" h="270">
                  <a:moveTo>
                    <a:pt x="3405" y="270"/>
                  </a:moveTo>
                  <a:lnTo>
                    <a:pt x="3405" y="0"/>
                  </a:lnTo>
                  <a:lnTo>
                    <a:pt x="267" y="0"/>
                  </a:lnTo>
                  <a:lnTo>
                    <a:pt x="0" y="270"/>
                  </a:lnTo>
                  <a:lnTo>
                    <a:pt x="3405" y="270"/>
                  </a:lnTo>
                  <a:close/>
                </a:path>
              </a:pathLst>
            </a:custGeom>
            <a:solidFill>
              <a:srgbClr val="E8E3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9" name="Freeform 8"/>
            <p:cNvSpPr>
              <a:spLocks/>
            </p:cNvSpPr>
            <p:nvPr/>
          </p:nvSpPr>
          <p:spPr bwMode="auto">
            <a:xfrm>
              <a:off x="3405" y="3563"/>
              <a:ext cx="3405" cy="270"/>
            </a:xfrm>
            <a:custGeom>
              <a:avLst/>
              <a:gdLst>
                <a:gd name="T0" fmla="*/ 3405 w 3405"/>
                <a:gd name="T1" fmla="*/ 270 h 270"/>
                <a:gd name="T2" fmla="*/ 3405 w 3405"/>
                <a:gd name="T3" fmla="*/ 0 h 270"/>
                <a:gd name="T4" fmla="*/ 267 w 3405"/>
                <a:gd name="T5" fmla="*/ 0 h 270"/>
                <a:gd name="T6" fmla="*/ 0 w 3405"/>
                <a:gd name="T7" fmla="*/ 270 h 270"/>
                <a:gd name="T8" fmla="*/ 3405 w 3405"/>
                <a:gd name="T9" fmla="*/ 270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05" h="270">
                  <a:moveTo>
                    <a:pt x="3405" y="270"/>
                  </a:moveTo>
                  <a:lnTo>
                    <a:pt x="3405" y="0"/>
                  </a:lnTo>
                  <a:lnTo>
                    <a:pt x="267" y="0"/>
                  </a:lnTo>
                  <a:lnTo>
                    <a:pt x="0" y="270"/>
                  </a:lnTo>
                  <a:lnTo>
                    <a:pt x="3405" y="27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0" name="Freeform 9"/>
            <p:cNvSpPr>
              <a:spLocks/>
            </p:cNvSpPr>
            <p:nvPr/>
          </p:nvSpPr>
          <p:spPr bwMode="auto">
            <a:xfrm>
              <a:off x="5822" y="200"/>
              <a:ext cx="165" cy="213"/>
            </a:xfrm>
            <a:custGeom>
              <a:avLst/>
              <a:gdLst>
                <a:gd name="T0" fmla="*/ 70 w 70"/>
                <a:gd name="T1" fmla="*/ 0 h 90"/>
                <a:gd name="T2" fmla="*/ 70 w 70"/>
                <a:gd name="T3" fmla="*/ 40 h 90"/>
                <a:gd name="T4" fmla="*/ 35 w 70"/>
                <a:gd name="T5" fmla="*/ 90 h 90"/>
                <a:gd name="T6" fmla="*/ 0 w 70"/>
                <a:gd name="T7" fmla="*/ 40 h 90"/>
                <a:gd name="T8" fmla="*/ 0 w 70"/>
                <a:gd name="T9" fmla="*/ 0 h 90"/>
                <a:gd name="T10" fmla="*/ 70 w 70"/>
                <a:gd name="T11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0" h="90">
                  <a:moveTo>
                    <a:pt x="70" y="0"/>
                  </a:moveTo>
                  <a:cubicBezTo>
                    <a:pt x="70" y="40"/>
                    <a:pt x="70" y="40"/>
                    <a:pt x="70" y="40"/>
                  </a:cubicBezTo>
                  <a:cubicBezTo>
                    <a:pt x="70" y="60"/>
                    <a:pt x="57" y="82"/>
                    <a:pt x="35" y="90"/>
                  </a:cubicBezTo>
                  <a:cubicBezTo>
                    <a:pt x="13" y="82"/>
                    <a:pt x="0" y="60"/>
                    <a:pt x="0" y="4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0" y="0"/>
                    <a:pt x="70" y="0"/>
                    <a:pt x="70" y="0"/>
                  </a:cubicBezTo>
                  <a:close/>
                </a:path>
              </a:pathLst>
            </a:custGeom>
            <a:solidFill>
              <a:srgbClr val="F212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1" name="Freeform 10"/>
            <p:cNvSpPr>
              <a:spLocks/>
            </p:cNvSpPr>
            <p:nvPr/>
          </p:nvSpPr>
          <p:spPr bwMode="auto">
            <a:xfrm>
              <a:off x="5852" y="226"/>
              <a:ext cx="104" cy="137"/>
            </a:xfrm>
            <a:custGeom>
              <a:avLst/>
              <a:gdLst>
                <a:gd name="T0" fmla="*/ 0 w 104"/>
                <a:gd name="T1" fmla="*/ 69 h 137"/>
                <a:gd name="T2" fmla="*/ 52 w 104"/>
                <a:gd name="T3" fmla="*/ 0 h 137"/>
                <a:gd name="T4" fmla="*/ 104 w 104"/>
                <a:gd name="T5" fmla="*/ 69 h 137"/>
                <a:gd name="T6" fmla="*/ 52 w 104"/>
                <a:gd name="T7" fmla="*/ 137 h 137"/>
                <a:gd name="T8" fmla="*/ 0 w 104"/>
                <a:gd name="T9" fmla="*/ 69 h 137"/>
                <a:gd name="T10" fmla="*/ 0 w 104"/>
                <a:gd name="T11" fmla="*/ 69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4" h="137">
                  <a:moveTo>
                    <a:pt x="0" y="69"/>
                  </a:moveTo>
                  <a:lnTo>
                    <a:pt x="52" y="0"/>
                  </a:lnTo>
                  <a:lnTo>
                    <a:pt x="104" y="69"/>
                  </a:lnTo>
                  <a:lnTo>
                    <a:pt x="52" y="137"/>
                  </a:lnTo>
                  <a:lnTo>
                    <a:pt x="0" y="69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2" name="Freeform 11"/>
            <p:cNvSpPr>
              <a:spLocks/>
            </p:cNvSpPr>
            <p:nvPr/>
          </p:nvSpPr>
          <p:spPr bwMode="auto">
            <a:xfrm>
              <a:off x="5867" y="254"/>
              <a:ext cx="75" cy="90"/>
            </a:xfrm>
            <a:custGeom>
              <a:avLst/>
              <a:gdLst>
                <a:gd name="T0" fmla="*/ 14 w 32"/>
                <a:gd name="T1" fmla="*/ 21 h 38"/>
                <a:gd name="T2" fmla="*/ 16 w 32"/>
                <a:gd name="T3" fmla="*/ 38 h 38"/>
                <a:gd name="T4" fmla="*/ 16 w 32"/>
                <a:gd name="T5" fmla="*/ 38 h 38"/>
                <a:gd name="T6" fmla="*/ 16 w 32"/>
                <a:gd name="T7" fmla="*/ 38 h 38"/>
                <a:gd name="T8" fmla="*/ 18 w 32"/>
                <a:gd name="T9" fmla="*/ 21 h 38"/>
                <a:gd name="T10" fmla="*/ 18 w 32"/>
                <a:gd name="T11" fmla="*/ 19 h 38"/>
                <a:gd name="T12" fmla="*/ 25 w 32"/>
                <a:gd name="T13" fmla="*/ 19 h 38"/>
                <a:gd name="T14" fmla="*/ 25 w 32"/>
                <a:gd name="T15" fmla="*/ 20 h 38"/>
                <a:gd name="T16" fmla="*/ 27 w 32"/>
                <a:gd name="T17" fmla="*/ 22 h 38"/>
                <a:gd name="T18" fmla="*/ 29 w 32"/>
                <a:gd name="T19" fmla="*/ 20 h 38"/>
                <a:gd name="T20" fmla="*/ 29 w 32"/>
                <a:gd name="T21" fmla="*/ 19 h 38"/>
                <a:gd name="T22" fmla="*/ 29 w 32"/>
                <a:gd name="T23" fmla="*/ 19 h 38"/>
                <a:gd name="T24" fmla="*/ 32 w 32"/>
                <a:gd name="T25" fmla="*/ 17 h 38"/>
                <a:gd name="T26" fmla="*/ 29 w 32"/>
                <a:gd name="T27" fmla="*/ 15 h 38"/>
                <a:gd name="T28" fmla="*/ 29 w 32"/>
                <a:gd name="T29" fmla="*/ 15 h 38"/>
                <a:gd name="T30" fmla="*/ 29 w 32"/>
                <a:gd name="T31" fmla="*/ 14 h 38"/>
                <a:gd name="T32" fmla="*/ 27 w 32"/>
                <a:gd name="T33" fmla="*/ 12 h 38"/>
                <a:gd name="T34" fmla="*/ 25 w 32"/>
                <a:gd name="T35" fmla="*/ 14 h 38"/>
                <a:gd name="T36" fmla="*/ 25 w 32"/>
                <a:gd name="T37" fmla="*/ 15 h 38"/>
                <a:gd name="T38" fmla="*/ 18 w 32"/>
                <a:gd name="T39" fmla="*/ 15 h 38"/>
                <a:gd name="T40" fmla="*/ 18 w 32"/>
                <a:gd name="T41" fmla="*/ 7 h 38"/>
                <a:gd name="T42" fmla="*/ 19 w 32"/>
                <a:gd name="T43" fmla="*/ 7 h 38"/>
                <a:gd name="T44" fmla="*/ 21 w 32"/>
                <a:gd name="T45" fmla="*/ 5 h 38"/>
                <a:gd name="T46" fmla="*/ 19 w 32"/>
                <a:gd name="T47" fmla="*/ 3 h 38"/>
                <a:gd name="T48" fmla="*/ 18 w 32"/>
                <a:gd name="T49" fmla="*/ 3 h 38"/>
                <a:gd name="T50" fmla="*/ 18 w 32"/>
                <a:gd name="T51" fmla="*/ 3 h 38"/>
                <a:gd name="T52" fmla="*/ 16 w 32"/>
                <a:gd name="T53" fmla="*/ 0 h 38"/>
                <a:gd name="T54" fmla="*/ 14 w 32"/>
                <a:gd name="T55" fmla="*/ 3 h 38"/>
                <a:gd name="T56" fmla="*/ 14 w 32"/>
                <a:gd name="T57" fmla="*/ 3 h 38"/>
                <a:gd name="T58" fmla="*/ 14 w 32"/>
                <a:gd name="T59" fmla="*/ 3 h 38"/>
                <a:gd name="T60" fmla="*/ 11 w 32"/>
                <a:gd name="T61" fmla="*/ 5 h 38"/>
                <a:gd name="T62" fmla="*/ 14 w 32"/>
                <a:gd name="T63" fmla="*/ 7 h 38"/>
                <a:gd name="T64" fmla="*/ 14 w 32"/>
                <a:gd name="T65" fmla="*/ 7 h 38"/>
                <a:gd name="T66" fmla="*/ 14 w 32"/>
                <a:gd name="T67" fmla="*/ 15 h 38"/>
                <a:gd name="T68" fmla="*/ 14 w 32"/>
                <a:gd name="T69" fmla="*/ 15 h 38"/>
                <a:gd name="T70" fmla="*/ 7 w 32"/>
                <a:gd name="T71" fmla="*/ 15 h 38"/>
                <a:gd name="T72" fmla="*/ 7 w 32"/>
                <a:gd name="T73" fmla="*/ 14 h 38"/>
                <a:gd name="T74" fmla="*/ 5 w 32"/>
                <a:gd name="T75" fmla="*/ 12 h 38"/>
                <a:gd name="T76" fmla="*/ 3 w 32"/>
                <a:gd name="T77" fmla="*/ 14 h 38"/>
                <a:gd name="T78" fmla="*/ 3 w 32"/>
                <a:gd name="T79" fmla="*/ 15 h 38"/>
                <a:gd name="T80" fmla="*/ 3 w 32"/>
                <a:gd name="T81" fmla="*/ 15 h 38"/>
                <a:gd name="T82" fmla="*/ 0 w 32"/>
                <a:gd name="T83" fmla="*/ 17 h 38"/>
                <a:gd name="T84" fmla="*/ 3 w 32"/>
                <a:gd name="T85" fmla="*/ 19 h 38"/>
                <a:gd name="T86" fmla="*/ 3 w 32"/>
                <a:gd name="T87" fmla="*/ 19 h 38"/>
                <a:gd name="T88" fmla="*/ 3 w 32"/>
                <a:gd name="T89" fmla="*/ 20 h 38"/>
                <a:gd name="T90" fmla="*/ 5 w 32"/>
                <a:gd name="T91" fmla="*/ 22 h 38"/>
                <a:gd name="T92" fmla="*/ 7 w 32"/>
                <a:gd name="T93" fmla="*/ 20 h 38"/>
                <a:gd name="T94" fmla="*/ 7 w 32"/>
                <a:gd name="T95" fmla="*/ 19 h 38"/>
                <a:gd name="T96" fmla="*/ 14 w 32"/>
                <a:gd name="T97" fmla="*/ 19 h 38"/>
                <a:gd name="T98" fmla="*/ 14 w 32"/>
                <a:gd name="T99" fmla="*/ 2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2" h="38">
                  <a:moveTo>
                    <a:pt x="14" y="21"/>
                  </a:moveTo>
                  <a:cubicBezTo>
                    <a:pt x="14" y="28"/>
                    <a:pt x="16" y="37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7"/>
                    <a:pt x="18" y="28"/>
                    <a:pt x="18" y="21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25" y="19"/>
                    <a:pt x="25" y="19"/>
                    <a:pt x="25" y="19"/>
                  </a:cubicBezTo>
                  <a:cubicBezTo>
                    <a:pt x="25" y="20"/>
                    <a:pt x="25" y="20"/>
                    <a:pt x="25" y="20"/>
                  </a:cubicBezTo>
                  <a:cubicBezTo>
                    <a:pt x="25" y="21"/>
                    <a:pt x="26" y="22"/>
                    <a:pt x="27" y="22"/>
                  </a:cubicBezTo>
                  <a:cubicBezTo>
                    <a:pt x="28" y="22"/>
                    <a:pt x="29" y="21"/>
                    <a:pt x="29" y="20"/>
                  </a:cubicBezTo>
                  <a:cubicBezTo>
                    <a:pt x="29" y="19"/>
                    <a:pt x="29" y="19"/>
                    <a:pt x="29" y="19"/>
                  </a:cubicBezTo>
                  <a:cubicBezTo>
                    <a:pt x="29" y="19"/>
                    <a:pt x="29" y="19"/>
                    <a:pt x="29" y="19"/>
                  </a:cubicBezTo>
                  <a:cubicBezTo>
                    <a:pt x="30" y="19"/>
                    <a:pt x="32" y="18"/>
                    <a:pt x="32" y="17"/>
                  </a:cubicBezTo>
                  <a:cubicBezTo>
                    <a:pt x="32" y="16"/>
                    <a:pt x="30" y="15"/>
                    <a:pt x="29" y="15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29" y="14"/>
                    <a:pt x="29" y="14"/>
                    <a:pt x="29" y="14"/>
                  </a:cubicBezTo>
                  <a:cubicBezTo>
                    <a:pt x="29" y="13"/>
                    <a:pt x="28" y="12"/>
                    <a:pt x="27" y="12"/>
                  </a:cubicBezTo>
                  <a:cubicBezTo>
                    <a:pt x="26" y="12"/>
                    <a:pt x="25" y="13"/>
                    <a:pt x="25" y="14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20" y="7"/>
                    <a:pt x="21" y="6"/>
                    <a:pt x="21" y="5"/>
                  </a:cubicBezTo>
                  <a:cubicBezTo>
                    <a:pt x="21" y="4"/>
                    <a:pt x="20" y="3"/>
                    <a:pt x="19" y="3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8" y="2"/>
                    <a:pt x="17" y="0"/>
                    <a:pt x="16" y="0"/>
                  </a:cubicBezTo>
                  <a:cubicBezTo>
                    <a:pt x="15" y="0"/>
                    <a:pt x="14" y="2"/>
                    <a:pt x="14" y="3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2" y="3"/>
                    <a:pt x="11" y="4"/>
                    <a:pt x="11" y="5"/>
                  </a:cubicBezTo>
                  <a:cubicBezTo>
                    <a:pt x="11" y="6"/>
                    <a:pt x="12" y="7"/>
                    <a:pt x="14" y="7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7" y="13"/>
                    <a:pt x="7" y="12"/>
                    <a:pt x="5" y="12"/>
                  </a:cubicBezTo>
                  <a:cubicBezTo>
                    <a:pt x="4" y="12"/>
                    <a:pt x="3" y="13"/>
                    <a:pt x="3" y="14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2" y="15"/>
                    <a:pt x="0" y="16"/>
                    <a:pt x="0" y="17"/>
                  </a:cubicBezTo>
                  <a:cubicBezTo>
                    <a:pt x="0" y="18"/>
                    <a:pt x="2" y="19"/>
                    <a:pt x="3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3" y="21"/>
                    <a:pt x="4" y="22"/>
                    <a:pt x="5" y="22"/>
                  </a:cubicBezTo>
                  <a:cubicBezTo>
                    <a:pt x="7" y="22"/>
                    <a:pt x="7" y="21"/>
                    <a:pt x="7" y="20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4" y="21"/>
                    <a:pt x="14" y="21"/>
                    <a:pt x="14" y="21"/>
                  </a:cubicBezTo>
                  <a:close/>
                </a:path>
              </a:pathLst>
            </a:custGeom>
            <a:solidFill>
              <a:srgbClr val="F212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3" name="Freeform 12"/>
            <p:cNvSpPr>
              <a:spLocks noEditPoints="1"/>
            </p:cNvSpPr>
            <p:nvPr/>
          </p:nvSpPr>
          <p:spPr bwMode="auto">
            <a:xfrm>
              <a:off x="5822" y="446"/>
              <a:ext cx="30" cy="31"/>
            </a:xfrm>
            <a:custGeom>
              <a:avLst/>
              <a:gdLst>
                <a:gd name="T0" fmla="*/ 19 w 30"/>
                <a:gd name="T1" fmla="*/ 0 h 31"/>
                <a:gd name="T2" fmla="*/ 14 w 30"/>
                <a:gd name="T3" fmla="*/ 0 h 31"/>
                <a:gd name="T4" fmla="*/ 0 w 30"/>
                <a:gd name="T5" fmla="*/ 31 h 31"/>
                <a:gd name="T6" fmla="*/ 4 w 30"/>
                <a:gd name="T7" fmla="*/ 31 h 31"/>
                <a:gd name="T8" fmla="*/ 7 w 30"/>
                <a:gd name="T9" fmla="*/ 24 h 31"/>
                <a:gd name="T10" fmla="*/ 23 w 30"/>
                <a:gd name="T11" fmla="*/ 24 h 31"/>
                <a:gd name="T12" fmla="*/ 26 w 30"/>
                <a:gd name="T13" fmla="*/ 31 h 31"/>
                <a:gd name="T14" fmla="*/ 30 w 30"/>
                <a:gd name="T15" fmla="*/ 31 h 31"/>
                <a:gd name="T16" fmla="*/ 19 w 30"/>
                <a:gd name="T17" fmla="*/ 0 h 31"/>
                <a:gd name="T18" fmla="*/ 19 w 30"/>
                <a:gd name="T19" fmla="*/ 0 h 31"/>
                <a:gd name="T20" fmla="*/ 19 w 30"/>
                <a:gd name="T21" fmla="*/ 0 h 31"/>
                <a:gd name="T22" fmla="*/ 21 w 30"/>
                <a:gd name="T23" fmla="*/ 19 h 31"/>
                <a:gd name="T24" fmla="*/ 9 w 30"/>
                <a:gd name="T25" fmla="*/ 19 h 31"/>
                <a:gd name="T26" fmla="*/ 16 w 30"/>
                <a:gd name="T27" fmla="*/ 5 h 31"/>
                <a:gd name="T28" fmla="*/ 21 w 30"/>
                <a:gd name="T29" fmla="*/ 19 h 31"/>
                <a:gd name="T30" fmla="*/ 21 w 30"/>
                <a:gd name="T31" fmla="*/ 1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0" h="31">
                  <a:moveTo>
                    <a:pt x="19" y="0"/>
                  </a:moveTo>
                  <a:lnTo>
                    <a:pt x="14" y="0"/>
                  </a:lnTo>
                  <a:lnTo>
                    <a:pt x="0" y="31"/>
                  </a:lnTo>
                  <a:lnTo>
                    <a:pt x="4" y="31"/>
                  </a:lnTo>
                  <a:lnTo>
                    <a:pt x="7" y="24"/>
                  </a:lnTo>
                  <a:lnTo>
                    <a:pt x="23" y="24"/>
                  </a:lnTo>
                  <a:lnTo>
                    <a:pt x="26" y="31"/>
                  </a:lnTo>
                  <a:lnTo>
                    <a:pt x="30" y="31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9" y="0"/>
                  </a:lnTo>
                  <a:close/>
                  <a:moveTo>
                    <a:pt x="21" y="19"/>
                  </a:moveTo>
                  <a:lnTo>
                    <a:pt x="9" y="19"/>
                  </a:lnTo>
                  <a:lnTo>
                    <a:pt x="16" y="5"/>
                  </a:lnTo>
                  <a:lnTo>
                    <a:pt x="21" y="19"/>
                  </a:lnTo>
                  <a:lnTo>
                    <a:pt x="21" y="19"/>
                  </a:lnTo>
                  <a:close/>
                </a:path>
              </a:pathLst>
            </a:custGeom>
            <a:solidFill>
              <a:srgbClr val="3D0F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4" name="Freeform 13"/>
            <p:cNvSpPr>
              <a:spLocks/>
            </p:cNvSpPr>
            <p:nvPr/>
          </p:nvSpPr>
          <p:spPr bwMode="auto">
            <a:xfrm>
              <a:off x="5855" y="446"/>
              <a:ext cx="23" cy="31"/>
            </a:xfrm>
            <a:custGeom>
              <a:avLst/>
              <a:gdLst>
                <a:gd name="T0" fmla="*/ 8 w 10"/>
                <a:gd name="T1" fmla="*/ 8 h 13"/>
                <a:gd name="T2" fmla="*/ 5 w 10"/>
                <a:gd name="T3" fmla="*/ 11 h 13"/>
                <a:gd name="T4" fmla="*/ 2 w 10"/>
                <a:gd name="T5" fmla="*/ 8 h 13"/>
                <a:gd name="T6" fmla="*/ 2 w 10"/>
                <a:gd name="T7" fmla="*/ 0 h 13"/>
                <a:gd name="T8" fmla="*/ 0 w 10"/>
                <a:gd name="T9" fmla="*/ 0 h 13"/>
                <a:gd name="T10" fmla="*/ 0 w 10"/>
                <a:gd name="T11" fmla="*/ 8 h 13"/>
                <a:gd name="T12" fmla="*/ 5 w 10"/>
                <a:gd name="T13" fmla="*/ 13 h 13"/>
                <a:gd name="T14" fmla="*/ 10 w 10"/>
                <a:gd name="T15" fmla="*/ 8 h 13"/>
                <a:gd name="T16" fmla="*/ 10 w 10"/>
                <a:gd name="T17" fmla="*/ 0 h 13"/>
                <a:gd name="T18" fmla="*/ 8 w 10"/>
                <a:gd name="T19" fmla="*/ 0 h 13"/>
                <a:gd name="T20" fmla="*/ 8 w 10"/>
                <a:gd name="T21" fmla="*/ 8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" h="13">
                  <a:moveTo>
                    <a:pt x="8" y="8"/>
                  </a:moveTo>
                  <a:cubicBezTo>
                    <a:pt x="8" y="10"/>
                    <a:pt x="7" y="11"/>
                    <a:pt x="5" y="11"/>
                  </a:cubicBezTo>
                  <a:cubicBezTo>
                    <a:pt x="4" y="11"/>
                    <a:pt x="2" y="10"/>
                    <a:pt x="2" y="8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11"/>
                    <a:pt x="3" y="13"/>
                    <a:pt x="5" y="13"/>
                  </a:cubicBezTo>
                  <a:cubicBezTo>
                    <a:pt x="8" y="13"/>
                    <a:pt x="10" y="11"/>
                    <a:pt x="10" y="8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8"/>
                    <a:pt x="8" y="8"/>
                    <a:pt x="8" y="8"/>
                  </a:cubicBezTo>
                  <a:close/>
                </a:path>
              </a:pathLst>
            </a:custGeom>
            <a:solidFill>
              <a:srgbClr val="3D0F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5" name="Freeform 14"/>
            <p:cNvSpPr>
              <a:spLocks/>
            </p:cNvSpPr>
            <p:nvPr/>
          </p:nvSpPr>
          <p:spPr bwMode="auto">
            <a:xfrm>
              <a:off x="5885" y="446"/>
              <a:ext cx="24" cy="31"/>
            </a:xfrm>
            <a:custGeom>
              <a:avLst/>
              <a:gdLst>
                <a:gd name="T0" fmla="*/ 5 w 10"/>
                <a:gd name="T1" fmla="*/ 5 h 13"/>
                <a:gd name="T2" fmla="*/ 2 w 10"/>
                <a:gd name="T3" fmla="*/ 3 h 13"/>
                <a:gd name="T4" fmla="*/ 5 w 10"/>
                <a:gd name="T5" fmla="*/ 2 h 13"/>
                <a:gd name="T6" fmla="*/ 8 w 10"/>
                <a:gd name="T7" fmla="*/ 3 h 13"/>
                <a:gd name="T8" fmla="*/ 8 w 10"/>
                <a:gd name="T9" fmla="*/ 3 h 13"/>
                <a:gd name="T10" fmla="*/ 10 w 10"/>
                <a:gd name="T11" fmla="*/ 2 h 13"/>
                <a:gd name="T12" fmla="*/ 10 w 10"/>
                <a:gd name="T13" fmla="*/ 2 h 13"/>
                <a:gd name="T14" fmla="*/ 5 w 10"/>
                <a:gd name="T15" fmla="*/ 0 h 13"/>
                <a:gd name="T16" fmla="*/ 1 w 10"/>
                <a:gd name="T17" fmla="*/ 1 h 13"/>
                <a:gd name="T18" fmla="*/ 0 w 10"/>
                <a:gd name="T19" fmla="*/ 3 h 13"/>
                <a:gd name="T20" fmla="*/ 5 w 10"/>
                <a:gd name="T21" fmla="*/ 7 h 13"/>
                <a:gd name="T22" fmla="*/ 8 w 10"/>
                <a:gd name="T23" fmla="*/ 9 h 13"/>
                <a:gd name="T24" fmla="*/ 5 w 10"/>
                <a:gd name="T25" fmla="*/ 11 h 13"/>
                <a:gd name="T26" fmla="*/ 1 w 10"/>
                <a:gd name="T27" fmla="*/ 9 h 13"/>
                <a:gd name="T28" fmla="*/ 1 w 10"/>
                <a:gd name="T29" fmla="*/ 9 h 13"/>
                <a:gd name="T30" fmla="*/ 0 w 10"/>
                <a:gd name="T31" fmla="*/ 10 h 13"/>
                <a:gd name="T32" fmla="*/ 0 w 10"/>
                <a:gd name="T33" fmla="*/ 10 h 13"/>
                <a:gd name="T34" fmla="*/ 5 w 10"/>
                <a:gd name="T35" fmla="*/ 13 h 13"/>
                <a:gd name="T36" fmla="*/ 10 w 10"/>
                <a:gd name="T37" fmla="*/ 9 h 13"/>
                <a:gd name="T38" fmla="*/ 5 w 10"/>
                <a:gd name="T39" fmla="*/ 5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" h="13">
                  <a:moveTo>
                    <a:pt x="5" y="5"/>
                  </a:moveTo>
                  <a:cubicBezTo>
                    <a:pt x="3" y="5"/>
                    <a:pt x="2" y="5"/>
                    <a:pt x="2" y="3"/>
                  </a:cubicBezTo>
                  <a:cubicBezTo>
                    <a:pt x="2" y="2"/>
                    <a:pt x="4" y="2"/>
                    <a:pt x="5" y="2"/>
                  </a:cubicBezTo>
                  <a:cubicBezTo>
                    <a:pt x="6" y="2"/>
                    <a:pt x="8" y="2"/>
                    <a:pt x="8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9" y="1"/>
                    <a:pt x="7" y="0"/>
                    <a:pt x="5" y="0"/>
                  </a:cubicBezTo>
                  <a:cubicBezTo>
                    <a:pt x="4" y="0"/>
                    <a:pt x="2" y="0"/>
                    <a:pt x="1" y="1"/>
                  </a:cubicBezTo>
                  <a:cubicBezTo>
                    <a:pt x="0" y="2"/>
                    <a:pt x="0" y="3"/>
                    <a:pt x="0" y="3"/>
                  </a:cubicBezTo>
                  <a:cubicBezTo>
                    <a:pt x="0" y="6"/>
                    <a:pt x="3" y="7"/>
                    <a:pt x="5" y="7"/>
                  </a:cubicBezTo>
                  <a:cubicBezTo>
                    <a:pt x="7" y="7"/>
                    <a:pt x="8" y="8"/>
                    <a:pt x="8" y="9"/>
                  </a:cubicBezTo>
                  <a:cubicBezTo>
                    <a:pt x="8" y="11"/>
                    <a:pt x="6" y="11"/>
                    <a:pt x="5" y="11"/>
                  </a:cubicBezTo>
                  <a:cubicBezTo>
                    <a:pt x="4" y="11"/>
                    <a:pt x="2" y="11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1" y="12"/>
                    <a:pt x="3" y="13"/>
                    <a:pt x="5" y="13"/>
                  </a:cubicBezTo>
                  <a:cubicBezTo>
                    <a:pt x="8" y="13"/>
                    <a:pt x="10" y="12"/>
                    <a:pt x="10" y="9"/>
                  </a:cubicBezTo>
                  <a:cubicBezTo>
                    <a:pt x="10" y="6"/>
                    <a:pt x="8" y="6"/>
                    <a:pt x="5" y="5"/>
                  </a:cubicBezTo>
                  <a:close/>
                </a:path>
              </a:pathLst>
            </a:custGeom>
            <a:solidFill>
              <a:srgbClr val="3D0F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6" name="Freeform 15"/>
            <p:cNvSpPr>
              <a:spLocks/>
            </p:cNvSpPr>
            <p:nvPr/>
          </p:nvSpPr>
          <p:spPr bwMode="auto">
            <a:xfrm>
              <a:off x="5911" y="446"/>
              <a:ext cx="24" cy="31"/>
            </a:xfrm>
            <a:custGeom>
              <a:avLst/>
              <a:gdLst>
                <a:gd name="T0" fmla="*/ 0 w 24"/>
                <a:gd name="T1" fmla="*/ 5 h 31"/>
                <a:gd name="T2" fmla="*/ 10 w 24"/>
                <a:gd name="T3" fmla="*/ 5 h 31"/>
                <a:gd name="T4" fmla="*/ 10 w 24"/>
                <a:gd name="T5" fmla="*/ 31 h 31"/>
                <a:gd name="T6" fmla="*/ 15 w 24"/>
                <a:gd name="T7" fmla="*/ 31 h 31"/>
                <a:gd name="T8" fmla="*/ 15 w 24"/>
                <a:gd name="T9" fmla="*/ 5 h 31"/>
                <a:gd name="T10" fmla="*/ 24 w 24"/>
                <a:gd name="T11" fmla="*/ 5 h 31"/>
                <a:gd name="T12" fmla="*/ 24 w 24"/>
                <a:gd name="T13" fmla="*/ 0 h 31"/>
                <a:gd name="T14" fmla="*/ 0 w 24"/>
                <a:gd name="T15" fmla="*/ 0 h 31"/>
                <a:gd name="T16" fmla="*/ 0 w 24"/>
                <a:gd name="T17" fmla="*/ 5 h 31"/>
                <a:gd name="T18" fmla="*/ 0 w 24"/>
                <a:gd name="T19" fmla="*/ 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31">
                  <a:moveTo>
                    <a:pt x="0" y="5"/>
                  </a:moveTo>
                  <a:lnTo>
                    <a:pt x="10" y="5"/>
                  </a:lnTo>
                  <a:lnTo>
                    <a:pt x="10" y="31"/>
                  </a:lnTo>
                  <a:lnTo>
                    <a:pt x="15" y="31"/>
                  </a:lnTo>
                  <a:lnTo>
                    <a:pt x="15" y="5"/>
                  </a:lnTo>
                  <a:lnTo>
                    <a:pt x="24" y="5"/>
                  </a:lnTo>
                  <a:lnTo>
                    <a:pt x="24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3D0F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7" name="Freeform 16"/>
            <p:cNvSpPr>
              <a:spLocks noEditPoints="1"/>
            </p:cNvSpPr>
            <p:nvPr/>
          </p:nvSpPr>
          <p:spPr bwMode="auto">
            <a:xfrm>
              <a:off x="5940" y="446"/>
              <a:ext cx="26" cy="31"/>
            </a:xfrm>
            <a:custGeom>
              <a:avLst/>
              <a:gdLst>
                <a:gd name="T0" fmla="*/ 10 w 11"/>
                <a:gd name="T1" fmla="*/ 4 h 13"/>
                <a:gd name="T2" fmla="*/ 6 w 11"/>
                <a:gd name="T3" fmla="*/ 0 h 13"/>
                <a:gd name="T4" fmla="*/ 0 w 11"/>
                <a:gd name="T5" fmla="*/ 0 h 13"/>
                <a:gd name="T6" fmla="*/ 0 w 11"/>
                <a:gd name="T7" fmla="*/ 13 h 13"/>
                <a:gd name="T8" fmla="*/ 2 w 11"/>
                <a:gd name="T9" fmla="*/ 13 h 13"/>
                <a:gd name="T10" fmla="*/ 2 w 11"/>
                <a:gd name="T11" fmla="*/ 8 h 13"/>
                <a:gd name="T12" fmla="*/ 5 w 11"/>
                <a:gd name="T13" fmla="*/ 8 h 13"/>
                <a:gd name="T14" fmla="*/ 9 w 11"/>
                <a:gd name="T15" fmla="*/ 13 h 13"/>
                <a:gd name="T16" fmla="*/ 11 w 11"/>
                <a:gd name="T17" fmla="*/ 13 h 13"/>
                <a:gd name="T18" fmla="*/ 7 w 11"/>
                <a:gd name="T19" fmla="*/ 8 h 13"/>
                <a:gd name="T20" fmla="*/ 10 w 11"/>
                <a:gd name="T21" fmla="*/ 4 h 13"/>
                <a:gd name="T22" fmla="*/ 2 w 11"/>
                <a:gd name="T23" fmla="*/ 2 h 13"/>
                <a:gd name="T24" fmla="*/ 6 w 11"/>
                <a:gd name="T25" fmla="*/ 2 h 13"/>
                <a:gd name="T26" fmla="*/ 8 w 11"/>
                <a:gd name="T27" fmla="*/ 4 h 13"/>
                <a:gd name="T28" fmla="*/ 6 w 11"/>
                <a:gd name="T29" fmla="*/ 6 h 13"/>
                <a:gd name="T30" fmla="*/ 2 w 11"/>
                <a:gd name="T31" fmla="*/ 6 h 13"/>
                <a:gd name="T32" fmla="*/ 2 w 11"/>
                <a:gd name="T33" fmla="*/ 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" h="13">
                  <a:moveTo>
                    <a:pt x="10" y="4"/>
                  </a:moveTo>
                  <a:cubicBezTo>
                    <a:pt x="10" y="2"/>
                    <a:pt x="9" y="0"/>
                    <a:pt x="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9" y="8"/>
                    <a:pt x="10" y="6"/>
                    <a:pt x="10" y="4"/>
                  </a:cubicBezTo>
                  <a:close/>
                  <a:moveTo>
                    <a:pt x="2" y="2"/>
                  </a:moveTo>
                  <a:cubicBezTo>
                    <a:pt x="6" y="2"/>
                    <a:pt x="6" y="2"/>
                    <a:pt x="6" y="2"/>
                  </a:cubicBezTo>
                  <a:cubicBezTo>
                    <a:pt x="8" y="2"/>
                    <a:pt x="8" y="3"/>
                    <a:pt x="8" y="4"/>
                  </a:cubicBezTo>
                  <a:cubicBezTo>
                    <a:pt x="8" y="5"/>
                    <a:pt x="8" y="6"/>
                    <a:pt x="6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2"/>
                    <a:pt x="2" y="2"/>
                    <a:pt x="2" y="2"/>
                  </a:cubicBezTo>
                  <a:close/>
                </a:path>
              </a:pathLst>
            </a:custGeom>
            <a:solidFill>
              <a:srgbClr val="3D0F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8" name="Freeform 17"/>
            <p:cNvSpPr>
              <a:spLocks noEditPoints="1"/>
            </p:cNvSpPr>
            <p:nvPr/>
          </p:nvSpPr>
          <p:spPr bwMode="auto">
            <a:xfrm>
              <a:off x="5968" y="446"/>
              <a:ext cx="31" cy="31"/>
            </a:xfrm>
            <a:custGeom>
              <a:avLst/>
              <a:gdLst>
                <a:gd name="T0" fmla="*/ 19 w 31"/>
                <a:gd name="T1" fmla="*/ 0 h 31"/>
                <a:gd name="T2" fmla="*/ 14 w 31"/>
                <a:gd name="T3" fmla="*/ 0 h 31"/>
                <a:gd name="T4" fmla="*/ 0 w 31"/>
                <a:gd name="T5" fmla="*/ 31 h 31"/>
                <a:gd name="T6" fmla="*/ 5 w 31"/>
                <a:gd name="T7" fmla="*/ 31 h 31"/>
                <a:gd name="T8" fmla="*/ 7 w 31"/>
                <a:gd name="T9" fmla="*/ 24 h 31"/>
                <a:gd name="T10" fmla="*/ 24 w 31"/>
                <a:gd name="T11" fmla="*/ 24 h 31"/>
                <a:gd name="T12" fmla="*/ 26 w 31"/>
                <a:gd name="T13" fmla="*/ 31 h 31"/>
                <a:gd name="T14" fmla="*/ 31 w 31"/>
                <a:gd name="T15" fmla="*/ 31 h 31"/>
                <a:gd name="T16" fmla="*/ 19 w 31"/>
                <a:gd name="T17" fmla="*/ 0 h 31"/>
                <a:gd name="T18" fmla="*/ 19 w 31"/>
                <a:gd name="T19" fmla="*/ 0 h 31"/>
                <a:gd name="T20" fmla="*/ 19 w 31"/>
                <a:gd name="T21" fmla="*/ 0 h 31"/>
                <a:gd name="T22" fmla="*/ 21 w 31"/>
                <a:gd name="T23" fmla="*/ 19 h 31"/>
                <a:gd name="T24" fmla="*/ 10 w 31"/>
                <a:gd name="T25" fmla="*/ 19 h 31"/>
                <a:gd name="T26" fmla="*/ 17 w 31"/>
                <a:gd name="T27" fmla="*/ 5 h 31"/>
                <a:gd name="T28" fmla="*/ 21 w 31"/>
                <a:gd name="T29" fmla="*/ 19 h 31"/>
                <a:gd name="T30" fmla="*/ 21 w 31"/>
                <a:gd name="T31" fmla="*/ 1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" h="31">
                  <a:moveTo>
                    <a:pt x="19" y="0"/>
                  </a:moveTo>
                  <a:lnTo>
                    <a:pt x="14" y="0"/>
                  </a:lnTo>
                  <a:lnTo>
                    <a:pt x="0" y="31"/>
                  </a:lnTo>
                  <a:lnTo>
                    <a:pt x="5" y="31"/>
                  </a:lnTo>
                  <a:lnTo>
                    <a:pt x="7" y="24"/>
                  </a:lnTo>
                  <a:lnTo>
                    <a:pt x="24" y="24"/>
                  </a:lnTo>
                  <a:lnTo>
                    <a:pt x="26" y="31"/>
                  </a:lnTo>
                  <a:lnTo>
                    <a:pt x="31" y="31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9" y="0"/>
                  </a:lnTo>
                  <a:close/>
                  <a:moveTo>
                    <a:pt x="21" y="19"/>
                  </a:moveTo>
                  <a:lnTo>
                    <a:pt x="10" y="19"/>
                  </a:lnTo>
                  <a:lnTo>
                    <a:pt x="17" y="5"/>
                  </a:lnTo>
                  <a:lnTo>
                    <a:pt x="21" y="19"/>
                  </a:lnTo>
                  <a:lnTo>
                    <a:pt x="21" y="19"/>
                  </a:lnTo>
                  <a:close/>
                </a:path>
              </a:pathLst>
            </a:custGeom>
            <a:solidFill>
              <a:srgbClr val="3D0F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9" name="Freeform 18"/>
            <p:cNvSpPr>
              <a:spLocks/>
            </p:cNvSpPr>
            <p:nvPr/>
          </p:nvSpPr>
          <p:spPr bwMode="auto">
            <a:xfrm>
              <a:off x="6004" y="446"/>
              <a:ext cx="21" cy="31"/>
            </a:xfrm>
            <a:custGeom>
              <a:avLst/>
              <a:gdLst>
                <a:gd name="T0" fmla="*/ 4 w 21"/>
                <a:gd name="T1" fmla="*/ 0 h 31"/>
                <a:gd name="T2" fmla="*/ 0 w 21"/>
                <a:gd name="T3" fmla="*/ 0 h 31"/>
                <a:gd name="T4" fmla="*/ 0 w 21"/>
                <a:gd name="T5" fmla="*/ 31 h 31"/>
                <a:gd name="T6" fmla="*/ 21 w 21"/>
                <a:gd name="T7" fmla="*/ 31 h 31"/>
                <a:gd name="T8" fmla="*/ 21 w 21"/>
                <a:gd name="T9" fmla="*/ 26 h 31"/>
                <a:gd name="T10" fmla="*/ 4 w 21"/>
                <a:gd name="T11" fmla="*/ 26 h 31"/>
                <a:gd name="T12" fmla="*/ 4 w 21"/>
                <a:gd name="T13" fmla="*/ 0 h 31"/>
                <a:gd name="T14" fmla="*/ 4 w 21"/>
                <a:gd name="T1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31">
                  <a:moveTo>
                    <a:pt x="4" y="0"/>
                  </a:moveTo>
                  <a:lnTo>
                    <a:pt x="0" y="0"/>
                  </a:lnTo>
                  <a:lnTo>
                    <a:pt x="0" y="31"/>
                  </a:lnTo>
                  <a:lnTo>
                    <a:pt x="21" y="31"/>
                  </a:lnTo>
                  <a:lnTo>
                    <a:pt x="21" y="26"/>
                  </a:lnTo>
                  <a:lnTo>
                    <a:pt x="4" y="26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3D0F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0" name="Freeform 19"/>
            <p:cNvSpPr>
              <a:spLocks/>
            </p:cNvSpPr>
            <p:nvPr/>
          </p:nvSpPr>
          <p:spPr bwMode="auto">
            <a:xfrm>
              <a:off x="6027" y="446"/>
              <a:ext cx="5" cy="31"/>
            </a:xfrm>
            <a:custGeom>
              <a:avLst/>
              <a:gdLst>
                <a:gd name="T0" fmla="*/ 0 w 5"/>
                <a:gd name="T1" fmla="*/ 31 h 31"/>
                <a:gd name="T2" fmla="*/ 5 w 5"/>
                <a:gd name="T3" fmla="*/ 31 h 31"/>
                <a:gd name="T4" fmla="*/ 5 w 5"/>
                <a:gd name="T5" fmla="*/ 0 h 31"/>
                <a:gd name="T6" fmla="*/ 0 w 5"/>
                <a:gd name="T7" fmla="*/ 0 h 31"/>
                <a:gd name="T8" fmla="*/ 0 w 5"/>
                <a:gd name="T9" fmla="*/ 31 h 31"/>
                <a:gd name="T10" fmla="*/ 0 w 5"/>
                <a:gd name="T11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31">
                  <a:moveTo>
                    <a:pt x="0" y="31"/>
                  </a:moveTo>
                  <a:lnTo>
                    <a:pt x="5" y="31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31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3D0F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1" name="Freeform 20"/>
            <p:cNvSpPr>
              <a:spLocks noEditPoints="1"/>
            </p:cNvSpPr>
            <p:nvPr/>
          </p:nvSpPr>
          <p:spPr bwMode="auto">
            <a:xfrm>
              <a:off x="6037" y="446"/>
              <a:ext cx="33" cy="31"/>
            </a:xfrm>
            <a:custGeom>
              <a:avLst/>
              <a:gdLst>
                <a:gd name="T0" fmla="*/ 19 w 33"/>
                <a:gd name="T1" fmla="*/ 0 h 31"/>
                <a:gd name="T2" fmla="*/ 14 w 33"/>
                <a:gd name="T3" fmla="*/ 0 h 31"/>
                <a:gd name="T4" fmla="*/ 0 w 33"/>
                <a:gd name="T5" fmla="*/ 31 h 31"/>
                <a:gd name="T6" fmla="*/ 7 w 33"/>
                <a:gd name="T7" fmla="*/ 31 h 31"/>
                <a:gd name="T8" fmla="*/ 9 w 33"/>
                <a:gd name="T9" fmla="*/ 24 h 31"/>
                <a:gd name="T10" fmla="*/ 23 w 33"/>
                <a:gd name="T11" fmla="*/ 24 h 31"/>
                <a:gd name="T12" fmla="*/ 26 w 33"/>
                <a:gd name="T13" fmla="*/ 31 h 31"/>
                <a:gd name="T14" fmla="*/ 33 w 33"/>
                <a:gd name="T15" fmla="*/ 31 h 31"/>
                <a:gd name="T16" fmla="*/ 19 w 33"/>
                <a:gd name="T17" fmla="*/ 0 h 31"/>
                <a:gd name="T18" fmla="*/ 19 w 33"/>
                <a:gd name="T19" fmla="*/ 0 h 31"/>
                <a:gd name="T20" fmla="*/ 19 w 33"/>
                <a:gd name="T21" fmla="*/ 0 h 31"/>
                <a:gd name="T22" fmla="*/ 23 w 33"/>
                <a:gd name="T23" fmla="*/ 19 h 31"/>
                <a:gd name="T24" fmla="*/ 12 w 33"/>
                <a:gd name="T25" fmla="*/ 19 h 31"/>
                <a:gd name="T26" fmla="*/ 16 w 33"/>
                <a:gd name="T27" fmla="*/ 5 h 31"/>
                <a:gd name="T28" fmla="*/ 23 w 33"/>
                <a:gd name="T29" fmla="*/ 19 h 31"/>
                <a:gd name="T30" fmla="*/ 23 w 33"/>
                <a:gd name="T31" fmla="*/ 1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3" h="31">
                  <a:moveTo>
                    <a:pt x="19" y="0"/>
                  </a:moveTo>
                  <a:lnTo>
                    <a:pt x="14" y="0"/>
                  </a:lnTo>
                  <a:lnTo>
                    <a:pt x="0" y="31"/>
                  </a:lnTo>
                  <a:lnTo>
                    <a:pt x="7" y="31"/>
                  </a:lnTo>
                  <a:lnTo>
                    <a:pt x="9" y="24"/>
                  </a:lnTo>
                  <a:lnTo>
                    <a:pt x="23" y="24"/>
                  </a:lnTo>
                  <a:lnTo>
                    <a:pt x="26" y="31"/>
                  </a:lnTo>
                  <a:lnTo>
                    <a:pt x="33" y="31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9" y="0"/>
                  </a:lnTo>
                  <a:close/>
                  <a:moveTo>
                    <a:pt x="23" y="19"/>
                  </a:moveTo>
                  <a:lnTo>
                    <a:pt x="12" y="19"/>
                  </a:lnTo>
                  <a:lnTo>
                    <a:pt x="16" y="5"/>
                  </a:lnTo>
                  <a:lnTo>
                    <a:pt x="23" y="19"/>
                  </a:lnTo>
                  <a:lnTo>
                    <a:pt x="23" y="19"/>
                  </a:lnTo>
                  <a:close/>
                </a:path>
              </a:pathLst>
            </a:custGeom>
            <a:solidFill>
              <a:srgbClr val="3D0F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2" name="Freeform 21"/>
            <p:cNvSpPr>
              <a:spLocks/>
            </p:cNvSpPr>
            <p:nvPr/>
          </p:nvSpPr>
          <p:spPr bwMode="auto">
            <a:xfrm>
              <a:off x="6075" y="446"/>
              <a:ext cx="23" cy="31"/>
            </a:xfrm>
            <a:custGeom>
              <a:avLst/>
              <a:gdLst>
                <a:gd name="T0" fmla="*/ 19 w 23"/>
                <a:gd name="T1" fmla="*/ 21 h 31"/>
                <a:gd name="T2" fmla="*/ 2 w 23"/>
                <a:gd name="T3" fmla="*/ 0 h 31"/>
                <a:gd name="T4" fmla="*/ 0 w 23"/>
                <a:gd name="T5" fmla="*/ 0 h 31"/>
                <a:gd name="T6" fmla="*/ 0 w 23"/>
                <a:gd name="T7" fmla="*/ 31 h 31"/>
                <a:gd name="T8" fmla="*/ 4 w 23"/>
                <a:gd name="T9" fmla="*/ 31 h 31"/>
                <a:gd name="T10" fmla="*/ 4 w 23"/>
                <a:gd name="T11" fmla="*/ 10 h 31"/>
                <a:gd name="T12" fmla="*/ 21 w 23"/>
                <a:gd name="T13" fmla="*/ 31 h 31"/>
                <a:gd name="T14" fmla="*/ 23 w 23"/>
                <a:gd name="T15" fmla="*/ 31 h 31"/>
                <a:gd name="T16" fmla="*/ 23 w 23"/>
                <a:gd name="T17" fmla="*/ 0 h 31"/>
                <a:gd name="T18" fmla="*/ 19 w 23"/>
                <a:gd name="T19" fmla="*/ 0 h 31"/>
                <a:gd name="T20" fmla="*/ 19 w 23"/>
                <a:gd name="T21" fmla="*/ 21 h 31"/>
                <a:gd name="T22" fmla="*/ 19 w 23"/>
                <a:gd name="T23" fmla="*/ 2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31">
                  <a:moveTo>
                    <a:pt x="19" y="21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31"/>
                  </a:lnTo>
                  <a:lnTo>
                    <a:pt x="4" y="31"/>
                  </a:lnTo>
                  <a:lnTo>
                    <a:pt x="4" y="10"/>
                  </a:lnTo>
                  <a:lnTo>
                    <a:pt x="21" y="31"/>
                  </a:lnTo>
                  <a:lnTo>
                    <a:pt x="23" y="31"/>
                  </a:lnTo>
                  <a:lnTo>
                    <a:pt x="23" y="0"/>
                  </a:lnTo>
                  <a:lnTo>
                    <a:pt x="19" y="0"/>
                  </a:lnTo>
                  <a:lnTo>
                    <a:pt x="19" y="21"/>
                  </a:lnTo>
                  <a:lnTo>
                    <a:pt x="19" y="21"/>
                  </a:lnTo>
                  <a:close/>
                </a:path>
              </a:pathLst>
            </a:custGeom>
            <a:solidFill>
              <a:srgbClr val="3D0F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3" name="Freeform 22"/>
            <p:cNvSpPr>
              <a:spLocks/>
            </p:cNvSpPr>
            <p:nvPr/>
          </p:nvSpPr>
          <p:spPr bwMode="auto">
            <a:xfrm>
              <a:off x="6120" y="446"/>
              <a:ext cx="28" cy="31"/>
            </a:xfrm>
            <a:custGeom>
              <a:avLst/>
              <a:gdLst>
                <a:gd name="T0" fmla="*/ 10 w 12"/>
                <a:gd name="T1" fmla="*/ 10 h 13"/>
                <a:gd name="T2" fmla="*/ 7 w 12"/>
                <a:gd name="T3" fmla="*/ 11 h 13"/>
                <a:gd name="T4" fmla="*/ 2 w 12"/>
                <a:gd name="T5" fmla="*/ 6 h 13"/>
                <a:gd name="T6" fmla="*/ 7 w 12"/>
                <a:gd name="T7" fmla="*/ 2 h 13"/>
                <a:gd name="T8" fmla="*/ 10 w 12"/>
                <a:gd name="T9" fmla="*/ 3 h 13"/>
                <a:gd name="T10" fmla="*/ 10 w 12"/>
                <a:gd name="T11" fmla="*/ 3 h 13"/>
                <a:gd name="T12" fmla="*/ 11 w 12"/>
                <a:gd name="T13" fmla="*/ 2 h 13"/>
                <a:gd name="T14" fmla="*/ 11 w 12"/>
                <a:gd name="T15" fmla="*/ 2 h 13"/>
                <a:gd name="T16" fmla="*/ 7 w 12"/>
                <a:gd name="T17" fmla="*/ 0 h 13"/>
                <a:gd name="T18" fmla="*/ 2 w 12"/>
                <a:gd name="T19" fmla="*/ 2 h 13"/>
                <a:gd name="T20" fmla="*/ 0 w 12"/>
                <a:gd name="T21" fmla="*/ 6 h 13"/>
                <a:gd name="T22" fmla="*/ 7 w 12"/>
                <a:gd name="T23" fmla="*/ 13 h 13"/>
                <a:gd name="T24" fmla="*/ 11 w 12"/>
                <a:gd name="T25" fmla="*/ 11 h 13"/>
                <a:gd name="T26" fmla="*/ 12 w 12"/>
                <a:gd name="T27" fmla="*/ 11 h 13"/>
                <a:gd name="T28" fmla="*/ 10 w 12"/>
                <a:gd name="T29" fmla="*/ 9 h 13"/>
                <a:gd name="T30" fmla="*/ 10 w 12"/>
                <a:gd name="T31" fmla="*/ 1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" h="13">
                  <a:moveTo>
                    <a:pt x="10" y="10"/>
                  </a:moveTo>
                  <a:cubicBezTo>
                    <a:pt x="9" y="10"/>
                    <a:pt x="8" y="11"/>
                    <a:pt x="7" y="11"/>
                  </a:cubicBezTo>
                  <a:cubicBezTo>
                    <a:pt x="3" y="11"/>
                    <a:pt x="2" y="9"/>
                    <a:pt x="2" y="6"/>
                  </a:cubicBezTo>
                  <a:cubicBezTo>
                    <a:pt x="2" y="4"/>
                    <a:pt x="4" y="2"/>
                    <a:pt x="7" y="2"/>
                  </a:cubicBezTo>
                  <a:cubicBezTo>
                    <a:pt x="8" y="2"/>
                    <a:pt x="9" y="2"/>
                    <a:pt x="10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0" y="1"/>
                    <a:pt x="8" y="0"/>
                    <a:pt x="7" y="0"/>
                  </a:cubicBezTo>
                  <a:cubicBezTo>
                    <a:pt x="5" y="0"/>
                    <a:pt x="3" y="0"/>
                    <a:pt x="2" y="2"/>
                  </a:cubicBezTo>
                  <a:cubicBezTo>
                    <a:pt x="1" y="3"/>
                    <a:pt x="0" y="5"/>
                    <a:pt x="0" y="6"/>
                  </a:cubicBezTo>
                  <a:cubicBezTo>
                    <a:pt x="0" y="10"/>
                    <a:pt x="2" y="13"/>
                    <a:pt x="7" y="13"/>
                  </a:cubicBezTo>
                  <a:cubicBezTo>
                    <a:pt x="8" y="13"/>
                    <a:pt x="10" y="12"/>
                    <a:pt x="11" y="1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" y="10"/>
                    <a:pt x="10" y="10"/>
                    <a:pt x="10" y="10"/>
                  </a:cubicBezTo>
                  <a:close/>
                </a:path>
              </a:pathLst>
            </a:custGeom>
            <a:solidFill>
              <a:srgbClr val="3D0F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4" name="Freeform 23"/>
            <p:cNvSpPr>
              <a:spLocks noEditPoints="1"/>
            </p:cNvSpPr>
            <p:nvPr/>
          </p:nvSpPr>
          <p:spPr bwMode="auto">
            <a:xfrm>
              <a:off x="6148" y="446"/>
              <a:ext cx="33" cy="31"/>
            </a:xfrm>
            <a:custGeom>
              <a:avLst/>
              <a:gdLst>
                <a:gd name="T0" fmla="*/ 19 w 33"/>
                <a:gd name="T1" fmla="*/ 0 h 31"/>
                <a:gd name="T2" fmla="*/ 14 w 33"/>
                <a:gd name="T3" fmla="*/ 0 h 31"/>
                <a:gd name="T4" fmla="*/ 0 w 33"/>
                <a:gd name="T5" fmla="*/ 31 h 31"/>
                <a:gd name="T6" fmla="*/ 5 w 33"/>
                <a:gd name="T7" fmla="*/ 31 h 31"/>
                <a:gd name="T8" fmla="*/ 9 w 33"/>
                <a:gd name="T9" fmla="*/ 24 h 31"/>
                <a:gd name="T10" fmla="*/ 24 w 33"/>
                <a:gd name="T11" fmla="*/ 24 h 31"/>
                <a:gd name="T12" fmla="*/ 26 w 33"/>
                <a:gd name="T13" fmla="*/ 31 h 31"/>
                <a:gd name="T14" fmla="*/ 33 w 33"/>
                <a:gd name="T15" fmla="*/ 31 h 31"/>
                <a:gd name="T16" fmla="*/ 19 w 33"/>
                <a:gd name="T17" fmla="*/ 0 h 31"/>
                <a:gd name="T18" fmla="*/ 19 w 33"/>
                <a:gd name="T19" fmla="*/ 0 h 31"/>
                <a:gd name="T20" fmla="*/ 19 w 33"/>
                <a:gd name="T21" fmla="*/ 0 h 31"/>
                <a:gd name="T22" fmla="*/ 21 w 33"/>
                <a:gd name="T23" fmla="*/ 19 h 31"/>
                <a:gd name="T24" fmla="*/ 9 w 33"/>
                <a:gd name="T25" fmla="*/ 19 h 31"/>
                <a:gd name="T26" fmla="*/ 16 w 33"/>
                <a:gd name="T27" fmla="*/ 5 h 31"/>
                <a:gd name="T28" fmla="*/ 21 w 33"/>
                <a:gd name="T29" fmla="*/ 19 h 31"/>
                <a:gd name="T30" fmla="*/ 21 w 33"/>
                <a:gd name="T31" fmla="*/ 1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3" h="31">
                  <a:moveTo>
                    <a:pt x="19" y="0"/>
                  </a:moveTo>
                  <a:lnTo>
                    <a:pt x="14" y="0"/>
                  </a:lnTo>
                  <a:lnTo>
                    <a:pt x="0" y="31"/>
                  </a:lnTo>
                  <a:lnTo>
                    <a:pt x="5" y="31"/>
                  </a:lnTo>
                  <a:lnTo>
                    <a:pt x="9" y="24"/>
                  </a:lnTo>
                  <a:lnTo>
                    <a:pt x="24" y="24"/>
                  </a:lnTo>
                  <a:lnTo>
                    <a:pt x="26" y="31"/>
                  </a:lnTo>
                  <a:lnTo>
                    <a:pt x="33" y="31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9" y="0"/>
                  </a:lnTo>
                  <a:close/>
                  <a:moveTo>
                    <a:pt x="21" y="19"/>
                  </a:moveTo>
                  <a:lnTo>
                    <a:pt x="9" y="19"/>
                  </a:lnTo>
                  <a:lnTo>
                    <a:pt x="16" y="5"/>
                  </a:lnTo>
                  <a:lnTo>
                    <a:pt x="21" y="19"/>
                  </a:lnTo>
                  <a:lnTo>
                    <a:pt x="21" y="19"/>
                  </a:lnTo>
                  <a:close/>
                </a:path>
              </a:pathLst>
            </a:custGeom>
            <a:solidFill>
              <a:srgbClr val="3D0F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5" name="Freeform 24"/>
            <p:cNvSpPr>
              <a:spLocks/>
            </p:cNvSpPr>
            <p:nvPr/>
          </p:nvSpPr>
          <p:spPr bwMode="auto">
            <a:xfrm>
              <a:off x="6179" y="446"/>
              <a:ext cx="23" cy="31"/>
            </a:xfrm>
            <a:custGeom>
              <a:avLst/>
              <a:gdLst>
                <a:gd name="T0" fmla="*/ 0 w 23"/>
                <a:gd name="T1" fmla="*/ 5 h 31"/>
                <a:gd name="T2" fmla="*/ 9 w 23"/>
                <a:gd name="T3" fmla="*/ 5 h 31"/>
                <a:gd name="T4" fmla="*/ 9 w 23"/>
                <a:gd name="T5" fmla="*/ 31 h 31"/>
                <a:gd name="T6" fmla="*/ 14 w 23"/>
                <a:gd name="T7" fmla="*/ 31 h 31"/>
                <a:gd name="T8" fmla="*/ 14 w 23"/>
                <a:gd name="T9" fmla="*/ 5 h 31"/>
                <a:gd name="T10" fmla="*/ 23 w 23"/>
                <a:gd name="T11" fmla="*/ 5 h 31"/>
                <a:gd name="T12" fmla="*/ 23 w 23"/>
                <a:gd name="T13" fmla="*/ 0 h 31"/>
                <a:gd name="T14" fmla="*/ 0 w 23"/>
                <a:gd name="T15" fmla="*/ 0 h 31"/>
                <a:gd name="T16" fmla="*/ 0 w 23"/>
                <a:gd name="T17" fmla="*/ 5 h 31"/>
                <a:gd name="T18" fmla="*/ 0 w 23"/>
                <a:gd name="T19" fmla="*/ 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" h="31">
                  <a:moveTo>
                    <a:pt x="0" y="5"/>
                  </a:moveTo>
                  <a:lnTo>
                    <a:pt x="9" y="5"/>
                  </a:lnTo>
                  <a:lnTo>
                    <a:pt x="9" y="31"/>
                  </a:lnTo>
                  <a:lnTo>
                    <a:pt x="14" y="31"/>
                  </a:lnTo>
                  <a:lnTo>
                    <a:pt x="14" y="5"/>
                  </a:lnTo>
                  <a:lnTo>
                    <a:pt x="23" y="5"/>
                  </a:lnTo>
                  <a:lnTo>
                    <a:pt x="23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3D0F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6" name="Freeform 25"/>
            <p:cNvSpPr>
              <a:spLocks/>
            </p:cNvSpPr>
            <p:nvPr/>
          </p:nvSpPr>
          <p:spPr bwMode="auto">
            <a:xfrm>
              <a:off x="6207" y="446"/>
              <a:ext cx="26" cy="31"/>
            </a:xfrm>
            <a:custGeom>
              <a:avLst/>
              <a:gdLst>
                <a:gd name="T0" fmla="*/ 21 w 26"/>
                <a:gd name="T1" fmla="*/ 12 h 31"/>
                <a:gd name="T2" fmla="*/ 5 w 26"/>
                <a:gd name="T3" fmla="*/ 12 h 31"/>
                <a:gd name="T4" fmla="*/ 5 w 26"/>
                <a:gd name="T5" fmla="*/ 0 h 31"/>
                <a:gd name="T6" fmla="*/ 0 w 26"/>
                <a:gd name="T7" fmla="*/ 0 h 31"/>
                <a:gd name="T8" fmla="*/ 0 w 26"/>
                <a:gd name="T9" fmla="*/ 31 h 31"/>
                <a:gd name="T10" fmla="*/ 5 w 26"/>
                <a:gd name="T11" fmla="*/ 31 h 31"/>
                <a:gd name="T12" fmla="*/ 5 w 26"/>
                <a:gd name="T13" fmla="*/ 17 h 31"/>
                <a:gd name="T14" fmla="*/ 21 w 26"/>
                <a:gd name="T15" fmla="*/ 17 h 31"/>
                <a:gd name="T16" fmla="*/ 21 w 26"/>
                <a:gd name="T17" fmla="*/ 31 h 31"/>
                <a:gd name="T18" fmla="*/ 26 w 26"/>
                <a:gd name="T19" fmla="*/ 31 h 31"/>
                <a:gd name="T20" fmla="*/ 26 w 26"/>
                <a:gd name="T21" fmla="*/ 0 h 31"/>
                <a:gd name="T22" fmla="*/ 21 w 26"/>
                <a:gd name="T23" fmla="*/ 0 h 31"/>
                <a:gd name="T24" fmla="*/ 21 w 26"/>
                <a:gd name="T25" fmla="*/ 12 h 31"/>
                <a:gd name="T26" fmla="*/ 21 w 26"/>
                <a:gd name="T27" fmla="*/ 1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6" h="31">
                  <a:moveTo>
                    <a:pt x="21" y="12"/>
                  </a:moveTo>
                  <a:lnTo>
                    <a:pt x="5" y="12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31"/>
                  </a:lnTo>
                  <a:lnTo>
                    <a:pt x="5" y="31"/>
                  </a:lnTo>
                  <a:lnTo>
                    <a:pt x="5" y="17"/>
                  </a:lnTo>
                  <a:lnTo>
                    <a:pt x="21" y="17"/>
                  </a:lnTo>
                  <a:lnTo>
                    <a:pt x="21" y="31"/>
                  </a:lnTo>
                  <a:lnTo>
                    <a:pt x="26" y="31"/>
                  </a:lnTo>
                  <a:lnTo>
                    <a:pt x="26" y="0"/>
                  </a:lnTo>
                  <a:lnTo>
                    <a:pt x="21" y="0"/>
                  </a:lnTo>
                  <a:lnTo>
                    <a:pt x="21" y="12"/>
                  </a:lnTo>
                  <a:lnTo>
                    <a:pt x="21" y="12"/>
                  </a:lnTo>
                  <a:close/>
                </a:path>
              </a:pathLst>
            </a:custGeom>
            <a:solidFill>
              <a:srgbClr val="3D0F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7" name="Freeform 26"/>
            <p:cNvSpPr>
              <a:spLocks noEditPoints="1"/>
            </p:cNvSpPr>
            <p:nvPr/>
          </p:nvSpPr>
          <p:spPr bwMode="auto">
            <a:xfrm>
              <a:off x="6238" y="446"/>
              <a:ext cx="31" cy="31"/>
            </a:xfrm>
            <a:custGeom>
              <a:avLst/>
              <a:gdLst>
                <a:gd name="T0" fmla="*/ 6 w 13"/>
                <a:gd name="T1" fmla="*/ 0 h 13"/>
                <a:gd name="T2" fmla="*/ 0 w 13"/>
                <a:gd name="T3" fmla="*/ 6 h 13"/>
                <a:gd name="T4" fmla="*/ 6 w 13"/>
                <a:gd name="T5" fmla="*/ 13 h 13"/>
                <a:gd name="T6" fmla="*/ 13 w 13"/>
                <a:gd name="T7" fmla="*/ 6 h 13"/>
                <a:gd name="T8" fmla="*/ 6 w 13"/>
                <a:gd name="T9" fmla="*/ 0 h 13"/>
                <a:gd name="T10" fmla="*/ 6 w 13"/>
                <a:gd name="T11" fmla="*/ 11 h 13"/>
                <a:gd name="T12" fmla="*/ 2 w 13"/>
                <a:gd name="T13" fmla="*/ 6 h 13"/>
                <a:gd name="T14" fmla="*/ 6 w 13"/>
                <a:gd name="T15" fmla="*/ 2 h 13"/>
                <a:gd name="T16" fmla="*/ 11 w 13"/>
                <a:gd name="T17" fmla="*/ 6 h 13"/>
                <a:gd name="T18" fmla="*/ 6 w 13"/>
                <a:gd name="T19" fmla="*/ 1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13">
                  <a:moveTo>
                    <a:pt x="6" y="0"/>
                  </a:moveTo>
                  <a:cubicBezTo>
                    <a:pt x="3" y="0"/>
                    <a:pt x="0" y="3"/>
                    <a:pt x="0" y="6"/>
                  </a:cubicBezTo>
                  <a:cubicBezTo>
                    <a:pt x="0" y="10"/>
                    <a:pt x="2" y="13"/>
                    <a:pt x="6" y="13"/>
                  </a:cubicBezTo>
                  <a:cubicBezTo>
                    <a:pt x="11" y="13"/>
                    <a:pt x="13" y="10"/>
                    <a:pt x="13" y="6"/>
                  </a:cubicBezTo>
                  <a:cubicBezTo>
                    <a:pt x="13" y="3"/>
                    <a:pt x="11" y="0"/>
                    <a:pt x="6" y="0"/>
                  </a:cubicBezTo>
                  <a:close/>
                  <a:moveTo>
                    <a:pt x="6" y="11"/>
                  </a:moveTo>
                  <a:cubicBezTo>
                    <a:pt x="3" y="11"/>
                    <a:pt x="2" y="9"/>
                    <a:pt x="2" y="6"/>
                  </a:cubicBezTo>
                  <a:cubicBezTo>
                    <a:pt x="2" y="4"/>
                    <a:pt x="3" y="2"/>
                    <a:pt x="6" y="2"/>
                  </a:cubicBezTo>
                  <a:cubicBezTo>
                    <a:pt x="9" y="2"/>
                    <a:pt x="11" y="4"/>
                    <a:pt x="11" y="6"/>
                  </a:cubicBezTo>
                  <a:cubicBezTo>
                    <a:pt x="11" y="9"/>
                    <a:pt x="9" y="11"/>
                    <a:pt x="6" y="11"/>
                  </a:cubicBezTo>
                  <a:close/>
                </a:path>
              </a:pathLst>
            </a:custGeom>
            <a:solidFill>
              <a:srgbClr val="3D0F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8" name="Freeform 27"/>
            <p:cNvSpPr>
              <a:spLocks/>
            </p:cNvSpPr>
            <p:nvPr/>
          </p:nvSpPr>
          <p:spPr bwMode="auto">
            <a:xfrm>
              <a:off x="6273" y="446"/>
              <a:ext cx="22" cy="31"/>
            </a:xfrm>
            <a:custGeom>
              <a:avLst/>
              <a:gdLst>
                <a:gd name="T0" fmla="*/ 5 w 22"/>
                <a:gd name="T1" fmla="*/ 0 h 31"/>
                <a:gd name="T2" fmla="*/ 0 w 22"/>
                <a:gd name="T3" fmla="*/ 0 h 31"/>
                <a:gd name="T4" fmla="*/ 0 w 22"/>
                <a:gd name="T5" fmla="*/ 31 h 31"/>
                <a:gd name="T6" fmla="*/ 22 w 22"/>
                <a:gd name="T7" fmla="*/ 31 h 31"/>
                <a:gd name="T8" fmla="*/ 22 w 22"/>
                <a:gd name="T9" fmla="*/ 26 h 31"/>
                <a:gd name="T10" fmla="*/ 5 w 22"/>
                <a:gd name="T11" fmla="*/ 26 h 31"/>
                <a:gd name="T12" fmla="*/ 5 w 22"/>
                <a:gd name="T13" fmla="*/ 0 h 31"/>
                <a:gd name="T14" fmla="*/ 5 w 22"/>
                <a:gd name="T1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" h="31">
                  <a:moveTo>
                    <a:pt x="5" y="0"/>
                  </a:moveTo>
                  <a:lnTo>
                    <a:pt x="0" y="0"/>
                  </a:lnTo>
                  <a:lnTo>
                    <a:pt x="0" y="31"/>
                  </a:lnTo>
                  <a:lnTo>
                    <a:pt x="22" y="31"/>
                  </a:lnTo>
                  <a:lnTo>
                    <a:pt x="22" y="26"/>
                  </a:lnTo>
                  <a:lnTo>
                    <a:pt x="5" y="26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3D0F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9" name="Freeform 28"/>
            <p:cNvSpPr>
              <a:spLocks/>
            </p:cNvSpPr>
            <p:nvPr/>
          </p:nvSpPr>
          <p:spPr bwMode="auto">
            <a:xfrm>
              <a:off x="6297" y="446"/>
              <a:ext cx="5" cy="31"/>
            </a:xfrm>
            <a:custGeom>
              <a:avLst/>
              <a:gdLst>
                <a:gd name="T0" fmla="*/ 0 w 5"/>
                <a:gd name="T1" fmla="*/ 31 h 31"/>
                <a:gd name="T2" fmla="*/ 5 w 5"/>
                <a:gd name="T3" fmla="*/ 31 h 31"/>
                <a:gd name="T4" fmla="*/ 5 w 5"/>
                <a:gd name="T5" fmla="*/ 0 h 31"/>
                <a:gd name="T6" fmla="*/ 0 w 5"/>
                <a:gd name="T7" fmla="*/ 0 h 31"/>
                <a:gd name="T8" fmla="*/ 0 w 5"/>
                <a:gd name="T9" fmla="*/ 31 h 31"/>
                <a:gd name="T10" fmla="*/ 0 w 5"/>
                <a:gd name="T11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31">
                  <a:moveTo>
                    <a:pt x="0" y="31"/>
                  </a:moveTo>
                  <a:lnTo>
                    <a:pt x="5" y="31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31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3D0F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0" name="Freeform 29"/>
            <p:cNvSpPr>
              <a:spLocks/>
            </p:cNvSpPr>
            <p:nvPr/>
          </p:nvSpPr>
          <p:spPr bwMode="auto">
            <a:xfrm>
              <a:off x="6309" y="446"/>
              <a:ext cx="26" cy="31"/>
            </a:xfrm>
            <a:custGeom>
              <a:avLst/>
              <a:gdLst>
                <a:gd name="T0" fmla="*/ 9 w 11"/>
                <a:gd name="T1" fmla="*/ 10 h 13"/>
                <a:gd name="T2" fmla="*/ 6 w 11"/>
                <a:gd name="T3" fmla="*/ 11 h 13"/>
                <a:gd name="T4" fmla="*/ 2 w 11"/>
                <a:gd name="T5" fmla="*/ 6 h 13"/>
                <a:gd name="T6" fmla="*/ 6 w 11"/>
                <a:gd name="T7" fmla="*/ 2 h 13"/>
                <a:gd name="T8" fmla="*/ 9 w 11"/>
                <a:gd name="T9" fmla="*/ 3 h 13"/>
                <a:gd name="T10" fmla="*/ 10 w 11"/>
                <a:gd name="T11" fmla="*/ 3 h 13"/>
                <a:gd name="T12" fmla="*/ 11 w 11"/>
                <a:gd name="T13" fmla="*/ 2 h 13"/>
                <a:gd name="T14" fmla="*/ 11 w 11"/>
                <a:gd name="T15" fmla="*/ 2 h 13"/>
                <a:gd name="T16" fmla="*/ 6 w 11"/>
                <a:gd name="T17" fmla="*/ 0 h 13"/>
                <a:gd name="T18" fmla="*/ 1 w 11"/>
                <a:gd name="T19" fmla="*/ 2 h 13"/>
                <a:gd name="T20" fmla="*/ 0 w 11"/>
                <a:gd name="T21" fmla="*/ 6 h 13"/>
                <a:gd name="T22" fmla="*/ 6 w 11"/>
                <a:gd name="T23" fmla="*/ 13 h 13"/>
                <a:gd name="T24" fmla="*/ 11 w 11"/>
                <a:gd name="T25" fmla="*/ 11 h 13"/>
                <a:gd name="T26" fmla="*/ 11 w 11"/>
                <a:gd name="T27" fmla="*/ 11 h 13"/>
                <a:gd name="T28" fmla="*/ 10 w 11"/>
                <a:gd name="T29" fmla="*/ 9 h 13"/>
                <a:gd name="T30" fmla="*/ 9 w 11"/>
                <a:gd name="T31" fmla="*/ 1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" h="13">
                  <a:moveTo>
                    <a:pt x="9" y="10"/>
                  </a:moveTo>
                  <a:cubicBezTo>
                    <a:pt x="9" y="10"/>
                    <a:pt x="7" y="11"/>
                    <a:pt x="6" y="11"/>
                  </a:cubicBezTo>
                  <a:cubicBezTo>
                    <a:pt x="3" y="11"/>
                    <a:pt x="2" y="9"/>
                    <a:pt x="2" y="6"/>
                  </a:cubicBezTo>
                  <a:cubicBezTo>
                    <a:pt x="2" y="4"/>
                    <a:pt x="3" y="2"/>
                    <a:pt x="6" y="2"/>
                  </a:cubicBezTo>
                  <a:cubicBezTo>
                    <a:pt x="7" y="2"/>
                    <a:pt x="8" y="2"/>
                    <a:pt x="9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9" y="1"/>
                    <a:pt x="8" y="0"/>
                    <a:pt x="6" y="0"/>
                  </a:cubicBezTo>
                  <a:cubicBezTo>
                    <a:pt x="4" y="0"/>
                    <a:pt x="3" y="0"/>
                    <a:pt x="1" y="2"/>
                  </a:cubicBezTo>
                  <a:cubicBezTo>
                    <a:pt x="0" y="3"/>
                    <a:pt x="0" y="5"/>
                    <a:pt x="0" y="6"/>
                  </a:cubicBezTo>
                  <a:cubicBezTo>
                    <a:pt x="0" y="10"/>
                    <a:pt x="2" y="13"/>
                    <a:pt x="6" y="13"/>
                  </a:cubicBezTo>
                  <a:cubicBezTo>
                    <a:pt x="8" y="13"/>
                    <a:pt x="10" y="12"/>
                    <a:pt x="11" y="11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9" y="10"/>
                    <a:pt x="9" y="10"/>
                    <a:pt x="9" y="10"/>
                  </a:cubicBezTo>
                  <a:close/>
                </a:path>
              </a:pathLst>
            </a:custGeom>
            <a:solidFill>
              <a:srgbClr val="3D0F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1" name="Freeform 30"/>
            <p:cNvSpPr>
              <a:spLocks/>
            </p:cNvSpPr>
            <p:nvPr/>
          </p:nvSpPr>
          <p:spPr bwMode="auto">
            <a:xfrm>
              <a:off x="6354" y="446"/>
              <a:ext cx="26" cy="31"/>
            </a:xfrm>
            <a:custGeom>
              <a:avLst/>
              <a:gdLst>
                <a:gd name="T0" fmla="*/ 9 w 11"/>
                <a:gd name="T1" fmla="*/ 8 h 13"/>
                <a:gd name="T2" fmla="*/ 5 w 11"/>
                <a:gd name="T3" fmla="*/ 11 h 13"/>
                <a:gd name="T4" fmla="*/ 2 w 11"/>
                <a:gd name="T5" fmla="*/ 8 h 13"/>
                <a:gd name="T6" fmla="*/ 2 w 11"/>
                <a:gd name="T7" fmla="*/ 0 h 13"/>
                <a:gd name="T8" fmla="*/ 0 w 11"/>
                <a:gd name="T9" fmla="*/ 0 h 13"/>
                <a:gd name="T10" fmla="*/ 0 w 11"/>
                <a:gd name="T11" fmla="*/ 8 h 13"/>
                <a:gd name="T12" fmla="*/ 5 w 11"/>
                <a:gd name="T13" fmla="*/ 13 h 13"/>
                <a:gd name="T14" fmla="*/ 11 w 11"/>
                <a:gd name="T15" fmla="*/ 8 h 13"/>
                <a:gd name="T16" fmla="*/ 11 w 11"/>
                <a:gd name="T17" fmla="*/ 0 h 13"/>
                <a:gd name="T18" fmla="*/ 9 w 11"/>
                <a:gd name="T19" fmla="*/ 0 h 13"/>
                <a:gd name="T20" fmla="*/ 9 w 11"/>
                <a:gd name="T21" fmla="*/ 8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" h="13">
                  <a:moveTo>
                    <a:pt x="9" y="8"/>
                  </a:moveTo>
                  <a:cubicBezTo>
                    <a:pt x="9" y="10"/>
                    <a:pt x="7" y="11"/>
                    <a:pt x="5" y="11"/>
                  </a:cubicBezTo>
                  <a:cubicBezTo>
                    <a:pt x="4" y="11"/>
                    <a:pt x="2" y="10"/>
                    <a:pt x="2" y="8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11"/>
                    <a:pt x="3" y="13"/>
                    <a:pt x="5" y="13"/>
                  </a:cubicBezTo>
                  <a:cubicBezTo>
                    <a:pt x="8" y="13"/>
                    <a:pt x="11" y="11"/>
                    <a:pt x="11" y="8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8"/>
                    <a:pt x="9" y="8"/>
                    <a:pt x="9" y="8"/>
                  </a:cubicBezTo>
                  <a:close/>
                </a:path>
              </a:pathLst>
            </a:custGeom>
            <a:solidFill>
              <a:srgbClr val="3D0F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2" name="Freeform 31"/>
            <p:cNvSpPr>
              <a:spLocks/>
            </p:cNvSpPr>
            <p:nvPr/>
          </p:nvSpPr>
          <p:spPr bwMode="auto">
            <a:xfrm>
              <a:off x="6387" y="446"/>
              <a:ext cx="23" cy="31"/>
            </a:xfrm>
            <a:custGeom>
              <a:avLst/>
              <a:gdLst>
                <a:gd name="T0" fmla="*/ 19 w 23"/>
                <a:gd name="T1" fmla="*/ 21 h 31"/>
                <a:gd name="T2" fmla="*/ 2 w 23"/>
                <a:gd name="T3" fmla="*/ 0 h 31"/>
                <a:gd name="T4" fmla="*/ 0 w 23"/>
                <a:gd name="T5" fmla="*/ 0 h 31"/>
                <a:gd name="T6" fmla="*/ 0 w 23"/>
                <a:gd name="T7" fmla="*/ 31 h 31"/>
                <a:gd name="T8" fmla="*/ 4 w 23"/>
                <a:gd name="T9" fmla="*/ 31 h 31"/>
                <a:gd name="T10" fmla="*/ 4 w 23"/>
                <a:gd name="T11" fmla="*/ 10 h 31"/>
                <a:gd name="T12" fmla="*/ 21 w 23"/>
                <a:gd name="T13" fmla="*/ 31 h 31"/>
                <a:gd name="T14" fmla="*/ 23 w 23"/>
                <a:gd name="T15" fmla="*/ 31 h 31"/>
                <a:gd name="T16" fmla="*/ 23 w 23"/>
                <a:gd name="T17" fmla="*/ 0 h 31"/>
                <a:gd name="T18" fmla="*/ 19 w 23"/>
                <a:gd name="T19" fmla="*/ 0 h 31"/>
                <a:gd name="T20" fmla="*/ 19 w 23"/>
                <a:gd name="T21" fmla="*/ 21 h 31"/>
                <a:gd name="T22" fmla="*/ 19 w 23"/>
                <a:gd name="T23" fmla="*/ 2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31">
                  <a:moveTo>
                    <a:pt x="19" y="21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31"/>
                  </a:lnTo>
                  <a:lnTo>
                    <a:pt x="4" y="31"/>
                  </a:lnTo>
                  <a:lnTo>
                    <a:pt x="4" y="10"/>
                  </a:lnTo>
                  <a:lnTo>
                    <a:pt x="21" y="31"/>
                  </a:lnTo>
                  <a:lnTo>
                    <a:pt x="23" y="31"/>
                  </a:lnTo>
                  <a:lnTo>
                    <a:pt x="23" y="0"/>
                  </a:lnTo>
                  <a:lnTo>
                    <a:pt x="19" y="0"/>
                  </a:lnTo>
                  <a:lnTo>
                    <a:pt x="19" y="21"/>
                  </a:lnTo>
                  <a:lnTo>
                    <a:pt x="19" y="21"/>
                  </a:lnTo>
                  <a:close/>
                </a:path>
              </a:pathLst>
            </a:custGeom>
            <a:solidFill>
              <a:srgbClr val="3D0F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3" name="Freeform 32"/>
            <p:cNvSpPr>
              <a:spLocks/>
            </p:cNvSpPr>
            <p:nvPr/>
          </p:nvSpPr>
          <p:spPr bwMode="auto">
            <a:xfrm>
              <a:off x="6420" y="446"/>
              <a:ext cx="5" cy="31"/>
            </a:xfrm>
            <a:custGeom>
              <a:avLst/>
              <a:gdLst>
                <a:gd name="T0" fmla="*/ 0 w 5"/>
                <a:gd name="T1" fmla="*/ 31 h 31"/>
                <a:gd name="T2" fmla="*/ 5 w 5"/>
                <a:gd name="T3" fmla="*/ 31 h 31"/>
                <a:gd name="T4" fmla="*/ 5 w 5"/>
                <a:gd name="T5" fmla="*/ 0 h 31"/>
                <a:gd name="T6" fmla="*/ 0 w 5"/>
                <a:gd name="T7" fmla="*/ 0 h 31"/>
                <a:gd name="T8" fmla="*/ 0 w 5"/>
                <a:gd name="T9" fmla="*/ 31 h 31"/>
                <a:gd name="T10" fmla="*/ 0 w 5"/>
                <a:gd name="T11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31">
                  <a:moveTo>
                    <a:pt x="0" y="31"/>
                  </a:moveTo>
                  <a:lnTo>
                    <a:pt x="5" y="31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31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3D0F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4" name="Freeform 33"/>
            <p:cNvSpPr>
              <a:spLocks/>
            </p:cNvSpPr>
            <p:nvPr/>
          </p:nvSpPr>
          <p:spPr bwMode="auto">
            <a:xfrm>
              <a:off x="6429" y="446"/>
              <a:ext cx="29" cy="31"/>
            </a:xfrm>
            <a:custGeom>
              <a:avLst/>
              <a:gdLst>
                <a:gd name="T0" fmla="*/ 5 w 29"/>
                <a:gd name="T1" fmla="*/ 0 h 31"/>
                <a:gd name="T2" fmla="*/ 0 w 29"/>
                <a:gd name="T3" fmla="*/ 0 h 31"/>
                <a:gd name="T4" fmla="*/ 12 w 29"/>
                <a:gd name="T5" fmla="*/ 31 h 31"/>
                <a:gd name="T6" fmla="*/ 17 w 29"/>
                <a:gd name="T7" fmla="*/ 31 h 31"/>
                <a:gd name="T8" fmla="*/ 29 w 29"/>
                <a:gd name="T9" fmla="*/ 0 h 31"/>
                <a:gd name="T10" fmla="*/ 24 w 29"/>
                <a:gd name="T11" fmla="*/ 0 h 31"/>
                <a:gd name="T12" fmla="*/ 14 w 29"/>
                <a:gd name="T13" fmla="*/ 24 h 31"/>
                <a:gd name="T14" fmla="*/ 5 w 29"/>
                <a:gd name="T15" fmla="*/ 0 h 31"/>
                <a:gd name="T16" fmla="*/ 5 w 29"/>
                <a:gd name="T17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31">
                  <a:moveTo>
                    <a:pt x="5" y="0"/>
                  </a:moveTo>
                  <a:lnTo>
                    <a:pt x="0" y="0"/>
                  </a:lnTo>
                  <a:lnTo>
                    <a:pt x="12" y="31"/>
                  </a:lnTo>
                  <a:lnTo>
                    <a:pt x="17" y="31"/>
                  </a:lnTo>
                  <a:lnTo>
                    <a:pt x="29" y="0"/>
                  </a:lnTo>
                  <a:lnTo>
                    <a:pt x="24" y="0"/>
                  </a:lnTo>
                  <a:lnTo>
                    <a:pt x="14" y="24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3D0F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5" name="Freeform 34"/>
            <p:cNvSpPr>
              <a:spLocks/>
            </p:cNvSpPr>
            <p:nvPr/>
          </p:nvSpPr>
          <p:spPr bwMode="auto">
            <a:xfrm>
              <a:off x="6462" y="446"/>
              <a:ext cx="22" cy="31"/>
            </a:xfrm>
            <a:custGeom>
              <a:avLst/>
              <a:gdLst>
                <a:gd name="T0" fmla="*/ 5 w 22"/>
                <a:gd name="T1" fmla="*/ 17 h 31"/>
                <a:gd name="T2" fmla="*/ 22 w 22"/>
                <a:gd name="T3" fmla="*/ 17 h 31"/>
                <a:gd name="T4" fmla="*/ 22 w 22"/>
                <a:gd name="T5" fmla="*/ 12 h 31"/>
                <a:gd name="T6" fmla="*/ 5 w 22"/>
                <a:gd name="T7" fmla="*/ 12 h 31"/>
                <a:gd name="T8" fmla="*/ 5 w 22"/>
                <a:gd name="T9" fmla="*/ 5 h 31"/>
                <a:gd name="T10" fmla="*/ 22 w 22"/>
                <a:gd name="T11" fmla="*/ 5 h 31"/>
                <a:gd name="T12" fmla="*/ 22 w 22"/>
                <a:gd name="T13" fmla="*/ 0 h 31"/>
                <a:gd name="T14" fmla="*/ 0 w 22"/>
                <a:gd name="T15" fmla="*/ 0 h 31"/>
                <a:gd name="T16" fmla="*/ 0 w 22"/>
                <a:gd name="T17" fmla="*/ 31 h 31"/>
                <a:gd name="T18" fmla="*/ 22 w 22"/>
                <a:gd name="T19" fmla="*/ 31 h 31"/>
                <a:gd name="T20" fmla="*/ 22 w 22"/>
                <a:gd name="T21" fmla="*/ 26 h 31"/>
                <a:gd name="T22" fmla="*/ 5 w 22"/>
                <a:gd name="T23" fmla="*/ 26 h 31"/>
                <a:gd name="T24" fmla="*/ 5 w 22"/>
                <a:gd name="T25" fmla="*/ 17 h 31"/>
                <a:gd name="T26" fmla="*/ 5 w 22"/>
                <a:gd name="T27" fmla="*/ 1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" h="31">
                  <a:moveTo>
                    <a:pt x="5" y="17"/>
                  </a:moveTo>
                  <a:lnTo>
                    <a:pt x="22" y="17"/>
                  </a:lnTo>
                  <a:lnTo>
                    <a:pt x="22" y="12"/>
                  </a:lnTo>
                  <a:lnTo>
                    <a:pt x="5" y="12"/>
                  </a:lnTo>
                  <a:lnTo>
                    <a:pt x="5" y="5"/>
                  </a:lnTo>
                  <a:lnTo>
                    <a:pt x="22" y="5"/>
                  </a:lnTo>
                  <a:lnTo>
                    <a:pt x="22" y="0"/>
                  </a:lnTo>
                  <a:lnTo>
                    <a:pt x="0" y="0"/>
                  </a:lnTo>
                  <a:lnTo>
                    <a:pt x="0" y="31"/>
                  </a:lnTo>
                  <a:lnTo>
                    <a:pt x="22" y="31"/>
                  </a:lnTo>
                  <a:lnTo>
                    <a:pt x="22" y="26"/>
                  </a:lnTo>
                  <a:lnTo>
                    <a:pt x="5" y="26"/>
                  </a:lnTo>
                  <a:lnTo>
                    <a:pt x="5" y="17"/>
                  </a:lnTo>
                  <a:lnTo>
                    <a:pt x="5" y="17"/>
                  </a:lnTo>
                  <a:close/>
                </a:path>
              </a:pathLst>
            </a:custGeom>
            <a:solidFill>
              <a:srgbClr val="3D0F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6" name="Freeform 35"/>
            <p:cNvSpPr>
              <a:spLocks noEditPoints="1"/>
            </p:cNvSpPr>
            <p:nvPr/>
          </p:nvSpPr>
          <p:spPr bwMode="auto">
            <a:xfrm>
              <a:off x="6491" y="446"/>
              <a:ext cx="26" cy="31"/>
            </a:xfrm>
            <a:custGeom>
              <a:avLst/>
              <a:gdLst>
                <a:gd name="T0" fmla="*/ 10 w 11"/>
                <a:gd name="T1" fmla="*/ 4 h 13"/>
                <a:gd name="T2" fmla="*/ 6 w 11"/>
                <a:gd name="T3" fmla="*/ 0 h 13"/>
                <a:gd name="T4" fmla="*/ 0 w 11"/>
                <a:gd name="T5" fmla="*/ 0 h 13"/>
                <a:gd name="T6" fmla="*/ 0 w 11"/>
                <a:gd name="T7" fmla="*/ 13 h 13"/>
                <a:gd name="T8" fmla="*/ 2 w 11"/>
                <a:gd name="T9" fmla="*/ 13 h 13"/>
                <a:gd name="T10" fmla="*/ 2 w 11"/>
                <a:gd name="T11" fmla="*/ 8 h 13"/>
                <a:gd name="T12" fmla="*/ 4 w 11"/>
                <a:gd name="T13" fmla="*/ 8 h 13"/>
                <a:gd name="T14" fmla="*/ 8 w 11"/>
                <a:gd name="T15" fmla="*/ 13 h 13"/>
                <a:gd name="T16" fmla="*/ 11 w 11"/>
                <a:gd name="T17" fmla="*/ 13 h 13"/>
                <a:gd name="T18" fmla="*/ 7 w 11"/>
                <a:gd name="T19" fmla="*/ 8 h 13"/>
                <a:gd name="T20" fmla="*/ 10 w 11"/>
                <a:gd name="T21" fmla="*/ 4 h 13"/>
                <a:gd name="T22" fmla="*/ 2 w 11"/>
                <a:gd name="T23" fmla="*/ 2 h 13"/>
                <a:gd name="T24" fmla="*/ 6 w 11"/>
                <a:gd name="T25" fmla="*/ 2 h 13"/>
                <a:gd name="T26" fmla="*/ 8 w 11"/>
                <a:gd name="T27" fmla="*/ 4 h 13"/>
                <a:gd name="T28" fmla="*/ 6 w 11"/>
                <a:gd name="T29" fmla="*/ 6 h 13"/>
                <a:gd name="T30" fmla="*/ 2 w 11"/>
                <a:gd name="T31" fmla="*/ 6 h 13"/>
                <a:gd name="T32" fmla="*/ 2 w 11"/>
                <a:gd name="T33" fmla="*/ 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" h="13">
                  <a:moveTo>
                    <a:pt x="10" y="4"/>
                  </a:moveTo>
                  <a:cubicBezTo>
                    <a:pt x="10" y="2"/>
                    <a:pt x="9" y="0"/>
                    <a:pt x="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9" y="8"/>
                    <a:pt x="10" y="6"/>
                    <a:pt x="10" y="4"/>
                  </a:cubicBezTo>
                  <a:close/>
                  <a:moveTo>
                    <a:pt x="2" y="2"/>
                  </a:moveTo>
                  <a:cubicBezTo>
                    <a:pt x="6" y="2"/>
                    <a:pt x="6" y="2"/>
                    <a:pt x="6" y="2"/>
                  </a:cubicBezTo>
                  <a:cubicBezTo>
                    <a:pt x="7" y="2"/>
                    <a:pt x="8" y="3"/>
                    <a:pt x="8" y="4"/>
                  </a:cubicBezTo>
                  <a:cubicBezTo>
                    <a:pt x="8" y="5"/>
                    <a:pt x="7" y="6"/>
                    <a:pt x="6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2"/>
                    <a:pt x="2" y="2"/>
                    <a:pt x="2" y="2"/>
                  </a:cubicBezTo>
                  <a:close/>
                </a:path>
              </a:pathLst>
            </a:custGeom>
            <a:solidFill>
              <a:srgbClr val="3D0F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7" name="Freeform 36"/>
            <p:cNvSpPr>
              <a:spLocks/>
            </p:cNvSpPr>
            <p:nvPr/>
          </p:nvSpPr>
          <p:spPr bwMode="auto">
            <a:xfrm>
              <a:off x="6519" y="446"/>
              <a:ext cx="24" cy="31"/>
            </a:xfrm>
            <a:custGeom>
              <a:avLst/>
              <a:gdLst>
                <a:gd name="T0" fmla="*/ 5 w 10"/>
                <a:gd name="T1" fmla="*/ 5 h 13"/>
                <a:gd name="T2" fmla="*/ 2 w 10"/>
                <a:gd name="T3" fmla="*/ 3 h 13"/>
                <a:gd name="T4" fmla="*/ 5 w 10"/>
                <a:gd name="T5" fmla="*/ 2 h 13"/>
                <a:gd name="T6" fmla="*/ 8 w 10"/>
                <a:gd name="T7" fmla="*/ 3 h 13"/>
                <a:gd name="T8" fmla="*/ 9 w 10"/>
                <a:gd name="T9" fmla="*/ 3 h 13"/>
                <a:gd name="T10" fmla="*/ 10 w 10"/>
                <a:gd name="T11" fmla="*/ 2 h 13"/>
                <a:gd name="T12" fmla="*/ 10 w 10"/>
                <a:gd name="T13" fmla="*/ 2 h 13"/>
                <a:gd name="T14" fmla="*/ 5 w 10"/>
                <a:gd name="T15" fmla="*/ 0 h 13"/>
                <a:gd name="T16" fmla="*/ 1 w 10"/>
                <a:gd name="T17" fmla="*/ 1 h 13"/>
                <a:gd name="T18" fmla="*/ 0 w 10"/>
                <a:gd name="T19" fmla="*/ 3 h 13"/>
                <a:gd name="T20" fmla="*/ 5 w 10"/>
                <a:gd name="T21" fmla="*/ 7 h 13"/>
                <a:gd name="T22" fmla="*/ 8 w 10"/>
                <a:gd name="T23" fmla="*/ 9 h 13"/>
                <a:gd name="T24" fmla="*/ 5 w 10"/>
                <a:gd name="T25" fmla="*/ 11 h 13"/>
                <a:gd name="T26" fmla="*/ 2 w 10"/>
                <a:gd name="T27" fmla="*/ 9 h 13"/>
                <a:gd name="T28" fmla="*/ 1 w 10"/>
                <a:gd name="T29" fmla="*/ 9 h 13"/>
                <a:gd name="T30" fmla="*/ 0 w 10"/>
                <a:gd name="T31" fmla="*/ 10 h 13"/>
                <a:gd name="T32" fmla="*/ 0 w 10"/>
                <a:gd name="T33" fmla="*/ 10 h 13"/>
                <a:gd name="T34" fmla="*/ 5 w 10"/>
                <a:gd name="T35" fmla="*/ 13 h 13"/>
                <a:gd name="T36" fmla="*/ 10 w 10"/>
                <a:gd name="T37" fmla="*/ 9 h 13"/>
                <a:gd name="T38" fmla="*/ 5 w 10"/>
                <a:gd name="T39" fmla="*/ 5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" h="13">
                  <a:moveTo>
                    <a:pt x="5" y="5"/>
                  </a:moveTo>
                  <a:cubicBezTo>
                    <a:pt x="4" y="5"/>
                    <a:pt x="2" y="5"/>
                    <a:pt x="2" y="3"/>
                  </a:cubicBezTo>
                  <a:cubicBezTo>
                    <a:pt x="2" y="2"/>
                    <a:pt x="4" y="2"/>
                    <a:pt x="5" y="2"/>
                  </a:cubicBezTo>
                  <a:cubicBezTo>
                    <a:pt x="7" y="2"/>
                    <a:pt x="8" y="2"/>
                    <a:pt x="8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9" y="1"/>
                    <a:pt x="7" y="0"/>
                    <a:pt x="5" y="0"/>
                  </a:cubicBezTo>
                  <a:cubicBezTo>
                    <a:pt x="4" y="0"/>
                    <a:pt x="2" y="0"/>
                    <a:pt x="1" y="1"/>
                  </a:cubicBezTo>
                  <a:cubicBezTo>
                    <a:pt x="1" y="2"/>
                    <a:pt x="0" y="3"/>
                    <a:pt x="0" y="3"/>
                  </a:cubicBezTo>
                  <a:cubicBezTo>
                    <a:pt x="0" y="6"/>
                    <a:pt x="3" y="7"/>
                    <a:pt x="5" y="7"/>
                  </a:cubicBezTo>
                  <a:cubicBezTo>
                    <a:pt x="7" y="7"/>
                    <a:pt x="8" y="8"/>
                    <a:pt x="8" y="9"/>
                  </a:cubicBezTo>
                  <a:cubicBezTo>
                    <a:pt x="8" y="11"/>
                    <a:pt x="6" y="11"/>
                    <a:pt x="5" y="11"/>
                  </a:cubicBezTo>
                  <a:cubicBezTo>
                    <a:pt x="4" y="11"/>
                    <a:pt x="2" y="11"/>
                    <a:pt x="2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1" y="12"/>
                    <a:pt x="3" y="13"/>
                    <a:pt x="5" y="13"/>
                  </a:cubicBezTo>
                  <a:cubicBezTo>
                    <a:pt x="8" y="13"/>
                    <a:pt x="10" y="12"/>
                    <a:pt x="10" y="9"/>
                  </a:cubicBezTo>
                  <a:cubicBezTo>
                    <a:pt x="10" y="6"/>
                    <a:pt x="8" y="6"/>
                    <a:pt x="5" y="5"/>
                  </a:cubicBezTo>
                  <a:close/>
                </a:path>
              </a:pathLst>
            </a:custGeom>
            <a:solidFill>
              <a:srgbClr val="3D0F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8" name="Freeform 37"/>
            <p:cNvSpPr>
              <a:spLocks/>
            </p:cNvSpPr>
            <p:nvPr/>
          </p:nvSpPr>
          <p:spPr bwMode="auto">
            <a:xfrm>
              <a:off x="6550" y="446"/>
              <a:ext cx="5" cy="31"/>
            </a:xfrm>
            <a:custGeom>
              <a:avLst/>
              <a:gdLst>
                <a:gd name="T0" fmla="*/ 0 w 5"/>
                <a:gd name="T1" fmla="*/ 31 h 31"/>
                <a:gd name="T2" fmla="*/ 5 w 5"/>
                <a:gd name="T3" fmla="*/ 31 h 31"/>
                <a:gd name="T4" fmla="*/ 5 w 5"/>
                <a:gd name="T5" fmla="*/ 0 h 31"/>
                <a:gd name="T6" fmla="*/ 0 w 5"/>
                <a:gd name="T7" fmla="*/ 0 h 31"/>
                <a:gd name="T8" fmla="*/ 0 w 5"/>
                <a:gd name="T9" fmla="*/ 31 h 31"/>
                <a:gd name="T10" fmla="*/ 0 w 5"/>
                <a:gd name="T11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31">
                  <a:moveTo>
                    <a:pt x="0" y="31"/>
                  </a:moveTo>
                  <a:lnTo>
                    <a:pt x="5" y="31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31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3D0F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9" name="Freeform 38"/>
            <p:cNvSpPr>
              <a:spLocks/>
            </p:cNvSpPr>
            <p:nvPr/>
          </p:nvSpPr>
          <p:spPr bwMode="auto">
            <a:xfrm>
              <a:off x="6559" y="446"/>
              <a:ext cx="50" cy="31"/>
            </a:xfrm>
            <a:custGeom>
              <a:avLst/>
              <a:gdLst>
                <a:gd name="T0" fmla="*/ 29 w 50"/>
                <a:gd name="T1" fmla="*/ 0 h 31"/>
                <a:gd name="T2" fmla="*/ 0 w 50"/>
                <a:gd name="T3" fmla="*/ 0 h 31"/>
                <a:gd name="T4" fmla="*/ 0 w 50"/>
                <a:gd name="T5" fmla="*/ 5 h 31"/>
                <a:gd name="T6" fmla="*/ 10 w 50"/>
                <a:gd name="T7" fmla="*/ 5 h 31"/>
                <a:gd name="T8" fmla="*/ 10 w 50"/>
                <a:gd name="T9" fmla="*/ 31 h 31"/>
                <a:gd name="T10" fmla="*/ 15 w 50"/>
                <a:gd name="T11" fmla="*/ 31 h 31"/>
                <a:gd name="T12" fmla="*/ 15 w 50"/>
                <a:gd name="T13" fmla="*/ 5 h 31"/>
                <a:gd name="T14" fmla="*/ 24 w 50"/>
                <a:gd name="T15" fmla="*/ 5 h 31"/>
                <a:gd name="T16" fmla="*/ 33 w 50"/>
                <a:gd name="T17" fmla="*/ 19 h 31"/>
                <a:gd name="T18" fmla="*/ 33 w 50"/>
                <a:gd name="T19" fmla="*/ 31 h 31"/>
                <a:gd name="T20" fmla="*/ 38 w 50"/>
                <a:gd name="T21" fmla="*/ 31 h 31"/>
                <a:gd name="T22" fmla="*/ 38 w 50"/>
                <a:gd name="T23" fmla="*/ 19 h 31"/>
                <a:gd name="T24" fmla="*/ 50 w 50"/>
                <a:gd name="T25" fmla="*/ 3 h 31"/>
                <a:gd name="T26" fmla="*/ 50 w 50"/>
                <a:gd name="T27" fmla="*/ 0 h 31"/>
                <a:gd name="T28" fmla="*/ 50 w 50"/>
                <a:gd name="T29" fmla="*/ 0 h 31"/>
                <a:gd name="T30" fmla="*/ 45 w 50"/>
                <a:gd name="T31" fmla="*/ 0 h 31"/>
                <a:gd name="T32" fmla="*/ 36 w 50"/>
                <a:gd name="T33" fmla="*/ 14 h 31"/>
                <a:gd name="T34" fmla="*/ 29 w 50"/>
                <a:gd name="T35" fmla="*/ 0 h 31"/>
                <a:gd name="T36" fmla="*/ 29 w 50"/>
                <a:gd name="T37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0" h="31">
                  <a:moveTo>
                    <a:pt x="29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10" y="5"/>
                  </a:lnTo>
                  <a:lnTo>
                    <a:pt x="10" y="31"/>
                  </a:lnTo>
                  <a:lnTo>
                    <a:pt x="15" y="31"/>
                  </a:lnTo>
                  <a:lnTo>
                    <a:pt x="15" y="5"/>
                  </a:lnTo>
                  <a:lnTo>
                    <a:pt x="24" y="5"/>
                  </a:lnTo>
                  <a:lnTo>
                    <a:pt x="33" y="19"/>
                  </a:lnTo>
                  <a:lnTo>
                    <a:pt x="33" y="31"/>
                  </a:lnTo>
                  <a:lnTo>
                    <a:pt x="38" y="31"/>
                  </a:lnTo>
                  <a:lnTo>
                    <a:pt x="38" y="19"/>
                  </a:lnTo>
                  <a:lnTo>
                    <a:pt x="50" y="3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45" y="0"/>
                  </a:lnTo>
                  <a:lnTo>
                    <a:pt x="36" y="14"/>
                  </a:lnTo>
                  <a:lnTo>
                    <a:pt x="29" y="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3D0F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0" name="Freeform 39"/>
            <p:cNvSpPr>
              <a:spLocks/>
            </p:cNvSpPr>
            <p:nvPr/>
          </p:nvSpPr>
          <p:spPr bwMode="auto">
            <a:xfrm>
              <a:off x="6443" y="200"/>
              <a:ext cx="166" cy="211"/>
            </a:xfrm>
            <a:custGeom>
              <a:avLst/>
              <a:gdLst>
                <a:gd name="T0" fmla="*/ 70 w 70"/>
                <a:gd name="T1" fmla="*/ 0 h 89"/>
                <a:gd name="T2" fmla="*/ 70 w 70"/>
                <a:gd name="T3" fmla="*/ 55 h 89"/>
                <a:gd name="T4" fmla="*/ 37 w 70"/>
                <a:gd name="T5" fmla="*/ 89 h 89"/>
                <a:gd name="T6" fmla="*/ 0 w 70"/>
                <a:gd name="T7" fmla="*/ 55 h 89"/>
                <a:gd name="T8" fmla="*/ 0 w 70"/>
                <a:gd name="T9" fmla="*/ 0 h 89"/>
                <a:gd name="T10" fmla="*/ 16 w 70"/>
                <a:gd name="T11" fmla="*/ 0 h 89"/>
                <a:gd name="T12" fmla="*/ 16 w 70"/>
                <a:gd name="T13" fmla="*/ 56 h 89"/>
                <a:gd name="T14" fmla="*/ 38 w 70"/>
                <a:gd name="T15" fmla="*/ 81 h 89"/>
                <a:gd name="T16" fmla="*/ 60 w 70"/>
                <a:gd name="T17" fmla="*/ 56 h 89"/>
                <a:gd name="T18" fmla="*/ 60 w 70"/>
                <a:gd name="T19" fmla="*/ 0 h 89"/>
                <a:gd name="T20" fmla="*/ 70 w 70"/>
                <a:gd name="T21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89">
                  <a:moveTo>
                    <a:pt x="70" y="0"/>
                  </a:moveTo>
                  <a:cubicBezTo>
                    <a:pt x="70" y="55"/>
                    <a:pt x="70" y="55"/>
                    <a:pt x="70" y="55"/>
                  </a:cubicBezTo>
                  <a:cubicBezTo>
                    <a:pt x="70" y="84"/>
                    <a:pt x="47" y="89"/>
                    <a:pt x="37" y="89"/>
                  </a:cubicBezTo>
                  <a:cubicBezTo>
                    <a:pt x="19" y="89"/>
                    <a:pt x="0" y="83"/>
                    <a:pt x="0" y="5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56"/>
                    <a:pt x="16" y="56"/>
                    <a:pt x="16" y="56"/>
                  </a:cubicBezTo>
                  <a:cubicBezTo>
                    <a:pt x="16" y="72"/>
                    <a:pt x="24" y="81"/>
                    <a:pt x="38" y="81"/>
                  </a:cubicBezTo>
                  <a:cubicBezTo>
                    <a:pt x="50" y="81"/>
                    <a:pt x="60" y="73"/>
                    <a:pt x="60" y="56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70" y="0"/>
                    <a:pt x="70" y="0"/>
                    <a:pt x="70" y="0"/>
                  </a:cubicBezTo>
                  <a:close/>
                </a:path>
              </a:pathLst>
            </a:custGeom>
            <a:solidFill>
              <a:srgbClr val="3D0F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1" name="Freeform 40"/>
            <p:cNvSpPr>
              <a:spLocks/>
            </p:cNvSpPr>
            <p:nvPr/>
          </p:nvSpPr>
          <p:spPr bwMode="auto">
            <a:xfrm>
              <a:off x="6219" y="198"/>
              <a:ext cx="194" cy="213"/>
            </a:xfrm>
            <a:custGeom>
              <a:avLst/>
              <a:gdLst>
                <a:gd name="T0" fmla="*/ 47 w 82"/>
                <a:gd name="T1" fmla="*/ 90 h 90"/>
                <a:gd name="T2" fmla="*/ 0 w 82"/>
                <a:gd name="T3" fmla="*/ 46 h 90"/>
                <a:gd name="T4" fmla="*/ 49 w 82"/>
                <a:gd name="T5" fmla="*/ 0 h 90"/>
                <a:gd name="T6" fmla="*/ 75 w 82"/>
                <a:gd name="T7" fmla="*/ 10 h 90"/>
                <a:gd name="T8" fmla="*/ 82 w 82"/>
                <a:gd name="T9" fmla="*/ 21 h 90"/>
                <a:gd name="T10" fmla="*/ 73 w 82"/>
                <a:gd name="T11" fmla="*/ 30 h 90"/>
                <a:gd name="T12" fmla="*/ 64 w 82"/>
                <a:gd name="T13" fmla="*/ 21 h 90"/>
                <a:gd name="T14" fmla="*/ 67 w 82"/>
                <a:gd name="T15" fmla="*/ 15 h 90"/>
                <a:gd name="T16" fmla="*/ 49 w 82"/>
                <a:gd name="T17" fmla="*/ 8 h 90"/>
                <a:gd name="T18" fmla="*/ 16 w 82"/>
                <a:gd name="T19" fmla="*/ 45 h 90"/>
                <a:gd name="T20" fmla="*/ 51 w 82"/>
                <a:gd name="T21" fmla="*/ 83 h 90"/>
                <a:gd name="T22" fmla="*/ 79 w 82"/>
                <a:gd name="T23" fmla="*/ 72 h 90"/>
                <a:gd name="T24" fmla="*/ 82 w 82"/>
                <a:gd name="T25" fmla="*/ 76 h 90"/>
                <a:gd name="T26" fmla="*/ 47 w 82"/>
                <a:gd name="T27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2" h="90">
                  <a:moveTo>
                    <a:pt x="47" y="90"/>
                  </a:moveTo>
                  <a:cubicBezTo>
                    <a:pt x="18" y="90"/>
                    <a:pt x="0" y="70"/>
                    <a:pt x="0" y="46"/>
                  </a:cubicBezTo>
                  <a:cubicBezTo>
                    <a:pt x="0" y="22"/>
                    <a:pt x="19" y="0"/>
                    <a:pt x="49" y="0"/>
                  </a:cubicBezTo>
                  <a:cubicBezTo>
                    <a:pt x="57" y="0"/>
                    <a:pt x="68" y="3"/>
                    <a:pt x="75" y="10"/>
                  </a:cubicBezTo>
                  <a:cubicBezTo>
                    <a:pt x="79" y="13"/>
                    <a:pt x="82" y="17"/>
                    <a:pt x="82" y="21"/>
                  </a:cubicBezTo>
                  <a:cubicBezTo>
                    <a:pt x="82" y="26"/>
                    <a:pt x="78" y="30"/>
                    <a:pt x="73" y="30"/>
                  </a:cubicBezTo>
                  <a:cubicBezTo>
                    <a:pt x="68" y="30"/>
                    <a:pt x="64" y="26"/>
                    <a:pt x="64" y="21"/>
                  </a:cubicBezTo>
                  <a:cubicBezTo>
                    <a:pt x="64" y="19"/>
                    <a:pt x="65" y="17"/>
                    <a:pt x="67" y="15"/>
                  </a:cubicBezTo>
                  <a:cubicBezTo>
                    <a:pt x="63" y="10"/>
                    <a:pt x="55" y="8"/>
                    <a:pt x="49" y="8"/>
                  </a:cubicBezTo>
                  <a:cubicBezTo>
                    <a:pt x="28" y="8"/>
                    <a:pt x="16" y="27"/>
                    <a:pt x="16" y="45"/>
                  </a:cubicBezTo>
                  <a:cubicBezTo>
                    <a:pt x="16" y="65"/>
                    <a:pt x="30" y="83"/>
                    <a:pt x="51" y="83"/>
                  </a:cubicBezTo>
                  <a:cubicBezTo>
                    <a:pt x="61" y="83"/>
                    <a:pt x="70" y="78"/>
                    <a:pt x="79" y="72"/>
                  </a:cubicBezTo>
                  <a:cubicBezTo>
                    <a:pt x="82" y="76"/>
                    <a:pt x="82" y="76"/>
                    <a:pt x="82" y="76"/>
                  </a:cubicBezTo>
                  <a:cubicBezTo>
                    <a:pt x="73" y="86"/>
                    <a:pt x="59" y="90"/>
                    <a:pt x="47" y="90"/>
                  </a:cubicBezTo>
                  <a:close/>
                </a:path>
              </a:pathLst>
            </a:custGeom>
            <a:solidFill>
              <a:srgbClr val="3D0F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2" name="Freeform 41"/>
            <p:cNvSpPr>
              <a:spLocks noEditPoints="1"/>
            </p:cNvSpPr>
            <p:nvPr/>
          </p:nvSpPr>
          <p:spPr bwMode="auto">
            <a:xfrm>
              <a:off x="6027" y="200"/>
              <a:ext cx="189" cy="208"/>
            </a:xfrm>
            <a:custGeom>
              <a:avLst/>
              <a:gdLst>
                <a:gd name="T0" fmla="*/ 149 w 189"/>
                <a:gd name="T1" fmla="*/ 206 h 208"/>
                <a:gd name="T2" fmla="*/ 189 w 189"/>
                <a:gd name="T3" fmla="*/ 206 h 208"/>
                <a:gd name="T4" fmla="*/ 109 w 189"/>
                <a:gd name="T5" fmla="*/ 0 h 208"/>
                <a:gd name="T6" fmla="*/ 78 w 189"/>
                <a:gd name="T7" fmla="*/ 0 h 208"/>
                <a:gd name="T8" fmla="*/ 0 w 189"/>
                <a:gd name="T9" fmla="*/ 208 h 208"/>
                <a:gd name="T10" fmla="*/ 22 w 189"/>
                <a:gd name="T11" fmla="*/ 208 h 208"/>
                <a:gd name="T12" fmla="*/ 43 w 189"/>
                <a:gd name="T13" fmla="*/ 147 h 208"/>
                <a:gd name="T14" fmla="*/ 128 w 189"/>
                <a:gd name="T15" fmla="*/ 147 h 208"/>
                <a:gd name="T16" fmla="*/ 149 w 189"/>
                <a:gd name="T17" fmla="*/ 206 h 208"/>
                <a:gd name="T18" fmla="*/ 149 w 189"/>
                <a:gd name="T19" fmla="*/ 206 h 208"/>
                <a:gd name="T20" fmla="*/ 50 w 189"/>
                <a:gd name="T21" fmla="*/ 130 h 208"/>
                <a:gd name="T22" fmla="*/ 85 w 189"/>
                <a:gd name="T23" fmla="*/ 33 h 208"/>
                <a:gd name="T24" fmla="*/ 121 w 189"/>
                <a:gd name="T25" fmla="*/ 130 h 208"/>
                <a:gd name="T26" fmla="*/ 50 w 189"/>
                <a:gd name="T27" fmla="*/ 130 h 208"/>
                <a:gd name="T28" fmla="*/ 50 w 189"/>
                <a:gd name="T29" fmla="*/ 130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9" h="208">
                  <a:moveTo>
                    <a:pt x="149" y="206"/>
                  </a:moveTo>
                  <a:lnTo>
                    <a:pt x="189" y="206"/>
                  </a:lnTo>
                  <a:lnTo>
                    <a:pt x="109" y="0"/>
                  </a:lnTo>
                  <a:lnTo>
                    <a:pt x="78" y="0"/>
                  </a:lnTo>
                  <a:lnTo>
                    <a:pt x="0" y="208"/>
                  </a:lnTo>
                  <a:lnTo>
                    <a:pt x="22" y="208"/>
                  </a:lnTo>
                  <a:lnTo>
                    <a:pt x="43" y="147"/>
                  </a:lnTo>
                  <a:lnTo>
                    <a:pt x="128" y="147"/>
                  </a:lnTo>
                  <a:lnTo>
                    <a:pt x="149" y="206"/>
                  </a:lnTo>
                  <a:lnTo>
                    <a:pt x="149" y="206"/>
                  </a:lnTo>
                  <a:close/>
                  <a:moveTo>
                    <a:pt x="50" y="130"/>
                  </a:moveTo>
                  <a:lnTo>
                    <a:pt x="85" y="33"/>
                  </a:lnTo>
                  <a:lnTo>
                    <a:pt x="121" y="130"/>
                  </a:lnTo>
                  <a:lnTo>
                    <a:pt x="50" y="130"/>
                  </a:lnTo>
                  <a:lnTo>
                    <a:pt x="50" y="130"/>
                  </a:lnTo>
                  <a:close/>
                </a:path>
              </a:pathLst>
            </a:custGeom>
            <a:solidFill>
              <a:srgbClr val="3D0F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30884" y="1892300"/>
            <a:ext cx="6506635" cy="3778250"/>
          </a:xfrm>
        </p:spPr>
        <p:txBody>
          <a:bodyPr/>
          <a:lstStyle>
            <a:lvl1pPr>
              <a:defRPr sz="253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9042" y="1892300"/>
            <a:ext cx="3932767" cy="377825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" name="Title 1"/>
          <p:cNvSpPr>
            <a:spLocks noGrp="1"/>
          </p:cNvSpPr>
          <p:nvPr>
            <p:ph type="title" hasCustomPrompt="1"/>
          </p:nvPr>
        </p:nvSpPr>
        <p:spPr>
          <a:xfrm>
            <a:off x="587829" y="649022"/>
            <a:ext cx="9588284" cy="493981"/>
          </a:xfrm>
        </p:spPr>
        <p:txBody>
          <a:bodyPr>
            <a:spAutoFit/>
          </a:bodyPr>
          <a:lstStyle>
            <a:lvl1pPr>
              <a:defRPr sz="2900" b="1">
                <a:solidFill>
                  <a:srgbClr val="3D393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Heading</a:t>
            </a:r>
            <a:endParaRPr lang="en-AU" dirty="0"/>
          </a:p>
        </p:txBody>
      </p:sp>
      <p:sp>
        <p:nvSpPr>
          <p:cNvPr id="4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587829" y="6510471"/>
            <a:ext cx="445634" cy="246221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algn="l">
              <a:defRPr sz="1000">
                <a:solidFill>
                  <a:srgbClr val="3D393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E342156-855A-4B6E-A71F-7B89E5399B5E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6572569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"/>
          <p:cNvGrpSpPr>
            <a:grpSpLocks noChangeAspect="1"/>
          </p:cNvGrpSpPr>
          <p:nvPr/>
        </p:nvGrpSpPr>
        <p:grpSpPr bwMode="auto">
          <a:xfrm>
            <a:off x="0" y="-9526"/>
            <a:ext cx="12192000" cy="6876575"/>
            <a:chOff x="0" y="-6"/>
            <a:chExt cx="6810" cy="3841"/>
          </a:xfrm>
        </p:grpSpPr>
        <p:sp>
          <p:nvSpPr>
            <p:cNvPr id="46" name="AutoShape 3"/>
            <p:cNvSpPr>
              <a:spLocks noChangeAspect="1" noChangeArrowheads="1" noTextEdit="1"/>
            </p:cNvSpPr>
            <p:nvPr/>
          </p:nvSpPr>
          <p:spPr bwMode="auto">
            <a:xfrm>
              <a:off x="0" y="-6"/>
              <a:ext cx="6810" cy="38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" name="Freeform 5"/>
            <p:cNvSpPr>
              <a:spLocks/>
            </p:cNvSpPr>
            <p:nvPr/>
          </p:nvSpPr>
          <p:spPr bwMode="auto">
            <a:xfrm>
              <a:off x="0" y="-4"/>
              <a:ext cx="3672" cy="273"/>
            </a:xfrm>
            <a:custGeom>
              <a:avLst/>
              <a:gdLst>
                <a:gd name="T0" fmla="*/ 0 w 3672"/>
                <a:gd name="T1" fmla="*/ 0 h 273"/>
                <a:gd name="T2" fmla="*/ 0 w 3672"/>
                <a:gd name="T3" fmla="*/ 273 h 273"/>
                <a:gd name="T4" fmla="*/ 3405 w 3672"/>
                <a:gd name="T5" fmla="*/ 273 h 273"/>
                <a:gd name="T6" fmla="*/ 3672 w 3672"/>
                <a:gd name="T7" fmla="*/ 0 h 273"/>
                <a:gd name="T8" fmla="*/ 0 w 3672"/>
                <a:gd name="T9" fmla="*/ 0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72" h="273">
                  <a:moveTo>
                    <a:pt x="0" y="0"/>
                  </a:moveTo>
                  <a:lnTo>
                    <a:pt x="0" y="273"/>
                  </a:lnTo>
                  <a:lnTo>
                    <a:pt x="3405" y="273"/>
                  </a:lnTo>
                  <a:lnTo>
                    <a:pt x="367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E3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7" name="Freeform 6"/>
            <p:cNvSpPr>
              <a:spLocks/>
            </p:cNvSpPr>
            <p:nvPr/>
          </p:nvSpPr>
          <p:spPr bwMode="auto">
            <a:xfrm>
              <a:off x="0" y="-4"/>
              <a:ext cx="3672" cy="273"/>
            </a:xfrm>
            <a:custGeom>
              <a:avLst/>
              <a:gdLst>
                <a:gd name="T0" fmla="*/ 0 w 3672"/>
                <a:gd name="T1" fmla="*/ 0 h 273"/>
                <a:gd name="T2" fmla="*/ 0 w 3672"/>
                <a:gd name="T3" fmla="*/ 273 h 273"/>
                <a:gd name="T4" fmla="*/ 3405 w 3672"/>
                <a:gd name="T5" fmla="*/ 273 h 273"/>
                <a:gd name="T6" fmla="*/ 3672 w 3672"/>
                <a:gd name="T7" fmla="*/ 0 h 273"/>
                <a:gd name="T8" fmla="*/ 0 w 3672"/>
                <a:gd name="T9" fmla="*/ 0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72" h="273">
                  <a:moveTo>
                    <a:pt x="0" y="0"/>
                  </a:moveTo>
                  <a:lnTo>
                    <a:pt x="0" y="273"/>
                  </a:lnTo>
                  <a:lnTo>
                    <a:pt x="3405" y="273"/>
                  </a:lnTo>
                  <a:lnTo>
                    <a:pt x="3672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8" name="Freeform 7"/>
            <p:cNvSpPr>
              <a:spLocks/>
            </p:cNvSpPr>
            <p:nvPr/>
          </p:nvSpPr>
          <p:spPr bwMode="auto">
            <a:xfrm>
              <a:off x="3405" y="3563"/>
              <a:ext cx="3405" cy="270"/>
            </a:xfrm>
            <a:custGeom>
              <a:avLst/>
              <a:gdLst>
                <a:gd name="T0" fmla="*/ 3405 w 3405"/>
                <a:gd name="T1" fmla="*/ 270 h 270"/>
                <a:gd name="T2" fmla="*/ 3405 w 3405"/>
                <a:gd name="T3" fmla="*/ 0 h 270"/>
                <a:gd name="T4" fmla="*/ 267 w 3405"/>
                <a:gd name="T5" fmla="*/ 0 h 270"/>
                <a:gd name="T6" fmla="*/ 0 w 3405"/>
                <a:gd name="T7" fmla="*/ 270 h 270"/>
                <a:gd name="T8" fmla="*/ 3405 w 3405"/>
                <a:gd name="T9" fmla="*/ 270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05" h="270">
                  <a:moveTo>
                    <a:pt x="3405" y="270"/>
                  </a:moveTo>
                  <a:lnTo>
                    <a:pt x="3405" y="0"/>
                  </a:lnTo>
                  <a:lnTo>
                    <a:pt x="267" y="0"/>
                  </a:lnTo>
                  <a:lnTo>
                    <a:pt x="0" y="270"/>
                  </a:lnTo>
                  <a:lnTo>
                    <a:pt x="3405" y="270"/>
                  </a:lnTo>
                  <a:close/>
                </a:path>
              </a:pathLst>
            </a:custGeom>
            <a:solidFill>
              <a:srgbClr val="E8E3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9" name="Freeform 8"/>
            <p:cNvSpPr>
              <a:spLocks/>
            </p:cNvSpPr>
            <p:nvPr/>
          </p:nvSpPr>
          <p:spPr bwMode="auto">
            <a:xfrm>
              <a:off x="3405" y="3563"/>
              <a:ext cx="3405" cy="270"/>
            </a:xfrm>
            <a:custGeom>
              <a:avLst/>
              <a:gdLst>
                <a:gd name="T0" fmla="*/ 3405 w 3405"/>
                <a:gd name="T1" fmla="*/ 270 h 270"/>
                <a:gd name="T2" fmla="*/ 3405 w 3405"/>
                <a:gd name="T3" fmla="*/ 0 h 270"/>
                <a:gd name="T4" fmla="*/ 267 w 3405"/>
                <a:gd name="T5" fmla="*/ 0 h 270"/>
                <a:gd name="T6" fmla="*/ 0 w 3405"/>
                <a:gd name="T7" fmla="*/ 270 h 270"/>
                <a:gd name="T8" fmla="*/ 3405 w 3405"/>
                <a:gd name="T9" fmla="*/ 270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05" h="270">
                  <a:moveTo>
                    <a:pt x="3405" y="270"/>
                  </a:moveTo>
                  <a:lnTo>
                    <a:pt x="3405" y="0"/>
                  </a:lnTo>
                  <a:lnTo>
                    <a:pt x="267" y="0"/>
                  </a:lnTo>
                  <a:lnTo>
                    <a:pt x="0" y="270"/>
                  </a:lnTo>
                  <a:lnTo>
                    <a:pt x="3405" y="27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0" name="Freeform 9"/>
            <p:cNvSpPr>
              <a:spLocks/>
            </p:cNvSpPr>
            <p:nvPr/>
          </p:nvSpPr>
          <p:spPr bwMode="auto">
            <a:xfrm>
              <a:off x="5822" y="200"/>
              <a:ext cx="165" cy="213"/>
            </a:xfrm>
            <a:custGeom>
              <a:avLst/>
              <a:gdLst>
                <a:gd name="T0" fmla="*/ 70 w 70"/>
                <a:gd name="T1" fmla="*/ 0 h 90"/>
                <a:gd name="T2" fmla="*/ 70 w 70"/>
                <a:gd name="T3" fmla="*/ 40 h 90"/>
                <a:gd name="T4" fmla="*/ 35 w 70"/>
                <a:gd name="T5" fmla="*/ 90 h 90"/>
                <a:gd name="T6" fmla="*/ 0 w 70"/>
                <a:gd name="T7" fmla="*/ 40 h 90"/>
                <a:gd name="T8" fmla="*/ 0 w 70"/>
                <a:gd name="T9" fmla="*/ 0 h 90"/>
                <a:gd name="T10" fmla="*/ 70 w 70"/>
                <a:gd name="T11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0" h="90">
                  <a:moveTo>
                    <a:pt x="70" y="0"/>
                  </a:moveTo>
                  <a:cubicBezTo>
                    <a:pt x="70" y="40"/>
                    <a:pt x="70" y="40"/>
                    <a:pt x="70" y="40"/>
                  </a:cubicBezTo>
                  <a:cubicBezTo>
                    <a:pt x="70" y="60"/>
                    <a:pt x="57" y="82"/>
                    <a:pt x="35" y="90"/>
                  </a:cubicBezTo>
                  <a:cubicBezTo>
                    <a:pt x="13" y="82"/>
                    <a:pt x="0" y="60"/>
                    <a:pt x="0" y="4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0" y="0"/>
                    <a:pt x="70" y="0"/>
                    <a:pt x="70" y="0"/>
                  </a:cubicBezTo>
                  <a:close/>
                </a:path>
              </a:pathLst>
            </a:custGeom>
            <a:solidFill>
              <a:srgbClr val="F212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1" name="Freeform 10"/>
            <p:cNvSpPr>
              <a:spLocks/>
            </p:cNvSpPr>
            <p:nvPr/>
          </p:nvSpPr>
          <p:spPr bwMode="auto">
            <a:xfrm>
              <a:off x="5852" y="226"/>
              <a:ext cx="104" cy="137"/>
            </a:xfrm>
            <a:custGeom>
              <a:avLst/>
              <a:gdLst>
                <a:gd name="T0" fmla="*/ 0 w 104"/>
                <a:gd name="T1" fmla="*/ 69 h 137"/>
                <a:gd name="T2" fmla="*/ 52 w 104"/>
                <a:gd name="T3" fmla="*/ 0 h 137"/>
                <a:gd name="T4" fmla="*/ 104 w 104"/>
                <a:gd name="T5" fmla="*/ 69 h 137"/>
                <a:gd name="T6" fmla="*/ 52 w 104"/>
                <a:gd name="T7" fmla="*/ 137 h 137"/>
                <a:gd name="T8" fmla="*/ 0 w 104"/>
                <a:gd name="T9" fmla="*/ 69 h 137"/>
                <a:gd name="T10" fmla="*/ 0 w 104"/>
                <a:gd name="T11" fmla="*/ 69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4" h="137">
                  <a:moveTo>
                    <a:pt x="0" y="69"/>
                  </a:moveTo>
                  <a:lnTo>
                    <a:pt x="52" y="0"/>
                  </a:lnTo>
                  <a:lnTo>
                    <a:pt x="104" y="69"/>
                  </a:lnTo>
                  <a:lnTo>
                    <a:pt x="52" y="137"/>
                  </a:lnTo>
                  <a:lnTo>
                    <a:pt x="0" y="69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2" name="Freeform 11"/>
            <p:cNvSpPr>
              <a:spLocks/>
            </p:cNvSpPr>
            <p:nvPr/>
          </p:nvSpPr>
          <p:spPr bwMode="auto">
            <a:xfrm>
              <a:off x="5867" y="254"/>
              <a:ext cx="75" cy="90"/>
            </a:xfrm>
            <a:custGeom>
              <a:avLst/>
              <a:gdLst>
                <a:gd name="T0" fmla="*/ 14 w 32"/>
                <a:gd name="T1" fmla="*/ 21 h 38"/>
                <a:gd name="T2" fmla="*/ 16 w 32"/>
                <a:gd name="T3" fmla="*/ 38 h 38"/>
                <a:gd name="T4" fmla="*/ 16 w 32"/>
                <a:gd name="T5" fmla="*/ 38 h 38"/>
                <a:gd name="T6" fmla="*/ 16 w 32"/>
                <a:gd name="T7" fmla="*/ 38 h 38"/>
                <a:gd name="T8" fmla="*/ 18 w 32"/>
                <a:gd name="T9" fmla="*/ 21 h 38"/>
                <a:gd name="T10" fmla="*/ 18 w 32"/>
                <a:gd name="T11" fmla="*/ 19 h 38"/>
                <a:gd name="T12" fmla="*/ 25 w 32"/>
                <a:gd name="T13" fmla="*/ 19 h 38"/>
                <a:gd name="T14" fmla="*/ 25 w 32"/>
                <a:gd name="T15" fmla="*/ 20 h 38"/>
                <a:gd name="T16" fmla="*/ 27 w 32"/>
                <a:gd name="T17" fmla="*/ 22 h 38"/>
                <a:gd name="T18" fmla="*/ 29 w 32"/>
                <a:gd name="T19" fmla="*/ 20 h 38"/>
                <a:gd name="T20" fmla="*/ 29 w 32"/>
                <a:gd name="T21" fmla="*/ 19 h 38"/>
                <a:gd name="T22" fmla="*/ 29 w 32"/>
                <a:gd name="T23" fmla="*/ 19 h 38"/>
                <a:gd name="T24" fmla="*/ 32 w 32"/>
                <a:gd name="T25" fmla="*/ 17 h 38"/>
                <a:gd name="T26" fmla="*/ 29 w 32"/>
                <a:gd name="T27" fmla="*/ 15 h 38"/>
                <a:gd name="T28" fmla="*/ 29 w 32"/>
                <a:gd name="T29" fmla="*/ 15 h 38"/>
                <a:gd name="T30" fmla="*/ 29 w 32"/>
                <a:gd name="T31" fmla="*/ 14 h 38"/>
                <a:gd name="T32" fmla="*/ 27 w 32"/>
                <a:gd name="T33" fmla="*/ 12 h 38"/>
                <a:gd name="T34" fmla="*/ 25 w 32"/>
                <a:gd name="T35" fmla="*/ 14 h 38"/>
                <a:gd name="T36" fmla="*/ 25 w 32"/>
                <a:gd name="T37" fmla="*/ 15 h 38"/>
                <a:gd name="T38" fmla="*/ 18 w 32"/>
                <a:gd name="T39" fmla="*/ 15 h 38"/>
                <a:gd name="T40" fmla="*/ 18 w 32"/>
                <a:gd name="T41" fmla="*/ 7 h 38"/>
                <a:gd name="T42" fmla="*/ 19 w 32"/>
                <a:gd name="T43" fmla="*/ 7 h 38"/>
                <a:gd name="T44" fmla="*/ 21 w 32"/>
                <a:gd name="T45" fmla="*/ 5 h 38"/>
                <a:gd name="T46" fmla="*/ 19 w 32"/>
                <a:gd name="T47" fmla="*/ 3 h 38"/>
                <a:gd name="T48" fmla="*/ 18 w 32"/>
                <a:gd name="T49" fmla="*/ 3 h 38"/>
                <a:gd name="T50" fmla="*/ 18 w 32"/>
                <a:gd name="T51" fmla="*/ 3 h 38"/>
                <a:gd name="T52" fmla="*/ 16 w 32"/>
                <a:gd name="T53" fmla="*/ 0 h 38"/>
                <a:gd name="T54" fmla="*/ 14 w 32"/>
                <a:gd name="T55" fmla="*/ 3 h 38"/>
                <a:gd name="T56" fmla="*/ 14 w 32"/>
                <a:gd name="T57" fmla="*/ 3 h 38"/>
                <a:gd name="T58" fmla="*/ 14 w 32"/>
                <a:gd name="T59" fmla="*/ 3 h 38"/>
                <a:gd name="T60" fmla="*/ 11 w 32"/>
                <a:gd name="T61" fmla="*/ 5 h 38"/>
                <a:gd name="T62" fmla="*/ 14 w 32"/>
                <a:gd name="T63" fmla="*/ 7 h 38"/>
                <a:gd name="T64" fmla="*/ 14 w 32"/>
                <a:gd name="T65" fmla="*/ 7 h 38"/>
                <a:gd name="T66" fmla="*/ 14 w 32"/>
                <a:gd name="T67" fmla="*/ 15 h 38"/>
                <a:gd name="T68" fmla="*/ 14 w 32"/>
                <a:gd name="T69" fmla="*/ 15 h 38"/>
                <a:gd name="T70" fmla="*/ 7 w 32"/>
                <a:gd name="T71" fmla="*/ 15 h 38"/>
                <a:gd name="T72" fmla="*/ 7 w 32"/>
                <a:gd name="T73" fmla="*/ 14 h 38"/>
                <a:gd name="T74" fmla="*/ 5 w 32"/>
                <a:gd name="T75" fmla="*/ 12 h 38"/>
                <a:gd name="T76" fmla="*/ 3 w 32"/>
                <a:gd name="T77" fmla="*/ 14 h 38"/>
                <a:gd name="T78" fmla="*/ 3 w 32"/>
                <a:gd name="T79" fmla="*/ 15 h 38"/>
                <a:gd name="T80" fmla="*/ 3 w 32"/>
                <a:gd name="T81" fmla="*/ 15 h 38"/>
                <a:gd name="T82" fmla="*/ 0 w 32"/>
                <a:gd name="T83" fmla="*/ 17 h 38"/>
                <a:gd name="T84" fmla="*/ 3 w 32"/>
                <a:gd name="T85" fmla="*/ 19 h 38"/>
                <a:gd name="T86" fmla="*/ 3 w 32"/>
                <a:gd name="T87" fmla="*/ 19 h 38"/>
                <a:gd name="T88" fmla="*/ 3 w 32"/>
                <a:gd name="T89" fmla="*/ 20 h 38"/>
                <a:gd name="T90" fmla="*/ 5 w 32"/>
                <a:gd name="T91" fmla="*/ 22 h 38"/>
                <a:gd name="T92" fmla="*/ 7 w 32"/>
                <a:gd name="T93" fmla="*/ 20 h 38"/>
                <a:gd name="T94" fmla="*/ 7 w 32"/>
                <a:gd name="T95" fmla="*/ 19 h 38"/>
                <a:gd name="T96" fmla="*/ 14 w 32"/>
                <a:gd name="T97" fmla="*/ 19 h 38"/>
                <a:gd name="T98" fmla="*/ 14 w 32"/>
                <a:gd name="T99" fmla="*/ 2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2" h="38">
                  <a:moveTo>
                    <a:pt x="14" y="21"/>
                  </a:moveTo>
                  <a:cubicBezTo>
                    <a:pt x="14" y="28"/>
                    <a:pt x="16" y="37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7"/>
                    <a:pt x="18" y="28"/>
                    <a:pt x="18" y="21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25" y="19"/>
                    <a:pt x="25" y="19"/>
                    <a:pt x="25" y="19"/>
                  </a:cubicBezTo>
                  <a:cubicBezTo>
                    <a:pt x="25" y="20"/>
                    <a:pt x="25" y="20"/>
                    <a:pt x="25" y="20"/>
                  </a:cubicBezTo>
                  <a:cubicBezTo>
                    <a:pt x="25" y="21"/>
                    <a:pt x="26" y="22"/>
                    <a:pt x="27" y="22"/>
                  </a:cubicBezTo>
                  <a:cubicBezTo>
                    <a:pt x="28" y="22"/>
                    <a:pt x="29" y="21"/>
                    <a:pt x="29" y="20"/>
                  </a:cubicBezTo>
                  <a:cubicBezTo>
                    <a:pt x="29" y="19"/>
                    <a:pt x="29" y="19"/>
                    <a:pt x="29" y="19"/>
                  </a:cubicBezTo>
                  <a:cubicBezTo>
                    <a:pt x="29" y="19"/>
                    <a:pt x="29" y="19"/>
                    <a:pt x="29" y="19"/>
                  </a:cubicBezTo>
                  <a:cubicBezTo>
                    <a:pt x="30" y="19"/>
                    <a:pt x="32" y="18"/>
                    <a:pt x="32" y="17"/>
                  </a:cubicBezTo>
                  <a:cubicBezTo>
                    <a:pt x="32" y="16"/>
                    <a:pt x="30" y="15"/>
                    <a:pt x="29" y="15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29" y="14"/>
                    <a:pt x="29" y="14"/>
                    <a:pt x="29" y="14"/>
                  </a:cubicBezTo>
                  <a:cubicBezTo>
                    <a:pt x="29" y="13"/>
                    <a:pt x="28" y="12"/>
                    <a:pt x="27" y="12"/>
                  </a:cubicBezTo>
                  <a:cubicBezTo>
                    <a:pt x="26" y="12"/>
                    <a:pt x="25" y="13"/>
                    <a:pt x="25" y="14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20" y="7"/>
                    <a:pt x="21" y="6"/>
                    <a:pt x="21" y="5"/>
                  </a:cubicBezTo>
                  <a:cubicBezTo>
                    <a:pt x="21" y="4"/>
                    <a:pt x="20" y="3"/>
                    <a:pt x="19" y="3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8" y="2"/>
                    <a:pt x="17" y="0"/>
                    <a:pt x="16" y="0"/>
                  </a:cubicBezTo>
                  <a:cubicBezTo>
                    <a:pt x="15" y="0"/>
                    <a:pt x="14" y="2"/>
                    <a:pt x="14" y="3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2" y="3"/>
                    <a:pt x="11" y="4"/>
                    <a:pt x="11" y="5"/>
                  </a:cubicBezTo>
                  <a:cubicBezTo>
                    <a:pt x="11" y="6"/>
                    <a:pt x="12" y="7"/>
                    <a:pt x="14" y="7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7" y="13"/>
                    <a:pt x="7" y="12"/>
                    <a:pt x="5" y="12"/>
                  </a:cubicBezTo>
                  <a:cubicBezTo>
                    <a:pt x="4" y="12"/>
                    <a:pt x="3" y="13"/>
                    <a:pt x="3" y="14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2" y="15"/>
                    <a:pt x="0" y="16"/>
                    <a:pt x="0" y="17"/>
                  </a:cubicBezTo>
                  <a:cubicBezTo>
                    <a:pt x="0" y="18"/>
                    <a:pt x="2" y="19"/>
                    <a:pt x="3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3" y="21"/>
                    <a:pt x="4" y="22"/>
                    <a:pt x="5" y="22"/>
                  </a:cubicBezTo>
                  <a:cubicBezTo>
                    <a:pt x="7" y="22"/>
                    <a:pt x="7" y="21"/>
                    <a:pt x="7" y="20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4" y="21"/>
                    <a:pt x="14" y="21"/>
                    <a:pt x="14" y="21"/>
                  </a:cubicBezTo>
                  <a:close/>
                </a:path>
              </a:pathLst>
            </a:custGeom>
            <a:solidFill>
              <a:srgbClr val="F212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3" name="Freeform 12"/>
            <p:cNvSpPr>
              <a:spLocks noEditPoints="1"/>
            </p:cNvSpPr>
            <p:nvPr/>
          </p:nvSpPr>
          <p:spPr bwMode="auto">
            <a:xfrm>
              <a:off x="5822" y="446"/>
              <a:ext cx="30" cy="31"/>
            </a:xfrm>
            <a:custGeom>
              <a:avLst/>
              <a:gdLst>
                <a:gd name="T0" fmla="*/ 19 w 30"/>
                <a:gd name="T1" fmla="*/ 0 h 31"/>
                <a:gd name="T2" fmla="*/ 14 w 30"/>
                <a:gd name="T3" fmla="*/ 0 h 31"/>
                <a:gd name="T4" fmla="*/ 0 w 30"/>
                <a:gd name="T5" fmla="*/ 31 h 31"/>
                <a:gd name="T6" fmla="*/ 4 w 30"/>
                <a:gd name="T7" fmla="*/ 31 h 31"/>
                <a:gd name="T8" fmla="*/ 7 w 30"/>
                <a:gd name="T9" fmla="*/ 24 h 31"/>
                <a:gd name="T10" fmla="*/ 23 w 30"/>
                <a:gd name="T11" fmla="*/ 24 h 31"/>
                <a:gd name="T12" fmla="*/ 26 w 30"/>
                <a:gd name="T13" fmla="*/ 31 h 31"/>
                <a:gd name="T14" fmla="*/ 30 w 30"/>
                <a:gd name="T15" fmla="*/ 31 h 31"/>
                <a:gd name="T16" fmla="*/ 19 w 30"/>
                <a:gd name="T17" fmla="*/ 0 h 31"/>
                <a:gd name="T18" fmla="*/ 19 w 30"/>
                <a:gd name="T19" fmla="*/ 0 h 31"/>
                <a:gd name="T20" fmla="*/ 19 w 30"/>
                <a:gd name="T21" fmla="*/ 0 h 31"/>
                <a:gd name="T22" fmla="*/ 21 w 30"/>
                <a:gd name="T23" fmla="*/ 19 h 31"/>
                <a:gd name="T24" fmla="*/ 9 w 30"/>
                <a:gd name="T25" fmla="*/ 19 h 31"/>
                <a:gd name="T26" fmla="*/ 16 w 30"/>
                <a:gd name="T27" fmla="*/ 5 h 31"/>
                <a:gd name="T28" fmla="*/ 21 w 30"/>
                <a:gd name="T29" fmla="*/ 19 h 31"/>
                <a:gd name="T30" fmla="*/ 21 w 30"/>
                <a:gd name="T31" fmla="*/ 1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0" h="31">
                  <a:moveTo>
                    <a:pt x="19" y="0"/>
                  </a:moveTo>
                  <a:lnTo>
                    <a:pt x="14" y="0"/>
                  </a:lnTo>
                  <a:lnTo>
                    <a:pt x="0" y="31"/>
                  </a:lnTo>
                  <a:lnTo>
                    <a:pt x="4" y="31"/>
                  </a:lnTo>
                  <a:lnTo>
                    <a:pt x="7" y="24"/>
                  </a:lnTo>
                  <a:lnTo>
                    <a:pt x="23" y="24"/>
                  </a:lnTo>
                  <a:lnTo>
                    <a:pt x="26" y="31"/>
                  </a:lnTo>
                  <a:lnTo>
                    <a:pt x="30" y="31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9" y="0"/>
                  </a:lnTo>
                  <a:close/>
                  <a:moveTo>
                    <a:pt x="21" y="19"/>
                  </a:moveTo>
                  <a:lnTo>
                    <a:pt x="9" y="19"/>
                  </a:lnTo>
                  <a:lnTo>
                    <a:pt x="16" y="5"/>
                  </a:lnTo>
                  <a:lnTo>
                    <a:pt x="21" y="19"/>
                  </a:lnTo>
                  <a:lnTo>
                    <a:pt x="21" y="19"/>
                  </a:lnTo>
                  <a:close/>
                </a:path>
              </a:pathLst>
            </a:custGeom>
            <a:solidFill>
              <a:srgbClr val="3D0F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4" name="Freeform 13"/>
            <p:cNvSpPr>
              <a:spLocks/>
            </p:cNvSpPr>
            <p:nvPr/>
          </p:nvSpPr>
          <p:spPr bwMode="auto">
            <a:xfrm>
              <a:off x="5855" y="446"/>
              <a:ext cx="23" cy="31"/>
            </a:xfrm>
            <a:custGeom>
              <a:avLst/>
              <a:gdLst>
                <a:gd name="T0" fmla="*/ 8 w 10"/>
                <a:gd name="T1" fmla="*/ 8 h 13"/>
                <a:gd name="T2" fmla="*/ 5 w 10"/>
                <a:gd name="T3" fmla="*/ 11 h 13"/>
                <a:gd name="T4" fmla="*/ 2 w 10"/>
                <a:gd name="T5" fmla="*/ 8 h 13"/>
                <a:gd name="T6" fmla="*/ 2 w 10"/>
                <a:gd name="T7" fmla="*/ 0 h 13"/>
                <a:gd name="T8" fmla="*/ 0 w 10"/>
                <a:gd name="T9" fmla="*/ 0 h 13"/>
                <a:gd name="T10" fmla="*/ 0 w 10"/>
                <a:gd name="T11" fmla="*/ 8 h 13"/>
                <a:gd name="T12" fmla="*/ 5 w 10"/>
                <a:gd name="T13" fmla="*/ 13 h 13"/>
                <a:gd name="T14" fmla="*/ 10 w 10"/>
                <a:gd name="T15" fmla="*/ 8 h 13"/>
                <a:gd name="T16" fmla="*/ 10 w 10"/>
                <a:gd name="T17" fmla="*/ 0 h 13"/>
                <a:gd name="T18" fmla="*/ 8 w 10"/>
                <a:gd name="T19" fmla="*/ 0 h 13"/>
                <a:gd name="T20" fmla="*/ 8 w 10"/>
                <a:gd name="T21" fmla="*/ 8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" h="13">
                  <a:moveTo>
                    <a:pt x="8" y="8"/>
                  </a:moveTo>
                  <a:cubicBezTo>
                    <a:pt x="8" y="10"/>
                    <a:pt x="7" y="11"/>
                    <a:pt x="5" y="11"/>
                  </a:cubicBezTo>
                  <a:cubicBezTo>
                    <a:pt x="4" y="11"/>
                    <a:pt x="2" y="10"/>
                    <a:pt x="2" y="8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11"/>
                    <a:pt x="3" y="13"/>
                    <a:pt x="5" y="13"/>
                  </a:cubicBezTo>
                  <a:cubicBezTo>
                    <a:pt x="8" y="13"/>
                    <a:pt x="10" y="11"/>
                    <a:pt x="10" y="8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8"/>
                    <a:pt x="8" y="8"/>
                    <a:pt x="8" y="8"/>
                  </a:cubicBezTo>
                  <a:close/>
                </a:path>
              </a:pathLst>
            </a:custGeom>
            <a:solidFill>
              <a:srgbClr val="3D0F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5" name="Freeform 14"/>
            <p:cNvSpPr>
              <a:spLocks/>
            </p:cNvSpPr>
            <p:nvPr/>
          </p:nvSpPr>
          <p:spPr bwMode="auto">
            <a:xfrm>
              <a:off x="5885" y="446"/>
              <a:ext cx="24" cy="31"/>
            </a:xfrm>
            <a:custGeom>
              <a:avLst/>
              <a:gdLst>
                <a:gd name="T0" fmla="*/ 5 w 10"/>
                <a:gd name="T1" fmla="*/ 5 h 13"/>
                <a:gd name="T2" fmla="*/ 2 w 10"/>
                <a:gd name="T3" fmla="*/ 3 h 13"/>
                <a:gd name="T4" fmla="*/ 5 w 10"/>
                <a:gd name="T5" fmla="*/ 2 h 13"/>
                <a:gd name="T6" fmla="*/ 8 w 10"/>
                <a:gd name="T7" fmla="*/ 3 h 13"/>
                <a:gd name="T8" fmla="*/ 8 w 10"/>
                <a:gd name="T9" fmla="*/ 3 h 13"/>
                <a:gd name="T10" fmla="*/ 10 w 10"/>
                <a:gd name="T11" fmla="*/ 2 h 13"/>
                <a:gd name="T12" fmla="*/ 10 w 10"/>
                <a:gd name="T13" fmla="*/ 2 h 13"/>
                <a:gd name="T14" fmla="*/ 5 w 10"/>
                <a:gd name="T15" fmla="*/ 0 h 13"/>
                <a:gd name="T16" fmla="*/ 1 w 10"/>
                <a:gd name="T17" fmla="*/ 1 h 13"/>
                <a:gd name="T18" fmla="*/ 0 w 10"/>
                <a:gd name="T19" fmla="*/ 3 h 13"/>
                <a:gd name="T20" fmla="*/ 5 w 10"/>
                <a:gd name="T21" fmla="*/ 7 h 13"/>
                <a:gd name="T22" fmla="*/ 8 w 10"/>
                <a:gd name="T23" fmla="*/ 9 h 13"/>
                <a:gd name="T24" fmla="*/ 5 w 10"/>
                <a:gd name="T25" fmla="*/ 11 h 13"/>
                <a:gd name="T26" fmla="*/ 1 w 10"/>
                <a:gd name="T27" fmla="*/ 9 h 13"/>
                <a:gd name="T28" fmla="*/ 1 w 10"/>
                <a:gd name="T29" fmla="*/ 9 h 13"/>
                <a:gd name="T30" fmla="*/ 0 w 10"/>
                <a:gd name="T31" fmla="*/ 10 h 13"/>
                <a:gd name="T32" fmla="*/ 0 w 10"/>
                <a:gd name="T33" fmla="*/ 10 h 13"/>
                <a:gd name="T34" fmla="*/ 5 w 10"/>
                <a:gd name="T35" fmla="*/ 13 h 13"/>
                <a:gd name="T36" fmla="*/ 10 w 10"/>
                <a:gd name="T37" fmla="*/ 9 h 13"/>
                <a:gd name="T38" fmla="*/ 5 w 10"/>
                <a:gd name="T39" fmla="*/ 5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" h="13">
                  <a:moveTo>
                    <a:pt x="5" y="5"/>
                  </a:moveTo>
                  <a:cubicBezTo>
                    <a:pt x="3" y="5"/>
                    <a:pt x="2" y="5"/>
                    <a:pt x="2" y="3"/>
                  </a:cubicBezTo>
                  <a:cubicBezTo>
                    <a:pt x="2" y="2"/>
                    <a:pt x="4" y="2"/>
                    <a:pt x="5" y="2"/>
                  </a:cubicBezTo>
                  <a:cubicBezTo>
                    <a:pt x="6" y="2"/>
                    <a:pt x="8" y="2"/>
                    <a:pt x="8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9" y="1"/>
                    <a:pt x="7" y="0"/>
                    <a:pt x="5" y="0"/>
                  </a:cubicBezTo>
                  <a:cubicBezTo>
                    <a:pt x="4" y="0"/>
                    <a:pt x="2" y="0"/>
                    <a:pt x="1" y="1"/>
                  </a:cubicBezTo>
                  <a:cubicBezTo>
                    <a:pt x="0" y="2"/>
                    <a:pt x="0" y="3"/>
                    <a:pt x="0" y="3"/>
                  </a:cubicBezTo>
                  <a:cubicBezTo>
                    <a:pt x="0" y="6"/>
                    <a:pt x="3" y="7"/>
                    <a:pt x="5" y="7"/>
                  </a:cubicBezTo>
                  <a:cubicBezTo>
                    <a:pt x="7" y="7"/>
                    <a:pt x="8" y="8"/>
                    <a:pt x="8" y="9"/>
                  </a:cubicBezTo>
                  <a:cubicBezTo>
                    <a:pt x="8" y="11"/>
                    <a:pt x="6" y="11"/>
                    <a:pt x="5" y="11"/>
                  </a:cubicBezTo>
                  <a:cubicBezTo>
                    <a:pt x="4" y="11"/>
                    <a:pt x="2" y="11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1" y="12"/>
                    <a:pt x="3" y="13"/>
                    <a:pt x="5" y="13"/>
                  </a:cubicBezTo>
                  <a:cubicBezTo>
                    <a:pt x="8" y="13"/>
                    <a:pt x="10" y="12"/>
                    <a:pt x="10" y="9"/>
                  </a:cubicBezTo>
                  <a:cubicBezTo>
                    <a:pt x="10" y="6"/>
                    <a:pt x="8" y="6"/>
                    <a:pt x="5" y="5"/>
                  </a:cubicBezTo>
                  <a:close/>
                </a:path>
              </a:pathLst>
            </a:custGeom>
            <a:solidFill>
              <a:srgbClr val="3D0F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6" name="Freeform 15"/>
            <p:cNvSpPr>
              <a:spLocks/>
            </p:cNvSpPr>
            <p:nvPr/>
          </p:nvSpPr>
          <p:spPr bwMode="auto">
            <a:xfrm>
              <a:off x="5911" y="446"/>
              <a:ext cx="24" cy="31"/>
            </a:xfrm>
            <a:custGeom>
              <a:avLst/>
              <a:gdLst>
                <a:gd name="T0" fmla="*/ 0 w 24"/>
                <a:gd name="T1" fmla="*/ 5 h 31"/>
                <a:gd name="T2" fmla="*/ 10 w 24"/>
                <a:gd name="T3" fmla="*/ 5 h 31"/>
                <a:gd name="T4" fmla="*/ 10 w 24"/>
                <a:gd name="T5" fmla="*/ 31 h 31"/>
                <a:gd name="T6" fmla="*/ 15 w 24"/>
                <a:gd name="T7" fmla="*/ 31 h 31"/>
                <a:gd name="T8" fmla="*/ 15 w 24"/>
                <a:gd name="T9" fmla="*/ 5 h 31"/>
                <a:gd name="T10" fmla="*/ 24 w 24"/>
                <a:gd name="T11" fmla="*/ 5 h 31"/>
                <a:gd name="T12" fmla="*/ 24 w 24"/>
                <a:gd name="T13" fmla="*/ 0 h 31"/>
                <a:gd name="T14" fmla="*/ 0 w 24"/>
                <a:gd name="T15" fmla="*/ 0 h 31"/>
                <a:gd name="T16" fmla="*/ 0 w 24"/>
                <a:gd name="T17" fmla="*/ 5 h 31"/>
                <a:gd name="T18" fmla="*/ 0 w 24"/>
                <a:gd name="T19" fmla="*/ 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31">
                  <a:moveTo>
                    <a:pt x="0" y="5"/>
                  </a:moveTo>
                  <a:lnTo>
                    <a:pt x="10" y="5"/>
                  </a:lnTo>
                  <a:lnTo>
                    <a:pt x="10" y="31"/>
                  </a:lnTo>
                  <a:lnTo>
                    <a:pt x="15" y="31"/>
                  </a:lnTo>
                  <a:lnTo>
                    <a:pt x="15" y="5"/>
                  </a:lnTo>
                  <a:lnTo>
                    <a:pt x="24" y="5"/>
                  </a:lnTo>
                  <a:lnTo>
                    <a:pt x="24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3D0F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7" name="Freeform 16"/>
            <p:cNvSpPr>
              <a:spLocks noEditPoints="1"/>
            </p:cNvSpPr>
            <p:nvPr/>
          </p:nvSpPr>
          <p:spPr bwMode="auto">
            <a:xfrm>
              <a:off x="5940" y="446"/>
              <a:ext cx="26" cy="31"/>
            </a:xfrm>
            <a:custGeom>
              <a:avLst/>
              <a:gdLst>
                <a:gd name="T0" fmla="*/ 10 w 11"/>
                <a:gd name="T1" fmla="*/ 4 h 13"/>
                <a:gd name="T2" fmla="*/ 6 w 11"/>
                <a:gd name="T3" fmla="*/ 0 h 13"/>
                <a:gd name="T4" fmla="*/ 0 w 11"/>
                <a:gd name="T5" fmla="*/ 0 h 13"/>
                <a:gd name="T6" fmla="*/ 0 w 11"/>
                <a:gd name="T7" fmla="*/ 13 h 13"/>
                <a:gd name="T8" fmla="*/ 2 w 11"/>
                <a:gd name="T9" fmla="*/ 13 h 13"/>
                <a:gd name="T10" fmla="*/ 2 w 11"/>
                <a:gd name="T11" fmla="*/ 8 h 13"/>
                <a:gd name="T12" fmla="*/ 5 w 11"/>
                <a:gd name="T13" fmla="*/ 8 h 13"/>
                <a:gd name="T14" fmla="*/ 9 w 11"/>
                <a:gd name="T15" fmla="*/ 13 h 13"/>
                <a:gd name="T16" fmla="*/ 11 w 11"/>
                <a:gd name="T17" fmla="*/ 13 h 13"/>
                <a:gd name="T18" fmla="*/ 7 w 11"/>
                <a:gd name="T19" fmla="*/ 8 h 13"/>
                <a:gd name="T20" fmla="*/ 10 w 11"/>
                <a:gd name="T21" fmla="*/ 4 h 13"/>
                <a:gd name="T22" fmla="*/ 2 w 11"/>
                <a:gd name="T23" fmla="*/ 2 h 13"/>
                <a:gd name="T24" fmla="*/ 6 w 11"/>
                <a:gd name="T25" fmla="*/ 2 h 13"/>
                <a:gd name="T26" fmla="*/ 8 w 11"/>
                <a:gd name="T27" fmla="*/ 4 h 13"/>
                <a:gd name="T28" fmla="*/ 6 w 11"/>
                <a:gd name="T29" fmla="*/ 6 h 13"/>
                <a:gd name="T30" fmla="*/ 2 w 11"/>
                <a:gd name="T31" fmla="*/ 6 h 13"/>
                <a:gd name="T32" fmla="*/ 2 w 11"/>
                <a:gd name="T33" fmla="*/ 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" h="13">
                  <a:moveTo>
                    <a:pt x="10" y="4"/>
                  </a:moveTo>
                  <a:cubicBezTo>
                    <a:pt x="10" y="2"/>
                    <a:pt x="9" y="0"/>
                    <a:pt x="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9" y="8"/>
                    <a:pt x="10" y="6"/>
                    <a:pt x="10" y="4"/>
                  </a:cubicBezTo>
                  <a:close/>
                  <a:moveTo>
                    <a:pt x="2" y="2"/>
                  </a:moveTo>
                  <a:cubicBezTo>
                    <a:pt x="6" y="2"/>
                    <a:pt x="6" y="2"/>
                    <a:pt x="6" y="2"/>
                  </a:cubicBezTo>
                  <a:cubicBezTo>
                    <a:pt x="8" y="2"/>
                    <a:pt x="8" y="3"/>
                    <a:pt x="8" y="4"/>
                  </a:cubicBezTo>
                  <a:cubicBezTo>
                    <a:pt x="8" y="5"/>
                    <a:pt x="8" y="6"/>
                    <a:pt x="6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2"/>
                    <a:pt x="2" y="2"/>
                    <a:pt x="2" y="2"/>
                  </a:cubicBezTo>
                  <a:close/>
                </a:path>
              </a:pathLst>
            </a:custGeom>
            <a:solidFill>
              <a:srgbClr val="3D0F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8" name="Freeform 17"/>
            <p:cNvSpPr>
              <a:spLocks noEditPoints="1"/>
            </p:cNvSpPr>
            <p:nvPr/>
          </p:nvSpPr>
          <p:spPr bwMode="auto">
            <a:xfrm>
              <a:off x="5968" y="446"/>
              <a:ext cx="31" cy="31"/>
            </a:xfrm>
            <a:custGeom>
              <a:avLst/>
              <a:gdLst>
                <a:gd name="T0" fmla="*/ 19 w 31"/>
                <a:gd name="T1" fmla="*/ 0 h 31"/>
                <a:gd name="T2" fmla="*/ 14 w 31"/>
                <a:gd name="T3" fmla="*/ 0 h 31"/>
                <a:gd name="T4" fmla="*/ 0 w 31"/>
                <a:gd name="T5" fmla="*/ 31 h 31"/>
                <a:gd name="T6" fmla="*/ 5 w 31"/>
                <a:gd name="T7" fmla="*/ 31 h 31"/>
                <a:gd name="T8" fmla="*/ 7 w 31"/>
                <a:gd name="T9" fmla="*/ 24 h 31"/>
                <a:gd name="T10" fmla="*/ 24 w 31"/>
                <a:gd name="T11" fmla="*/ 24 h 31"/>
                <a:gd name="T12" fmla="*/ 26 w 31"/>
                <a:gd name="T13" fmla="*/ 31 h 31"/>
                <a:gd name="T14" fmla="*/ 31 w 31"/>
                <a:gd name="T15" fmla="*/ 31 h 31"/>
                <a:gd name="T16" fmla="*/ 19 w 31"/>
                <a:gd name="T17" fmla="*/ 0 h 31"/>
                <a:gd name="T18" fmla="*/ 19 w 31"/>
                <a:gd name="T19" fmla="*/ 0 h 31"/>
                <a:gd name="T20" fmla="*/ 19 w 31"/>
                <a:gd name="T21" fmla="*/ 0 h 31"/>
                <a:gd name="T22" fmla="*/ 21 w 31"/>
                <a:gd name="T23" fmla="*/ 19 h 31"/>
                <a:gd name="T24" fmla="*/ 10 w 31"/>
                <a:gd name="T25" fmla="*/ 19 h 31"/>
                <a:gd name="T26" fmla="*/ 17 w 31"/>
                <a:gd name="T27" fmla="*/ 5 h 31"/>
                <a:gd name="T28" fmla="*/ 21 w 31"/>
                <a:gd name="T29" fmla="*/ 19 h 31"/>
                <a:gd name="T30" fmla="*/ 21 w 31"/>
                <a:gd name="T31" fmla="*/ 1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" h="31">
                  <a:moveTo>
                    <a:pt x="19" y="0"/>
                  </a:moveTo>
                  <a:lnTo>
                    <a:pt x="14" y="0"/>
                  </a:lnTo>
                  <a:lnTo>
                    <a:pt x="0" y="31"/>
                  </a:lnTo>
                  <a:lnTo>
                    <a:pt x="5" y="31"/>
                  </a:lnTo>
                  <a:lnTo>
                    <a:pt x="7" y="24"/>
                  </a:lnTo>
                  <a:lnTo>
                    <a:pt x="24" y="24"/>
                  </a:lnTo>
                  <a:lnTo>
                    <a:pt x="26" y="31"/>
                  </a:lnTo>
                  <a:lnTo>
                    <a:pt x="31" y="31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9" y="0"/>
                  </a:lnTo>
                  <a:close/>
                  <a:moveTo>
                    <a:pt x="21" y="19"/>
                  </a:moveTo>
                  <a:lnTo>
                    <a:pt x="10" y="19"/>
                  </a:lnTo>
                  <a:lnTo>
                    <a:pt x="17" y="5"/>
                  </a:lnTo>
                  <a:lnTo>
                    <a:pt x="21" y="19"/>
                  </a:lnTo>
                  <a:lnTo>
                    <a:pt x="21" y="19"/>
                  </a:lnTo>
                  <a:close/>
                </a:path>
              </a:pathLst>
            </a:custGeom>
            <a:solidFill>
              <a:srgbClr val="3D0F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9" name="Freeform 18"/>
            <p:cNvSpPr>
              <a:spLocks/>
            </p:cNvSpPr>
            <p:nvPr/>
          </p:nvSpPr>
          <p:spPr bwMode="auto">
            <a:xfrm>
              <a:off x="6004" y="446"/>
              <a:ext cx="21" cy="31"/>
            </a:xfrm>
            <a:custGeom>
              <a:avLst/>
              <a:gdLst>
                <a:gd name="T0" fmla="*/ 4 w 21"/>
                <a:gd name="T1" fmla="*/ 0 h 31"/>
                <a:gd name="T2" fmla="*/ 0 w 21"/>
                <a:gd name="T3" fmla="*/ 0 h 31"/>
                <a:gd name="T4" fmla="*/ 0 w 21"/>
                <a:gd name="T5" fmla="*/ 31 h 31"/>
                <a:gd name="T6" fmla="*/ 21 w 21"/>
                <a:gd name="T7" fmla="*/ 31 h 31"/>
                <a:gd name="T8" fmla="*/ 21 w 21"/>
                <a:gd name="T9" fmla="*/ 26 h 31"/>
                <a:gd name="T10" fmla="*/ 4 w 21"/>
                <a:gd name="T11" fmla="*/ 26 h 31"/>
                <a:gd name="T12" fmla="*/ 4 w 21"/>
                <a:gd name="T13" fmla="*/ 0 h 31"/>
                <a:gd name="T14" fmla="*/ 4 w 21"/>
                <a:gd name="T1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31">
                  <a:moveTo>
                    <a:pt x="4" y="0"/>
                  </a:moveTo>
                  <a:lnTo>
                    <a:pt x="0" y="0"/>
                  </a:lnTo>
                  <a:lnTo>
                    <a:pt x="0" y="31"/>
                  </a:lnTo>
                  <a:lnTo>
                    <a:pt x="21" y="31"/>
                  </a:lnTo>
                  <a:lnTo>
                    <a:pt x="21" y="26"/>
                  </a:lnTo>
                  <a:lnTo>
                    <a:pt x="4" y="26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3D0F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0" name="Freeform 19"/>
            <p:cNvSpPr>
              <a:spLocks/>
            </p:cNvSpPr>
            <p:nvPr/>
          </p:nvSpPr>
          <p:spPr bwMode="auto">
            <a:xfrm>
              <a:off x="6027" y="446"/>
              <a:ext cx="5" cy="31"/>
            </a:xfrm>
            <a:custGeom>
              <a:avLst/>
              <a:gdLst>
                <a:gd name="T0" fmla="*/ 0 w 5"/>
                <a:gd name="T1" fmla="*/ 31 h 31"/>
                <a:gd name="T2" fmla="*/ 5 w 5"/>
                <a:gd name="T3" fmla="*/ 31 h 31"/>
                <a:gd name="T4" fmla="*/ 5 w 5"/>
                <a:gd name="T5" fmla="*/ 0 h 31"/>
                <a:gd name="T6" fmla="*/ 0 w 5"/>
                <a:gd name="T7" fmla="*/ 0 h 31"/>
                <a:gd name="T8" fmla="*/ 0 w 5"/>
                <a:gd name="T9" fmla="*/ 31 h 31"/>
                <a:gd name="T10" fmla="*/ 0 w 5"/>
                <a:gd name="T11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31">
                  <a:moveTo>
                    <a:pt x="0" y="31"/>
                  </a:moveTo>
                  <a:lnTo>
                    <a:pt x="5" y="31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31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3D0F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1" name="Freeform 20"/>
            <p:cNvSpPr>
              <a:spLocks noEditPoints="1"/>
            </p:cNvSpPr>
            <p:nvPr/>
          </p:nvSpPr>
          <p:spPr bwMode="auto">
            <a:xfrm>
              <a:off x="6037" y="446"/>
              <a:ext cx="33" cy="31"/>
            </a:xfrm>
            <a:custGeom>
              <a:avLst/>
              <a:gdLst>
                <a:gd name="T0" fmla="*/ 19 w 33"/>
                <a:gd name="T1" fmla="*/ 0 h 31"/>
                <a:gd name="T2" fmla="*/ 14 w 33"/>
                <a:gd name="T3" fmla="*/ 0 h 31"/>
                <a:gd name="T4" fmla="*/ 0 w 33"/>
                <a:gd name="T5" fmla="*/ 31 h 31"/>
                <a:gd name="T6" fmla="*/ 7 w 33"/>
                <a:gd name="T7" fmla="*/ 31 h 31"/>
                <a:gd name="T8" fmla="*/ 9 w 33"/>
                <a:gd name="T9" fmla="*/ 24 h 31"/>
                <a:gd name="T10" fmla="*/ 23 w 33"/>
                <a:gd name="T11" fmla="*/ 24 h 31"/>
                <a:gd name="T12" fmla="*/ 26 w 33"/>
                <a:gd name="T13" fmla="*/ 31 h 31"/>
                <a:gd name="T14" fmla="*/ 33 w 33"/>
                <a:gd name="T15" fmla="*/ 31 h 31"/>
                <a:gd name="T16" fmla="*/ 19 w 33"/>
                <a:gd name="T17" fmla="*/ 0 h 31"/>
                <a:gd name="T18" fmla="*/ 19 w 33"/>
                <a:gd name="T19" fmla="*/ 0 h 31"/>
                <a:gd name="T20" fmla="*/ 19 w 33"/>
                <a:gd name="T21" fmla="*/ 0 h 31"/>
                <a:gd name="T22" fmla="*/ 23 w 33"/>
                <a:gd name="T23" fmla="*/ 19 h 31"/>
                <a:gd name="T24" fmla="*/ 12 w 33"/>
                <a:gd name="T25" fmla="*/ 19 h 31"/>
                <a:gd name="T26" fmla="*/ 16 w 33"/>
                <a:gd name="T27" fmla="*/ 5 h 31"/>
                <a:gd name="T28" fmla="*/ 23 w 33"/>
                <a:gd name="T29" fmla="*/ 19 h 31"/>
                <a:gd name="T30" fmla="*/ 23 w 33"/>
                <a:gd name="T31" fmla="*/ 1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3" h="31">
                  <a:moveTo>
                    <a:pt x="19" y="0"/>
                  </a:moveTo>
                  <a:lnTo>
                    <a:pt x="14" y="0"/>
                  </a:lnTo>
                  <a:lnTo>
                    <a:pt x="0" y="31"/>
                  </a:lnTo>
                  <a:lnTo>
                    <a:pt x="7" y="31"/>
                  </a:lnTo>
                  <a:lnTo>
                    <a:pt x="9" y="24"/>
                  </a:lnTo>
                  <a:lnTo>
                    <a:pt x="23" y="24"/>
                  </a:lnTo>
                  <a:lnTo>
                    <a:pt x="26" y="31"/>
                  </a:lnTo>
                  <a:lnTo>
                    <a:pt x="33" y="31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9" y="0"/>
                  </a:lnTo>
                  <a:close/>
                  <a:moveTo>
                    <a:pt x="23" y="19"/>
                  </a:moveTo>
                  <a:lnTo>
                    <a:pt x="12" y="19"/>
                  </a:lnTo>
                  <a:lnTo>
                    <a:pt x="16" y="5"/>
                  </a:lnTo>
                  <a:lnTo>
                    <a:pt x="23" y="19"/>
                  </a:lnTo>
                  <a:lnTo>
                    <a:pt x="23" y="19"/>
                  </a:lnTo>
                  <a:close/>
                </a:path>
              </a:pathLst>
            </a:custGeom>
            <a:solidFill>
              <a:srgbClr val="3D0F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2" name="Freeform 21"/>
            <p:cNvSpPr>
              <a:spLocks/>
            </p:cNvSpPr>
            <p:nvPr/>
          </p:nvSpPr>
          <p:spPr bwMode="auto">
            <a:xfrm>
              <a:off x="6075" y="446"/>
              <a:ext cx="23" cy="31"/>
            </a:xfrm>
            <a:custGeom>
              <a:avLst/>
              <a:gdLst>
                <a:gd name="T0" fmla="*/ 19 w 23"/>
                <a:gd name="T1" fmla="*/ 21 h 31"/>
                <a:gd name="T2" fmla="*/ 2 w 23"/>
                <a:gd name="T3" fmla="*/ 0 h 31"/>
                <a:gd name="T4" fmla="*/ 0 w 23"/>
                <a:gd name="T5" fmla="*/ 0 h 31"/>
                <a:gd name="T6" fmla="*/ 0 w 23"/>
                <a:gd name="T7" fmla="*/ 31 h 31"/>
                <a:gd name="T8" fmla="*/ 4 w 23"/>
                <a:gd name="T9" fmla="*/ 31 h 31"/>
                <a:gd name="T10" fmla="*/ 4 w 23"/>
                <a:gd name="T11" fmla="*/ 10 h 31"/>
                <a:gd name="T12" fmla="*/ 21 w 23"/>
                <a:gd name="T13" fmla="*/ 31 h 31"/>
                <a:gd name="T14" fmla="*/ 23 w 23"/>
                <a:gd name="T15" fmla="*/ 31 h 31"/>
                <a:gd name="T16" fmla="*/ 23 w 23"/>
                <a:gd name="T17" fmla="*/ 0 h 31"/>
                <a:gd name="T18" fmla="*/ 19 w 23"/>
                <a:gd name="T19" fmla="*/ 0 h 31"/>
                <a:gd name="T20" fmla="*/ 19 w 23"/>
                <a:gd name="T21" fmla="*/ 21 h 31"/>
                <a:gd name="T22" fmla="*/ 19 w 23"/>
                <a:gd name="T23" fmla="*/ 2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31">
                  <a:moveTo>
                    <a:pt x="19" y="21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31"/>
                  </a:lnTo>
                  <a:lnTo>
                    <a:pt x="4" y="31"/>
                  </a:lnTo>
                  <a:lnTo>
                    <a:pt x="4" y="10"/>
                  </a:lnTo>
                  <a:lnTo>
                    <a:pt x="21" y="31"/>
                  </a:lnTo>
                  <a:lnTo>
                    <a:pt x="23" y="31"/>
                  </a:lnTo>
                  <a:lnTo>
                    <a:pt x="23" y="0"/>
                  </a:lnTo>
                  <a:lnTo>
                    <a:pt x="19" y="0"/>
                  </a:lnTo>
                  <a:lnTo>
                    <a:pt x="19" y="21"/>
                  </a:lnTo>
                  <a:lnTo>
                    <a:pt x="19" y="21"/>
                  </a:lnTo>
                  <a:close/>
                </a:path>
              </a:pathLst>
            </a:custGeom>
            <a:solidFill>
              <a:srgbClr val="3D0F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3" name="Freeform 22"/>
            <p:cNvSpPr>
              <a:spLocks/>
            </p:cNvSpPr>
            <p:nvPr/>
          </p:nvSpPr>
          <p:spPr bwMode="auto">
            <a:xfrm>
              <a:off x="6120" y="446"/>
              <a:ext cx="28" cy="31"/>
            </a:xfrm>
            <a:custGeom>
              <a:avLst/>
              <a:gdLst>
                <a:gd name="T0" fmla="*/ 10 w 12"/>
                <a:gd name="T1" fmla="*/ 10 h 13"/>
                <a:gd name="T2" fmla="*/ 7 w 12"/>
                <a:gd name="T3" fmla="*/ 11 h 13"/>
                <a:gd name="T4" fmla="*/ 2 w 12"/>
                <a:gd name="T5" fmla="*/ 6 h 13"/>
                <a:gd name="T6" fmla="*/ 7 w 12"/>
                <a:gd name="T7" fmla="*/ 2 h 13"/>
                <a:gd name="T8" fmla="*/ 10 w 12"/>
                <a:gd name="T9" fmla="*/ 3 h 13"/>
                <a:gd name="T10" fmla="*/ 10 w 12"/>
                <a:gd name="T11" fmla="*/ 3 h 13"/>
                <a:gd name="T12" fmla="*/ 11 w 12"/>
                <a:gd name="T13" fmla="*/ 2 h 13"/>
                <a:gd name="T14" fmla="*/ 11 w 12"/>
                <a:gd name="T15" fmla="*/ 2 h 13"/>
                <a:gd name="T16" fmla="*/ 7 w 12"/>
                <a:gd name="T17" fmla="*/ 0 h 13"/>
                <a:gd name="T18" fmla="*/ 2 w 12"/>
                <a:gd name="T19" fmla="*/ 2 h 13"/>
                <a:gd name="T20" fmla="*/ 0 w 12"/>
                <a:gd name="T21" fmla="*/ 6 h 13"/>
                <a:gd name="T22" fmla="*/ 7 w 12"/>
                <a:gd name="T23" fmla="*/ 13 h 13"/>
                <a:gd name="T24" fmla="*/ 11 w 12"/>
                <a:gd name="T25" fmla="*/ 11 h 13"/>
                <a:gd name="T26" fmla="*/ 12 w 12"/>
                <a:gd name="T27" fmla="*/ 11 h 13"/>
                <a:gd name="T28" fmla="*/ 10 w 12"/>
                <a:gd name="T29" fmla="*/ 9 h 13"/>
                <a:gd name="T30" fmla="*/ 10 w 12"/>
                <a:gd name="T31" fmla="*/ 1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" h="13">
                  <a:moveTo>
                    <a:pt x="10" y="10"/>
                  </a:moveTo>
                  <a:cubicBezTo>
                    <a:pt x="9" y="10"/>
                    <a:pt x="8" y="11"/>
                    <a:pt x="7" y="11"/>
                  </a:cubicBezTo>
                  <a:cubicBezTo>
                    <a:pt x="3" y="11"/>
                    <a:pt x="2" y="9"/>
                    <a:pt x="2" y="6"/>
                  </a:cubicBezTo>
                  <a:cubicBezTo>
                    <a:pt x="2" y="4"/>
                    <a:pt x="4" y="2"/>
                    <a:pt x="7" y="2"/>
                  </a:cubicBezTo>
                  <a:cubicBezTo>
                    <a:pt x="8" y="2"/>
                    <a:pt x="9" y="2"/>
                    <a:pt x="10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0" y="1"/>
                    <a:pt x="8" y="0"/>
                    <a:pt x="7" y="0"/>
                  </a:cubicBezTo>
                  <a:cubicBezTo>
                    <a:pt x="5" y="0"/>
                    <a:pt x="3" y="0"/>
                    <a:pt x="2" y="2"/>
                  </a:cubicBezTo>
                  <a:cubicBezTo>
                    <a:pt x="1" y="3"/>
                    <a:pt x="0" y="5"/>
                    <a:pt x="0" y="6"/>
                  </a:cubicBezTo>
                  <a:cubicBezTo>
                    <a:pt x="0" y="10"/>
                    <a:pt x="2" y="13"/>
                    <a:pt x="7" y="13"/>
                  </a:cubicBezTo>
                  <a:cubicBezTo>
                    <a:pt x="8" y="13"/>
                    <a:pt x="10" y="12"/>
                    <a:pt x="11" y="1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" y="10"/>
                    <a:pt x="10" y="10"/>
                    <a:pt x="10" y="10"/>
                  </a:cubicBezTo>
                  <a:close/>
                </a:path>
              </a:pathLst>
            </a:custGeom>
            <a:solidFill>
              <a:srgbClr val="3D0F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4" name="Freeform 23"/>
            <p:cNvSpPr>
              <a:spLocks noEditPoints="1"/>
            </p:cNvSpPr>
            <p:nvPr/>
          </p:nvSpPr>
          <p:spPr bwMode="auto">
            <a:xfrm>
              <a:off x="6148" y="446"/>
              <a:ext cx="33" cy="31"/>
            </a:xfrm>
            <a:custGeom>
              <a:avLst/>
              <a:gdLst>
                <a:gd name="T0" fmla="*/ 19 w 33"/>
                <a:gd name="T1" fmla="*/ 0 h 31"/>
                <a:gd name="T2" fmla="*/ 14 w 33"/>
                <a:gd name="T3" fmla="*/ 0 h 31"/>
                <a:gd name="T4" fmla="*/ 0 w 33"/>
                <a:gd name="T5" fmla="*/ 31 h 31"/>
                <a:gd name="T6" fmla="*/ 5 w 33"/>
                <a:gd name="T7" fmla="*/ 31 h 31"/>
                <a:gd name="T8" fmla="*/ 9 w 33"/>
                <a:gd name="T9" fmla="*/ 24 h 31"/>
                <a:gd name="T10" fmla="*/ 24 w 33"/>
                <a:gd name="T11" fmla="*/ 24 h 31"/>
                <a:gd name="T12" fmla="*/ 26 w 33"/>
                <a:gd name="T13" fmla="*/ 31 h 31"/>
                <a:gd name="T14" fmla="*/ 33 w 33"/>
                <a:gd name="T15" fmla="*/ 31 h 31"/>
                <a:gd name="T16" fmla="*/ 19 w 33"/>
                <a:gd name="T17" fmla="*/ 0 h 31"/>
                <a:gd name="T18" fmla="*/ 19 w 33"/>
                <a:gd name="T19" fmla="*/ 0 h 31"/>
                <a:gd name="T20" fmla="*/ 19 w 33"/>
                <a:gd name="T21" fmla="*/ 0 h 31"/>
                <a:gd name="T22" fmla="*/ 21 w 33"/>
                <a:gd name="T23" fmla="*/ 19 h 31"/>
                <a:gd name="T24" fmla="*/ 9 w 33"/>
                <a:gd name="T25" fmla="*/ 19 h 31"/>
                <a:gd name="T26" fmla="*/ 16 w 33"/>
                <a:gd name="T27" fmla="*/ 5 h 31"/>
                <a:gd name="T28" fmla="*/ 21 w 33"/>
                <a:gd name="T29" fmla="*/ 19 h 31"/>
                <a:gd name="T30" fmla="*/ 21 w 33"/>
                <a:gd name="T31" fmla="*/ 1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3" h="31">
                  <a:moveTo>
                    <a:pt x="19" y="0"/>
                  </a:moveTo>
                  <a:lnTo>
                    <a:pt x="14" y="0"/>
                  </a:lnTo>
                  <a:lnTo>
                    <a:pt x="0" y="31"/>
                  </a:lnTo>
                  <a:lnTo>
                    <a:pt x="5" y="31"/>
                  </a:lnTo>
                  <a:lnTo>
                    <a:pt x="9" y="24"/>
                  </a:lnTo>
                  <a:lnTo>
                    <a:pt x="24" y="24"/>
                  </a:lnTo>
                  <a:lnTo>
                    <a:pt x="26" y="31"/>
                  </a:lnTo>
                  <a:lnTo>
                    <a:pt x="33" y="31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9" y="0"/>
                  </a:lnTo>
                  <a:close/>
                  <a:moveTo>
                    <a:pt x="21" y="19"/>
                  </a:moveTo>
                  <a:lnTo>
                    <a:pt x="9" y="19"/>
                  </a:lnTo>
                  <a:lnTo>
                    <a:pt x="16" y="5"/>
                  </a:lnTo>
                  <a:lnTo>
                    <a:pt x="21" y="19"/>
                  </a:lnTo>
                  <a:lnTo>
                    <a:pt x="21" y="19"/>
                  </a:lnTo>
                  <a:close/>
                </a:path>
              </a:pathLst>
            </a:custGeom>
            <a:solidFill>
              <a:srgbClr val="3D0F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5" name="Freeform 24"/>
            <p:cNvSpPr>
              <a:spLocks/>
            </p:cNvSpPr>
            <p:nvPr/>
          </p:nvSpPr>
          <p:spPr bwMode="auto">
            <a:xfrm>
              <a:off x="6179" y="446"/>
              <a:ext cx="23" cy="31"/>
            </a:xfrm>
            <a:custGeom>
              <a:avLst/>
              <a:gdLst>
                <a:gd name="T0" fmla="*/ 0 w 23"/>
                <a:gd name="T1" fmla="*/ 5 h 31"/>
                <a:gd name="T2" fmla="*/ 9 w 23"/>
                <a:gd name="T3" fmla="*/ 5 h 31"/>
                <a:gd name="T4" fmla="*/ 9 w 23"/>
                <a:gd name="T5" fmla="*/ 31 h 31"/>
                <a:gd name="T6" fmla="*/ 14 w 23"/>
                <a:gd name="T7" fmla="*/ 31 h 31"/>
                <a:gd name="T8" fmla="*/ 14 w 23"/>
                <a:gd name="T9" fmla="*/ 5 h 31"/>
                <a:gd name="T10" fmla="*/ 23 w 23"/>
                <a:gd name="T11" fmla="*/ 5 h 31"/>
                <a:gd name="T12" fmla="*/ 23 w 23"/>
                <a:gd name="T13" fmla="*/ 0 h 31"/>
                <a:gd name="T14" fmla="*/ 0 w 23"/>
                <a:gd name="T15" fmla="*/ 0 h 31"/>
                <a:gd name="T16" fmla="*/ 0 w 23"/>
                <a:gd name="T17" fmla="*/ 5 h 31"/>
                <a:gd name="T18" fmla="*/ 0 w 23"/>
                <a:gd name="T19" fmla="*/ 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" h="31">
                  <a:moveTo>
                    <a:pt x="0" y="5"/>
                  </a:moveTo>
                  <a:lnTo>
                    <a:pt x="9" y="5"/>
                  </a:lnTo>
                  <a:lnTo>
                    <a:pt x="9" y="31"/>
                  </a:lnTo>
                  <a:lnTo>
                    <a:pt x="14" y="31"/>
                  </a:lnTo>
                  <a:lnTo>
                    <a:pt x="14" y="5"/>
                  </a:lnTo>
                  <a:lnTo>
                    <a:pt x="23" y="5"/>
                  </a:lnTo>
                  <a:lnTo>
                    <a:pt x="23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3D0F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6" name="Freeform 25"/>
            <p:cNvSpPr>
              <a:spLocks/>
            </p:cNvSpPr>
            <p:nvPr/>
          </p:nvSpPr>
          <p:spPr bwMode="auto">
            <a:xfrm>
              <a:off x="6207" y="446"/>
              <a:ext cx="26" cy="31"/>
            </a:xfrm>
            <a:custGeom>
              <a:avLst/>
              <a:gdLst>
                <a:gd name="T0" fmla="*/ 21 w 26"/>
                <a:gd name="T1" fmla="*/ 12 h 31"/>
                <a:gd name="T2" fmla="*/ 5 w 26"/>
                <a:gd name="T3" fmla="*/ 12 h 31"/>
                <a:gd name="T4" fmla="*/ 5 w 26"/>
                <a:gd name="T5" fmla="*/ 0 h 31"/>
                <a:gd name="T6" fmla="*/ 0 w 26"/>
                <a:gd name="T7" fmla="*/ 0 h 31"/>
                <a:gd name="T8" fmla="*/ 0 w 26"/>
                <a:gd name="T9" fmla="*/ 31 h 31"/>
                <a:gd name="T10" fmla="*/ 5 w 26"/>
                <a:gd name="T11" fmla="*/ 31 h 31"/>
                <a:gd name="T12" fmla="*/ 5 w 26"/>
                <a:gd name="T13" fmla="*/ 17 h 31"/>
                <a:gd name="T14" fmla="*/ 21 w 26"/>
                <a:gd name="T15" fmla="*/ 17 h 31"/>
                <a:gd name="T16" fmla="*/ 21 w 26"/>
                <a:gd name="T17" fmla="*/ 31 h 31"/>
                <a:gd name="T18" fmla="*/ 26 w 26"/>
                <a:gd name="T19" fmla="*/ 31 h 31"/>
                <a:gd name="T20" fmla="*/ 26 w 26"/>
                <a:gd name="T21" fmla="*/ 0 h 31"/>
                <a:gd name="T22" fmla="*/ 21 w 26"/>
                <a:gd name="T23" fmla="*/ 0 h 31"/>
                <a:gd name="T24" fmla="*/ 21 w 26"/>
                <a:gd name="T25" fmla="*/ 12 h 31"/>
                <a:gd name="T26" fmla="*/ 21 w 26"/>
                <a:gd name="T27" fmla="*/ 1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6" h="31">
                  <a:moveTo>
                    <a:pt x="21" y="12"/>
                  </a:moveTo>
                  <a:lnTo>
                    <a:pt x="5" y="12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31"/>
                  </a:lnTo>
                  <a:lnTo>
                    <a:pt x="5" y="31"/>
                  </a:lnTo>
                  <a:lnTo>
                    <a:pt x="5" y="17"/>
                  </a:lnTo>
                  <a:lnTo>
                    <a:pt x="21" y="17"/>
                  </a:lnTo>
                  <a:lnTo>
                    <a:pt x="21" y="31"/>
                  </a:lnTo>
                  <a:lnTo>
                    <a:pt x="26" y="31"/>
                  </a:lnTo>
                  <a:lnTo>
                    <a:pt x="26" y="0"/>
                  </a:lnTo>
                  <a:lnTo>
                    <a:pt x="21" y="0"/>
                  </a:lnTo>
                  <a:lnTo>
                    <a:pt x="21" y="12"/>
                  </a:lnTo>
                  <a:lnTo>
                    <a:pt x="21" y="12"/>
                  </a:lnTo>
                  <a:close/>
                </a:path>
              </a:pathLst>
            </a:custGeom>
            <a:solidFill>
              <a:srgbClr val="3D0F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7" name="Freeform 26"/>
            <p:cNvSpPr>
              <a:spLocks noEditPoints="1"/>
            </p:cNvSpPr>
            <p:nvPr/>
          </p:nvSpPr>
          <p:spPr bwMode="auto">
            <a:xfrm>
              <a:off x="6238" y="446"/>
              <a:ext cx="31" cy="31"/>
            </a:xfrm>
            <a:custGeom>
              <a:avLst/>
              <a:gdLst>
                <a:gd name="T0" fmla="*/ 6 w 13"/>
                <a:gd name="T1" fmla="*/ 0 h 13"/>
                <a:gd name="T2" fmla="*/ 0 w 13"/>
                <a:gd name="T3" fmla="*/ 6 h 13"/>
                <a:gd name="T4" fmla="*/ 6 w 13"/>
                <a:gd name="T5" fmla="*/ 13 h 13"/>
                <a:gd name="T6" fmla="*/ 13 w 13"/>
                <a:gd name="T7" fmla="*/ 6 h 13"/>
                <a:gd name="T8" fmla="*/ 6 w 13"/>
                <a:gd name="T9" fmla="*/ 0 h 13"/>
                <a:gd name="T10" fmla="*/ 6 w 13"/>
                <a:gd name="T11" fmla="*/ 11 h 13"/>
                <a:gd name="T12" fmla="*/ 2 w 13"/>
                <a:gd name="T13" fmla="*/ 6 h 13"/>
                <a:gd name="T14" fmla="*/ 6 w 13"/>
                <a:gd name="T15" fmla="*/ 2 h 13"/>
                <a:gd name="T16" fmla="*/ 11 w 13"/>
                <a:gd name="T17" fmla="*/ 6 h 13"/>
                <a:gd name="T18" fmla="*/ 6 w 13"/>
                <a:gd name="T19" fmla="*/ 1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13">
                  <a:moveTo>
                    <a:pt x="6" y="0"/>
                  </a:moveTo>
                  <a:cubicBezTo>
                    <a:pt x="3" y="0"/>
                    <a:pt x="0" y="3"/>
                    <a:pt x="0" y="6"/>
                  </a:cubicBezTo>
                  <a:cubicBezTo>
                    <a:pt x="0" y="10"/>
                    <a:pt x="2" y="13"/>
                    <a:pt x="6" y="13"/>
                  </a:cubicBezTo>
                  <a:cubicBezTo>
                    <a:pt x="11" y="13"/>
                    <a:pt x="13" y="10"/>
                    <a:pt x="13" y="6"/>
                  </a:cubicBezTo>
                  <a:cubicBezTo>
                    <a:pt x="13" y="3"/>
                    <a:pt x="11" y="0"/>
                    <a:pt x="6" y="0"/>
                  </a:cubicBezTo>
                  <a:close/>
                  <a:moveTo>
                    <a:pt x="6" y="11"/>
                  </a:moveTo>
                  <a:cubicBezTo>
                    <a:pt x="3" y="11"/>
                    <a:pt x="2" y="9"/>
                    <a:pt x="2" y="6"/>
                  </a:cubicBezTo>
                  <a:cubicBezTo>
                    <a:pt x="2" y="4"/>
                    <a:pt x="3" y="2"/>
                    <a:pt x="6" y="2"/>
                  </a:cubicBezTo>
                  <a:cubicBezTo>
                    <a:pt x="9" y="2"/>
                    <a:pt x="11" y="4"/>
                    <a:pt x="11" y="6"/>
                  </a:cubicBezTo>
                  <a:cubicBezTo>
                    <a:pt x="11" y="9"/>
                    <a:pt x="9" y="11"/>
                    <a:pt x="6" y="11"/>
                  </a:cubicBezTo>
                  <a:close/>
                </a:path>
              </a:pathLst>
            </a:custGeom>
            <a:solidFill>
              <a:srgbClr val="3D0F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8" name="Freeform 27"/>
            <p:cNvSpPr>
              <a:spLocks/>
            </p:cNvSpPr>
            <p:nvPr/>
          </p:nvSpPr>
          <p:spPr bwMode="auto">
            <a:xfrm>
              <a:off x="6273" y="446"/>
              <a:ext cx="22" cy="31"/>
            </a:xfrm>
            <a:custGeom>
              <a:avLst/>
              <a:gdLst>
                <a:gd name="T0" fmla="*/ 5 w 22"/>
                <a:gd name="T1" fmla="*/ 0 h 31"/>
                <a:gd name="T2" fmla="*/ 0 w 22"/>
                <a:gd name="T3" fmla="*/ 0 h 31"/>
                <a:gd name="T4" fmla="*/ 0 w 22"/>
                <a:gd name="T5" fmla="*/ 31 h 31"/>
                <a:gd name="T6" fmla="*/ 22 w 22"/>
                <a:gd name="T7" fmla="*/ 31 h 31"/>
                <a:gd name="T8" fmla="*/ 22 w 22"/>
                <a:gd name="T9" fmla="*/ 26 h 31"/>
                <a:gd name="T10" fmla="*/ 5 w 22"/>
                <a:gd name="T11" fmla="*/ 26 h 31"/>
                <a:gd name="T12" fmla="*/ 5 w 22"/>
                <a:gd name="T13" fmla="*/ 0 h 31"/>
                <a:gd name="T14" fmla="*/ 5 w 22"/>
                <a:gd name="T1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" h="31">
                  <a:moveTo>
                    <a:pt x="5" y="0"/>
                  </a:moveTo>
                  <a:lnTo>
                    <a:pt x="0" y="0"/>
                  </a:lnTo>
                  <a:lnTo>
                    <a:pt x="0" y="31"/>
                  </a:lnTo>
                  <a:lnTo>
                    <a:pt x="22" y="31"/>
                  </a:lnTo>
                  <a:lnTo>
                    <a:pt x="22" y="26"/>
                  </a:lnTo>
                  <a:lnTo>
                    <a:pt x="5" y="26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3D0F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9" name="Freeform 28"/>
            <p:cNvSpPr>
              <a:spLocks/>
            </p:cNvSpPr>
            <p:nvPr/>
          </p:nvSpPr>
          <p:spPr bwMode="auto">
            <a:xfrm>
              <a:off x="6297" y="446"/>
              <a:ext cx="5" cy="31"/>
            </a:xfrm>
            <a:custGeom>
              <a:avLst/>
              <a:gdLst>
                <a:gd name="T0" fmla="*/ 0 w 5"/>
                <a:gd name="T1" fmla="*/ 31 h 31"/>
                <a:gd name="T2" fmla="*/ 5 w 5"/>
                <a:gd name="T3" fmla="*/ 31 h 31"/>
                <a:gd name="T4" fmla="*/ 5 w 5"/>
                <a:gd name="T5" fmla="*/ 0 h 31"/>
                <a:gd name="T6" fmla="*/ 0 w 5"/>
                <a:gd name="T7" fmla="*/ 0 h 31"/>
                <a:gd name="T8" fmla="*/ 0 w 5"/>
                <a:gd name="T9" fmla="*/ 31 h 31"/>
                <a:gd name="T10" fmla="*/ 0 w 5"/>
                <a:gd name="T11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31">
                  <a:moveTo>
                    <a:pt x="0" y="31"/>
                  </a:moveTo>
                  <a:lnTo>
                    <a:pt x="5" y="31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31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3D0F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0" name="Freeform 29"/>
            <p:cNvSpPr>
              <a:spLocks/>
            </p:cNvSpPr>
            <p:nvPr/>
          </p:nvSpPr>
          <p:spPr bwMode="auto">
            <a:xfrm>
              <a:off x="6309" y="446"/>
              <a:ext cx="26" cy="31"/>
            </a:xfrm>
            <a:custGeom>
              <a:avLst/>
              <a:gdLst>
                <a:gd name="T0" fmla="*/ 9 w 11"/>
                <a:gd name="T1" fmla="*/ 10 h 13"/>
                <a:gd name="T2" fmla="*/ 6 w 11"/>
                <a:gd name="T3" fmla="*/ 11 h 13"/>
                <a:gd name="T4" fmla="*/ 2 w 11"/>
                <a:gd name="T5" fmla="*/ 6 h 13"/>
                <a:gd name="T6" fmla="*/ 6 w 11"/>
                <a:gd name="T7" fmla="*/ 2 h 13"/>
                <a:gd name="T8" fmla="*/ 9 w 11"/>
                <a:gd name="T9" fmla="*/ 3 h 13"/>
                <a:gd name="T10" fmla="*/ 10 w 11"/>
                <a:gd name="T11" fmla="*/ 3 h 13"/>
                <a:gd name="T12" fmla="*/ 11 w 11"/>
                <a:gd name="T13" fmla="*/ 2 h 13"/>
                <a:gd name="T14" fmla="*/ 11 w 11"/>
                <a:gd name="T15" fmla="*/ 2 h 13"/>
                <a:gd name="T16" fmla="*/ 6 w 11"/>
                <a:gd name="T17" fmla="*/ 0 h 13"/>
                <a:gd name="T18" fmla="*/ 1 w 11"/>
                <a:gd name="T19" fmla="*/ 2 h 13"/>
                <a:gd name="T20" fmla="*/ 0 w 11"/>
                <a:gd name="T21" fmla="*/ 6 h 13"/>
                <a:gd name="T22" fmla="*/ 6 w 11"/>
                <a:gd name="T23" fmla="*/ 13 h 13"/>
                <a:gd name="T24" fmla="*/ 11 w 11"/>
                <a:gd name="T25" fmla="*/ 11 h 13"/>
                <a:gd name="T26" fmla="*/ 11 w 11"/>
                <a:gd name="T27" fmla="*/ 11 h 13"/>
                <a:gd name="T28" fmla="*/ 10 w 11"/>
                <a:gd name="T29" fmla="*/ 9 h 13"/>
                <a:gd name="T30" fmla="*/ 9 w 11"/>
                <a:gd name="T31" fmla="*/ 1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" h="13">
                  <a:moveTo>
                    <a:pt x="9" y="10"/>
                  </a:moveTo>
                  <a:cubicBezTo>
                    <a:pt x="9" y="10"/>
                    <a:pt x="7" y="11"/>
                    <a:pt x="6" y="11"/>
                  </a:cubicBezTo>
                  <a:cubicBezTo>
                    <a:pt x="3" y="11"/>
                    <a:pt x="2" y="9"/>
                    <a:pt x="2" y="6"/>
                  </a:cubicBezTo>
                  <a:cubicBezTo>
                    <a:pt x="2" y="4"/>
                    <a:pt x="3" y="2"/>
                    <a:pt x="6" y="2"/>
                  </a:cubicBezTo>
                  <a:cubicBezTo>
                    <a:pt x="7" y="2"/>
                    <a:pt x="8" y="2"/>
                    <a:pt x="9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9" y="1"/>
                    <a:pt x="8" y="0"/>
                    <a:pt x="6" y="0"/>
                  </a:cubicBezTo>
                  <a:cubicBezTo>
                    <a:pt x="4" y="0"/>
                    <a:pt x="3" y="0"/>
                    <a:pt x="1" y="2"/>
                  </a:cubicBezTo>
                  <a:cubicBezTo>
                    <a:pt x="0" y="3"/>
                    <a:pt x="0" y="5"/>
                    <a:pt x="0" y="6"/>
                  </a:cubicBezTo>
                  <a:cubicBezTo>
                    <a:pt x="0" y="10"/>
                    <a:pt x="2" y="13"/>
                    <a:pt x="6" y="13"/>
                  </a:cubicBezTo>
                  <a:cubicBezTo>
                    <a:pt x="8" y="13"/>
                    <a:pt x="10" y="12"/>
                    <a:pt x="11" y="11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9" y="10"/>
                    <a:pt x="9" y="10"/>
                    <a:pt x="9" y="10"/>
                  </a:cubicBezTo>
                  <a:close/>
                </a:path>
              </a:pathLst>
            </a:custGeom>
            <a:solidFill>
              <a:srgbClr val="3D0F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1" name="Freeform 30"/>
            <p:cNvSpPr>
              <a:spLocks/>
            </p:cNvSpPr>
            <p:nvPr/>
          </p:nvSpPr>
          <p:spPr bwMode="auto">
            <a:xfrm>
              <a:off x="6354" y="446"/>
              <a:ext cx="26" cy="31"/>
            </a:xfrm>
            <a:custGeom>
              <a:avLst/>
              <a:gdLst>
                <a:gd name="T0" fmla="*/ 9 w 11"/>
                <a:gd name="T1" fmla="*/ 8 h 13"/>
                <a:gd name="T2" fmla="*/ 5 w 11"/>
                <a:gd name="T3" fmla="*/ 11 h 13"/>
                <a:gd name="T4" fmla="*/ 2 w 11"/>
                <a:gd name="T5" fmla="*/ 8 h 13"/>
                <a:gd name="T6" fmla="*/ 2 w 11"/>
                <a:gd name="T7" fmla="*/ 0 h 13"/>
                <a:gd name="T8" fmla="*/ 0 w 11"/>
                <a:gd name="T9" fmla="*/ 0 h 13"/>
                <a:gd name="T10" fmla="*/ 0 w 11"/>
                <a:gd name="T11" fmla="*/ 8 h 13"/>
                <a:gd name="T12" fmla="*/ 5 w 11"/>
                <a:gd name="T13" fmla="*/ 13 h 13"/>
                <a:gd name="T14" fmla="*/ 11 w 11"/>
                <a:gd name="T15" fmla="*/ 8 h 13"/>
                <a:gd name="T16" fmla="*/ 11 w 11"/>
                <a:gd name="T17" fmla="*/ 0 h 13"/>
                <a:gd name="T18" fmla="*/ 9 w 11"/>
                <a:gd name="T19" fmla="*/ 0 h 13"/>
                <a:gd name="T20" fmla="*/ 9 w 11"/>
                <a:gd name="T21" fmla="*/ 8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" h="13">
                  <a:moveTo>
                    <a:pt x="9" y="8"/>
                  </a:moveTo>
                  <a:cubicBezTo>
                    <a:pt x="9" y="10"/>
                    <a:pt x="7" y="11"/>
                    <a:pt x="5" y="11"/>
                  </a:cubicBezTo>
                  <a:cubicBezTo>
                    <a:pt x="4" y="11"/>
                    <a:pt x="2" y="10"/>
                    <a:pt x="2" y="8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11"/>
                    <a:pt x="3" y="13"/>
                    <a:pt x="5" y="13"/>
                  </a:cubicBezTo>
                  <a:cubicBezTo>
                    <a:pt x="8" y="13"/>
                    <a:pt x="11" y="11"/>
                    <a:pt x="11" y="8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8"/>
                    <a:pt x="9" y="8"/>
                    <a:pt x="9" y="8"/>
                  </a:cubicBezTo>
                  <a:close/>
                </a:path>
              </a:pathLst>
            </a:custGeom>
            <a:solidFill>
              <a:srgbClr val="3D0F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2" name="Freeform 31"/>
            <p:cNvSpPr>
              <a:spLocks/>
            </p:cNvSpPr>
            <p:nvPr/>
          </p:nvSpPr>
          <p:spPr bwMode="auto">
            <a:xfrm>
              <a:off x="6387" y="446"/>
              <a:ext cx="23" cy="31"/>
            </a:xfrm>
            <a:custGeom>
              <a:avLst/>
              <a:gdLst>
                <a:gd name="T0" fmla="*/ 19 w 23"/>
                <a:gd name="T1" fmla="*/ 21 h 31"/>
                <a:gd name="T2" fmla="*/ 2 w 23"/>
                <a:gd name="T3" fmla="*/ 0 h 31"/>
                <a:gd name="T4" fmla="*/ 0 w 23"/>
                <a:gd name="T5" fmla="*/ 0 h 31"/>
                <a:gd name="T6" fmla="*/ 0 w 23"/>
                <a:gd name="T7" fmla="*/ 31 h 31"/>
                <a:gd name="T8" fmla="*/ 4 w 23"/>
                <a:gd name="T9" fmla="*/ 31 h 31"/>
                <a:gd name="T10" fmla="*/ 4 w 23"/>
                <a:gd name="T11" fmla="*/ 10 h 31"/>
                <a:gd name="T12" fmla="*/ 21 w 23"/>
                <a:gd name="T13" fmla="*/ 31 h 31"/>
                <a:gd name="T14" fmla="*/ 23 w 23"/>
                <a:gd name="T15" fmla="*/ 31 h 31"/>
                <a:gd name="T16" fmla="*/ 23 w 23"/>
                <a:gd name="T17" fmla="*/ 0 h 31"/>
                <a:gd name="T18" fmla="*/ 19 w 23"/>
                <a:gd name="T19" fmla="*/ 0 h 31"/>
                <a:gd name="T20" fmla="*/ 19 w 23"/>
                <a:gd name="T21" fmla="*/ 21 h 31"/>
                <a:gd name="T22" fmla="*/ 19 w 23"/>
                <a:gd name="T23" fmla="*/ 2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31">
                  <a:moveTo>
                    <a:pt x="19" y="21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31"/>
                  </a:lnTo>
                  <a:lnTo>
                    <a:pt x="4" y="31"/>
                  </a:lnTo>
                  <a:lnTo>
                    <a:pt x="4" y="10"/>
                  </a:lnTo>
                  <a:lnTo>
                    <a:pt x="21" y="31"/>
                  </a:lnTo>
                  <a:lnTo>
                    <a:pt x="23" y="31"/>
                  </a:lnTo>
                  <a:lnTo>
                    <a:pt x="23" y="0"/>
                  </a:lnTo>
                  <a:lnTo>
                    <a:pt x="19" y="0"/>
                  </a:lnTo>
                  <a:lnTo>
                    <a:pt x="19" y="21"/>
                  </a:lnTo>
                  <a:lnTo>
                    <a:pt x="19" y="21"/>
                  </a:lnTo>
                  <a:close/>
                </a:path>
              </a:pathLst>
            </a:custGeom>
            <a:solidFill>
              <a:srgbClr val="3D0F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3" name="Freeform 32"/>
            <p:cNvSpPr>
              <a:spLocks/>
            </p:cNvSpPr>
            <p:nvPr/>
          </p:nvSpPr>
          <p:spPr bwMode="auto">
            <a:xfrm>
              <a:off x="6420" y="446"/>
              <a:ext cx="5" cy="31"/>
            </a:xfrm>
            <a:custGeom>
              <a:avLst/>
              <a:gdLst>
                <a:gd name="T0" fmla="*/ 0 w 5"/>
                <a:gd name="T1" fmla="*/ 31 h 31"/>
                <a:gd name="T2" fmla="*/ 5 w 5"/>
                <a:gd name="T3" fmla="*/ 31 h 31"/>
                <a:gd name="T4" fmla="*/ 5 w 5"/>
                <a:gd name="T5" fmla="*/ 0 h 31"/>
                <a:gd name="T6" fmla="*/ 0 w 5"/>
                <a:gd name="T7" fmla="*/ 0 h 31"/>
                <a:gd name="T8" fmla="*/ 0 w 5"/>
                <a:gd name="T9" fmla="*/ 31 h 31"/>
                <a:gd name="T10" fmla="*/ 0 w 5"/>
                <a:gd name="T11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31">
                  <a:moveTo>
                    <a:pt x="0" y="31"/>
                  </a:moveTo>
                  <a:lnTo>
                    <a:pt x="5" y="31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31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3D0F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4" name="Freeform 33"/>
            <p:cNvSpPr>
              <a:spLocks/>
            </p:cNvSpPr>
            <p:nvPr/>
          </p:nvSpPr>
          <p:spPr bwMode="auto">
            <a:xfrm>
              <a:off x="6429" y="446"/>
              <a:ext cx="29" cy="31"/>
            </a:xfrm>
            <a:custGeom>
              <a:avLst/>
              <a:gdLst>
                <a:gd name="T0" fmla="*/ 5 w 29"/>
                <a:gd name="T1" fmla="*/ 0 h 31"/>
                <a:gd name="T2" fmla="*/ 0 w 29"/>
                <a:gd name="T3" fmla="*/ 0 h 31"/>
                <a:gd name="T4" fmla="*/ 12 w 29"/>
                <a:gd name="T5" fmla="*/ 31 h 31"/>
                <a:gd name="T6" fmla="*/ 17 w 29"/>
                <a:gd name="T7" fmla="*/ 31 h 31"/>
                <a:gd name="T8" fmla="*/ 29 w 29"/>
                <a:gd name="T9" fmla="*/ 0 h 31"/>
                <a:gd name="T10" fmla="*/ 24 w 29"/>
                <a:gd name="T11" fmla="*/ 0 h 31"/>
                <a:gd name="T12" fmla="*/ 14 w 29"/>
                <a:gd name="T13" fmla="*/ 24 h 31"/>
                <a:gd name="T14" fmla="*/ 5 w 29"/>
                <a:gd name="T15" fmla="*/ 0 h 31"/>
                <a:gd name="T16" fmla="*/ 5 w 29"/>
                <a:gd name="T17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31">
                  <a:moveTo>
                    <a:pt x="5" y="0"/>
                  </a:moveTo>
                  <a:lnTo>
                    <a:pt x="0" y="0"/>
                  </a:lnTo>
                  <a:lnTo>
                    <a:pt x="12" y="31"/>
                  </a:lnTo>
                  <a:lnTo>
                    <a:pt x="17" y="31"/>
                  </a:lnTo>
                  <a:lnTo>
                    <a:pt x="29" y="0"/>
                  </a:lnTo>
                  <a:lnTo>
                    <a:pt x="24" y="0"/>
                  </a:lnTo>
                  <a:lnTo>
                    <a:pt x="14" y="24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3D0F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5" name="Freeform 34"/>
            <p:cNvSpPr>
              <a:spLocks/>
            </p:cNvSpPr>
            <p:nvPr/>
          </p:nvSpPr>
          <p:spPr bwMode="auto">
            <a:xfrm>
              <a:off x="6462" y="446"/>
              <a:ext cx="22" cy="31"/>
            </a:xfrm>
            <a:custGeom>
              <a:avLst/>
              <a:gdLst>
                <a:gd name="T0" fmla="*/ 5 w 22"/>
                <a:gd name="T1" fmla="*/ 17 h 31"/>
                <a:gd name="T2" fmla="*/ 22 w 22"/>
                <a:gd name="T3" fmla="*/ 17 h 31"/>
                <a:gd name="T4" fmla="*/ 22 w 22"/>
                <a:gd name="T5" fmla="*/ 12 h 31"/>
                <a:gd name="T6" fmla="*/ 5 w 22"/>
                <a:gd name="T7" fmla="*/ 12 h 31"/>
                <a:gd name="T8" fmla="*/ 5 w 22"/>
                <a:gd name="T9" fmla="*/ 5 h 31"/>
                <a:gd name="T10" fmla="*/ 22 w 22"/>
                <a:gd name="T11" fmla="*/ 5 h 31"/>
                <a:gd name="T12" fmla="*/ 22 w 22"/>
                <a:gd name="T13" fmla="*/ 0 h 31"/>
                <a:gd name="T14" fmla="*/ 0 w 22"/>
                <a:gd name="T15" fmla="*/ 0 h 31"/>
                <a:gd name="T16" fmla="*/ 0 w 22"/>
                <a:gd name="T17" fmla="*/ 31 h 31"/>
                <a:gd name="T18" fmla="*/ 22 w 22"/>
                <a:gd name="T19" fmla="*/ 31 h 31"/>
                <a:gd name="T20" fmla="*/ 22 w 22"/>
                <a:gd name="T21" fmla="*/ 26 h 31"/>
                <a:gd name="T22" fmla="*/ 5 w 22"/>
                <a:gd name="T23" fmla="*/ 26 h 31"/>
                <a:gd name="T24" fmla="*/ 5 w 22"/>
                <a:gd name="T25" fmla="*/ 17 h 31"/>
                <a:gd name="T26" fmla="*/ 5 w 22"/>
                <a:gd name="T27" fmla="*/ 1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" h="31">
                  <a:moveTo>
                    <a:pt x="5" y="17"/>
                  </a:moveTo>
                  <a:lnTo>
                    <a:pt x="22" y="17"/>
                  </a:lnTo>
                  <a:lnTo>
                    <a:pt x="22" y="12"/>
                  </a:lnTo>
                  <a:lnTo>
                    <a:pt x="5" y="12"/>
                  </a:lnTo>
                  <a:lnTo>
                    <a:pt x="5" y="5"/>
                  </a:lnTo>
                  <a:lnTo>
                    <a:pt x="22" y="5"/>
                  </a:lnTo>
                  <a:lnTo>
                    <a:pt x="22" y="0"/>
                  </a:lnTo>
                  <a:lnTo>
                    <a:pt x="0" y="0"/>
                  </a:lnTo>
                  <a:lnTo>
                    <a:pt x="0" y="31"/>
                  </a:lnTo>
                  <a:lnTo>
                    <a:pt x="22" y="31"/>
                  </a:lnTo>
                  <a:lnTo>
                    <a:pt x="22" y="26"/>
                  </a:lnTo>
                  <a:lnTo>
                    <a:pt x="5" y="26"/>
                  </a:lnTo>
                  <a:lnTo>
                    <a:pt x="5" y="17"/>
                  </a:lnTo>
                  <a:lnTo>
                    <a:pt x="5" y="17"/>
                  </a:lnTo>
                  <a:close/>
                </a:path>
              </a:pathLst>
            </a:custGeom>
            <a:solidFill>
              <a:srgbClr val="3D0F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6" name="Freeform 35"/>
            <p:cNvSpPr>
              <a:spLocks noEditPoints="1"/>
            </p:cNvSpPr>
            <p:nvPr/>
          </p:nvSpPr>
          <p:spPr bwMode="auto">
            <a:xfrm>
              <a:off x="6491" y="446"/>
              <a:ext cx="26" cy="31"/>
            </a:xfrm>
            <a:custGeom>
              <a:avLst/>
              <a:gdLst>
                <a:gd name="T0" fmla="*/ 10 w 11"/>
                <a:gd name="T1" fmla="*/ 4 h 13"/>
                <a:gd name="T2" fmla="*/ 6 w 11"/>
                <a:gd name="T3" fmla="*/ 0 h 13"/>
                <a:gd name="T4" fmla="*/ 0 w 11"/>
                <a:gd name="T5" fmla="*/ 0 h 13"/>
                <a:gd name="T6" fmla="*/ 0 w 11"/>
                <a:gd name="T7" fmla="*/ 13 h 13"/>
                <a:gd name="T8" fmla="*/ 2 w 11"/>
                <a:gd name="T9" fmla="*/ 13 h 13"/>
                <a:gd name="T10" fmla="*/ 2 w 11"/>
                <a:gd name="T11" fmla="*/ 8 h 13"/>
                <a:gd name="T12" fmla="*/ 4 w 11"/>
                <a:gd name="T13" fmla="*/ 8 h 13"/>
                <a:gd name="T14" fmla="*/ 8 w 11"/>
                <a:gd name="T15" fmla="*/ 13 h 13"/>
                <a:gd name="T16" fmla="*/ 11 w 11"/>
                <a:gd name="T17" fmla="*/ 13 h 13"/>
                <a:gd name="T18" fmla="*/ 7 w 11"/>
                <a:gd name="T19" fmla="*/ 8 h 13"/>
                <a:gd name="T20" fmla="*/ 10 w 11"/>
                <a:gd name="T21" fmla="*/ 4 h 13"/>
                <a:gd name="T22" fmla="*/ 2 w 11"/>
                <a:gd name="T23" fmla="*/ 2 h 13"/>
                <a:gd name="T24" fmla="*/ 6 w 11"/>
                <a:gd name="T25" fmla="*/ 2 h 13"/>
                <a:gd name="T26" fmla="*/ 8 w 11"/>
                <a:gd name="T27" fmla="*/ 4 h 13"/>
                <a:gd name="T28" fmla="*/ 6 w 11"/>
                <a:gd name="T29" fmla="*/ 6 h 13"/>
                <a:gd name="T30" fmla="*/ 2 w 11"/>
                <a:gd name="T31" fmla="*/ 6 h 13"/>
                <a:gd name="T32" fmla="*/ 2 w 11"/>
                <a:gd name="T33" fmla="*/ 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" h="13">
                  <a:moveTo>
                    <a:pt x="10" y="4"/>
                  </a:moveTo>
                  <a:cubicBezTo>
                    <a:pt x="10" y="2"/>
                    <a:pt x="9" y="0"/>
                    <a:pt x="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9" y="8"/>
                    <a:pt x="10" y="6"/>
                    <a:pt x="10" y="4"/>
                  </a:cubicBezTo>
                  <a:close/>
                  <a:moveTo>
                    <a:pt x="2" y="2"/>
                  </a:moveTo>
                  <a:cubicBezTo>
                    <a:pt x="6" y="2"/>
                    <a:pt x="6" y="2"/>
                    <a:pt x="6" y="2"/>
                  </a:cubicBezTo>
                  <a:cubicBezTo>
                    <a:pt x="7" y="2"/>
                    <a:pt x="8" y="3"/>
                    <a:pt x="8" y="4"/>
                  </a:cubicBezTo>
                  <a:cubicBezTo>
                    <a:pt x="8" y="5"/>
                    <a:pt x="7" y="6"/>
                    <a:pt x="6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2"/>
                    <a:pt x="2" y="2"/>
                    <a:pt x="2" y="2"/>
                  </a:cubicBezTo>
                  <a:close/>
                </a:path>
              </a:pathLst>
            </a:custGeom>
            <a:solidFill>
              <a:srgbClr val="3D0F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7" name="Freeform 36"/>
            <p:cNvSpPr>
              <a:spLocks/>
            </p:cNvSpPr>
            <p:nvPr/>
          </p:nvSpPr>
          <p:spPr bwMode="auto">
            <a:xfrm>
              <a:off x="6519" y="446"/>
              <a:ext cx="24" cy="31"/>
            </a:xfrm>
            <a:custGeom>
              <a:avLst/>
              <a:gdLst>
                <a:gd name="T0" fmla="*/ 5 w 10"/>
                <a:gd name="T1" fmla="*/ 5 h 13"/>
                <a:gd name="T2" fmla="*/ 2 w 10"/>
                <a:gd name="T3" fmla="*/ 3 h 13"/>
                <a:gd name="T4" fmla="*/ 5 w 10"/>
                <a:gd name="T5" fmla="*/ 2 h 13"/>
                <a:gd name="T6" fmla="*/ 8 w 10"/>
                <a:gd name="T7" fmla="*/ 3 h 13"/>
                <a:gd name="T8" fmla="*/ 9 w 10"/>
                <a:gd name="T9" fmla="*/ 3 h 13"/>
                <a:gd name="T10" fmla="*/ 10 w 10"/>
                <a:gd name="T11" fmla="*/ 2 h 13"/>
                <a:gd name="T12" fmla="*/ 10 w 10"/>
                <a:gd name="T13" fmla="*/ 2 h 13"/>
                <a:gd name="T14" fmla="*/ 5 w 10"/>
                <a:gd name="T15" fmla="*/ 0 h 13"/>
                <a:gd name="T16" fmla="*/ 1 w 10"/>
                <a:gd name="T17" fmla="*/ 1 h 13"/>
                <a:gd name="T18" fmla="*/ 0 w 10"/>
                <a:gd name="T19" fmla="*/ 3 h 13"/>
                <a:gd name="T20" fmla="*/ 5 w 10"/>
                <a:gd name="T21" fmla="*/ 7 h 13"/>
                <a:gd name="T22" fmla="*/ 8 w 10"/>
                <a:gd name="T23" fmla="*/ 9 h 13"/>
                <a:gd name="T24" fmla="*/ 5 w 10"/>
                <a:gd name="T25" fmla="*/ 11 h 13"/>
                <a:gd name="T26" fmla="*/ 2 w 10"/>
                <a:gd name="T27" fmla="*/ 9 h 13"/>
                <a:gd name="T28" fmla="*/ 1 w 10"/>
                <a:gd name="T29" fmla="*/ 9 h 13"/>
                <a:gd name="T30" fmla="*/ 0 w 10"/>
                <a:gd name="T31" fmla="*/ 10 h 13"/>
                <a:gd name="T32" fmla="*/ 0 w 10"/>
                <a:gd name="T33" fmla="*/ 10 h 13"/>
                <a:gd name="T34" fmla="*/ 5 w 10"/>
                <a:gd name="T35" fmla="*/ 13 h 13"/>
                <a:gd name="T36" fmla="*/ 10 w 10"/>
                <a:gd name="T37" fmla="*/ 9 h 13"/>
                <a:gd name="T38" fmla="*/ 5 w 10"/>
                <a:gd name="T39" fmla="*/ 5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" h="13">
                  <a:moveTo>
                    <a:pt x="5" y="5"/>
                  </a:moveTo>
                  <a:cubicBezTo>
                    <a:pt x="4" y="5"/>
                    <a:pt x="2" y="5"/>
                    <a:pt x="2" y="3"/>
                  </a:cubicBezTo>
                  <a:cubicBezTo>
                    <a:pt x="2" y="2"/>
                    <a:pt x="4" y="2"/>
                    <a:pt x="5" y="2"/>
                  </a:cubicBezTo>
                  <a:cubicBezTo>
                    <a:pt x="7" y="2"/>
                    <a:pt x="8" y="2"/>
                    <a:pt x="8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9" y="1"/>
                    <a:pt x="7" y="0"/>
                    <a:pt x="5" y="0"/>
                  </a:cubicBezTo>
                  <a:cubicBezTo>
                    <a:pt x="4" y="0"/>
                    <a:pt x="2" y="0"/>
                    <a:pt x="1" y="1"/>
                  </a:cubicBezTo>
                  <a:cubicBezTo>
                    <a:pt x="1" y="2"/>
                    <a:pt x="0" y="3"/>
                    <a:pt x="0" y="3"/>
                  </a:cubicBezTo>
                  <a:cubicBezTo>
                    <a:pt x="0" y="6"/>
                    <a:pt x="3" y="7"/>
                    <a:pt x="5" y="7"/>
                  </a:cubicBezTo>
                  <a:cubicBezTo>
                    <a:pt x="7" y="7"/>
                    <a:pt x="8" y="8"/>
                    <a:pt x="8" y="9"/>
                  </a:cubicBezTo>
                  <a:cubicBezTo>
                    <a:pt x="8" y="11"/>
                    <a:pt x="6" y="11"/>
                    <a:pt x="5" y="11"/>
                  </a:cubicBezTo>
                  <a:cubicBezTo>
                    <a:pt x="4" y="11"/>
                    <a:pt x="2" y="11"/>
                    <a:pt x="2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1" y="12"/>
                    <a:pt x="3" y="13"/>
                    <a:pt x="5" y="13"/>
                  </a:cubicBezTo>
                  <a:cubicBezTo>
                    <a:pt x="8" y="13"/>
                    <a:pt x="10" y="12"/>
                    <a:pt x="10" y="9"/>
                  </a:cubicBezTo>
                  <a:cubicBezTo>
                    <a:pt x="10" y="6"/>
                    <a:pt x="8" y="6"/>
                    <a:pt x="5" y="5"/>
                  </a:cubicBezTo>
                  <a:close/>
                </a:path>
              </a:pathLst>
            </a:custGeom>
            <a:solidFill>
              <a:srgbClr val="3D0F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8" name="Freeform 37"/>
            <p:cNvSpPr>
              <a:spLocks/>
            </p:cNvSpPr>
            <p:nvPr/>
          </p:nvSpPr>
          <p:spPr bwMode="auto">
            <a:xfrm>
              <a:off x="6550" y="446"/>
              <a:ext cx="5" cy="31"/>
            </a:xfrm>
            <a:custGeom>
              <a:avLst/>
              <a:gdLst>
                <a:gd name="T0" fmla="*/ 0 w 5"/>
                <a:gd name="T1" fmla="*/ 31 h 31"/>
                <a:gd name="T2" fmla="*/ 5 w 5"/>
                <a:gd name="T3" fmla="*/ 31 h 31"/>
                <a:gd name="T4" fmla="*/ 5 w 5"/>
                <a:gd name="T5" fmla="*/ 0 h 31"/>
                <a:gd name="T6" fmla="*/ 0 w 5"/>
                <a:gd name="T7" fmla="*/ 0 h 31"/>
                <a:gd name="T8" fmla="*/ 0 w 5"/>
                <a:gd name="T9" fmla="*/ 31 h 31"/>
                <a:gd name="T10" fmla="*/ 0 w 5"/>
                <a:gd name="T11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31">
                  <a:moveTo>
                    <a:pt x="0" y="31"/>
                  </a:moveTo>
                  <a:lnTo>
                    <a:pt x="5" y="31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31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3D0F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9" name="Freeform 38"/>
            <p:cNvSpPr>
              <a:spLocks/>
            </p:cNvSpPr>
            <p:nvPr/>
          </p:nvSpPr>
          <p:spPr bwMode="auto">
            <a:xfrm>
              <a:off x="6559" y="446"/>
              <a:ext cx="50" cy="31"/>
            </a:xfrm>
            <a:custGeom>
              <a:avLst/>
              <a:gdLst>
                <a:gd name="T0" fmla="*/ 29 w 50"/>
                <a:gd name="T1" fmla="*/ 0 h 31"/>
                <a:gd name="T2" fmla="*/ 0 w 50"/>
                <a:gd name="T3" fmla="*/ 0 h 31"/>
                <a:gd name="T4" fmla="*/ 0 w 50"/>
                <a:gd name="T5" fmla="*/ 5 h 31"/>
                <a:gd name="T6" fmla="*/ 10 w 50"/>
                <a:gd name="T7" fmla="*/ 5 h 31"/>
                <a:gd name="T8" fmla="*/ 10 w 50"/>
                <a:gd name="T9" fmla="*/ 31 h 31"/>
                <a:gd name="T10" fmla="*/ 15 w 50"/>
                <a:gd name="T11" fmla="*/ 31 h 31"/>
                <a:gd name="T12" fmla="*/ 15 w 50"/>
                <a:gd name="T13" fmla="*/ 5 h 31"/>
                <a:gd name="T14" fmla="*/ 24 w 50"/>
                <a:gd name="T15" fmla="*/ 5 h 31"/>
                <a:gd name="T16" fmla="*/ 33 w 50"/>
                <a:gd name="T17" fmla="*/ 19 h 31"/>
                <a:gd name="T18" fmla="*/ 33 w 50"/>
                <a:gd name="T19" fmla="*/ 31 h 31"/>
                <a:gd name="T20" fmla="*/ 38 w 50"/>
                <a:gd name="T21" fmla="*/ 31 h 31"/>
                <a:gd name="T22" fmla="*/ 38 w 50"/>
                <a:gd name="T23" fmla="*/ 19 h 31"/>
                <a:gd name="T24" fmla="*/ 50 w 50"/>
                <a:gd name="T25" fmla="*/ 3 h 31"/>
                <a:gd name="T26" fmla="*/ 50 w 50"/>
                <a:gd name="T27" fmla="*/ 0 h 31"/>
                <a:gd name="T28" fmla="*/ 50 w 50"/>
                <a:gd name="T29" fmla="*/ 0 h 31"/>
                <a:gd name="T30" fmla="*/ 45 w 50"/>
                <a:gd name="T31" fmla="*/ 0 h 31"/>
                <a:gd name="T32" fmla="*/ 36 w 50"/>
                <a:gd name="T33" fmla="*/ 14 h 31"/>
                <a:gd name="T34" fmla="*/ 29 w 50"/>
                <a:gd name="T35" fmla="*/ 0 h 31"/>
                <a:gd name="T36" fmla="*/ 29 w 50"/>
                <a:gd name="T37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0" h="31">
                  <a:moveTo>
                    <a:pt x="29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10" y="5"/>
                  </a:lnTo>
                  <a:lnTo>
                    <a:pt x="10" y="31"/>
                  </a:lnTo>
                  <a:lnTo>
                    <a:pt x="15" y="31"/>
                  </a:lnTo>
                  <a:lnTo>
                    <a:pt x="15" y="5"/>
                  </a:lnTo>
                  <a:lnTo>
                    <a:pt x="24" y="5"/>
                  </a:lnTo>
                  <a:lnTo>
                    <a:pt x="33" y="19"/>
                  </a:lnTo>
                  <a:lnTo>
                    <a:pt x="33" y="31"/>
                  </a:lnTo>
                  <a:lnTo>
                    <a:pt x="38" y="31"/>
                  </a:lnTo>
                  <a:lnTo>
                    <a:pt x="38" y="19"/>
                  </a:lnTo>
                  <a:lnTo>
                    <a:pt x="50" y="3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45" y="0"/>
                  </a:lnTo>
                  <a:lnTo>
                    <a:pt x="36" y="14"/>
                  </a:lnTo>
                  <a:lnTo>
                    <a:pt x="29" y="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3D0F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0" name="Freeform 39"/>
            <p:cNvSpPr>
              <a:spLocks/>
            </p:cNvSpPr>
            <p:nvPr/>
          </p:nvSpPr>
          <p:spPr bwMode="auto">
            <a:xfrm>
              <a:off x="6443" y="200"/>
              <a:ext cx="166" cy="211"/>
            </a:xfrm>
            <a:custGeom>
              <a:avLst/>
              <a:gdLst>
                <a:gd name="T0" fmla="*/ 70 w 70"/>
                <a:gd name="T1" fmla="*/ 0 h 89"/>
                <a:gd name="T2" fmla="*/ 70 w 70"/>
                <a:gd name="T3" fmla="*/ 55 h 89"/>
                <a:gd name="T4" fmla="*/ 37 w 70"/>
                <a:gd name="T5" fmla="*/ 89 h 89"/>
                <a:gd name="T6" fmla="*/ 0 w 70"/>
                <a:gd name="T7" fmla="*/ 55 h 89"/>
                <a:gd name="T8" fmla="*/ 0 w 70"/>
                <a:gd name="T9" fmla="*/ 0 h 89"/>
                <a:gd name="T10" fmla="*/ 16 w 70"/>
                <a:gd name="T11" fmla="*/ 0 h 89"/>
                <a:gd name="T12" fmla="*/ 16 w 70"/>
                <a:gd name="T13" fmla="*/ 56 h 89"/>
                <a:gd name="T14" fmla="*/ 38 w 70"/>
                <a:gd name="T15" fmla="*/ 81 h 89"/>
                <a:gd name="T16" fmla="*/ 60 w 70"/>
                <a:gd name="T17" fmla="*/ 56 h 89"/>
                <a:gd name="T18" fmla="*/ 60 w 70"/>
                <a:gd name="T19" fmla="*/ 0 h 89"/>
                <a:gd name="T20" fmla="*/ 70 w 70"/>
                <a:gd name="T21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89">
                  <a:moveTo>
                    <a:pt x="70" y="0"/>
                  </a:moveTo>
                  <a:cubicBezTo>
                    <a:pt x="70" y="55"/>
                    <a:pt x="70" y="55"/>
                    <a:pt x="70" y="55"/>
                  </a:cubicBezTo>
                  <a:cubicBezTo>
                    <a:pt x="70" y="84"/>
                    <a:pt x="47" y="89"/>
                    <a:pt x="37" y="89"/>
                  </a:cubicBezTo>
                  <a:cubicBezTo>
                    <a:pt x="19" y="89"/>
                    <a:pt x="0" y="83"/>
                    <a:pt x="0" y="5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56"/>
                    <a:pt x="16" y="56"/>
                    <a:pt x="16" y="56"/>
                  </a:cubicBezTo>
                  <a:cubicBezTo>
                    <a:pt x="16" y="72"/>
                    <a:pt x="24" y="81"/>
                    <a:pt x="38" y="81"/>
                  </a:cubicBezTo>
                  <a:cubicBezTo>
                    <a:pt x="50" y="81"/>
                    <a:pt x="60" y="73"/>
                    <a:pt x="60" y="56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70" y="0"/>
                    <a:pt x="70" y="0"/>
                    <a:pt x="70" y="0"/>
                  </a:cubicBezTo>
                  <a:close/>
                </a:path>
              </a:pathLst>
            </a:custGeom>
            <a:solidFill>
              <a:srgbClr val="3D0F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1" name="Freeform 40"/>
            <p:cNvSpPr>
              <a:spLocks/>
            </p:cNvSpPr>
            <p:nvPr/>
          </p:nvSpPr>
          <p:spPr bwMode="auto">
            <a:xfrm>
              <a:off x="6219" y="198"/>
              <a:ext cx="194" cy="213"/>
            </a:xfrm>
            <a:custGeom>
              <a:avLst/>
              <a:gdLst>
                <a:gd name="T0" fmla="*/ 47 w 82"/>
                <a:gd name="T1" fmla="*/ 90 h 90"/>
                <a:gd name="T2" fmla="*/ 0 w 82"/>
                <a:gd name="T3" fmla="*/ 46 h 90"/>
                <a:gd name="T4" fmla="*/ 49 w 82"/>
                <a:gd name="T5" fmla="*/ 0 h 90"/>
                <a:gd name="T6" fmla="*/ 75 w 82"/>
                <a:gd name="T7" fmla="*/ 10 h 90"/>
                <a:gd name="T8" fmla="*/ 82 w 82"/>
                <a:gd name="T9" fmla="*/ 21 h 90"/>
                <a:gd name="T10" fmla="*/ 73 w 82"/>
                <a:gd name="T11" fmla="*/ 30 h 90"/>
                <a:gd name="T12" fmla="*/ 64 w 82"/>
                <a:gd name="T13" fmla="*/ 21 h 90"/>
                <a:gd name="T14" fmla="*/ 67 w 82"/>
                <a:gd name="T15" fmla="*/ 15 h 90"/>
                <a:gd name="T16" fmla="*/ 49 w 82"/>
                <a:gd name="T17" fmla="*/ 8 h 90"/>
                <a:gd name="T18" fmla="*/ 16 w 82"/>
                <a:gd name="T19" fmla="*/ 45 h 90"/>
                <a:gd name="T20" fmla="*/ 51 w 82"/>
                <a:gd name="T21" fmla="*/ 83 h 90"/>
                <a:gd name="T22" fmla="*/ 79 w 82"/>
                <a:gd name="T23" fmla="*/ 72 h 90"/>
                <a:gd name="T24" fmla="*/ 82 w 82"/>
                <a:gd name="T25" fmla="*/ 76 h 90"/>
                <a:gd name="T26" fmla="*/ 47 w 82"/>
                <a:gd name="T27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2" h="90">
                  <a:moveTo>
                    <a:pt x="47" y="90"/>
                  </a:moveTo>
                  <a:cubicBezTo>
                    <a:pt x="18" y="90"/>
                    <a:pt x="0" y="70"/>
                    <a:pt x="0" y="46"/>
                  </a:cubicBezTo>
                  <a:cubicBezTo>
                    <a:pt x="0" y="22"/>
                    <a:pt x="19" y="0"/>
                    <a:pt x="49" y="0"/>
                  </a:cubicBezTo>
                  <a:cubicBezTo>
                    <a:pt x="57" y="0"/>
                    <a:pt x="68" y="3"/>
                    <a:pt x="75" y="10"/>
                  </a:cubicBezTo>
                  <a:cubicBezTo>
                    <a:pt x="79" y="13"/>
                    <a:pt x="82" y="17"/>
                    <a:pt x="82" y="21"/>
                  </a:cubicBezTo>
                  <a:cubicBezTo>
                    <a:pt x="82" y="26"/>
                    <a:pt x="78" y="30"/>
                    <a:pt x="73" y="30"/>
                  </a:cubicBezTo>
                  <a:cubicBezTo>
                    <a:pt x="68" y="30"/>
                    <a:pt x="64" y="26"/>
                    <a:pt x="64" y="21"/>
                  </a:cubicBezTo>
                  <a:cubicBezTo>
                    <a:pt x="64" y="19"/>
                    <a:pt x="65" y="17"/>
                    <a:pt x="67" y="15"/>
                  </a:cubicBezTo>
                  <a:cubicBezTo>
                    <a:pt x="63" y="10"/>
                    <a:pt x="55" y="8"/>
                    <a:pt x="49" y="8"/>
                  </a:cubicBezTo>
                  <a:cubicBezTo>
                    <a:pt x="28" y="8"/>
                    <a:pt x="16" y="27"/>
                    <a:pt x="16" y="45"/>
                  </a:cubicBezTo>
                  <a:cubicBezTo>
                    <a:pt x="16" y="65"/>
                    <a:pt x="30" y="83"/>
                    <a:pt x="51" y="83"/>
                  </a:cubicBezTo>
                  <a:cubicBezTo>
                    <a:pt x="61" y="83"/>
                    <a:pt x="70" y="78"/>
                    <a:pt x="79" y="72"/>
                  </a:cubicBezTo>
                  <a:cubicBezTo>
                    <a:pt x="82" y="76"/>
                    <a:pt x="82" y="76"/>
                    <a:pt x="82" y="76"/>
                  </a:cubicBezTo>
                  <a:cubicBezTo>
                    <a:pt x="73" y="86"/>
                    <a:pt x="59" y="90"/>
                    <a:pt x="47" y="90"/>
                  </a:cubicBezTo>
                  <a:close/>
                </a:path>
              </a:pathLst>
            </a:custGeom>
            <a:solidFill>
              <a:srgbClr val="3D0F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2" name="Freeform 41"/>
            <p:cNvSpPr>
              <a:spLocks noEditPoints="1"/>
            </p:cNvSpPr>
            <p:nvPr/>
          </p:nvSpPr>
          <p:spPr bwMode="auto">
            <a:xfrm>
              <a:off x="6027" y="200"/>
              <a:ext cx="189" cy="208"/>
            </a:xfrm>
            <a:custGeom>
              <a:avLst/>
              <a:gdLst>
                <a:gd name="T0" fmla="*/ 149 w 189"/>
                <a:gd name="T1" fmla="*/ 206 h 208"/>
                <a:gd name="T2" fmla="*/ 189 w 189"/>
                <a:gd name="T3" fmla="*/ 206 h 208"/>
                <a:gd name="T4" fmla="*/ 109 w 189"/>
                <a:gd name="T5" fmla="*/ 0 h 208"/>
                <a:gd name="T6" fmla="*/ 78 w 189"/>
                <a:gd name="T7" fmla="*/ 0 h 208"/>
                <a:gd name="T8" fmla="*/ 0 w 189"/>
                <a:gd name="T9" fmla="*/ 208 h 208"/>
                <a:gd name="T10" fmla="*/ 22 w 189"/>
                <a:gd name="T11" fmla="*/ 208 h 208"/>
                <a:gd name="T12" fmla="*/ 43 w 189"/>
                <a:gd name="T13" fmla="*/ 147 h 208"/>
                <a:gd name="T14" fmla="*/ 128 w 189"/>
                <a:gd name="T15" fmla="*/ 147 h 208"/>
                <a:gd name="T16" fmla="*/ 149 w 189"/>
                <a:gd name="T17" fmla="*/ 206 h 208"/>
                <a:gd name="T18" fmla="*/ 149 w 189"/>
                <a:gd name="T19" fmla="*/ 206 h 208"/>
                <a:gd name="T20" fmla="*/ 50 w 189"/>
                <a:gd name="T21" fmla="*/ 130 h 208"/>
                <a:gd name="T22" fmla="*/ 85 w 189"/>
                <a:gd name="T23" fmla="*/ 33 h 208"/>
                <a:gd name="T24" fmla="*/ 121 w 189"/>
                <a:gd name="T25" fmla="*/ 130 h 208"/>
                <a:gd name="T26" fmla="*/ 50 w 189"/>
                <a:gd name="T27" fmla="*/ 130 h 208"/>
                <a:gd name="T28" fmla="*/ 50 w 189"/>
                <a:gd name="T29" fmla="*/ 130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9" h="208">
                  <a:moveTo>
                    <a:pt x="149" y="206"/>
                  </a:moveTo>
                  <a:lnTo>
                    <a:pt x="189" y="206"/>
                  </a:lnTo>
                  <a:lnTo>
                    <a:pt x="109" y="0"/>
                  </a:lnTo>
                  <a:lnTo>
                    <a:pt x="78" y="0"/>
                  </a:lnTo>
                  <a:lnTo>
                    <a:pt x="0" y="208"/>
                  </a:lnTo>
                  <a:lnTo>
                    <a:pt x="22" y="208"/>
                  </a:lnTo>
                  <a:lnTo>
                    <a:pt x="43" y="147"/>
                  </a:lnTo>
                  <a:lnTo>
                    <a:pt x="128" y="147"/>
                  </a:lnTo>
                  <a:lnTo>
                    <a:pt x="149" y="206"/>
                  </a:lnTo>
                  <a:lnTo>
                    <a:pt x="149" y="206"/>
                  </a:lnTo>
                  <a:close/>
                  <a:moveTo>
                    <a:pt x="50" y="130"/>
                  </a:moveTo>
                  <a:lnTo>
                    <a:pt x="85" y="33"/>
                  </a:lnTo>
                  <a:lnTo>
                    <a:pt x="121" y="130"/>
                  </a:lnTo>
                  <a:lnTo>
                    <a:pt x="50" y="130"/>
                  </a:lnTo>
                  <a:lnTo>
                    <a:pt x="50" y="130"/>
                  </a:lnTo>
                  <a:close/>
                </a:path>
              </a:pathLst>
            </a:custGeom>
            <a:solidFill>
              <a:srgbClr val="3D0F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68984" y="1975532"/>
            <a:ext cx="6506635" cy="375466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5178" y="1975532"/>
            <a:ext cx="3932767" cy="3754664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" name="Title 1"/>
          <p:cNvSpPr>
            <a:spLocks noGrp="1"/>
          </p:cNvSpPr>
          <p:nvPr>
            <p:ph type="title" hasCustomPrompt="1"/>
          </p:nvPr>
        </p:nvSpPr>
        <p:spPr>
          <a:xfrm>
            <a:off x="587829" y="649022"/>
            <a:ext cx="9588284" cy="493981"/>
          </a:xfrm>
        </p:spPr>
        <p:txBody>
          <a:bodyPr>
            <a:normAutofit/>
          </a:bodyPr>
          <a:lstStyle>
            <a:lvl1pPr>
              <a:defRPr sz="2900" b="1">
                <a:solidFill>
                  <a:srgbClr val="3D393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Heading</a:t>
            </a:r>
            <a:endParaRPr lang="en-AU" dirty="0"/>
          </a:p>
        </p:txBody>
      </p:sp>
      <p:sp>
        <p:nvSpPr>
          <p:cNvPr id="50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587829" y="6510471"/>
            <a:ext cx="445634" cy="246221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algn="l">
              <a:defRPr sz="1000">
                <a:solidFill>
                  <a:srgbClr val="3D393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E342156-855A-4B6E-A71F-7B89E5399B5E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0331055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"/>
          <p:cNvGrpSpPr>
            <a:grpSpLocks noChangeAspect="1"/>
          </p:cNvGrpSpPr>
          <p:nvPr/>
        </p:nvGrpSpPr>
        <p:grpSpPr bwMode="auto">
          <a:xfrm>
            <a:off x="0" y="-9526"/>
            <a:ext cx="12192000" cy="6876575"/>
            <a:chOff x="0" y="-6"/>
            <a:chExt cx="6810" cy="3841"/>
          </a:xfrm>
        </p:grpSpPr>
        <p:sp>
          <p:nvSpPr>
            <p:cNvPr id="44" name="AutoShape 3"/>
            <p:cNvSpPr>
              <a:spLocks noChangeAspect="1" noChangeArrowheads="1" noTextEdit="1"/>
            </p:cNvSpPr>
            <p:nvPr/>
          </p:nvSpPr>
          <p:spPr bwMode="auto">
            <a:xfrm>
              <a:off x="0" y="-6"/>
              <a:ext cx="6810" cy="38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" name="Freeform 5"/>
            <p:cNvSpPr>
              <a:spLocks/>
            </p:cNvSpPr>
            <p:nvPr/>
          </p:nvSpPr>
          <p:spPr bwMode="auto">
            <a:xfrm>
              <a:off x="0" y="-4"/>
              <a:ext cx="3672" cy="273"/>
            </a:xfrm>
            <a:custGeom>
              <a:avLst/>
              <a:gdLst>
                <a:gd name="T0" fmla="*/ 0 w 3672"/>
                <a:gd name="T1" fmla="*/ 0 h 273"/>
                <a:gd name="T2" fmla="*/ 0 w 3672"/>
                <a:gd name="T3" fmla="*/ 273 h 273"/>
                <a:gd name="T4" fmla="*/ 3405 w 3672"/>
                <a:gd name="T5" fmla="*/ 273 h 273"/>
                <a:gd name="T6" fmla="*/ 3672 w 3672"/>
                <a:gd name="T7" fmla="*/ 0 h 273"/>
                <a:gd name="T8" fmla="*/ 0 w 3672"/>
                <a:gd name="T9" fmla="*/ 0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72" h="273">
                  <a:moveTo>
                    <a:pt x="0" y="0"/>
                  </a:moveTo>
                  <a:lnTo>
                    <a:pt x="0" y="273"/>
                  </a:lnTo>
                  <a:lnTo>
                    <a:pt x="3405" y="273"/>
                  </a:lnTo>
                  <a:lnTo>
                    <a:pt x="367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E3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" name="Freeform 6"/>
            <p:cNvSpPr>
              <a:spLocks/>
            </p:cNvSpPr>
            <p:nvPr/>
          </p:nvSpPr>
          <p:spPr bwMode="auto">
            <a:xfrm>
              <a:off x="0" y="-4"/>
              <a:ext cx="3672" cy="273"/>
            </a:xfrm>
            <a:custGeom>
              <a:avLst/>
              <a:gdLst>
                <a:gd name="T0" fmla="*/ 0 w 3672"/>
                <a:gd name="T1" fmla="*/ 0 h 273"/>
                <a:gd name="T2" fmla="*/ 0 w 3672"/>
                <a:gd name="T3" fmla="*/ 273 h 273"/>
                <a:gd name="T4" fmla="*/ 3405 w 3672"/>
                <a:gd name="T5" fmla="*/ 273 h 273"/>
                <a:gd name="T6" fmla="*/ 3672 w 3672"/>
                <a:gd name="T7" fmla="*/ 0 h 273"/>
                <a:gd name="T8" fmla="*/ 0 w 3672"/>
                <a:gd name="T9" fmla="*/ 0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72" h="273">
                  <a:moveTo>
                    <a:pt x="0" y="0"/>
                  </a:moveTo>
                  <a:lnTo>
                    <a:pt x="0" y="273"/>
                  </a:lnTo>
                  <a:lnTo>
                    <a:pt x="3405" y="273"/>
                  </a:lnTo>
                  <a:lnTo>
                    <a:pt x="3672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6" name="Freeform 7"/>
            <p:cNvSpPr>
              <a:spLocks/>
            </p:cNvSpPr>
            <p:nvPr/>
          </p:nvSpPr>
          <p:spPr bwMode="auto">
            <a:xfrm>
              <a:off x="3405" y="3563"/>
              <a:ext cx="3405" cy="270"/>
            </a:xfrm>
            <a:custGeom>
              <a:avLst/>
              <a:gdLst>
                <a:gd name="T0" fmla="*/ 3405 w 3405"/>
                <a:gd name="T1" fmla="*/ 270 h 270"/>
                <a:gd name="T2" fmla="*/ 3405 w 3405"/>
                <a:gd name="T3" fmla="*/ 0 h 270"/>
                <a:gd name="T4" fmla="*/ 267 w 3405"/>
                <a:gd name="T5" fmla="*/ 0 h 270"/>
                <a:gd name="T6" fmla="*/ 0 w 3405"/>
                <a:gd name="T7" fmla="*/ 270 h 270"/>
                <a:gd name="T8" fmla="*/ 3405 w 3405"/>
                <a:gd name="T9" fmla="*/ 270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05" h="270">
                  <a:moveTo>
                    <a:pt x="3405" y="270"/>
                  </a:moveTo>
                  <a:lnTo>
                    <a:pt x="3405" y="0"/>
                  </a:lnTo>
                  <a:lnTo>
                    <a:pt x="267" y="0"/>
                  </a:lnTo>
                  <a:lnTo>
                    <a:pt x="0" y="270"/>
                  </a:lnTo>
                  <a:lnTo>
                    <a:pt x="3405" y="270"/>
                  </a:lnTo>
                  <a:close/>
                </a:path>
              </a:pathLst>
            </a:custGeom>
            <a:solidFill>
              <a:srgbClr val="E8E3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7" name="Freeform 8"/>
            <p:cNvSpPr>
              <a:spLocks/>
            </p:cNvSpPr>
            <p:nvPr/>
          </p:nvSpPr>
          <p:spPr bwMode="auto">
            <a:xfrm>
              <a:off x="3405" y="3563"/>
              <a:ext cx="3405" cy="270"/>
            </a:xfrm>
            <a:custGeom>
              <a:avLst/>
              <a:gdLst>
                <a:gd name="T0" fmla="*/ 3405 w 3405"/>
                <a:gd name="T1" fmla="*/ 270 h 270"/>
                <a:gd name="T2" fmla="*/ 3405 w 3405"/>
                <a:gd name="T3" fmla="*/ 0 h 270"/>
                <a:gd name="T4" fmla="*/ 267 w 3405"/>
                <a:gd name="T5" fmla="*/ 0 h 270"/>
                <a:gd name="T6" fmla="*/ 0 w 3405"/>
                <a:gd name="T7" fmla="*/ 270 h 270"/>
                <a:gd name="T8" fmla="*/ 3405 w 3405"/>
                <a:gd name="T9" fmla="*/ 270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05" h="270">
                  <a:moveTo>
                    <a:pt x="3405" y="270"/>
                  </a:moveTo>
                  <a:lnTo>
                    <a:pt x="3405" y="0"/>
                  </a:lnTo>
                  <a:lnTo>
                    <a:pt x="267" y="0"/>
                  </a:lnTo>
                  <a:lnTo>
                    <a:pt x="0" y="270"/>
                  </a:lnTo>
                  <a:lnTo>
                    <a:pt x="3405" y="27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8" name="Freeform 9"/>
            <p:cNvSpPr>
              <a:spLocks/>
            </p:cNvSpPr>
            <p:nvPr/>
          </p:nvSpPr>
          <p:spPr bwMode="auto">
            <a:xfrm>
              <a:off x="5822" y="200"/>
              <a:ext cx="165" cy="213"/>
            </a:xfrm>
            <a:custGeom>
              <a:avLst/>
              <a:gdLst>
                <a:gd name="T0" fmla="*/ 70 w 70"/>
                <a:gd name="T1" fmla="*/ 0 h 90"/>
                <a:gd name="T2" fmla="*/ 70 w 70"/>
                <a:gd name="T3" fmla="*/ 40 h 90"/>
                <a:gd name="T4" fmla="*/ 35 w 70"/>
                <a:gd name="T5" fmla="*/ 90 h 90"/>
                <a:gd name="T6" fmla="*/ 0 w 70"/>
                <a:gd name="T7" fmla="*/ 40 h 90"/>
                <a:gd name="T8" fmla="*/ 0 w 70"/>
                <a:gd name="T9" fmla="*/ 0 h 90"/>
                <a:gd name="T10" fmla="*/ 70 w 70"/>
                <a:gd name="T11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0" h="90">
                  <a:moveTo>
                    <a:pt x="70" y="0"/>
                  </a:moveTo>
                  <a:cubicBezTo>
                    <a:pt x="70" y="40"/>
                    <a:pt x="70" y="40"/>
                    <a:pt x="70" y="40"/>
                  </a:cubicBezTo>
                  <a:cubicBezTo>
                    <a:pt x="70" y="60"/>
                    <a:pt x="57" y="82"/>
                    <a:pt x="35" y="90"/>
                  </a:cubicBezTo>
                  <a:cubicBezTo>
                    <a:pt x="13" y="82"/>
                    <a:pt x="0" y="60"/>
                    <a:pt x="0" y="4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0" y="0"/>
                    <a:pt x="70" y="0"/>
                    <a:pt x="70" y="0"/>
                  </a:cubicBezTo>
                  <a:close/>
                </a:path>
              </a:pathLst>
            </a:custGeom>
            <a:solidFill>
              <a:srgbClr val="F212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9" name="Freeform 10"/>
            <p:cNvSpPr>
              <a:spLocks/>
            </p:cNvSpPr>
            <p:nvPr/>
          </p:nvSpPr>
          <p:spPr bwMode="auto">
            <a:xfrm>
              <a:off x="5852" y="226"/>
              <a:ext cx="104" cy="137"/>
            </a:xfrm>
            <a:custGeom>
              <a:avLst/>
              <a:gdLst>
                <a:gd name="T0" fmla="*/ 0 w 104"/>
                <a:gd name="T1" fmla="*/ 69 h 137"/>
                <a:gd name="T2" fmla="*/ 52 w 104"/>
                <a:gd name="T3" fmla="*/ 0 h 137"/>
                <a:gd name="T4" fmla="*/ 104 w 104"/>
                <a:gd name="T5" fmla="*/ 69 h 137"/>
                <a:gd name="T6" fmla="*/ 52 w 104"/>
                <a:gd name="T7" fmla="*/ 137 h 137"/>
                <a:gd name="T8" fmla="*/ 0 w 104"/>
                <a:gd name="T9" fmla="*/ 69 h 137"/>
                <a:gd name="T10" fmla="*/ 0 w 104"/>
                <a:gd name="T11" fmla="*/ 69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4" h="137">
                  <a:moveTo>
                    <a:pt x="0" y="69"/>
                  </a:moveTo>
                  <a:lnTo>
                    <a:pt x="52" y="0"/>
                  </a:lnTo>
                  <a:lnTo>
                    <a:pt x="104" y="69"/>
                  </a:lnTo>
                  <a:lnTo>
                    <a:pt x="52" y="137"/>
                  </a:lnTo>
                  <a:lnTo>
                    <a:pt x="0" y="69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0" name="Freeform 11"/>
            <p:cNvSpPr>
              <a:spLocks/>
            </p:cNvSpPr>
            <p:nvPr/>
          </p:nvSpPr>
          <p:spPr bwMode="auto">
            <a:xfrm>
              <a:off x="5867" y="254"/>
              <a:ext cx="75" cy="90"/>
            </a:xfrm>
            <a:custGeom>
              <a:avLst/>
              <a:gdLst>
                <a:gd name="T0" fmla="*/ 14 w 32"/>
                <a:gd name="T1" fmla="*/ 21 h 38"/>
                <a:gd name="T2" fmla="*/ 16 w 32"/>
                <a:gd name="T3" fmla="*/ 38 h 38"/>
                <a:gd name="T4" fmla="*/ 16 w 32"/>
                <a:gd name="T5" fmla="*/ 38 h 38"/>
                <a:gd name="T6" fmla="*/ 16 w 32"/>
                <a:gd name="T7" fmla="*/ 38 h 38"/>
                <a:gd name="T8" fmla="*/ 18 w 32"/>
                <a:gd name="T9" fmla="*/ 21 h 38"/>
                <a:gd name="T10" fmla="*/ 18 w 32"/>
                <a:gd name="T11" fmla="*/ 19 h 38"/>
                <a:gd name="T12" fmla="*/ 25 w 32"/>
                <a:gd name="T13" fmla="*/ 19 h 38"/>
                <a:gd name="T14" fmla="*/ 25 w 32"/>
                <a:gd name="T15" fmla="*/ 20 h 38"/>
                <a:gd name="T16" fmla="*/ 27 w 32"/>
                <a:gd name="T17" fmla="*/ 22 h 38"/>
                <a:gd name="T18" fmla="*/ 29 w 32"/>
                <a:gd name="T19" fmla="*/ 20 h 38"/>
                <a:gd name="T20" fmla="*/ 29 w 32"/>
                <a:gd name="T21" fmla="*/ 19 h 38"/>
                <a:gd name="T22" fmla="*/ 29 w 32"/>
                <a:gd name="T23" fmla="*/ 19 h 38"/>
                <a:gd name="T24" fmla="*/ 32 w 32"/>
                <a:gd name="T25" fmla="*/ 17 h 38"/>
                <a:gd name="T26" fmla="*/ 29 w 32"/>
                <a:gd name="T27" fmla="*/ 15 h 38"/>
                <a:gd name="T28" fmla="*/ 29 w 32"/>
                <a:gd name="T29" fmla="*/ 15 h 38"/>
                <a:gd name="T30" fmla="*/ 29 w 32"/>
                <a:gd name="T31" fmla="*/ 14 h 38"/>
                <a:gd name="T32" fmla="*/ 27 w 32"/>
                <a:gd name="T33" fmla="*/ 12 h 38"/>
                <a:gd name="T34" fmla="*/ 25 w 32"/>
                <a:gd name="T35" fmla="*/ 14 h 38"/>
                <a:gd name="T36" fmla="*/ 25 w 32"/>
                <a:gd name="T37" fmla="*/ 15 h 38"/>
                <a:gd name="T38" fmla="*/ 18 w 32"/>
                <a:gd name="T39" fmla="*/ 15 h 38"/>
                <a:gd name="T40" fmla="*/ 18 w 32"/>
                <a:gd name="T41" fmla="*/ 7 h 38"/>
                <a:gd name="T42" fmla="*/ 19 w 32"/>
                <a:gd name="T43" fmla="*/ 7 h 38"/>
                <a:gd name="T44" fmla="*/ 21 w 32"/>
                <a:gd name="T45" fmla="*/ 5 h 38"/>
                <a:gd name="T46" fmla="*/ 19 w 32"/>
                <a:gd name="T47" fmla="*/ 3 h 38"/>
                <a:gd name="T48" fmla="*/ 18 w 32"/>
                <a:gd name="T49" fmla="*/ 3 h 38"/>
                <a:gd name="T50" fmla="*/ 18 w 32"/>
                <a:gd name="T51" fmla="*/ 3 h 38"/>
                <a:gd name="T52" fmla="*/ 16 w 32"/>
                <a:gd name="T53" fmla="*/ 0 h 38"/>
                <a:gd name="T54" fmla="*/ 14 w 32"/>
                <a:gd name="T55" fmla="*/ 3 h 38"/>
                <a:gd name="T56" fmla="*/ 14 w 32"/>
                <a:gd name="T57" fmla="*/ 3 h 38"/>
                <a:gd name="T58" fmla="*/ 14 w 32"/>
                <a:gd name="T59" fmla="*/ 3 h 38"/>
                <a:gd name="T60" fmla="*/ 11 w 32"/>
                <a:gd name="T61" fmla="*/ 5 h 38"/>
                <a:gd name="T62" fmla="*/ 14 w 32"/>
                <a:gd name="T63" fmla="*/ 7 h 38"/>
                <a:gd name="T64" fmla="*/ 14 w 32"/>
                <a:gd name="T65" fmla="*/ 7 h 38"/>
                <a:gd name="T66" fmla="*/ 14 w 32"/>
                <a:gd name="T67" fmla="*/ 15 h 38"/>
                <a:gd name="T68" fmla="*/ 14 w 32"/>
                <a:gd name="T69" fmla="*/ 15 h 38"/>
                <a:gd name="T70" fmla="*/ 7 w 32"/>
                <a:gd name="T71" fmla="*/ 15 h 38"/>
                <a:gd name="T72" fmla="*/ 7 w 32"/>
                <a:gd name="T73" fmla="*/ 14 h 38"/>
                <a:gd name="T74" fmla="*/ 5 w 32"/>
                <a:gd name="T75" fmla="*/ 12 h 38"/>
                <a:gd name="T76" fmla="*/ 3 w 32"/>
                <a:gd name="T77" fmla="*/ 14 h 38"/>
                <a:gd name="T78" fmla="*/ 3 w 32"/>
                <a:gd name="T79" fmla="*/ 15 h 38"/>
                <a:gd name="T80" fmla="*/ 3 w 32"/>
                <a:gd name="T81" fmla="*/ 15 h 38"/>
                <a:gd name="T82" fmla="*/ 0 w 32"/>
                <a:gd name="T83" fmla="*/ 17 h 38"/>
                <a:gd name="T84" fmla="*/ 3 w 32"/>
                <a:gd name="T85" fmla="*/ 19 h 38"/>
                <a:gd name="T86" fmla="*/ 3 w 32"/>
                <a:gd name="T87" fmla="*/ 19 h 38"/>
                <a:gd name="T88" fmla="*/ 3 w 32"/>
                <a:gd name="T89" fmla="*/ 20 h 38"/>
                <a:gd name="T90" fmla="*/ 5 w 32"/>
                <a:gd name="T91" fmla="*/ 22 h 38"/>
                <a:gd name="T92" fmla="*/ 7 w 32"/>
                <a:gd name="T93" fmla="*/ 20 h 38"/>
                <a:gd name="T94" fmla="*/ 7 w 32"/>
                <a:gd name="T95" fmla="*/ 19 h 38"/>
                <a:gd name="T96" fmla="*/ 14 w 32"/>
                <a:gd name="T97" fmla="*/ 19 h 38"/>
                <a:gd name="T98" fmla="*/ 14 w 32"/>
                <a:gd name="T99" fmla="*/ 2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2" h="38">
                  <a:moveTo>
                    <a:pt x="14" y="21"/>
                  </a:moveTo>
                  <a:cubicBezTo>
                    <a:pt x="14" y="28"/>
                    <a:pt x="16" y="37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7"/>
                    <a:pt x="18" y="28"/>
                    <a:pt x="18" y="21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25" y="19"/>
                    <a:pt x="25" y="19"/>
                    <a:pt x="25" y="19"/>
                  </a:cubicBezTo>
                  <a:cubicBezTo>
                    <a:pt x="25" y="20"/>
                    <a:pt x="25" y="20"/>
                    <a:pt x="25" y="20"/>
                  </a:cubicBezTo>
                  <a:cubicBezTo>
                    <a:pt x="25" y="21"/>
                    <a:pt x="26" y="22"/>
                    <a:pt x="27" y="22"/>
                  </a:cubicBezTo>
                  <a:cubicBezTo>
                    <a:pt x="28" y="22"/>
                    <a:pt x="29" y="21"/>
                    <a:pt x="29" y="20"/>
                  </a:cubicBezTo>
                  <a:cubicBezTo>
                    <a:pt x="29" y="19"/>
                    <a:pt x="29" y="19"/>
                    <a:pt x="29" y="19"/>
                  </a:cubicBezTo>
                  <a:cubicBezTo>
                    <a:pt x="29" y="19"/>
                    <a:pt x="29" y="19"/>
                    <a:pt x="29" y="19"/>
                  </a:cubicBezTo>
                  <a:cubicBezTo>
                    <a:pt x="30" y="19"/>
                    <a:pt x="32" y="18"/>
                    <a:pt x="32" y="17"/>
                  </a:cubicBezTo>
                  <a:cubicBezTo>
                    <a:pt x="32" y="16"/>
                    <a:pt x="30" y="15"/>
                    <a:pt x="29" y="15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29" y="14"/>
                    <a:pt x="29" y="14"/>
                    <a:pt x="29" y="14"/>
                  </a:cubicBezTo>
                  <a:cubicBezTo>
                    <a:pt x="29" y="13"/>
                    <a:pt x="28" y="12"/>
                    <a:pt x="27" y="12"/>
                  </a:cubicBezTo>
                  <a:cubicBezTo>
                    <a:pt x="26" y="12"/>
                    <a:pt x="25" y="13"/>
                    <a:pt x="25" y="14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20" y="7"/>
                    <a:pt x="21" y="6"/>
                    <a:pt x="21" y="5"/>
                  </a:cubicBezTo>
                  <a:cubicBezTo>
                    <a:pt x="21" y="4"/>
                    <a:pt x="20" y="3"/>
                    <a:pt x="19" y="3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8" y="2"/>
                    <a:pt x="17" y="0"/>
                    <a:pt x="16" y="0"/>
                  </a:cubicBezTo>
                  <a:cubicBezTo>
                    <a:pt x="15" y="0"/>
                    <a:pt x="14" y="2"/>
                    <a:pt x="14" y="3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2" y="3"/>
                    <a:pt x="11" y="4"/>
                    <a:pt x="11" y="5"/>
                  </a:cubicBezTo>
                  <a:cubicBezTo>
                    <a:pt x="11" y="6"/>
                    <a:pt x="12" y="7"/>
                    <a:pt x="14" y="7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7" y="13"/>
                    <a:pt x="7" y="12"/>
                    <a:pt x="5" y="12"/>
                  </a:cubicBezTo>
                  <a:cubicBezTo>
                    <a:pt x="4" y="12"/>
                    <a:pt x="3" y="13"/>
                    <a:pt x="3" y="14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2" y="15"/>
                    <a:pt x="0" y="16"/>
                    <a:pt x="0" y="17"/>
                  </a:cubicBezTo>
                  <a:cubicBezTo>
                    <a:pt x="0" y="18"/>
                    <a:pt x="2" y="19"/>
                    <a:pt x="3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3" y="21"/>
                    <a:pt x="4" y="22"/>
                    <a:pt x="5" y="22"/>
                  </a:cubicBezTo>
                  <a:cubicBezTo>
                    <a:pt x="7" y="22"/>
                    <a:pt x="7" y="21"/>
                    <a:pt x="7" y="20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4" y="21"/>
                    <a:pt x="14" y="21"/>
                    <a:pt x="14" y="21"/>
                  </a:cubicBezTo>
                  <a:close/>
                </a:path>
              </a:pathLst>
            </a:custGeom>
            <a:solidFill>
              <a:srgbClr val="F212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1" name="Freeform 12"/>
            <p:cNvSpPr>
              <a:spLocks noEditPoints="1"/>
            </p:cNvSpPr>
            <p:nvPr/>
          </p:nvSpPr>
          <p:spPr bwMode="auto">
            <a:xfrm>
              <a:off x="5822" y="446"/>
              <a:ext cx="30" cy="31"/>
            </a:xfrm>
            <a:custGeom>
              <a:avLst/>
              <a:gdLst>
                <a:gd name="T0" fmla="*/ 19 w 30"/>
                <a:gd name="T1" fmla="*/ 0 h 31"/>
                <a:gd name="T2" fmla="*/ 14 w 30"/>
                <a:gd name="T3" fmla="*/ 0 h 31"/>
                <a:gd name="T4" fmla="*/ 0 w 30"/>
                <a:gd name="T5" fmla="*/ 31 h 31"/>
                <a:gd name="T6" fmla="*/ 4 w 30"/>
                <a:gd name="T7" fmla="*/ 31 h 31"/>
                <a:gd name="T8" fmla="*/ 7 w 30"/>
                <a:gd name="T9" fmla="*/ 24 h 31"/>
                <a:gd name="T10" fmla="*/ 23 w 30"/>
                <a:gd name="T11" fmla="*/ 24 h 31"/>
                <a:gd name="T12" fmla="*/ 26 w 30"/>
                <a:gd name="T13" fmla="*/ 31 h 31"/>
                <a:gd name="T14" fmla="*/ 30 w 30"/>
                <a:gd name="T15" fmla="*/ 31 h 31"/>
                <a:gd name="T16" fmla="*/ 19 w 30"/>
                <a:gd name="T17" fmla="*/ 0 h 31"/>
                <a:gd name="T18" fmla="*/ 19 w 30"/>
                <a:gd name="T19" fmla="*/ 0 h 31"/>
                <a:gd name="T20" fmla="*/ 19 w 30"/>
                <a:gd name="T21" fmla="*/ 0 h 31"/>
                <a:gd name="T22" fmla="*/ 21 w 30"/>
                <a:gd name="T23" fmla="*/ 19 h 31"/>
                <a:gd name="T24" fmla="*/ 9 w 30"/>
                <a:gd name="T25" fmla="*/ 19 h 31"/>
                <a:gd name="T26" fmla="*/ 16 w 30"/>
                <a:gd name="T27" fmla="*/ 5 h 31"/>
                <a:gd name="T28" fmla="*/ 21 w 30"/>
                <a:gd name="T29" fmla="*/ 19 h 31"/>
                <a:gd name="T30" fmla="*/ 21 w 30"/>
                <a:gd name="T31" fmla="*/ 1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0" h="31">
                  <a:moveTo>
                    <a:pt x="19" y="0"/>
                  </a:moveTo>
                  <a:lnTo>
                    <a:pt x="14" y="0"/>
                  </a:lnTo>
                  <a:lnTo>
                    <a:pt x="0" y="31"/>
                  </a:lnTo>
                  <a:lnTo>
                    <a:pt x="4" y="31"/>
                  </a:lnTo>
                  <a:lnTo>
                    <a:pt x="7" y="24"/>
                  </a:lnTo>
                  <a:lnTo>
                    <a:pt x="23" y="24"/>
                  </a:lnTo>
                  <a:lnTo>
                    <a:pt x="26" y="31"/>
                  </a:lnTo>
                  <a:lnTo>
                    <a:pt x="30" y="31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9" y="0"/>
                  </a:lnTo>
                  <a:close/>
                  <a:moveTo>
                    <a:pt x="21" y="19"/>
                  </a:moveTo>
                  <a:lnTo>
                    <a:pt x="9" y="19"/>
                  </a:lnTo>
                  <a:lnTo>
                    <a:pt x="16" y="5"/>
                  </a:lnTo>
                  <a:lnTo>
                    <a:pt x="21" y="19"/>
                  </a:lnTo>
                  <a:lnTo>
                    <a:pt x="21" y="19"/>
                  </a:lnTo>
                  <a:close/>
                </a:path>
              </a:pathLst>
            </a:custGeom>
            <a:solidFill>
              <a:srgbClr val="3D0F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2" name="Freeform 13"/>
            <p:cNvSpPr>
              <a:spLocks/>
            </p:cNvSpPr>
            <p:nvPr/>
          </p:nvSpPr>
          <p:spPr bwMode="auto">
            <a:xfrm>
              <a:off x="5855" y="446"/>
              <a:ext cx="23" cy="31"/>
            </a:xfrm>
            <a:custGeom>
              <a:avLst/>
              <a:gdLst>
                <a:gd name="T0" fmla="*/ 8 w 10"/>
                <a:gd name="T1" fmla="*/ 8 h 13"/>
                <a:gd name="T2" fmla="*/ 5 w 10"/>
                <a:gd name="T3" fmla="*/ 11 h 13"/>
                <a:gd name="T4" fmla="*/ 2 w 10"/>
                <a:gd name="T5" fmla="*/ 8 h 13"/>
                <a:gd name="T6" fmla="*/ 2 w 10"/>
                <a:gd name="T7" fmla="*/ 0 h 13"/>
                <a:gd name="T8" fmla="*/ 0 w 10"/>
                <a:gd name="T9" fmla="*/ 0 h 13"/>
                <a:gd name="T10" fmla="*/ 0 w 10"/>
                <a:gd name="T11" fmla="*/ 8 h 13"/>
                <a:gd name="T12" fmla="*/ 5 w 10"/>
                <a:gd name="T13" fmla="*/ 13 h 13"/>
                <a:gd name="T14" fmla="*/ 10 w 10"/>
                <a:gd name="T15" fmla="*/ 8 h 13"/>
                <a:gd name="T16" fmla="*/ 10 w 10"/>
                <a:gd name="T17" fmla="*/ 0 h 13"/>
                <a:gd name="T18" fmla="*/ 8 w 10"/>
                <a:gd name="T19" fmla="*/ 0 h 13"/>
                <a:gd name="T20" fmla="*/ 8 w 10"/>
                <a:gd name="T21" fmla="*/ 8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" h="13">
                  <a:moveTo>
                    <a:pt x="8" y="8"/>
                  </a:moveTo>
                  <a:cubicBezTo>
                    <a:pt x="8" y="10"/>
                    <a:pt x="7" y="11"/>
                    <a:pt x="5" y="11"/>
                  </a:cubicBezTo>
                  <a:cubicBezTo>
                    <a:pt x="4" y="11"/>
                    <a:pt x="2" y="10"/>
                    <a:pt x="2" y="8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11"/>
                    <a:pt x="3" y="13"/>
                    <a:pt x="5" y="13"/>
                  </a:cubicBezTo>
                  <a:cubicBezTo>
                    <a:pt x="8" y="13"/>
                    <a:pt x="10" y="11"/>
                    <a:pt x="10" y="8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8"/>
                    <a:pt x="8" y="8"/>
                    <a:pt x="8" y="8"/>
                  </a:cubicBezTo>
                  <a:close/>
                </a:path>
              </a:pathLst>
            </a:custGeom>
            <a:solidFill>
              <a:srgbClr val="3D0F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3" name="Freeform 14"/>
            <p:cNvSpPr>
              <a:spLocks/>
            </p:cNvSpPr>
            <p:nvPr/>
          </p:nvSpPr>
          <p:spPr bwMode="auto">
            <a:xfrm>
              <a:off x="5885" y="446"/>
              <a:ext cx="24" cy="31"/>
            </a:xfrm>
            <a:custGeom>
              <a:avLst/>
              <a:gdLst>
                <a:gd name="T0" fmla="*/ 5 w 10"/>
                <a:gd name="T1" fmla="*/ 5 h 13"/>
                <a:gd name="T2" fmla="*/ 2 w 10"/>
                <a:gd name="T3" fmla="*/ 3 h 13"/>
                <a:gd name="T4" fmla="*/ 5 w 10"/>
                <a:gd name="T5" fmla="*/ 2 h 13"/>
                <a:gd name="T6" fmla="*/ 8 w 10"/>
                <a:gd name="T7" fmla="*/ 3 h 13"/>
                <a:gd name="T8" fmla="*/ 8 w 10"/>
                <a:gd name="T9" fmla="*/ 3 h 13"/>
                <a:gd name="T10" fmla="*/ 10 w 10"/>
                <a:gd name="T11" fmla="*/ 2 h 13"/>
                <a:gd name="T12" fmla="*/ 10 w 10"/>
                <a:gd name="T13" fmla="*/ 2 h 13"/>
                <a:gd name="T14" fmla="*/ 5 w 10"/>
                <a:gd name="T15" fmla="*/ 0 h 13"/>
                <a:gd name="T16" fmla="*/ 1 w 10"/>
                <a:gd name="T17" fmla="*/ 1 h 13"/>
                <a:gd name="T18" fmla="*/ 0 w 10"/>
                <a:gd name="T19" fmla="*/ 3 h 13"/>
                <a:gd name="T20" fmla="*/ 5 w 10"/>
                <a:gd name="T21" fmla="*/ 7 h 13"/>
                <a:gd name="T22" fmla="*/ 8 w 10"/>
                <a:gd name="T23" fmla="*/ 9 h 13"/>
                <a:gd name="T24" fmla="*/ 5 w 10"/>
                <a:gd name="T25" fmla="*/ 11 h 13"/>
                <a:gd name="T26" fmla="*/ 1 w 10"/>
                <a:gd name="T27" fmla="*/ 9 h 13"/>
                <a:gd name="T28" fmla="*/ 1 w 10"/>
                <a:gd name="T29" fmla="*/ 9 h 13"/>
                <a:gd name="T30" fmla="*/ 0 w 10"/>
                <a:gd name="T31" fmla="*/ 10 h 13"/>
                <a:gd name="T32" fmla="*/ 0 w 10"/>
                <a:gd name="T33" fmla="*/ 10 h 13"/>
                <a:gd name="T34" fmla="*/ 5 w 10"/>
                <a:gd name="T35" fmla="*/ 13 h 13"/>
                <a:gd name="T36" fmla="*/ 10 w 10"/>
                <a:gd name="T37" fmla="*/ 9 h 13"/>
                <a:gd name="T38" fmla="*/ 5 w 10"/>
                <a:gd name="T39" fmla="*/ 5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" h="13">
                  <a:moveTo>
                    <a:pt x="5" y="5"/>
                  </a:moveTo>
                  <a:cubicBezTo>
                    <a:pt x="3" y="5"/>
                    <a:pt x="2" y="5"/>
                    <a:pt x="2" y="3"/>
                  </a:cubicBezTo>
                  <a:cubicBezTo>
                    <a:pt x="2" y="2"/>
                    <a:pt x="4" y="2"/>
                    <a:pt x="5" y="2"/>
                  </a:cubicBezTo>
                  <a:cubicBezTo>
                    <a:pt x="6" y="2"/>
                    <a:pt x="8" y="2"/>
                    <a:pt x="8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9" y="1"/>
                    <a:pt x="7" y="0"/>
                    <a:pt x="5" y="0"/>
                  </a:cubicBezTo>
                  <a:cubicBezTo>
                    <a:pt x="4" y="0"/>
                    <a:pt x="2" y="0"/>
                    <a:pt x="1" y="1"/>
                  </a:cubicBezTo>
                  <a:cubicBezTo>
                    <a:pt x="0" y="2"/>
                    <a:pt x="0" y="3"/>
                    <a:pt x="0" y="3"/>
                  </a:cubicBezTo>
                  <a:cubicBezTo>
                    <a:pt x="0" y="6"/>
                    <a:pt x="3" y="7"/>
                    <a:pt x="5" y="7"/>
                  </a:cubicBezTo>
                  <a:cubicBezTo>
                    <a:pt x="7" y="7"/>
                    <a:pt x="8" y="8"/>
                    <a:pt x="8" y="9"/>
                  </a:cubicBezTo>
                  <a:cubicBezTo>
                    <a:pt x="8" y="11"/>
                    <a:pt x="6" y="11"/>
                    <a:pt x="5" y="11"/>
                  </a:cubicBezTo>
                  <a:cubicBezTo>
                    <a:pt x="4" y="11"/>
                    <a:pt x="2" y="11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1" y="12"/>
                    <a:pt x="3" y="13"/>
                    <a:pt x="5" y="13"/>
                  </a:cubicBezTo>
                  <a:cubicBezTo>
                    <a:pt x="8" y="13"/>
                    <a:pt x="10" y="12"/>
                    <a:pt x="10" y="9"/>
                  </a:cubicBezTo>
                  <a:cubicBezTo>
                    <a:pt x="10" y="6"/>
                    <a:pt x="8" y="6"/>
                    <a:pt x="5" y="5"/>
                  </a:cubicBezTo>
                  <a:close/>
                </a:path>
              </a:pathLst>
            </a:custGeom>
            <a:solidFill>
              <a:srgbClr val="3D0F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4" name="Freeform 15"/>
            <p:cNvSpPr>
              <a:spLocks/>
            </p:cNvSpPr>
            <p:nvPr/>
          </p:nvSpPr>
          <p:spPr bwMode="auto">
            <a:xfrm>
              <a:off x="5911" y="446"/>
              <a:ext cx="24" cy="31"/>
            </a:xfrm>
            <a:custGeom>
              <a:avLst/>
              <a:gdLst>
                <a:gd name="T0" fmla="*/ 0 w 24"/>
                <a:gd name="T1" fmla="*/ 5 h 31"/>
                <a:gd name="T2" fmla="*/ 10 w 24"/>
                <a:gd name="T3" fmla="*/ 5 h 31"/>
                <a:gd name="T4" fmla="*/ 10 w 24"/>
                <a:gd name="T5" fmla="*/ 31 h 31"/>
                <a:gd name="T6" fmla="*/ 15 w 24"/>
                <a:gd name="T7" fmla="*/ 31 h 31"/>
                <a:gd name="T8" fmla="*/ 15 w 24"/>
                <a:gd name="T9" fmla="*/ 5 h 31"/>
                <a:gd name="T10" fmla="*/ 24 w 24"/>
                <a:gd name="T11" fmla="*/ 5 h 31"/>
                <a:gd name="T12" fmla="*/ 24 w 24"/>
                <a:gd name="T13" fmla="*/ 0 h 31"/>
                <a:gd name="T14" fmla="*/ 0 w 24"/>
                <a:gd name="T15" fmla="*/ 0 h 31"/>
                <a:gd name="T16" fmla="*/ 0 w 24"/>
                <a:gd name="T17" fmla="*/ 5 h 31"/>
                <a:gd name="T18" fmla="*/ 0 w 24"/>
                <a:gd name="T19" fmla="*/ 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31">
                  <a:moveTo>
                    <a:pt x="0" y="5"/>
                  </a:moveTo>
                  <a:lnTo>
                    <a:pt x="10" y="5"/>
                  </a:lnTo>
                  <a:lnTo>
                    <a:pt x="10" y="31"/>
                  </a:lnTo>
                  <a:lnTo>
                    <a:pt x="15" y="31"/>
                  </a:lnTo>
                  <a:lnTo>
                    <a:pt x="15" y="5"/>
                  </a:lnTo>
                  <a:lnTo>
                    <a:pt x="24" y="5"/>
                  </a:lnTo>
                  <a:lnTo>
                    <a:pt x="24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3D0F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5" name="Freeform 16"/>
            <p:cNvSpPr>
              <a:spLocks noEditPoints="1"/>
            </p:cNvSpPr>
            <p:nvPr/>
          </p:nvSpPr>
          <p:spPr bwMode="auto">
            <a:xfrm>
              <a:off x="5940" y="446"/>
              <a:ext cx="26" cy="31"/>
            </a:xfrm>
            <a:custGeom>
              <a:avLst/>
              <a:gdLst>
                <a:gd name="T0" fmla="*/ 10 w 11"/>
                <a:gd name="T1" fmla="*/ 4 h 13"/>
                <a:gd name="T2" fmla="*/ 6 w 11"/>
                <a:gd name="T3" fmla="*/ 0 h 13"/>
                <a:gd name="T4" fmla="*/ 0 w 11"/>
                <a:gd name="T5" fmla="*/ 0 h 13"/>
                <a:gd name="T6" fmla="*/ 0 w 11"/>
                <a:gd name="T7" fmla="*/ 13 h 13"/>
                <a:gd name="T8" fmla="*/ 2 w 11"/>
                <a:gd name="T9" fmla="*/ 13 h 13"/>
                <a:gd name="T10" fmla="*/ 2 w 11"/>
                <a:gd name="T11" fmla="*/ 8 h 13"/>
                <a:gd name="T12" fmla="*/ 5 w 11"/>
                <a:gd name="T13" fmla="*/ 8 h 13"/>
                <a:gd name="T14" fmla="*/ 9 w 11"/>
                <a:gd name="T15" fmla="*/ 13 h 13"/>
                <a:gd name="T16" fmla="*/ 11 w 11"/>
                <a:gd name="T17" fmla="*/ 13 h 13"/>
                <a:gd name="T18" fmla="*/ 7 w 11"/>
                <a:gd name="T19" fmla="*/ 8 h 13"/>
                <a:gd name="T20" fmla="*/ 10 w 11"/>
                <a:gd name="T21" fmla="*/ 4 h 13"/>
                <a:gd name="T22" fmla="*/ 2 w 11"/>
                <a:gd name="T23" fmla="*/ 2 h 13"/>
                <a:gd name="T24" fmla="*/ 6 w 11"/>
                <a:gd name="T25" fmla="*/ 2 h 13"/>
                <a:gd name="T26" fmla="*/ 8 w 11"/>
                <a:gd name="T27" fmla="*/ 4 h 13"/>
                <a:gd name="T28" fmla="*/ 6 w 11"/>
                <a:gd name="T29" fmla="*/ 6 h 13"/>
                <a:gd name="T30" fmla="*/ 2 w 11"/>
                <a:gd name="T31" fmla="*/ 6 h 13"/>
                <a:gd name="T32" fmla="*/ 2 w 11"/>
                <a:gd name="T33" fmla="*/ 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" h="13">
                  <a:moveTo>
                    <a:pt x="10" y="4"/>
                  </a:moveTo>
                  <a:cubicBezTo>
                    <a:pt x="10" y="2"/>
                    <a:pt x="9" y="0"/>
                    <a:pt x="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9" y="8"/>
                    <a:pt x="10" y="6"/>
                    <a:pt x="10" y="4"/>
                  </a:cubicBezTo>
                  <a:close/>
                  <a:moveTo>
                    <a:pt x="2" y="2"/>
                  </a:moveTo>
                  <a:cubicBezTo>
                    <a:pt x="6" y="2"/>
                    <a:pt x="6" y="2"/>
                    <a:pt x="6" y="2"/>
                  </a:cubicBezTo>
                  <a:cubicBezTo>
                    <a:pt x="8" y="2"/>
                    <a:pt x="8" y="3"/>
                    <a:pt x="8" y="4"/>
                  </a:cubicBezTo>
                  <a:cubicBezTo>
                    <a:pt x="8" y="5"/>
                    <a:pt x="8" y="6"/>
                    <a:pt x="6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2"/>
                    <a:pt x="2" y="2"/>
                    <a:pt x="2" y="2"/>
                  </a:cubicBezTo>
                  <a:close/>
                </a:path>
              </a:pathLst>
            </a:custGeom>
            <a:solidFill>
              <a:srgbClr val="3D0F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6" name="Freeform 17"/>
            <p:cNvSpPr>
              <a:spLocks noEditPoints="1"/>
            </p:cNvSpPr>
            <p:nvPr/>
          </p:nvSpPr>
          <p:spPr bwMode="auto">
            <a:xfrm>
              <a:off x="5968" y="446"/>
              <a:ext cx="31" cy="31"/>
            </a:xfrm>
            <a:custGeom>
              <a:avLst/>
              <a:gdLst>
                <a:gd name="T0" fmla="*/ 19 w 31"/>
                <a:gd name="T1" fmla="*/ 0 h 31"/>
                <a:gd name="T2" fmla="*/ 14 w 31"/>
                <a:gd name="T3" fmla="*/ 0 h 31"/>
                <a:gd name="T4" fmla="*/ 0 w 31"/>
                <a:gd name="T5" fmla="*/ 31 h 31"/>
                <a:gd name="T6" fmla="*/ 5 w 31"/>
                <a:gd name="T7" fmla="*/ 31 h 31"/>
                <a:gd name="T8" fmla="*/ 7 w 31"/>
                <a:gd name="T9" fmla="*/ 24 h 31"/>
                <a:gd name="T10" fmla="*/ 24 w 31"/>
                <a:gd name="T11" fmla="*/ 24 h 31"/>
                <a:gd name="T12" fmla="*/ 26 w 31"/>
                <a:gd name="T13" fmla="*/ 31 h 31"/>
                <a:gd name="T14" fmla="*/ 31 w 31"/>
                <a:gd name="T15" fmla="*/ 31 h 31"/>
                <a:gd name="T16" fmla="*/ 19 w 31"/>
                <a:gd name="T17" fmla="*/ 0 h 31"/>
                <a:gd name="T18" fmla="*/ 19 w 31"/>
                <a:gd name="T19" fmla="*/ 0 h 31"/>
                <a:gd name="T20" fmla="*/ 19 w 31"/>
                <a:gd name="T21" fmla="*/ 0 h 31"/>
                <a:gd name="T22" fmla="*/ 21 w 31"/>
                <a:gd name="T23" fmla="*/ 19 h 31"/>
                <a:gd name="T24" fmla="*/ 10 w 31"/>
                <a:gd name="T25" fmla="*/ 19 h 31"/>
                <a:gd name="T26" fmla="*/ 17 w 31"/>
                <a:gd name="T27" fmla="*/ 5 h 31"/>
                <a:gd name="T28" fmla="*/ 21 w 31"/>
                <a:gd name="T29" fmla="*/ 19 h 31"/>
                <a:gd name="T30" fmla="*/ 21 w 31"/>
                <a:gd name="T31" fmla="*/ 1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" h="31">
                  <a:moveTo>
                    <a:pt x="19" y="0"/>
                  </a:moveTo>
                  <a:lnTo>
                    <a:pt x="14" y="0"/>
                  </a:lnTo>
                  <a:lnTo>
                    <a:pt x="0" y="31"/>
                  </a:lnTo>
                  <a:lnTo>
                    <a:pt x="5" y="31"/>
                  </a:lnTo>
                  <a:lnTo>
                    <a:pt x="7" y="24"/>
                  </a:lnTo>
                  <a:lnTo>
                    <a:pt x="24" y="24"/>
                  </a:lnTo>
                  <a:lnTo>
                    <a:pt x="26" y="31"/>
                  </a:lnTo>
                  <a:lnTo>
                    <a:pt x="31" y="31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9" y="0"/>
                  </a:lnTo>
                  <a:close/>
                  <a:moveTo>
                    <a:pt x="21" y="19"/>
                  </a:moveTo>
                  <a:lnTo>
                    <a:pt x="10" y="19"/>
                  </a:lnTo>
                  <a:lnTo>
                    <a:pt x="17" y="5"/>
                  </a:lnTo>
                  <a:lnTo>
                    <a:pt x="21" y="19"/>
                  </a:lnTo>
                  <a:lnTo>
                    <a:pt x="21" y="19"/>
                  </a:lnTo>
                  <a:close/>
                </a:path>
              </a:pathLst>
            </a:custGeom>
            <a:solidFill>
              <a:srgbClr val="3D0F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7" name="Freeform 18"/>
            <p:cNvSpPr>
              <a:spLocks/>
            </p:cNvSpPr>
            <p:nvPr/>
          </p:nvSpPr>
          <p:spPr bwMode="auto">
            <a:xfrm>
              <a:off x="6004" y="446"/>
              <a:ext cx="21" cy="31"/>
            </a:xfrm>
            <a:custGeom>
              <a:avLst/>
              <a:gdLst>
                <a:gd name="T0" fmla="*/ 4 w 21"/>
                <a:gd name="T1" fmla="*/ 0 h 31"/>
                <a:gd name="T2" fmla="*/ 0 w 21"/>
                <a:gd name="T3" fmla="*/ 0 h 31"/>
                <a:gd name="T4" fmla="*/ 0 w 21"/>
                <a:gd name="T5" fmla="*/ 31 h 31"/>
                <a:gd name="T6" fmla="*/ 21 w 21"/>
                <a:gd name="T7" fmla="*/ 31 h 31"/>
                <a:gd name="T8" fmla="*/ 21 w 21"/>
                <a:gd name="T9" fmla="*/ 26 h 31"/>
                <a:gd name="T10" fmla="*/ 4 w 21"/>
                <a:gd name="T11" fmla="*/ 26 h 31"/>
                <a:gd name="T12" fmla="*/ 4 w 21"/>
                <a:gd name="T13" fmla="*/ 0 h 31"/>
                <a:gd name="T14" fmla="*/ 4 w 21"/>
                <a:gd name="T1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31">
                  <a:moveTo>
                    <a:pt x="4" y="0"/>
                  </a:moveTo>
                  <a:lnTo>
                    <a:pt x="0" y="0"/>
                  </a:lnTo>
                  <a:lnTo>
                    <a:pt x="0" y="31"/>
                  </a:lnTo>
                  <a:lnTo>
                    <a:pt x="21" y="31"/>
                  </a:lnTo>
                  <a:lnTo>
                    <a:pt x="21" y="26"/>
                  </a:lnTo>
                  <a:lnTo>
                    <a:pt x="4" y="26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3D0F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8" name="Freeform 19"/>
            <p:cNvSpPr>
              <a:spLocks/>
            </p:cNvSpPr>
            <p:nvPr/>
          </p:nvSpPr>
          <p:spPr bwMode="auto">
            <a:xfrm>
              <a:off x="6027" y="446"/>
              <a:ext cx="5" cy="31"/>
            </a:xfrm>
            <a:custGeom>
              <a:avLst/>
              <a:gdLst>
                <a:gd name="T0" fmla="*/ 0 w 5"/>
                <a:gd name="T1" fmla="*/ 31 h 31"/>
                <a:gd name="T2" fmla="*/ 5 w 5"/>
                <a:gd name="T3" fmla="*/ 31 h 31"/>
                <a:gd name="T4" fmla="*/ 5 w 5"/>
                <a:gd name="T5" fmla="*/ 0 h 31"/>
                <a:gd name="T6" fmla="*/ 0 w 5"/>
                <a:gd name="T7" fmla="*/ 0 h 31"/>
                <a:gd name="T8" fmla="*/ 0 w 5"/>
                <a:gd name="T9" fmla="*/ 31 h 31"/>
                <a:gd name="T10" fmla="*/ 0 w 5"/>
                <a:gd name="T11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31">
                  <a:moveTo>
                    <a:pt x="0" y="31"/>
                  </a:moveTo>
                  <a:lnTo>
                    <a:pt x="5" y="31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31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3D0F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9" name="Freeform 20"/>
            <p:cNvSpPr>
              <a:spLocks noEditPoints="1"/>
            </p:cNvSpPr>
            <p:nvPr/>
          </p:nvSpPr>
          <p:spPr bwMode="auto">
            <a:xfrm>
              <a:off x="6037" y="446"/>
              <a:ext cx="33" cy="31"/>
            </a:xfrm>
            <a:custGeom>
              <a:avLst/>
              <a:gdLst>
                <a:gd name="T0" fmla="*/ 19 w 33"/>
                <a:gd name="T1" fmla="*/ 0 h 31"/>
                <a:gd name="T2" fmla="*/ 14 w 33"/>
                <a:gd name="T3" fmla="*/ 0 h 31"/>
                <a:gd name="T4" fmla="*/ 0 w 33"/>
                <a:gd name="T5" fmla="*/ 31 h 31"/>
                <a:gd name="T6" fmla="*/ 7 w 33"/>
                <a:gd name="T7" fmla="*/ 31 h 31"/>
                <a:gd name="T8" fmla="*/ 9 w 33"/>
                <a:gd name="T9" fmla="*/ 24 h 31"/>
                <a:gd name="T10" fmla="*/ 23 w 33"/>
                <a:gd name="T11" fmla="*/ 24 h 31"/>
                <a:gd name="T12" fmla="*/ 26 w 33"/>
                <a:gd name="T13" fmla="*/ 31 h 31"/>
                <a:gd name="T14" fmla="*/ 33 w 33"/>
                <a:gd name="T15" fmla="*/ 31 h 31"/>
                <a:gd name="T16" fmla="*/ 19 w 33"/>
                <a:gd name="T17" fmla="*/ 0 h 31"/>
                <a:gd name="T18" fmla="*/ 19 w 33"/>
                <a:gd name="T19" fmla="*/ 0 h 31"/>
                <a:gd name="T20" fmla="*/ 19 w 33"/>
                <a:gd name="T21" fmla="*/ 0 h 31"/>
                <a:gd name="T22" fmla="*/ 23 w 33"/>
                <a:gd name="T23" fmla="*/ 19 h 31"/>
                <a:gd name="T24" fmla="*/ 12 w 33"/>
                <a:gd name="T25" fmla="*/ 19 h 31"/>
                <a:gd name="T26" fmla="*/ 16 w 33"/>
                <a:gd name="T27" fmla="*/ 5 h 31"/>
                <a:gd name="T28" fmla="*/ 23 w 33"/>
                <a:gd name="T29" fmla="*/ 19 h 31"/>
                <a:gd name="T30" fmla="*/ 23 w 33"/>
                <a:gd name="T31" fmla="*/ 1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3" h="31">
                  <a:moveTo>
                    <a:pt x="19" y="0"/>
                  </a:moveTo>
                  <a:lnTo>
                    <a:pt x="14" y="0"/>
                  </a:lnTo>
                  <a:lnTo>
                    <a:pt x="0" y="31"/>
                  </a:lnTo>
                  <a:lnTo>
                    <a:pt x="7" y="31"/>
                  </a:lnTo>
                  <a:lnTo>
                    <a:pt x="9" y="24"/>
                  </a:lnTo>
                  <a:lnTo>
                    <a:pt x="23" y="24"/>
                  </a:lnTo>
                  <a:lnTo>
                    <a:pt x="26" y="31"/>
                  </a:lnTo>
                  <a:lnTo>
                    <a:pt x="33" y="31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9" y="0"/>
                  </a:lnTo>
                  <a:close/>
                  <a:moveTo>
                    <a:pt x="23" y="19"/>
                  </a:moveTo>
                  <a:lnTo>
                    <a:pt x="12" y="19"/>
                  </a:lnTo>
                  <a:lnTo>
                    <a:pt x="16" y="5"/>
                  </a:lnTo>
                  <a:lnTo>
                    <a:pt x="23" y="19"/>
                  </a:lnTo>
                  <a:lnTo>
                    <a:pt x="23" y="19"/>
                  </a:lnTo>
                  <a:close/>
                </a:path>
              </a:pathLst>
            </a:custGeom>
            <a:solidFill>
              <a:srgbClr val="3D0F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0" name="Freeform 21"/>
            <p:cNvSpPr>
              <a:spLocks/>
            </p:cNvSpPr>
            <p:nvPr/>
          </p:nvSpPr>
          <p:spPr bwMode="auto">
            <a:xfrm>
              <a:off x="6075" y="446"/>
              <a:ext cx="23" cy="31"/>
            </a:xfrm>
            <a:custGeom>
              <a:avLst/>
              <a:gdLst>
                <a:gd name="T0" fmla="*/ 19 w 23"/>
                <a:gd name="T1" fmla="*/ 21 h 31"/>
                <a:gd name="T2" fmla="*/ 2 w 23"/>
                <a:gd name="T3" fmla="*/ 0 h 31"/>
                <a:gd name="T4" fmla="*/ 0 w 23"/>
                <a:gd name="T5" fmla="*/ 0 h 31"/>
                <a:gd name="T6" fmla="*/ 0 w 23"/>
                <a:gd name="T7" fmla="*/ 31 h 31"/>
                <a:gd name="T8" fmla="*/ 4 w 23"/>
                <a:gd name="T9" fmla="*/ 31 h 31"/>
                <a:gd name="T10" fmla="*/ 4 w 23"/>
                <a:gd name="T11" fmla="*/ 10 h 31"/>
                <a:gd name="T12" fmla="*/ 21 w 23"/>
                <a:gd name="T13" fmla="*/ 31 h 31"/>
                <a:gd name="T14" fmla="*/ 23 w 23"/>
                <a:gd name="T15" fmla="*/ 31 h 31"/>
                <a:gd name="T16" fmla="*/ 23 w 23"/>
                <a:gd name="T17" fmla="*/ 0 h 31"/>
                <a:gd name="T18" fmla="*/ 19 w 23"/>
                <a:gd name="T19" fmla="*/ 0 h 31"/>
                <a:gd name="T20" fmla="*/ 19 w 23"/>
                <a:gd name="T21" fmla="*/ 21 h 31"/>
                <a:gd name="T22" fmla="*/ 19 w 23"/>
                <a:gd name="T23" fmla="*/ 2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31">
                  <a:moveTo>
                    <a:pt x="19" y="21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31"/>
                  </a:lnTo>
                  <a:lnTo>
                    <a:pt x="4" y="31"/>
                  </a:lnTo>
                  <a:lnTo>
                    <a:pt x="4" y="10"/>
                  </a:lnTo>
                  <a:lnTo>
                    <a:pt x="21" y="31"/>
                  </a:lnTo>
                  <a:lnTo>
                    <a:pt x="23" y="31"/>
                  </a:lnTo>
                  <a:lnTo>
                    <a:pt x="23" y="0"/>
                  </a:lnTo>
                  <a:lnTo>
                    <a:pt x="19" y="0"/>
                  </a:lnTo>
                  <a:lnTo>
                    <a:pt x="19" y="21"/>
                  </a:lnTo>
                  <a:lnTo>
                    <a:pt x="19" y="21"/>
                  </a:lnTo>
                  <a:close/>
                </a:path>
              </a:pathLst>
            </a:custGeom>
            <a:solidFill>
              <a:srgbClr val="3D0F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1" name="Freeform 22"/>
            <p:cNvSpPr>
              <a:spLocks/>
            </p:cNvSpPr>
            <p:nvPr/>
          </p:nvSpPr>
          <p:spPr bwMode="auto">
            <a:xfrm>
              <a:off x="6120" y="446"/>
              <a:ext cx="28" cy="31"/>
            </a:xfrm>
            <a:custGeom>
              <a:avLst/>
              <a:gdLst>
                <a:gd name="T0" fmla="*/ 10 w 12"/>
                <a:gd name="T1" fmla="*/ 10 h 13"/>
                <a:gd name="T2" fmla="*/ 7 w 12"/>
                <a:gd name="T3" fmla="*/ 11 h 13"/>
                <a:gd name="T4" fmla="*/ 2 w 12"/>
                <a:gd name="T5" fmla="*/ 6 h 13"/>
                <a:gd name="T6" fmla="*/ 7 w 12"/>
                <a:gd name="T7" fmla="*/ 2 h 13"/>
                <a:gd name="T8" fmla="*/ 10 w 12"/>
                <a:gd name="T9" fmla="*/ 3 h 13"/>
                <a:gd name="T10" fmla="*/ 10 w 12"/>
                <a:gd name="T11" fmla="*/ 3 h 13"/>
                <a:gd name="T12" fmla="*/ 11 w 12"/>
                <a:gd name="T13" fmla="*/ 2 h 13"/>
                <a:gd name="T14" fmla="*/ 11 w 12"/>
                <a:gd name="T15" fmla="*/ 2 h 13"/>
                <a:gd name="T16" fmla="*/ 7 w 12"/>
                <a:gd name="T17" fmla="*/ 0 h 13"/>
                <a:gd name="T18" fmla="*/ 2 w 12"/>
                <a:gd name="T19" fmla="*/ 2 h 13"/>
                <a:gd name="T20" fmla="*/ 0 w 12"/>
                <a:gd name="T21" fmla="*/ 6 h 13"/>
                <a:gd name="T22" fmla="*/ 7 w 12"/>
                <a:gd name="T23" fmla="*/ 13 h 13"/>
                <a:gd name="T24" fmla="*/ 11 w 12"/>
                <a:gd name="T25" fmla="*/ 11 h 13"/>
                <a:gd name="T26" fmla="*/ 12 w 12"/>
                <a:gd name="T27" fmla="*/ 11 h 13"/>
                <a:gd name="T28" fmla="*/ 10 w 12"/>
                <a:gd name="T29" fmla="*/ 9 h 13"/>
                <a:gd name="T30" fmla="*/ 10 w 12"/>
                <a:gd name="T31" fmla="*/ 1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" h="13">
                  <a:moveTo>
                    <a:pt x="10" y="10"/>
                  </a:moveTo>
                  <a:cubicBezTo>
                    <a:pt x="9" y="10"/>
                    <a:pt x="8" y="11"/>
                    <a:pt x="7" y="11"/>
                  </a:cubicBezTo>
                  <a:cubicBezTo>
                    <a:pt x="3" y="11"/>
                    <a:pt x="2" y="9"/>
                    <a:pt x="2" y="6"/>
                  </a:cubicBezTo>
                  <a:cubicBezTo>
                    <a:pt x="2" y="4"/>
                    <a:pt x="4" y="2"/>
                    <a:pt x="7" y="2"/>
                  </a:cubicBezTo>
                  <a:cubicBezTo>
                    <a:pt x="8" y="2"/>
                    <a:pt x="9" y="2"/>
                    <a:pt x="10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0" y="1"/>
                    <a:pt x="8" y="0"/>
                    <a:pt x="7" y="0"/>
                  </a:cubicBezTo>
                  <a:cubicBezTo>
                    <a:pt x="5" y="0"/>
                    <a:pt x="3" y="0"/>
                    <a:pt x="2" y="2"/>
                  </a:cubicBezTo>
                  <a:cubicBezTo>
                    <a:pt x="1" y="3"/>
                    <a:pt x="0" y="5"/>
                    <a:pt x="0" y="6"/>
                  </a:cubicBezTo>
                  <a:cubicBezTo>
                    <a:pt x="0" y="10"/>
                    <a:pt x="2" y="13"/>
                    <a:pt x="7" y="13"/>
                  </a:cubicBezTo>
                  <a:cubicBezTo>
                    <a:pt x="8" y="13"/>
                    <a:pt x="10" y="12"/>
                    <a:pt x="11" y="1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" y="10"/>
                    <a:pt x="10" y="10"/>
                    <a:pt x="10" y="10"/>
                  </a:cubicBezTo>
                  <a:close/>
                </a:path>
              </a:pathLst>
            </a:custGeom>
            <a:solidFill>
              <a:srgbClr val="3D0F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2" name="Freeform 23"/>
            <p:cNvSpPr>
              <a:spLocks noEditPoints="1"/>
            </p:cNvSpPr>
            <p:nvPr/>
          </p:nvSpPr>
          <p:spPr bwMode="auto">
            <a:xfrm>
              <a:off x="6148" y="446"/>
              <a:ext cx="33" cy="31"/>
            </a:xfrm>
            <a:custGeom>
              <a:avLst/>
              <a:gdLst>
                <a:gd name="T0" fmla="*/ 19 w 33"/>
                <a:gd name="T1" fmla="*/ 0 h 31"/>
                <a:gd name="T2" fmla="*/ 14 w 33"/>
                <a:gd name="T3" fmla="*/ 0 h 31"/>
                <a:gd name="T4" fmla="*/ 0 w 33"/>
                <a:gd name="T5" fmla="*/ 31 h 31"/>
                <a:gd name="T6" fmla="*/ 5 w 33"/>
                <a:gd name="T7" fmla="*/ 31 h 31"/>
                <a:gd name="T8" fmla="*/ 9 w 33"/>
                <a:gd name="T9" fmla="*/ 24 h 31"/>
                <a:gd name="T10" fmla="*/ 24 w 33"/>
                <a:gd name="T11" fmla="*/ 24 h 31"/>
                <a:gd name="T12" fmla="*/ 26 w 33"/>
                <a:gd name="T13" fmla="*/ 31 h 31"/>
                <a:gd name="T14" fmla="*/ 33 w 33"/>
                <a:gd name="T15" fmla="*/ 31 h 31"/>
                <a:gd name="T16" fmla="*/ 19 w 33"/>
                <a:gd name="T17" fmla="*/ 0 h 31"/>
                <a:gd name="T18" fmla="*/ 19 w 33"/>
                <a:gd name="T19" fmla="*/ 0 h 31"/>
                <a:gd name="T20" fmla="*/ 19 w 33"/>
                <a:gd name="T21" fmla="*/ 0 h 31"/>
                <a:gd name="T22" fmla="*/ 21 w 33"/>
                <a:gd name="T23" fmla="*/ 19 h 31"/>
                <a:gd name="T24" fmla="*/ 9 w 33"/>
                <a:gd name="T25" fmla="*/ 19 h 31"/>
                <a:gd name="T26" fmla="*/ 16 w 33"/>
                <a:gd name="T27" fmla="*/ 5 h 31"/>
                <a:gd name="T28" fmla="*/ 21 w 33"/>
                <a:gd name="T29" fmla="*/ 19 h 31"/>
                <a:gd name="T30" fmla="*/ 21 w 33"/>
                <a:gd name="T31" fmla="*/ 1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3" h="31">
                  <a:moveTo>
                    <a:pt x="19" y="0"/>
                  </a:moveTo>
                  <a:lnTo>
                    <a:pt x="14" y="0"/>
                  </a:lnTo>
                  <a:lnTo>
                    <a:pt x="0" y="31"/>
                  </a:lnTo>
                  <a:lnTo>
                    <a:pt x="5" y="31"/>
                  </a:lnTo>
                  <a:lnTo>
                    <a:pt x="9" y="24"/>
                  </a:lnTo>
                  <a:lnTo>
                    <a:pt x="24" y="24"/>
                  </a:lnTo>
                  <a:lnTo>
                    <a:pt x="26" y="31"/>
                  </a:lnTo>
                  <a:lnTo>
                    <a:pt x="33" y="31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9" y="0"/>
                  </a:lnTo>
                  <a:close/>
                  <a:moveTo>
                    <a:pt x="21" y="19"/>
                  </a:moveTo>
                  <a:lnTo>
                    <a:pt x="9" y="19"/>
                  </a:lnTo>
                  <a:lnTo>
                    <a:pt x="16" y="5"/>
                  </a:lnTo>
                  <a:lnTo>
                    <a:pt x="21" y="19"/>
                  </a:lnTo>
                  <a:lnTo>
                    <a:pt x="21" y="19"/>
                  </a:lnTo>
                  <a:close/>
                </a:path>
              </a:pathLst>
            </a:custGeom>
            <a:solidFill>
              <a:srgbClr val="3D0F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3" name="Freeform 24"/>
            <p:cNvSpPr>
              <a:spLocks/>
            </p:cNvSpPr>
            <p:nvPr/>
          </p:nvSpPr>
          <p:spPr bwMode="auto">
            <a:xfrm>
              <a:off x="6179" y="446"/>
              <a:ext cx="23" cy="31"/>
            </a:xfrm>
            <a:custGeom>
              <a:avLst/>
              <a:gdLst>
                <a:gd name="T0" fmla="*/ 0 w 23"/>
                <a:gd name="T1" fmla="*/ 5 h 31"/>
                <a:gd name="T2" fmla="*/ 9 w 23"/>
                <a:gd name="T3" fmla="*/ 5 h 31"/>
                <a:gd name="T4" fmla="*/ 9 w 23"/>
                <a:gd name="T5" fmla="*/ 31 h 31"/>
                <a:gd name="T6" fmla="*/ 14 w 23"/>
                <a:gd name="T7" fmla="*/ 31 h 31"/>
                <a:gd name="T8" fmla="*/ 14 w 23"/>
                <a:gd name="T9" fmla="*/ 5 h 31"/>
                <a:gd name="T10" fmla="*/ 23 w 23"/>
                <a:gd name="T11" fmla="*/ 5 h 31"/>
                <a:gd name="T12" fmla="*/ 23 w 23"/>
                <a:gd name="T13" fmla="*/ 0 h 31"/>
                <a:gd name="T14" fmla="*/ 0 w 23"/>
                <a:gd name="T15" fmla="*/ 0 h 31"/>
                <a:gd name="T16" fmla="*/ 0 w 23"/>
                <a:gd name="T17" fmla="*/ 5 h 31"/>
                <a:gd name="T18" fmla="*/ 0 w 23"/>
                <a:gd name="T19" fmla="*/ 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" h="31">
                  <a:moveTo>
                    <a:pt x="0" y="5"/>
                  </a:moveTo>
                  <a:lnTo>
                    <a:pt x="9" y="5"/>
                  </a:lnTo>
                  <a:lnTo>
                    <a:pt x="9" y="31"/>
                  </a:lnTo>
                  <a:lnTo>
                    <a:pt x="14" y="31"/>
                  </a:lnTo>
                  <a:lnTo>
                    <a:pt x="14" y="5"/>
                  </a:lnTo>
                  <a:lnTo>
                    <a:pt x="23" y="5"/>
                  </a:lnTo>
                  <a:lnTo>
                    <a:pt x="23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3D0F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4" name="Freeform 25"/>
            <p:cNvSpPr>
              <a:spLocks/>
            </p:cNvSpPr>
            <p:nvPr/>
          </p:nvSpPr>
          <p:spPr bwMode="auto">
            <a:xfrm>
              <a:off x="6207" y="446"/>
              <a:ext cx="26" cy="31"/>
            </a:xfrm>
            <a:custGeom>
              <a:avLst/>
              <a:gdLst>
                <a:gd name="T0" fmla="*/ 21 w 26"/>
                <a:gd name="T1" fmla="*/ 12 h 31"/>
                <a:gd name="T2" fmla="*/ 5 w 26"/>
                <a:gd name="T3" fmla="*/ 12 h 31"/>
                <a:gd name="T4" fmla="*/ 5 w 26"/>
                <a:gd name="T5" fmla="*/ 0 h 31"/>
                <a:gd name="T6" fmla="*/ 0 w 26"/>
                <a:gd name="T7" fmla="*/ 0 h 31"/>
                <a:gd name="T8" fmla="*/ 0 w 26"/>
                <a:gd name="T9" fmla="*/ 31 h 31"/>
                <a:gd name="T10" fmla="*/ 5 w 26"/>
                <a:gd name="T11" fmla="*/ 31 h 31"/>
                <a:gd name="T12" fmla="*/ 5 w 26"/>
                <a:gd name="T13" fmla="*/ 17 h 31"/>
                <a:gd name="T14" fmla="*/ 21 w 26"/>
                <a:gd name="T15" fmla="*/ 17 h 31"/>
                <a:gd name="T16" fmla="*/ 21 w 26"/>
                <a:gd name="T17" fmla="*/ 31 h 31"/>
                <a:gd name="T18" fmla="*/ 26 w 26"/>
                <a:gd name="T19" fmla="*/ 31 h 31"/>
                <a:gd name="T20" fmla="*/ 26 w 26"/>
                <a:gd name="T21" fmla="*/ 0 h 31"/>
                <a:gd name="T22" fmla="*/ 21 w 26"/>
                <a:gd name="T23" fmla="*/ 0 h 31"/>
                <a:gd name="T24" fmla="*/ 21 w 26"/>
                <a:gd name="T25" fmla="*/ 12 h 31"/>
                <a:gd name="T26" fmla="*/ 21 w 26"/>
                <a:gd name="T27" fmla="*/ 1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6" h="31">
                  <a:moveTo>
                    <a:pt x="21" y="12"/>
                  </a:moveTo>
                  <a:lnTo>
                    <a:pt x="5" y="12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31"/>
                  </a:lnTo>
                  <a:lnTo>
                    <a:pt x="5" y="31"/>
                  </a:lnTo>
                  <a:lnTo>
                    <a:pt x="5" y="17"/>
                  </a:lnTo>
                  <a:lnTo>
                    <a:pt x="21" y="17"/>
                  </a:lnTo>
                  <a:lnTo>
                    <a:pt x="21" y="31"/>
                  </a:lnTo>
                  <a:lnTo>
                    <a:pt x="26" y="31"/>
                  </a:lnTo>
                  <a:lnTo>
                    <a:pt x="26" y="0"/>
                  </a:lnTo>
                  <a:lnTo>
                    <a:pt x="21" y="0"/>
                  </a:lnTo>
                  <a:lnTo>
                    <a:pt x="21" y="12"/>
                  </a:lnTo>
                  <a:lnTo>
                    <a:pt x="21" y="12"/>
                  </a:lnTo>
                  <a:close/>
                </a:path>
              </a:pathLst>
            </a:custGeom>
            <a:solidFill>
              <a:srgbClr val="3D0F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5" name="Freeform 26"/>
            <p:cNvSpPr>
              <a:spLocks noEditPoints="1"/>
            </p:cNvSpPr>
            <p:nvPr/>
          </p:nvSpPr>
          <p:spPr bwMode="auto">
            <a:xfrm>
              <a:off x="6238" y="446"/>
              <a:ext cx="31" cy="31"/>
            </a:xfrm>
            <a:custGeom>
              <a:avLst/>
              <a:gdLst>
                <a:gd name="T0" fmla="*/ 6 w 13"/>
                <a:gd name="T1" fmla="*/ 0 h 13"/>
                <a:gd name="T2" fmla="*/ 0 w 13"/>
                <a:gd name="T3" fmla="*/ 6 h 13"/>
                <a:gd name="T4" fmla="*/ 6 w 13"/>
                <a:gd name="T5" fmla="*/ 13 h 13"/>
                <a:gd name="T6" fmla="*/ 13 w 13"/>
                <a:gd name="T7" fmla="*/ 6 h 13"/>
                <a:gd name="T8" fmla="*/ 6 w 13"/>
                <a:gd name="T9" fmla="*/ 0 h 13"/>
                <a:gd name="T10" fmla="*/ 6 w 13"/>
                <a:gd name="T11" fmla="*/ 11 h 13"/>
                <a:gd name="T12" fmla="*/ 2 w 13"/>
                <a:gd name="T13" fmla="*/ 6 h 13"/>
                <a:gd name="T14" fmla="*/ 6 w 13"/>
                <a:gd name="T15" fmla="*/ 2 h 13"/>
                <a:gd name="T16" fmla="*/ 11 w 13"/>
                <a:gd name="T17" fmla="*/ 6 h 13"/>
                <a:gd name="T18" fmla="*/ 6 w 13"/>
                <a:gd name="T19" fmla="*/ 1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13">
                  <a:moveTo>
                    <a:pt x="6" y="0"/>
                  </a:moveTo>
                  <a:cubicBezTo>
                    <a:pt x="3" y="0"/>
                    <a:pt x="0" y="3"/>
                    <a:pt x="0" y="6"/>
                  </a:cubicBezTo>
                  <a:cubicBezTo>
                    <a:pt x="0" y="10"/>
                    <a:pt x="2" y="13"/>
                    <a:pt x="6" y="13"/>
                  </a:cubicBezTo>
                  <a:cubicBezTo>
                    <a:pt x="11" y="13"/>
                    <a:pt x="13" y="10"/>
                    <a:pt x="13" y="6"/>
                  </a:cubicBezTo>
                  <a:cubicBezTo>
                    <a:pt x="13" y="3"/>
                    <a:pt x="11" y="0"/>
                    <a:pt x="6" y="0"/>
                  </a:cubicBezTo>
                  <a:close/>
                  <a:moveTo>
                    <a:pt x="6" y="11"/>
                  </a:moveTo>
                  <a:cubicBezTo>
                    <a:pt x="3" y="11"/>
                    <a:pt x="2" y="9"/>
                    <a:pt x="2" y="6"/>
                  </a:cubicBezTo>
                  <a:cubicBezTo>
                    <a:pt x="2" y="4"/>
                    <a:pt x="3" y="2"/>
                    <a:pt x="6" y="2"/>
                  </a:cubicBezTo>
                  <a:cubicBezTo>
                    <a:pt x="9" y="2"/>
                    <a:pt x="11" y="4"/>
                    <a:pt x="11" y="6"/>
                  </a:cubicBezTo>
                  <a:cubicBezTo>
                    <a:pt x="11" y="9"/>
                    <a:pt x="9" y="11"/>
                    <a:pt x="6" y="11"/>
                  </a:cubicBezTo>
                  <a:close/>
                </a:path>
              </a:pathLst>
            </a:custGeom>
            <a:solidFill>
              <a:srgbClr val="3D0F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6" name="Freeform 27"/>
            <p:cNvSpPr>
              <a:spLocks/>
            </p:cNvSpPr>
            <p:nvPr/>
          </p:nvSpPr>
          <p:spPr bwMode="auto">
            <a:xfrm>
              <a:off x="6273" y="446"/>
              <a:ext cx="22" cy="31"/>
            </a:xfrm>
            <a:custGeom>
              <a:avLst/>
              <a:gdLst>
                <a:gd name="T0" fmla="*/ 5 w 22"/>
                <a:gd name="T1" fmla="*/ 0 h 31"/>
                <a:gd name="T2" fmla="*/ 0 w 22"/>
                <a:gd name="T3" fmla="*/ 0 h 31"/>
                <a:gd name="T4" fmla="*/ 0 w 22"/>
                <a:gd name="T5" fmla="*/ 31 h 31"/>
                <a:gd name="T6" fmla="*/ 22 w 22"/>
                <a:gd name="T7" fmla="*/ 31 h 31"/>
                <a:gd name="T8" fmla="*/ 22 w 22"/>
                <a:gd name="T9" fmla="*/ 26 h 31"/>
                <a:gd name="T10" fmla="*/ 5 w 22"/>
                <a:gd name="T11" fmla="*/ 26 h 31"/>
                <a:gd name="T12" fmla="*/ 5 w 22"/>
                <a:gd name="T13" fmla="*/ 0 h 31"/>
                <a:gd name="T14" fmla="*/ 5 w 22"/>
                <a:gd name="T1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" h="31">
                  <a:moveTo>
                    <a:pt x="5" y="0"/>
                  </a:moveTo>
                  <a:lnTo>
                    <a:pt x="0" y="0"/>
                  </a:lnTo>
                  <a:lnTo>
                    <a:pt x="0" y="31"/>
                  </a:lnTo>
                  <a:lnTo>
                    <a:pt x="22" y="31"/>
                  </a:lnTo>
                  <a:lnTo>
                    <a:pt x="22" y="26"/>
                  </a:lnTo>
                  <a:lnTo>
                    <a:pt x="5" y="26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3D0F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7" name="Freeform 28"/>
            <p:cNvSpPr>
              <a:spLocks/>
            </p:cNvSpPr>
            <p:nvPr/>
          </p:nvSpPr>
          <p:spPr bwMode="auto">
            <a:xfrm>
              <a:off x="6297" y="446"/>
              <a:ext cx="5" cy="31"/>
            </a:xfrm>
            <a:custGeom>
              <a:avLst/>
              <a:gdLst>
                <a:gd name="T0" fmla="*/ 0 w 5"/>
                <a:gd name="T1" fmla="*/ 31 h 31"/>
                <a:gd name="T2" fmla="*/ 5 w 5"/>
                <a:gd name="T3" fmla="*/ 31 h 31"/>
                <a:gd name="T4" fmla="*/ 5 w 5"/>
                <a:gd name="T5" fmla="*/ 0 h 31"/>
                <a:gd name="T6" fmla="*/ 0 w 5"/>
                <a:gd name="T7" fmla="*/ 0 h 31"/>
                <a:gd name="T8" fmla="*/ 0 w 5"/>
                <a:gd name="T9" fmla="*/ 31 h 31"/>
                <a:gd name="T10" fmla="*/ 0 w 5"/>
                <a:gd name="T11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31">
                  <a:moveTo>
                    <a:pt x="0" y="31"/>
                  </a:moveTo>
                  <a:lnTo>
                    <a:pt x="5" y="31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31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3D0F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8" name="Freeform 29"/>
            <p:cNvSpPr>
              <a:spLocks/>
            </p:cNvSpPr>
            <p:nvPr/>
          </p:nvSpPr>
          <p:spPr bwMode="auto">
            <a:xfrm>
              <a:off x="6309" y="446"/>
              <a:ext cx="26" cy="31"/>
            </a:xfrm>
            <a:custGeom>
              <a:avLst/>
              <a:gdLst>
                <a:gd name="T0" fmla="*/ 9 w 11"/>
                <a:gd name="T1" fmla="*/ 10 h 13"/>
                <a:gd name="T2" fmla="*/ 6 w 11"/>
                <a:gd name="T3" fmla="*/ 11 h 13"/>
                <a:gd name="T4" fmla="*/ 2 w 11"/>
                <a:gd name="T5" fmla="*/ 6 h 13"/>
                <a:gd name="T6" fmla="*/ 6 w 11"/>
                <a:gd name="T7" fmla="*/ 2 h 13"/>
                <a:gd name="T8" fmla="*/ 9 w 11"/>
                <a:gd name="T9" fmla="*/ 3 h 13"/>
                <a:gd name="T10" fmla="*/ 10 w 11"/>
                <a:gd name="T11" fmla="*/ 3 h 13"/>
                <a:gd name="T12" fmla="*/ 11 w 11"/>
                <a:gd name="T13" fmla="*/ 2 h 13"/>
                <a:gd name="T14" fmla="*/ 11 w 11"/>
                <a:gd name="T15" fmla="*/ 2 h 13"/>
                <a:gd name="T16" fmla="*/ 6 w 11"/>
                <a:gd name="T17" fmla="*/ 0 h 13"/>
                <a:gd name="T18" fmla="*/ 1 w 11"/>
                <a:gd name="T19" fmla="*/ 2 h 13"/>
                <a:gd name="T20" fmla="*/ 0 w 11"/>
                <a:gd name="T21" fmla="*/ 6 h 13"/>
                <a:gd name="T22" fmla="*/ 6 w 11"/>
                <a:gd name="T23" fmla="*/ 13 h 13"/>
                <a:gd name="T24" fmla="*/ 11 w 11"/>
                <a:gd name="T25" fmla="*/ 11 h 13"/>
                <a:gd name="T26" fmla="*/ 11 w 11"/>
                <a:gd name="T27" fmla="*/ 11 h 13"/>
                <a:gd name="T28" fmla="*/ 10 w 11"/>
                <a:gd name="T29" fmla="*/ 9 h 13"/>
                <a:gd name="T30" fmla="*/ 9 w 11"/>
                <a:gd name="T31" fmla="*/ 1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" h="13">
                  <a:moveTo>
                    <a:pt x="9" y="10"/>
                  </a:moveTo>
                  <a:cubicBezTo>
                    <a:pt x="9" y="10"/>
                    <a:pt x="7" y="11"/>
                    <a:pt x="6" y="11"/>
                  </a:cubicBezTo>
                  <a:cubicBezTo>
                    <a:pt x="3" y="11"/>
                    <a:pt x="2" y="9"/>
                    <a:pt x="2" y="6"/>
                  </a:cubicBezTo>
                  <a:cubicBezTo>
                    <a:pt x="2" y="4"/>
                    <a:pt x="3" y="2"/>
                    <a:pt x="6" y="2"/>
                  </a:cubicBezTo>
                  <a:cubicBezTo>
                    <a:pt x="7" y="2"/>
                    <a:pt x="8" y="2"/>
                    <a:pt x="9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9" y="1"/>
                    <a:pt x="8" y="0"/>
                    <a:pt x="6" y="0"/>
                  </a:cubicBezTo>
                  <a:cubicBezTo>
                    <a:pt x="4" y="0"/>
                    <a:pt x="3" y="0"/>
                    <a:pt x="1" y="2"/>
                  </a:cubicBezTo>
                  <a:cubicBezTo>
                    <a:pt x="0" y="3"/>
                    <a:pt x="0" y="5"/>
                    <a:pt x="0" y="6"/>
                  </a:cubicBezTo>
                  <a:cubicBezTo>
                    <a:pt x="0" y="10"/>
                    <a:pt x="2" y="13"/>
                    <a:pt x="6" y="13"/>
                  </a:cubicBezTo>
                  <a:cubicBezTo>
                    <a:pt x="8" y="13"/>
                    <a:pt x="10" y="12"/>
                    <a:pt x="11" y="11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9" y="10"/>
                    <a:pt x="9" y="10"/>
                    <a:pt x="9" y="10"/>
                  </a:cubicBezTo>
                  <a:close/>
                </a:path>
              </a:pathLst>
            </a:custGeom>
            <a:solidFill>
              <a:srgbClr val="3D0F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9" name="Freeform 30"/>
            <p:cNvSpPr>
              <a:spLocks/>
            </p:cNvSpPr>
            <p:nvPr/>
          </p:nvSpPr>
          <p:spPr bwMode="auto">
            <a:xfrm>
              <a:off x="6354" y="446"/>
              <a:ext cx="26" cy="31"/>
            </a:xfrm>
            <a:custGeom>
              <a:avLst/>
              <a:gdLst>
                <a:gd name="T0" fmla="*/ 9 w 11"/>
                <a:gd name="T1" fmla="*/ 8 h 13"/>
                <a:gd name="T2" fmla="*/ 5 w 11"/>
                <a:gd name="T3" fmla="*/ 11 h 13"/>
                <a:gd name="T4" fmla="*/ 2 w 11"/>
                <a:gd name="T5" fmla="*/ 8 h 13"/>
                <a:gd name="T6" fmla="*/ 2 w 11"/>
                <a:gd name="T7" fmla="*/ 0 h 13"/>
                <a:gd name="T8" fmla="*/ 0 w 11"/>
                <a:gd name="T9" fmla="*/ 0 h 13"/>
                <a:gd name="T10" fmla="*/ 0 w 11"/>
                <a:gd name="T11" fmla="*/ 8 h 13"/>
                <a:gd name="T12" fmla="*/ 5 w 11"/>
                <a:gd name="T13" fmla="*/ 13 h 13"/>
                <a:gd name="T14" fmla="*/ 11 w 11"/>
                <a:gd name="T15" fmla="*/ 8 h 13"/>
                <a:gd name="T16" fmla="*/ 11 w 11"/>
                <a:gd name="T17" fmla="*/ 0 h 13"/>
                <a:gd name="T18" fmla="*/ 9 w 11"/>
                <a:gd name="T19" fmla="*/ 0 h 13"/>
                <a:gd name="T20" fmla="*/ 9 w 11"/>
                <a:gd name="T21" fmla="*/ 8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" h="13">
                  <a:moveTo>
                    <a:pt x="9" y="8"/>
                  </a:moveTo>
                  <a:cubicBezTo>
                    <a:pt x="9" y="10"/>
                    <a:pt x="7" y="11"/>
                    <a:pt x="5" y="11"/>
                  </a:cubicBezTo>
                  <a:cubicBezTo>
                    <a:pt x="4" y="11"/>
                    <a:pt x="2" y="10"/>
                    <a:pt x="2" y="8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11"/>
                    <a:pt x="3" y="13"/>
                    <a:pt x="5" y="13"/>
                  </a:cubicBezTo>
                  <a:cubicBezTo>
                    <a:pt x="8" y="13"/>
                    <a:pt x="11" y="11"/>
                    <a:pt x="11" y="8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8"/>
                    <a:pt x="9" y="8"/>
                    <a:pt x="9" y="8"/>
                  </a:cubicBezTo>
                  <a:close/>
                </a:path>
              </a:pathLst>
            </a:custGeom>
            <a:solidFill>
              <a:srgbClr val="3D0F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0" name="Freeform 31"/>
            <p:cNvSpPr>
              <a:spLocks/>
            </p:cNvSpPr>
            <p:nvPr/>
          </p:nvSpPr>
          <p:spPr bwMode="auto">
            <a:xfrm>
              <a:off x="6387" y="446"/>
              <a:ext cx="23" cy="31"/>
            </a:xfrm>
            <a:custGeom>
              <a:avLst/>
              <a:gdLst>
                <a:gd name="T0" fmla="*/ 19 w 23"/>
                <a:gd name="T1" fmla="*/ 21 h 31"/>
                <a:gd name="T2" fmla="*/ 2 w 23"/>
                <a:gd name="T3" fmla="*/ 0 h 31"/>
                <a:gd name="T4" fmla="*/ 0 w 23"/>
                <a:gd name="T5" fmla="*/ 0 h 31"/>
                <a:gd name="T6" fmla="*/ 0 w 23"/>
                <a:gd name="T7" fmla="*/ 31 h 31"/>
                <a:gd name="T8" fmla="*/ 4 w 23"/>
                <a:gd name="T9" fmla="*/ 31 h 31"/>
                <a:gd name="T10" fmla="*/ 4 w 23"/>
                <a:gd name="T11" fmla="*/ 10 h 31"/>
                <a:gd name="T12" fmla="*/ 21 w 23"/>
                <a:gd name="T13" fmla="*/ 31 h 31"/>
                <a:gd name="T14" fmla="*/ 23 w 23"/>
                <a:gd name="T15" fmla="*/ 31 h 31"/>
                <a:gd name="T16" fmla="*/ 23 w 23"/>
                <a:gd name="T17" fmla="*/ 0 h 31"/>
                <a:gd name="T18" fmla="*/ 19 w 23"/>
                <a:gd name="T19" fmla="*/ 0 h 31"/>
                <a:gd name="T20" fmla="*/ 19 w 23"/>
                <a:gd name="T21" fmla="*/ 21 h 31"/>
                <a:gd name="T22" fmla="*/ 19 w 23"/>
                <a:gd name="T23" fmla="*/ 2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31">
                  <a:moveTo>
                    <a:pt x="19" y="21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31"/>
                  </a:lnTo>
                  <a:lnTo>
                    <a:pt x="4" y="31"/>
                  </a:lnTo>
                  <a:lnTo>
                    <a:pt x="4" y="10"/>
                  </a:lnTo>
                  <a:lnTo>
                    <a:pt x="21" y="31"/>
                  </a:lnTo>
                  <a:lnTo>
                    <a:pt x="23" y="31"/>
                  </a:lnTo>
                  <a:lnTo>
                    <a:pt x="23" y="0"/>
                  </a:lnTo>
                  <a:lnTo>
                    <a:pt x="19" y="0"/>
                  </a:lnTo>
                  <a:lnTo>
                    <a:pt x="19" y="21"/>
                  </a:lnTo>
                  <a:lnTo>
                    <a:pt x="19" y="21"/>
                  </a:lnTo>
                  <a:close/>
                </a:path>
              </a:pathLst>
            </a:custGeom>
            <a:solidFill>
              <a:srgbClr val="3D0F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1" name="Freeform 32"/>
            <p:cNvSpPr>
              <a:spLocks/>
            </p:cNvSpPr>
            <p:nvPr/>
          </p:nvSpPr>
          <p:spPr bwMode="auto">
            <a:xfrm>
              <a:off x="6420" y="446"/>
              <a:ext cx="5" cy="31"/>
            </a:xfrm>
            <a:custGeom>
              <a:avLst/>
              <a:gdLst>
                <a:gd name="T0" fmla="*/ 0 w 5"/>
                <a:gd name="T1" fmla="*/ 31 h 31"/>
                <a:gd name="T2" fmla="*/ 5 w 5"/>
                <a:gd name="T3" fmla="*/ 31 h 31"/>
                <a:gd name="T4" fmla="*/ 5 w 5"/>
                <a:gd name="T5" fmla="*/ 0 h 31"/>
                <a:gd name="T6" fmla="*/ 0 w 5"/>
                <a:gd name="T7" fmla="*/ 0 h 31"/>
                <a:gd name="T8" fmla="*/ 0 w 5"/>
                <a:gd name="T9" fmla="*/ 31 h 31"/>
                <a:gd name="T10" fmla="*/ 0 w 5"/>
                <a:gd name="T11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31">
                  <a:moveTo>
                    <a:pt x="0" y="31"/>
                  </a:moveTo>
                  <a:lnTo>
                    <a:pt x="5" y="31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31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3D0F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2" name="Freeform 33"/>
            <p:cNvSpPr>
              <a:spLocks/>
            </p:cNvSpPr>
            <p:nvPr/>
          </p:nvSpPr>
          <p:spPr bwMode="auto">
            <a:xfrm>
              <a:off x="6429" y="446"/>
              <a:ext cx="29" cy="31"/>
            </a:xfrm>
            <a:custGeom>
              <a:avLst/>
              <a:gdLst>
                <a:gd name="T0" fmla="*/ 5 w 29"/>
                <a:gd name="T1" fmla="*/ 0 h 31"/>
                <a:gd name="T2" fmla="*/ 0 w 29"/>
                <a:gd name="T3" fmla="*/ 0 h 31"/>
                <a:gd name="T4" fmla="*/ 12 w 29"/>
                <a:gd name="T5" fmla="*/ 31 h 31"/>
                <a:gd name="T6" fmla="*/ 17 w 29"/>
                <a:gd name="T7" fmla="*/ 31 h 31"/>
                <a:gd name="T8" fmla="*/ 29 w 29"/>
                <a:gd name="T9" fmla="*/ 0 h 31"/>
                <a:gd name="T10" fmla="*/ 24 w 29"/>
                <a:gd name="T11" fmla="*/ 0 h 31"/>
                <a:gd name="T12" fmla="*/ 14 w 29"/>
                <a:gd name="T13" fmla="*/ 24 h 31"/>
                <a:gd name="T14" fmla="*/ 5 w 29"/>
                <a:gd name="T15" fmla="*/ 0 h 31"/>
                <a:gd name="T16" fmla="*/ 5 w 29"/>
                <a:gd name="T17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31">
                  <a:moveTo>
                    <a:pt x="5" y="0"/>
                  </a:moveTo>
                  <a:lnTo>
                    <a:pt x="0" y="0"/>
                  </a:lnTo>
                  <a:lnTo>
                    <a:pt x="12" y="31"/>
                  </a:lnTo>
                  <a:lnTo>
                    <a:pt x="17" y="31"/>
                  </a:lnTo>
                  <a:lnTo>
                    <a:pt x="29" y="0"/>
                  </a:lnTo>
                  <a:lnTo>
                    <a:pt x="24" y="0"/>
                  </a:lnTo>
                  <a:lnTo>
                    <a:pt x="14" y="24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3D0F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3" name="Freeform 34"/>
            <p:cNvSpPr>
              <a:spLocks/>
            </p:cNvSpPr>
            <p:nvPr/>
          </p:nvSpPr>
          <p:spPr bwMode="auto">
            <a:xfrm>
              <a:off x="6462" y="446"/>
              <a:ext cx="22" cy="31"/>
            </a:xfrm>
            <a:custGeom>
              <a:avLst/>
              <a:gdLst>
                <a:gd name="T0" fmla="*/ 5 w 22"/>
                <a:gd name="T1" fmla="*/ 17 h 31"/>
                <a:gd name="T2" fmla="*/ 22 w 22"/>
                <a:gd name="T3" fmla="*/ 17 h 31"/>
                <a:gd name="T4" fmla="*/ 22 w 22"/>
                <a:gd name="T5" fmla="*/ 12 h 31"/>
                <a:gd name="T6" fmla="*/ 5 w 22"/>
                <a:gd name="T7" fmla="*/ 12 h 31"/>
                <a:gd name="T8" fmla="*/ 5 w 22"/>
                <a:gd name="T9" fmla="*/ 5 h 31"/>
                <a:gd name="T10" fmla="*/ 22 w 22"/>
                <a:gd name="T11" fmla="*/ 5 h 31"/>
                <a:gd name="T12" fmla="*/ 22 w 22"/>
                <a:gd name="T13" fmla="*/ 0 h 31"/>
                <a:gd name="T14" fmla="*/ 0 w 22"/>
                <a:gd name="T15" fmla="*/ 0 h 31"/>
                <a:gd name="T16" fmla="*/ 0 w 22"/>
                <a:gd name="T17" fmla="*/ 31 h 31"/>
                <a:gd name="T18" fmla="*/ 22 w 22"/>
                <a:gd name="T19" fmla="*/ 31 h 31"/>
                <a:gd name="T20" fmla="*/ 22 w 22"/>
                <a:gd name="T21" fmla="*/ 26 h 31"/>
                <a:gd name="T22" fmla="*/ 5 w 22"/>
                <a:gd name="T23" fmla="*/ 26 h 31"/>
                <a:gd name="T24" fmla="*/ 5 w 22"/>
                <a:gd name="T25" fmla="*/ 17 h 31"/>
                <a:gd name="T26" fmla="*/ 5 w 22"/>
                <a:gd name="T27" fmla="*/ 1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" h="31">
                  <a:moveTo>
                    <a:pt x="5" y="17"/>
                  </a:moveTo>
                  <a:lnTo>
                    <a:pt x="22" y="17"/>
                  </a:lnTo>
                  <a:lnTo>
                    <a:pt x="22" y="12"/>
                  </a:lnTo>
                  <a:lnTo>
                    <a:pt x="5" y="12"/>
                  </a:lnTo>
                  <a:lnTo>
                    <a:pt x="5" y="5"/>
                  </a:lnTo>
                  <a:lnTo>
                    <a:pt x="22" y="5"/>
                  </a:lnTo>
                  <a:lnTo>
                    <a:pt x="22" y="0"/>
                  </a:lnTo>
                  <a:lnTo>
                    <a:pt x="0" y="0"/>
                  </a:lnTo>
                  <a:lnTo>
                    <a:pt x="0" y="31"/>
                  </a:lnTo>
                  <a:lnTo>
                    <a:pt x="22" y="31"/>
                  </a:lnTo>
                  <a:lnTo>
                    <a:pt x="22" y="26"/>
                  </a:lnTo>
                  <a:lnTo>
                    <a:pt x="5" y="26"/>
                  </a:lnTo>
                  <a:lnTo>
                    <a:pt x="5" y="17"/>
                  </a:lnTo>
                  <a:lnTo>
                    <a:pt x="5" y="17"/>
                  </a:lnTo>
                  <a:close/>
                </a:path>
              </a:pathLst>
            </a:custGeom>
            <a:solidFill>
              <a:srgbClr val="3D0F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4" name="Freeform 35"/>
            <p:cNvSpPr>
              <a:spLocks noEditPoints="1"/>
            </p:cNvSpPr>
            <p:nvPr/>
          </p:nvSpPr>
          <p:spPr bwMode="auto">
            <a:xfrm>
              <a:off x="6491" y="446"/>
              <a:ext cx="26" cy="31"/>
            </a:xfrm>
            <a:custGeom>
              <a:avLst/>
              <a:gdLst>
                <a:gd name="T0" fmla="*/ 10 w 11"/>
                <a:gd name="T1" fmla="*/ 4 h 13"/>
                <a:gd name="T2" fmla="*/ 6 w 11"/>
                <a:gd name="T3" fmla="*/ 0 h 13"/>
                <a:gd name="T4" fmla="*/ 0 w 11"/>
                <a:gd name="T5" fmla="*/ 0 h 13"/>
                <a:gd name="T6" fmla="*/ 0 w 11"/>
                <a:gd name="T7" fmla="*/ 13 h 13"/>
                <a:gd name="T8" fmla="*/ 2 w 11"/>
                <a:gd name="T9" fmla="*/ 13 h 13"/>
                <a:gd name="T10" fmla="*/ 2 w 11"/>
                <a:gd name="T11" fmla="*/ 8 h 13"/>
                <a:gd name="T12" fmla="*/ 4 w 11"/>
                <a:gd name="T13" fmla="*/ 8 h 13"/>
                <a:gd name="T14" fmla="*/ 8 w 11"/>
                <a:gd name="T15" fmla="*/ 13 h 13"/>
                <a:gd name="T16" fmla="*/ 11 w 11"/>
                <a:gd name="T17" fmla="*/ 13 h 13"/>
                <a:gd name="T18" fmla="*/ 7 w 11"/>
                <a:gd name="T19" fmla="*/ 8 h 13"/>
                <a:gd name="T20" fmla="*/ 10 w 11"/>
                <a:gd name="T21" fmla="*/ 4 h 13"/>
                <a:gd name="T22" fmla="*/ 2 w 11"/>
                <a:gd name="T23" fmla="*/ 2 h 13"/>
                <a:gd name="T24" fmla="*/ 6 w 11"/>
                <a:gd name="T25" fmla="*/ 2 h 13"/>
                <a:gd name="T26" fmla="*/ 8 w 11"/>
                <a:gd name="T27" fmla="*/ 4 h 13"/>
                <a:gd name="T28" fmla="*/ 6 w 11"/>
                <a:gd name="T29" fmla="*/ 6 h 13"/>
                <a:gd name="T30" fmla="*/ 2 w 11"/>
                <a:gd name="T31" fmla="*/ 6 h 13"/>
                <a:gd name="T32" fmla="*/ 2 w 11"/>
                <a:gd name="T33" fmla="*/ 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" h="13">
                  <a:moveTo>
                    <a:pt x="10" y="4"/>
                  </a:moveTo>
                  <a:cubicBezTo>
                    <a:pt x="10" y="2"/>
                    <a:pt x="9" y="0"/>
                    <a:pt x="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9" y="8"/>
                    <a:pt x="10" y="6"/>
                    <a:pt x="10" y="4"/>
                  </a:cubicBezTo>
                  <a:close/>
                  <a:moveTo>
                    <a:pt x="2" y="2"/>
                  </a:moveTo>
                  <a:cubicBezTo>
                    <a:pt x="6" y="2"/>
                    <a:pt x="6" y="2"/>
                    <a:pt x="6" y="2"/>
                  </a:cubicBezTo>
                  <a:cubicBezTo>
                    <a:pt x="7" y="2"/>
                    <a:pt x="8" y="3"/>
                    <a:pt x="8" y="4"/>
                  </a:cubicBezTo>
                  <a:cubicBezTo>
                    <a:pt x="8" y="5"/>
                    <a:pt x="7" y="6"/>
                    <a:pt x="6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2"/>
                    <a:pt x="2" y="2"/>
                    <a:pt x="2" y="2"/>
                  </a:cubicBezTo>
                  <a:close/>
                </a:path>
              </a:pathLst>
            </a:custGeom>
            <a:solidFill>
              <a:srgbClr val="3D0F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5" name="Freeform 36"/>
            <p:cNvSpPr>
              <a:spLocks/>
            </p:cNvSpPr>
            <p:nvPr/>
          </p:nvSpPr>
          <p:spPr bwMode="auto">
            <a:xfrm>
              <a:off x="6519" y="446"/>
              <a:ext cx="24" cy="31"/>
            </a:xfrm>
            <a:custGeom>
              <a:avLst/>
              <a:gdLst>
                <a:gd name="T0" fmla="*/ 5 w 10"/>
                <a:gd name="T1" fmla="*/ 5 h 13"/>
                <a:gd name="T2" fmla="*/ 2 w 10"/>
                <a:gd name="T3" fmla="*/ 3 h 13"/>
                <a:gd name="T4" fmla="*/ 5 w 10"/>
                <a:gd name="T5" fmla="*/ 2 h 13"/>
                <a:gd name="T6" fmla="*/ 8 w 10"/>
                <a:gd name="T7" fmla="*/ 3 h 13"/>
                <a:gd name="T8" fmla="*/ 9 w 10"/>
                <a:gd name="T9" fmla="*/ 3 h 13"/>
                <a:gd name="T10" fmla="*/ 10 w 10"/>
                <a:gd name="T11" fmla="*/ 2 h 13"/>
                <a:gd name="T12" fmla="*/ 10 w 10"/>
                <a:gd name="T13" fmla="*/ 2 h 13"/>
                <a:gd name="T14" fmla="*/ 5 w 10"/>
                <a:gd name="T15" fmla="*/ 0 h 13"/>
                <a:gd name="T16" fmla="*/ 1 w 10"/>
                <a:gd name="T17" fmla="*/ 1 h 13"/>
                <a:gd name="T18" fmla="*/ 0 w 10"/>
                <a:gd name="T19" fmla="*/ 3 h 13"/>
                <a:gd name="T20" fmla="*/ 5 w 10"/>
                <a:gd name="T21" fmla="*/ 7 h 13"/>
                <a:gd name="T22" fmla="*/ 8 w 10"/>
                <a:gd name="T23" fmla="*/ 9 h 13"/>
                <a:gd name="T24" fmla="*/ 5 w 10"/>
                <a:gd name="T25" fmla="*/ 11 h 13"/>
                <a:gd name="T26" fmla="*/ 2 w 10"/>
                <a:gd name="T27" fmla="*/ 9 h 13"/>
                <a:gd name="T28" fmla="*/ 1 w 10"/>
                <a:gd name="T29" fmla="*/ 9 h 13"/>
                <a:gd name="T30" fmla="*/ 0 w 10"/>
                <a:gd name="T31" fmla="*/ 10 h 13"/>
                <a:gd name="T32" fmla="*/ 0 w 10"/>
                <a:gd name="T33" fmla="*/ 10 h 13"/>
                <a:gd name="T34" fmla="*/ 5 w 10"/>
                <a:gd name="T35" fmla="*/ 13 h 13"/>
                <a:gd name="T36" fmla="*/ 10 w 10"/>
                <a:gd name="T37" fmla="*/ 9 h 13"/>
                <a:gd name="T38" fmla="*/ 5 w 10"/>
                <a:gd name="T39" fmla="*/ 5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" h="13">
                  <a:moveTo>
                    <a:pt x="5" y="5"/>
                  </a:moveTo>
                  <a:cubicBezTo>
                    <a:pt x="4" y="5"/>
                    <a:pt x="2" y="5"/>
                    <a:pt x="2" y="3"/>
                  </a:cubicBezTo>
                  <a:cubicBezTo>
                    <a:pt x="2" y="2"/>
                    <a:pt x="4" y="2"/>
                    <a:pt x="5" y="2"/>
                  </a:cubicBezTo>
                  <a:cubicBezTo>
                    <a:pt x="7" y="2"/>
                    <a:pt x="8" y="2"/>
                    <a:pt x="8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9" y="1"/>
                    <a:pt x="7" y="0"/>
                    <a:pt x="5" y="0"/>
                  </a:cubicBezTo>
                  <a:cubicBezTo>
                    <a:pt x="4" y="0"/>
                    <a:pt x="2" y="0"/>
                    <a:pt x="1" y="1"/>
                  </a:cubicBezTo>
                  <a:cubicBezTo>
                    <a:pt x="1" y="2"/>
                    <a:pt x="0" y="3"/>
                    <a:pt x="0" y="3"/>
                  </a:cubicBezTo>
                  <a:cubicBezTo>
                    <a:pt x="0" y="6"/>
                    <a:pt x="3" y="7"/>
                    <a:pt x="5" y="7"/>
                  </a:cubicBezTo>
                  <a:cubicBezTo>
                    <a:pt x="7" y="7"/>
                    <a:pt x="8" y="8"/>
                    <a:pt x="8" y="9"/>
                  </a:cubicBezTo>
                  <a:cubicBezTo>
                    <a:pt x="8" y="11"/>
                    <a:pt x="6" y="11"/>
                    <a:pt x="5" y="11"/>
                  </a:cubicBezTo>
                  <a:cubicBezTo>
                    <a:pt x="4" y="11"/>
                    <a:pt x="2" y="11"/>
                    <a:pt x="2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1" y="12"/>
                    <a:pt x="3" y="13"/>
                    <a:pt x="5" y="13"/>
                  </a:cubicBezTo>
                  <a:cubicBezTo>
                    <a:pt x="8" y="13"/>
                    <a:pt x="10" y="12"/>
                    <a:pt x="10" y="9"/>
                  </a:cubicBezTo>
                  <a:cubicBezTo>
                    <a:pt x="10" y="6"/>
                    <a:pt x="8" y="6"/>
                    <a:pt x="5" y="5"/>
                  </a:cubicBezTo>
                  <a:close/>
                </a:path>
              </a:pathLst>
            </a:custGeom>
            <a:solidFill>
              <a:srgbClr val="3D0F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6" name="Freeform 37"/>
            <p:cNvSpPr>
              <a:spLocks/>
            </p:cNvSpPr>
            <p:nvPr/>
          </p:nvSpPr>
          <p:spPr bwMode="auto">
            <a:xfrm>
              <a:off x="6550" y="446"/>
              <a:ext cx="5" cy="31"/>
            </a:xfrm>
            <a:custGeom>
              <a:avLst/>
              <a:gdLst>
                <a:gd name="T0" fmla="*/ 0 w 5"/>
                <a:gd name="T1" fmla="*/ 31 h 31"/>
                <a:gd name="T2" fmla="*/ 5 w 5"/>
                <a:gd name="T3" fmla="*/ 31 h 31"/>
                <a:gd name="T4" fmla="*/ 5 w 5"/>
                <a:gd name="T5" fmla="*/ 0 h 31"/>
                <a:gd name="T6" fmla="*/ 0 w 5"/>
                <a:gd name="T7" fmla="*/ 0 h 31"/>
                <a:gd name="T8" fmla="*/ 0 w 5"/>
                <a:gd name="T9" fmla="*/ 31 h 31"/>
                <a:gd name="T10" fmla="*/ 0 w 5"/>
                <a:gd name="T11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31">
                  <a:moveTo>
                    <a:pt x="0" y="31"/>
                  </a:moveTo>
                  <a:lnTo>
                    <a:pt x="5" y="31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31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3D0F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7" name="Freeform 38"/>
            <p:cNvSpPr>
              <a:spLocks/>
            </p:cNvSpPr>
            <p:nvPr/>
          </p:nvSpPr>
          <p:spPr bwMode="auto">
            <a:xfrm>
              <a:off x="6559" y="446"/>
              <a:ext cx="50" cy="31"/>
            </a:xfrm>
            <a:custGeom>
              <a:avLst/>
              <a:gdLst>
                <a:gd name="T0" fmla="*/ 29 w 50"/>
                <a:gd name="T1" fmla="*/ 0 h 31"/>
                <a:gd name="T2" fmla="*/ 0 w 50"/>
                <a:gd name="T3" fmla="*/ 0 h 31"/>
                <a:gd name="T4" fmla="*/ 0 w 50"/>
                <a:gd name="T5" fmla="*/ 5 h 31"/>
                <a:gd name="T6" fmla="*/ 10 w 50"/>
                <a:gd name="T7" fmla="*/ 5 h 31"/>
                <a:gd name="T8" fmla="*/ 10 w 50"/>
                <a:gd name="T9" fmla="*/ 31 h 31"/>
                <a:gd name="T10" fmla="*/ 15 w 50"/>
                <a:gd name="T11" fmla="*/ 31 h 31"/>
                <a:gd name="T12" fmla="*/ 15 w 50"/>
                <a:gd name="T13" fmla="*/ 5 h 31"/>
                <a:gd name="T14" fmla="*/ 24 w 50"/>
                <a:gd name="T15" fmla="*/ 5 h 31"/>
                <a:gd name="T16" fmla="*/ 33 w 50"/>
                <a:gd name="T17" fmla="*/ 19 h 31"/>
                <a:gd name="T18" fmla="*/ 33 w 50"/>
                <a:gd name="T19" fmla="*/ 31 h 31"/>
                <a:gd name="T20" fmla="*/ 38 w 50"/>
                <a:gd name="T21" fmla="*/ 31 h 31"/>
                <a:gd name="T22" fmla="*/ 38 w 50"/>
                <a:gd name="T23" fmla="*/ 19 h 31"/>
                <a:gd name="T24" fmla="*/ 50 w 50"/>
                <a:gd name="T25" fmla="*/ 3 h 31"/>
                <a:gd name="T26" fmla="*/ 50 w 50"/>
                <a:gd name="T27" fmla="*/ 0 h 31"/>
                <a:gd name="T28" fmla="*/ 50 w 50"/>
                <a:gd name="T29" fmla="*/ 0 h 31"/>
                <a:gd name="T30" fmla="*/ 45 w 50"/>
                <a:gd name="T31" fmla="*/ 0 h 31"/>
                <a:gd name="T32" fmla="*/ 36 w 50"/>
                <a:gd name="T33" fmla="*/ 14 h 31"/>
                <a:gd name="T34" fmla="*/ 29 w 50"/>
                <a:gd name="T35" fmla="*/ 0 h 31"/>
                <a:gd name="T36" fmla="*/ 29 w 50"/>
                <a:gd name="T37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0" h="31">
                  <a:moveTo>
                    <a:pt x="29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10" y="5"/>
                  </a:lnTo>
                  <a:lnTo>
                    <a:pt x="10" y="31"/>
                  </a:lnTo>
                  <a:lnTo>
                    <a:pt x="15" y="31"/>
                  </a:lnTo>
                  <a:lnTo>
                    <a:pt x="15" y="5"/>
                  </a:lnTo>
                  <a:lnTo>
                    <a:pt x="24" y="5"/>
                  </a:lnTo>
                  <a:lnTo>
                    <a:pt x="33" y="19"/>
                  </a:lnTo>
                  <a:lnTo>
                    <a:pt x="33" y="31"/>
                  </a:lnTo>
                  <a:lnTo>
                    <a:pt x="38" y="31"/>
                  </a:lnTo>
                  <a:lnTo>
                    <a:pt x="38" y="19"/>
                  </a:lnTo>
                  <a:lnTo>
                    <a:pt x="50" y="3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45" y="0"/>
                  </a:lnTo>
                  <a:lnTo>
                    <a:pt x="36" y="14"/>
                  </a:lnTo>
                  <a:lnTo>
                    <a:pt x="29" y="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3D0F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8" name="Freeform 39"/>
            <p:cNvSpPr>
              <a:spLocks/>
            </p:cNvSpPr>
            <p:nvPr/>
          </p:nvSpPr>
          <p:spPr bwMode="auto">
            <a:xfrm>
              <a:off x="6443" y="200"/>
              <a:ext cx="166" cy="211"/>
            </a:xfrm>
            <a:custGeom>
              <a:avLst/>
              <a:gdLst>
                <a:gd name="T0" fmla="*/ 70 w 70"/>
                <a:gd name="T1" fmla="*/ 0 h 89"/>
                <a:gd name="T2" fmla="*/ 70 w 70"/>
                <a:gd name="T3" fmla="*/ 55 h 89"/>
                <a:gd name="T4" fmla="*/ 37 w 70"/>
                <a:gd name="T5" fmla="*/ 89 h 89"/>
                <a:gd name="T6" fmla="*/ 0 w 70"/>
                <a:gd name="T7" fmla="*/ 55 h 89"/>
                <a:gd name="T8" fmla="*/ 0 w 70"/>
                <a:gd name="T9" fmla="*/ 0 h 89"/>
                <a:gd name="T10" fmla="*/ 16 w 70"/>
                <a:gd name="T11" fmla="*/ 0 h 89"/>
                <a:gd name="T12" fmla="*/ 16 w 70"/>
                <a:gd name="T13" fmla="*/ 56 h 89"/>
                <a:gd name="T14" fmla="*/ 38 w 70"/>
                <a:gd name="T15" fmla="*/ 81 h 89"/>
                <a:gd name="T16" fmla="*/ 60 w 70"/>
                <a:gd name="T17" fmla="*/ 56 h 89"/>
                <a:gd name="T18" fmla="*/ 60 w 70"/>
                <a:gd name="T19" fmla="*/ 0 h 89"/>
                <a:gd name="T20" fmla="*/ 70 w 70"/>
                <a:gd name="T21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89">
                  <a:moveTo>
                    <a:pt x="70" y="0"/>
                  </a:moveTo>
                  <a:cubicBezTo>
                    <a:pt x="70" y="55"/>
                    <a:pt x="70" y="55"/>
                    <a:pt x="70" y="55"/>
                  </a:cubicBezTo>
                  <a:cubicBezTo>
                    <a:pt x="70" y="84"/>
                    <a:pt x="47" y="89"/>
                    <a:pt x="37" y="89"/>
                  </a:cubicBezTo>
                  <a:cubicBezTo>
                    <a:pt x="19" y="89"/>
                    <a:pt x="0" y="83"/>
                    <a:pt x="0" y="5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56"/>
                    <a:pt x="16" y="56"/>
                    <a:pt x="16" y="56"/>
                  </a:cubicBezTo>
                  <a:cubicBezTo>
                    <a:pt x="16" y="72"/>
                    <a:pt x="24" y="81"/>
                    <a:pt x="38" y="81"/>
                  </a:cubicBezTo>
                  <a:cubicBezTo>
                    <a:pt x="50" y="81"/>
                    <a:pt x="60" y="73"/>
                    <a:pt x="60" y="56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70" y="0"/>
                    <a:pt x="70" y="0"/>
                    <a:pt x="70" y="0"/>
                  </a:cubicBezTo>
                  <a:close/>
                </a:path>
              </a:pathLst>
            </a:custGeom>
            <a:solidFill>
              <a:srgbClr val="3D0F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9" name="Freeform 40"/>
            <p:cNvSpPr>
              <a:spLocks/>
            </p:cNvSpPr>
            <p:nvPr/>
          </p:nvSpPr>
          <p:spPr bwMode="auto">
            <a:xfrm>
              <a:off x="6219" y="198"/>
              <a:ext cx="194" cy="213"/>
            </a:xfrm>
            <a:custGeom>
              <a:avLst/>
              <a:gdLst>
                <a:gd name="T0" fmla="*/ 47 w 82"/>
                <a:gd name="T1" fmla="*/ 90 h 90"/>
                <a:gd name="T2" fmla="*/ 0 w 82"/>
                <a:gd name="T3" fmla="*/ 46 h 90"/>
                <a:gd name="T4" fmla="*/ 49 w 82"/>
                <a:gd name="T5" fmla="*/ 0 h 90"/>
                <a:gd name="T6" fmla="*/ 75 w 82"/>
                <a:gd name="T7" fmla="*/ 10 h 90"/>
                <a:gd name="T8" fmla="*/ 82 w 82"/>
                <a:gd name="T9" fmla="*/ 21 h 90"/>
                <a:gd name="T10" fmla="*/ 73 w 82"/>
                <a:gd name="T11" fmla="*/ 30 h 90"/>
                <a:gd name="T12" fmla="*/ 64 w 82"/>
                <a:gd name="T13" fmla="*/ 21 h 90"/>
                <a:gd name="T14" fmla="*/ 67 w 82"/>
                <a:gd name="T15" fmla="*/ 15 h 90"/>
                <a:gd name="T16" fmla="*/ 49 w 82"/>
                <a:gd name="T17" fmla="*/ 8 h 90"/>
                <a:gd name="T18" fmla="*/ 16 w 82"/>
                <a:gd name="T19" fmla="*/ 45 h 90"/>
                <a:gd name="T20" fmla="*/ 51 w 82"/>
                <a:gd name="T21" fmla="*/ 83 h 90"/>
                <a:gd name="T22" fmla="*/ 79 w 82"/>
                <a:gd name="T23" fmla="*/ 72 h 90"/>
                <a:gd name="T24" fmla="*/ 82 w 82"/>
                <a:gd name="T25" fmla="*/ 76 h 90"/>
                <a:gd name="T26" fmla="*/ 47 w 82"/>
                <a:gd name="T27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2" h="90">
                  <a:moveTo>
                    <a:pt x="47" y="90"/>
                  </a:moveTo>
                  <a:cubicBezTo>
                    <a:pt x="18" y="90"/>
                    <a:pt x="0" y="70"/>
                    <a:pt x="0" y="46"/>
                  </a:cubicBezTo>
                  <a:cubicBezTo>
                    <a:pt x="0" y="22"/>
                    <a:pt x="19" y="0"/>
                    <a:pt x="49" y="0"/>
                  </a:cubicBezTo>
                  <a:cubicBezTo>
                    <a:pt x="57" y="0"/>
                    <a:pt x="68" y="3"/>
                    <a:pt x="75" y="10"/>
                  </a:cubicBezTo>
                  <a:cubicBezTo>
                    <a:pt x="79" y="13"/>
                    <a:pt x="82" y="17"/>
                    <a:pt x="82" y="21"/>
                  </a:cubicBezTo>
                  <a:cubicBezTo>
                    <a:pt x="82" y="26"/>
                    <a:pt x="78" y="30"/>
                    <a:pt x="73" y="30"/>
                  </a:cubicBezTo>
                  <a:cubicBezTo>
                    <a:pt x="68" y="30"/>
                    <a:pt x="64" y="26"/>
                    <a:pt x="64" y="21"/>
                  </a:cubicBezTo>
                  <a:cubicBezTo>
                    <a:pt x="64" y="19"/>
                    <a:pt x="65" y="17"/>
                    <a:pt x="67" y="15"/>
                  </a:cubicBezTo>
                  <a:cubicBezTo>
                    <a:pt x="63" y="10"/>
                    <a:pt x="55" y="8"/>
                    <a:pt x="49" y="8"/>
                  </a:cubicBezTo>
                  <a:cubicBezTo>
                    <a:pt x="28" y="8"/>
                    <a:pt x="16" y="27"/>
                    <a:pt x="16" y="45"/>
                  </a:cubicBezTo>
                  <a:cubicBezTo>
                    <a:pt x="16" y="65"/>
                    <a:pt x="30" y="83"/>
                    <a:pt x="51" y="83"/>
                  </a:cubicBezTo>
                  <a:cubicBezTo>
                    <a:pt x="61" y="83"/>
                    <a:pt x="70" y="78"/>
                    <a:pt x="79" y="72"/>
                  </a:cubicBezTo>
                  <a:cubicBezTo>
                    <a:pt x="82" y="76"/>
                    <a:pt x="82" y="76"/>
                    <a:pt x="82" y="76"/>
                  </a:cubicBezTo>
                  <a:cubicBezTo>
                    <a:pt x="73" y="86"/>
                    <a:pt x="59" y="90"/>
                    <a:pt x="47" y="90"/>
                  </a:cubicBezTo>
                  <a:close/>
                </a:path>
              </a:pathLst>
            </a:custGeom>
            <a:solidFill>
              <a:srgbClr val="3D0F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0" name="Freeform 41"/>
            <p:cNvSpPr>
              <a:spLocks noEditPoints="1"/>
            </p:cNvSpPr>
            <p:nvPr/>
          </p:nvSpPr>
          <p:spPr bwMode="auto">
            <a:xfrm>
              <a:off x="6027" y="200"/>
              <a:ext cx="189" cy="208"/>
            </a:xfrm>
            <a:custGeom>
              <a:avLst/>
              <a:gdLst>
                <a:gd name="T0" fmla="*/ 149 w 189"/>
                <a:gd name="T1" fmla="*/ 206 h 208"/>
                <a:gd name="T2" fmla="*/ 189 w 189"/>
                <a:gd name="T3" fmla="*/ 206 h 208"/>
                <a:gd name="T4" fmla="*/ 109 w 189"/>
                <a:gd name="T5" fmla="*/ 0 h 208"/>
                <a:gd name="T6" fmla="*/ 78 w 189"/>
                <a:gd name="T7" fmla="*/ 0 h 208"/>
                <a:gd name="T8" fmla="*/ 0 w 189"/>
                <a:gd name="T9" fmla="*/ 208 h 208"/>
                <a:gd name="T10" fmla="*/ 22 w 189"/>
                <a:gd name="T11" fmla="*/ 208 h 208"/>
                <a:gd name="T12" fmla="*/ 43 w 189"/>
                <a:gd name="T13" fmla="*/ 147 h 208"/>
                <a:gd name="T14" fmla="*/ 128 w 189"/>
                <a:gd name="T15" fmla="*/ 147 h 208"/>
                <a:gd name="T16" fmla="*/ 149 w 189"/>
                <a:gd name="T17" fmla="*/ 206 h 208"/>
                <a:gd name="T18" fmla="*/ 149 w 189"/>
                <a:gd name="T19" fmla="*/ 206 h 208"/>
                <a:gd name="T20" fmla="*/ 50 w 189"/>
                <a:gd name="T21" fmla="*/ 130 h 208"/>
                <a:gd name="T22" fmla="*/ 85 w 189"/>
                <a:gd name="T23" fmla="*/ 33 h 208"/>
                <a:gd name="T24" fmla="*/ 121 w 189"/>
                <a:gd name="T25" fmla="*/ 130 h 208"/>
                <a:gd name="T26" fmla="*/ 50 w 189"/>
                <a:gd name="T27" fmla="*/ 130 h 208"/>
                <a:gd name="T28" fmla="*/ 50 w 189"/>
                <a:gd name="T29" fmla="*/ 130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9" h="208">
                  <a:moveTo>
                    <a:pt x="149" y="206"/>
                  </a:moveTo>
                  <a:lnTo>
                    <a:pt x="189" y="206"/>
                  </a:lnTo>
                  <a:lnTo>
                    <a:pt x="109" y="0"/>
                  </a:lnTo>
                  <a:lnTo>
                    <a:pt x="78" y="0"/>
                  </a:lnTo>
                  <a:lnTo>
                    <a:pt x="0" y="208"/>
                  </a:lnTo>
                  <a:lnTo>
                    <a:pt x="22" y="208"/>
                  </a:lnTo>
                  <a:lnTo>
                    <a:pt x="43" y="147"/>
                  </a:lnTo>
                  <a:lnTo>
                    <a:pt x="128" y="147"/>
                  </a:lnTo>
                  <a:lnTo>
                    <a:pt x="149" y="206"/>
                  </a:lnTo>
                  <a:lnTo>
                    <a:pt x="149" y="206"/>
                  </a:lnTo>
                  <a:close/>
                  <a:moveTo>
                    <a:pt x="50" y="130"/>
                  </a:moveTo>
                  <a:lnTo>
                    <a:pt x="85" y="33"/>
                  </a:lnTo>
                  <a:lnTo>
                    <a:pt x="121" y="130"/>
                  </a:lnTo>
                  <a:lnTo>
                    <a:pt x="50" y="130"/>
                  </a:lnTo>
                  <a:lnTo>
                    <a:pt x="50" y="130"/>
                  </a:lnTo>
                  <a:close/>
                </a:path>
              </a:pathLst>
            </a:custGeom>
            <a:solidFill>
              <a:srgbClr val="3D0F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0019" y="1817603"/>
            <a:ext cx="10515600" cy="40705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587829" y="649022"/>
            <a:ext cx="9588284" cy="493981"/>
          </a:xfrm>
        </p:spPr>
        <p:txBody>
          <a:bodyPr>
            <a:normAutofit/>
          </a:bodyPr>
          <a:lstStyle>
            <a:lvl1pPr>
              <a:defRPr sz="2900" b="1">
                <a:solidFill>
                  <a:srgbClr val="3D393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Heading</a:t>
            </a:r>
            <a:endParaRPr lang="en-AU" dirty="0"/>
          </a:p>
        </p:txBody>
      </p:sp>
      <p:sp>
        <p:nvSpPr>
          <p:cNvPr id="4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587829" y="6510471"/>
            <a:ext cx="445634" cy="246221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algn="l">
              <a:defRPr sz="1000">
                <a:solidFill>
                  <a:srgbClr val="3D393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E342156-855A-4B6E-A71F-7B89E5399B5E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4063634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"/>
          <p:cNvGrpSpPr>
            <a:grpSpLocks noChangeAspect="1"/>
          </p:cNvGrpSpPr>
          <p:nvPr/>
        </p:nvGrpSpPr>
        <p:grpSpPr bwMode="auto">
          <a:xfrm>
            <a:off x="0" y="-9526"/>
            <a:ext cx="12192000" cy="6876575"/>
            <a:chOff x="0" y="-6"/>
            <a:chExt cx="6810" cy="3841"/>
          </a:xfrm>
        </p:grpSpPr>
        <p:sp>
          <p:nvSpPr>
            <p:cNvPr id="44" name="AutoShape 3"/>
            <p:cNvSpPr>
              <a:spLocks noChangeAspect="1" noChangeArrowheads="1" noTextEdit="1"/>
            </p:cNvSpPr>
            <p:nvPr/>
          </p:nvSpPr>
          <p:spPr bwMode="auto">
            <a:xfrm>
              <a:off x="0" y="-6"/>
              <a:ext cx="6810" cy="38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" name="Freeform 5"/>
            <p:cNvSpPr>
              <a:spLocks/>
            </p:cNvSpPr>
            <p:nvPr/>
          </p:nvSpPr>
          <p:spPr bwMode="auto">
            <a:xfrm>
              <a:off x="0" y="-4"/>
              <a:ext cx="3672" cy="273"/>
            </a:xfrm>
            <a:custGeom>
              <a:avLst/>
              <a:gdLst>
                <a:gd name="T0" fmla="*/ 0 w 3672"/>
                <a:gd name="T1" fmla="*/ 0 h 273"/>
                <a:gd name="T2" fmla="*/ 0 w 3672"/>
                <a:gd name="T3" fmla="*/ 273 h 273"/>
                <a:gd name="T4" fmla="*/ 3405 w 3672"/>
                <a:gd name="T5" fmla="*/ 273 h 273"/>
                <a:gd name="T6" fmla="*/ 3672 w 3672"/>
                <a:gd name="T7" fmla="*/ 0 h 273"/>
                <a:gd name="T8" fmla="*/ 0 w 3672"/>
                <a:gd name="T9" fmla="*/ 0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72" h="273">
                  <a:moveTo>
                    <a:pt x="0" y="0"/>
                  </a:moveTo>
                  <a:lnTo>
                    <a:pt x="0" y="273"/>
                  </a:lnTo>
                  <a:lnTo>
                    <a:pt x="3405" y="273"/>
                  </a:lnTo>
                  <a:lnTo>
                    <a:pt x="367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E3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" name="Freeform 6"/>
            <p:cNvSpPr>
              <a:spLocks/>
            </p:cNvSpPr>
            <p:nvPr/>
          </p:nvSpPr>
          <p:spPr bwMode="auto">
            <a:xfrm>
              <a:off x="0" y="-4"/>
              <a:ext cx="3672" cy="273"/>
            </a:xfrm>
            <a:custGeom>
              <a:avLst/>
              <a:gdLst>
                <a:gd name="T0" fmla="*/ 0 w 3672"/>
                <a:gd name="T1" fmla="*/ 0 h 273"/>
                <a:gd name="T2" fmla="*/ 0 w 3672"/>
                <a:gd name="T3" fmla="*/ 273 h 273"/>
                <a:gd name="T4" fmla="*/ 3405 w 3672"/>
                <a:gd name="T5" fmla="*/ 273 h 273"/>
                <a:gd name="T6" fmla="*/ 3672 w 3672"/>
                <a:gd name="T7" fmla="*/ 0 h 273"/>
                <a:gd name="T8" fmla="*/ 0 w 3672"/>
                <a:gd name="T9" fmla="*/ 0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72" h="273">
                  <a:moveTo>
                    <a:pt x="0" y="0"/>
                  </a:moveTo>
                  <a:lnTo>
                    <a:pt x="0" y="273"/>
                  </a:lnTo>
                  <a:lnTo>
                    <a:pt x="3405" y="273"/>
                  </a:lnTo>
                  <a:lnTo>
                    <a:pt x="3672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7" name="Freeform 7"/>
            <p:cNvSpPr>
              <a:spLocks/>
            </p:cNvSpPr>
            <p:nvPr/>
          </p:nvSpPr>
          <p:spPr bwMode="auto">
            <a:xfrm>
              <a:off x="3405" y="3563"/>
              <a:ext cx="3405" cy="270"/>
            </a:xfrm>
            <a:custGeom>
              <a:avLst/>
              <a:gdLst>
                <a:gd name="T0" fmla="*/ 3405 w 3405"/>
                <a:gd name="T1" fmla="*/ 270 h 270"/>
                <a:gd name="T2" fmla="*/ 3405 w 3405"/>
                <a:gd name="T3" fmla="*/ 0 h 270"/>
                <a:gd name="T4" fmla="*/ 267 w 3405"/>
                <a:gd name="T5" fmla="*/ 0 h 270"/>
                <a:gd name="T6" fmla="*/ 0 w 3405"/>
                <a:gd name="T7" fmla="*/ 270 h 270"/>
                <a:gd name="T8" fmla="*/ 3405 w 3405"/>
                <a:gd name="T9" fmla="*/ 270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05" h="270">
                  <a:moveTo>
                    <a:pt x="3405" y="270"/>
                  </a:moveTo>
                  <a:lnTo>
                    <a:pt x="3405" y="0"/>
                  </a:lnTo>
                  <a:lnTo>
                    <a:pt x="267" y="0"/>
                  </a:lnTo>
                  <a:lnTo>
                    <a:pt x="0" y="270"/>
                  </a:lnTo>
                  <a:lnTo>
                    <a:pt x="3405" y="270"/>
                  </a:lnTo>
                  <a:close/>
                </a:path>
              </a:pathLst>
            </a:custGeom>
            <a:solidFill>
              <a:srgbClr val="E8E3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8" name="Freeform 8"/>
            <p:cNvSpPr>
              <a:spLocks/>
            </p:cNvSpPr>
            <p:nvPr/>
          </p:nvSpPr>
          <p:spPr bwMode="auto">
            <a:xfrm>
              <a:off x="3405" y="3563"/>
              <a:ext cx="3405" cy="270"/>
            </a:xfrm>
            <a:custGeom>
              <a:avLst/>
              <a:gdLst>
                <a:gd name="T0" fmla="*/ 3405 w 3405"/>
                <a:gd name="T1" fmla="*/ 270 h 270"/>
                <a:gd name="T2" fmla="*/ 3405 w 3405"/>
                <a:gd name="T3" fmla="*/ 0 h 270"/>
                <a:gd name="T4" fmla="*/ 267 w 3405"/>
                <a:gd name="T5" fmla="*/ 0 h 270"/>
                <a:gd name="T6" fmla="*/ 0 w 3405"/>
                <a:gd name="T7" fmla="*/ 270 h 270"/>
                <a:gd name="T8" fmla="*/ 3405 w 3405"/>
                <a:gd name="T9" fmla="*/ 270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05" h="270">
                  <a:moveTo>
                    <a:pt x="3405" y="270"/>
                  </a:moveTo>
                  <a:lnTo>
                    <a:pt x="3405" y="0"/>
                  </a:lnTo>
                  <a:lnTo>
                    <a:pt x="267" y="0"/>
                  </a:lnTo>
                  <a:lnTo>
                    <a:pt x="0" y="270"/>
                  </a:lnTo>
                  <a:lnTo>
                    <a:pt x="3405" y="27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9" name="Freeform 9"/>
            <p:cNvSpPr>
              <a:spLocks/>
            </p:cNvSpPr>
            <p:nvPr/>
          </p:nvSpPr>
          <p:spPr bwMode="auto">
            <a:xfrm>
              <a:off x="5822" y="200"/>
              <a:ext cx="165" cy="213"/>
            </a:xfrm>
            <a:custGeom>
              <a:avLst/>
              <a:gdLst>
                <a:gd name="T0" fmla="*/ 70 w 70"/>
                <a:gd name="T1" fmla="*/ 0 h 90"/>
                <a:gd name="T2" fmla="*/ 70 w 70"/>
                <a:gd name="T3" fmla="*/ 40 h 90"/>
                <a:gd name="T4" fmla="*/ 35 w 70"/>
                <a:gd name="T5" fmla="*/ 90 h 90"/>
                <a:gd name="T6" fmla="*/ 0 w 70"/>
                <a:gd name="T7" fmla="*/ 40 h 90"/>
                <a:gd name="T8" fmla="*/ 0 w 70"/>
                <a:gd name="T9" fmla="*/ 0 h 90"/>
                <a:gd name="T10" fmla="*/ 70 w 70"/>
                <a:gd name="T11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0" h="90">
                  <a:moveTo>
                    <a:pt x="70" y="0"/>
                  </a:moveTo>
                  <a:cubicBezTo>
                    <a:pt x="70" y="40"/>
                    <a:pt x="70" y="40"/>
                    <a:pt x="70" y="40"/>
                  </a:cubicBezTo>
                  <a:cubicBezTo>
                    <a:pt x="70" y="60"/>
                    <a:pt x="57" y="82"/>
                    <a:pt x="35" y="90"/>
                  </a:cubicBezTo>
                  <a:cubicBezTo>
                    <a:pt x="13" y="82"/>
                    <a:pt x="0" y="60"/>
                    <a:pt x="0" y="4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0" y="0"/>
                    <a:pt x="70" y="0"/>
                    <a:pt x="70" y="0"/>
                  </a:cubicBezTo>
                  <a:close/>
                </a:path>
              </a:pathLst>
            </a:custGeom>
            <a:solidFill>
              <a:srgbClr val="F212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0" name="Freeform 10"/>
            <p:cNvSpPr>
              <a:spLocks/>
            </p:cNvSpPr>
            <p:nvPr/>
          </p:nvSpPr>
          <p:spPr bwMode="auto">
            <a:xfrm>
              <a:off x="5852" y="226"/>
              <a:ext cx="104" cy="137"/>
            </a:xfrm>
            <a:custGeom>
              <a:avLst/>
              <a:gdLst>
                <a:gd name="T0" fmla="*/ 0 w 104"/>
                <a:gd name="T1" fmla="*/ 69 h 137"/>
                <a:gd name="T2" fmla="*/ 52 w 104"/>
                <a:gd name="T3" fmla="*/ 0 h 137"/>
                <a:gd name="T4" fmla="*/ 104 w 104"/>
                <a:gd name="T5" fmla="*/ 69 h 137"/>
                <a:gd name="T6" fmla="*/ 52 w 104"/>
                <a:gd name="T7" fmla="*/ 137 h 137"/>
                <a:gd name="T8" fmla="*/ 0 w 104"/>
                <a:gd name="T9" fmla="*/ 69 h 137"/>
                <a:gd name="T10" fmla="*/ 0 w 104"/>
                <a:gd name="T11" fmla="*/ 69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4" h="137">
                  <a:moveTo>
                    <a:pt x="0" y="69"/>
                  </a:moveTo>
                  <a:lnTo>
                    <a:pt x="52" y="0"/>
                  </a:lnTo>
                  <a:lnTo>
                    <a:pt x="104" y="69"/>
                  </a:lnTo>
                  <a:lnTo>
                    <a:pt x="52" y="137"/>
                  </a:lnTo>
                  <a:lnTo>
                    <a:pt x="0" y="69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1" name="Freeform 11"/>
            <p:cNvSpPr>
              <a:spLocks/>
            </p:cNvSpPr>
            <p:nvPr/>
          </p:nvSpPr>
          <p:spPr bwMode="auto">
            <a:xfrm>
              <a:off x="5867" y="254"/>
              <a:ext cx="75" cy="90"/>
            </a:xfrm>
            <a:custGeom>
              <a:avLst/>
              <a:gdLst>
                <a:gd name="T0" fmla="*/ 14 w 32"/>
                <a:gd name="T1" fmla="*/ 21 h 38"/>
                <a:gd name="T2" fmla="*/ 16 w 32"/>
                <a:gd name="T3" fmla="*/ 38 h 38"/>
                <a:gd name="T4" fmla="*/ 16 w 32"/>
                <a:gd name="T5" fmla="*/ 38 h 38"/>
                <a:gd name="T6" fmla="*/ 16 w 32"/>
                <a:gd name="T7" fmla="*/ 38 h 38"/>
                <a:gd name="T8" fmla="*/ 18 w 32"/>
                <a:gd name="T9" fmla="*/ 21 h 38"/>
                <a:gd name="T10" fmla="*/ 18 w 32"/>
                <a:gd name="T11" fmla="*/ 19 h 38"/>
                <a:gd name="T12" fmla="*/ 25 w 32"/>
                <a:gd name="T13" fmla="*/ 19 h 38"/>
                <a:gd name="T14" fmla="*/ 25 w 32"/>
                <a:gd name="T15" fmla="*/ 20 h 38"/>
                <a:gd name="T16" fmla="*/ 27 w 32"/>
                <a:gd name="T17" fmla="*/ 22 h 38"/>
                <a:gd name="T18" fmla="*/ 29 w 32"/>
                <a:gd name="T19" fmla="*/ 20 h 38"/>
                <a:gd name="T20" fmla="*/ 29 w 32"/>
                <a:gd name="T21" fmla="*/ 19 h 38"/>
                <a:gd name="T22" fmla="*/ 29 w 32"/>
                <a:gd name="T23" fmla="*/ 19 h 38"/>
                <a:gd name="T24" fmla="*/ 32 w 32"/>
                <a:gd name="T25" fmla="*/ 17 h 38"/>
                <a:gd name="T26" fmla="*/ 29 w 32"/>
                <a:gd name="T27" fmla="*/ 15 h 38"/>
                <a:gd name="T28" fmla="*/ 29 w 32"/>
                <a:gd name="T29" fmla="*/ 15 h 38"/>
                <a:gd name="T30" fmla="*/ 29 w 32"/>
                <a:gd name="T31" fmla="*/ 14 h 38"/>
                <a:gd name="T32" fmla="*/ 27 w 32"/>
                <a:gd name="T33" fmla="*/ 12 h 38"/>
                <a:gd name="T34" fmla="*/ 25 w 32"/>
                <a:gd name="T35" fmla="*/ 14 h 38"/>
                <a:gd name="T36" fmla="*/ 25 w 32"/>
                <a:gd name="T37" fmla="*/ 15 h 38"/>
                <a:gd name="T38" fmla="*/ 18 w 32"/>
                <a:gd name="T39" fmla="*/ 15 h 38"/>
                <a:gd name="T40" fmla="*/ 18 w 32"/>
                <a:gd name="T41" fmla="*/ 7 h 38"/>
                <a:gd name="T42" fmla="*/ 19 w 32"/>
                <a:gd name="T43" fmla="*/ 7 h 38"/>
                <a:gd name="T44" fmla="*/ 21 w 32"/>
                <a:gd name="T45" fmla="*/ 5 h 38"/>
                <a:gd name="T46" fmla="*/ 19 w 32"/>
                <a:gd name="T47" fmla="*/ 3 h 38"/>
                <a:gd name="T48" fmla="*/ 18 w 32"/>
                <a:gd name="T49" fmla="*/ 3 h 38"/>
                <a:gd name="T50" fmla="*/ 18 w 32"/>
                <a:gd name="T51" fmla="*/ 3 h 38"/>
                <a:gd name="T52" fmla="*/ 16 w 32"/>
                <a:gd name="T53" fmla="*/ 0 h 38"/>
                <a:gd name="T54" fmla="*/ 14 w 32"/>
                <a:gd name="T55" fmla="*/ 3 h 38"/>
                <a:gd name="T56" fmla="*/ 14 w 32"/>
                <a:gd name="T57" fmla="*/ 3 h 38"/>
                <a:gd name="T58" fmla="*/ 14 w 32"/>
                <a:gd name="T59" fmla="*/ 3 h 38"/>
                <a:gd name="T60" fmla="*/ 11 w 32"/>
                <a:gd name="T61" fmla="*/ 5 h 38"/>
                <a:gd name="T62" fmla="*/ 14 w 32"/>
                <a:gd name="T63" fmla="*/ 7 h 38"/>
                <a:gd name="T64" fmla="*/ 14 w 32"/>
                <a:gd name="T65" fmla="*/ 7 h 38"/>
                <a:gd name="T66" fmla="*/ 14 w 32"/>
                <a:gd name="T67" fmla="*/ 15 h 38"/>
                <a:gd name="T68" fmla="*/ 14 w 32"/>
                <a:gd name="T69" fmla="*/ 15 h 38"/>
                <a:gd name="T70" fmla="*/ 7 w 32"/>
                <a:gd name="T71" fmla="*/ 15 h 38"/>
                <a:gd name="T72" fmla="*/ 7 w 32"/>
                <a:gd name="T73" fmla="*/ 14 h 38"/>
                <a:gd name="T74" fmla="*/ 5 w 32"/>
                <a:gd name="T75" fmla="*/ 12 h 38"/>
                <a:gd name="T76" fmla="*/ 3 w 32"/>
                <a:gd name="T77" fmla="*/ 14 h 38"/>
                <a:gd name="T78" fmla="*/ 3 w 32"/>
                <a:gd name="T79" fmla="*/ 15 h 38"/>
                <a:gd name="T80" fmla="*/ 3 w 32"/>
                <a:gd name="T81" fmla="*/ 15 h 38"/>
                <a:gd name="T82" fmla="*/ 0 w 32"/>
                <a:gd name="T83" fmla="*/ 17 h 38"/>
                <a:gd name="T84" fmla="*/ 3 w 32"/>
                <a:gd name="T85" fmla="*/ 19 h 38"/>
                <a:gd name="T86" fmla="*/ 3 w 32"/>
                <a:gd name="T87" fmla="*/ 19 h 38"/>
                <a:gd name="T88" fmla="*/ 3 w 32"/>
                <a:gd name="T89" fmla="*/ 20 h 38"/>
                <a:gd name="T90" fmla="*/ 5 w 32"/>
                <a:gd name="T91" fmla="*/ 22 h 38"/>
                <a:gd name="T92" fmla="*/ 7 w 32"/>
                <a:gd name="T93" fmla="*/ 20 h 38"/>
                <a:gd name="T94" fmla="*/ 7 w 32"/>
                <a:gd name="T95" fmla="*/ 19 h 38"/>
                <a:gd name="T96" fmla="*/ 14 w 32"/>
                <a:gd name="T97" fmla="*/ 19 h 38"/>
                <a:gd name="T98" fmla="*/ 14 w 32"/>
                <a:gd name="T99" fmla="*/ 2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2" h="38">
                  <a:moveTo>
                    <a:pt x="14" y="21"/>
                  </a:moveTo>
                  <a:cubicBezTo>
                    <a:pt x="14" y="28"/>
                    <a:pt x="16" y="37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7"/>
                    <a:pt x="18" y="28"/>
                    <a:pt x="18" y="21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25" y="19"/>
                    <a:pt x="25" y="19"/>
                    <a:pt x="25" y="19"/>
                  </a:cubicBezTo>
                  <a:cubicBezTo>
                    <a:pt x="25" y="20"/>
                    <a:pt x="25" y="20"/>
                    <a:pt x="25" y="20"/>
                  </a:cubicBezTo>
                  <a:cubicBezTo>
                    <a:pt x="25" y="21"/>
                    <a:pt x="26" y="22"/>
                    <a:pt x="27" y="22"/>
                  </a:cubicBezTo>
                  <a:cubicBezTo>
                    <a:pt x="28" y="22"/>
                    <a:pt x="29" y="21"/>
                    <a:pt x="29" y="20"/>
                  </a:cubicBezTo>
                  <a:cubicBezTo>
                    <a:pt x="29" y="19"/>
                    <a:pt x="29" y="19"/>
                    <a:pt x="29" y="19"/>
                  </a:cubicBezTo>
                  <a:cubicBezTo>
                    <a:pt x="29" y="19"/>
                    <a:pt x="29" y="19"/>
                    <a:pt x="29" y="19"/>
                  </a:cubicBezTo>
                  <a:cubicBezTo>
                    <a:pt x="30" y="19"/>
                    <a:pt x="32" y="18"/>
                    <a:pt x="32" y="17"/>
                  </a:cubicBezTo>
                  <a:cubicBezTo>
                    <a:pt x="32" y="16"/>
                    <a:pt x="30" y="15"/>
                    <a:pt x="29" y="15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29" y="14"/>
                    <a:pt x="29" y="14"/>
                    <a:pt x="29" y="14"/>
                  </a:cubicBezTo>
                  <a:cubicBezTo>
                    <a:pt x="29" y="13"/>
                    <a:pt x="28" y="12"/>
                    <a:pt x="27" y="12"/>
                  </a:cubicBezTo>
                  <a:cubicBezTo>
                    <a:pt x="26" y="12"/>
                    <a:pt x="25" y="13"/>
                    <a:pt x="25" y="14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20" y="7"/>
                    <a:pt x="21" y="6"/>
                    <a:pt x="21" y="5"/>
                  </a:cubicBezTo>
                  <a:cubicBezTo>
                    <a:pt x="21" y="4"/>
                    <a:pt x="20" y="3"/>
                    <a:pt x="19" y="3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8" y="2"/>
                    <a:pt x="17" y="0"/>
                    <a:pt x="16" y="0"/>
                  </a:cubicBezTo>
                  <a:cubicBezTo>
                    <a:pt x="15" y="0"/>
                    <a:pt x="14" y="2"/>
                    <a:pt x="14" y="3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2" y="3"/>
                    <a:pt x="11" y="4"/>
                    <a:pt x="11" y="5"/>
                  </a:cubicBezTo>
                  <a:cubicBezTo>
                    <a:pt x="11" y="6"/>
                    <a:pt x="12" y="7"/>
                    <a:pt x="14" y="7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7" y="13"/>
                    <a:pt x="7" y="12"/>
                    <a:pt x="5" y="12"/>
                  </a:cubicBezTo>
                  <a:cubicBezTo>
                    <a:pt x="4" y="12"/>
                    <a:pt x="3" y="13"/>
                    <a:pt x="3" y="14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2" y="15"/>
                    <a:pt x="0" y="16"/>
                    <a:pt x="0" y="17"/>
                  </a:cubicBezTo>
                  <a:cubicBezTo>
                    <a:pt x="0" y="18"/>
                    <a:pt x="2" y="19"/>
                    <a:pt x="3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3" y="21"/>
                    <a:pt x="4" y="22"/>
                    <a:pt x="5" y="22"/>
                  </a:cubicBezTo>
                  <a:cubicBezTo>
                    <a:pt x="7" y="22"/>
                    <a:pt x="7" y="21"/>
                    <a:pt x="7" y="20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4" y="21"/>
                    <a:pt x="14" y="21"/>
                    <a:pt x="14" y="21"/>
                  </a:cubicBezTo>
                  <a:close/>
                </a:path>
              </a:pathLst>
            </a:custGeom>
            <a:solidFill>
              <a:srgbClr val="F212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2" name="Freeform 12"/>
            <p:cNvSpPr>
              <a:spLocks noEditPoints="1"/>
            </p:cNvSpPr>
            <p:nvPr/>
          </p:nvSpPr>
          <p:spPr bwMode="auto">
            <a:xfrm>
              <a:off x="5822" y="446"/>
              <a:ext cx="30" cy="31"/>
            </a:xfrm>
            <a:custGeom>
              <a:avLst/>
              <a:gdLst>
                <a:gd name="T0" fmla="*/ 19 w 30"/>
                <a:gd name="T1" fmla="*/ 0 h 31"/>
                <a:gd name="T2" fmla="*/ 14 w 30"/>
                <a:gd name="T3" fmla="*/ 0 h 31"/>
                <a:gd name="T4" fmla="*/ 0 w 30"/>
                <a:gd name="T5" fmla="*/ 31 h 31"/>
                <a:gd name="T6" fmla="*/ 4 w 30"/>
                <a:gd name="T7" fmla="*/ 31 h 31"/>
                <a:gd name="T8" fmla="*/ 7 w 30"/>
                <a:gd name="T9" fmla="*/ 24 h 31"/>
                <a:gd name="T10" fmla="*/ 23 w 30"/>
                <a:gd name="T11" fmla="*/ 24 h 31"/>
                <a:gd name="T12" fmla="*/ 26 w 30"/>
                <a:gd name="T13" fmla="*/ 31 h 31"/>
                <a:gd name="T14" fmla="*/ 30 w 30"/>
                <a:gd name="T15" fmla="*/ 31 h 31"/>
                <a:gd name="T16" fmla="*/ 19 w 30"/>
                <a:gd name="T17" fmla="*/ 0 h 31"/>
                <a:gd name="T18" fmla="*/ 19 w 30"/>
                <a:gd name="T19" fmla="*/ 0 h 31"/>
                <a:gd name="T20" fmla="*/ 19 w 30"/>
                <a:gd name="T21" fmla="*/ 0 h 31"/>
                <a:gd name="T22" fmla="*/ 21 w 30"/>
                <a:gd name="T23" fmla="*/ 19 h 31"/>
                <a:gd name="T24" fmla="*/ 9 w 30"/>
                <a:gd name="T25" fmla="*/ 19 h 31"/>
                <a:gd name="T26" fmla="*/ 16 w 30"/>
                <a:gd name="T27" fmla="*/ 5 h 31"/>
                <a:gd name="T28" fmla="*/ 21 w 30"/>
                <a:gd name="T29" fmla="*/ 19 h 31"/>
                <a:gd name="T30" fmla="*/ 21 w 30"/>
                <a:gd name="T31" fmla="*/ 1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0" h="31">
                  <a:moveTo>
                    <a:pt x="19" y="0"/>
                  </a:moveTo>
                  <a:lnTo>
                    <a:pt x="14" y="0"/>
                  </a:lnTo>
                  <a:lnTo>
                    <a:pt x="0" y="31"/>
                  </a:lnTo>
                  <a:lnTo>
                    <a:pt x="4" y="31"/>
                  </a:lnTo>
                  <a:lnTo>
                    <a:pt x="7" y="24"/>
                  </a:lnTo>
                  <a:lnTo>
                    <a:pt x="23" y="24"/>
                  </a:lnTo>
                  <a:lnTo>
                    <a:pt x="26" y="31"/>
                  </a:lnTo>
                  <a:lnTo>
                    <a:pt x="30" y="31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9" y="0"/>
                  </a:lnTo>
                  <a:close/>
                  <a:moveTo>
                    <a:pt x="21" y="19"/>
                  </a:moveTo>
                  <a:lnTo>
                    <a:pt x="9" y="19"/>
                  </a:lnTo>
                  <a:lnTo>
                    <a:pt x="16" y="5"/>
                  </a:lnTo>
                  <a:lnTo>
                    <a:pt x="21" y="19"/>
                  </a:lnTo>
                  <a:lnTo>
                    <a:pt x="21" y="19"/>
                  </a:lnTo>
                  <a:close/>
                </a:path>
              </a:pathLst>
            </a:custGeom>
            <a:solidFill>
              <a:srgbClr val="3D0F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3" name="Freeform 13"/>
            <p:cNvSpPr>
              <a:spLocks/>
            </p:cNvSpPr>
            <p:nvPr/>
          </p:nvSpPr>
          <p:spPr bwMode="auto">
            <a:xfrm>
              <a:off x="5855" y="446"/>
              <a:ext cx="23" cy="31"/>
            </a:xfrm>
            <a:custGeom>
              <a:avLst/>
              <a:gdLst>
                <a:gd name="T0" fmla="*/ 8 w 10"/>
                <a:gd name="T1" fmla="*/ 8 h 13"/>
                <a:gd name="T2" fmla="*/ 5 w 10"/>
                <a:gd name="T3" fmla="*/ 11 h 13"/>
                <a:gd name="T4" fmla="*/ 2 w 10"/>
                <a:gd name="T5" fmla="*/ 8 h 13"/>
                <a:gd name="T6" fmla="*/ 2 w 10"/>
                <a:gd name="T7" fmla="*/ 0 h 13"/>
                <a:gd name="T8" fmla="*/ 0 w 10"/>
                <a:gd name="T9" fmla="*/ 0 h 13"/>
                <a:gd name="T10" fmla="*/ 0 w 10"/>
                <a:gd name="T11" fmla="*/ 8 h 13"/>
                <a:gd name="T12" fmla="*/ 5 w 10"/>
                <a:gd name="T13" fmla="*/ 13 h 13"/>
                <a:gd name="T14" fmla="*/ 10 w 10"/>
                <a:gd name="T15" fmla="*/ 8 h 13"/>
                <a:gd name="T16" fmla="*/ 10 w 10"/>
                <a:gd name="T17" fmla="*/ 0 h 13"/>
                <a:gd name="T18" fmla="*/ 8 w 10"/>
                <a:gd name="T19" fmla="*/ 0 h 13"/>
                <a:gd name="T20" fmla="*/ 8 w 10"/>
                <a:gd name="T21" fmla="*/ 8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" h="13">
                  <a:moveTo>
                    <a:pt x="8" y="8"/>
                  </a:moveTo>
                  <a:cubicBezTo>
                    <a:pt x="8" y="10"/>
                    <a:pt x="7" y="11"/>
                    <a:pt x="5" y="11"/>
                  </a:cubicBezTo>
                  <a:cubicBezTo>
                    <a:pt x="4" y="11"/>
                    <a:pt x="2" y="10"/>
                    <a:pt x="2" y="8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11"/>
                    <a:pt x="3" y="13"/>
                    <a:pt x="5" y="13"/>
                  </a:cubicBezTo>
                  <a:cubicBezTo>
                    <a:pt x="8" y="13"/>
                    <a:pt x="10" y="11"/>
                    <a:pt x="10" y="8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8"/>
                    <a:pt x="8" y="8"/>
                    <a:pt x="8" y="8"/>
                  </a:cubicBezTo>
                  <a:close/>
                </a:path>
              </a:pathLst>
            </a:custGeom>
            <a:solidFill>
              <a:srgbClr val="3D0F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4" name="Freeform 14"/>
            <p:cNvSpPr>
              <a:spLocks/>
            </p:cNvSpPr>
            <p:nvPr/>
          </p:nvSpPr>
          <p:spPr bwMode="auto">
            <a:xfrm>
              <a:off x="5885" y="446"/>
              <a:ext cx="24" cy="31"/>
            </a:xfrm>
            <a:custGeom>
              <a:avLst/>
              <a:gdLst>
                <a:gd name="T0" fmla="*/ 5 w 10"/>
                <a:gd name="T1" fmla="*/ 5 h 13"/>
                <a:gd name="T2" fmla="*/ 2 w 10"/>
                <a:gd name="T3" fmla="*/ 3 h 13"/>
                <a:gd name="T4" fmla="*/ 5 w 10"/>
                <a:gd name="T5" fmla="*/ 2 h 13"/>
                <a:gd name="T6" fmla="*/ 8 w 10"/>
                <a:gd name="T7" fmla="*/ 3 h 13"/>
                <a:gd name="T8" fmla="*/ 8 w 10"/>
                <a:gd name="T9" fmla="*/ 3 h 13"/>
                <a:gd name="T10" fmla="*/ 10 w 10"/>
                <a:gd name="T11" fmla="*/ 2 h 13"/>
                <a:gd name="T12" fmla="*/ 10 w 10"/>
                <a:gd name="T13" fmla="*/ 2 h 13"/>
                <a:gd name="T14" fmla="*/ 5 w 10"/>
                <a:gd name="T15" fmla="*/ 0 h 13"/>
                <a:gd name="T16" fmla="*/ 1 w 10"/>
                <a:gd name="T17" fmla="*/ 1 h 13"/>
                <a:gd name="T18" fmla="*/ 0 w 10"/>
                <a:gd name="T19" fmla="*/ 3 h 13"/>
                <a:gd name="T20" fmla="*/ 5 w 10"/>
                <a:gd name="T21" fmla="*/ 7 h 13"/>
                <a:gd name="T22" fmla="*/ 8 w 10"/>
                <a:gd name="T23" fmla="*/ 9 h 13"/>
                <a:gd name="T24" fmla="*/ 5 w 10"/>
                <a:gd name="T25" fmla="*/ 11 h 13"/>
                <a:gd name="T26" fmla="*/ 1 w 10"/>
                <a:gd name="T27" fmla="*/ 9 h 13"/>
                <a:gd name="T28" fmla="*/ 1 w 10"/>
                <a:gd name="T29" fmla="*/ 9 h 13"/>
                <a:gd name="T30" fmla="*/ 0 w 10"/>
                <a:gd name="T31" fmla="*/ 10 h 13"/>
                <a:gd name="T32" fmla="*/ 0 w 10"/>
                <a:gd name="T33" fmla="*/ 10 h 13"/>
                <a:gd name="T34" fmla="*/ 5 w 10"/>
                <a:gd name="T35" fmla="*/ 13 h 13"/>
                <a:gd name="T36" fmla="*/ 10 w 10"/>
                <a:gd name="T37" fmla="*/ 9 h 13"/>
                <a:gd name="T38" fmla="*/ 5 w 10"/>
                <a:gd name="T39" fmla="*/ 5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" h="13">
                  <a:moveTo>
                    <a:pt x="5" y="5"/>
                  </a:moveTo>
                  <a:cubicBezTo>
                    <a:pt x="3" y="5"/>
                    <a:pt x="2" y="5"/>
                    <a:pt x="2" y="3"/>
                  </a:cubicBezTo>
                  <a:cubicBezTo>
                    <a:pt x="2" y="2"/>
                    <a:pt x="4" y="2"/>
                    <a:pt x="5" y="2"/>
                  </a:cubicBezTo>
                  <a:cubicBezTo>
                    <a:pt x="6" y="2"/>
                    <a:pt x="8" y="2"/>
                    <a:pt x="8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9" y="1"/>
                    <a:pt x="7" y="0"/>
                    <a:pt x="5" y="0"/>
                  </a:cubicBezTo>
                  <a:cubicBezTo>
                    <a:pt x="4" y="0"/>
                    <a:pt x="2" y="0"/>
                    <a:pt x="1" y="1"/>
                  </a:cubicBezTo>
                  <a:cubicBezTo>
                    <a:pt x="0" y="2"/>
                    <a:pt x="0" y="3"/>
                    <a:pt x="0" y="3"/>
                  </a:cubicBezTo>
                  <a:cubicBezTo>
                    <a:pt x="0" y="6"/>
                    <a:pt x="3" y="7"/>
                    <a:pt x="5" y="7"/>
                  </a:cubicBezTo>
                  <a:cubicBezTo>
                    <a:pt x="7" y="7"/>
                    <a:pt x="8" y="8"/>
                    <a:pt x="8" y="9"/>
                  </a:cubicBezTo>
                  <a:cubicBezTo>
                    <a:pt x="8" y="11"/>
                    <a:pt x="6" y="11"/>
                    <a:pt x="5" y="11"/>
                  </a:cubicBezTo>
                  <a:cubicBezTo>
                    <a:pt x="4" y="11"/>
                    <a:pt x="2" y="11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1" y="12"/>
                    <a:pt x="3" y="13"/>
                    <a:pt x="5" y="13"/>
                  </a:cubicBezTo>
                  <a:cubicBezTo>
                    <a:pt x="8" y="13"/>
                    <a:pt x="10" y="12"/>
                    <a:pt x="10" y="9"/>
                  </a:cubicBezTo>
                  <a:cubicBezTo>
                    <a:pt x="10" y="6"/>
                    <a:pt x="8" y="6"/>
                    <a:pt x="5" y="5"/>
                  </a:cubicBezTo>
                  <a:close/>
                </a:path>
              </a:pathLst>
            </a:custGeom>
            <a:solidFill>
              <a:srgbClr val="3D0F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5" name="Freeform 15"/>
            <p:cNvSpPr>
              <a:spLocks/>
            </p:cNvSpPr>
            <p:nvPr/>
          </p:nvSpPr>
          <p:spPr bwMode="auto">
            <a:xfrm>
              <a:off x="5911" y="446"/>
              <a:ext cx="24" cy="31"/>
            </a:xfrm>
            <a:custGeom>
              <a:avLst/>
              <a:gdLst>
                <a:gd name="T0" fmla="*/ 0 w 24"/>
                <a:gd name="T1" fmla="*/ 5 h 31"/>
                <a:gd name="T2" fmla="*/ 10 w 24"/>
                <a:gd name="T3" fmla="*/ 5 h 31"/>
                <a:gd name="T4" fmla="*/ 10 w 24"/>
                <a:gd name="T5" fmla="*/ 31 h 31"/>
                <a:gd name="T6" fmla="*/ 15 w 24"/>
                <a:gd name="T7" fmla="*/ 31 h 31"/>
                <a:gd name="T8" fmla="*/ 15 w 24"/>
                <a:gd name="T9" fmla="*/ 5 h 31"/>
                <a:gd name="T10" fmla="*/ 24 w 24"/>
                <a:gd name="T11" fmla="*/ 5 h 31"/>
                <a:gd name="T12" fmla="*/ 24 w 24"/>
                <a:gd name="T13" fmla="*/ 0 h 31"/>
                <a:gd name="T14" fmla="*/ 0 w 24"/>
                <a:gd name="T15" fmla="*/ 0 h 31"/>
                <a:gd name="T16" fmla="*/ 0 w 24"/>
                <a:gd name="T17" fmla="*/ 5 h 31"/>
                <a:gd name="T18" fmla="*/ 0 w 24"/>
                <a:gd name="T19" fmla="*/ 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31">
                  <a:moveTo>
                    <a:pt x="0" y="5"/>
                  </a:moveTo>
                  <a:lnTo>
                    <a:pt x="10" y="5"/>
                  </a:lnTo>
                  <a:lnTo>
                    <a:pt x="10" y="31"/>
                  </a:lnTo>
                  <a:lnTo>
                    <a:pt x="15" y="31"/>
                  </a:lnTo>
                  <a:lnTo>
                    <a:pt x="15" y="5"/>
                  </a:lnTo>
                  <a:lnTo>
                    <a:pt x="24" y="5"/>
                  </a:lnTo>
                  <a:lnTo>
                    <a:pt x="24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3D0F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6" name="Freeform 16"/>
            <p:cNvSpPr>
              <a:spLocks noEditPoints="1"/>
            </p:cNvSpPr>
            <p:nvPr/>
          </p:nvSpPr>
          <p:spPr bwMode="auto">
            <a:xfrm>
              <a:off x="5940" y="446"/>
              <a:ext cx="26" cy="31"/>
            </a:xfrm>
            <a:custGeom>
              <a:avLst/>
              <a:gdLst>
                <a:gd name="T0" fmla="*/ 10 w 11"/>
                <a:gd name="T1" fmla="*/ 4 h 13"/>
                <a:gd name="T2" fmla="*/ 6 w 11"/>
                <a:gd name="T3" fmla="*/ 0 h 13"/>
                <a:gd name="T4" fmla="*/ 0 w 11"/>
                <a:gd name="T5" fmla="*/ 0 h 13"/>
                <a:gd name="T6" fmla="*/ 0 w 11"/>
                <a:gd name="T7" fmla="*/ 13 h 13"/>
                <a:gd name="T8" fmla="*/ 2 w 11"/>
                <a:gd name="T9" fmla="*/ 13 h 13"/>
                <a:gd name="T10" fmla="*/ 2 w 11"/>
                <a:gd name="T11" fmla="*/ 8 h 13"/>
                <a:gd name="T12" fmla="*/ 5 w 11"/>
                <a:gd name="T13" fmla="*/ 8 h 13"/>
                <a:gd name="T14" fmla="*/ 9 w 11"/>
                <a:gd name="T15" fmla="*/ 13 h 13"/>
                <a:gd name="T16" fmla="*/ 11 w 11"/>
                <a:gd name="T17" fmla="*/ 13 h 13"/>
                <a:gd name="T18" fmla="*/ 7 w 11"/>
                <a:gd name="T19" fmla="*/ 8 h 13"/>
                <a:gd name="T20" fmla="*/ 10 w 11"/>
                <a:gd name="T21" fmla="*/ 4 h 13"/>
                <a:gd name="T22" fmla="*/ 2 w 11"/>
                <a:gd name="T23" fmla="*/ 2 h 13"/>
                <a:gd name="T24" fmla="*/ 6 w 11"/>
                <a:gd name="T25" fmla="*/ 2 h 13"/>
                <a:gd name="T26" fmla="*/ 8 w 11"/>
                <a:gd name="T27" fmla="*/ 4 h 13"/>
                <a:gd name="T28" fmla="*/ 6 w 11"/>
                <a:gd name="T29" fmla="*/ 6 h 13"/>
                <a:gd name="T30" fmla="*/ 2 w 11"/>
                <a:gd name="T31" fmla="*/ 6 h 13"/>
                <a:gd name="T32" fmla="*/ 2 w 11"/>
                <a:gd name="T33" fmla="*/ 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" h="13">
                  <a:moveTo>
                    <a:pt x="10" y="4"/>
                  </a:moveTo>
                  <a:cubicBezTo>
                    <a:pt x="10" y="2"/>
                    <a:pt x="9" y="0"/>
                    <a:pt x="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9" y="8"/>
                    <a:pt x="10" y="6"/>
                    <a:pt x="10" y="4"/>
                  </a:cubicBezTo>
                  <a:close/>
                  <a:moveTo>
                    <a:pt x="2" y="2"/>
                  </a:moveTo>
                  <a:cubicBezTo>
                    <a:pt x="6" y="2"/>
                    <a:pt x="6" y="2"/>
                    <a:pt x="6" y="2"/>
                  </a:cubicBezTo>
                  <a:cubicBezTo>
                    <a:pt x="8" y="2"/>
                    <a:pt x="8" y="3"/>
                    <a:pt x="8" y="4"/>
                  </a:cubicBezTo>
                  <a:cubicBezTo>
                    <a:pt x="8" y="5"/>
                    <a:pt x="8" y="6"/>
                    <a:pt x="6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2"/>
                    <a:pt x="2" y="2"/>
                    <a:pt x="2" y="2"/>
                  </a:cubicBezTo>
                  <a:close/>
                </a:path>
              </a:pathLst>
            </a:custGeom>
            <a:solidFill>
              <a:srgbClr val="3D0F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7" name="Freeform 17"/>
            <p:cNvSpPr>
              <a:spLocks noEditPoints="1"/>
            </p:cNvSpPr>
            <p:nvPr/>
          </p:nvSpPr>
          <p:spPr bwMode="auto">
            <a:xfrm>
              <a:off x="5968" y="446"/>
              <a:ext cx="31" cy="31"/>
            </a:xfrm>
            <a:custGeom>
              <a:avLst/>
              <a:gdLst>
                <a:gd name="T0" fmla="*/ 19 w 31"/>
                <a:gd name="T1" fmla="*/ 0 h 31"/>
                <a:gd name="T2" fmla="*/ 14 w 31"/>
                <a:gd name="T3" fmla="*/ 0 h 31"/>
                <a:gd name="T4" fmla="*/ 0 w 31"/>
                <a:gd name="T5" fmla="*/ 31 h 31"/>
                <a:gd name="T6" fmla="*/ 5 w 31"/>
                <a:gd name="T7" fmla="*/ 31 h 31"/>
                <a:gd name="T8" fmla="*/ 7 w 31"/>
                <a:gd name="T9" fmla="*/ 24 h 31"/>
                <a:gd name="T10" fmla="*/ 24 w 31"/>
                <a:gd name="T11" fmla="*/ 24 h 31"/>
                <a:gd name="T12" fmla="*/ 26 w 31"/>
                <a:gd name="T13" fmla="*/ 31 h 31"/>
                <a:gd name="T14" fmla="*/ 31 w 31"/>
                <a:gd name="T15" fmla="*/ 31 h 31"/>
                <a:gd name="T16" fmla="*/ 19 w 31"/>
                <a:gd name="T17" fmla="*/ 0 h 31"/>
                <a:gd name="T18" fmla="*/ 19 w 31"/>
                <a:gd name="T19" fmla="*/ 0 h 31"/>
                <a:gd name="T20" fmla="*/ 19 w 31"/>
                <a:gd name="T21" fmla="*/ 0 h 31"/>
                <a:gd name="T22" fmla="*/ 21 w 31"/>
                <a:gd name="T23" fmla="*/ 19 h 31"/>
                <a:gd name="T24" fmla="*/ 10 w 31"/>
                <a:gd name="T25" fmla="*/ 19 h 31"/>
                <a:gd name="T26" fmla="*/ 17 w 31"/>
                <a:gd name="T27" fmla="*/ 5 h 31"/>
                <a:gd name="T28" fmla="*/ 21 w 31"/>
                <a:gd name="T29" fmla="*/ 19 h 31"/>
                <a:gd name="T30" fmla="*/ 21 w 31"/>
                <a:gd name="T31" fmla="*/ 1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" h="31">
                  <a:moveTo>
                    <a:pt x="19" y="0"/>
                  </a:moveTo>
                  <a:lnTo>
                    <a:pt x="14" y="0"/>
                  </a:lnTo>
                  <a:lnTo>
                    <a:pt x="0" y="31"/>
                  </a:lnTo>
                  <a:lnTo>
                    <a:pt x="5" y="31"/>
                  </a:lnTo>
                  <a:lnTo>
                    <a:pt x="7" y="24"/>
                  </a:lnTo>
                  <a:lnTo>
                    <a:pt x="24" y="24"/>
                  </a:lnTo>
                  <a:lnTo>
                    <a:pt x="26" y="31"/>
                  </a:lnTo>
                  <a:lnTo>
                    <a:pt x="31" y="31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9" y="0"/>
                  </a:lnTo>
                  <a:close/>
                  <a:moveTo>
                    <a:pt x="21" y="19"/>
                  </a:moveTo>
                  <a:lnTo>
                    <a:pt x="10" y="19"/>
                  </a:lnTo>
                  <a:lnTo>
                    <a:pt x="17" y="5"/>
                  </a:lnTo>
                  <a:lnTo>
                    <a:pt x="21" y="19"/>
                  </a:lnTo>
                  <a:lnTo>
                    <a:pt x="21" y="19"/>
                  </a:lnTo>
                  <a:close/>
                </a:path>
              </a:pathLst>
            </a:custGeom>
            <a:solidFill>
              <a:srgbClr val="3D0F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8" name="Freeform 18"/>
            <p:cNvSpPr>
              <a:spLocks/>
            </p:cNvSpPr>
            <p:nvPr/>
          </p:nvSpPr>
          <p:spPr bwMode="auto">
            <a:xfrm>
              <a:off x="6004" y="446"/>
              <a:ext cx="21" cy="31"/>
            </a:xfrm>
            <a:custGeom>
              <a:avLst/>
              <a:gdLst>
                <a:gd name="T0" fmla="*/ 4 w 21"/>
                <a:gd name="T1" fmla="*/ 0 h 31"/>
                <a:gd name="T2" fmla="*/ 0 w 21"/>
                <a:gd name="T3" fmla="*/ 0 h 31"/>
                <a:gd name="T4" fmla="*/ 0 w 21"/>
                <a:gd name="T5" fmla="*/ 31 h 31"/>
                <a:gd name="T6" fmla="*/ 21 w 21"/>
                <a:gd name="T7" fmla="*/ 31 h 31"/>
                <a:gd name="T8" fmla="*/ 21 w 21"/>
                <a:gd name="T9" fmla="*/ 26 h 31"/>
                <a:gd name="T10" fmla="*/ 4 w 21"/>
                <a:gd name="T11" fmla="*/ 26 h 31"/>
                <a:gd name="T12" fmla="*/ 4 w 21"/>
                <a:gd name="T13" fmla="*/ 0 h 31"/>
                <a:gd name="T14" fmla="*/ 4 w 21"/>
                <a:gd name="T1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31">
                  <a:moveTo>
                    <a:pt x="4" y="0"/>
                  </a:moveTo>
                  <a:lnTo>
                    <a:pt x="0" y="0"/>
                  </a:lnTo>
                  <a:lnTo>
                    <a:pt x="0" y="31"/>
                  </a:lnTo>
                  <a:lnTo>
                    <a:pt x="21" y="31"/>
                  </a:lnTo>
                  <a:lnTo>
                    <a:pt x="21" y="26"/>
                  </a:lnTo>
                  <a:lnTo>
                    <a:pt x="4" y="26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3D0F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9" name="Freeform 19"/>
            <p:cNvSpPr>
              <a:spLocks/>
            </p:cNvSpPr>
            <p:nvPr/>
          </p:nvSpPr>
          <p:spPr bwMode="auto">
            <a:xfrm>
              <a:off x="6027" y="446"/>
              <a:ext cx="5" cy="31"/>
            </a:xfrm>
            <a:custGeom>
              <a:avLst/>
              <a:gdLst>
                <a:gd name="T0" fmla="*/ 0 w 5"/>
                <a:gd name="T1" fmla="*/ 31 h 31"/>
                <a:gd name="T2" fmla="*/ 5 w 5"/>
                <a:gd name="T3" fmla="*/ 31 h 31"/>
                <a:gd name="T4" fmla="*/ 5 w 5"/>
                <a:gd name="T5" fmla="*/ 0 h 31"/>
                <a:gd name="T6" fmla="*/ 0 w 5"/>
                <a:gd name="T7" fmla="*/ 0 h 31"/>
                <a:gd name="T8" fmla="*/ 0 w 5"/>
                <a:gd name="T9" fmla="*/ 31 h 31"/>
                <a:gd name="T10" fmla="*/ 0 w 5"/>
                <a:gd name="T11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31">
                  <a:moveTo>
                    <a:pt x="0" y="31"/>
                  </a:moveTo>
                  <a:lnTo>
                    <a:pt x="5" y="31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31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3D0F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0" name="Freeform 20"/>
            <p:cNvSpPr>
              <a:spLocks noEditPoints="1"/>
            </p:cNvSpPr>
            <p:nvPr/>
          </p:nvSpPr>
          <p:spPr bwMode="auto">
            <a:xfrm>
              <a:off x="6037" y="446"/>
              <a:ext cx="33" cy="31"/>
            </a:xfrm>
            <a:custGeom>
              <a:avLst/>
              <a:gdLst>
                <a:gd name="T0" fmla="*/ 19 w 33"/>
                <a:gd name="T1" fmla="*/ 0 h 31"/>
                <a:gd name="T2" fmla="*/ 14 w 33"/>
                <a:gd name="T3" fmla="*/ 0 h 31"/>
                <a:gd name="T4" fmla="*/ 0 w 33"/>
                <a:gd name="T5" fmla="*/ 31 h 31"/>
                <a:gd name="T6" fmla="*/ 7 w 33"/>
                <a:gd name="T7" fmla="*/ 31 h 31"/>
                <a:gd name="T8" fmla="*/ 9 w 33"/>
                <a:gd name="T9" fmla="*/ 24 h 31"/>
                <a:gd name="T10" fmla="*/ 23 w 33"/>
                <a:gd name="T11" fmla="*/ 24 h 31"/>
                <a:gd name="T12" fmla="*/ 26 w 33"/>
                <a:gd name="T13" fmla="*/ 31 h 31"/>
                <a:gd name="T14" fmla="*/ 33 w 33"/>
                <a:gd name="T15" fmla="*/ 31 h 31"/>
                <a:gd name="T16" fmla="*/ 19 w 33"/>
                <a:gd name="T17" fmla="*/ 0 h 31"/>
                <a:gd name="T18" fmla="*/ 19 w 33"/>
                <a:gd name="T19" fmla="*/ 0 h 31"/>
                <a:gd name="T20" fmla="*/ 19 w 33"/>
                <a:gd name="T21" fmla="*/ 0 h 31"/>
                <a:gd name="T22" fmla="*/ 23 w 33"/>
                <a:gd name="T23" fmla="*/ 19 h 31"/>
                <a:gd name="T24" fmla="*/ 12 w 33"/>
                <a:gd name="T25" fmla="*/ 19 h 31"/>
                <a:gd name="T26" fmla="*/ 16 w 33"/>
                <a:gd name="T27" fmla="*/ 5 h 31"/>
                <a:gd name="T28" fmla="*/ 23 w 33"/>
                <a:gd name="T29" fmla="*/ 19 h 31"/>
                <a:gd name="T30" fmla="*/ 23 w 33"/>
                <a:gd name="T31" fmla="*/ 1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3" h="31">
                  <a:moveTo>
                    <a:pt x="19" y="0"/>
                  </a:moveTo>
                  <a:lnTo>
                    <a:pt x="14" y="0"/>
                  </a:lnTo>
                  <a:lnTo>
                    <a:pt x="0" y="31"/>
                  </a:lnTo>
                  <a:lnTo>
                    <a:pt x="7" y="31"/>
                  </a:lnTo>
                  <a:lnTo>
                    <a:pt x="9" y="24"/>
                  </a:lnTo>
                  <a:lnTo>
                    <a:pt x="23" y="24"/>
                  </a:lnTo>
                  <a:lnTo>
                    <a:pt x="26" y="31"/>
                  </a:lnTo>
                  <a:lnTo>
                    <a:pt x="33" y="31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9" y="0"/>
                  </a:lnTo>
                  <a:close/>
                  <a:moveTo>
                    <a:pt x="23" y="19"/>
                  </a:moveTo>
                  <a:lnTo>
                    <a:pt x="12" y="19"/>
                  </a:lnTo>
                  <a:lnTo>
                    <a:pt x="16" y="5"/>
                  </a:lnTo>
                  <a:lnTo>
                    <a:pt x="23" y="19"/>
                  </a:lnTo>
                  <a:lnTo>
                    <a:pt x="23" y="19"/>
                  </a:lnTo>
                  <a:close/>
                </a:path>
              </a:pathLst>
            </a:custGeom>
            <a:solidFill>
              <a:srgbClr val="3D0F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1" name="Freeform 21"/>
            <p:cNvSpPr>
              <a:spLocks/>
            </p:cNvSpPr>
            <p:nvPr/>
          </p:nvSpPr>
          <p:spPr bwMode="auto">
            <a:xfrm>
              <a:off x="6075" y="446"/>
              <a:ext cx="23" cy="31"/>
            </a:xfrm>
            <a:custGeom>
              <a:avLst/>
              <a:gdLst>
                <a:gd name="T0" fmla="*/ 19 w 23"/>
                <a:gd name="T1" fmla="*/ 21 h 31"/>
                <a:gd name="T2" fmla="*/ 2 w 23"/>
                <a:gd name="T3" fmla="*/ 0 h 31"/>
                <a:gd name="T4" fmla="*/ 0 w 23"/>
                <a:gd name="T5" fmla="*/ 0 h 31"/>
                <a:gd name="T6" fmla="*/ 0 w 23"/>
                <a:gd name="T7" fmla="*/ 31 h 31"/>
                <a:gd name="T8" fmla="*/ 4 w 23"/>
                <a:gd name="T9" fmla="*/ 31 h 31"/>
                <a:gd name="T10" fmla="*/ 4 w 23"/>
                <a:gd name="T11" fmla="*/ 10 h 31"/>
                <a:gd name="T12" fmla="*/ 21 w 23"/>
                <a:gd name="T13" fmla="*/ 31 h 31"/>
                <a:gd name="T14" fmla="*/ 23 w 23"/>
                <a:gd name="T15" fmla="*/ 31 h 31"/>
                <a:gd name="T16" fmla="*/ 23 w 23"/>
                <a:gd name="T17" fmla="*/ 0 h 31"/>
                <a:gd name="T18" fmla="*/ 19 w 23"/>
                <a:gd name="T19" fmla="*/ 0 h 31"/>
                <a:gd name="T20" fmla="*/ 19 w 23"/>
                <a:gd name="T21" fmla="*/ 21 h 31"/>
                <a:gd name="T22" fmla="*/ 19 w 23"/>
                <a:gd name="T23" fmla="*/ 2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31">
                  <a:moveTo>
                    <a:pt x="19" y="21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31"/>
                  </a:lnTo>
                  <a:lnTo>
                    <a:pt x="4" y="31"/>
                  </a:lnTo>
                  <a:lnTo>
                    <a:pt x="4" y="10"/>
                  </a:lnTo>
                  <a:lnTo>
                    <a:pt x="21" y="31"/>
                  </a:lnTo>
                  <a:lnTo>
                    <a:pt x="23" y="31"/>
                  </a:lnTo>
                  <a:lnTo>
                    <a:pt x="23" y="0"/>
                  </a:lnTo>
                  <a:lnTo>
                    <a:pt x="19" y="0"/>
                  </a:lnTo>
                  <a:lnTo>
                    <a:pt x="19" y="21"/>
                  </a:lnTo>
                  <a:lnTo>
                    <a:pt x="19" y="21"/>
                  </a:lnTo>
                  <a:close/>
                </a:path>
              </a:pathLst>
            </a:custGeom>
            <a:solidFill>
              <a:srgbClr val="3D0F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2" name="Freeform 22"/>
            <p:cNvSpPr>
              <a:spLocks/>
            </p:cNvSpPr>
            <p:nvPr/>
          </p:nvSpPr>
          <p:spPr bwMode="auto">
            <a:xfrm>
              <a:off x="6120" y="446"/>
              <a:ext cx="28" cy="31"/>
            </a:xfrm>
            <a:custGeom>
              <a:avLst/>
              <a:gdLst>
                <a:gd name="T0" fmla="*/ 10 w 12"/>
                <a:gd name="T1" fmla="*/ 10 h 13"/>
                <a:gd name="T2" fmla="*/ 7 w 12"/>
                <a:gd name="T3" fmla="*/ 11 h 13"/>
                <a:gd name="T4" fmla="*/ 2 w 12"/>
                <a:gd name="T5" fmla="*/ 6 h 13"/>
                <a:gd name="T6" fmla="*/ 7 w 12"/>
                <a:gd name="T7" fmla="*/ 2 h 13"/>
                <a:gd name="T8" fmla="*/ 10 w 12"/>
                <a:gd name="T9" fmla="*/ 3 h 13"/>
                <a:gd name="T10" fmla="*/ 10 w 12"/>
                <a:gd name="T11" fmla="*/ 3 h 13"/>
                <a:gd name="T12" fmla="*/ 11 w 12"/>
                <a:gd name="T13" fmla="*/ 2 h 13"/>
                <a:gd name="T14" fmla="*/ 11 w 12"/>
                <a:gd name="T15" fmla="*/ 2 h 13"/>
                <a:gd name="T16" fmla="*/ 7 w 12"/>
                <a:gd name="T17" fmla="*/ 0 h 13"/>
                <a:gd name="T18" fmla="*/ 2 w 12"/>
                <a:gd name="T19" fmla="*/ 2 h 13"/>
                <a:gd name="T20" fmla="*/ 0 w 12"/>
                <a:gd name="T21" fmla="*/ 6 h 13"/>
                <a:gd name="T22" fmla="*/ 7 w 12"/>
                <a:gd name="T23" fmla="*/ 13 h 13"/>
                <a:gd name="T24" fmla="*/ 11 w 12"/>
                <a:gd name="T25" fmla="*/ 11 h 13"/>
                <a:gd name="T26" fmla="*/ 12 w 12"/>
                <a:gd name="T27" fmla="*/ 11 h 13"/>
                <a:gd name="T28" fmla="*/ 10 w 12"/>
                <a:gd name="T29" fmla="*/ 9 h 13"/>
                <a:gd name="T30" fmla="*/ 10 w 12"/>
                <a:gd name="T31" fmla="*/ 1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" h="13">
                  <a:moveTo>
                    <a:pt x="10" y="10"/>
                  </a:moveTo>
                  <a:cubicBezTo>
                    <a:pt x="9" y="10"/>
                    <a:pt x="8" y="11"/>
                    <a:pt x="7" y="11"/>
                  </a:cubicBezTo>
                  <a:cubicBezTo>
                    <a:pt x="3" y="11"/>
                    <a:pt x="2" y="9"/>
                    <a:pt x="2" y="6"/>
                  </a:cubicBezTo>
                  <a:cubicBezTo>
                    <a:pt x="2" y="4"/>
                    <a:pt x="4" y="2"/>
                    <a:pt x="7" y="2"/>
                  </a:cubicBezTo>
                  <a:cubicBezTo>
                    <a:pt x="8" y="2"/>
                    <a:pt x="9" y="2"/>
                    <a:pt x="10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0" y="1"/>
                    <a:pt x="8" y="0"/>
                    <a:pt x="7" y="0"/>
                  </a:cubicBezTo>
                  <a:cubicBezTo>
                    <a:pt x="5" y="0"/>
                    <a:pt x="3" y="0"/>
                    <a:pt x="2" y="2"/>
                  </a:cubicBezTo>
                  <a:cubicBezTo>
                    <a:pt x="1" y="3"/>
                    <a:pt x="0" y="5"/>
                    <a:pt x="0" y="6"/>
                  </a:cubicBezTo>
                  <a:cubicBezTo>
                    <a:pt x="0" y="10"/>
                    <a:pt x="2" y="13"/>
                    <a:pt x="7" y="13"/>
                  </a:cubicBezTo>
                  <a:cubicBezTo>
                    <a:pt x="8" y="13"/>
                    <a:pt x="10" y="12"/>
                    <a:pt x="11" y="1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" y="10"/>
                    <a:pt x="10" y="10"/>
                    <a:pt x="10" y="10"/>
                  </a:cubicBezTo>
                  <a:close/>
                </a:path>
              </a:pathLst>
            </a:custGeom>
            <a:solidFill>
              <a:srgbClr val="3D0F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3" name="Freeform 23"/>
            <p:cNvSpPr>
              <a:spLocks noEditPoints="1"/>
            </p:cNvSpPr>
            <p:nvPr/>
          </p:nvSpPr>
          <p:spPr bwMode="auto">
            <a:xfrm>
              <a:off x="6148" y="446"/>
              <a:ext cx="33" cy="31"/>
            </a:xfrm>
            <a:custGeom>
              <a:avLst/>
              <a:gdLst>
                <a:gd name="T0" fmla="*/ 19 w 33"/>
                <a:gd name="T1" fmla="*/ 0 h 31"/>
                <a:gd name="T2" fmla="*/ 14 w 33"/>
                <a:gd name="T3" fmla="*/ 0 h 31"/>
                <a:gd name="T4" fmla="*/ 0 w 33"/>
                <a:gd name="T5" fmla="*/ 31 h 31"/>
                <a:gd name="T6" fmla="*/ 5 w 33"/>
                <a:gd name="T7" fmla="*/ 31 h 31"/>
                <a:gd name="T8" fmla="*/ 9 w 33"/>
                <a:gd name="T9" fmla="*/ 24 h 31"/>
                <a:gd name="T10" fmla="*/ 24 w 33"/>
                <a:gd name="T11" fmla="*/ 24 h 31"/>
                <a:gd name="T12" fmla="*/ 26 w 33"/>
                <a:gd name="T13" fmla="*/ 31 h 31"/>
                <a:gd name="T14" fmla="*/ 33 w 33"/>
                <a:gd name="T15" fmla="*/ 31 h 31"/>
                <a:gd name="T16" fmla="*/ 19 w 33"/>
                <a:gd name="T17" fmla="*/ 0 h 31"/>
                <a:gd name="T18" fmla="*/ 19 w 33"/>
                <a:gd name="T19" fmla="*/ 0 h 31"/>
                <a:gd name="T20" fmla="*/ 19 w 33"/>
                <a:gd name="T21" fmla="*/ 0 h 31"/>
                <a:gd name="T22" fmla="*/ 21 w 33"/>
                <a:gd name="T23" fmla="*/ 19 h 31"/>
                <a:gd name="T24" fmla="*/ 9 w 33"/>
                <a:gd name="T25" fmla="*/ 19 h 31"/>
                <a:gd name="T26" fmla="*/ 16 w 33"/>
                <a:gd name="T27" fmla="*/ 5 h 31"/>
                <a:gd name="T28" fmla="*/ 21 w 33"/>
                <a:gd name="T29" fmla="*/ 19 h 31"/>
                <a:gd name="T30" fmla="*/ 21 w 33"/>
                <a:gd name="T31" fmla="*/ 1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3" h="31">
                  <a:moveTo>
                    <a:pt x="19" y="0"/>
                  </a:moveTo>
                  <a:lnTo>
                    <a:pt x="14" y="0"/>
                  </a:lnTo>
                  <a:lnTo>
                    <a:pt x="0" y="31"/>
                  </a:lnTo>
                  <a:lnTo>
                    <a:pt x="5" y="31"/>
                  </a:lnTo>
                  <a:lnTo>
                    <a:pt x="9" y="24"/>
                  </a:lnTo>
                  <a:lnTo>
                    <a:pt x="24" y="24"/>
                  </a:lnTo>
                  <a:lnTo>
                    <a:pt x="26" y="31"/>
                  </a:lnTo>
                  <a:lnTo>
                    <a:pt x="33" y="31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9" y="0"/>
                  </a:lnTo>
                  <a:close/>
                  <a:moveTo>
                    <a:pt x="21" y="19"/>
                  </a:moveTo>
                  <a:lnTo>
                    <a:pt x="9" y="19"/>
                  </a:lnTo>
                  <a:lnTo>
                    <a:pt x="16" y="5"/>
                  </a:lnTo>
                  <a:lnTo>
                    <a:pt x="21" y="19"/>
                  </a:lnTo>
                  <a:lnTo>
                    <a:pt x="21" y="19"/>
                  </a:lnTo>
                  <a:close/>
                </a:path>
              </a:pathLst>
            </a:custGeom>
            <a:solidFill>
              <a:srgbClr val="3D0F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4" name="Freeform 24"/>
            <p:cNvSpPr>
              <a:spLocks/>
            </p:cNvSpPr>
            <p:nvPr/>
          </p:nvSpPr>
          <p:spPr bwMode="auto">
            <a:xfrm>
              <a:off x="6179" y="446"/>
              <a:ext cx="23" cy="31"/>
            </a:xfrm>
            <a:custGeom>
              <a:avLst/>
              <a:gdLst>
                <a:gd name="T0" fmla="*/ 0 w 23"/>
                <a:gd name="T1" fmla="*/ 5 h 31"/>
                <a:gd name="T2" fmla="*/ 9 w 23"/>
                <a:gd name="T3" fmla="*/ 5 h 31"/>
                <a:gd name="T4" fmla="*/ 9 w 23"/>
                <a:gd name="T5" fmla="*/ 31 h 31"/>
                <a:gd name="T6" fmla="*/ 14 w 23"/>
                <a:gd name="T7" fmla="*/ 31 h 31"/>
                <a:gd name="T8" fmla="*/ 14 w 23"/>
                <a:gd name="T9" fmla="*/ 5 h 31"/>
                <a:gd name="T10" fmla="*/ 23 w 23"/>
                <a:gd name="T11" fmla="*/ 5 h 31"/>
                <a:gd name="T12" fmla="*/ 23 w 23"/>
                <a:gd name="T13" fmla="*/ 0 h 31"/>
                <a:gd name="T14" fmla="*/ 0 w 23"/>
                <a:gd name="T15" fmla="*/ 0 h 31"/>
                <a:gd name="T16" fmla="*/ 0 w 23"/>
                <a:gd name="T17" fmla="*/ 5 h 31"/>
                <a:gd name="T18" fmla="*/ 0 w 23"/>
                <a:gd name="T19" fmla="*/ 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" h="31">
                  <a:moveTo>
                    <a:pt x="0" y="5"/>
                  </a:moveTo>
                  <a:lnTo>
                    <a:pt x="9" y="5"/>
                  </a:lnTo>
                  <a:lnTo>
                    <a:pt x="9" y="31"/>
                  </a:lnTo>
                  <a:lnTo>
                    <a:pt x="14" y="31"/>
                  </a:lnTo>
                  <a:lnTo>
                    <a:pt x="14" y="5"/>
                  </a:lnTo>
                  <a:lnTo>
                    <a:pt x="23" y="5"/>
                  </a:lnTo>
                  <a:lnTo>
                    <a:pt x="23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3D0F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5" name="Freeform 25"/>
            <p:cNvSpPr>
              <a:spLocks/>
            </p:cNvSpPr>
            <p:nvPr/>
          </p:nvSpPr>
          <p:spPr bwMode="auto">
            <a:xfrm>
              <a:off x="6207" y="446"/>
              <a:ext cx="26" cy="31"/>
            </a:xfrm>
            <a:custGeom>
              <a:avLst/>
              <a:gdLst>
                <a:gd name="T0" fmla="*/ 21 w 26"/>
                <a:gd name="T1" fmla="*/ 12 h 31"/>
                <a:gd name="T2" fmla="*/ 5 w 26"/>
                <a:gd name="T3" fmla="*/ 12 h 31"/>
                <a:gd name="T4" fmla="*/ 5 w 26"/>
                <a:gd name="T5" fmla="*/ 0 h 31"/>
                <a:gd name="T6" fmla="*/ 0 w 26"/>
                <a:gd name="T7" fmla="*/ 0 h 31"/>
                <a:gd name="T8" fmla="*/ 0 w 26"/>
                <a:gd name="T9" fmla="*/ 31 h 31"/>
                <a:gd name="T10" fmla="*/ 5 w 26"/>
                <a:gd name="T11" fmla="*/ 31 h 31"/>
                <a:gd name="T12" fmla="*/ 5 w 26"/>
                <a:gd name="T13" fmla="*/ 17 h 31"/>
                <a:gd name="T14" fmla="*/ 21 w 26"/>
                <a:gd name="T15" fmla="*/ 17 h 31"/>
                <a:gd name="T16" fmla="*/ 21 w 26"/>
                <a:gd name="T17" fmla="*/ 31 h 31"/>
                <a:gd name="T18" fmla="*/ 26 w 26"/>
                <a:gd name="T19" fmla="*/ 31 h 31"/>
                <a:gd name="T20" fmla="*/ 26 w 26"/>
                <a:gd name="T21" fmla="*/ 0 h 31"/>
                <a:gd name="T22" fmla="*/ 21 w 26"/>
                <a:gd name="T23" fmla="*/ 0 h 31"/>
                <a:gd name="T24" fmla="*/ 21 w 26"/>
                <a:gd name="T25" fmla="*/ 12 h 31"/>
                <a:gd name="T26" fmla="*/ 21 w 26"/>
                <a:gd name="T27" fmla="*/ 1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6" h="31">
                  <a:moveTo>
                    <a:pt x="21" y="12"/>
                  </a:moveTo>
                  <a:lnTo>
                    <a:pt x="5" y="12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31"/>
                  </a:lnTo>
                  <a:lnTo>
                    <a:pt x="5" y="31"/>
                  </a:lnTo>
                  <a:lnTo>
                    <a:pt x="5" y="17"/>
                  </a:lnTo>
                  <a:lnTo>
                    <a:pt x="21" y="17"/>
                  </a:lnTo>
                  <a:lnTo>
                    <a:pt x="21" y="31"/>
                  </a:lnTo>
                  <a:lnTo>
                    <a:pt x="26" y="31"/>
                  </a:lnTo>
                  <a:lnTo>
                    <a:pt x="26" y="0"/>
                  </a:lnTo>
                  <a:lnTo>
                    <a:pt x="21" y="0"/>
                  </a:lnTo>
                  <a:lnTo>
                    <a:pt x="21" y="12"/>
                  </a:lnTo>
                  <a:lnTo>
                    <a:pt x="21" y="12"/>
                  </a:lnTo>
                  <a:close/>
                </a:path>
              </a:pathLst>
            </a:custGeom>
            <a:solidFill>
              <a:srgbClr val="3D0F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6" name="Freeform 26"/>
            <p:cNvSpPr>
              <a:spLocks noEditPoints="1"/>
            </p:cNvSpPr>
            <p:nvPr/>
          </p:nvSpPr>
          <p:spPr bwMode="auto">
            <a:xfrm>
              <a:off x="6238" y="446"/>
              <a:ext cx="31" cy="31"/>
            </a:xfrm>
            <a:custGeom>
              <a:avLst/>
              <a:gdLst>
                <a:gd name="T0" fmla="*/ 6 w 13"/>
                <a:gd name="T1" fmla="*/ 0 h 13"/>
                <a:gd name="T2" fmla="*/ 0 w 13"/>
                <a:gd name="T3" fmla="*/ 6 h 13"/>
                <a:gd name="T4" fmla="*/ 6 w 13"/>
                <a:gd name="T5" fmla="*/ 13 h 13"/>
                <a:gd name="T6" fmla="*/ 13 w 13"/>
                <a:gd name="T7" fmla="*/ 6 h 13"/>
                <a:gd name="T8" fmla="*/ 6 w 13"/>
                <a:gd name="T9" fmla="*/ 0 h 13"/>
                <a:gd name="T10" fmla="*/ 6 w 13"/>
                <a:gd name="T11" fmla="*/ 11 h 13"/>
                <a:gd name="T12" fmla="*/ 2 w 13"/>
                <a:gd name="T13" fmla="*/ 6 h 13"/>
                <a:gd name="T14" fmla="*/ 6 w 13"/>
                <a:gd name="T15" fmla="*/ 2 h 13"/>
                <a:gd name="T16" fmla="*/ 11 w 13"/>
                <a:gd name="T17" fmla="*/ 6 h 13"/>
                <a:gd name="T18" fmla="*/ 6 w 13"/>
                <a:gd name="T19" fmla="*/ 1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13">
                  <a:moveTo>
                    <a:pt x="6" y="0"/>
                  </a:moveTo>
                  <a:cubicBezTo>
                    <a:pt x="3" y="0"/>
                    <a:pt x="0" y="3"/>
                    <a:pt x="0" y="6"/>
                  </a:cubicBezTo>
                  <a:cubicBezTo>
                    <a:pt x="0" y="10"/>
                    <a:pt x="2" y="13"/>
                    <a:pt x="6" y="13"/>
                  </a:cubicBezTo>
                  <a:cubicBezTo>
                    <a:pt x="11" y="13"/>
                    <a:pt x="13" y="10"/>
                    <a:pt x="13" y="6"/>
                  </a:cubicBezTo>
                  <a:cubicBezTo>
                    <a:pt x="13" y="3"/>
                    <a:pt x="11" y="0"/>
                    <a:pt x="6" y="0"/>
                  </a:cubicBezTo>
                  <a:close/>
                  <a:moveTo>
                    <a:pt x="6" y="11"/>
                  </a:moveTo>
                  <a:cubicBezTo>
                    <a:pt x="3" y="11"/>
                    <a:pt x="2" y="9"/>
                    <a:pt x="2" y="6"/>
                  </a:cubicBezTo>
                  <a:cubicBezTo>
                    <a:pt x="2" y="4"/>
                    <a:pt x="3" y="2"/>
                    <a:pt x="6" y="2"/>
                  </a:cubicBezTo>
                  <a:cubicBezTo>
                    <a:pt x="9" y="2"/>
                    <a:pt x="11" y="4"/>
                    <a:pt x="11" y="6"/>
                  </a:cubicBezTo>
                  <a:cubicBezTo>
                    <a:pt x="11" y="9"/>
                    <a:pt x="9" y="11"/>
                    <a:pt x="6" y="11"/>
                  </a:cubicBezTo>
                  <a:close/>
                </a:path>
              </a:pathLst>
            </a:custGeom>
            <a:solidFill>
              <a:srgbClr val="3D0F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7" name="Freeform 27"/>
            <p:cNvSpPr>
              <a:spLocks/>
            </p:cNvSpPr>
            <p:nvPr/>
          </p:nvSpPr>
          <p:spPr bwMode="auto">
            <a:xfrm>
              <a:off x="6273" y="446"/>
              <a:ext cx="22" cy="31"/>
            </a:xfrm>
            <a:custGeom>
              <a:avLst/>
              <a:gdLst>
                <a:gd name="T0" fmla="*/ 5 w 22"/>
                <a:gd name="T1" fmla="*/ 0 h 31"/>
                <a:gd name="T2" fmla="*/ 0 w 22"/>
                <a:gd name="T3" fmla="*/ 0 h 31"/>
                <a:gd name="T4" fmla="*/ 0 w 22"/>
                <a:gd name="T5" fmla="*/ 31 h 31"/>
                <a:gd name="T6" fmla="*/ 22 w 22"/>
                <a:gd name="T7" fmla="*/ 31 h 31"/>
                <a:gd name="T8" fmla="*/ 22 w 22"/>
                <a:gd name="T9" fmla="*/ 26 h 31"/>
                <a:gd name="T10" fmla="*/ 5 w 22"/>
                <a:gd name="T11" fmla="*/ 26 h 31"/>
                <a:gd name="T12" fmla="*/ 5 w 22"/>
                <a:gd name="T13" fmla="*/ 0 h 31"/>
                <a:gd name="T14" fmla="*/ 5 w 22"/>
                <a:gd name="T1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" h="31">
                  <a:moveTo>
                    <a:pt x="5" y="0"/>
                  </a:moveTo>
                  <a:lnTo>
                    <a:pt x="0" y="0"/>
                  </a:lnTo>
                  <a:lnTo>
                    <a:pt x="0" y="31"/>
                  </a:lnTo>
                  <a:lnTo>
                    <a:pt x="22" y="31"/>
                  </a:lnTo>
                  <a:lnTo>
                    <a:pt x="22" y="26"/>
                  </a:lnTo>
                  <a:lnTo>
                    <a:pt x="5" y="26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3D0F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8" name="Freeform 28"/>
            <p:cNvSpPr>
              <a:spLocks/>
            </p:cNvSpPr>
            <p:nvPr/>
          </p:nvSpPr>
          <p:spPr bwMode="auto">
            <a:xfrm>
              <a:off x="6297" y="446"/>
              <a:ext cx="5" cy="31"/>
            </a:xfrm>
            <a:custGeom>
              <a:avLst/>
              <a:gdLst>
                <a:gd name="T0" fmla="*/ 0 w 5"/>
                <a:gd name="T1" fmla="*/ 31 h 31"/>
                <a:gd name="T2" fmla="*/ 5 w 5"/>
                <a:gd name="T3" fmla="*/ 31 h 31"/>
                <a:gd name="T4" fmla="*/ 5 w 5"/>
                <a:gd name="T5" fmla="*/ 0 h 31"/>
                <a:gd name="T6" fmla="*/ 0 w 5"/>
                <a:gd name="T7" fmla="*/ 0 h 31"/>
                <a:gd name="T8" fmla="*/ 0 w 5"/>
                <a:gd name="T9" fmla="*/ 31 h 31"/>
                <a:gd name="T10" fmla="*/ 0 w 5"/>
                <a:gd name="T11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31">
                  <a:moveTo>
                    <a:pt x="0" y="31"/>
                  </a:moveTo>
                  <a:lnTo>
                    <a:pt x="5" y="31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31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3D0F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9" name="Freeform 29"/>
            <p:cNvSpPr>
              <a:spLocks/>
            </p:cNvSpPr>
            <p:nvPr/>
          </p:nvSpPr>
          <p:spPr bwMode="auto">
            <a:xfrm>
              <a:off x="6309" y="446"/>
              <a:ext cx="26" cy="31"/>
            </a:xfrm>
            <a:custGeom>
              <a:avLst/>
              <a:gdLst>
                <a:gd name="T0" fmla="*/ 9 w 11"/>
                <a:gd name="T1" fmla="*/ 10 h 13"/>
                <a:gd name="T2" fmla="*/ 6 w 11"/>
                <a:gd name="T3" fmla="*/ 11 h 13"/>
                <a:gd name="T4" fmla="*/ 2 w 11"/>
                <a:gd name="T5" fmla="*/ 6 h 13"/>
                <a:gd name="T6" fmla="*/ 6 w 11"/>
                <a:gd name="T7" fmla="*/ 2 h 13"/>
                <a:gd name="T8" fmla="*/ 9 w 11"/>
                <a:gd name="T9" fmla="*/ 3 h 13"/>
                <a:gd name="T10" fmla="*/ 10 w 11"/>
                <a:gd name="T11" fmla="*/ 3 h 13"/>
                <a:gd name="T12" fmla="*/ 11 w 11"/>
                <a:gd name="T13" fmla="*/ 2 h 13"/>
                <a:gd name="T14" fmla="*/ 11 w 11"/>
                <a:gd name="T15" fmla="*/ 2 h 13"/>
                <a:gd name="T16" fmla="*/ 6 w 11"/>
                <a:gd name="T17" fmla="*/ 0 h 13"/>
                <a:gd name="T18" fmla="*/ 1 w 11"/>
                <a:gd name="T19" fmla="*/ 2 h 13"/>
                <a:gd name="T20" fmla="*/ 0 w 11"/>
                <a:gd name="T21" fmla="*/ 6 h 13"/>
                <a:gd name="T22" fmla="*/ 6 w 11"/>
                <a:gd name="T23" fmla="*/ 13 h 13"/>
                <a:gd name="T24" fmla="*/ 11 w 11"/>
                <a:gd name="T25" fmla="*/ 11 h 13"/>
                <a:gd name="T26" fmla="*/ 11 w 11"/>
                <a:gd name="T27" fmla="*/ 11 h 13"/>
                <a:gd name="T28" fmla="*/ 10 w 11"/>
                <a:gd name="T29" fmla="*/ 9 h 13"/>
                <a:gd name="T30" fmla="*/ 9 w 11"/>
                <a:gd name="T31" fmla="*/ 1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" h="13">
                  <a:moveTo>
                    <a:pt x="9" y="10"/>
                  </a:moveTo>
                  <a:cubicBezTo>
                    <a:pt x="9" y="10"/>
                    <a:pt x="7" y="11"/>
                    <a:pt x="6" y="11"/>
                  </a:cubicBezTo>
                  <a:cubicBezTo>
                    <a:pt x="3" y="11"/>
                    <a:pt x="2" y="9"/>
                    <a:pt x="2" y="6"/>
                  </a:cubicBezTo>
                  <a:cubicBezTo>
                    <a:pt x="2" y="4"/>
                    <a:pt x="3" y="2"/>
                    <a:pt x="6" y="2"/>
                  </a:cubicBezTo>
                  <a:cubicBezTo>
                    <a:pt x="7" y="2"/>
                    <a:pt x="8" y="2"/>
                    <a:pt x="9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9" y="1"/>
                    <a:pt x="8" y="0"/>
                    <a:pt x="6" y="0"/>
                  </a:cubicBezTo>
                  <a:cubicBezTo>
                    <a:pt x="4" y="0"/>
                    <a:pt x="3" y="0"/>
                    <a:pt x="1" y="2"/>
                  </a:cubicBezTo>
                  <a:cubicBezTo>
                    <a:pt x="0" y="3"/>
                    <a:pt x="0" y="5"/>
                    <a:pt x="0" y="6"/>
                  </a:cubicBezTo>
                  <a:cubicBezTo>
                    <a:pt x="0" y="10"/>
                    <a:pt x="2" y="13"/>
                    <a:pt x="6" y="13"/>
                  </a:cubicBezTo>
                  <a:cubicBezTo>
                    <a:pt x="8" y="13"/>
                    <a:pt x="10" y="12"/>
                    <a:pt x="11" y="11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9" y="10"/>
                    <a:pt x="9" y="10"/>
                    <a:pt x="9" y="10"/>
                  </a:cubicBezTo>
                  <a:close/>
                </a:path>
              </a:pathLst>
            </a:custGeom>
            <a:solidFill>
              <a:srgbClr val="3D0F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0" name="Freeform 30"/>
            <p:cNvSpPr>
              <a:spLocks/>
            </p:cNvSpPr>
            <p:nvPr/>
          </p:nvSpPr>
          <p:spPr bwMode="auto">
            <a:xfrm>
              <a:off x="6354" y="446"/>
              <a:ext cx="26" cy="31"/>
            </a:xfrm>
            <a:custGeom>
              <a:avLst/>
              <a:gdLst>
                <a:gd name="T0" fmla="*/ 9 w 11"/>
                <a:gd name="T1" fmla="*/ 8 h 13"/>
                <a:gd name="T2" fmla="*/ 5 w 11"/>
                <a:gd name="T3" fmla="*/ 11 h 13"/>
                <a:gd name="T4" fmla="*/ 2 w 11"/>
                <a:gd name="T5" fmla="*/ 8 h 13"/>
                <a:gd name="T6" fmla="*/ 2 w 11"/>
                <a:gd name="T7" fmla="*/ 0 h 13"/>
                <a:gd name="T8" fmla="*/ 0 w 11"/>
                <a:gd name="T9" fmla="*/ 0 h 13"/>
                <a:gd name="T10" fmla="*/ 0 w 11"/>
                <a:gd name="T11" fmla="*/ 8 h 13"/>
                <a:gd name="T12" fmla="*/ 5 w 11"/>
                <a:gd name="T13" fmla="*/ 13 h 13"/>
                <a:gd name="T14" fmla="*/ 11 w 11"/>
                <a:gd name="T15" fmla="*/ 8 h 13"/>
                <a:gd name="T16" fmla="*/ 11 w 11"/>
                <a:gd name="T17" fmla="*/ 0 h 13"/>
                <a:gd name="T18" fmla="*/ 9 w 11"/>
                <a:gd name="T19" fmla="*/ 0 h 13"/>
                <a:gd name="T20" fmla="*/ 9 w 11"/>
                <a:gd name="T21" fmla="*/ 8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" h="13">
                  <a:moveTo>
                    <a:pt x="9" y="8"/>
                  </a:moveTo>
                  <a:cubicBezTo>
                    <a:pt x="9" y="10"/>
                    <a:pt x="7" y="11"/>
                    <a:pt x="5" y="11"/>
                  </a:cubicBezTo>
                  <a:cubicBezTo>
                    <a:pt x="4" y="11"/>
                    <a:pt x="2" y="10"/>
                    <a:pt x="2" y="8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11"/>
                    <a:pt x="3" y="13"/>
                    <a:pt x="5" y="13"/>
                  </a:cubicBezTo>
                  <a:cubicBezTo>
                    <a:pt x="8" y="13"/>
                    <a:pt x="11" y="11"/>
                    <a:pt x="11" y="8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8"/>
                    <a:pt x="9" y="8"/>
                    <a:pt x="9" y="8"/>
                  </a:cubicBezTo>
                  <a:close/>
                </a:path>
              </a:pathLst>
            </a:custGeom>
            <a:solidFill>
              <a:srgbClr val="3D0F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1" name="Freeform 31"/>
            <p:cNvSpPr>
              <a:spLocks/>
            </p:cNvSpPr>
            <p:nvPr/>
          </p:nvSpPr>
          <p:spPr bwMode="auto">
            <a:xfrm>
              <a:off x="6387" y="446"/>
              <a:ext cx="23" cy="31"/>
            </a:xfrm>
            <a:custGeom>
              <a:avLst/>
              <a:gdLst>
                <a:gd name="T0" fmla="*/ 19 w 23"/>
                <a:gd name="T1" fmla="*/ 21 h 31"/>
                <a:gd name="T2" fmla="*/ 2 w 23"/>
                <a:gd name="T3" fmla="*/ 0 h 31"/>
                <a:gd name="T4" fmla="*/ 0 w 23"/>
                <a:gd name="T5" fmla="*/ 0 h 31"/>
                <a:gd name="T6" fmla="*/ 0 w 23"/>
                <a:gd name="T7" fmla="*/ 31 h 31"/>
                <a:gd name="T8" fmla="*/ 4 w 23"/>
                <a:gd name="T9" fmla="*/ 31 h 31"/>
                <a:gd name="T10" fmla="*/ 4 w 23"/>
                <a:gd name="T11" fmla="*/ 10 h 31"/>
                <a:gd name="T12" fmla="*/ 21 w 23"/>
                <a:gd name="T13" fmla="*/ 31 h 31"/>
                <a:gd name="T14" fmla="*/ 23 w 23"/>
                <a:gd name="T15" fmla="*/ 31 h 31"/>
                <a:gd name="T16" fmla="*/ 23 w 23"/>
                <a:gd name="T17" fmla="*/ 0 h 31"/>
                <a:gd name="T18" fmla="*/ 19 w 23"/>
                <a:gd name="T19" fmla="*/ 0 h 31"/>
                <a:gd name="T20" fmla="*/ 19 w 23"/>
                <a:gd name="T21" fmla="*/ 21 h 31"/>
                <a:gd name="T22" fmla="*/ 19 w 23"/>
                <a:gd name="T23" fmla="*/ 2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31">
                  <a:moveTo>
                    <a:pt x="19" y="21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31"/>
                  </a:lnTo>
                  <a:lnTo>
                    <a:pt x="4" y="31"/>
                  </a:lnTo>
                  <a:lnTo>
                    <a:pt x="4" y="10"/>
                  </a:lnTo>
                  <a:lnTo>
                    <a:pt x="21" y="31"/>
                  </a:lnTo>
                  <a:lnTo>
                    <a:pt x="23" y="31"/>
                  </a:lnTo>
                  <a:lnTo>
                    <a:pt x="23" y="0"/>
                  </a:lnTo>
                  <a:lnTo>
                    <a:pt x="19" y="0"/>
                  </a:lnTo>
                  <a:lnTo>
                    <a:pt x="19" y="21"/>
                  </a:lnTo>
                  <a:lnTo>
                    <a:pt x="19" y="21"/>
                  </a:lnTo>
                  <a:close/>
                </a:path>
              </a:pathLst>
            </a:custGeom>
            <a:solidFill>
              <a:srgbClr val="3D0F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2" name="Freeform 32"/>
            <p:cNvSpPr>
              <a:spLocks/>
            </p:cNvSpPr>
            <p:nvPr/>
          </p:nvSpPr>
          <p:spPr bwMode="auto">
            <a:xfrm>
              <a:off x="6420" y="446"/>
              <a:ext cx="5" cy="31"/>
            </a:xfrm>
            <a:custGeom>
              <a:avLst/>
              <a:gdLst>
                <a:gd name="T0" fmla="*/ 0 w 5"/>
                <a:gd name="T1" fmla="*/ 31 h 31"/>
                <a:gd name="T2" fmla="*/ 5 w 5"/>
                <a:gd name="T3" fmla="*/ 31 h 31"/>
                <a:gd name="T4" fmla="*/ 5 w 5"/>
                <a:gd name="T5" fmla="*/ 0 h 31"/>
                <a:gd name="T6" fmla="*/ 0 w 5"/>
                <a:gd name="T7" fmla="*/ 0 h 31"/>
                <a:gd name="T8" fmla="*/ 0 w 5"/>
                <a:gd name="T9" fmla="*/ 31 h 31"/>
                <a:gd name="T10" fmla="*/ 0 w 5"/>
                <a:gd name="T11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31">
                  <a:moveTo>
                    <a:pt x="0" y="31"/>
                  </a:moveTo>
                  <a:lnTo>
                    <a:pt x="5" y="31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31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3D0F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3" name="Freeform 33"/>
            <p:cNvSpPr>
              <a:spLocks/>
            </p:cNvSpPr>
            <p:nvPr/>
          </p:nvSpPr>
          <p:spPr bwMode="auto">
            <a:xfrm>
              <a:off x="6429" y="446"/>
              <a:ext cx="29" cy="31"/>
            </a:xfrm>
            <a:custGeom>
              <a:avLst/>
              <a:gdLst>
                <a:gd name="T0" fmla="*/ 5 w 29"/>
                <a:gd name="T1" fmla="*/ 0 h 31"/>
                <a:gd name="T2" fmla="*/ 0 w 29"/>
                <a:gd name="T3" fmla="*/ 0 h 31"/>
                <a:gd name="T4" fmla="*/ 12 w 29"/>
                <a:gd name="T5" fmla="*/ 31 h 31"/>
                <a:gd name="T6" fmla="*/ 17 w 29"/>
                <a:gd name="T7" fmla="*/ 31 h 31"/>
                <a:gd name="T8" fmla="*/ 29 w 29"/>
                <a:gd name="T9" fmla="*/ 0 h 31"/>
                <a:gd name="T10" fmla="*/ 24 w 29"/>
                <a:gd name="T11" fmla="*/ 0 h 31"/>
                <a:gd name="T12" fmla="*/ 14 w 29"/>
                <a:gd name="T13" fmla="*/ 24 h 31"/>
                <a:gd name="T14" fmla="*/ 5 w 29"/>
                <a:gd name="T15" fmla="*/ 0 h 31"/>
                <a:gd name="T16" fmla="*/ 5 w 29"/>
                <a:gd name="T17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31">
                  <a:moveTo>
                    <a:pt x="5" y="0"/>
                  </a:moveTo>
                  <a:lnTo>
                    <a:pt x="0" y="0"/>
                  </a:lnTo>
                  <a:lnTo>
                    <a:pt x="12" y="31"/>
                  </a:lnTo>
                  <a:lnTo>
                    <a:pt x="17" y="31"/>
                  </a:lnTo>
                  <a:lnTo>
                    <a:pt x="29" y="0"/>
                  </a:lnTo>
                  <a:lnTo>
                    <a:pt x="24" y="0"/>
                  </a:lnTo>
                  <a:lnTo>
                    <a:pt x="14" y="24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3D0F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4" name="Freeform 34"/>
            <p:cNvSpPr>
              <a:spLocks/>
            </p:cNvSpPr>
            <p:nvPr/>
          </p:nvSpPr>
          <p:spPr bwMode="auto">
            <a:xfrm>
              <a:off x="6462" y="446"/>
              <a:ext cx="22" cy="31"/>
            </a:xfrm>
            <a:custGeom>
              <a:avLst/>
              <a:gdLst>
                <a:gd name="T0" fmla="*/ 5 w 22"/>
                <a:gd name="T1" fmla="*/ 17 h 31"/>
                <a:gd name="T2" fmla="*/ 22 w 22"/>
                <a:gd name="T3" fmla="*/ 17 h 31"/>
                <a:gd name="T4" fmla="*/ 22 w 22"/>
                <a:gd name="T5" fmla="*/ 12 h 31"/>
                <a:gd name="T6" fmla="*/ 5 w 22"/>
                <a:gd name="T7" fmla="*/ 12 h 31"/>
                <a:gd name="T8" fmla="*/ 5 w 22"/>
                <a:gd name="T9" fmla="*/ 5 h 31"/>
                <a:gd name="T10" fmla="*/ 22 w 22"/>
                <a:gd name="T11" fmla="*/ 5 h 31"/>
                <a:gd name="T12" fmla="*/ 22 w 22"/>
                <a:gd name="T13" fmla="*/ 0 h 31"/>
                <a:gd name="T14" fmla="*/ 0 w 22"/>
                <a:gd name="T15" fmla="*/ 0 h 31"/>
                <a:gd name="T16" fmla="*/ 0 w 22"/>
                <a:gd name="T17" fmla="*/ 31 h 31"/>
                <a:gd name="T18" fmla="*/ 22 w 22"/>
                <a:gd name="T19" fmla="*/ 31 h 31"/>
                <a:gd name="T20" fmla="*/ 22 w 22"/>
                <a:gd name="T21" fmla="*/ 26 h 31"/>
                <a:gd name="T22" fmla="*/ 5 w 22"/>
                <a:gd name="T23" fmla="*/ 26 h 31"/>
                <a:gd name="T24" fmla="*/ 5 w 22"/>
                <a:gd name="T25" fmla="*/ 17 h 31"/>
                <a:gd name="T26" fmla="*/ 5 w 22"/>
                <a:gd name="T27" fmla="*/ 1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" h="31">
                  <a:moveTo>
                    <a:pt x="5" y="17"/>
                  </a:moveTo>
                  <a:lnTo>
                    <a:pt x="22" y="17"/>
                  </a:lnTo>
                  <a:lnTo>
                    <a:pt x="22" y="12"/>
                  </a:lnTo>
                  <a:lnTo>
                    <a:pt x="5" y="12"/>
                  </a:lnTo>
                  <a:lnTo>
                    <a:pt x="5" y="5"/>
                  </a:lnTo>
                  <a:lnTo>
                    <a:pt x="22" y="5"/>
                  </a:lnTo>
                  <a:lnTo>
                    <a:pt x="22" y="0"/>
                  </a:lnTo>
                  <a:lnTo>
                    <a:pt x="0" y="0"/>
                  </a:lnTo>
                  <a:lnTo>
                    <a:pt x="0" y="31"/>
                  </a:lnTo>
                  <a:lnTo>
                    <a:pt x="22" y="31"/>
                  </a:lnTo>
                  <a:lnTo>
                    <a:pt x="22" y="26"/>
                  </a:lnTo>
                  <a:lnTo>
                    <a:pt x="5" y="26"/>
                  </a:lnTo>
                  <a:lnTo>
                    <a:pt x="5" y="17"/>
                  </a:lnTo>
                  <a:lnTo>
                    <a:pt x="5" y="17"/>
                  </a:lnTo>
                  <a:close/>
                </a:path>
              </a:pathLst>
            </a:custGeom>
            <a:solidFill>
              <a:srgbClr val="3D0F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5" name="Freeform 35"/>
            <p:cNvSpPr>
              <a:spLocks noEditPoints="1"/>
            </p:cNvSpPr>
            <p:nvPr/>
          </p:nvSpPr>
          <p:spPr bwMode="auto">
            <a:xfrm>
              <a:off x="6491" y="446"/>
              <a:ext cx="26" cy="31"/>
            </a:xfrm>
            <a:custGeom>
              <a:avLst/>
              <a:gdLst>
                <a:gd name="T0" fmla="*/ 10 w 11"/>
                <a:gd name="T1" fmla="*/ 4 h 13"/>
                <a:gd name="T2" fmla="*/ 6 w 11"/>
                <a:gd name="T3" fmla="*/ 0 h 13"/>
                <a:gd name="T4" fmla="*/ 0 w 11"/>
                <a:gd name="T5" fmla="*/ 0 h 13"/>
                <a:gd name="T6" fmla="*/ 0 w 11"/>
                <a:gd name="T7" fmla="*/ 13 h 13"/>
                <a:gd name="T8" fmla="*/ 2 w 11"/>
                <a:gd name="T9" fmla="*/ 13 h 13"/>
                <a:gd name="T10" fmla="*/ 2 w 11"/>
                <a:gd name="T11" fmla="*/ 8 h 13"/>
                <a:gd name="T12" fmla="*/ 4 w 11"/>
                <a:gd name="T13" fmla="*/ 8 h 13"/>
                <a:gd name="T14" fmla="*/ 8 w 11"/>
                <a:gd name="T15" fmla="*/ 13 h 13"/>
                <a:gd name="T16" fmla="*/ 11 w 11"/>
                <a:gd name="T17" fmla="*/ 13 h 13"/>
                <a:gd name="T18" fmla="*/ 7 w 11"/>
                <a:gd name="T19" fmla="*/ 8 h 13"/>
                <a:gd name="T20" fmla="*/ 10 w 11"/>
                <a:gd name="T21" fmla="*/ 4 h 13"/>
                <a:gd name="T22" fmla="*/ 2 w 11"/>
                <a:gd name="T23" fmla="*/ 2 h 13"/>
                <a:gd name="T24" fmla="*/ 6 w 11"/>
                <a:gd name="T25" fmla="*/ 2 h 13"/>
                <a:gd name="T26" fmla="*/ 8 w 11"/>
                <a:gd name="T27" fmla="*/ 4 h 13"/>
                <a:gd name="T28" fmla="*/ 6 w 11"/>
                <a:gd name="T29" fmla="*/ 6 h 13"/>
                <a:gd name="T30" fmla="*/ 2 w 11"/>
                <a:gd name="T31" fmla="*/ 6 h 13"/>
                <a:gd name="T32" fmla="*/ 2 w 11"/>
                <a:gd name="T33" fmla="*/ 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" h="13">
                  <a:moveTo>
                    <a:pt x="10" y="4"/>
                  </a:moveTo>
                  <a:cubicBezTo>
                    <a:pt x="10" y="2"/>
                    <a:pt x="9" y="0"/>
                    <a:pt x="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9" y="8"/>
                    <a:pt x="10" y="6"/>
                    <a:pt x="10" y="4"/>
                  </a:cubicBezTo>
                  <a:close/>
                  <a:moveTo>
                    <a:pt x="2" y="2"/>
                  </a:moveTo>
                  <a:cubicBezTo>
                    <a:pt x="6" y="2"/>
                    <a:pt x="6" y="2"/>
                    <a:pt x="6" y="2"/>
                  </a:cubicBezTo>
                  <a:cubicBezTo>
                    <a:pt x="7" y="2"/>
                    <a:pt x="8" y="3"/>
                    <a:pt x="8" y="4"/>
                  </a:cubicBezTo>
                  <a:cubicBezTo>
                    <a:pt x="8" y="5"/>
                    <a:pt x="7" y="6"/>
                    <a:pt x="6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2"/>
                    <a:pt x="2" y="2"/>
                    <a:pt x="2" y="2"/>
                  </a:cubicBezTo>
                  <a:close/>
                </a:path>
              </a:pathLst>
            </a:custGeom>
            <a:solidFill>
              <a:srgbClr val="3D0F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6" name="Freeform 36"/>
            <p:cNvSpPr>
              <a:spLocks/>
            </p:cNvSpPr>
            <p:nvPr/>
          </p:nvSpPr>
          <p:spPr bwMode="auto">
            <a:xfrm>
              <a:off x="6519" y="446"/>
              <a:ext cx="24" cy="31"/>
            </a:xfrm>
            <a:custGeom>
              <a:avLst/>
              <a:gdLst>
                <a:gd name="T0" fmla="*/ 5 w 10"/>
                <a:gd name="T1" fmla="*/ 5 h 13"/>
                <a:gd name="T2" fmla="*/ 2 w 10"/>
                <a:gd name="T3" fmla="*/ 3 h 13"/>
                <a:gd name="T4" fmla="*/ 5 w 10"/>
                <a:gd name="T5" fmla="*/ 2 h 13"/>
                <a:gd name="T6" fmla="*/ 8 w 10"/>
                <a:gd name="T7" fmla="*/ 3 h 13"/>
                <a:gd name="T8" fmla="*/ 9 w 10"/>
                <a:gd name="T9" fmla="*/ 3 h 13"/>
                <a:gd name="T10" fmla="*/ 10 w 10"/>
                <a:gd name="T11" fmla="*/ 2 h 13"/>
                <a:gd name="T12" fmla="*/ 10 w 10"/>
                <a:gd name="T13" fmla="*/ 2 h 13"/>
                <a:gd name="T14" fmla="*/ 5 w 10"/>
                <a:gd name="T15" fmla="*/ 0 h 13"/>
                <a:gd name="T16" fmla="*/ 1 w 10"/>
                <a:gd name="T17" fmla="*/ 1 h 13"/>
                <a:gd name="T18" fmla="*/ 0 w 10"/>
                <a:gd name="T19" fmla="*/ 3 h 13"/>
                <a:gd name="T20" fmla="*/ 5 w 10"/>
                <a:gd name="T21" fmla="*/ 7 h 13"/>
                <a:gd name="T22" fmla="*/ 8 w 10"/>
                <a:gd name="T23" fmla="*/ 9 h 13"/>
                <a:gd name="T24" fmla="*/ 5 w 10"/>
                <a:gd name="T25" fmla="*/ 11 h 13"/>
                <a:gd name="T26" fmla="*/ 2 w 10"/>
                <a:gd name="T27" fmla="*/ 9 h 13"/>
                <a:gd name="T28" fmla="*/ 1 w 10"/>
                <a:gd name="T29" fmla="*/ 9 h 13"/>
                <a:gd name="T30" fmla="*/ 0 w 10"/>
                <a:gd name="T31" fmla="*/ 10 h 13"/>
                <a:gd name="T32" fmla="*/ 0 w 10"/>
                <a:gd name="T33" fmla="*/ 10 h 13"/>
                <a:gd name="T34" fmla="*/ 5 w 10"/>
                <a:gd name="T35" fmla="*/ 13 h 13"/>
                <a:gd name="T36" fmla="*/ 10 w 10"/>
                <a:gd name="T37" fmla="*/ 9 h 13"/>
                <a:gd name="T38" fmla="*/ 5 w 10"/>
                <a:gd name="T39" fmla="*/ 5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" h="13">
                  <a:moveTo>
                    <a:pt x="5" y="5"/>
                  </a:moveTo>
                  <a:cubicBezTo>
                    <a:pt x="4" y="5"/>
                    <a:pt x="2" y="5"/>
                    <a:pt x="2" y="3"/>
                  </a:cubicBezTo>
                  <a:cubicBezTo>
                    <a:pt x="2" y="2"/>
                    <a:pt x="4" y="2"/>
                    <a:pt x="5" y="2"/>
                  </a:cubicBezTo>
                  <a:cubicBezTo>
                    <a:pt x="7" y="2"/>
                    <a:pt x="8" y="2"/>
                    <a:pt x="8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9" y="1"/>
                    <a:pt x="7" y="0"/>
                    <a:pt x="5" y="0"/>
                  </a:cubicBezTo>
                  <a:cubicBezTo>
                    <a:pt x="4" y="0"/>
                    <a:pt x="2" y="0"/>
                    <a:pt x="1" y="1"/>
                  </a:cubicBezTo>
                  <a:cubicBezTo>
                    <a:pt x="1" y="2"/>
                    <a:pt x="0" y="3"/>
                    <a:pt x="0" y="3"/>
                  </a:cubicBezTo>
                  <a:cubicBezTo>
                    <a:pt x="0" y="6"/>
                    <a:pt x="3" y="7"/>
                    <a:pt x="5" y="7"/>
                  </a:cubicBezTo>
                  <a:cubicBezTo>
                    <a:pt x="7" y="7"/>
                    <a:pt x="8" y="8"/>
                    <a:pt x="8" y="9"/>
                  </a:cubicBezTo>
                  <a:cubicBezTo>
                    <a:pt x="8" y="11"/>
                    <a:pt x="6" y="11"/>
                    <a:pt x="5" y="11"/>
                  </a:cubicBezTo>
                  <a:cubicBezTo>
                    <a:pt x="4" y="11"/>
                    <a:pt x="2" y="11"/>
                    <a:pt x="2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1" y="12"/>
                    <a:pt x="3" y="13"/>
                    <a:pt x="5" y="13"/>
                  </a:cubicBezTo>
                  <a:cubicBezTo>
                    <a:pt x="8" y="13"/>
                    <a:pt x="10" y="12"/>
                    <a:pt x="10" y="9"/>
                  </a:cubicBezTo>
                  <a:cubicBezTo>
                    <a:pt x="10" y="6"/>
                    <a:pt x="8" y="6"/>
                    <a:pt x="5" y="5"/>
                  </a:cubicBezTo>
                  <a:close/>
                </a:path>
              </a:pathLst>
            </a:custGeom>
            <a:solidFill>
              <a:srgbClr val="3D0F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7" name="Freeform 37"/>
            <p:cNvSpPr>
              <a:spLocks/>
            </p:cNvSpPr>
            <p:nvPr/>
          </p:nvSpPr>
          <p:spPr bwMode="auto">
            <a:xfrm>
              <a:off x="6550" y="446"/>
              <a:ext cx="5" cy="31"/>
            </a:xfrm>
            <a:custGeom>
              <a:avLst/>
              <a:gdLst>
                <a:gd name="T0" fmla="*/ 0 w 5"/>
                <a:gd name="T1" fmla="*/ 31 h 31"/>
                <a:gd name="T2" fmla="*/ 5 w 5"/>
                <a:gd name="T3" fmla="*/ 31 h 31"/>
                <a:gd name="T4" fmla="*/ 5 w 5"/>
                <a:gd name="T5" fmla="*/ 0 h 31"/>
                <a:gd name="T6" fmla="*/ 0 w 5"/>
                <a:gd name="T7" fmla="*/ 0 h 31"/>
                <a:gd name="T8" fmla="*/ 0 w 5"/>
                <a:gd name="T9" fmla="*/ 31 h 31"/>
                <a:gd name="T10" fmla="*/ 0 w 5"/>
                <a:gd name="T11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31">
                  <a:moveTo>
                    <a:pt x="0" y="31"/>
                  </a:moveTo>
                  <a:lnTo>
                    <a:pt x="5" y="31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31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3D0F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8" name="Freeform 38"/>
            <p:cNvSpPr>
              <a:spLocks/>
            </p:cNvSpPr>
            <p:nvPr/>
          </p:nvSpPr>
          <p:spPr bwMode="auto">
            <a:xfrm>
              <a:off x="6559" y="446"/>
              <a:ext cx="50" cy="31"/>
            </a:xfrm>
            <a:custGeom>
              <a:avLst/>
              <a:gdLst>
                <a:gd name="T0" fmla="*/ 29 w 50"/>
                <a:gd name="T1" fmla="*/ 0 h 31"/>
                <a:gd name="T2" fmla="*/ 0 w 50"/>
                <a:gd name="T3" fmla="*/ 0 h 31"/>
                <a:gd name="T4" fmla="*/ 0 w 50"/>
                <a:gd name="T5" fmla="*/ 5 h 31"/>
                <a:gd name="T6" fmla="*/ 10 w 50"/>
                <a:gd name="T7" fmla="*/ 5 h 31"/>
                <a:gd name="T8" fmla="*/ 10 w 50"/>
                <a:gd name="T9" fmla="*/ 31 h 31"/>
                <a:gd name="T10" fmla="*/ 15 w 50"/>
                <a:gd name="T11" fmla="*/ 31 h 31"/>
                <a:gd name="T12" fmla="*/ 15 w 50"/>
                <a:gd name="T13" fmla="*/ 5 h 31"/>
                <a:gd name="T14" fmla="*/ 24 w 50"/>
                <a:gd name="T15" fmla="*/ 5 h 31"/>
                <a:gd name="T16" fmla="*/ 33 w 50"/>
                <a:gd name="T17" fmla="*/ 19 h 31"/>
                <a:gd name="T18" fmla="*/ 33 w 50"/>
                <a:gd name="T19" fmla="*/ 31 h 31"/>
                <a:gd name="T20" fmla="*/ 38 w 50"/>
                <a:gd name="T21" fmla="*/ 31 h 31"/>
                <a:gd name="T22" fmla="*/ 38 w 50"/>
                <a:gd name="T23" fmla="*/ 19 h 31"/>
                <a:gd name="T24" fmla="*/ 50 w 50"/>
                <a:gd name="T25" fmla="*/ 3 h 31"/>
                <a:gd name="T26" fmla="*/ 50 w 50"/>
                <a:gd name="T27" fmla="*/ 0 h 31"/>
                <a:gd name="T28" fmla="*/ 50 w 50"/>
                <a:gd name="T29" fmla="*/ 0 h 31"/>
                <a:gd name="T30" fmla="*/ 45 w 50"/>
                <a:gd name="T31" fmla="*/ 0 h 31"/>
                <a:gd name="T32" fmla="*/ 36 w 50"/>
                <a:gd name="T33" fmla="*/ 14 h 31"/>
                <a:gd name="T34" fmla="*/ 29 w 50"/>
                <a:gd name="T35" fmla="*/ 0 h 31"/>
                <a:gd name="T36" fmla="*/ 29 w 50"/>
                <a:gd name="T37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0" h="31">
                  <a:moveTo>
                    <a:pt x="29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10" y="5"/>
                  </a:lnTo>
                  <a:lnTo>
                    <a:pt x="10" y="31"/>
                  </a:lnTo>
                  <a:lnTo>
                    <a:pt x="15" y="31"/>
                  </a:lnTo>
                  <a:lnTo>
                    <a:pt x="15" y="5"/>
                  </a:lnTo>
                  <a:lnTo>
                    <a:pt x="24" y="5"/>
                  </a:lnTo>
                  <a:lnTo>
                    <a:pt x="33" y="19"/>
                  </a:lnTo>
                  <a:lnTo>
                    <a:pt x="33" y="31"/>
                  </a:lnTo>
                  <a:lnTo>
                    <a:pt x="38" y="31"/>
                  </a:lnTo>
                  <a:lnTo>
                    <a:pt x="38" y="19"/>
                  </a:lnTo>
                  <a:lnTo>
                    <a:pt x="50" y="3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45" y="0"/>
                  </a:lnTo>
                  <a:lnTo>
                    <a:pt x="36" y="14"/>
                  </a:lnTo>
                  <a:lnTo>
                    <a:pt x="29" y="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3D0F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9" name="Freeform 39"/>
            <p:cNvSpPr>
              <a:spLocks/>
            </p:cNvSpPr>
            <p:nvPr/>
          </p:nvSpPr>
          <p:spPr bwMode="auto">
            <a:xfrm>
              <a:off x="6443" y="200"/>
              <a:ext cx="166" cy="211"/>
            </a:xfrm>
            <a:custGeom>
              <a:avLst/>
              <a:gdLst>
                <a:gd name="T0" fmla="*/ 70 w 70"/>
                <a:gd name="T1" fmla="*/ 0 h 89"/>
                <a:gd name="T2" fmla="*/ 70 w 70"/>
                <a:gd name="T3" fmla="*/ 55 h 89"/>
                <a:gd name="T4" fmla="*/ 37 w 70"/>
                <a:gd name="T5" fmla="*/ 89 h 89"/>
                <a:gd name="T6" fmla="*/ 0 w 70"/>
                <a:gd name="T7" fmla="*/ 55 h 89"/>
                <a:gd name="T8" fmla="*/ 0 w 70"/>
                <a:gd name="T9" fmla="*/ 0 h 89"/>
                <a:gd name="T10" fmla="*/ 16 w 70"/>
                <a:gd name="T11" fmla="*/ 0 h 89"/>
                <a:gd name="T12" fmla="*/ 16 w 70"/>
                <a:gd name="T13" fmla="*/ 56 h 89"/>
                <a:gd name="T14" fmla="*/ 38 w 70"/>
                <a:gd name="T15" fmla="*/ 81 h 89"/>
                <a:gd name="T16" fmla="*/ 60 w 70"/>
                <a:gd name="T17" fmla="*/ 56 h 89"/>
                <a:gd name="T18" fmla="*/ 60 w 70"/>
                <a:gd name="T19" fmla="*/ 0 h 89"/>
                <a:gd name="T20" fmla="*/ 70 w 70"/>
                <a:gd name="T21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89">
                  <a:moveTo>
                    <a:pt x="70" y="0"/>
                  </a:moveTo>
                  <a:cubicBezTo>
                    <a:pt x="70" y="55"/>
                    <a:pt x="70" y="55"/>
                    <a:pt x="70" y="55"/>
                  </a:cubicBezTo>
                  <a:cubicBezTo>
                    <a:pt x="70" y="84"/>
                    <a:pt x="47" y="89"/>
                    <a:pt x="37" y="89"/>
                  </a:cubicBezTo>
                  <a:cubicBezTo>
                    <a:pt x="19" y="89"/>
                    <a:pt x="0" y="83"/>
                    <a:pt x="0" y="5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56"/>
                    <a:pt x="16" y="56"/>
                    <a:pt x="16" y="56"/>
                  </a:cubicBezTo>
                  <a:cubicBezTo>
                    <a:pt x="16" y="72"/>
                    <a:pt x="24" y="81"/>
                    <a:pt x="38" y="81"/>
                  </a:cubicBezTo>
                  <a:cubicBezTo>
                    <a:pt x="50" y="81"/>
                    <a:pt x="60" y="73"/>
                    <a:pt x="60" y="56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70" y="0"/>
                    <a:pt x="70" y="0"/>
                    <a:pt x="70" y="0"/>
                  </a:cubicBezTo>
                  <a:close/>
                </a:path>
              </a:pathLst>
            </a:custGeom>
            <a:solidFill>
              <a:srgbClr val="3D0F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0" name="Freeform 40"/>
            <p:cNvSpPr>
              <a:spLocks/>
            </p:cNvSpPr>
            <p:nvPr/>
          </p:nvSpPr>
          <p:spPr bwMode="auto">
            <a:xfrm>
              <a:off x="6219" y="198"/>
              <a:ext cx="194" cy="213"/>
            </a:xfrm>
            <a:custGeom>
              <a:avLst/>
              <a:gdLst>
                <a:gd name="T0" fmla="*/ 47 w 82"/>
                <a:gd name="T1" fmla="*/ 90 h 90"/>
                <a:gd name="T2" fmla="*/ 0 w 82"/>
                <a:gd name="T3" fmla="*/ 46 h 90"/>
                <a:gd name="T4" fmla="*/ 49 w 82"/>
                <a:gd name="T5" fmla="*/ 0 h 90"/>
                <a:gd name="T6" fmla="*/ 75 w 82"/>
                <a:gd name="T7" fmla="*/ 10 h 90"/>
                <a:gd name="T8" fmla="*/ 82 w 82"/>
                <a:gd name="T9" fmla="*/ 21 h 90"/>
                <a:gd name="T10" fmla="*/ 73 w 82"/>
                <a:gd name="T11" fmla="*/ 30 h 90"/>
                <a:gd name="T12" fmla="*/ 64 w 82"/>
                <a:gd name="T13" fmla="*/ 21 h 90"/>
                <a:gd name="T14" fmla="*/ 67 w 82"/>
                <a:gd name="T15" fmla="*/ 15 h 90"/>
                <a:gd name="T16" fmla="*/ 49 w 82"/>
                <a:gd name="T17" fmla="*/ 8 h 90"/>
                <a:gd name="T18" fmla="*/ 16 w 82"/>
                <a:gd name="T19" fmla="*/ 45 h 90"/>
                <a:gd name="T20" fmla="*/ 51 w 82"/>
                <a:gd name="T21" fmla="*/ 83 h 90"/>
                <a:gd name="T22" fmla="*/ 79 w 82"/>
                <a:gd name="T23" fmla="*/ 72 h 90"/>
                <a:gd name="T24" fmla="*/ 82 w 82"/>
                <a:gd name="T25" fmla="*/ 76 h 90"/>
                <a:gd name="T26" fmla="*/ 47 w 82"/>
                <a:gd name="T27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2" h="90">
                  <a:moveTo>
                    <a:pt x="47" y="90"/>
                  </a:moveTo>
                  <a:cubicBezTo>
                    <a:pt x="18" y="90"/>
                    <a:pt x="0" y="70"/>
                    <a:pt x="0" y="46"/>
                  </a:cubicBezTo>
                  <a:cubicBezTo>
                    <a:pt x="0" y="22"/>
                    <a:pt x="19" y="0"/>
                    <a:pt x="49" y="0"/>
                  </a:cubicBezTo>
                  <a:cubicBezTo>
                    <a:pt x="57" y="0"/>
                    <a:pt x="68" y="3"/>
                    <a:pt x="75" y="10"/>
                  </a:cubicBezTo>
                  <a:cubicBezTo>
                    <a:pt x="79" y="13"/>
                    <a:pt x="82" y="17"/>
                    <a:pt x="82" y="21"/>
                  </a:cubicBezTo>
                  <a:cubicBezTo>
                    <a:pt x="82" y="26"/>
                    <a:pt x="78" y="30"/>
                    <a:pt x="73" y="30"/>
                  </a:cubicBezTo>
                  <a:cubicBezTo>
                    <a:pt x="68" y="30"/>
                    <a:pt x="64" y="26"/>
                    <a:pt x="64" y="21"/>
                  </a:cubicBezTo>
                  <a:cubicBezTo>
                    <a:pt x="64" y="19"/>
                    <a:pt x="65" y="17"/>
                    <a:pt x="67" y="15"/>
                  </a:cubicBezTo>
                  <a:cubicBezTo>
                    <a:pt x="63" y="10"/>
                    <a:pt x="55" y="8"/>
                    <a:pt x="49" y="8"/>
                  </a:cubicBezTo>
                  <a:cubicBezTo>
                    <a:pt x="28" y="8"/>
                    <a:pt x="16" y="27"/>
                    <a:pt x="16" y="45"/>
                  </a:cubicBezTo>
                  <a:cubicBezTo>
                    <a:pt x="16" y="65"/>
                    <a:pt x="30" y="83"/>
                    <a:pt x="51" y="83"/>
                  </a:cubicBezTo>
                  <a:cubicBezTo>
                    <a:pt x="61" y="83"/>
                    <a:pt x="70" y="78"/>
                    <a:pt x="79" y="72"/>
                  </a:cubicBezTo>
                  <a:cubicBezTo>
                    <a:pt x="82" y="76"/>
                    <a:pt x="82" y="76"/>
                    <a:pt x="82" y="76"/>
                  </a:cubicBezTo>
                  <a:cubicBezTo>
                    <a:pt x="73" y="86"/>
                    <a:pt x="59" y="90"/>
                    <a:pt x="47" y="90"/>
                  </a:cubicBezTo>
                  <a:close/>
                </a:path>
              </a:pathLst>
            </a:custGeom>
            <a:solidFill>
              <a:srgbClr val="3D0F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1" name="Freeform 41"/>
            <p:cNvSpPr>
              <a:spLocks noEditPoints="1"/>
            </p:cNvSpPr>
            <p:nvPr/>
          </p:nvSpPr>
          <p:spPr bwMode="auto">
            <a:xfrm>
              <a:off x="6027" y="200"/>
              <a:ext cx="189" cy="208"/>
            </a:xfrm>
            <a:custGeom>
              <a:avLst/>
              <a:gdLst>
                <a:gd name="T0" fmla="*/ 149 w 189"/>
                <a:gd name="T1" fmla="*/ 206 h 208"/>
                <a:gd name="T2" fmla="*/ 189 w 189"/>
                <a:gd name="T3" fmla="*/ 206 h 208"/>
                <a:gd name="T4" fmla="*/ 109 w 189"/>
                <a:gd name="T5" fmla="*/ 0 h 208"/>
                <a:gd name="T6" fmla="*/ 78 w 189"/>
                <a:gd name="T7" fmla="*/ 0 h 208"/>
                <a:gd name="T8" fmla="*/ 0 w 189"/>
                <a:gd name="T9" fmla="*/ 208 h 208"/>
                <a:gd name="T10" fmla="*/ 22 w 189"/>
                <a:gd name="T11" fmla="*/ 208 h 208"/>
                <a:gd name="T12" fmla="*/ 43 w 189"/>
                <a:gd name="T13" fmla="*/ 147 h 208"/>
                <a:gd name="T14" fmla="*/ 128 w 189"/>
                <a:gd name="T15" fmla="*/ 147 h 208"/>
                <a:gd name="T16" fmla="*/ 149 w 189"/>
                <a:gd name="T17" fmla="*/ 206 h 208"/>
                <a:gd name="T18" fmla="*/ 149 w 189"/>
                <a:gd name="T19" fmla="*/ 206 h 208"/>
                <a:gd name="T20" fmla="*/ 50 w 189"/>
                <a:gd name="T21" fmla="*/ 130 h 208"/>
                <a:gd name="T22" fmla="*/ 85 w 189"/>
                <a:gd name="T23" fmla="*/ 33 h 208"/>
                <a:gd name="T24" fmla="*/ 121 w 189"/>
                <a:gd name="T25" fmla="*/ 130 h 208"/>
                <a:gd name="T26" fmla="*/ 50 w 189"/>
                <a:gd name="T27" fmla="*/ 130 h 208"/>
                <a:gd name="T28" fmla="*/ 50 w 189"/>
                <a:gd name="T29" fmla="*/ 130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9" h="208">
                  <a:moveTo>
                    <a:pt x="149" y="206"/>
                  </a:moveTo>
                  <a:lnTo>
                    <a:pt x="189" y="206"/>
                  </a:lnTo>
                  <a:lnTo>
                    <a:pt x="109" y="0"/>
                  </a:lnTo>
                  <a:lnTo>
                    <a:pt x="78" y="0"/>
                  </a:lnTo>
                  <a:lnTo>
                    <a:pt x="0" y="208"/>
                  </a:lnTo>
                  <a:lnTo>
                    <a:pt x="22" y="208"/>
                  </a:lnTo>
                  <a:lnTo>
                    <a:pt x="43" y="147"/>
                  </a:lnTo>
                  <a:lnTo>
                    <a:pt x="128" y="147"/>
                  </a:lnTo>
                  <a:lnTo>
                    <a:pt x="149" y="206"/>
                  </a:lnTo>
                  <a:lnTo>
                    <a:pt x="149" y="206"/>
                  </a:lnTo>
                  <a:close/>
                  <a:moveTo>
                    <a:pt x="50" y="130"/>
                  </a:moveTo>
                  <a:lnTo>
                    <a:pt x="85" y="33"/>
                  </a:lnTo>
                  <a:lnTo>
                    <a:pt x="121" y="130"/>
                  </a:lnTo>
                  <a:lnTo>
                    <a:pt x="50" y="130"/>
                  </a:lnTo>
                  <a:lnTo>
                    <a:pt x="50" y="130"/>
                  </a:lnTo>
                  <a:close/>
                </a:path>
              </a:pathLst>
            </a:custGeom>
            <a:solidFill>
              <a:srgbClr val="3D0F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11" y="1453243"/>
            <a:ext cx="7701947" cy="47237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85" name="Title 1"/>
          <p:cNvSpPr>
            <a:spLocks noGrp="1"/>
          </p:cNvSpPr>
          <p:nvPr>
            <p:ph type="title" hasCustomPrompt="1"/>
          </p:nvPr>
        </p:nvSpPr>
        <p:spPr>
          <a:xfrm rot="5400000">
            <a:off x="7103571" y="3418985"/>
            <a:ext cx="4723720" cy="792239"/>
          </a:xfrm>
        </p:spPr>
        <p:txBody>
          <a:bodyPr>
            <a:normAutofit/>
          </a:bodyPr>
          <a:lstStyle>
            <a:lvl1pPr>
              <a:defRPr sz="2900" b="1">
                <a:solidFill>
                  <a:srgbClr val="3D393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Heading</a:t>
            </a:r>
            <a:endParaRPr lang="en-AU" dirty="0"/>
          </a:p>
        </p:txBody>
      </p:sp>
      <p:sp>
        <p:nvSpPr>
          <p:cNvPr id="4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587829" y="6510471"/>
            <a:ext cx="445634" cy="246221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algn="l">
              <a:defRPr sz="1000">
                <a:solidFill>
                  <a:srgbClr val="3D393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E342156-855A-4B6E-A71F-7B89E5399B5E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6944890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"/>
          <p:cNvGrpSpPr>
            <a:grpSpLocks noChangeAspect="1"/>
          </p:cNvGrpSpPr>
          <p:nvPr/>
        </p:nvGrpSpPr>
        <p:grpSpPr bwMode="auto">
          <a:xfrm>
            <a:off x="0" y="-9526"/>
            <a:ext cx="12192000" cy="6876575"/>
            <a:chOff x="0" y="-6"/>
            <a:chExt cx="6810" cy="3841"/>
          </a:xfrm>
        </p:grpSpPr>
        <p:sp>
          <p:nvSpPr>
            <p:cNvPr id="44" name="AutoShape 3"/>
            <p:cNvSpPr>
              <a:spLocks noChangeAspect="1" noChangeArrowheads="1" noTextEdit="1"/>
            </p:cNvSpPr>
            <p:nvPr/>
          </p:nvSpPr>
          <p:spPr bwMode="auto">
            <a:xfrm>
              <a:off x="0" y="-6"/>
              <a:ext cx="6810" cy="38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" name="Freeform 5"/>
            <p:cNvSpPr>
              <a:spLocks/>
            </p:cNvSpPr>
            <p:nvPr/>
          </p:nvSpPr>
          <p:spPr bwMode="auto">
            <a:xfrm>
              <a:off x="0" y="-4"/>
              <a:ext cx="3672" cy="273"/>
            </a:xfrm>
            <a:custGeom>
              <a:avLst/>
              <a:gdLst>
                <a:gd name="T0" fmla="*/ 0 w 3672"/>
                <a:gd name="T1" fmla="*/ 0 h 273"/>
                <a:gd name="T2" fmla="*/ 0 w 3672"/>
                <a:gd name="T3" fmla="*/ 273 h 273"/>
                <a:gd name="T4" fmla="*/ 3405 w 3672"/>
                <a:gd name="T5" fmla="*/ 273 h 273"/>
                <a:gd name="T6" fmla="*/ 3672 w 3672"/>
                <a:gd name="T7" fmla="*/ 0 h 273"/>
                <a:gd name="T8" fmla="*/ 0 w 3672"/>
                <a:gd name="T9" fmla="*/ 0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72" h="273">
                  <a:moveTo>
                    <a:pt x="0" y="0"/>
                  </a:moveTo>
                  <a:lnTo>
                    <a:pt x="0" y="273"/>
                  </a:lnTo>
                  <a:lnTo>
                    <a:pt x="3405" y="273"/>
                  </a:lnTo>
                  <a:lnTo>
                    <a:pt x="367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E3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5" name="Freeform 6"/>
            <p:cNvSpPr>
              <a:spLocks/>
            </p:cNvSpPr>
            <p:nvPr/>
          </p:nvSpPr>
          <p:spPr bwMode="auto">
            <a:xfrm>
              <a:off x="0" y="-4"/>
              <a:ext cx="3672" cy="273"/>
            </a:xfrm>
            <a:custGeom>
              <a:avLst/>
              <a:gdLst>
                <a:gd name="T0" fmla="*/ 0 w 3672"/>
                <a:gd name="T1" fmla="*/ 0 h 273"/>
                <a:gd name="T2" fmla="*/ 0 w 3672"/>
                <a:gd name="T3" fmla="*/ 273 h 273"/>
                <a:gd name="T4" fmla="*/ 3405 w 3672"/>
                <a:gd name="T5" fmla="*/ 273 h 273"/>
                <a:gd name="T6" fmla="*/ 3672 w 3672"/>
                <a:gd name="T7" fmla="*/ 0 h 273"/>
                <a:gd name="T8" fmla="*/ 0 w 3672"/>
                <a:gd name="T9" fmla="*/ 0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72" h="273">
                  <a:moveTo>
                    <a:pt x="0" y="0"/>
                  </a:moveTo>
                  <a:lnTo>
                    <a:pt x="0" y="273"/>
                  </a:lnTo>
                  <a:lnTo>
                    <a:pt x="3405" y="273"/>
                  </a:lnTo>
                  <a:lnTo>
                    <a:pt x="3672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6" name="Freeform 7"/>
            <p:cNvSpPr>
              <a:spLocks/>
            </p:cNvSpPr>
            <p:nvPr/>
          </p:nvSpPr>
          <p:spPr bwMode="auto">
            <a:xfrm>
              <a:off x="3405" y="3563"/>
              <a:ext cx="3405" cy="270"/>
            </a:xfrm>
            <a:custGeom>
              <a:avLst/>
              <a:gdLst>
                <a:gd name="T0" fmla="*/ 3405 w 3405"/>
                <a:gd name="T1" fmla="*/ 270 h 270"/>
                <a:gd name="T2" fmla="*/ 3405 w 3405"/>
                <a:gd name="T3" fmla="*/ 0 h 270"/>
                <a:gd name="T4" fmla="*/ 267 w 3405"/>
                <a:gd name="T5" fmla="*/ 0 h 270"/>
                <a:gd name="T6" fmla="*/ 0 w 3405"/>
                <a:gd name="T7" fmla="*/ 270 h 270"/>
                <a:gd name="T8" fmla="*/ 3405 w 3405"/>
                <a:gd name="T9" fmla="*/ 270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05" h="270">
                  <a:moveTo>
                    <a:pt x="3405" y="270"/>
                  </a:moveTo>
                  <a:lnTo>
                    <a:pt x="3405" y="0"/>
                  </a:lnTo>
                  <a:lnTo>
                    <a:pt x="267" y="0"/>
                  </a:lnTo>
                  <a:lnTo>
                    <a:pt x="0" y="270"/>
                  </a:lnTo>
                  <a:lnTo>
                    <a:pt x="3405" y="270"/>
                  </a:lnTo>
                  <a:close/>
                </a:path>
              </a:pathLst>
            </a:custGeom>
            <a:solidFill>
              <a:srgbClr val="E8E3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7" name="Freeform 8"/>
            <p:cNvSpPr>
              <a:spLocks/>
            </p:cNvSpPr>
            <p:nvPr/>
          </p:nvSpPr>
          <p:spPr bwMode="auto">
            <a:xfrm>
              <a:off x="3405" y="3563"/>
              <a:ext cx="3405" cy="270"/>
            </a:xfrm>
            <a:custGeom>
              <a:avLst/>
              <a:gdLst>
                <a:gd name="T0" fmla="*/ 3405 w 3405"/>
                <a:gd name="T1" fmla="*/ 270 h 270"/>
                <a:gd name="T2" fmla="*/ 3405 w 3405"/>
                <a:gd name="T3" fmla="*/ 0 h 270"/>
                <a:gd name="T4" fmla="*/ 267 w 3405"/>
                <a:gd name="T5" fmla="*/ 0 h 270"/>
                <a:gd name="T6" fmla="*/ 0 w 3405"/>
                <a:gd name="T7" fmla="*/ 270 h 270"/>
                <a:gd name="T8" fmla="*/ 3405 w 3405"/>
                <a:gd name="T9" fmla="*/ 270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05" h="270">
                  <a:moveTo>
                    <a:pt x="3405" y="270"/>
                  </a:moveTo>
                  <a:lnTo>
                    <a:pt x="3405" y="0"/>
                  </a:lnTo>
                  <a:lnTo>
                    <a:pt x="267" y="0"/>
                  </a:lnTo>
                  <a:lnTo>
                    <a:pt x="0" y="270"/>
                  </a:lnTo>
                  <a:lnTo>
                    <a:pt x="3405" y="27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8" name="Freeform 9"/>
            <p:cNvSpPr>
              <a:spLocks/>
            </p:cNvSpPr>
            <p:nvPr/>
          </p:nvSpPr>
          <p:spPr bwMode="auto">
            <a:xfrm>
              <a:off x="5822" y="200"/>
              <a:ext cx="165" cy="213"/>
            </a:xfrm>
            <a:custGeom>
              <a:avLst/>
              <a:gdLst>
                <a:gd name="T0" fmla="*/ 70 w 70"/>
                <a:gd name="T1" fmla="*/ 0 h 90"/>
                <a:gd name="T2" fmla="*/ 70 w 70"/>
                <a:gd name="T3" fmla="*/ 40 h 90"/>
                <a:gd name="T4" fmla="*/ 35 w 70"/>
                <a:gd name="T5" fmla="*/ 90 h 90"/>
                <a:gd name="T6" fmla="*/ 0 w 70"/>
                <a:gd name="T7" fmla="*/ 40 h 90"/>
                <a:gd name="T8" fmla="*/ 0 w 70"/>
                <a:gd name="T9" fmla="*/ 0 h 90"/>
                <a:gd name="T10" fmla="*/ 70 w 70"/>
                <a:gd name="T11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0" h="90">
                  <a:moveTo>
                    <a:pt x="70" y="0"/>
                  </a:moveTo>
                  <a:cubicBezTo>
                    <a:pt x="70" y="40"/>
                    <a:pt x="70" y="40"/>
                    <a:pt x="70" y="40"/>
                  </a:cubicBezTo>
                  <a:cubicBezTo>
                    <a:pt x="70" y="60"/>
                    <a:pt x="57" y="82"/>
                    <a:pt x="35" y="90"/>
                  </a:cubicBezTo>
                  <a:cubicBezTo>
                    <a:pt x="13" y="82"/>
                    <a:pt x="0" y="60"/>
                    <a:pt x="0" y="4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0" y="0"/>
                    <a:pt x="70" y="0"/>
                    <a:pt x="70" y="0"/>
                  </a:cubicBezTo>
                  <a:close/>
                </a:path>
              </a:pathLst>
            </a:custGeom>
            <a:solidFill>
              <a:srgbClr val="F212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9" name="Freeform 10"/>
            <p:cNvSpPr>
              <a:spLocks/>
            </p:cNvSpPr>
            <p:nvPr/>
          </p:nvSpPr>
          <p:spPr bwMode="auto">
            <a:xfrm>
              <a:off x="5852" y="226"/>
              <a:ext cx="104" cy="137"/>
            </a:xfrm>
            <a:custGeom>
              <a:avLst/>
              <a:gdLst>
                <a:gd name="T0" fmla="*/ 0 w 104"/>
                <a:gd name="T1" fmla="*/ 69 h 137"/>
                <a:gd name="T2" fmla="*/ 52 w 104"/>
                <a:gd name="T3" fmla="*/ 0 h 137"/>
                <a:gd name="T4" fmla="*/ 104 w 104"/>
                <a:gd name="T5" fmla="*/ 69 h 137"/>
                <a:gd name="T6" fmla="*/ 52 w 104"/>
                <a:gd name="T7" fmla="*/ 137 h 137"/>
                <a:gd name="T8" fmla="*/ 0 w 104"/>
                <a:gd name="T9" fmla="*/ 69 h 137"/>
                <a:gd name="T10" fmla="*/ 0 w 104"/>
                <a:gd name="T11" fmla="*/ 69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4" h="137">
                  <a:moveTo>
                    <a:pt x="0" y="69"/>
                  </a:moveTo>
                  <a:lnTo>
                    <a:pt x="52" y="0"/>
                  </a:lnTo>
                  <a:lnTo>
                    <a:pt x="104" y="69"/>
                  </a:lnTo>
                  <a:lnTo>
                    <a:pt x="52" y="137"/>
                  </a:lnTo>
                  <a:lnTo>
                    <a:pt x="0" y="69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0" name="Freeform 11"/>
            <p:cNvSpPr>
              <a:spLocks/>
            </p:cNvSpPr>
            <p:nvPr/>
          </p:nvSpPr>
          <p:spPr bwMode="auto">
            <a:xfrm>
              <a:off x="5867" y="254"/>
              <a:ext cx="75" cy="90"/>
            </a:xfrm>
            <a:custGeom>
              <a:avLst/>
              <a:gdLst>
                <a:gd name="T0" fmla="*/ 14 w 32"/>
                <a:gd name="T1" fmla="*/ 21 h 38"/>
                <a:gd name="T2" fmla="*/ 16 w 32"/>
                <a:gd name="T3" fmla="*/ 38 h 38"/>
                <a:gd name="T4" fmla="*/ 16 w 32"/>
                <a:gd name="T5" fmla="*/ 38 h 38"/>
                <a:gd name="T6" fmla="*/ 16 w 32"/>
                <a:gd name="T7" fmla="*/ 38 h 38"/>
                <a:gd name="T8" fmla="*/ 18 w 32"/>
                <a:gd name="T9" fmla="*/ 21 h 38"/>
                <a:gd name="T10" fmla="*/ 18 w 32"/>
                <a:gd name="T11" fmla="*/ 19 h 38"/>
                <a:gd name="T12" fmla="*/ 25 w 32"/>
                <a:gd name="T13" fmla="*/ 19 h 38"/>
                <a:gd name="T14" fmla="*/ 25 w 32"/>
                <a:gd name="T15" fmla="*/ 20 h 38"/>
                <a:gd name="T16" fmla="*/ 27 w 32"/>
                <a:gd name="T17" fmla="*/ 22 h 38"/>
                <a:gd name="T18" fmla="*/ 29 w 32"/>
                <a:gd name="T19" fmla="*/ 20 h 38"/>
                <a:gd name="T20" fmla="*/ 29 w 32"/>
                <a:gd name="T21" fmla="*/ 19 h 38"/>
                <a:gd name="T22" fmla="*/ 29 w 32"/>
                <a:gd name="T23" fmla="*/ 19 h 38"/>
                <a:gd name="T24" fmla="*/ 32 w 32"/>
                <a:gd name="T25" fmla="*/ 17 h 38"/>
                <a:gd name="T26" fmla="*/ 29 w 32"/>
                <a:gd name="T27" fmla="*/ 15 h 38"/>
                <a:gd name="T28" fmla="*/ 29 w 32"/>
                <a:gd name="T29" fmla="*/ 15 h 38"/>
                <a:gd name="T30" fmla="*/ 29 w 32"/>
                <a:gd name="T31" fmla="*/ 14 h 38"/>
                <a:gd name="T32" fmla="*/ 27 w 32"/>
                <a:gd name="T33" fmla="*/ 12 h 38"/>
                <a:gd name="T34" fmla="*/ 25 w 32"/>
                <a:gd name="T35" fmla="*/ 14 h 38"/>
                <a:gd name="T36" fmla="*/ 25 w 32"/>
                <a:gd name="T37" fmla="*/ 15 h 38"/>
                <a:gd name="T38" fmla="*/ 18 w 32"/>
                <a:gd name="T39" fmla="*/ 15 h 38"/>
                <a:gd name="T40" fmla="*/ 18 w 32"/>
                <a:gd name="T41" fmla="*/ 7 h 38"/>
                <a:gd name="T42" fmla="*/ 19 w 32"/>
                <a:gd name="T43" fmla="*/ 7 h 38"/>
                <a:gd name="T44" fmla="*/ 21 w 32"/>
                <a:gd name="T45" fmla="*/ 5 h 38"/>
                <a:gd name="T46" fmla="*/ 19 w 32"/>
                <a:gd name="T47" fmla="*/ 3 h 38"/>
                <a:gd name="T48" fmla="*/ 18 w 32"/>
                <a:gd name="T49" fmla="*/ 3 h 38"/>
                <a:gd name="T50" fmla="*/ 18 w 32"/>
                <a:gd name="T51" fmla="*/ 3 h 38"/>
                <a:gd name="T52" fmla="*/ 16 w 32"/>
                <a:gd name="T53" fmla="*/ 0 h 38"/>
                <a:gd name="T54" fmla="*/ 14 w 32"/>
                <a:gd name="T55" fmla="*/ 3 h 38"/>
                <a:gd name="T56" fmla="*/ 14 w 32"/>
                <a:gd name="T57" fmla="*/ 3 h 38"/>
                <a:gd name="T58" fmla="*/ 14 w 32"/>
                <a:gd name="T59" fmla="*/ 3 h 38"/>
                <a:gd name="T60" fmla="*/ 11 w 32"/>
                <a:gd name="T61" fmla="*/ 5 h 38"/>
                <a:gd name="T62" fmla="*/ 14 w 32"/>
                <a:gd name="T63" fmla="*/ 7 h 38"/>
                <a:gd name="T64" fmla="*/ 14 w 32"/>
                <a:gd name="T65" fmla="*/ 7 h 38"/>
                <a:gd name="T66" fmla="*/ 14 w 32"/>
                <a:gd name="T67" fmla="*/ 15 h 38"/>
                <a:gd name="T68" fmla="*/ 14 w 32"/>
                <a:gd name="T69" fmla="*/ 15 h 38"/>
                <a:gd name="T70" fmla="*/ 7 w 32"/>
                <a:gd name="T71" fmla="*/ 15 h 38"/>
                <a:gd name="T72" fmla="*/ 7 w 32"/>
                <a:gd name="T73" fmla="*/ 14 h 38"/>
                <a:gd name="T74" fmla="*/ 5 w 32"/>
                <a:gd name="T75" fmla="*/ 12 h 38"/>
                <a:gd name="T76" fmla="*/ 3 w 32"/>
                <a:gd name="T77" fmla="*/ 14 h 38"/>
                <a:gd name="T78" fmla="*/ 3 w 32"/>
                <a:gd name="T79" fmla="*/ 15 h 38"/>
                <a:gd name="T80" fmla="*/ 3 w 32"/>
                <a:gd name="T81" fmla="*/ 15 h 38"/>
                <a:gd name="T82" fmla="*/ 0 w 32"/>
                <a:gd name="T83" fmla="*/ 17 h 38"/>
                <a:gd name="T84" fmla="*/ 3 w 32"/>
                <a:gd name="T85" fmla="*/ 19 h 38"/>
                <a:gd name="T86" fmla="*/ 3 w 32"/>
                <a:gd name="T87" fmla="*/ 19 h 38"/>
                <a:gd name="T88" fmla="*/ 3 w 32"/>
                <a:gd name="T89" fmla="*/ 20 h 38"/>
                <a:gd name="T90" fmla="*/ 5 w 32"/>
                <a:gd name="T91" fmla="*/ 22 h 38"/>
                <a:gd name="T92" fmla="*/ 7 w 32"/>
                <a:gd name="T93" fmla="*/ 20 h 38"/>
                <a:gd name="T94" fmla="*/ 7 w 32"/>
                <a:gd name="T95" fmla="*/ 19 h 38"/>
                <a:gd name="T96" fmla="*/ 14 w 32"/>
                <a:gd name="T97" fmla="*/ 19 h 38"/>
                <a:gd name="T98" fmla="*/ 14 w 32"/>
                <a:gd name="T99" fmla="*/ 2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2" h="38">
                  <a:moveTo>
                    <a:pt x="14" y="21"/>
                  </a:moveTo>
                  <a:cubicBezTo>
                    <a:pt x="14" y="28"/>
                    <a:pt x="16" y="37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7"/>
                    <a:pt x="18" y="28"/>
                    <a:pt x="18" y="21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25" y="19"/>
                    <a:pt x="25" y="19"/>
                    <a:pt x="25" y="19"/>
                  </a:cubicBezTo>
                  <a:cubicBezTo>
                    <a:pt x="25" y="20"/>
                    <a:pt x="25" y="20"/>
                    <a:pt x="25" y="20"/>
                  </a:cubicBezTo>
                  <a:cubicBezTo>
                    <a:pt x="25" y="21"/>
                    <a:pt x="26" y="22"/>
                    <a:pt x="27" y="22"/>
                  </a:cubicBezTo>
                  <a:cubicBezTo>
                    <a:pt x="28" y="22"/>
                    <a:pt x="29" y="21"/>
                    <a:pt x="29" y="20"/>
                  </a:cubicBezTo>
                  <a:cubicBezTo>
                    <a:pt x="29" y="19"/>
                    <a:pt x="29" y="19"/>
                    <a:pt x="29" y="19"/>
                  </a:cubicBezTo>
                  <a:cubicBezTo>
                    <a:pt x="29" y="19"/>
                    <a:pt x="29" y="19"/>
                    <a:pt x="29" y="19"/>
                  </a:cubicBezTo>
                  <a:cubicBezTo>
                    <a:pt x="30" y="19"/>
                    <a:pt x="32" y="18"/>
                    <a:pt x="32" y="17"/>
                  </a:cubicBezTo>
                  <a:cubicBezTo>
                    <a:pt x="32" y="16"/>
                    <a:pt x="30" y="15"/>
                    <a:pt x="29" y="15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29" y="14"/>
                    <a:pt x="29" y="14"/>
                    <a:pt x="29" y="14"/>
                  </a:cubicBezTo>
                  <a:cubicBezTo>
                    <a:pt x="29" y="13"/>
                    <a:pt x="28" y="12"/>
                    <a:pt x="27" y="12"/>
                  </a:cubicBezTo>
                  <a:cubicBezTo>
                    <a:pt x="26" y="12"/>
                    <a:pt x="25" y="13"/>
                    <a:pt x="25" y="14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20" y="7"/>
                    <a:pt x="21" y="6"/>
                    <a:pt x="21" y="5"/>
                  </a:cubicBezTo>
                  <a:cubicBezTo>
                    <a:pt x="21" y="4"/>
                    <a:pt x="20" y="3"/>
                    <a:pt x="19" y="3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8" y="2"/>
                    <a:pt x="17" y="0"/>
                    <a:pt x="16" y="0"/>
                  </a:cubicBezTo>
                  <a:cubicBezTo>
                    <a:pt x="15" y="0"/>
                    <a:pt x="14" y="2"/>
                    <a:pt x="14" y="3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2" y="3"/>
                    <a:pt x="11" y="4"/>
                    <a:pt x="11" y="5"/>
                  </a:cubicBezTo>
                  <a:cubicBezTo>
                    <a:pt x="11" y="6"/>
                    <a:pt x="12" y="7"/>
                    <a:pt x="14" y="7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7" y="13"/>
                    <a:pt x="7" y="12"/>
                    <a:pt x="5" y="12"/>
                  </a:cubicBezTo>
                  <a:cubicBezTo>
                    <a:pt x="4" y="12"/>
                    <a:pt x="3" y="13"/>
                    <a:pt x="3" y="14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2" y="15"/>
                    <a:pt x="0" y="16"/>
                    <a:pt x="0" y="17"/>
                  </a:cubicBezTo>
                  <a:cubicBezTo>
                    <a:pt x="0" y="18"/>
                    <a:pt x="2" y="19"/>
                    <a:pt x="3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3" y="21"/>
                    <a:pt x="4" y="22"/>
                    <a:pt x="5" y="22"/>
                  </a:cubicBezTo>
                  <a:cubicBezTo>
                    <a:pt x="7" y="22"/>
                    <a:pt x="7" y="21"/>
                    <a:pt x="7" y="20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4" y="21"/>
                    <a:pt x="14" y="21"/>
                    <a:pt x="14" y="21"/>
                  </a:cubicBezTo>
                  <a:close/>
                </a:path>
              </a:pathLst>
            </a:custGeom>
            <a:solidFill>
              <a:srgbClr val="F212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1" name="Freeform 12"/>
            <p:cNvSpPr>
              <a:spLocks noEditPoints="1"/>
            </p:cNvSpPr>
            <p:nvPr/>
          </p:nvSpPr>
          <p:spPr bwMode="auto">
            <a:xfrm>
              <a:off x="5822" y="446"/>
              <a:ext cx="30" cy="31"/>
            </a:xfrm>
            <a:custGeom>
              <a:avLst/>
              <a:gdLst>
                <a:gd name="T0" fmla="*/ 19 w 30"/>
                <a:gd name="T1" fmla="*/ 0 h 31"/>
                <a:gd name="T2" fmla="*/ 14 w 30"/>
                <a:gd name="T3" fmla="*/ 0 h 31"/>
                <a:gd name="T4" fmla="*/ 0 w 30"/>
                <a:gd name="T5" fmla="*/ 31 h 31"/>
                <a:gd name="T6" fmla="*/ 4 w 30"/>
                <a:gd name="T7" fmla="*/ 31 h 31"/>
                <a:gd name="T8" fmla="*/ 7 w 30"/>
                <a:gd name="T9" fmla="*/ 24 h 31"/>
                <a:gd name="T10" fmla="*/ 23 w 30"/>
                <a:gd name="T11" fmla="*/ 24 h 31"/>
                <a:gd name="T12" fmla="*/ 26 w 30"/>
                <a:gd name="T13" fmla="*/ 31 h 31"/>
                <a:gd name="T14" fmla="*/ 30 w 30"/>
                <a:gd name="T15" fmla="*/ 31 h 31"/>
                <a:gd name="T16" fmla="*/ 19 w 30"/>
                <a:gd name="T17" fmla="*/ 0 h 31"/>
                <a:gd name="T18" fmla="*/ 19 w 30"/>
                <a:gd name="T19" fmla="*/ 0 h 31"/>
                <a:gd name="T20" fmla="*/ 19 w 30"/>
                <a:gd name="T21" fmla="*/ 0 h 31"/>
                <a:gd name="T22" fmla="*/ 21 w 30"/>
                <a:gd name="T23" fmla="*/ 19 h 31"/>
                <a:gd name="T24" fmla="*/ 9 w 30"/>
                <a:gd name="T25" fmla="*/ 19 h 31"/>
                <a:gd name="T26" fmla="*/ 16 w 30"/>
                <a:gd name="T27" fmla="*/ 5 h 31"/>
                <a:gd name="T28" fmla="*/ 21 w 30"/>
                <a:gd name="T29" fmla="*/ 19 h 31"/>
                <a:gd name="T30" fmla="*/ 21 w 30"/>
                <a:gd name="T31" fmla="*/ 1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0" h="31">
                  <a:moveTo>
                    <a:pt x="19" y="0"/>
                  </a:moveTo>
                  <a:lnTo>
                    <a:pt x="14" y="0"/>
                  </a:lnTo>
                  <a:lnTo>
                    <a:pt x="0" y="31"/>
                  </a:lnTo>
                  <a:lnTo>
                    <a:pt x="4" y="31"/>
                  </a:lnTo>
                  <a:lnTo>
                    <a:pt x="7" y="24"/>
                  </a:lnTo>
                  <a:lnTo>
                    <a:pt x="23" y="24"/>
                  </a:lnTo>
                  <a:lnTo>
                    <a:pt x="26" y="31"/>
                  </a:lnTo>
                  <a:lnTo>
                    <a:pt x="30" y="31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9" y="0"/>
                  </a:lnTo>
                  <a:close/>
                  <a:moveTo>
                    <a:pt x="21" y="19"/>
                  </a:moveTo>
                  <a:lnTo>
                    <a:pt x="9" y="19"/>
                  </a:lnTo>
                  <a:lnTo>
                    <a:pt x="16" y="5"/>
                  </a:lnTo>
                  <a:lnTo>
                    <a:pt x="21" y="19"/>
                  </a:lnTo>
                  <a:lnTo>
                    <a:pt x="21" y="19"/>
                  </a:lnTo>
                  <a:close/>
                </a:path>
              </a:pathLst>
            </a:custGeom>
            <a:solidFill>
              <a:srgbClr val="3D0F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2" name="Freeform 13"/>
            <p:cNvSpPr>
              <a:spLocks/>
            </p:cNvSpPr>
            <p:nvPr/>
          </p:nvSpPr>
          <p:spPr bwMode="auto">
            <a:xfrm>
              <a:off x="5855" y="446"/>
              <a:ext cx="23" cy="31"/>
            </a:xfrm>
            <a:custGeom>
              <a:avLst/>
              <a:gdLst>
                <a:gd name="T0" fmla="*/ 8 w 10"/>
                <a:gd name="T1" fmla="*/ 8 h 13"/>
                <a:gd name="T2" fmla="*/ 5 w 10"/>
                <a:gd name="T3" fmla="*/ 11 h 13"/>
                <a:gd name="T4" fmla="*/ 2 w 10"/>
                <a:gd name="T5" fmla="*/ 8 h 13"/>
                <a:gd name="T6" fmla="*/ 2 w 10"/>
                <a:gd name="T7" fmla="*/ 0 h 13"/>
                <a:gd name="T8" fmla="*/ 0 w 10"/>
                <a:gd name="T9" fmla="*/ 0 h 13"/>
                <a:gd name="T10" fmla="*/ 0 w 10"/>
                <a:gd name="T11" fmla="*/ 8 h 13"/>
                <a:gd name="T12" fmla="*/ 5 w 10"/>
                <a:gd name="T13" fmla="*/ 13 h 13"/>
                <a:gd name="T14" fmla="*/ 10 w 10"/>
                <a:gd name="T15" fmla="*/ 8 h 13"/>
                <a:gd name="T16" fmla="*/ 10 w 10"/>
                <a:gd name="T17" fmla="*/ 0 h 13"/>
                <a:gd name="T18" fmla="*/ 8 w 10"/>
                <a:gd name="T19" fmla="*/ 0 h 13"/>
                <a:gd name="T20" fmla="*/ 8 w 10"/>
                <a:gd name="T21" fmla="*/ 8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" h="13">
                  <a:moveTo>
                    <a:pt x="8" y="8"/>
                  </a:moveTo>
                  <a:cubicBezTo>
                    <a:pt x="8" y="10"/>
                    <a:pt x="7" y="11"/>
                    <a:pt x="5" y="11"/>
                  </a:cubicBezTo>
                  <a:cubicBezTo>
                    <a:pt x="4" y="11"/>
                    <a:pt x="2" y="10"/>
                    <a:pt x="2" y="8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11"/>
                    <a:pt x="3" y="13"/>
                    <a:pt x="5" y="13"/>
                  </a:cubicBezTo>
                  <a:cubicBezTo>
                    <a:pt x="8" y="13"/>
                    <a:pt x="10" y="11"/>
                    <a:pt x="10" y="8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8"/>
                    <a:pt x="8" y="8"/>
                    <a:pt x="8" y="8"/>
                  </a:cubicBezTo>
                  <a:close/>
                </a:path>
              </a:pathLst>
            </a:custGeom>
            <a:solidFill>
              <a:srgbClr val="3D0F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3" name="Freeform 14"/>
            <p:cNvSpPr>
              <a:spLocks/>
            </p:cNvSpPr>
            <p:nvPr/>
          </p:nvSpPr>
          <p:spPr bwMode="auto">
            <a:xfrm>
              <a:off x="5885" y="446"/>
              <a:ext cx="24" cy="31"/>
            </a:xfrm>
            <a:custGeom>
              <a:avLst/>
              <a:gdLst>
                <a:gd name="T0" fmla="*/ 5 w 10"/>
                <a:gd name="T1" fmla="*/ 5 h 13"/>
                <a:gd name="T2" fmla="*/ 2 w 10"/>
                <a:gd name="T3" fmla="*/ 3 h 13"/>
                <a:gd name="T4" fmla="*/ 5 w 10"/>
                <a:gd name="T5" fmla="*/ 2 h 13"/>
                <a:gd name="T6" fmla="*/ 8 w 10"/>
                <a:gd name="T7" fmla="*/ 3 h 13"/>
                <a:gd name="T8" fmla="*/ 8 w 10"/>
                <a:gd name="T9" fmla="*/ 3 h 13"/>
                <a:gd name="T10" fmla="*/ 10 w 10"/>
                <a:gd name="T11" fmla="*/ 2 h 13"/>
                <a:gd name="T12" fmla="*/ 10 w 10"/>
                <a:gd name="T13" fmla="*/ 2 h 13"/>
                <a:gd name="T14" fmla="*/ 5 w 10"/>
                <a:gd name="T15" fmla="*/ 0 h 13"/>
                <a:gd name="T16" fmla="*/ 1 w 10"/>
                <a:gd name="T17" fmla="*/ 1 h 13"/>
                <a:gd name="T18" fmla="*/ 0 w 10"/>
                <a:gd name="T19" fmla="*/ 3 h 13"/>
                <a:gd name="T20" fmla="*/ 5 w 10"/>
                <a:gd name="T21" fmla="*/ 7 h 13"/>
                <a:gd name="T22" fmla="*/ 8 w 10"/>
                <a:gd name="T23" fmla="*/ 9 h 13"/>
                <a:gd name="T24" fmla="*/ 5 w 10"/>
                <a:gd name="T25" fmla="*/ 11 h 13"/>
                <a:gd name="T26" fmla="*/ 1 w 10"/>
                <a:gd name="T27" fmla="*/ 9 h 13"/>
                <a:gd name="T28" fmla="*/ 1 w 10"/>
                <a:gd name="T29" fmla="*/ 9 h 13"/>
                <a:gd name="T30" fmla="*/ 0 w 10"/>
                <a:gd name="T31" fmla="*/ 10 h 13"/>
                <a:gd name="T32" fmla="*/ 0 w 10"/>
                <a:gd name="T33" fmla="*/ 10 h 13"/>
                <a:gd name="T34" fmla="*/ 5 w 10"/>
                <a:gd name="T35" fmla="*/ 13 h 13"/>
                <a:gd name="T36" fmla="*/ 10 w 10"/>
                <a:gd name="T37" fmla="*/ 9 h 13"/>
                <a:gd name="T38" fmla="*/ 5 w 10"/>
                <a:gd name="T39" fmla="*/ 5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" h="13">
                  <a:moveTo>
                    <a:pt x="5" y="5"/>
                  </a:moveTo>
                  <a:cubicBezTo>
                    <a:pt x="3" y="5"/>
                    <a:pt x="2" y="5"/>
                    <a:pt x="2" y="3"/>
                  </a:cubicBezTo>
                  <a:cubicBezTo>
                    <a:pt x="2" y="2"/>
                    <a:pt x="4" y="2"/>
                    <a:pt x="5" y="2"/>
                  </a:cubicBezTo>
                  <a:cubicBezTo>
                    <a:pt x="6" y="2"/>
                    <a:pt x="8" y="2"/>
                    <a:pt x="8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9" y="1"/>
                    <a:pt x="7" y="0"/>
                    <a:pt x="5" y="0"/>
                  </a:cubicBezTo>
                  <a:cubicBezTo>
                    <a:pt x="4" y="0"/>
                    <a:pt x="2" y="0"/>
                    <a:pt x="1" y="1"/>
                  </a:cubicBezTo>
                  <a:cubicBezTo>
                    <a:pt x="0" y="2"/>
                    <a:pt x="0" y="3"/>
                    <a:pt x="0" y="3"/>
                  </a:cubicBezTo>
                  <a:cubicBezTo>
                    <a:pt x="0" y="6"/>
                    <a:pt x="3" y="7"/>
                    <a:pt x="5" y="7"/>
                  </a:cubicBezTo>
                  <a:cubicBezTo>
                    <a:pt x="7" y="7"/>
                    <a:pt x="8" y="8"/>
                    <a:pt x="8" y="9"/>
                  </a:cubicBezTo>
                  <a:cubicBezTo>
                    <a:pt x="8" y="11"/>
                    <a:pt x="6" y="11"/>
                    <a:pt x="5" y="11"/>
                  </a:cubicBezTo>
                  <a:cubicBezTo>
                    <a:pt x="4" y="11"/>
                    <a:pt x="2" y="11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1" y="12"/>
                    <a:pt x="3" y="13"/>
                    <a:pt x="5" y="13"/>
                  </a:cubicBezTo>
                  <a:cubicBezTo>
                    <a:pt x="8" y="13"/>
                    <a:pt x="10" y="12"/>
                    <a:pt x="10" y="9"/>
                  </a:cubicBezTo>
                  <a:cubicBezTo>
                    <a:pt x="10" y="6"/>
                    <a:pt x="8" y="6"/>
                    <a:pt x="5" y="5"/>
                  </a:cubicBezTo>
                  <a:close/>
                </a:path>
              </a:pathLst>
            </a:custGeom>
            <a:solidFill>
              <a:srgbClr val="3D0F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4" name="Freeform 15"/>
            <p:cNvSpPr>
              <a:spLocks/>
            </p:cNvSpPr>
            <p:nvPr/>
          </p:nvSpPr>
          <p:spPr bwMode="auto">
            <a:xfrm>
              <a:off x="5911" y="446"/>
              <a:ext cx="24" cy="31"/>
            </a:xfrm>
            <a:custGeom>
              <a:avLst/>
              <a:gdLst>
                <a:gd name="T0" fmla="*/ 0 w 24"/>
                <a:gd name="T1" fmla="*/ 5 h 31"/>
                <a:gd name="T2" fmla="*/ 10 w 24"/>
                <a:gd name="T3" fmla="*/ 5 h 31"/>
                <a:gd name="T4" fmla="*/ 10 w 24"/>
                <a:gd name="T5" fmla="*/ 31 h 31"/>
                <a:gd name="T6" fmla="*/ 15 w 24"/>
                <a:gd name="T7" fmla="*/ 31 h 31"/>
                <a:gd name="T8" fmla="*/ 15 w 24"/>
                <a:gd name="T9" fmla="*/ 5 h 31"/>
                <a:gd name="T10" fmla="*/ 24 w 24"/>
                <a:gd name="T11" fmla="*/ 5 h 31"/>
                <a:gd name="T12" fmla="*/ 24 w 24"/>
                <a:gd name="T13" fmla="*/ 0 h 31"/>
                <a:gd name="T14" fmla="*/ 0 w 24"/>
                <a:gd name="T15" fmla="*/ 0 h 31"/>
                <a:gd name="T16" fmla="*/ 0 w 24"/>
                <a:gd name="T17" fmla="*/ 5 h 31"/>
                <a:gd name="T18" fmla="*/ 0 w 24"/>
                <a:gd name="T19" fmla="*/ 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31">
                  <a:moveTo>
                    <a:pt x="0" y="5"/>
                  </a:moveTo>
                  <a:lnTo>
                    <a:pt x="10" y="5"/>
                  </a:lnTo>
                  <a:lnTo>
                    <a:pt x="10" y="31"/>
                  </a:lnTo>
                  <a:lnTo>
                    <a:pt x="15" y="31"/>
                  </a:lnTo>
                  <a:lnTo>
                    <a:pt x="15" y="5"/>
                  </a:lnTo>
                  <a:lnTo>
                    <a:pt x="24" y="5"/>
                  </a:lnTo>
                  <a:lnTo>
                    <a:pt x="24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3D0F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5" name="Freeform 16"/>
            <p:cNvSpPr>
              <a:spLocks noEditPoints="1"/>
            </p:cNvSpPr>
            <p:nvPr/>
          </p:nvSpPr>
          <p:spPr bwMode="auto">
            <a:xfrm>
              <a:off x="5940" y="446"/>
              <a:ext cx="26" cy="31"/>
            </a:xfrm>
            <a:custGeom>
              <a:avLst/>
              <a:gdLst>
                <a:gd name="T0" fmla="*/ 10 w 11"/>
                <a:gd name="T1" fmla="*/ 4 h 13"/>
                <a:gd name="T2" fmla="*/ 6 w 11"/>
                <a:gd name="T3" fmla="*/ 0 h 13"/>
                <a:gd name="T4" fmla="*/ 0 w 11"/>
                <a:gd name="T5" fmla="*/ 0 h 13"/>
                <a:gd name="T6" fmla="*/ 0 w 11"/>
                <a:gd name="T7" fmla="*/ 13 h 13"/>
                <a:gd name="T8" fmla="*/ 2 w 11"/>
                <a:gd name="T9" fmla="*/ 13 h 13"/>
                <a:gd name="T10" fmla="*/ 2 w 11"/>
                <a:gd name="T11" fmla="*/ 8 h 13"/>
                <a:gd name="T12" fmla="*/ 5 w 11"/>
                <a:gd name="T13" fmla="*/ 8 h 13"/>
                <a:gd name="T14" fmla="*/ 9 w 11"/>
                <a:gd name="T15" fmla="*/ 13 h 13"/>
                <a:gd name="T16" fmla="*/ 11 w 11"/>
                <a:gd name="T17" fmla="*/ 13 h 13"/>
                <a:gd name="T18" fmla="*/ 7 w 11"/>
                <a:gd name="T19" fmla="*/ 8 h 13"/>
                <a:gd name="T20" fmla="*/ 10 w 11"/>
                <a:gd name="T21" fmla="*/ 4 h 13"/>
                <a:gd name="T22" fmla="*/ 2 w 11"/>
                <a:gd name="T23" fmla="*/ 2 h 13"/>
                <a:gd name="T24" fmla="*/ 6 w 11"/>
                <a:gd name="T25" fmla="*/ 2 h 13"/>
                <a:gd name="T26" fmla="*/ 8 w 11"/>
                <a:gd name="T27" fmla="*/ 4 h 13"/>
                <a:gd name="T28" fmla="*/ 6 w 11"/>
                <a:gd name="T29" fmla="*/ 6 h 13"/>
                <a:gd name="T30" fmla="*/ 2 w 11"/>
                <a:gd name="T31" fmla="*/ 6 h 13"/>
                <a:gd name="T32" fmla="*/ 2 w 11"/>
                <a:gd name="T33" fmla="*/ 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" h="13">
                  <a:moveTo>
                    <a:pt x="10" y="4"/>
                  </a:moveTo>
                  <a:cubicBezTo>
                    <a:pt x="10" y="2"/>
                    <a:pt x="9" y="0"/>
                    <a:pt x="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9" y="8"/>
                    <a:pt x="10" y="6"/>
                    <a:pt x="10" y="4"/>
                  </a:cubicBezTo>
                  <a:close/>
                  <a:moveTo>
                    <a:pt x="2" y="2"/>
                  </a:moveTo>
                  <a:cubicBezTo>
                    <a:pt x="6" y="2"/>
                    <a:pt x="6" y="2"/>
                    <a:pt x="6" y="2"/>
                  </a:cubicBezTo>
                  <a:cubicBezTo>
                    <a:pt x="8" y="2"/>
                    <a:pt x="8" y="3"/>
                    <a:pt x="8" y="4"/>
                  </a:cubicBezTo>
                  <a:cubicBezTo>
                    <a:pt x="8" y="5"/>
                    <a:pt x="8" y="6"/>
                    <a:pt x="6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2"/>
                    <a:pt x="2" y="2"/>
                    <a:pt x="2" y="2"/>
                  </a:cubicBezTo>
                  <a:close/>
                </a:path>
              </a:pathLst>
            </a:custGeom>
            <a:solidFill>
              <a:srgbClr val="3D0F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6" name="Freeform 17"/>
            <p:cNvSpPr>
              <a:spLocks noEditPoints="1"/>
            </p:cNvSpPr>
            <p:nvPr/>
          </p:nvSpPr>
          <p:spPr bwMode="auto">
            <a:xfrm>
              <a:off x="5968" y="446"/>
              <a:ext cx="31" cy="31"/>
            </a:xfrm>
            <a:custGeom>
              <a:avLst/>
              <a:gdLst>
                <a:gd name="T0" fmla="*/ 19 w 31"/>
                <a:gd name="T1" fmla="*/ 0 h 31"/>
                <a:gd name="T2" fmla="*/ 14 w 31"/>
                <a:gd name="T3" fmla="*/ 0 h 31"/>
                <a:gd name="T4" fmla="*/ 0 w 31"/>
                <a:gd name="T5" fmla="*/ 31 h 31"/>
                <a:gd name="T6" fmla="*/ 5 w 31"/>
                <a:gd name="T7" fmla="*/ 31 h 31"/>
                <a:gd name="T8" fmla="*/ 7 w 31"/>
                <a:gd name="T9" fmla="*/ 24 h 31"/>
                <a:gd name="T10" fmla="*/ 24 w 31"/>
                <a:gd name="T11" fmla="*/ 24 h 31"/>
                <a:gd name="T12" fmla="*/ 26 w 31"/>
                <a:gd name="T13" fmla="*/ 31 h 31"/>
                <a:gd name="T14" fmla="*/ 31 w 31"/>
                <a:gd name="T15" fmla="*/ 31 h 31"/>
                <a:gd name="T16" fmla="*/ 19 w 31"/>
                <a:gd name="T17" fmla="*/ 0 h 31"/>
                <a:gd name="T18" fmla="*/ 19 w 31"/>
                <a:gd name="T19" fmla="*/ 0 h 31"/>
                <a:gd name="T20" fmla="*/ 19 w 31"/>
                <a:gd name="T21" fmla="*/ 0 h 31"/>
                <a:gd name="T22" fmla="*/ 21 w 31"/>
                <a:gd name="T23" fmla="*/ 19 h 31"/>
                <a:gd name="T24" fmla="*/ 10 w 31"/>
                <a:gd name="T25" fmla="*/ 19 h 31"/>
                <a:gd name="T26" fmla="*/ 17 w 31"/>
                <a:gd name="T27" fmla="*/ 5 h 31"/>
                <a:gd name="T28" fmla="*/ 21 w 31"/>
                <a:gd name="T29" fmla="*/ 19 h 31"/>
                <a:gd name="T30" fmla="*/ 21 w 31"/>
                <a:gd name="T31" fmla="*/ 1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" h="31">
                  <a:moveTo>
                    <a:pt x="19" y="0"/>
                  </a:moveTo>
                  <a:lnTo>
                    <a:pt x="14" y="0"/>
                  </a:lnTo>
                  <a:lnTo>
                    <a:pt x="0" y="31"/>
                  </a:lnTo>
                  <a:lnTo>
                    <a:pt x="5" y="31"/>
                  </a:lnTo>
                  <a:lnTo>
                    <a:pt x="7" y="24"/>
                  </a:lnTo>
                  <a:lnTo>
                    <a:pt x="24" y="24"/>
                  </a:lnTo>
                  <a:lnTo>
                    <a:pt x="26" y="31"/>
                  </a:lnTo>
                  <a:lnTo>
                    <a:pt x="31" y="31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9" y="0"/>
                  </a:lnTo>
                  <a:close/>
                  <a:moveTo>
                    <a:pt x="21" y="19"/>
                  </a:moveTo>
                  <a:lnTo>
                    <a:pt x="10" y="19"/>
                  </a:lnTo>
                  <a:lnTo>
                    <a:pt x="17" y="5"/>
                  </a:lnTo>
                  <a:lnTo>
                    <a:pt x="21" y="19"/>
                  </a:lnTo>
                  <a:lnTo>
                    <a:pt x="21" y="19"/>
                  </a:lnTo>
                  <a:close/>
                </a:path>
              </a:pathLst>
            </a:custGeom>
            <a:solidFill>
              <a:srgbClr val="3D0F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7" name="Freeform 18"/>
            <p:cNvSpPr>
              <a:spLocks/>
            </p:cNvSpPr>
            <p:nvPr/>
          </p:nvSpPr>
          <p:spPr bwMode="auto">
            <a:xfrm>
              <a:off x="6004" y="446"/>
              <a:ext cx="21" cy="31"/>
            </a:xfrm>
            <a:custGeom>
              <a:avLst/>
              <a:gdLst>
                <a:gd name="T0" fmla="*/ 4 w 21"/>
                <a:gd name="T1" fmla="*/ 0 h 31"/>
                <a:gd name="T2" fmla="*/ 0 w 21"/>
                <a:gd name="T3" fmla="*/ 0 h 31"/>
                <a:gd name="T4" fmla="*/ 0 w 21"/>
                <a:gd name="T5" fmla="*/ 31 h 31"/>
                <a:gd name="T6" fmla="*/ 21 w 21"/>
                <a:gd name="T7" fmla="*/ 31 h 31"/>
                <a:gd name="T8" fmla="*/ 21 w 21"/>
                <a:gd name="T9" fmla="*/ 26 h 31"/>
                <a:gd name="T10" fmla="*/ 4 w 21"/>
                <a:gd name="T11" fmla="*/ 26 h 31"/>
                <a:gd name="T12" fmla="*/ 4 w 21"/>
                <a:gd name="T13" fmla="*/ 0 h 31"/>
                <a:gd name="T14" fmla="*/ 4 w 21"/>
                <a:gd name="T1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31">
                  <a:moveTo>
                    <a:pt x="4" y="0"/>
                  </a:moveTo>
                  <a:lnTo>
                    <a:pt x="0" y="0"/>
                  </a:lnTo>
                  <a:lnTo>
                    <a:pt x="0" y="31"/>
                  </a:lnTo>
                  <a:lnTo>
                    <a:pt x="21" y="31"/>
                  </a:lnTo>
                  <a:lnTo>
                    <a:pt x="21" y="26"/>
                  </a:lnTo>
                  <a:lnTo>
                    <a:pt x="4" y="26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3D0F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8" name="Freeform 19"/>
            <p:cNvSpPr>
              <a:spLocks/>
            </p:cNvSpPr>
            <p:nvPr/>
          </p:nvSpPr>
          <p:spPr bwMode="auto">
            <a:xfrm>
              <a:off x="6027" y="446"/>
              <a:ext cx="5" cy="31"/>
            </a:xfrm>
            <a:custGeom>
              <a:avLst/>
              <a:gdLst>
                <a:gd name="T0" fmla="*/ 0 w 5"/>
                <a:gd name="T1" fmla="*/ 31 h 31"/>
                <a:gd name="T2" fmla="*/ 5 w 5"/>
                <a:gd name="T3" fmla="*/ 31 h 31"/>
                <a:gd name="T4" fmla="*/ 5 w 5"/>
                <a:gd name="T5" fmla="*/ 0 h 31"/>
                <a:gd name="T6" fmla="*/ 0 w 5"/>
                <a:gd name="T7" fmla="*/ 0 h 31"/>
                <a:gd name="T8" fmla="*/ 0 w 5"/>
                <a:gd name="T9" fmla="*/ 31 h 31"/>
                <a:gd name="T10" fmla="*/ 0 w 5"/>
                <a:gd name="T11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31">
                  <a:moveTo>
                    <a:pt x="0" y="31"/>
                  </a:moveTo>
                  <a:lnTo>
                    <a:pt x="5" y="31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31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3D0F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9" name="Freeform 20"/>
            <p:cNvSpPr>
              <a:spLocks noEditPoints="1"/>
            </p:cNvSpPr>
            <p:nvPr/>
          </p:nvSpPr>
          <p:spPr bwMode="auto">
            <a:xfrm>
              <a:off x="6037" y="446"/>
              <a:ext cx="33" cy="31"/>
            </a:xfrm>
            <a:custGeom>
              <a:avLst/>
              <a:gdLst>
                <a:gd name="T0" fmla="*/ 19 w 33"/>
                <a:gd name="T1" fmla="*/ 0 h 31"/>
                <a:gd name="T2" fmla="*/ 14 w 33"/>
                <a:gd name="T3" fmla="*/ 0 h 31"/>
                <a:gd name="T4" fmla="*/ 0 w 33"/>
                <a:gd name="T5" fmla="*/ 31 h 31"/>
                <a:gd name="T6" fmla="*/ 7 w 33"/>
                <a:gd name="T7" fmla="*/ 31 h 31"/>
                <a:gd name="T8" fmla="*/ 9 w 33"/>
                <a:gd name="T9" fmla="*/ 24 h 31"/>
                <a:gd name="T10" fmla="*/ 23 w 33"/>
                <a:gd name="T11" fmla="*/ 24 h 31"/>
                <a:gd name="T12" fmla="*/ 26 w 33"/>
                <a:gd name="T13" fmla="*/ 31 h 31"/>
                <a:gd name="T14" fmla="*/ 33 w 33"/>
                <a:gd name="T15" fmla="*/ 31 h 31"/>
                <a:gd name="T16" fmla="*/ 19 w 33"/>
                <a:gd name="T17" fmla="*/ 0 h 31"/>
                <a:gd name="T18" fmla="*/ 19 w 33"/>
                <a:gd name="T19" fmla="*/ 0 h 31"/>
                <a:gd name="T20" fmla="*/ 19 w 33"/>
                <a:gd name="T21" fmla="*/ 0 h 31"/>
                <a:gd name="T22" fmla="*/ 23 w 33"/>
                <a:gd name="T23" fmla="*/ 19 h 31"/>
                <a:gd name="T24" fmla="*/ 12 w 33"/>
                <a:gd name="T25" fmla="*/ 19 h 31"/>
                <a:gd name="T26" fmla="*/ 16 w 33"/>
                <a:gd name="T27" fmla="*/ 5 h 31"/>
                <a:gd name="T28" fmla="*/ 23 w 33"/>
                <a:gd name="T29" fmla="*/ 19 h 31"/>
                <a:gd name="T30" fmla="*/ 23 w 33"/>
                <a:gd name="T31" fmla="*/ 1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3" h="31">
                  <a:moveTo>
                    <a:pt x="19" y="0"/>
                  </a:moveTo>
                  <a:lnTo>
                    <a:pt x="14" y="0"/>
                  </a:lnTo>
                  <a:lnTo>
                    <a:pt x="0" y="31"/>
                  </a:lnTo>
                  <a:lnTo>
                    <a:pt x="7" y="31"/>
                  </a:lnTo>
                  <a:lnTo>
                    <a:pt x="9" y="24"/>
                  </a:lnTo>
                  <a:lnTo>
                    <a:pt x="23" y="24"/>
                  </a:lnTo>
                  <a:lnTo>
                    <a:pt x="26" y="31"/>
                  </a:lnTo>
                  <a:lnTo>
                    <a:pt x="33" y="31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9" y="0"/>
                  </a:lnTo>
                  <a:close/>
                  <a:moveTo>
                    <a:pt x="23" y="19"/>
                  </a:moveTo>
                  <a:lnTo>
                    <a:pt x="12" y="19"/>
                  </a:lnTo>
                  <a:lnTo>
                    <a:pt x="16" y="5"/>
                  </a:lnTo>
                  <a:lnTo>
                    <a:pt x="23" y="19"/>
                  </a:lnTo>
                  <a:lnTo>
                    <a:pt x="23" y="19"/>
                  </a:lnTo>
                  <a:close/>
                </a:path>
              </a:pathLst>
            </a:custGeom>
            <a:solidFill>
              <a:srgbClr val="3D0F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0" name="Freeform 21"/>
            <p:cNvSpPr>
              <a:spLocks/>
            </p:cNvSpPr>
            <p:nvPr/>
          </p:nvSpPr>
          <p:spPr bwMode="auto">
            <a:xfrm>
              <a:off x="6075" y="446"/>
              <a:ext cx="23" cy="31"/>
            </a:xfrm>
            <a:custGeom>
              <a:avLst/>
              <a:gdLst>
                <a:gd name="T0" fmla="*/ 19 w 23"/>
                <a:gd name="T1" fmla="*/ 21 h 31"/>
                <a:gd name="T2" fmla="*/ 2 w 23"/>
                <a:gd name="T3" fmla="*/ 0 h 31"/>
                <a:gd name="T4" fmla="*/ 0 w 23"/>
                <a:gd name="T5" fmla="*/ 0 h 31"/>
                <a:gd name="T6" fmla="*/ 0 w 23"/>
                <a:gd name="T7" fmla="*/ 31 h 31"/>
                <a:gd name="T8" fmla="*/ 4 w 23"/>
                <a:gd name="T9" fmla="*/ 31 h 31"/>
                <a:gd name="T10" fmla="*/ 4 w 23"/>
                <a:gd name="T11" fmla="*/ 10 h 31"/>
                <a:gd name="T12" fmla="*/ 21 w 23"/>
                <a:gd name="T13" fmla="*/ 31 h 31"/>
                <a:gd name="T14" fmla="*/ 23 w 23"/>
                <a:gd name="T15" fmla="*/ 31 h 31"/>
                <a:gd name="T16" fmla="*/ 23 w 23"/>
                <a:gd name="T17" fmla="*/ 0 h 31"/>
                <a:gd name="T18" fmla="*/ 19 w 23"/>
                <a:gd name="T19" fmla="*/ 0 h 31"/>
                <a:gd name="T20" fmla="*/ 19 w 23"/>
                <a:gd name="T21" fmla="*/ 21 h 31"/>
                <a:gd name="T22" fmla="*/ 19 w 23"/>
                <a:gd name="T23" fmla="*/ 2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31">
                  <a:moveTo>
                    <a:pt x="19" y="21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31"/>
                  </a:lnTo>
                  <a:lnTo>
                    <a:pt x="4" y="31"/>
                  </a:lnTo>
                  <a:lnTo>
                    <a:pt x="4" y="10"/>
                  </a:lnTo>
                  <a:lnTo>
                    <a:pt x="21" y="31"/>
                  </a:lnTo>
                  <a:lnTo>
                    <a:pt x="23" y="31"/>
                  </a:lnTo>
                  <a:lnTo>
                    <a:pt x="23" y="0"/>
                  </a:lnTo>
                  <a:lnTo>
                    <a:pt x="19" y="0"/>
                  </a:lnTo>
                  <a:lnTo>
                    <a:pt x="19" y="21"/>
                  </a:lnTo>
                  <a:lnTo>
                    <a:pt x="19" y="21"/>
                  </a:lnTo>
                  <a:close/>
                </a:path>
              </a:pathLst>
            </a:custGeom>
            <a:solidFill>
              <a:srgbClr val="3D0F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1" name="Freeform 22"/>
            <p:cNvSpPr>
              <a:spLocks/>
            </p:cNvSpPr>
            <p:nvPr/>
          </p:nvSpPr>
          <p:spPr bwMode="auto">
            <a:xfrm>
              <a:off x="6120" y="446"/>
              <a:ext cx="28" cy="31"/>
            </a:xfrm>
            <a:custGeom>
              <a:avLst/>
              <a:gdLst>
                <a:gd name="T0" fmla="*/ 10 w 12"/>
                <a:gd name="T1" fmla="*/ 10 h 13"/>
                <a:gd name="T2" fmla="*/ 7 w 12"/>
                <a:gd name="T3" fmla="*/ 11 h 13"/>
                <a:gd name="T4" fmla="*/ 2 w 12"/>
                <a:gd name="T5" fmla="*/ 6 h 13"/>
                <a:gd name="T6" fmla="*/ 7 w 12"/>
                <a:gd name="T7" fmla="*/ 2 h 13"/>
                <a:gd name="T8" fmla="*/ 10 w 12"/>
                <a:gd name="T9" fmla="*/ 3 h 13"/>
                <a:gd name="T10" fmla="*/ 10 w 12"/>
                <a:gd name="T11" fmla="*/ 3 h 13"/>
                <a:gd name="T12" fmla="*/ 11 w 12"/>
                <a:gd name="T13" fmla="*/ 2 h 13"/>
                <a:gd name="T14" fmla="*/ 11 w 12"/>
                <a:gd name="T15" fmla="*/ 2 h 13"/>
                <a:gd name="T16" fmla="*/ 7 w 12"/>
                <a:gd name="T17" fmla="*/ 0 h 13"/>
                <a:gd name="T18" fmla="*/ 2 w 12"/>
                <a:gd name="T19" fmla="*/ 2 h 13"/>
                <a:gd name="T20" fmla="*/ 0 w 12"/>
                <a:gd name="T21" fmla="*/ 6 h 13"/>
                <a:gd name="T22" fmla="*/ 7 w 12"/>
                <a:gd name="T23" fmla="*/ 13 h 13"/>
                <a:gd name="T24" fmla="*/ 11 w 12"/>
                <a:gd name="T25" fmla="*/ 11 h 13"/>
                <a:gd name="T26" fmla="*/ 12 w 12"/>
                <a:gd name="T27" fmla="*/ 11 h 13"/>
                <a:gd name="T28" fmla="*/ 10 w 12"/>
                <a:gd name="T29" fmla="*/ 9 h 13"/>
                <a:gd name="T30" fmla="*/ 10 w 12"/>
                <a:gd name="T31" fmla="*/ 1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" h="13">
                  <a:moveTo>
                    <a:pt x="10" y="10"/>
                  </a:moveTo>
                  <a:cubicBezTo>
                    <a:pt x="9" y="10"/>
                    <a:pt x="8" y="11"/>
                    <a:pt x="7" y="11"/>
                  </a:cubicBezTo>
                  <a:cubicBezTo>
                    <a:pt x="3" y="11"/>
                    <a:pt x="2" y="9"/>
                    <a:pt x="2" y="6"/>
                  </a:cubicBezTo>
                  <a:cubicBezTo>
                    <a:pt x="2" y="4"/>
                    <a:pt x="4" y="2"/>
                    <a:pt x="7" y="2"/>
                  </a:cubicBezTo>
                  <a:cubicBezTo>
                    <a:pt x="8" y="2"/>
                    <a:pt x="9" y="2"/>
                    <a:pt x="10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0" y="1"/>
                    <a:pt x="8" y="0"/>
                    <a:pt x="7" y="0"/>
                  </a:cubicBezTo>
                  <a:cubicBezTo>
                    <a:pt x="5" y="0"/>
                    <a:pt x="3" y="0"/>
                    <a:pt x="2" y="2"/>
                  </a:cubicBezTo>
                  <a:cubicBezTo>
                    <a:pt x="1" y="3"/>
                    <a:pt x="0" y="5"/>
                    <a:pt x="0" y="6"/>
                  </a:cubicBezTo>
                  <a:cubicBezTo>
                    <a:pt x="0" y="10"/>
                    <a:pt x="2" y="13"/>
                    <a:pt x="7" y="13"/>
                  </a:cubicBezTo>
                  <a:cubicBezTo>
                    <a:pt x="8" y="13"/>
                    <a:pt x="10" y="12"/>
                    <a:pt x="11" y="1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" y="10"/>
                    <a:pt x="10" y="10"/>
                    <a:pt x="10" y="10"/>
                  </a:cubicBezTo>
                  <a:close/>
                </a:path>
              </a:pathLst>
            </a:custGeom>
            <a:solidFill>
              <a:srgbClr val="3D0F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2" name="Freeform 23"/>
            <p:cNvSpPr>
              <a:spLocks noEditPoints="1"/>
            </p:cNvSpPr>
            <p:nvPr/>
          </p:nvSpPr>
          <p:spPr bwMode="auto">
            <a:xfrm>
              <a:off x="6148" y="446"/>
              <a:ext cx="33" cy="31"/>
            </a:xfrm>
            <a:custGeom>
              <a:avLst/>
              <a:gdLst>
                <a:gd name="T0" fmla="*/ 19 w 33"/>
                <a:gd name="T1" fmla="*/ 0 h 31"/>
                <a:gd name="T2" fmla="*/ 14 w 33"/>
                <a:gd name="T3" fmla="*/ 0 h 31"/>
                <a:gd name="T4" fmla="*/ 0 w 33"/>
                <a:gd name="T5" fmla="*/ 31 h 31"/>
                <a:gd name="T6" fmla="*/ 5 w 33"/>
                <a:gd name="T7" fmla="*/ 31 h 31"/>
                <a:gd name="T8" fmla="*/ 9 w 33"/>
                <a:gd name="T9" fmla="*/ 24 h 31"/>
                <a:gd name="T10" fmla="*/ 24 w 33"/>
                <a:gd name="T11" fmla="*/ 24 h 31"/>
                <a:gd name="T12" fmla="*/ 26 w 33"/>
                <a:gd name="T13" fmla="*/ 31 h 31"/>
                <a:gd name="T14" fmla="*/ 33 w 33"/>
                <a:gd name="T15" fmla="*/ 31 h 31"/>
                <a:gd name="T16" fmla="*/ 19 w 33"/>
                <a:gd name="T17" fmla="*/ 0 h 31"/>
                <a:gd name="T18" fmla="*/ 19 w 33"/>
                <a:gd name="T19" fmla="*/ 0 h 31"/>
                <a:gd name="T20" fmla="*/ 19 w 33"/>
                <a:gd name="T21" fmla="*/ 0 h 31"/>
                <a:gd name="T22" fmla="*/ 21 w 33"/>
                <a:gd name="T23" fmla="*/ 19 h 31"/>
                <a:gd name="T24" fmla="*/ 9 w 33"/>
                <a:gd name="T25" fmla="*/ 19 h 31"/>
                <a:gd name="T26" fmla="*/ 16 w 33"/>
                <a:gd name="T27" fmla="*/ 5 h 31"/>
                <a:gd name="T28" fmla="*/ 21 w 33"/>
                <a:gd name="T29" fmla="*/ 19 h 31"/>
                <a:gd name="T30" fmla="*/ 21 w 33"/>
                <a:gd name="T31" fmla="*/ 1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3" h="31">
                  <a:moveTo>
                    <a:pt x="19" y="0"/>
                  </a:moveTo>
                  <a:lnTo>
                    <a:pt x="14" y="0"/>
                  </a:lnTo>
                  <a:lnTo>
                    <a:pt x="0" y="31"/>
                  </a:lnTo>
                  <a:lnTo>
                    <a:pt x="5" y="31"/>
                  </a:lnTo>
                  <a:lnTo>
                    <a:pt x="9" y="24"/>
                  </a:lnTo>
                  <a:lnTo>
                    <a:pt x="24" y="24"/>
                  </a:lnTo>
                  <a:lnTo>
                    <a:pt x="26" y="31"/>
                  </a:lnTo>
                  <a:lnTo>
                    <a:pt x="33" y="31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9" y="0"/>
                  </a:lnTo>
                  <a:close/>
                  <a:moveTo>
                    <a:pt x="21" y="19"/>
                  </a:moveTo>
                  <a:lnTo>
                    <a:pt x="9" y="19"/>
                  </a:lnTo>
                  <a:lnTo>
                    <a:pt x="16" y="5"/>
                  </a:lnTo>
                  <a:lnTo>
                    <a:pt x="21" y="19"/>
                  </a:lnTo>
                  <a:lnTo>
                    <a:pt x="21" y="19"/>
                  </a:lnTo>
                  <a:close/>
                </a:path>
              </a:pathLst>
            </a:custGeom>
            <a:solidFill>
              <a:srgbClr val="3D0F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3" name="Freeform 24"/>
            <p:cNvSpPr>
              <a:spLocks/>
            </p:cNvSpPr>
            <p:nvPr/>
          </p:nvSpPr>
          <p:spPr bwMode="auto">
            <a:xfrm>
              <a:off x="6179" y="446"/>
              <a:ext cx="23" cy="31"/>
            </a:xfrm>
            <a:custGeom>
              <a:avLst/>
              <a:gdLst>
                <a:gd name="T0" fmla="*/ 0 w 23"/>
                <a:gd name="T1" fmla="*/ 5 h 31"/>
                <a:gd name="T2" fmla="*/ 9 w 23"/>
                <a:gd name="T3" fmla="*/ 5 h 31"/>
                <a:gd name="T4" fmla="*/ 9 w 23"/>
                <a:gd name="T5" fmla="*/ 31 h 31"/>
                <a:gd name="T6" fmla="*/ 14 w 23"/>
                <a:gd name="T7" fmla="*/ 31 h 31"/>
                <a:gd name="T8" fmla="*/ 14 w 23"/>
                <a:gd name="T9" fmla="*/ 5 h 31"/>
                <a:gd name="T10" fmla="*/ 23 w 23"/>
                <a:gd name="T11" fmla="*/ 5 h 31"/>
                <a:gd name="T12" fmla="*/ 23 w 23"/>
                <a:gd name="T13" fmla="*/ 0 h 31"/>
                <a:gd name="T14" fmla="*/ 0 w 23"/>
                <a:gd name="T15" fmla="*/ 0 h 31"/>
                <a:gd name="T16" fmla="*/ 0 w 23"/>
                <a:gd name="T17" fmla="*/ 5 h 31"/>
                <a:gd name="T18" fmla="*/ 0 w 23"/>
                <a:gd name="T19" fmla="*/ 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" h="31">
                  <a:moveTo>
                    <a:pt x="0" y="5"/>
                  </a:moveTo>
                  <a:lnTo>
                    <a:pt x="9" y="5"/>
                  </a:lnTo>
                  <a:lnTo>
                    <a:pt x="9" y="31"/>
                  </a:lnTo>
                  <a:lnTo>
                    <a:pt x="14" y="31"/>
                  </a:lnTo>
                  <a:lnTo>
                    <a:pt x="14" y="5"/>
                  </a:lnTo>
                  <a:lnTo>
                    <a:pt x="23" y="5"/>
                  </a:lnTo>
                  <a:lnTo>
                    <a:pt x="23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3D0F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4" name="Freeform 25"/>
            <p:cNvSpPr>
              <a:spLocks/>
            </p:cNvSpPr>
            <p:nvPr/>
          </p:nvSpPr>
          <p:spPr bwMode="auto">
            <a:xfrm>
              <a:off x="6207" y="446"/>
              <a:ext cx="26" cy="31"/>
            </a:xfrm>
            <a:custGeom>
              <a:avLst/>
              <a:gdLst>
                <a:gd name="T0" fmla="*/ 21 w 26"/>
                <a:gd name="T1" fmla="*/ 12 h 31"/>
                <a:gd name="T2" fmla="*/ 5 w 26"/>
                <a:gd name="T3" fmla="*/ 12 h 31"/>
                <a:gd name="T4" fmla="*/ 5 w 26"/>
                <a:gd name="T5" fmla="*/ 0 h 31"/>
                <a:gd name="T6" fmla="*/ 0 w 26"/>
                <a:gd name="T7" fmla="*/ 0 h 31"/>
                <a:gd name="T8" fmla="*/ 0 w 26"/>
                <a:gd name="T9" fmla="*/ 31 h 31"/>
                <a:gd name="T10" fmla="*/ 5 w 26"/>
                <a:gd name="T11" fmla="*/ 31 h 31"/>
                <a:gd name="T12" fmla="*/ 5 w 26"/>
                <a:gd name="T13" fmla="*/ 17 h 31"/>
                <a:gd name="T14" fmla="*/ 21 w 26"/>
                <a:gd name="T15" fmla="*/ 17 h 31"/>
                <a:gd name="T16" fmla="*/ 21 w 26"/>
                <a:gd name="T17" fmla="*/ 31 h 31"/>
                <a:gd name="T18" fmla="*/ 26 w 26"/>
                <a:gd name="T19" fmla="*/ 31 h 31"/>
                <a:gd name="T20" fmla="*/ 26 w 26"/>
                <a:gd name="T21" fmla="*/ 0 h 31"/>
                <a:gd name="T22" fmla="*/ 21 w 26"/>
                <a:gd name="T23" fmla="*/ 0 h 31"/>
                <a:gd name="T24" fmla="*/ 21 w 26"/>
                <a:gd name="T25" fmla="*/ 12 h 31"/>
                <a:gd name="T26" fmla="*/ 21 w 26"/>
                <a:gd name="T27" fmla="*/ 1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6" h="31">
                  <a:moveTo>
                    <a:pt x="21" y="12"/>
                  </a:moveTo>
                  <a:lnTo>
                    <a:pt x="5" y="12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31"/>
                  </a:lnTo>
                  <a:lnTo>
                    <a:pt x="5" y="31"/>
                  </a:lnTo>
                  <a:lnTo>
                    <a:pt x="5" y="17"/>
                  </a:lnTo>
                  <a:lnTo>
                    <a:pt x="21" y="17"/>
                  </a:lnTo>
                  <a:lnTo>
                    <a:pt x="21" y="31"/>
                  </a:lnTo>
                  <a:lnTo>
                    <a:pt x="26" y="31"/>
                  </a:lnTo>
                  <a:lnTo>
                    <a:pt x="26" y="0"/>
                  </a:lnTo>
                  <a:lnTo>
                    <a:pt x="21" y="0"/>
                  </a:lnTo>
                  <a:lnTo>
                    <a:pt x="21" y="12"/>
                  </a:lnTo>
                  <a:lnTo>
                    <a:pt x="21" y="12"/>
                  </a:lnTo>
                  <a:close/>
                </a:path>
              </a:pathLst>
            </a:custGeom>
            <a:solidFill>
              <a:srgbClr val="3D0F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5" name="Freeform 26"/>
            <p:cNvSpPr>
              <a:spLocks noEditPoints="1"/>
            </p:cNvSpPr>
            <p:nvPr/>
          </p:nvSpPr>
          <p:spPr bwMode="auto">
            <a:xfrm>
              <a:off x="6238" y="446"/>
              <a:ext cx="31" cy="31"/>
            </a:xfrm>
            <a:custGeom>
              <a:avLst/>
              <a:gdLst>
                <a:gd name="T0" fmla="*/ 6 w 13"/>
                <a:gd name="T1" fmla="*/ 0 h 13"/>
                <a:gd name="T2" fmla="*/ 0 w 13"/>
                <a:gd name="T3" fmla="*/ 6 h 13"/>
                <a:gd name="T4" fmla="*/ 6 w 13"/>
                <a:gd name="T5" fmla="*/ 13 h 13"/>
                <a:gd name="T6" fmla="*/ 13 w 13"/>
                <a:gd name="T7" fmla="*/ 6 h 13"/>
                <a:gd name="T8" fmla="*/ 6 w 13"/>
                <a:gd name="T9" fmla="*/ 0 h 13"/>
                <a:gd name="T10" fmla="*/ 6 w 13"/>
                <a:gd name="T11" fmla="*/ 11 h 13"/>
                <a:gd name="T12" fmla="*/ 2 w 13"/>
                <a:gd name="T13" fmla="*/ 6 h 13"/>
                <a:gd name="T14" fmla="*/ 6 w 13"/>
                <a:gd name="T15" fmla="*/ 2 h 13"/>
                <a:gd name="T16" fmla="*/ 11 w 13"/>
                <a:gd name="T17" fmla="*/ 6 h 13"/>
                <a:gd name="T18" fmla="*/ 6 w 13"/>
                <a:gd name="T19" fmla="*/ 1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13">
                  <a:moveTo>
                    <a:pt x="6" y="0"/>
                  </a:moveTo>
                  <a:cubicBezTo>
                    <a:pt x="3" y="0"/>
                    <a:pt x="0" y="3"/>
                    <a:pt x="0" y="6"/>
                  </a:cubicBezTo>
                  <a:cubicBezTo>
                    <a:pt x="0" y="10"/>
                    <a:pt x="2" y="13"/>
                    <a:pt x="6" y="13"/>
                  </a:cubicBezTo>
                  <a:cubicBezTo>
                    <a:pt x="11" y="13"/>
                    <a:pt x="13" y="10"/>
                    <a:pt x="13" y="6"/>
                  </a:cubicBezTo>
                  <a:cubicBezTo>
                    <a:pt x="13" y="3"/>
                    <a:pt x="11" y="0"/>
                    <a:pt x="6" y="0"/>
                  </a:cubicBezTo>
                  <a:close/>
                  <a:moveTo>
                    <a:pt x="6" y="11"/>
                  </a:moveTo>
                  <a:cubicBezTo>
                    <a:pt x="3" y="11"/>
                    <a:pt x="2" y="9"/>
                    <a:pt x="2" y="6"/>
                  </a:cubicBezTo>
                  <a:cubicBezTo>
                    <a:pt x="2" y="4"/>
                    <a:pt x="3" y="2"/>
                    <a:pt x="6" y="2"/>
                  </a:cubicBezTo>
                  <a:cubicBezTo>
                    <a:pt x="9" y="2"/>
                    <a:pt x="11" y="4"/>
                    <a:pt x="11" y="6"/>
                  </a:cubicBezTo>
                  <a:cubicBezTo>
                    <a:pt x="11" y="9"/>
                    <a:pt x="9" y="11"/>
                    <a:pt x="6" y="11"/>
                  </a:cubicBezTo>
                  <a:close/>
                </a:path>
              </a:pathLst>
            </a:custGeom>
            <a:solidFill>
              <a:srgbClr val="3D0F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6" name="Freeform 27"/>
            <p:cNvSpPr>
              <a:spLocks/>
            </p:cNvSpPr>
            <p:nvPr/>
          </p:nvSpPr>
          <p:spPr bwMode="auto">
            <a:xfrm>
              <a:off x="6273" y="446"/>
              <a:ext cx="22" cy="31"/>
            </a:xfrm>
            <a:custGeom>
              <a:avLst/>
              <a:gdLst>
                <a:gd name="T0" fmla="*/ 5 w 22"/>
                <a:gd name="T1" fmla="*/ 0 h 31"/>
                <a:gd name="T2" fmla="*/ 0 w 22"/>
                <a:gd name="T3" fmla="*/ 0 h 31"/>
                <a:gd name="T4" fmla="*/ 0 w 22"/>
                <a:gd name="T5" fmla="*/ 31 h 31"/>
                <a:gd name="T6" fmla="*/ 22 w 22"/>
                <a:gd name="T7" fmla="*/ 31 h 31"/>
                <a:gd name="T8" fmla="*/ 22 w 22"/>
                <a:gd name="T9" fmla="*/ 26 h 31"/>
                <a:gd name="T10" fmla="*/ 5 w 22"/>
                <a:gd name="T11" fmla="*/ 26 h 31"/>
                <a:gd name="T12" fmla="*/ 5 w 22"/>
                <a:gd name="T13" fmla="*/ 0 h 31"/>
                <a:gd name="T14" fmla="*/ 5 w 22"/>
                <a:gd name="T1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" h="31">
                  <a:moveTo>
                    <a:pt x="5" y="0"/>
                  </a:moveTo>
                  <a:lnTo>
                    <a:pt x="0" y="0"/>
                  </a:lnTo>
                  <a:lnTo>
                    <a:pt x="0" y="31"/>
                  </a:lnTo>
                  <a:lnTo>
                    <a:pt x="22" y="31"/>
                  </a:lnTo>
                  <a:lnTo>
                    <a:pt x="22" y="26"/>
                  </a:lnTo>
                  <a:lnTo>
                    <a:pt x="5" y="26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3D0F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7" name="Freeform 28"/>
            <p:cNvSpPr>
              <a:spLocks/>
            </p:cNvSpPr>
            <p:nvPr/>
          </p:nvSpPr>
          <p:spPr bwMode="auto">
            <a:xfrm>
              <a:off x="6297" y="446"/>
              <a:ext cx="5" cy="31"/>
            </a:xfrm>
            <a:custGeom>
              <a:avLst/>
              <a:gdLst>
                <a:gd name="T0" fmla="*/ 0 w 5"/>
                <a:gd name="T1" fmla="*/ 31 h 31"/>
                <a:gd name="T2" fmla="*/ 5 w 5"/>
                <a:gd name="T3" fmla="*/ 31 h 31"/>
                <a:gd name="T4" fmla="*/ 5 w 5"/>
                <a:gd name="T5" fmla="*/ 0 h 31"/>
                <a:gd name="T6" fmla="*/ 0 w 5"/>
                <a:gd name="T7" fmla="*/ 0 h 31"/>
                <a:gd name="T8" fmla="*/ 0 w 5"/>
                <a:gd name="T9" fmla="*/ 31 h 31"/>
                <a:gd name="T10" fmla="*/ 0 w 5"/>
                <a:gd name="T11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31">
                  <a:moveTo>
                    <a:pt x="0" y="31"/>
                  </a:moveTo>
                  <a:lnTo>
                    <a:pt x="5" y="31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31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3D0F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8" name="Freeform 29"/>
            <p:cNvSpPr>
              <a:spLocks/>
            </p:cNvSpPr>
            <p:nvPr/>
          </p:nvSpPr>
          <p:spPr bwMode="auto">
            <a:xfrm>
              <a:off x="6309" y="446"/>
              <a:ext cx="26" cy="31"/>
            </a:xfrm>
            <a:custGeom>
              <a:avLst/>
              <a:gdLst>
                <a:gd name="T0" fmla="*/ 9 w 11"/>
                <a:gd name="T1" fmla="*/ 10 h 13"/>
                <a:gd name="T2" fmla="*/ 6 w 11"/>
                <a:gd name="T3" fmla="*/ 11 h 13"/>
                <a:gd name="T4" fmla="*/ 2 w 11"/>
                <a:gd name="T5" fmla="*/ 6 h 13"/>
                <a:gd name="T6" fmla="*/ 6 w 11"/>
                <a:gd name="T7" fmla="*/ 2 h 13"/>
                <a:gd name="T8" fmla="*/ 9 w 11"/>
                <a:gd name="T9" fmla="*/ 3 h 13"/>
                <a:gd name="T10" fmla="*/ 10 w 11"/>
                <a:gd name="T11" fmla="*/ 3 h 13"/>
                <a:gd name="T12" fmla="*/ 11 w 11"/>
                <a:gd name="T13" fmla="*/ 2 h 13"/>
                <a:gd name="T14" fmla="*/ 11 w 11"/>
                <a:gd name="T15" fmla="*/ 2 h 13"/>
                <a:gd name="T16" fmla="*/ 6 w 11"/>
                <a:gd name="T17" fmla="*/ 0 h 13"/>
                <a:gd name="T18" fmla="*/ 1 w 11"/>
                <a:gd name="T19" fmla="*/ 2 h 13"/>
                <a:gd name="T20" fmla="*/ 0 w 11"/>
                <a:gd name="T21" fmla="*/ 6 h 13"/>
                <a:gd name="T22" fmla="*/ 6 w 11"/>
                <a:gd name="T23" fmla="*/ 13 h 13"/>
                <a:gd name="T24" fmla="*/ 11 w 11"/>
                <a:gd name="T25" fmla="*/ 11 h 13"/>
                <a:gd name="T26" fmla="*/ 11 w 11"/>
                <a:gd name="T27" fmla="*/ 11 h 13"/>
                <a:gd name="T28" fmla="*/ 10 w 11"/>
                <a:gd name="T29" fmla="*/ 9 h 13"/>
                <a:gd name="T30" fmla="*/ 9 w 11"/>
                <a:gd name="T31" fmla="*/ 1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" h="13">
                  <a:moveTo>
                    <a:pt x="9" y="10"/>
                  </a:moveTo>
                  <a:cubicBezTo>
                    <a:pt x="9" y="10"/>
                    <a:pt x="7" y="11"/>
                    <a:pt x="6" y="11"/>
                  </a:cubicBezTo>
                  <a:cubicBezTo>
                    <a:pt x="3" y="11"/>
                    <a:pt x="2" y="9"/>
                    <a:pt x="2" y="6"/>
                  </a:cubicBezTo>
                  <a:cubicBezTo>
                    <a:pt x="2" y="4"/>
                    <a:pt x="3" y="2"/>
                    <a:pt x="6" y="2"/>
                  </a:cubicBezTo>
                  <a:cubicBezTo>
                    <a:pt x="7" y="2"/>
                    <a:pt x="8" y="2"/>
                    <a:pt x="9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9" y="1"/>
                    <a:pt x="8" y="0"/>
                    <a:pt x="6" y="0"/>
                  </a:cubicBezTo>
                  <a:cubicBezTo>
                    <a:pt x="4" y="0"/>
                    <a:pt x="3" y="0"/>
                    <a:pt x="1" y="2"/>
                  </a:cubicBezTo>
                  <a:cubicBezTo>
                    <a:pt x="0" y="3"/>
                    <a:pt x="0" y="5"/>
                    <a:pt x="0" y="6"/>
                  </a:cubicBezTo>
                  <a:cubicBezTo>
                    <a:pt x="0" y="10"/>
                    <a:pt x="2" y="13"/>
                    <a:pt x="6" y="13"/>
                  </a:cubicBezTo>
                  <a:cubicBezTo>
                    <a:pt x="8" y="13"/>
                    <a:pt x="10" y="12"/>
                    <a:pt x="11" y="11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9" y="10"/>
                    <a:pt x="9" y="10"/>
                    <a:pt x="9" y="10"/>
                  </a:cubicBezTo>
                  <a:close/>
                </a:path>
              </a:pathLst>
            </a:custGeom>
            <a:solidFill>
              <a:srgbClr val="3D0F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9" name="Freeform 30"/>
            <p:cNvSpPr>
              <a:spLocks/>
            </p:cNvSpPr>
            <p:nvPr/>
          </p:nvSpPr>
          <p:spPr bwMode="auto">
            <a:xfrm>
              <a:off x="6354" y="446"/>
              <a:ext cx="26" cy="31"/>
            </a:xfrm>
            <a:custGeom>
              <a:avLst/>
              <a:gdLst>
                <a:gd name="T0" fmla="*/ 9 w 11"/>
                <a:gd name="T1" fmla="*/ 8 h 13"/>
                <a:gd name="T2" fmla="*/ 5 w 11"/>
                <a:gd name="T3" fmla="*/ 11 h 13"/>
                <a:gd name="T4" fmla="*/ 2 w 11"/>
                <a:gd name="T5" fmla="*/ 8 h 13"/>
                <a:gd name="T6" fmla="*/ 2 w 11"/>
                <a:gd name="T7" fmla="*/ 0 h 13"/>
                <a:gd name="T8" fmla="*/ 0 w 11"/>
                <a:gd name="T9" fmla="*/ 0 h 13"/>
                <a:gd name="T10" fmla="*/ 0 w 11"/>
                <a:gd name="T11" fmla="*/ 8 h 13"/>
                <a:gd name="T12" fmla="*/ 5 w 11"/>
                <a:gd name="T13" fmla="*/ 13 h 13"/>
                <a:gd name="T14" fmla="*/ 11 w 11"/>
                <a:gd name="T15" fmla="*/ 8 h 13"/>
                <a:gd name="T16" fmla="*/ 11 w 11"/>
                <a:gd name="T17" fmla="*/ 0 h 13"/>
                <a:gd name="T18" fmla="*/ 9 w 11"/>
                <a:gd name="T19" fmla="*/ 0 h 13"/>
                <a:gd name="T20" fmla="*/ 9 w 11"/>
                <a:gd name="T21" fmla="*/ 8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" h="13">
                  <a:moveTo>
                    <a:pt x="9" y="8"/>
                  </a:moveTo>
                  <a:cubicBezTo>
                    <a:pt x="9" y="10"/>
                    <a:pt x="7" y="11"/>
                    <a:pt x="5" y="11"/>
                  </a:cubicBezTo>
                  <a:cubicBezTo>
                    <a:pt x="4" y="11"/>
                    <a:pt x="2" y="10"/>
                    <a:pt x="2" y="8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11"/>
                    <a:pt x="3" y="13"/>
                    <a:pt x="5" y="13"/>
                  </a:cubicBezTo>
                  <a:cubicBezTo>
                    <a:pt x="8" y="13"/>
                    <a:pt x="11" y="11"/>
                    <a:pt x="11" y="8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8"/>
                    <a:pt x="9" y="8"/>
                    <a:pt x="9" y="8"/>
                  </a:cubicBezTo>
                  <a:close/>
                </a:path>
              </a:pathLst>
            </a:custGeom>
            <a:solidFill>
              <a:srgbClr val="3D0F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0" name="Freeform 31"/>
            <p:cNvSpPr>
              <a:spLocks/>
            </p:cNvSpPr>
            <p:nvPr/>
          </p:nvSpPr>
          <p:spPr bwMode="auto">
            <a:xfrm>
              <a:off x="6387" y="446"/>
              <a:ext cx="23" cy="31"/>
            </a:xfrm>
            <a:custGeom>
              <a:avLst/>
              <a:gdLst>
                <a:gd name="T0" fmla="*/ 19 w 23"/>
                <a:gd name="T1" fmla="*/ 21 h 31"/>
                <a:gd name="T2" fmla="*/ 2 w 23"/>
                <a:gd name="T3" fmla="*/ 0 h 31"/>
                <a:gd name="T4" fmla="*/ 0 w 23"/>
                <a:gd name="T5" fmla="*/ 0 h 31"/>
                <a:gd name="T6" fmla="*/ 0 w 23"/>
                <a:gd name="T7" fmla="*/ 31 h 31"/>
                <a:gd name="T8" fmla="*/ 4 w 23"/>
                <a:gd name="T9" fmla="*/ 31 h 31"/>
                <a:gd name="T10" fmla="*/ 4 w 23"/>
                <a:gd name="T11" fmla="*/ 10 h 31"/>
                <a:gd name="T12" fmla="*/ 21 w 23"/>
                <a:gd name="T13" fmla="*/ 31 h 31"/>
                <a:gd name="T14" fmla="*/ 23 w 23"/>
                <a:gd name="T15" fmla="*/ 31 h 31"/>
                <a:gd name="T16" fmla="*/ 23 w 23"/>
                <a:gd name="T17" fmla="*/ 0 h 31"/>
                <a:gd name="T18" fmla="*/ 19 w 23"/>
                <a:gd name="T19" fmla="*/ 0 h 31"/>
                <a:gd name="T20" fmla="*/ 19 w 23"/>
                <a:gd name="T21" fmla="*/ 21 h 31"/>
                <a:gd name="T22" fmla="*/ 19 w 23"/>
                <a:gd name="T23" fmla="*/ 2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31">
                  <a:moveTo>
                    <a:pt x="19" y="21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31"/>
                  </a:lnTo>
                  <a:lnTo>
                    <a:pt x="4" y="31"/>
                  </a:lnTo>
                  <a:lnTo>
                    <a:pt x="4" y="10"/>
                  </a:lnTo>
                  <a:lnTo>
                    <a:pt x="21" y="31"/>
                  </a:lnTo>
                  <a:lnTo>
                    <a:pt x="23" y="31"/>
                  </a:lnTo>
                  <a:lnTo>
                    <a:pt x="23" y="0"/>
                  </a:lnTo>
                  <a:lnTo>
                    <a:pt x="19" y="0"/>
                  </a:lnTo>
                  <a:lnTo>
                    <a:pt x="19" y="21"/>
                  </a:lnTo>
                  <a:lnTo>
                    <a:pt x="19" y="21"/>
                  </a:lnTo>
                  <a:close/>
                </a:path>
              </a:pathLst>
            </a:custGeom>
            <a:solidFill>
              <a:srgbClr val="3D0F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1" name="Freeform 32"/>
            <p:cNvSpPr>
              <a:spLocks/>
            </p:cNvSpPr>
            <p:nvPr/>
          </p:nvSpPr>
          <p:spPr bwMode="auto">
            <a:xfrm>
              <a:off x="6420" y="446"/>
              <a:ext cx="5" cy="31"/>
            </a:xfrm>
            <a:custGeom>
              <a:avLst/>
              <a:gdLst>
                <a:gd name="T0" fmla="*/ 0 w 5"/>
                <a:gd name="T1" fmla="*/ 31 h 31"/>
                <a:gd name="T2" fmla="*/ 5 w 5"/>
                <a:gd name="T3" fmla="*/ 31 h 31"/>
                <a:gd name="T4" fmla="*/ 5 w 5"/>
                <a:gd name="T5" fmla="*/ 0 h 31"/>
                <a:gd name="T6" fmla="*/ 0 w 5"/>
                <a:gd name="T7" fmla="*/ 0 h 31"/>
                <a:gd name="T8" fmla="*/ 0 w 5"/>
                <a:gd name="T9" fmla="*/ 31 h 31"/>
                <a:gd name="T10" fmla="*/ 0 w 5"/>
                <a:gd name="T11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31">
                  <a:moveTo>
                    <a:pt x="0" y="31"/>
                  </a:moveTo>
                  <a:lnTo>
                    <a:pt x="5" y="31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31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3D0F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2" name="Freeform 33"/>
            <p:cNvSpPr>
              <a:spLocks/>
            </p:cNvSpPr>
            <p:nvPr/>
          </p:nvSpPr>
          <p:spPr bwMode="auto">
            <a:xfrm>
              <a:off x="6429" y="446"/>
              <a:ext cx="29" cy="31"/>
            </a:xfrm>
            <a:custGeom>
              <a:avLst/>
              <a:gdLst>
                <a:gd name="T0" fmla="*/ 5 w 29"/>
                <a:gd name="T1" fmla="*/ 0 h 31"/>
                <a:gd name="T2" fmla="*/ 0 w 29"/>
                <a:gd name="T3" fmla="*/ 0 h 31"/>
                <a:gd name="T4" fmla="*/ 12 w 29"/>
                <a:gd name="T5" fmla="*/ 31 h 31"/>
                <a:gd name="T6" fmla="*/ 17 w 29"/>
                <a:gd name="T7" fmla="*/ 31 h 31"/>
                <a:gd name="T8" fmla="*/ 29 w 29"/>
                <a:gd name="T9" fmla="*/ 0 h 31"/>
                <a:gd name="T10" fmla="*/ 24 w 29"/>
                <a:gd name="T11" fmla="*/ 0 h 31"/>
                <a:gd name="T12" fmla="*/ 14 w 29"/>
                <a:gd name="T13" fmla="*/ 24 h 31"/>
                <a:gd name="T14" fmla="*/ 5 w 29"/>
                <a:gd name="T15" fmla="*/ 0 h 31"/>
                <a:gd name="T16" fmla="*/ 5 w 29"/>
                <a:gd name="T17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31">
                  <a:moveTo>
                    <a:pt x="5" y="0"/>
                  </a:moveTo>
                  <a:lnTo>
                    <a:pt x="0" y="0"/>
                  </a:lnTo>
                  <a:lnTo>
                    <a:pt x="12" y="31"/>
                  </a:lnTo>
                  <a:lnTo>
                    <a:pt x="17" y="31"/>
                  </a:lnTo>
                  <a:lnTo>
                    <a:pt x="29" y="0"/>
                  </a:lnTo>
                  <a:lnTo>
                    <a:pt x="24" y="0"/>
                  </a:lnTo>
                  <a:lnTo>
                    <a:pt x="14" y="24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3D0F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3" name="Freeform 34"/>
            <p:cNvSpPr>
              <a:spLocks/>
            </p:cNvSpPr>
            <p:nvPr/>
          </p:nvSpPr>
          <p:spPr bwMode="auto">
            <a:xfrm>
              <a:off x="6462" y="446"/>
              <a:ext cx="22" cy="31"/>
            </a:xfrm>
            <a:custGeom>
              <a:avLst/>
              <a:gdLst>
                <a:gd name="T0" fmla="*/ 5 w 22"/>
                <a:gd name="T1" fmla="*/ 17 h 31"/>
                <a:gd name="T2" fmla="*/ 22 w 22"/>
                <a:gd name="T3" fmla="*/ 17 h 31"/>
                <a:gd name="T4" fmla="*/ 22 w 22"/>
                <a:gd name="T5" fmla="*/ 12 h 31"/>
                <a:gd name="T6" fmla="*/ 5 w 22"/>
                <a:gd name="T7" fmla="*/ 12 h 31"/>
                <a:gd name="T8" fmla="*/ 5 w 22"/>
                <a:gd name="T9" fmla="*/ 5 h 31"/>
                <a:gd name="T10" fmla="*/ 22 w 22"/>
                <a:gd name="T11" fmla="*/ 5 h 31"/>
                <a:gd name="T12" fmla="*/ 22 w 22"/>
                <a:gd name="T13" fmla="*/ 0 h 31"/>
                <a:gd name="T14" fmla="*/ 0 w 22"/>
                <a:gd name="T15" fmla="*/ 0 h 31"/>
                <a:gd name="T16" fmla="*/ 0 w 22"/>
                <a:gd name="T17" fmla="*/ 31 h 31"/>
                <a:gd name="T18" fmla="*/ 22 w 22"/>
                <a:gd name="T19" fmla="*/ 31 h 31"/>
                <a:gd name="T20" fmla="*/ 22 w 22"/>
                <a:gd name="T21" fmla="*/ 26 h 31"/>
                <a:gd name="T22" fmla="*/ 5 w 22"/>
                <a:gd name="T23" fmla="*/ 26 h 31"/>
                <a:gd name="T24" fmla="*/ 5 w 22"/>
                <a:gd name="T25" fmla="*/ 17 h 31"/>
                <a:gd name="T26" fmla="*/ 5 w 22"/>
                <a:gd name="T27" fmla="*/ 1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" h="31">
                  <a:moveTo>
                    <a:pt x="5" y="17"/>
                  </a:moveTo>
                  <a:lnTo>
                    <a:pt x="22" y="17"/>
                  </a:lnTo>
                  <a:lnTo>
                    <a:pt x="22" y="12"/>
                  </a:lnTo>
                  <a:lnTo>
                    <a:pt x="5" y="12"/>
                  </a:lnTo>
                  <a:lnTo>
                    <a:pt x="5" y="5"/>
                  </a:lnTo>
                  <a:lnTo>
                    <a:pt x="22" y="5"/>
                  </a:lnTo>
                  <a:lnTo>
                    <a:pt x="22" y="0"/>
                  </a:lnTo>
                  <a:lnTo>
                    <a:pt x="0" y="0"/>
                  </a:lnTo>
                  <a:lnTo>
                    <a:pt x="0" y="31"/>
                  </a:lnTo>
                  <a:lnTo>
                    <a:pt x="22" y="31"/>
                  </a:lnTo>
                  <a:lnTo>
                    <a:pt x="22" y="26"/>
                  </a:lnTo>
                  <a:lnTo>
                    <a:pt x="5" y="26"/>
                  </a:lnTo>
                  <a:lnTo>
                    <a:pt x="5" y="17"/>
                  </a:lnTo>
                  <a:lnTo>
                    <a:pt x="5" y="17"/>
                  </a:lnTo>
                  <a:close/>
                </a:path>
              </a:pathLst>
            </a:custGeom>
            <a:solidFill>
              <a:srgbClr val="3D0F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4" name="Freeform 35"/>
            <p:cNvSpPr>
              <a:spLocks noEditPoints="1"/>
            </p:cNvSpPr>
            <p:nvPr/>
          </p:nvSpPr>
          <p:spPr bwMode="auto">
            <a:xfrm>
              <a:off x="6491" y="446"/>
              <a:ext cx="26" cy="31"/>
            </a:xfrm>
            <a:custGeom>
              <a:avLst/>
              <a:gdLst>
                <a:gd name="T0" fmla="*/ 10 w 11"/>
                <a:gd name="T1" fmla="*/ 4 h 13"/>
                <a:gd name="T2" fmla="*/ 6 w 11"/>
                <a:gd name="T3" fmla="*/ 0 h 13"/>
                <a:gd name="T4" fmla="*/ 0 w 11"/>
                <a:gd name="T5" fmla="*/ 0 h 13"/>
                <a:gd name="T6" fmla="*/ 0 w 11"/>
                <a:gd name="T7" fmla="*/ 13 h 13"/>
                <a:gd name="T8" fmla="*/ 2 w 11"/>
                <a:gd name="T9" fmla="*/ 13 h 13"/>
                <a:gd name="T10" fmla="*/ 2 w 11"/>
                <a:gd name="T11" fmla="*/ 8 h 13"/>
                <a:gd name="T12" fmla="*/ 4 w 11"/>
                <a:gd name="T13" fmla="*/ 8 h 13"/>
                <a:gd name="T14" fmla="*/ 8 w 11"/>
                <a:gd name="T15" fmla="*/ 13 h 13"/>
                <a:gd name="T16" fmla="*/ 11 w 11"/>
                <a:gd name="T17" fmla="*/ 13 h 13"/>
                <a:gd name="T18" fmla="*/ 7 w 11"/>
                <a:gd name="T19" fmla="*/ 8 h 13"/>
                <a:gd name="T20" fmla="*/ 10 w 11"/>
                <a:gd name="T21" fmla="*/ 4 h 13"/>
                <a:gd name="T22" fmla="*/ 2 w 11"/>
                <a:gd name="T23" fmla="*/ 2 h 13"/>
                <a:gd name="T24" fmla="*/ 6 w 11"/>
                <a:gd name="T25" fmla="*/ 2 h 13"/>
                <a:gd name="T26" fmla="*/ 8 w 11"/>
                <a:gd name="T27" fmla="*/ 4 h 13"/>
                <a:gd name="T28" fmla="*/ 6 w 11"/>
                <a:gd name="T29" fmla="*/ 6 h 13"/>
                <a:gd name="T30" fmla="*/ 2 w 11"/>
                <a:gd name="T31" fmla="*/ 6 h 13"/>
                <a:gd name="T32" fmla="*/ 2 w 11"/>
                <a:gd name="T33" fmla="*/ 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" h="13">
                  <a:moveTo>
                    <a:pt x="10" y="4"/>
                  </a:moveTo>
                  <a:cubicBezTo>
                    <a:pt x="10" y="2"/>
                    <a:pt x="9" y="0"/>
                    <a:pt x="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9" y="8"/>
                    <a:pt x="10" y="6"/>
                    <a:pt x="10" y="4"/>
                  </a:cubicBezTo>
                  <a:close/>
                  <a:moveTo>
                    <a:pt x="2" y="2"/>
                  </a:moveTo>
                  <a:cubicBezTo>
                    <a:pt x="6" y="2"/>
                    <a:pt x="6" y="2"/>
                    <a:pt x="6" y="2"/>
                  </a:cubicBezTo>
                  <a:cubicBezTo>
                    <a:pt x="7" y="2"/>
                    <a:pt x="8" y="3"/>
                    <a:pt x="8" y="4"/>
                  </a:cubicBezTo>
                  <a:cubicBezTo>
                    <a:pt x="8" y="5"/>
                    <a:pt x="7" y="6"/>
                    <a:pt x="6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2"/>
                    <a:pt x="2" y="2"/>
                    <a:pt x="2" y="2"/>
                  </a:cubicBezTo>
                  <a:close/>
                </a:path>
              </a:pathLst>
            </a:custGeom>
            <a:solidFill>
              <a:srgbClr val="3D0F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5" name="Freeform 36"/>
            <p:cNvSpPr>
              <a:spLocks/>
            </p:cNvSpPr>
            <p:nvPr/>
          </p:nvSpPr>
          <p:spPr bwMode="auto">
            <a:xfrm>
              <a:off x="6519" y="446"/>
              <a:ext cx="24" cy="31"/>
            </a:xfrm>
            <a:custGeom>
              <a:avLst/>
              <a:gdLst>
                <a:gd name="T0" fmla="*/ 5 w 10"/>
                <a:gd name="T1" fmla="*/ 5 h 13"/>
                <a:gd name="T2" fmla="*/ 2 w 10"/>
                <a:gd name="T3" fmla="*/ 3 h 13"/>
                <a:gd name="T4" fmla="*/ 5 w 10"/>
                <a:gd name="T5" fmla="*/ 2 h 13"/>
                <a:gd name="T6" fmla="*/ 8 w 10"/>
                <a:gd name="T7" fmla="*/ 3 h 13"/>
                <a:gd name="T8" fmla="*/ 9 w 10"/>
                <a:gd name="T9" fmla="*/ 3 h 13"/>
                <a:gd name="T10" fmla="*/ 10 w 10"/>
                <a:gd name="T11" fmla="*/ 2 h 13"/>
                <a:gd name="T12" fmla="*/ 10 w 10"/>
                <a:gd name="T13" fmla="*/ 2 h 13"/>
                <a:gd name="T14" fmla="*/ 5 w 10"/>
                <a:gd name="T15" fmla="*/ 0 h 13"/>
                <a:gd name="T16" fmla="*/ 1 w 10"/>
                <a:gd name="T17" fmla="*/ 1 h 13"/>
                <a:gd name="T18" fmla="*/ 0 w 10"/>
                <a:gd name="T19" fmla="*/ 3 h 13"/>
                <a:gd name="T20" fmla="*/ 5 w 10"/>
                <a:gd name="T21" fmla="*/ 7 h 13"/>
                <a:gd name="T22" fmla="*/ 8 w 10"/>
                <a:gd name="T23" fmla="*/ 9 h 13"/>
                <a:gd name="T24" fmla="*/ 5 w 10"/>
                <a:gd name="T25" fmla="*/ 11 h 13"/>
                <a:gd name="T26" fmla="*/ 2 w 10"/>
                <a:gd name="T27" fmla="*/ 9 h 13"/>
                <a:gd name="T28" fmla="*/ 1 w 10"/>
                <a:gd name="T29" fmla="*/ 9 h 13"/>
                <a:gd name="T30" fmla="*/ 0 w 10"/>
                <a:gd name="T31" fmla="*/ 10 h 13"/>
                <a:gd name="T32" fmla="*/ 0 w 10"/>
                <a:gd name="T33" fmla="*/ 10 h 13"/>
                <a:gd name="T34" fmla="*/ 5 w 10"/>
                <a:gd name="T35" fmla="*/ 13 h 13"/>
                <a:gd name="T36" fmla="*/ 10 w 10"/>
                <a:gd name="T37" fmla="*/ 9 h 13"/>
                <a:gd name="T38" fmla="*/ 5 w 10"/>
                <a:gd name="T39" fmla="*/ 5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" h="13">
                  <a:moveTo>
                    <a:pt x="5" y="5"/>
                  </a:moveTo>
                  <a:cubicBezTo>
                    <a:pt x="4" y="5"/>
                    <a:pt x="2" y="5"/>
                    <a:pt x="2" y="3"/>
                  </a:cubicBezTo>
                  <a:cubicBezTo>
                    <a:pt x="2" y="2"/>
                    <a:pt x="4" y="2"/>
                    <a:pt x="5" y="2"/>
                  </a:cubicBezTo>
                  <a:cubicBezTo>
                    <a:pt x="7" y="2"/>
                    <a:pt x="8" y="2"/>
                    <a:pt x="8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9" y="1"/>
                    <a:pt x="7" y="0"/>
                    <a:pt x="5" y="0"/>
                  </a:cubicBezTo>
                  <a:cubicBezTo>
                    <a:pt x="4" y="0"/>
                    <a:pt x="2" y="0"/>
                    <a:pt x="1" y="1"/>
                  </a:cubicBezTo>
                  <a:cubicBezTo>
                    <a:pt x="1" y="2"/>
                    <a:pt x="0" y="3"/>
                    <a:pt x="0" y="3"/>
                  </a:cubicBezTo>
                  <a:cubicBezTo>
                    <a:pt x="0" y="6"/>
                    <a:pt x="3" y="7"/>
                    <a:pt x="5" y="7"/>
                  </a:cubicBezTo>
                  <a:cubicBezTo>
                    <a:pt x="7" y="7"/>
                    <a:pt x="8" y="8"/>
                    <a:pt x="8" y="9"/>
                  </a:cubicBezTo>
                  <a:cubicBezTo>
                    <a:pt x="8" y="11"/>
                    <a:pt x="6" y="11"/>
                    <a:pt x="5" y="11"/>
                  </a:cubicBezTo>
                  <a:cubicBezTo>
                    <a:pt x="4" y="11"/>
                    <a:pt x="2" y="11"/>
                    <a:pt x="2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1" y="12"/>
                    <a:pt x="3" y="13"/>
                    <a:pt x="5" y="13"/>
                  </a:cubicBezTo>
                  <a:cubicBezTo>
                    <a:pt x="8" y="13"/>
                    <a:pt x="10" y="12"/>
                    <a:pt x="10" y="9"/>
                  </a:cubicBezTo>
                  <a:cubicBezTo>
                    <a:pt x="10" y="6"/>
                    <a:pt x="8" y="6"/>
                    <a:pt x="5" y="5"/>
                  </a:cubicBezTo>
                  <a:close/>
                </a:path>
              </a:pathLst>
            </a:custGeom>
            <a:solidFill>
              <a:srgbClr val="3D0F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6" name="Freeform 37"/>
            <p:cNvSpPr>
              <a:spLocks/>
            </p:cNvSpPr>
            <p:nvPr/>
          </p:nvSpPr>
          <p:spPr bwMode="auto">
            <a:xfrm>
              <a:off x="6550" y="446"/>
              <a:ext cx="5" cy="31"/>
            </a:xfrm>
            <a:custGeom>
              <a:avLst/>
              <a:gdLst>
                <a:gd name="T0" fmla="*/ 0 w 5"/>
                <a:gd name="T1" fmla="*/ 31 h 31"/>
                <a:gd name="T2" fmla="*/ 5 w 5"/>
                <a:gd name="T3" fmla="*/ 31 h 31"/>
                <a:gd name="T4" fmla="*/ 5 w 5"/>
                <a:gd name="T5" fmla="*/ 0 h 31"/>
                <a:gd name="T6" fmla="*/ 0 w 5"/>
                <a:gd name="T7" fmla="*/ 0 h 31"/>
                <a:gd name="T8" fmla="*/ 0 w 5"/>
                <a:gd name="T9" fmla="*/ 31 h 31"/>
                <a:gd name="T10" fmla="*/ 0 w 5"/>
                <a:gd name="T11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31">
                  <a:moveTo>
                    <a:pt x="0" y="31"/>
                  </a:moveTo>
                  <a:lnTo>
                    <a:pt x="5" y="31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31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3D0F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7" name="Freeform 38"/>
            <p:cNvSpPr>
              <a:spLocks/>
            </p:cNvSpPr>
            <p:nvPr/>
          </p:nvSpPr>
          <p:spPr bwMode="auto">
            <a:xfrm>
              <a:off x="6559" y="446"/>
              <a:ext cx="50" cy="31"/>
            </a:xfrm>
            <a:custGeom>
              <a:avLst/>
              <a:gdLst>
                <a:gd name="T0" fmla="*/ 29 w 50"/>
                <a:gd name="T1" fmla="*/ 0 h 31"/>
                <a:gd name="T2" fmla="*/ 0 w 50"/>
                <a:gd name="T3" fmla="*/ 0 h 31"/>
                <a:gd name="T4" fmla="*/ 0 w 50"/>
                <a:gd name="T5" fmla="*/ 5 h 31"/>
                <a:gd name="T6" fmla="*/ 10 w 50"/>
                <a:gd name="T7" fmla="*/ 5 h 31"/>
                <a:gd name="T8" fmla="*/ 10 w 50"/>
                <a:gd name="T9" fmla="*/ 31 h 31"/>
                <a:gd name="T10" fmla="*/ 15 w 50"/>
                <a:gd name="T11" fmla="*/ 31 h 31"/>
                <a:gd name="T12" fmla="*/ 15 w 50"/>
                <a:gd name="T13" fmla="*/ 5 h 31"/>
                <a:gd name="T14" fmla="*/ 24 w 50"/>
                <a:gd name="T15" fmla="*/ 5 h 31"/>
                <a:gd name="T16" fmla="*/ 33 w 50"/>
                <a:gd name="T17" fmla="*/ 19 h 31"/>
                <a:gd name="T18" fmla="*/ 33 w 50"/>
                <a:gd name="T19" fmla="*/ 31 h 31"/>
                <a:gd name="T20" fmla="*/ 38 w 50"/>
                <a:gd name="T21" fmla="*/ 31 h 31"/>
                <a:gd name="T22" fmla="*/ 38 w 50"/>
                <a:gd name="T23" fmla="*/ 19 h 31"/>
                <a:gd name="T24" fmla="*/ 50 w 50"/>
                <a:gd name="T25" fmla="*/ 3 h 31"/>
                <a:gd name="T26" fmla="*/ 50 w 50"/>
                <a:gd name="T27" fmla="*/ 0 h 31"/>
                <a:gd name="T28" fmla="*/ 50 w 50"/>
                <a:gd name="T29" fmla="*/ 0 h 31"/>
                <a:gd name="T30" fmla="*/ 45 w 50"/>
                <a:gd name="T31" fmla="*/ 0 h 31"/>
                <a:gd name="T32" fmla="*/ 36 w 50"/>
                <a:gd name="T33" fmla="*/ 14 h 31"/>
                <a:gd name="T34" fmla="*/ 29 w 50"/>
                <a:gd name="T35" fmla="*/ 0 h 31"/>
                <a:gd name="T36" fmla="*/ 29 w 50"/>
                <a:gd name="T37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0" h="31">
                  <a:moveTo>
                    <a:pt x="29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10" y="5"/>
                  </a:lnTo>
                  <a:lnTo>
                    <a:pt x="10" y="31"/>
                  </a:lnTo>
                  <a:lnTo>
                    <a:pt x="15" y="31"/>
                  </a:lnTo>
                  <a:lnTo>
                    <a:pt x="15" y="5"/>
                  </a:lnTo>
                  <a:lnTo>
                    <a:pt x="24" y="5"/>
                  </a:lnTo>
                  <a:lnTo>
                    <a:pt x="33" y="19"/>
                  </a:lnTo>
                  <a:lnTo>
                    <a:pt x="33" y="31"/>
                  </a:lnTo>
                  <a:lnTo>
                    <a:pt x="38" y="31"/>
                  </a:lnTo>
                  <a:lnTo>
                    <a:pt x="38" y="19"/>
                  </a:lnTo>
                  <a:lnTo>
                    <a:pt x="50" y="3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45" y="0"/>
                  </a:lnTo>
                  <a:lnTo>
                    <a:pt x="36" y="14"/>
                  </a:lnTo>
                  <a:lnTo>
                    <a:pt x="29" y="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3D0F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8" name="Freeform 39"/>
            <p:cNvSpPr>
              <a:spLocks/>
            </p:cNvSpPr>
            <p:nvPr/>
          </p:nvSpPr>
          <p:spPr bwMode="auto">
            <a:xfrm>
              <a:off x="6443" y="200"/>
              <a:ext cx="166" cy="211"/>
            </a:xfrm>
            <a:custGeom>
              <a:avLst/>
              <a:gdLst>
                <a:gd name="T0" fmla="*/ 70 w 70"/>
                <a:gd name="T1" fmla="*/ 0 h 89"/>
                <a:gd name="T2" fmla="*/ 70 w 70"/>
                <a:gd name="T3" fmla="*/ 55 h 89"/>
                <a:gd name="T4" fmla="*/ 37 w 70"/>
                <a:gd name="T5" fmla="*/ 89 h 89"/>
                <a:gd name="T6" fmla="*/ 0 w 70"/>
                <a:gd name="T7" fmla="*/ 55 h 89"/>
                <a:gd name="T8" fmla="*/ 0 w 70"/>
                <a:gd name="T9" fmla="*/ 0 h 89"/>
                <a:gd name="T10" fmla="*/ 16 w 70"/>
                <a:gd name="T11" fmla="*/ 0 h 89"/>
                <a:gd name="T12" fmla="*/ 16 w 70"/>
                <a:gd name="T13" fmla="*/ 56 h 89"/>
                <a:gd name="T14" fmla="*/ 38 w 70"/>
                <a:gd name="T15" fmla="*/ 81 h 89"/>
                <a:gd name="T16" fmla="*/ 60 w 70"/>
                <a:gd name="T17" fmla="*/ 56 h 89"/>
                <a:gd name="T18" fmla="*/ 60 w 70"/>
                <a:gd name="T19" fmla="*/ 0 h 89"/>
                <a:gd name="T20" fmla="*/ 70 w 70"/>
                <a:gd name="T21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89">
                  <a:moveTo>
                    <a:pt x="70" y="0"/>
                  </a:moveTo>
                  <a:cubicBezTo>
                    <a:pt x="70" y="55"/>
                    <a:pt x="70" y="55"/>
                    <a:pt x="70" y="55"/>
                  </a:cubicBezTo>
                  <a:cubicBezTo>
                    <a:pt x="70" y="84"/>
                    <a:pt x="47" y="89"/>
                    <a:pt x="37" y="89"/>
                  </a:cubicBezTo>
                  <a:cubicBezTo>
                    <a:pt x="19" y="89"/>
                    <a:pt x="0" y="83"/>
                    <a:pt x="0" y="5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56"/>
                    <a:pt x="16" y="56"/>
                    <a:pt x="16" y="56"/>
                  </a:cubicBezTo>
                  <a:cubicBezTo>
                    <a:pt x="16" y="72"/>
                    <a:pt x="24" y="81"/>
                    <a:pt x="38" y="81"/>
                  </a:cubicBezTo>
                  <a:cubicBezTo>
                    <a:pt x="50" y="81"/>
                    <a:pt x="60" y="73"/>
                    <a:pt x="60" y="56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70" y="0"/>
                    <a:pt x="70" y="0"/>
                    <a:pt x="70" y="0"/>
                  </a:cubicBezTo>
                  <a:close/>
                </a:path>
              </a:pathLst>
            </a:custGeom>
            <a:solidFill>
              <a:srgbClr val="3D0F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9" name="Freeform 40"/>
            <p:cNvSpPr>
              <a:spLocks/>
            </p:cNvSpPr>
            <p:nvPr/>
          </p:nvSpPr>
          <p:spPr bwMode="auto">
            <a:xfrm>
              <a:off x="6219" y="198"/>
              <a:ext cx="194" cy="213"/>
            </a:xfrm>
            <a:custGeom>
              <a:avLst/>
              <a:gdLst>
                <a:gd name="T0" fmla="*/ 47 w 82"/>
                <a:gd name="T1" fmla="*/ 90 h 90"/>
                <a:gd name="T2" fmla="*/ 0 w 82"/>
                <a:gd name="T3" fmla="*/ 46 h 90"/>
                <a:gd name="T4" fmla="*/ 49 w 82"/>
                <a:gd name="T5" fmla="*/ 0 h 90"/>
                <a:gd name="T6" fmla="*/ 75 w 82"/>
                <a:gd name="T7" fmla="*/ 10 h 90"/>
                <a:gd name="T8" fmla="*/ 82 w 82"/>
                <a:gd name="T9" fmla="*/ 21 h 90"/>
                <a:gd name="T10" fmla="*/ 73 w 82"/>
                <a:gd name="T11" fmla="*/ 30 h 90"/>
                <a:gd name="T12" fmla="*/ 64 w 82"/>
                <a:gd name="T13" fmla="*/ 21 h 90"/>
                <a:gd name="T14" fmla="*/ 67 w 82"/>
                <a:gd name="T15" fmla="*/ 15 h 90"/>
                <a:gd name="T16" fmla="*/ 49 w 82"/>
                <a:gd name="T17" fmla="*/ 8 h 90"/>
                <a:gd name="T18" fmla="*/ 16 w 82"/>
                <a:gd name="T19" fmla="*/ 45 h 90"/>
                <a:gd name="T20" fmla="*/ 51 w 82"/>
                <a:gd name="T21" fmla="*/ 83 h 90"/>
                <a:gd name="T22" fmla="*/ 79 w 82"/>
                <a:gd name="T23" fmla="*/ 72 h 90"/>
                <a:gd name="T24" fmla="*/ 82 w 82"/>
                <a:gd name="T25" fmla="*/ 76 h 90"/>
                <a:gd name="T26" fmla="*/ 47 w 82"/>
                <a:gd name="T27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2" h="90">
                  <a:moveTo>
                    <a:pt x="47" y="90"/>
                  </a:moveTo>
                  <a:cubicBezTo>
                    <a:pt x="18" y="90"/>
                    <a:pt x="0" y="70"/>
                    <a:pt x="0" y="46"/>
                  </a:cubicBezTo>
                  <a:cubicBezTo>
                    <a:pt x="0" y="22"/>
                    <a:pt x="19" y="0"/>
                    <a:pt x="49" y="0"/>
                  </a:cubicBezTo>
                  <a:cubicBezTo>
                    <a:pt x="57" y="0"/>
                    <a:pt x="68" y="3"/>
                    <a:pt x="75" y="10"/>
                  </a:cubicBezTo>
                  <a:cubicBezTo>
                    <a:pt x="79" y="13"/>
                    <a:pt x="82" y="17"/>
                    <a:pt x="82" y="21"/>
                  </a:cubicBezTo>
                  <a:cubicBezTo>
                    <a:pt x="82" y="26"/>
                    <a:pt x="78" y="30"/>
                    <a:pt x="73" y="30"/>
                  </a:cubicBezTo>
                  <a:cubicBezTo>
                    <a:pt x="68" y="30"/>
                    <a:pt x="64" y="26"/>
                    <a:pt x="64" y="21"/>
                  </a:cubicBezTo>
                  <a:cubicBezTo>
                    <a:pt x="64" y="19"/>
                    <a:pt x="65" y="17"/>
                    <a:pt x="67" y="15"/>
                  </a:cubicBezTo>
                  <a:cubicBezTo>
                    <a:pt x="63" y="10"/>
                    <a:pt x="55" y="8"/>
                    <a:pt x="49" y="8"/>
                  </a:cubicBezTo>
                  <a:cubicBezTo>
                    <a:pt x="28" y="8"/>
                    <a:pt x="16" y="27"/>
                    <a:pt x="16" y="45"/>
                  </a:cubicBezTo>
                  <a:cubicBezTo>
                    <a:pt x="16" y="65"/>
                    <a:pt x="30" y="83"/>
                    <a:pt x="51" y="83"/>
                  </a:cubicBezTo>
                  <a:cubicBezTo>
                    <a:pt x="61" y="83"/>
                    <a:pt x="70" y="78"/>
                    <a:pt x="79" y="72"/>
                  </a:cubicBezTo>
                  <a:cubicBezTo>
                    <a:pt x="82" y="76"/>
                    <a:pt x="82" y="76"/>
                    <a:pt x="82" y="76"/>
                  </a:cubicBezTo>
                  <a:cubicBezTo>
                    <a:pt x="73" y="86"/>
                    <a:pt x="59" y="90"/>
                    <a:pt x="47" y="90"/>
                  </a:cubicBezTo>
                  <a:close/>
                </a:path>
              </a:pathLst>
            </a:custGeom>
            <a:solidFill>
              <a:srgbClr val="3D0F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0" name="Freeform 41"/>
            <p:cNvSpPr>
              <a:spLocks noEditPoints="1"/>
            </p:cNvSpPr>
            <p:nvPr/>
          </p:nvSpPr>
          <p:spPr bwMode="auto">
            <a:xfrm>
              <a:off x="6027" y="200"/>
              <a:ext cx="189" cy="208"/>
            </a:xfrm>
            <a:custGeom>
              <a:avLst/>
              <a:gdLst>
                <a:gd name="T0" fmla="*/ 149 w 189"/>
                <a:gd name="T1" fmla="*/ 206 h 208"/>
                <a:gd name="T2" fmla="*/ 189 w 189"/>
                <a:gd name="T3" fmla="*/ 206 h 208"/>
                <a:gd name="T4" fmla="*/ 109 w 189"/>
                <a:gd name="T5" fmla="*/ 0 h 208"/>
                <a:gd name="T6" fmla="*/ 78 w 189"/>
                <a:gd name="T7" fmla="*/ 0 h 208"/>
                <a:gd name="T8" fmla="*/ 0 w 189"/>
                <a:gd name="T9" fmla="*/ 208 h 208"/>
                <a:gd name="T10" fmla="*/ 22 w 189"/>
                <a:gd name="T11" fmla="*/ 208 h 208"/>
                <a:gd name="T12" fmla="*/ 43 w 189"/>
                <a:gd name="T13" fmla="*/ 147 h 208"/>
                <a:gd name="T14" fmla="*/ 128 w 189"/>
                <a:gd name="T15" fmla="*/ 147 h 208"/>
                <a:gd name="T16" fmla="*/ 149 w 189"/>
                <a:gd name="T17" fmla="*/ 206 h 208"/>
                <a:gd name="T18" fmla="*/ 149 w 189"/>
                <a:gd name="T19" fmla="*/ 206 h 208"/>
                <a:gd name="T20" fmla="*/ 50 w 189"/>
                <a:gd name="T21" fmla="*/ 130 h 208"/>
                <a:gd name="T22" fmla="*/ 85 w 189"/>
                <a:gd name="T23" fmla="*/ 33 h 208"/>
                <a:gd name="T24" fmla="*/ 121 w 189"/>
                <a:gd name="T25" fmla="*/ 130 h 208"/>
                <a:gd name="T26" fmla="*/ 50 w 189"/>
                <a:gd name="T27" fmla="*/ 130 h 208"/>
                <a:gd name="T28" fmla="*/ 50 w 189"/>
                <a:gd name="T29" fmla="*/ 130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9" h="208">
                  <a:moveTo>
                    <a:pt x="149" y="206"/>
                  </a:moveTo>
                  <a:lnTo>
                    <a:pt x="189" y="206"/>
                  </a:lnTo>
                  <a:lnTo>
                    <a:pt x="109" y="0"/>
                  </a:lnTo>
                  <a:lnTo>
                    <a:pt x="78" y="0"/>
                  </a:lnTo>
                  <a:lnTo>
                    <a:pt x="0" y="208"/>
                  </a:lnTo>
                  <a:lnTo>
                    <a:pt x="22" y="208"/>
                  </a:lnTo>
                  <a:lnTo>
                    <a:pt x="43" y="147"/>
                  </a:lnTo>
                  <a:lnTo>
                    <a:pt x="128" y="147"/>
                  </a:lnTo>
                  <a:lnTo>
                    <a:pt x="149" y="206"/>
                  </a:lnTo>
                  <a:lnTo>
                    <a:pt x="149" y="206"/>
                  </a:lnTo>
                  <a:close/>
                  <a:moveTo>
                    <a:pt x="50" y="130"/>
                  </a:moveTo>
                  <a:lnTo>
                    <a:pt x="85" y="33"/>
                  </a:lnTo>
                  <a:lnTo>
                    <a:pt x="121" y="130"/>
                  </a:lnTo>
                  <a:lnTo>
                    <a:pt x="50" y="130"/>
                  </a:lnTo>
                  <a:lnTo>
                    <a:pt x="50" y="130"/>
                  </a:lnTo>
                  <a:close/>
                </a:path>
              </a:pathLst>
            </a:custGeom>
            <a:solidFill>
              <a:srgbClr val="3D0F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587829" y="6510471"/>
            <a:ext cx="445634" cy="246221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algn="l">
              <a:defRPr sz="1000">
                <a:solidFill>
                  <a:srgbClr val="3D393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E342156-855A-4B6E-A71F-7B89E5399B5E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  <p:sp>
        <p:nvSpPr>
          <p:cNvPr id="48" name="Title 1"/>
          <p:cNvSpPr>
            <a:spLocks noGrp="1"/>
          </p:cNvSpPr>
          <p:nvPr>
            <p:ph type="title" hasCustomPrompt="1"/>
          </p:nvPr>
        </p:nvSpPr>
        <p:spPr>
          <a:xfrm>
            <a:off x="587829" y="699121"/>
            <a:ext cx="9588284" cy="493981"/>
          </a:xfrm>
        </p:spPr>
        <p:txBody>
          <a:bodyPr>
            <a:spAutoFit/>
          </a:bodyPr>
          <a:lstStyle>
            <a:lvl1pPr>
              <a:defRPr sz="2900" b="1">
                <a:solidFill>
                  <a:srgbClr val="3D393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Heading</a:t>
            </a:r>
            <a:endParaRPr lang="en-AU" dirty="0"/>
          </a:p>
        </p:txBody>
      </p:sp>
      <p:sp>
        <p:nvSpPr>
          <p:cNvPr id="49" name="Text Placeholder 45"/>
          <p:cNvSpPr>
            <a:spLocks noGrp="1"/>
          </p:cNvSpPr>
          <p:nvPr>
            <p:ph type="body" sz="quarter" idx="13" hasCustomPrompt="1"/>
          </p:nvPr>
        </p:nvSpPr>
        <p:spPr>
          <a:xfrm>
            <a:off x="587829" y="1294276"/>
            <a:ext cx="9588284" cy="449716"/>
          </a:xfrm>
        </p:spPr>
        <p:txBody>
          <a:bodyPr anchor="ctr">
            <a:noAutofit/>
          </a:bodyPr>
          <a:lstStyle>
            <a:lvl1pPr marL="0" indent="0">
              <a:buNone/>
              <a:defRPr sz="2700">
                <a:solidFill>
                  <a:srgbClr val="3D393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AU" dirty="0"/>
              <a:t>Sub Title</a:t>
            </a:r>
          </a:p>
        </p:txBody>
      </p:sp>
      <p:sp>
        <p:nvSpPr>
          <p:cNvPr id="50" name="Text Placeholder 47"/>
          <p:cNvSpPr>
            <a:spLocks noGrp="1"/>
          </p:cNvSpPr>
          <p:nvPr>
            <p:ph type="body" sz="quarter" idx="14" hasCustomPrompt="1"/>
          </p:nvPr>
        </p:nvSpPr>
        <p:spPr>
          <a:xfrm>
            <a:off x="587829" y="2327234"/>
            <a:ext cx="10517716" cy="359681"/>
          </a:xfrm>
        </p:spPr>
        <p:txBody>
          <a:bodyPr anchor="ctr">
            <a:noAutofit/>
          </a:bodyPr>
          <a:lstStyle>
            <a:lvl1pPr marL="0" indent="0">
              <a:buNone/>
              <a:defRPr sz="2000" b="1" baseline="0">
                <a:solidFill>
                  <a:srgbClr val="3D393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AU" dirty="0"/>
              <a:t>Sub heading</a:t>
            </a:r>
          </a:p>
        </p:txBody>
      </p:sp>
      <p:sp>
        <p:nvSpPr>
          <p:cNvPr id="51" name="Text Placeholder 49"/>
          <p:cNvSpPr>
            <a:spLocks noGrp="1"/>
          </p:cNvSpPr>
          <p:nvPr>
            <p:ph type="body" sz="quarter" idx="15" hasCustomPrompt="1"/>
          </p:nvPr>
        </p:nvSpPr>
        <p:spPr>
          <a:xfrm>
            <a:off x="587829" y="2692472"/>
            <a:ext cx="10517717" cy="3095510"/>
          </a:xfrm>
        </p:spPr>
        <p:txBody>
          <a:bodyPr>
            <a:normAutofit/>
          </a:bodyPr>
          <a:lstStyle>
            <a:lvl1pPr marL="0" indent="0">
              <a:buNone/>
              <a:defRPr sz="1900">
                <a:solidFill>
                  <a:srgbClr val="3D393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AU" dirty="0"/>
              <a:t>Body</a:t>
            </a:r>
          </a:p>
        </p:txBody>
      </p:sp>
    </p:spTree>
    <p:extLst>
      <p:ext uri="{BB962C8B-B14F-4D97-AF65-F5344CB8AC3E}">
        <p14:creationId xmlns:p14="http://schemas.microsoft.com/office/powerpoint/2010/main" val="12616732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lain White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3"/>
          <p:cNvSpPr>
            <a:spLocks noChangeAspect="1" noChangeArrowheads="1" noTextEdit="1"/>
          </p:cNvSpPr>
          <p:nvPr/>
        </p:nvSpPr>
        <p:spPr bwMode="auto">
          <a:xfrm>
            <a:off x="0" y="-9526"/>
            <a:ext cx="12192000" cy="687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Freeform 6"/>
          <p:cNvSpPr>
            <a:spLocks/>
          </p:cNvSpPr>
          <p:nvPr/>
        </p:nvSpPr>
        <p:spPr bwMode="auto">
          <a:xfrm>
            <a:off x="0" y="-5945"/>
            <a:ext cx="6574012" cy="488754"/>
          </a:xfrm>
          <a:custGeom>
            <a:avLst/>
            <a:gdLst>
              <a:gd name="T0" fmla="*/ 0 w 3672"/>
              <a:gd name="T1" fmla="*/ 0 h 273"/>
              <a:gd name="T2" fmla="*/ 0 w 3672"/>
              <a:gd name="T3" fmla="*/ 273 h 273"/>
              <a:gd name="T4" fmla="*/ 3405 w 3672"/>
              <a:gd name="T5" fmla="*/ 273 h 273"/>
              <a:gd name="T6" fmla="*/ 3672 w 3672"/>
              <a:gd name="T7" fmla="*/ 0 h 273"/>
              <a:gd name="T8" fmla="*/ 0 w 3672"/>
              <a:gd name="T9" fmla="*/ 0 h 2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672" h="273">
                <a:moveTo>
                  <a:pt x="0" y="0"/>
                </a:moveTo>
                <a:lnTo>
                  <a:pt x="0" y="273"/>
                </a:lnTo>
                <a:lnTo>
                  <a:pt x="3405" y="273"/>
                </a:lnTo>
                <a:lnTo>
                  <a:pt x="367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Freeform 8"/>
          <p:cNvSpPr>
            <a:spLocks/>
          </p:cNvSpPr>
          <p:nvPr/>
        </p:nvSpPr>
        <p:spPr bwMode="auto">
          <a:xfrm>
            <a:off x="6096000" y="6380085"/>
            <a:ext cx="6096000" cy="483383"/>
          </a:xfrm>
          <a:custGeom>
            <a:avLst/>
            <a:gdLst>
              <a:gd name="T0" fmla="*/ 3405 w 3405"/>
              <a:gd name="T1" fmla="*/ 270 h 270"/>
              <a:gd name="T2" fmla="*/ 3405 w 3405"/>
              <a:gd name="T3" fmla="*/ 0 h 270"/>
              <a:gd name="T4" fmla="*/ 267 w 3405"/>
              <a:gd name="T5" fmla="*/ 0 h 270"/>
              <a:gd name="T6" fmla="*/ 0 w 3405"/>
              <a:gd name="T7" fmla="*/ 270 h 270"/>
              <a:gd name="T8" fmla="*/ 3405 w 3405"/>
              <a:gd name="T9" fmla="*/ 270 h 2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405" h="270">
                <a:moveTo>
                  <a:pt x="3405" y="270"/>
                </a:moveTo>
                <a:lnTo>
                  <a:pt x="3405" y="0"/>
                </a:lnTo>
                <a:lnTo>
                  <a:pt x="267" y="0"/>
                </a:lnTo>
                <a:lnTo>
                  <a:pt x="0" y="270"/>
                </a:lnTo>
                <a:lnTo>
                  <a:pt x="3405" y="27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Freeform 9"/>
          <p:cNvSpPr>
            <a:spLocks/>
          </p:cNvSpPr>
          <p:nvPr/>
        </p:nvSpPr>
        <p:spPr bwMode="auto">
          <a:xfrm>
            <a:off x="10423175" y="359278"/>
            <a:ext cx="295401" cy="381336"/>
          </a:xfrm>
          <a:custGeom>
            <a:avLst/>
            <a:gdLst>
              <a:gd name="T0" fmla="*/ 70 w 70"/>
              <a:gd name="T1" fmla="*/ 0 h 90"/>
              <a:gd name="T2" fmla="*/ 70 w 70"/>
              <a:gd name="T3" fmla="*/ 40 h 90"/>
              <a:gd name="T4" fmla="*/ 35 w 70"/>
              <a:gd name="T5" fmla="*/ 90 h 90"/>
              <a:gd name="T6" fmla="*/ 0 w 70"/>
              <a:gd name="T7" fmla="*/ 40 h 90"/>
              <a:gd name="T8" fmla="*/ 0 w 70"/>
              <a:gd name="T9" fmla="*/ 0 h 90"/>
              <a:gd name="T10" fmla="*/ 70 w 70"/>
              <a:gd name="T11" fmla="*/ 0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0" h="90">
                <a:moveTo>
                  <a:pt x="70" y="0"/>
                </a:moveTo>
                <a:cubicBezTo>
                  <a:pt x="70" y="40"/>
                  <a:pt x="70" y="40"/>
                  <a:pt x="70" y="40"/>
                </a:cubicBezTo>
                <a:cubicBezTo>
                  <a:pt x="70" y="60"/>
                  <a:pt x="57" y="82"/>
                  <a:pt x="35" y="90"/>
                </a:cubicBezTo>
                <a:cubicBezTo>
                  <a:pt x="13" y="82"/>
                  <a:pt x="0" y="60"/>
                  <a:pt x="0" y="40"/>
                </a:cubicBezTo>
                <a:cubicBezTo>
                  <a:pt x="0" y="0"/>
                  <a:pt x="0" y="0"/>
                  <a:pt x="0" y="0"/>
                </a:cubicBezTo>
                <a:cubicBezTo>
                  <a:pt x="70" y="0"/>
                  <a:pt x="70" y="0"/>
                  <a:pt x="70" y="0"/>
                </a:cubicBezTo>
                <a:close/>
              </a:path>
            </a:pathLst>
          </a:custGeom>
          <a:solidFill>
            <a:srgbClr val="F2120D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Freeform 10"/>
          <p:cNvSpPr>
            <a:spLocks/>
          </p:cNvSpPr>
          <p:nvPr/>
        </p:nvSpPr>
        <p:spPr bwMode="auto">
          <a:xfrm>
            <a:off x="10476885" y="405826"/>
            <a:ext cx="186192" cy="245272"/>
          </a:xfrm>
          <a:custGeom>
            <a:avLst/>
            <a:gdLst>
              <a:gd name="T0" fmla="*/ 0 w 104"/>
              <a:gd name="T1" fmla="*/ 69 h 137"/>
              <a:gd name="T2" fmla="*/ 52 w 104"/>
              <a:gd name="T3" fmla="*/ 0 h 137"/>
              <a:gd name="T4" fmla="*/ 104 w 104"/>
              <a:gd name="T5" fmla="*/ 69 h 137"/>
              <a:gd name="T6" fmla="*/ 52 w 104"/>
              <a:gd name="T7" fmla="*/ 137 h 137"/>
              <a:gd name="T8" fmla="*/ 0 w 104"/>
              <a:gd name="T9" fmla="*/ 69 h 137"/>
              <a:gd name="T10" fmla="*/ 0 w 104"/>
              <a:gd name="T11" fmla="*/ 69 h 1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4" h="137">
                <a:moveTo>
                  <a:pt x="0" y="69"/>
                </a:moveTo>
                <a:lnTo>
                  <a:pt x="52" y="0"/>
                </a:lnTo>
                <a:lnTo>
                  <a:pt x="104" y="69"/>
                </a:lnTo>
                <a:lnTo>
                  <a:pt x="52" y="137"/>
                </a:lnTo>
                <a:lnTo>
                  <a:pt x="0" y="69"/>
                </a:lnTo>
                <a:lnTo>
                  <a:pt x="0" y="6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Freeform 11"/>
          <p:cNvSpPr>
            <a:spLocks/>
          </p:cNvSpPr>
          <p:nvPr/>
        </p:nvSpPr>
        <p:spPr bwMode="auto">
          <a:xfrm>
            <a:off x="10503739" y="455954"/>
            <a:ext cx="134273" cy="161128"/>
          </a:xfrm>
          <a:custGeom>
            <a:avLst/>
            <a:gdLst>
              <a:gd name="T0" fmla="*/ 14 w 32"/>
              <a:gd name="T1" fmla="*/ 21 h 38"/>
              <a:gd name="T2" fmla="*/ 16 w 32"/>
              <a:gd name="T3" fmla="*/ 38 h 38"/>
              <a:gd name="T4" fmla="*/ 16 w 32"/>
              <a:gd name="T5" fmla="*/ 38 h 38"/>
              <a:gd name="T6" fmla="*/ 16 w 32"/>
              <a:gd name="T7" fmla="*/ 38 h 38"/>
              <a:gd name="T8" fmla="*/ 18 w 32"/>
              <a:gd name="T9" fmla="*/ 21 h 38"/>
              <a:gd name="T10" fmla="*/ 18 w 32"/>
              <a:gd name="T11" fmla="*/ 19 h 38"/>
              <a:gd name="T12" fmla="*/ 25 w 32"/>
              <a:gd name="T13" fmla="*/ 19 h 38"/>
              <a:gd name="T14" fmla="*/ 25 w 32"/>
              <a:gd name="T15" fmla="*/ 20 h 38"/>
              <a:gd name="T16" fmla="*/ 27 w 32"/>
              <a:gd name="T17" fmla="*/ 22 h 38"/>
              <a:gd name="T18" fmla="*/ 29 w 32"/>
              <a:gd name="T19" fmla="*/ 20 h 38"/>
              <a:gd name="T20" fmla="*/ 29 w 32"/>
              <a:gd name="T21" fmla="*/ 19 h 38"/>
              <a:gd name="T22" fmla="*/ 29 w 32"/>
              <a:gd name="T23" fmla="*/ 19 h 38"/>
              <a:gd name="T24" fmla="*/ 32 w 32"/>
              <a:gd name="T25" fmla="*/ 17 h 38"/>
              <a:gd name="T26" fmla="*/ 29 w 32"/>
              <a:gd name="T27" fmla="*/ 15 h 38"/>
              <a:gd name="T28" fmla="*/ 29 w 32"/>
              <a:gd name="T29" fmla="*/ 15 h 38"/>
              <a:gd name="T30" fmla="*/ 29 w 32"/>
              <a:gd name="T31" fmla="*/ 14 h 38"/>
              <a:gd name="T32" fmla="*/ 27 w 32"/>
              <a:gd name="T33" fmla="*/ 12 h 38"/>
              <a:gd name="T34" fmla="*/ 25 w 32"/>
              <a:gd name="T35" fmla="*/ 14 h 38"/>
              <a:gd name="T36" fmla="*/ 25 w 32"/>
              <a:gd name="T37" fmla="*/ 15 h 38"/>
              <a:gd name="T38" fmla="*/ 18 w 32"/>
              <a:gd name="T39" fmla="*/ 15 h 38"/>
              <a:gd name="T40" fmla="*/ 18 w 32"/>
              <a:gd name="T41" fmla="*/ 7 h 38"/>
              <a:gd name="T42" fmla="*/ 19 w 32"/>
              <a:gd name="T43" fmla="*/ 7 h 38"/>
              <a:gd name="T44" fmla="*/ 21 w 32"/>
              <a:gd name="T45" fmla="*/ 5 h 38"/>
              <a:gd name="T46" fmla="*/ 19 w 32"/>
              <a:gd name="T47" fmla="*/ 3 h 38"/>
              <a:gd name="T48" fmla="*/ 18 w 32"/>
              <a:gd name="T49" fmla="*/ 3 h 38"/>
              <a:gd name="T50" fmla="*/ 18 w 32"/>
              <a:gd name="T51" fmla="*/ 3 h 38"/>
              <a:gd name="T52" fmla="*/ 16 w 32"/>
              <a:gd name="T53" fmla="*/ 0 h 38"/>
              <a:gd name="T54" fmla="*/ 14 w 32"/>
              <a:gd name="T55" fmla="*/ 3 h 38"/>
              <a:gd name="T56" fmla="*/ 14 w 32"/>
              <a:gd name="T57" fmla="*/ 3 h 38"/>
              <a:gd name="T58" fmla="*/ 14 w 32"/>
              <a:gd name="T59" fmla="*/ 3 h 38"/>
              <a:gd name="T60" fmla="*/ 11 w 32"/>
              <a:gd name="T61" fmla="*/ 5 h 38"/>
              <a:gd name="T62" fmla="*/ 14 w 32"/>
              <a:gd name="T63" fmla="*/ 7 h 38"/>
              <a:gd name="T64" fmla="*/ 14 w 32"/>
              <a:gd name="T65" fmla="*/ 7 h 38"/>
              <a:gd name="T66" fmla="*/ 14 w 32"/>
              <a:gd name="T67" fmla="*/ 15 h 38"/>
              <a:gd name="T68" fmla="*/ 14 w 32"/>
              <a:gd name="T69" fmla="*/ 15 h 38"/>
              <a:gd name="T70" fmla="*/ 7 w 32"/>
              <a:gd name="T71" fmla="*/ 15 h 38"/>
              <a:gd name="T72" fmla="*/ 7 w 32"/>
              <a:gd name="T73" fmla="*/ 14 h 38"/>
              <a:gd name="T74" fmla="*/ 5 w 32"/>
              <a:gd name="T75" fmla="*/ 12 h 38"/>
              <a:gd name="T76" fmla="*/ 3 w 32"/>
              <a:gd name="T77" fmla="*/ 14 h 38"/>
              <a:gd name="T78" fmla="*/ 3 w 32"/>
              <a:gd name="T79" fmla="*/ 15 h 38"/>
              <a:gd name="T80" fmla="*/ 3 w 32"/>
              <a:gd name="T81" fmla="*/ 15 h 38"/>
              <a:gd name="T82" fmla="*/ 0 w 32"/>
              <a:gd name="T83" fmla="*/ 17 h 38"/>
              <a:gd name="T84" fmla="*/ 3 w 32"/>
              <a:gd name="T85" fmla="*/ 19 h 38"/>
              <a:gd name="T86" fmla="*/ 3 w 32"/>
              <a:gd name="T87" fmla="*/ 19 h 38"/>
              <a:gd name="T88" fmla="*/ 3 w 32"/>
              <a:gd name="T89" fmla="*/ 20 h 38"/>
              <a:gd name="T90" fmla="*/ 5 w 32"/>
              <a:gd name="T91" fmla="*/ 22 h 38"/>
              <a:gd name="T92" fmla="*/ 7 w 32"/>
              <a:gd name="T93" fmla="*/ 20 h 38"/>
              <a:gd name="T94" fmla="*/ 7 w 32"/>
              <a:gd name="T95" fmla="*/ 19 h 38"/>
              <a:gd name="T96" fmla="*/ 14 w 32"/>
              <a:gd name="T97" fmla="*/ 19 h 38"/>
              <a:gd name="T98" fmla="*/ 14 w 32"/>
              <a:gd name="T99" fmla="*/ 21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32" h="38">
                <a:moveTo>
                  <a:pt x="14" y="21"/>
                </a:moveTo>
                <a:cubicBezTo>
                  <a:pt x="14" y="28"/>
                  <a:pt x="16" y="37"/>
                  <a:pt x="16" y="38"/>
                </a:cubicBezTo>
                <a:cubicBezTo>
                  <a:pt x="16" y="38"/>
                  <a:pt x="16" y="38"/>
                  <a:pt x="16" y="38"/>
                </a:cubicBezTo>
                <a:cubicBezTo>
                  <a:pt x="16" y="38"/>
                  <a:pt x="16" y="38"/>
                  <a:pt x="16" y="38"/>
                </a:cubicBezTo>
                <a:cubicBezTo>
                  <a:pt x="16" y="37"/>
                  <a:pt x="18" y="28"/>
                  <a:pt x="18" y="21"/>
                </a:cubicBezTo>
                <a:cubicBezTo>
                  <a:pt x="18" y="19"/>
                  <a:pt x="18" y="19"/>
                  <a:pt x="18" y="19"/>
                </a:cubicBezTo>
                <a:cubicBezTo>
                  <a:pt x="25" y="19"/>
                  <a:pt x="25" y="19"/>
                  <a:pt x="25" y="19"/>
                </a:cubicBezTo>
                <a:cubicBezTo>
                  <a:pt x="25" y="20"/>
                  <a:pt x="25" y="20"/>
                  <a:pt x="25" y="20"/>
                </a:cubicBezTo>
                <a:cubicBezTo>
                  <a:pt x="25" y="21"/>
                  <a:pt x="26" y="22"/>
                  <a:pt x="27" y="22"/>
                </a:cubicBezTo>
                <a:cubicBezTo>
                  <a:pt x="28" y="22"/>
                  <a:pt x="29" y="21"/>
                  <a:pt x="29" y="20"/>
                </a:cubicBezTo>
                <a:cubicBezTo>
                  <a:pt x="29" y="19"/>
                  <a:pt x="29" y="19"/>
                  <a:pt x="29" y="19"/>
                </a:cubicBezTo>
                <a:cubicBezTo>
                  <a:pt x="29" y="19"/>
                  <a:pt x="29" y="19"/>
                  <a:pt x="29" y="19"/>
                </a:cubicBezTo>
                <a:cubicBezTo>
                  <a:pt x="30" y="19"/>
                  <a:pt x="32" y="18"/>
                  <a:pt x="32" y="17"/>
                </a:cubicBezTo>
                <a:cubicBezTo>
                  <a:pt x="32" y="16"/>
                  <a:pt x="30" y="15"/>
                  <a:pt x="29" y="15"/>
                </a:cubicBezTo>
                <a:cubicBezTo>
                  <a:pt x="29" y="15"/>
                  <a:pt x="29" y="15"/>
                  <a:pt x="29" y="15"/>
                </a:cubicBezTo>
                <a:cubicBezTo>
                  <a:pt x="29" y="14"/>
                  <a:pt x="29" y="14"/>
                  <a:pt x="29" y="14"/>
                </a:cubicBezTo>
                <a:cubicBezTo>
                  <a:pt x="29" y="13"/>
                  <a:pt x="28" y="12"/>
                  <a:pt x="27" y="12"/>
                </a:cubicBezTo>
                <a:cubicBezTo>
                  <a:pt x="26" y="12"/>
                  <a:pt x="25" y="13"/>
                  <a:pt x="25" y="14"/>
                </a:cubicBezTo>
                <a:cubicBezTo>
                  <a:pt x="25" y="15"/>
                  <a:pt x="25" y="15"/>
                  <a:pt x="25" y="15"/>
                </a:cubicBezTo>
                <a:cubicBezTo>
                  <a:pt x="18" y="15"/>
                  <a:pt x="18" y="15"/>
                  <a:pt x="18" y="15"/>
                </a:cubicBezTo>
                <a:cubicBezTo>
                  <a:pt x="18" y="7"/>
                  <a:pt x="18" y="7"/>
                  <a:pt x="18" y="7"/>
                </a:cubicBezTo>
                <a:cubicBezTo>
                  <a:pt x="19" y="7"/>
                  <a:pt x="19" y="7"/>
                  <a:pt x="19" y="7"/>
                </a:cubicBezTo>
                <a:cubicBezTo>
                  <a:pt x="20" y="7"/>
                  <a:pt x="21" y="6"/>
                  <a:pt x="21" y="5"/>
                </a:cubicBezTo>
                <a:cubicBezTo>
                  <a:pt x="21" y="4"/>
                  <a:pt x="20" y="3"/>
                  <a:pt x="19" y="3"/>
                </a:cubicBezTo>
                <a:cubicBezTo>
                  <a:pt x="18" y="3"/>
                  <a:pt x="18" y="3"/>
                  <a:pt x="18" y="3"/>
                </a:cubicBezTo>
                <a:cubicBezTo>
                  <a:pt x="18" y="3"/>
                  <a:pt x="18" y="3"/>
                  <a:pt x="18" y="3"/>
                </a:cubicBezTo>
                <a:cubicBezTo>
                  <a:pt x="18" y="2"/>
                  <a:pt x="17" y="0"/>
                  <a:pt x="16" y="0"/>
                </a:cubicBezTo>
                <a:cubicBezTo>
                  <a:pt x="15" y="0"/>
                  <a:pt x="14" y="2"/>
                  <a:pt x="14" y="3"/>
                </a:cubicBezTo>
                <a:cubicBezTo>
                  <a:pt x="14" y="3"/>
                  <a:pt x="14" y="3"/>
                  <a:pt x="14" y="3"/>
                </a:cubicBezTo>
                <a:cubicBezTo>
                  <a:pt x="14" y="3"/>
                  <a:pt x="14" y="3"/>
                  <a:pt x="14" y="3"/>
                </a:cubicBezTo>
                <a:cubicBezTo>
                  <a:pt x="12" y="3"/>
                  <a:pt x="11" y="4"/>
                  <a:pt x="11" y="5"/>
                </a:cubicBezTo>
                <a:cubicBezTo>
                  <a:pt x="11" y="6"/>
                  <a:pt x="12" y="7"/>
                  <a:pt x="14" y="7"/>
                </a:cubicBezTo>
                <a:cubicBezTo>
                  <a:pt x="14" y="7"/>
                  <a:pt x="14" y="7"/>
                  <a:pt x="14" y="7"/>
                </a:cubicBezTo>
                <a:cubicBezTo>
                  <a:pt x="14" y="15"/>
                  <a:pt x="14" y="15"/>
                  <a:pt x="14" y="15"/>
                </a:cubicBezTo>
                <a:cubicBezTo>
                  <a:pt x="14" y="15"/>
                  <a:pt x="14" y="15"/>
                  <a:pt x="14" y="15"/>
                </a:cubicBezTo>
                <a:cubicBezTo>
                  <a:pt x="7" y="15"/>
                  <a:pt x="7" y="15"/>
                  <a:pt x="7" y="15"/>
                </a:cubicBezTo>
                <a:cubicBezTo>
                  <a:pt x="7" y="14"/>
                  <a:pt x="7" y="14"/>
                  <a:pt x="7" y="14"/>
                </a:cubicBezTo>
                <a:cubicBezTo>
                  <a:pt x="7" y="13"/>
                  <a:pt x="7" y="12"/>
                  <a:pt x="5" y="12"/>
                </a:cubicBezTo>
                <a:cubicBezTo>
                  <a:pt x="4" y="12"/>
                  <a:pt x="3" y="13"/>
                  <a:pt x="3" y="14"/>
                </a:cubicBezTo>
                <a:cubicBezTo>
                  <a:pt x="3" y="15"/>
                  <a:pt x="3" y="15"/>
                  <a:pt x="3" y="15"/>
                </a:cubicBezTo>
                <a:cubicBezTo>
                  <a:pt x="3" y="15"/>
                  <a:pt x="3" y="15"/>
                  <a:pt x="3" y="15"/>
                </a:cubicBezTo>
                <a:cubicBezTo>
                  <a:pt x="2" y="15"/>
                  <a:pt x="0" y="16"/>
                  <a:pt x="0" y="17"/>
                </a:cubicBezTo>
                <a:cubicBezTo>
                  <a:pt x="0" y="18"/>
                  <a:pt x="2" y="19"/>
                  <a:pt x="3" y="19"/>
                </a:cubicBezTo>
                <a:cubicBezTo>
                  <a:pt x="3" y="19"/>
                  <a:pt x="3" y="19"/>
                  <a:pt x="3" y="19"/>
                </a:cubicBezTo>
                <a:cubicBezTo>
                  <a:pt x="3" y="20"/>
                  <a:pt x="3" y="20"/>
                  <a:pt x="3" y="20"/>
                </a:cubicBezTo>
                <a:cubicBezTo>
                  <a:pt x="3" y="21"/>
                  <a:pt x="4" y="22"/>
                  <a:pt x="5" y="22"/>
                </a:cubicBezTo>
                <a:cubicBezTo>
                  <a:pt x="7" y="22"/>
                  <a:pt x="7" y="21"/>
                  <a:pt x="7" y="20"/>
                </a:cubicBezTo>
                <a:cubicBezTo>
                  <a:pt x="7" y="19"/>
                  <a:pt x="7" y="19"/>
                  <a:pt x="7" y="19"/>
                </a:cubicBezTo>
                <a:cubicBezTo>
                  <a:pt x="14" y="19"/>
                  <a:pt x="14" y="19"/>
                  <a:pt x="14" y="19"/>
                </a:cubicBezTo>
                <a:cubicBezTo>
                  <a:pt x="14" y="21"/>
                  <a:pt x="14" y="21"/>
                  <a:pt x="14" y="21"/>
                </a:cubicBezTo>
                <a:close/>
              </a:path>
            </a:pathLst>
          </a:custGeom>
          <a:solidFill>
            <a:srgbClr val="F2120D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Freeform 12"/>
          <p:cNvSpPr>
            <a:spLocks noEditPoints="1"/>
          </p:cNvSpPr>
          <p:nvPr/>
        </p:nvSpPr>
        <p:spPr bwMode="auto">
          <a:xfrm>
            <a:off x="10423175" y="799693"/>
            <a:ext cx="53709" cy="55500"/>
          </a:xfrm>
          <a:custGeom>
            <a:avLst/>
            <a:gdLst>
              <a:gd name="T0" fmla="*/ 19 w 30"/>
              <a:gd name="T1" fmla="*/ 0 h 31"/>
              <a:gd name="T2" fmla="*/ 14 w 30"/>
              <a:gd name="T3" fmla="*/ 0 h 31"/>
              <a:gd name="T4" fmla="*/ 0 w 30"/>
              <a:gd name="T5" fmla="*/ 31 h 31"/>
              <a:gd name="T6" fmla="*/ 4 w 30"/>
              <a:gd name="T7" fmla="*/ 31 h 31"/>
              <a:gd name="T8" fmla="*/ 7 w 30"/>
              <a:gd name="T9" fmla="*/ 24 h 31"/>
              <a:gd name="T10" fmla="*/ 23 w 30"/>
              <a:gd name="T11" fmla="*/ 24 h 31"/>
              <a:gd name="T12" fmla="*/ 26 w 30"/>
              <a:gd name="T13" fmla="*/ 31 h 31"/>
              <a:gd name="T14" fmla="*/ 30 w 30"/>
              <a:gd name="T15" fmla="*/ 31 h 31"/>
              <a:gd name="T16" fmla="*/ 19 w 30"/>
              <a:gd name="T17" fmla="*/ 0 h 31"/>
              <a:gd name="T18" fmla="*/ 19 w 30"/>
              <a:gd name="T19" fmla="*/ 0 h 31"/>
              <a:gd name="T20" fmla="*/ 19 w 30"/>
              <a:gd name="T21" fmla="*/ 0 h 31"/>
              <a:gd name="T22" fmla="*/ 21 w 30"/>
              <a:gd name="T23" fmla="*/ 19 h 31"/>
              <a:gd name="T24" fmla="*/ 9 w 30"/>
              <a:gd name="T25" fmla="*/ 19 h 31"/>
              <a:gd name="T26" fmla="*/ 16 w 30"/>
              <a:gd name="T27" fmla="*/ 5 h 31"/>
              <a:gd name="T28" fmla="*/ 21 w 30"/>
              <a:gd name="T29" fmla="*/ 19 h 31"/>
              <a:gd name="T30" fmla="*/ 21 w 30"/>
              <a:gd name="T31" fmla="*/ 19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0" h="31">
                <a:moveTo>
                  <a:pt x="19" y="0"/>
                </a:moveTo>
                <a:lnTo>
                  <a:pt x="14" y="0"/>
                </a:lnTo>
                <a:lnTo>
                  <a:pt x="0" y="31"/>
                </a:lnTo>
                <a:lnTo>
                  <a:pt x="4" y="31"/>
                </a:lnTo>
                <a:lnTo>
                  <a:pt x="7" y="24"/>
                </a:lnTo>
                <a:lnTo>
                  <a:pt x="23" y="24"/>
                </a:lnTo>
                <a:lnTo>
                  <a:pt x="26" y="31"/>
                </a:lnTo>
                <a:lnTo>
                  <a:pt x="30" y="31"/>
                </a:lnTo>
                <a:lnTo>
                  <a:pt x="19" y="0"/>
                </a:lnTo>
                <a:lnTo>
                  <a:pt x="19" y="0"/>
                </a:lnTo>
                <a:lnTo>
                  <a:pt x="19" y="0"/>
                </a:lnTo>
                <a:close/>
                <a:moveTo>
                  <a:pt x="21" y="19"/>
                </a:moveTo>
                <a:lnTo>
                  <a:pt x="9" y="19"/>
                </a:lnTo>
                <a:lnTo>
                  <a:pt x="16" y="5"/>
                </a:lnTo>
                <a:lnTo>
                  <a:pt x="21" y="19"/>
                </a:lnTo>
                <a:lnTo>
                  <a:pt x="21" y="19"/>
                </a:lnTo>
                <a:close/>
              </a:path>
            </a:pathLst>
          </a:custGeom>
          <a:solidFill>
            <a:srgbClr val="3D0F54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Freeform 13"/>
          <p:cNvSpPr>
            <a:spLocks/>
          </p:cNvSpPr>
          <p:nvPr/>
        </p:nvSpPr>
        <p:spPr bwMode="auto">
          <a:xfrm>
            <a:off x="10482256" y="799693"/>
            <a:ext cx="41177" cy="55500"/>
          </a:xfrm>
          <a:custGeom>
            <a:avLst/>
            <a:gdLst>
              <a:gd name="T0" fmla="*/ 8 w 10"/>
              <a:gd name="T1" fmla="*/ 8 h 13"/>
              <a:gd name="T2" fmla="*/ 5 w 10"/>
              <a:gd name="T3" fmla="*/ 11 h 13"/>
              <a:gd name="T4" fmla="*/ 2 w 10"/>
              <a:gd name="T5" fmla="*/ 8 h 13"/>
              <a:gd name="T6" fmla="*/ 2 w 10"/>
              <a:gd name="T7" fmla="*/ 0 h 13"/>
              <a:gd name="T8" fmla="*/ 0 w 10"/>
              <a:gd name="T9" fmla="*/ 0 h 13"/>
              <a:gd name="T10" fmla="*/ 0 w 10"/>
              <a:gd name="T11" fmla="*/ 8 h 13"/>
              <a:gd name="T12" fmla="*/ 5 w 10"/>
              <a:gd name="T13" fmla="*/ 13 h 13"/>
              <a:gd name="T14" fmla="*/ 10 w 10"/>
              <a:gd name="T15" fmla="*/ 8 h 13"/>
              <a:gd name="T16" fmla="*/ 10 w 10"/>
              <a:gd name="T17" fmla="*/ 0 h 13"/>
              <a:gd name="T18" fmla="*/ 8 w 10"/>
              <a:gd name="T19" fmla="*/ 0 h 13"/>
              <a:gd name="T20" fmla="*/ 8 w 10"/>
              <a:gd name="T21" fmla="*/ 8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0" h="13">
                <a:moveTo>
                  <a:pt x="8" y="8"/>
                </a:moveTo>
                <a:cubicBezTo>
                  <a:pt x="8" y="10"/>
                  <a:pt x="7" y="11"/>
                  <a:pt x="5" y="11"/>
                </a:cubicBezTo>
                <a:cubicBezTo>
                  <a:pt x="4" y="11"/>
                  <a:pt x="2" y="10"/>
                  <a:pt x="2" y="8"/>
                </a:cubicBezTo>
                <a:cubicBezTo>
                  <a:pt x="2" y="0"/>
                  <a:pt x="2" y="0"/>
                  <a:pt x="2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8"/>
                  <a:pt x="0" y="8"/>
                  <a:pt x="0" y="8"/>
                </a:cubicBezTo>
                <a:cubicBezTo>
                  <a:pt x="0" y="11"/>
                  <a:pt x="3" y="13"/>
                  <a:pt x="5" y="13"/>
                </a:cubicBezTo>
                <a:cubicBezTo>
                  <a:pt x="8" y="13"/>
                  <a:pt x="10" y="11"/>
                  <a:pt x="10" y="8"/>
                </a:cubicBezTo>
                <a:cubicBezTo>
                  <a:pt x="10" y="0"/>
                  <a:pt x="10" y="0"/>
                  <a:pt x="10" y="0"/>
                </a:cubicBezTo>
                <a:cubicBezTo>
                  <a:pt x="8" y="0"/>
                  <a:pt x="8" y="0"/>
                  <a:pt x="8" y="0"/>
                </a:cubicBezTo>
                <a:cubicBezTo>
                  <a:pt x="8" y="8"/>
                  <a:pt x="8" y="8"/>
                  <a:pt x="8" y="8"/>
                </a:cubicBezTo>
                <a:close/>
              </a:path>
            </a:pathLst>
          </a:custGeom>
          <a:solidFill>
            <a:srgbClr val="3D0F54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Freeform 14"/>
          <p:cNvSpPr>
            <a:spLocks/>
          </p:cNvSpPr>
          <p:nvPr/>
        </p:nvSpPr>
        <p:spPr bwMode="auto">
          <a:xfrm>
            <a:off x="10535965" y="799693"/>
            <a:ext cx="42967" cy="55500"/>
          </a:xfrm>
          <a:custGeom>
            <a:avLst/>
            <a:gdLst>
              <a:gd name="T0" fmla="*/ 5 w 10"/>
              <a:gd name="T1" fmla="*/ 5 h 13"/>
              <a:gd name="T2" fmla="*/ 2 w 10"/>
              <a:gd name="T3" fmla="*/ 3 h 13"/>
              <a:gd name="T4" fmla="*/ 5 w 10"/>
              <a:gd name="T5" fmla="*/ 2 h 13"/>
              <a:gd name="T6" fmla="*/ 8 w 10"/>
              <a:gd name="T7" fmla="*/ 3 h 13"/>
              <a:gd name="T8" fmla="*/ 8 w 10"/>
              <a:gd name="T9" fmla="*/ 3 h 13"/>
              <a:gd name="T10" fmla="*/ 10 w 10"/>
              <a:gd name="T11" fmla="*/ 2 h 13"/>
              <a:gd name="T12" fmla="*/ 10 w 10"/>
              <a:gd name="T13" fmla="*/ 2 h 13"/>
              <a:gd name="T14" fmla="*/ 5 w 10"/>
              <a:gd name="T15" fmla="*/ 0 h 13"/>
              <a:gd name="T16" fmla="*/ 1 w 10"/>
              <a:gd name="T17" fmla="*/ 1 h 13"/>
              <a:gd name="T18" fmla="*/ 0 w 10"/>
              <a:gd name="T19" fmla="*/ 3 h 13"/>
              <a:gd name="T20" fmla="*/ 5 w 10"/>
              <a:gd name="T21" fmla="*/ 7 h 13"/>
              <a:gd name="T22" fmla="*/ 8 w 10"/>
              <a:gd name="T23" fmla="*/ 9 h 13"/>
              <a:gd name="T24" fmla="*/ 5 w 10"/>
              <a:gd name="T25" fmla="*/ 11 h 13"/>
              <a:gd name="T26" fmla="*/ 1 w 10"/>
              <a:gd name="T27" fmla="*/ 9 h 13"/>
              <a:gd name="T28" fmla="*/ 1 w 10"/>
              <a:gd name="T29" fmla="*/ 9 h 13"/>
              <a:gd name="T30" fmla="*/ 0 w 10"/>
              <a:gd name="T31" fmla="*/ 10 h 13"/>
              <a:gd name="T32" fmla="*/ 0 w 10"/>
              <a:gd name="T33" fmla="*/ 10 h 13"/>
              <a:gd name="T34" fmla="*/ 5 w 10"/>
              <a:gd name="T35" fmla="*/ 13 h 13"/>
              <a:gd name="T36" fmla="*/ 10 w 10"/>
              <a:gd name="T37" fmla="*/ 9 h 13"/>
              <a:gd name="T38" fmla="*/ 5 w 10"/>
              <a:gd name="T39" fmla="*/ 5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0" h="13">
                <a:moveTo>
                  <a:pt x="5" y="5"/>
                </a:moveTo>
                <a:cubicBezTo>
                  <a:pt x="3" y="5"/>
                  <a:pt x="2" y="5"/>
                  <a:pt x="2" y="3"/>
                </a:cubicBezTo>
                <a:cubicBezTo>
                  <a:pt x="2" y="2"/>
                  <a:pt x="4" y="2"/>
                  <a:pt x="5" y="2"/>
                </a:cubicBezTo>
                <a:cubicBezTo>
                  <a:pt x="6" y="2"/>
                  <a:pt x="8" y="2"/>
                  <a:pt x="8" y="3"/>
                </a:cubicBezTo>
                <a:cubicBezTo>
                  <a:pt x="8" y="3"/>
                  <a:pt x="8" y="3"/>
                  <a:pt x="8" y="3"/>
                </a:cubicBezTo>
                <a:cubicBezTo>
                  <a:pt x="10" y="2"/>
                  <a:pt x="10" y="2"/>
                  <a:pt x="10" y="2"/>
                </a:cubicBezTo>
                <a:cubicBezTo>
                  <a:pt x="10" y="2"/>
                  <a:pt x="10" y="2"/>
                  <a:pt x="10" y="2"/>
                </a:cubicBezTo>
                <a:cubicBezTo>
                  <a:pt x="9" y="1"/>
                  <a:pt x="7" y="0"/>
                  <a:pt x="5" y="0"/>
                </a:cubicBezTo>
                <a:cubicBezTo>
                  <a:pt x="4" y="0"/>
                  <a:pt x="2" y="0"/>
                  <a:pt x="1" y="1"/>
                </a:cubicBezTo>
                <a:cubicBezTo>
                  <a:pt x="0" y="2"/>
                  <a:pt x="0" y="3"/>
                  <a:pt x="0" y="3"/>
                </a:cubicBezTo>
                <a:cubicBezTo>
                  <a:pt x="0" y="6"/>
                  <a:pt x="3" y="7"/>
                  <a:pt x="5" y="7"/>
                </a:cubicBezTo>
                <a:cubicBezTo>
                  <a:pt x="7" y="7"/>
                  <a:pt x="8" y="8"/>
                  <a:pt x="8" y="9"/>
                </a:cubicBezTo>
                <a:cubicBezTo>
                  <a:pt x="8" y="11"/>
                  <a:pt x="6" y="11"/>
                  <a:pt x="5" y="11"/>
                </a:cubicBezTo>
                <a:cubicBezTo>
                  <a:pt x="4" y="11"/>
                  <a:pt x="2" y="11"/>
                  <a:pt x="1" y="9"/>
                </a:cubicBezTo>
                <a:cubicBezTo>
                  <a:pt x="1" y="9"/>
                  <a:pt x="1" y="9"/>
                  <a:pt x="1" y="9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cubicBezTo>
                  <a:pt x="1" y="12"/>
                  <a:pt x="3" y="13"/>
                  <a:pt x="5" y="13"/>
                </a:cubicBezTo>
                <a:cubicBezTo>
                  <a:pt x="8" y="13"/>
                  <a:pt x="10" y="12"/>
                  <a:pt x="10" y="9"/>
                </a:cubicBezTo>
                <a:cubicBezTo>
                  <a:pt x="10" y="6"/>
                  <a:pt x="8" y="6"/>
                  <a:pt x="5" y="5"/>
                </a:cubicBezTo>
                <a:close/>
              </a:path>
            </a:pathLst>
          </a:custGeom>
          <a:solidFill>
            <a:srgbClr val="3D0F54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Freeform 15"/>
          <p:cNvSpPr>
            <a:spLocks/>
          </p:cNvSpPr>
          <p:nvPr/>
        </p:nvSpPr>
        <p:spPr bwMode="auto">
          <a:xfrm>
            <a:off x="10582513" y="799693"/>
            <a:ext cx="42967" cy="55500"/>
          </a:xfrm>
          <a:custGeom>
            <a:avLst/>
            <a:gdLst>
              <a:gd name="T0" fmla="*/ 0 w 24"/>
              <a:gd name="T1" fmla="*/ 5 h 31"/>
              <a:gd name="T2" fmla="*/ 10 w 24"/>
              <a:gd name="T3" fmla="*/ 5 h 31"/>
              <a:gd name="T4" fmla="*/ 10 w 24"/>
              <a:gd name="T5" fmla="*/ 31 h 31"/>
              <a:gd name="T6" fmla="*/ 15 w 24"/>
              <a:gd name="T7" fmla="*/ 31 h 31"/>
              <a:gd name="T8" fmla="*/ 15 w 24"/>
              <a:gd name="T9" fmla="*/ 5 h 31"/>
              <a:gd name="T10" fmla="*/ 24 w 24"/>
              <a:gd name="T11" fmla="*/ 5 h 31"/>
              <a:gd name="T12" fmla="*/ 24 w 24"/>
              <a:gd name="T13" fmla="*/ 0 h 31"/>
              <a:gd name="T14" fmla="*/ 0 w 24"/>
              <a:gd name="T15" fmla="*/ 0 h 31"/>
              <a:gd name="T16" fmla="*/ 0 w 24"/>
              <a:gd name="T17" fmla="*/ 5 h 31"/>
              <a:gd name="T18" fmla="*/ 0 w 24"/>
              <a:gd name="T19" fmla="*/ 5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4" h="31">
                <a:moveTo>
                  <a:pt x="0" y="5"/>
                </a:moveTo>
                <a:lnTo>
                  <a:pt x="10" y="5"/>
                </a:lnTo>
                <a:lnTo>
                  <a:pt x="10" y="31"/>
                </a:lnTo>
                <a:lnTo>
                  <a:pt x="15" y="31"/>
                </a:lnTo>
                <a:lnTo>
                  <a:pt x="15" y="5"/>
                </a:lnTo>
                <a:lnTo>
                  <a:pt x="24" y="5"/>
                </a:lnTo>
                <a:lnTo>
                  <a:pt x="24" y="0"/>
                </a:lnTo>
                <a:lnTo>
                  <a:pt x="0" y="0"/>
                </a:lnTo>
                <a:lnTo>
                  <a:pt x="0" y="5"/>
                </a:lnTo>
                <a:lnTo>
                  <a:pt x="0" y="5"/>
                </a:lnTo>
                <a:close/>
              </a:path>
            </a:pathLst>
          </a:custGeom>
          <a:solidFill>
            <a:srgbClr val="3D0F54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Freeform 16"/>
          <p:cNvSpPr>
            <a:spLocks noEditPoints="1"/>
          </p:cNvSpPr>
          <p:nvPr/>
        </p:nvSpPr>
        <p:spPr bwMode="auto">
          <a:xfrm>
            <a:off x="10634432" y="799693"/>
            <a:ext cx="46548" cy="55500"/>
          </a:xfrm>
          <a:custGeom>
            <a:avLst/>
            <a:gdLst>
              <a:gd name="T0" fmla="*/ 10 w 11"/>
              <a:gd name="T1" fmla="*/ 4 h 13"/>
              <a:gd name="T2" fmla="*/ 6 w 11"/>
              <a:gd name="T3" fmla="*/ 0 h 13"/>
              <a:gd name="T4" fmla="*/ 0 w 11"/>
              <a:gd name="T5" fmla="*/ 0 h 13"/>
              <a:gd name="T6" fmla="*/ 0 w 11"/>
              <a:gd name="T7" fmla="*/ 13 h 13"/>
              <a:gd name="T8" fmla="*/ 2 w 11"/>
              <a:gd name="T9" fmla="*/ 13 h 13"/>
              <a:gd name="T10" fmla="*/ 2 w 11"/>
              <a:gd name="T11" fmla="*/ 8 h 13"/>
              <a:gd name="T12" fmla="*/ 5 w 11"/>
              <a:gd name="T13" fmla="*/ 8 h 13"/>
              <a:gd name="T14" fmla="*/ 9 w 11"/>
              <a:gd name="T15" fmla="*/ 13 h 13"/>
              <a:gd name="T16" fmla="*/ 11 w 11"/>
              <a:gd name="T17" fmla="*/ 13 h 13"/>
              <a:gd name="T18" fmla="*/ 7 w 11"/>
              <a:gd name="T19" fmla="*/ 8 h 13"/>
              <a:gd name="T20" fmla="*/ 10 w 11"/>
              <a:gd name="T21" fmla="*/ 4 h 13"/>
              <a:gd name="T22" fmla="*/ 2 w 11"/>
              <a:gd name="T23" fmla="*/ 2 h 13"/>
              <a:gd name="T24" fmla="*/ 6 w 11"/>
              <a:gd name="T25" fmla="*/ 2 h 13"/>
              <a:gd name="T26" fmla="*/ 8 w 11"/>
              <a:gd name="T27" fmla="*/ 4 h 13"/>
              <a:gd name="T28" fmla="*/ 6 w 11"/>
              <a:gd name="T29" fmla="*/ 6 h 13"/>
              <a:gd name="T30" fmla="*/ 2 w 11"/>
              <a:gd name="T31" fmla="*/ 6 h 13"/>
              <a:gd name="T32" fmla="*/ 2 w 11"/>
              <a:gd name="T33" fmla="*/ 2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1" h="13">
                <a:moveTo>
                  <a:pt x="10" y="4"/>
                </a:moveTo>
                <a:cubicBezTo>
                  <a:pt x="10" y="2"/>
                  <a:pt x="9" y="0"/>
                  <a:pt x="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3"/>
                  <a:pt x="0" y="13"/>
                  <a:pt x="0" y="13"/>
                </a:cubicBezTo>
                <a:cubicBezTo>
                  <a:pt x="2" y="13"/>
                  <a:pt x="2" y="13"/>
                  <a:pt x="2" y="13"/>
                </a:cubicBezTo>
                <a:cubicBezTo>
                  <a:pt x="2" y="8"/>
                  <a:pt x="2" y="8"/>
                  <a:pt x="2" y="8"/>
                </a:cubicBezTo>
                <a:cubicBezTo>
                  <a:pt x="5" y="8"/>
                  <a:pt x="5" y="8"/>
                  <a:pt x="5" y="8"/>
                </a:cubicBezTo>
                <a:cubicBezTo>
                  <a:pt x="9" y="13"/>
                  <a:pt x="9" y="13"/>
                  <a:pt x="9" y="13"/>
                </a:cubicBezTo>
                <a:cubicBezTo>
                  <a:pt x="11" y="13"/>
                  <a:pt x="11" y="13"/>
                  <a:pt x="11" y="13"/>
                </a:cubicBezTo>
                <a:cubicBezTo>
                  <a:pt x="7" y="8"/>
                  <a:pt x="7" y="8"/>
                  <a:pt x="7" y="8"/>
                </a:cubicBezTo>
                <a:cubicBezTo>
                  <a:pt x="9" y="8"/>
                  <a:pt x="10" y="6"/>
                  <a:pt x="10" y="4"/>
                </a:cubicBezTo>
                <a:close/>
                <a:moveTo>
                  <a:pt x="2" y="2"/>
                </a:moveTo>
                <a:cubicBezTo>
                  <a:pt x="6" y="2"/>
                  <a:pt x="6" y="2"/>
                  <a:pt x="6" y="2"/>
                </a:cubicBezTo>
                <a:cubicBezTo>
                  <a:pt x="8" y="2"/>
                  <a:pt x="8" y="3"/>
                  <a:pt x="8" y="4"/>
                </a:cubicBezTo>
                <a:cubicBezTo>
                  <a:pt x="8" y="5"/>
                  <a:pt x="8" y="6"/>
                  <a:pt x="6" y="6"/>
                </a:cubicBezTo>
                <a:cubicBezTo>
                  <a:pt x="2" y="6"/>
                  <a:pt x="2" y="6"/>
                  <a:pt x="2" y="6"/>
                </a:cubicBezTo>
                <a:cubicBezTo>
                  <a:pt x="2" y="2"/>
                  <a:pt x="2" y="2"/>
                  <a:pt x="2" y="2"/>
                </a:cubicBezTo>
                <a:close/>
              </a:path>
            </a:pathLst>
          </a:custGeom>
          <a:solidFill>
            <a:srgbClr val="3D0F54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Freeform 17"/>
          <p:cNvSpPr>
            <a:spLocks noEditPoints="1"/>
          </p:cNvSpPr>
          <p:nvPr/>
        </p:nvSpPr>
        <p:spPr bwMode="auto">
          <a:xfrm>
            <a:off x="10684560" y="799693"/>
            <a:ext cx="55500" cy="55500"/>
          </a:xfrm>
          <a:custGeom>
            <a:avLst/>
            <a:gdLst>
              <a:gd name="T0" fmla="*/ 19 w 31"/>
              <a:gd name="T1" fmla="*/ 0 h 31"/>
              <a:gd name="T2" fmla="*/ 14 w 31"/>
              <a:gd name="T3" fmla="*/ 0 h 31"/>
              <a:gd name="T4" fmla="*/ 0 w 31"/>
              <a:gd name="T5" fmla="*/ 31 h 31"/>
              <a:gd name="T6" fmla="*/ 5 w 31"/>
              <a:gd name="T7" fmla="*/ 31 h 31"/>
              <a:gd name="T8" fmla="*/ 7 w 31"/>
              <a:gd name="T9" fmla="*/ 24 h 31"/>
              <a:gd name="T10" fmla="*/ 24 w 31"/>
              <a:gd name="T11" fmla="*/ 24 h 31"/>
              <a:gd name="T12" fmla="*/ 26 w 31"/>
              <a:gd name="T13" fmla="*/ 31 h 31"/>
              <a:gd name="T14" fmla="*/ 31 w 31"/>
              <a:gd name="T15" fmla="*/ 31 h 31"/>
              <a:gd name="T16" fmla="*/ 19 w 31"/>
              <a:gd name="T17" fmla="*/ 0 h 31"/>
              <a:gd name="T18" fmla="*/ 19 w 31"/>
              <a:gd name="T19" fmla="*/ 0 h 31"/>
              <a:gd name="T20" fmla="*/ 19 w 31"/>
              <a:gd name="T21" fmla="*/ 0 h 31"/>
              <a:gd name="T22" fmla="*/ 21 w 31"/>
              <a:gd name="T23" fmla="*/ 19 h 31"/>
              <a:gd name="T24" fmla="*/ 10 w 31"/>
              <a:gd name="T25" fmla="*/ 19 h 31"/>
              <a:gd name="T26" fmla="*/ 17 w 31"/>
              <a:gd name="T27" fmla="*/ 5 h 31"/>
              <a:gd name="T28" fmla="*/ 21 w 31"/>
              <a:gd name="T29" fmla="*/ 19 h 31"/>
              <a:gd name="T30" fmla="*/ 21 w 31"/>
              <a:gd name="T31" fmla="*/ 19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1" h="31">
                <a:moveTo>
                  <a:pt x="19" y="0"/>
                </a:moveTo>
                <a:lnTo>
                  <a:pt x="14" y="0"/>
                </a:lnTo>
                <a:lnTo>
                  <a:pt x="0" y="31"/>
                </a:lnTo>
                <a:lnTo>
                  <a:pt x="5" y="31"/>
                </a:lnTo>
                <a:lnTo>
                  <a:pt x="7" y="24"/>
                </a:lnTo>
                <a:lnTo>
                  <a:pt x="24" y="24"/>
                </a:lnTo>
                <a:lnTo>
                  <a:pt x="26" y="31"/>
                </a:lnTo>
                <a:lnTo>
                  <a:pt x="31" y="31"/>
                </a:lnTo>
                <a:lnTo>
                  <a:pt x="19" y="0"/>
                </a:lnTo>
                <a:lnTo>
                  <a:pt x="19" y="0"/>
                </a:lnTo>
                <a:lnTo>
                  <a:pt x="19" y="0"/>
                </a:lnTo>
                <a:close/>
                <a:moveTo>
                  <a:pt x="21" y="19"/>
                </a:moveTo>
                <a:lnTo>
                  <a:pt x="10" y="19"/>
                </a:lnTo>
                <a:lnTo>
                  <a:pt x="17" y="5"/>
                </a:lnTo>
                <a:lnTo>
                  <a:pt x="21" y="19"/>
                </a:lnTo>
                <a:lnTo>
                  <a:pt x="21" y="19"/>
                </a:lnTo>
                <a:close/>
              </a:path>
            </a:pathLst>
          </a:custGeom>
          <a:solidFill>
            <a:srgbClr val="3D0F54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Freeform 18"/>
          <p:cNvSpPr>
            <a:spLocks/>
          </p:cNvSpPr>
          <p:nvPr/>
        </p:nvSpPr>
        <p:spPr bwMode="auto">
          <a:xfrm>
            <a:off x="10749011" y="799693"/>
            <a:ext cx="37596" cy="55500"/>
          </a:xfrm>
          <a:custGeom>
            <a:avLst/>
            <a:gdLst>
              <a:gd name="T0" fmla="*/ 4 w 21"/>
              <a:gd name="T1" fmla="*/ 0 h 31"/>
              <a:gd name="T2" fmla="*/ 0 w 21"/>
              <a:gd name="T3" fmla="*/ 0 h 31"/>
              <a:gd name="T4" fmla="*/ 0 w 21"/>
              <a:gd name="T5" fmla="*/ 31 h 31"/>
              <a:gd name="T6" fmla="*/ 21 w 21"/>
              <a:gd name="T7" fmla="*/ 31 h 31"/>
              <a:gd name="T8" fmla="*/ 21 w 21"/>
              <a:gd name="T9" fmla="*/ 26 h 31"/>
              <a:gd name="T10" fmla="*/ 4 w 21"/>
              <a:gd name="T11" fmla="*/ 26 h 31"/>
              <a:gd name="T12" fmla="*/ 4 w 21"/>
              <a:gd name="T13" fmla="*/ 0 h 31"/>
              <a:gd name="T14" fmla="*/ 4 w 21"/>
              <a:gd name="T15" fmla="*/ 0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1" h="31">
                <a:moveTo>
                  <a:pt x="4" y="0"/>
                </a:moveTo>
                <a:lnTo>
                  <a:pt x="0" y="0"/>
                </a:lnTo>
                <a:lnTo>
                  <a:pt x="0" y="31"/>
                </a:lnTo>
                <a:lnTo>
                  <a:pt x="21" y="31"/>
                </a:lnTo>
                <a:lnTo>
                  <a:pt x="21" y="26"/>
                </a:lnTo>
                <a:lnTo>
                  <a:pt x="4" y="26"/>
                </a:lnTo>
                <a:lnTo>
                  <a:pt x="4" y="0"/>
                </a:lnTo>
                <a:lnTo>
                  <a:pt x="4" y="0"/>
                </a:lnTo>
                <a:close/>
              </a:path>
            </a:pathLst>
          </a:custGeom>
          <a:solidFill>
            <a:srgbClr val="3D0F54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Freeform 19"/>
          <p:cNvSpPr>
            <a:spLocks/>
          </p:cNvSpPr>
          <p:nvPr/>
        </p:nvSpPr>
        <p:spPr bwMode="auto">
          <a:xfrm>
            <a:off x="10790189" y="799693"/>
            <a:ext cx="8952" cy="55500"/>
          </a:xfrm>
          <a:custGeom>
            <a:avLst/>
            <a:gdLst>
              <a:gd name="T0" fmla="*/ 0 w 5"/>
              <a:gd name="T1" fmla="*/ 31 h 31"/>
              <a:gd name="T2" fmla="*/ 5 w 5"/>
              <a:gd name="T3" fmla="*/ 31 h 31"/>
              <a:gd name="T4" fmla="*/ 5 w 5"/>
              <a:gd name="T5" fmla="*/ 0 h 31"/>
              <a:gd name="T6" fmla="*/ 0 w 5"/>
              <a:gd name="T7" fmla="*/ 0 h 31"/>
              <a:gd name="T8" fmla="*/ 0 w 5"/>
              <a:gd name="T9" fmla="*/ 31 h 31"/>
              <a:gd name="T10" fmla="*/ 0 w 5"/>
              <a:gd name="T11" fmla="*/ 31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31">
                <a:moveTo>
                  <a:pt x="0" y="31"/>
                </a:moveTo>
                <a:lnTo>
                  <a:pt x="5" y="31"/>
                </a:lnTo>
                <a:lnTo>
                  <a:pt x="5" y="0"/>
                </a:lnTo>
                <a:lnTo>
                  <a:pt x="0" y="0"/>
                </a:lnTo>
                <a:lnTo>
                  <a:pt x="0" y="31"/>
                </a:lnTo>
                <a:lnTo>
                  <a:pt x="0" y="31"/>
                </a:lnTo>
                <a:close/>
              </a:path>
            </a:pathLst>
          </a:custGeom>
          <a:solidFill>
            <a:srgbClr val="3D0F54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Freeform 20"/>
          <p:cNvSpPr>
            <a:spLocks noEditPoints="1"/>
          </p:cNvSpPr>
          <p:nvPr/>
        </p:nvSpPr>
        <p:spPr bwMode="auto">
          <a:xfrm>
            <a:off x="10808092" y="799693"/>
            <a:ext cx="59080" cy="55500"/>
          </a:xfrm>
          <a:custGeom>
            <a:avLst/>
            <a:gdLst>
              <a:gd name="T0" fmla="*/ 19 w 33"/>
              <a:gd name="T1" fmla="*/ 0 h 31"/>
              <a:gd name="T2" fmla="*/ 14 w 33"/>
              <a:gd name="T3" fmla="*/ 0 h 31"/>
              <a:gd name="T4" fmla="*/ 0 w 33"/>
              <a:gd name="T5" fmla="*/ 31 h 31"/>
              <a:gd name="T6" fmla="*/ 7 w 33"/>
              <a:gd name="T7" fmla="*/ 31 h 31"/>
              <a:gd name="T8" fmla="*/ 9 w 33"/>
              <a:gd name="T9" fmla="*/ 24 h 31"/>
              <a:gd name="T10" fmla="*/ 23 w 33"/>
              <a:gd name="T11" fmla="*/ 24 h 31"/>
              <a:gd name="T12" fmla="*/ 26 w 33"/>
              <a:gd name="T13" fmla="*/ 31 h 31"/>
              <a:gd name="T14" fmla="*/ 33 w 33"/>
              <a:gd name="T15" fmla="*/ 31 h 31"/>
              <a:gd name="T16" fmla="*/ 19 w 33"/>
              <a:gd name="T17" fmla="*/ 0 h 31"/>
              <a:gd name="T18" fmla="*/ 19 w 33"/>
              <a:gd name="T19" fmla="*/ 0 h 31"/>
              <a:gd name="T20" fmla="*/ 19 w 33"/>
              <a:gd name="T21" fmla="*/ 0 h 31"/>
              <a:gd name="T22" fmla="*/ 23 w 33"/>
              <a:gd name="T23" fmla="*/ 19 h 31"/>
              <a:gd name="T24" fmla="*/ 12 w 33"/>
              <a:gd name="T25" fmla="*/ 19 h 31"/>
              <a:gd name="T26" fmla="*/ 16 w 33"/>
              <a:gd name="T27" fmla="*/ 5 h 31"/>
              <a:gd name="T28" fmla="*/ 23 w 33"/>
              <a:gd name="T29" fmla="*/ 19 h 31"/>
              <a:gd name="T30" fmla="*/ 23 w 33"/>
              <a:gd name="T31" fmla="*/ 19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3" h="31">
                <a:moveTo>
                  <a:pt x="19" y="0"/>
                </a:moveTo>
                <a:lnTo>
                  <a:pt x="14" y="0"/>
                </a:lnTo>
                <a:lnTo>
                  <a:pt x="0" y="31"/>
                </a:lnTo>
                <a:lnTo>
                  <a:pt x="7" y="31"/>
                </a:lnTo>
                <a:lnTo>
                  <a:pt x="9" y="24"/>
                </a:lnTo>
                <a:lnTo>
                  <a:pt x="23" y="24"/>
                </a:lnTo>
                <a:lnTo>
                  <a:pt x="26" y="31"/>
                </a:lnTo>
                <a:lnTo>
                  <a:pt x="33" y="31"/>
                </a:lnTo>
                <a:lnTo>
                  <a:pt x="19" y="0"/>
                </a:lnTo>
                <a:lnTo>
                  <a:pt x="19" y="0"/>
                </a:lnTo>
                <a:lnTo>
                  <a:pt x="19" y="0"/>
                </a:lnTo>
                <a:close/>
                <a:moveTo>
                  <a:pt x="23" y="19"/>
                </a:moveTo>
                <a:lnTo>
                  <a:pt x="12" y="19"/>
                </a:lnTo>
                <a:lnTo>
                  <a:pt x="16" y="5"/>
                </a:lnTo>
                <a:lnTo>
                  <a:pt x="23" y="19"/>
                </a:lnTo>
                <a:lnTo>
                  <a:pt x="23" y="19"/>
                </a:lnTo>
                <a:close/>
              </a:path>
            </a:pathLst>
          </a:custGeom>
          <a:solidFill>
            <a:srgbClr val="3D0F54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Freeform 21"/>
          <p:cNvSpPr>
            <a:spLocks/>
          </p:cNvSpPr>
          <p:nvPr/>
        </p:nvSpPr>
        <p:spPr bwMode="auto">
          <a:xfrm>
            <a:off x="10876123" y="799693"/>
            <a:ext cx="41177" cy="55500"/>
          </a:xfrm>
          <a:custGeom>
            <a:avLst/>
            <a:gdLst>
              <a:gd name="T0" fmla="*/ 19 w 23"/>
              <a:gd name="T1" fmla="*/ 21 h 31"/>
              <a:gd name="T2" fmla="*/ 2 w 23"/>
              <a:gd name="T3" fmla="*/ 0 h 31"/>
              <a:gd name="T4" fmla="*/ 0 w 23"/>
              <a:gd name="T5" fmla="*/ 0 h 31"/>
              <a:gd name="T6" fmla="*/ 0 w 23"/>
              <a:gd name="T7" fmla="*/ 31 h 31"/>
              <a:gd name="T8" fmla="*/ 4 w 23"/>
              <a:gd name="T9" fmla="*/ 31 h 31"/>
              <a:gd name="T10" fmla="*/ 4 w 23"/>
              <a:gd name="T11" fmla="*/ 10 h 31"/>
              <a:gd name="T12" fmla="*/ 21 w 23"/>
              <a:gd name="T13" fmla="*/ 31 h 31"/>
              <a:gd name="T14" fmla="*/ 23 w 23"/>
              <a:gd name="T15" fmla="*/ 31 h 31"/>
              <a:gd name="T16" fmla="*/ 23 w 23"/>
              <a:gd name="T17" fmla="*/ 0 h 31"/>
              <a:gd name="T18" fmla="*/ 19 w 23"/>
              <a:gd name="T19" fmla="*/ 0 h 31"/>
              <a:gd name="T20" fmla="*/ 19 w 23"/>
              <a:gd name="T21" fmla="*/ 21 h 31"/>
              <a:gd name="T22" fmla="*/ 19 w 23"/>
              <a:gd name="T23" fmla="*/ 21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3" h="31">
                <a:moveTo>
                  <a:pt x="19" y="21"/>
                </a:moveTo>
                <a:lnTo>
                  <a:pt x="2" y="0"/>
                </a:lnTo>
                <a:lnTo>
                  <a:pt x="0" y="0"/>
                </a:lnTo>
                <a:lnTo>
                  <a:pt x="0" y="31"/>
                </a:lnTo>
                <a:lnTo>
                  <a:pt x="4" y="31"/>
                </a:lnTo>
                <a:lnTo>
                  <a:pt x="4" y="10"/>
                </a:lnTo>
                <a:lnTo>
                  <a:pt x="21" y="31"/>
                </a:lnTo>
                <a:lnTo>
                  <a:pt x="23" y="31"/>
                </a:lnTo>
                <a:lnTo>
                  <a:pt x="23" y="0"/>
                </a:lnTo>
                <a:lnTo>
                  <a:pt x="19" y="0"/>
                </a:lnTo>
                <a:lnTo>
                  <a:pt x="19" y="21"/>
                </a:lnTo>
                <a:lnTo>
                  <a:pt x="19" y="21"/>
                </a:lnTo>
                <a:close/>
              </a:path>
            </a:pathLst>
          </a:custGeom>
          <a:solidFill>
            <a:srgbClr val="3D0F54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Freeform 22"/>
          <p:cNvSpPr>
            <a:spLocks/>
          </p:cNvSpPr>
          <p:nvPr/>
        </p:nvSpPr>
        <p:spPr bwMode="auto">
          <a:xfrm>
            <a:off x="10956687" y="799693"/>
            <a:ext cx="50129" cy="55500"/>
          </a:xfrm>
          <a:custGeom>
            <a:avLst/>
            <a:gdLst>
              <a:gd name="T0" fmla="*/ 10 w 12"/>
              <a:gd name="T1" fmla="*/ 10 h 13"/>
              <a:gd name="T2" fmla="*/ 7 w 12"/>
              <a:gd name="T3" fmla="*/ 11 h 13"/>
              <a:gd name="T4" fmla="*/ 2 w 12"/>
              <a:gd name="T5" fmla="*/ 6 h 13"/>
              <a:gd name="T6" fmla="*/ 7 w 12"/>
              <a:gd name="T7" fmla="*/ 2 h 13"/>
              <a:gd name="T8" fmla="*/ 10 w 12"/>
              <a:gd name="T9" fmla="*/ 3 h 13"/>
              <a:gd name="T10" fmla="*/ 10 w 12"/>
              <a:gd name="T11" fmla="*/ 3 h 13"/>
              <a:gd name="T12" fmla="*/ 11 w 12"/>
              <a:gd name="T13" fmla="*/ 2 h 13"/>
              <a:gd name="T14" fmla="*/ 11 w 12"/>
              <a:gd name="T15" fmla="*/ 2 h 13"/>
              <a:gd name="T16" fmla="*/ 7 w 12"/>
              <a:gd name="T17" fmla="*/ 0 h 13"/>
              <a:gd name="T18" fmla="*/ 2 w 12"/>
              <a:gd name="T19" fmla="*/ 2 h 13"/>
              <a:gd name="T20" fmla="*/ 0 w 12"/>
              <a:gd name="T21" fmla="*/ 6 h 13"/>
              <a:gd name="T22" fmla="*/ 7 w 12"/>
              <a:gd name="T23" fmla="*/ 13 h 13"/>
              <a:gd name="T24" fmla="*/ 11 w 12"/>
              <a:gd name="T25" fmla="*/ 11 h 13"/>
              <a:gd name="T26" fmla="*/ 12 w 12"/>
              <a:gd name="T27" fmla="*/ 11 h 13"/>
              <a:gd name="T28" fmla="*/ 10 w 12"/>
              <a:gd name="T29" fmla="*/ 9 h 13"/>
              <a:gd name="T30" fmla="*/ 10 w 12"/>
              <a:gd name="T31" fmla="*/ 10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2" h="13">
                <a:moveTo>
                  <a:pt x="10" y="10"/>
                </a:moveTo>
                <a:cubicBezTo>
                  <a:pt x="9" y="10"/>
                  <a:pt x="8" y="11"/>
                  <a:pt x="7" y="11"/>
                </a:cubicBezTo>
                <a:cubicBezTo>
                  <a:pt x="3" y="11"/>
                  <a:pt x="2" y="9"/>
                  <a:pt x="2" y="6"/>
                </a:cubicBezTo>
                <a:cubicBezTo>
                  <a:pt x="2" y="4"/>
                  <a:pt x="4" y="2"/>
                  <a:pt x="7" y="2"/>
                </a:cubicBezTo>
                <a:cubicBezTo>
                  <a:pt x="8" y="2"/>
                  <a:pt x="9" y="2"/>
                  <a:pt x="10" y="3"/>
                </a:cubicBezTo>
                <a:cubicBezTo>
                  <a:pt x="10" y="3"/>
                  <a:pt x="10" y="3"/>
                  <a:pt x="10" y="3"/>
                </a:cubicBezTo>
                <a:cubicBezTo>
                  <a:pt x="11" y="2"/>
                  <a:pt x="11" y="2"/>
                  <a:pt x="11" y="2"/>
                </a:cubicBezTo>
                <a:cubicBezTo>
                  <a:pt x="11" y="2"/>
                  <a:pt x="11" y="2"/>
                  <a:pt x="11" y="2"/>
                </a:cubicBezTo>
                <a:cubicBezTo>
                  <a:pt x="10" y="1"/>
                  <a:pt x="8" y="0"/>
                  <a:pt x="7" y="0"/>
                </a:cubicBezTo>
                <a:cubicBezTo>
                  <a:pt x="5" y="0"/>
                  <a:pt x="3" y="0"/>
                  <a:pt x="2" y="2"/>
                </a:cubicBezTo>
                <a:cubicBezTo>
                  <a:pt x="1" y="3"/>
                  <a:pt x="0" y="5"/>
                  <a:pt x="0" y="6"/>
                </a:cubicBezTo>
                <a:cubicBezTo>
                  <a:pt x="0" y="10"/>
                  <a:pt x="2" y="13"/>
                  <a:pt x="7" y="13"/>
                </a:cubicBezTo>
                <a:cubicBezTo>
                  <a:pt x="8" y="13"/>
                  <a:pt x="10" y="12"/>
                  <a:pt x="11" y="11"/>
                </a:cubicBezTo>
                <a:cubicBezTo>
                  <a:pt x="12" y="11"/>
                  <a:pt x="12" y="11"/>
                  <a:pt x="12" y="11"/>
                </a:cubicBezTo>
                <a:cubicBezTo>
                  <a:pt x="10" y="9"/>
                  <a:pt x="10" y="9"/>
                  <a:pt x="10" y="9"/>
                </a:cubicBezTo>
                <a:cubicBezTo>
                  <a:pt x="10" y="10"/>
                  <a:pt x="10" y="10"/>
                  <a:pt x="10" y="10"/>
                </a:cubicBezTo>
                <a:close/>
              </a:path>
            </a:pathLst>
          </a:custGeom>
          <a:solidFill>
            <a:srgbClr val="3D0F54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Freeform 23"/>
          <p:cNvSpPr>
            <a:spLocks noEditPoints="1"/>
          </p:cNvSpPr>
          <p:nvPr/>
        </p:nvSpPr>
        <p:spPr bwMode="auto">
          <a:xfrm>
            <a:off x="11006816" y="799693"/>
            <a:ext cx="59080" cy="55500"/>
          </a:xfrm>
          <a:custGeom>
            <a:avLst/>
            <a:gdLst>
              <a:gd name="T0" fmla="*/ 19 w 33"/>
              <a:gd name="T1" fmla="*/ 0 h 31"/>
              <a:gd name="T2" fmla="*/ 14 w 33"/>
              <a:gd name="T3" fmla="*/ 0 h 31"/>
              <a:gd name="T4" fmla="*/ 0 w 33"/>
              <a:gd name="T5" fmla="*/ 31 h 31"/>
              <a:gd name="T6" fmla="*/ 5 w 33"/>
              <a:gd name="T7" fmla="*/ 31 h 31"/>
              <a:gd name="T8" fmla="*/ 9 w 33"/>
              <a:gd name="T9" fmla="*/ 24 h 31"/>
              <a:gd name="T10" fmla="*/ 24 w 33"/>
              <a:gd name="T11" fmla="*/ 24 h 31"/>
              <a:gd name="T12" fmla="*/ 26 w 33"/>
              <a:gd name="T13" fmla="*/ 31 h 31"/>
              <a:gd name="T14" fmla="*/ 33 w 33"/>
              <a:gd name="T15" fmla="*/ 31 h 31"/>
              <a:gd name="T16" fmla="*/ 19 w 33"/>
              <a:gd name="T17" fmla="*/ 0 h 31"/>
              <a:gd name="T18" fmla="*/ 19 w 33"/>
              <a:gd name="T19" fmla="*/ 0 h 31"/>
              <a:gd name="T20" fmla="*/ 19 w 33"/>
              <a:gd name="T21" fmla="*/ 0 h 31"/>
              <a:gd name="T22" fmla="*/ 21 w 33"/>
              <a:gd name="T23" fmla="*/ 19 h 31"/>
              <a:gd name="T24" fmla="*/ 9 w 33"/>
              <a:gd name="T25" fmla="*/ 19 h 31"/>
              <a:gd name="T26" fmla="*/ 16 w 33"/>
              <a:gd name="T27" fmla="*/ 5 h 31"/>
              <a:gd name="T28" fmla="*/ 21 w 33"/>
              <a:gd name="T29" fmla="*/ 19 h 31"/>
              <a:gd name="T30" fmla="*/ 21 w 33"/>
              <a:gd name="T31" fmla="*/ 19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3" h="31">
                <a:moveTo>
                  <a:pt x="19" y="0"/>
                </a:moveTo>
                <a:lnTo>
                  <a:pt x="14" y="0"/>
                </a:lnTo>
                <a:lnTo>
                  <a:pt x="0" y="31"/>
                </a:lnTo>
                <a:lnTo>
                  <a:pt x="5" y="31"/>
                </a:lnTo>
                <a:lnTo>
                  <a:pt x="9" y="24"/>
                </a:lnTo>
                <a:lnTo>
                  <a:pt x="24" y="24"/>
                </a:lnTo>
                <a:lnTo>
                  <a:pt x="26" y="31"/>
                </a:lnTo>
                <a:lnTo>
                  <a:pt x="33" y="31"/>
                </a:lnTo>
                <a:lnTo>
                  <a:pt x="19" y="0"/>
                </a:lnTo>
                <a:lnTo>
                  <a:pt x="19" y="0"/>
                </a:lnTo>
                <a:lnTo>
                  <a:pt x="19" y="0"/>
                </a:lnTo>
                <a:close/>
                <a:moveTo>
                  <a:pt x="21" y="19"/>
                </a:moveTo>
                <a:lnTo>
                  <a:pt x="9" y="19"/>
                </a:lnTo>
                <a:lnTo>
                  <a:pt x="16" y="5"/>
                </a:lnTo>
                <a:lnTo>
                  <a:pt x="21" y="19"/>
                </a:lnTo>
                <a:lnTo>
                  <a:pt x="21" y="19"/>
                </a:lnTo>
                <a:close/>
              </a:path>
            </a:pathLst>
          </a:custGeom>
          <a:solidFill>
            <a:srgbClr val="3D0F54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Freeform 24"/>
          <p:cNvSpPr>
            <a:spLocks/>
          </p:cNvSpPr>
          <p:nvPr/>
        </p:nvSpPr>
        <p:spPr bwMode="auto">
          <a:xfrm>
            <a:off x="11062315" y="799693"/>
            <a:ext cx="41177" cy="55500"/>
          </a:xfrm>
          <a:custGeom>
            <a:avLst/>
            <a:gdLst>
              <a:gd name="T0" fmla="*/ 0 w 23"/>
              <a:gd name="T1" fmla="*/ 5 h 31"/>
              <a:gd name="T2" fmla="*/ 9 w 23"/>
              <a:gd name="T3" fmla="*/ 5 h 31"/>
              <a:gd name="T4" fmla="*/ 9 w 23"/>
              <a:gd name="T5" fmla="*/ 31 h 31"/>
              <a:gd name="T6" fmla="*/ 14 w 23"/>
              <a:gd name="T7" fmla="*/ 31 h 31"/>
              <a:gd name="T8" fmla="*/ 14 w 23"/>
              <a:gd name="T9" fmla="*/ 5 h 31"/>
              <a:gd name="T10" fmla="*/ 23 w 23"/>
              <a:gd name="T11" fmla="*/ 5 h 31"/>
              <a:gd name="T12" fmla="*/ 23 w 23"/>
              <a:gd name="T13" fmla="*/ 0 h 31"/>
              <a:gd name="T14" fmla="*/ 0 w 23"/>
              <a:gd name="T15" fmla="*/ 0 h 31"/>
              <a:gd name="T16" fmla="*/ 0 w 23"/>
              <a:gd name="T17" fmla="*/ 5 h 31"/>
              <a:gd name="T18" fmla="*/ 0 w 23"/>
              <a:gd name="T19" fmla="*/ 5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3" h="31">
                <a:moveTo>
                  <a:pt x="0" y="5"/>
                </a:moveTo>
                <a:lnTo>
                  <a:pt x="9" y="5"/>
                </a:lnTo>
                <a:lnTo>
                  <a:pt x="9" y="31"/>
                </a:lnTo>
                <a:lnTo>
                  <a:pt x="14" y="31"/>
                </a:lnTo>
                <a:lnTo>
                  <a:pt x="14" y="5"/>
                </a:lnTo>
                <a:lnTo>
                  <a:pt x="23" y="5"/>
                </a:lnTo>
                <a:lnTo>
                  <a:pt x="23" y="0"/>
                </a:lnTo>
                <a:lnTo>
                  <a:pt x="0" y="0"/>
                </a:lnTo>
                <a:lnTo>
                  <a:pt x="0" y="5"/>
                </a:lnTo>
                <a:lnTo>
                  <a:pt x="0" y="5"/>
                </a:lnTo>
                <a:close/>
              </a:path>
            </a:pathLst>
          </a:custGeom>
          <a:solidFill>
            <a:srgbClr val="3D0F54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Freeform 25"/>
          <p:cNvSpPr>
            <a:spLocks/>
          </p:cNvSpPr>
          <p:nvPr/>
        </p:nvSpPr>
        <p:spPr bwMode="auto">
          <a:xfrm>
            <a:off x="11112444" y="799693"/>
            <a:ext cx="46548" cy="55500"/>
          </a:xfrm>
          <a:custGeom>
            <a:avLst/>
            <a:gdLst>
              <a:gd name="T0" fmla="*/ 21 w 26"/>
              <a:gd name="T1" fmla="*/ 12 h 31"/>
              <a:gd name="T2" fmla="*/ 5 w 26"/>
              <a:gd name="T3" fmla="*/ 12 h 31"/>
              <a:gd name="T4" fmla="*/ 5 w 26"/>
              <a:gd name="T5" fmla="*/ 0 h 31"/>
              <a:gd name="T6" fmla="*/ 0 w 26"/>
              <a:gd name="T7" fmla="*/ 0 h 31"/>
              <a:gd name="T8" fmla="*/ 0 w 26"/>
              <a:gd name="T9" fmla="*/ 31 h 31"/>
              <a:gd name="T10" fmla="*/ 5 w 26"/>
              <a:gd name="T11" fmla="*/ 31 h 31"/>
              <a:gd name="T12" fmla="*/ 5 w 26"/>
              <a:gd name="T13" fmla="*/ 17 h 31"/>
              <a:gd name="T14" fmla="*/ 21 w 26"/>
              <a:gd name="T15" fmla="*/ 17 h 31"/>
              <a:gd name="T16" fmla="*/ 21 w 26"/>
              <a:gd name="T17" fmla="*/ 31 h 31"/>
              <a:gd name="T18" fmla="*/ 26 w 26"/>
              <a:gd name="T19" fmla="*/ 31 h 31"/>
              <a:gd name="T20" fmla="*/ 26 w 26"/>
              <a:gd name="T21" fmla="*/ 0 h 31"/>
              <a:gd name="T22" fmla="*/ 21 w 26"/>
              <a:gd name="T23" fmla="*/ 0 h 31"/>
              <a:gd name="T24" fmla="*/ 21 w 26"/>
              <a:gd name="T25" fmla="*/ 12 h 31"/>
              <a:gd name="T26" fmla="*/ 21 w 26"/>
              <a:gd name="T27" fmla="*/ 12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6" h="31">
                <a:moveTo>
                  <a:pt x="21" y="12"/>
                </a:moveTo>
                <a:lnTo>
                  <a:pt x="5" y="12"/>
                </a:lnTo>
                <a:lnTo>
                  <a:pt x="5" y="0"/>
                </a:lnTo>
                <a:lnTo>
                  <a:pt x="0" y="0"/>
                </a:lnTo>
                <a:lnTo>
                  <a:pt x="0" y="31"/>
                </a:lnTo>
                <a:lnTo>
                  <a:pt x="5" y="31"/>
                </a:lnTo>
                <a:lnTo>
                  <a:pt x="5" y="17"/>
                </a:lnTo>
                <a:lnTo>
                  <a:pt x="21" y="17"/>
                </a:lnTo>
                <a:lnTo>
                  <a:pt x="21" y="31"/>
                </a:lnTo>
                <a:lnTo>
                  <a:pt x="26" y="31"/>
                </a:lnTo>
                <a:lnTo>
                  <a:pt x="26" y="0"/>
                </a:lnTo>
                <a:lnTo>
                  <a:pt x="21" y="0"/>
                </a:lnTo>
                <a:lnTo>
                  <a:pt x="21" y="12"/>
                </a:lnTo>
                <a:lnTo>
                  <a:pt x="21" y="12"/>
                </a:lnTo>
                <a:close/>
              </a:path>
            </a:pathLst>
          </a:custGeom>
          <a:solidFill>
            <a:srgbClr val="3D0F54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Freeform 26"/>
          <p:cNvSpPr>
            <a:spLocks noEditPoints="1"/>
          </p:cNvSpPr>
          <p:nvPr/>
        </p:nvSpPr>
        <p:spPr bwMode="auto">
          <a:xfrm>
            <a:off x="11167944" y="799693"/>
            <a:ext cx="55500" cy="55500"/>
          </a:xfrm>
          <a:custGeom>
            <a:avLst/>
            <a:gdLst>
              <a:gd name="T0" fmla="*/ 6 w 13"/>
              <a:gd name="T1" fmla="*/ 0 h 13"/>
              <a:gd name="T2" fmla="*/ 0 w 13"/>
              <a:gd name="T3" fmla="*/ 6 h 13"/>
              <a:gd name="T4" fmla="*/ 6 w 13"/>
              <a:gd name="T5" fmla="*/ 13 h 13"/>
              <a:gd name="T6" fmla="*/ 13 w 13"/>
              <a:gd name="T7" fmla="*/ 6 h 13"/>
              <a:gd name="T8" fmla="*/ 6 w 13"/>
              <a:gd name="T9" fmla="*/ 0 h 13"/>
              <a:gd name="T10" fmla="*/ 6 w 13"/>
              <a:gd name="T11" fmla="*/ 11 h 13"/>
              <a:gd name="T12" fmla="*/ 2 w 13"/>
              <a:gd name="T13" fmla="*/ 6 h 13"/>
              <a:gd name="T14" fmla="*/ 6 w 13"/>
              <a:gd name="T15" fmla="*/ 2 h 13"/>
              <a:gd name="T16" fmla="*/ 11 w 13"/>
              <a:gd name="T17" fmla="*/ 6 h 13"/>
              <a:gd name="T18" fmla="*/ 6 w 13"/>
              <a:gd name="T19" fmla="*/ 11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3" h="13">
                <a:moveTo>
                  <a:pt x="6" y="0"/>
                </a:moveTo>
                <a:cubicBezTo>
                  <a:pt x="3" y="0"/>
                  <a:pt x="0" y="3"/>
                  <a:pt x="0" y="6"/>
                </a:cubicBezTo>
                <a:cubicBezTo>
                  <a:pt x="0" y="10"/>
                  <a:pt x="2" y="13"/>
                  <a:pt x="6" y="13"/>
                </a:cubicBezTo>
                <a:cubicBezTo>
                  <a:pt x="11" y="13"/>
                  <a:pt x="13" y="10"/>
                  <a:pt x="13" y="6"/>
                </a:cubicBezTo>
                <a:cubicBezTo>
                  <a:pt x="13" y="3"/>
                  <a:pt x="11" y="0"/>
                  <a:pt x="6" y="0"/>
                </a:cubicBezTo>
                <a:close/>
                <a:moveTo>
                  <a:pt x="6" y="11"/>
                </a:moveTo>
                <a:cubicBezTo>
                  <a:pt x="3" y="11"/>
                  <a:pt x="2" y="9"/>
                  <a:pt x="2" y="6"/>
                </a:cubicBezTo>
                <a:cubicBezTo>
                  <a:pt x="2" y="4"/>
                  <a:pt x="3" y="2"/>
                  <a:pt x="6" y="2"/>
                </a:cubicBezTo>
                <a:cubicBezTo>
                  <a:pt x="9" y="2"/>
                  <a:pt x="11" y="4"/>
                  <a:pt x="11" y="6"/>
                </a:cubicBezTo>
                <a:cubicBezTo>
                  <a:pt x="11" y="9"/>
                  <a:pt x="9" y="11"/>
                  <a:pt x="6" y="11"/>
                </a:cubicBezTo>
                <a:close/>
              </a:path>
            </a:pathLst>
          </a:custGeom>
          <a:solidFill>
            <a:srgbClr val="3D0F54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Freeform 27"/>
          <p:cNvSpPr>
            <a:spLocks/>
          </p:cNvSpPr>
          <p:nvPr/>
        </p:nvSpPr>
        <p:spPr bwMode="auto">
          <a:xfrm>
            <a:off x="11230604" y="799693"/>
            <a:ext cx="39387" cy="55500"/>
          </a:xfrm>
          <a:custGeom>
            <a:avLst/>
            <a:gdLst>
              <a:gd name="T0" fmla="*/ 5 w 22"/>
              <a:gd name="T1" fmla="*/ 0 h 31"/>
              <a:gd name="T2" fmla="*/ 0 w 22"/>
              <a:gd name="T3" fmla="*/ 0 h 31"/>
              <a:gd name="T4" fmla="*/ 0 w 22"/>
              <a:gd name="T5" fmla="*/ 31 h 31"/>
              <a:gd name="T6" fmla="*/ 22 w 22"/>
              <a:gd name="T7" fmla="*/ 31 h 31"/>
              <a:gd name="T8" fmla="*/ 22 w 22"/>
              <a:gd name="T9" fmla="*/ 26 h 31"/>
              <a:gd name="T10" fmla="*/ 5 w 22"/>
              <a:gd name="T11" fmla="*/ 26 h 31"/>
              <a:gd name="T12" fmla="*/ 5 w 22"/>
              <a:gd name="T13" fmla="*/ 0 h 31"/>
              <a:gd name="T14" fmla="*/ 5 w 22"/>
              <a:gd name="T15" fmla="*/ 0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2" h="31">
                <a:moveTo>
                  <a:pt x="5" y="0"/>
                </a:moveTo>
                <a:lnTo>
                  <a:pt x="0" y="0"/>
                </a:lnTo>
                <a:lnTo>
                  <a:pt x="0" y="31"/>
                </a:lnTo>
                <a:lnTo>
                  <a:pt x="22" y="31"/>
                </a:lnTo>
                <a:lnTo>
                  <a:pt x="22" y="26"/>
                </a:lnTo>
                <a:lnTo>
                  <a:pt x="5" y="26"/>
                </a:lnTo>
                <a:lnTo>
                  <a:pt x="5" y="0"/>
                </a:lnTo>
                <a:lnTo>
                  <a:pt x="5" y="0"/>
                </a:lnTo>
                <a:close/>
              </a:path>
            </a:pathLst>
          </a:custGeom>
          <a:solidFill>
            <a:srgbClr val="3D0F54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Freeform 28"/>
          <p:cNvSpPr>
            <a:spLocks/>
          </p:cNvSpPr>
          <p:nvPr/>
        </p:nvSpPr>
        <p:spPr bwMode="auto">
          <a:xfrm>
            <a:off x="11273572" y="799693"/>
            <a:ext cx="8952" cy="55500"/>
          </a:xfrm>
          <a:custGeom>
            <a:avLst/>
            <a:gdLst>
              <a:gd name="T0" fmla="*/ 0 w 5"/>
              <a:gd name="T1" fmla="*/ 31 h 31"/>
              <a:gd name="T2" fmla="*/ 5 w 5"/>
              <a:gd name="T3" fmla="*/ 31 h 31"/>
              <a:gd name="T4" fmla="*/ 5 w 5"/>
              <a:gd name="T5" fmla="*/ 0 h 31"/>
              <a:gd name="T6" fmla="*/ 0 w 5"/>
              <a:gd name="T7" fmla="*/ 0 h 31"/>
              <a:gd name="T8" fmla="*/ 0 w 5"/>
              <a:gd name="T9" fmla="*/ 31 h 31"/>
              <a:gd name="T10" fmla="*/ 0 w 5"/>
              <a:gd name="T11" fmla="*/ 31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31">
                <a:moveTo>
                  <a:pt x="0" y="31"/>
                </a:moveTo>
                <a:lnTo>
                  <a:pt x="5" y="31"/>
                </a:lnTo>
                <a:lnTo>
                  <a:pt x="5" y="0"/>
                </a:lnTo>
                <a:lnTo>
                  <a:pt x="0" y="0"/>
                </a:lnTo>
                <a:lnTo>
                  <a:pt x="0" y="31"/>
                </a:lnTo>
                <a:lnTo>
                  <a:pt x="0" y="31"/>
                </a:lnTo>
                <a:close/>
              </a:path>
            </a:pathLst>
          </a:custGeom>
          <a:solidFill>
            <a:srgbClr val="3D0F54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Freeform 29"/>
          <p:cNvSpPr>
            <a:spLocks/>
          </p:cNvSpPr>
          <p:nvPr/>
        </p:nvSpPr>
        <p:spPr bwMode="auto">
          <a:xfrm>
            <a:off x="11295056" y="799693"/>
            <a:ext cx="46548" cy="55500"/>
          </a:xfrm>
          <a:custGeom>
            <a:avLst/>
            <a:gdLst>
              <a:gd name="T0" fmla="*/ 9 w 11"/>
              <a:gd name="T1" fmla="*/ 10 h 13"/>
              <a:gd name="T2" fmla="*/ 6 w 11"/>
              <a:gd name="T3" fmla="*/ 11 h 13"/>
              <a:gd name="T4" fmla="*/ 2 w 11"/>
              <a:gd name="T5" fmla="*/ 6 h 13"/>
              <a:gd name="T6" fmla="*/ 6 w 11"/>
              <a:gd name="T7" fmla="*/ 2 h 13"/>
              <a:gd name="T8" fmla="*/ 9 w 11"/>
              <a:gd name="T9" fmla="*/ 3 h 13"/>
              <a:gd name="T10" fmla="*/ 10 w 11"/>
              <a:gd name="T11" fmla="*/ 3 h 13"/>
              <a:gd name="T12" fmla="*/ 11 w 11"/>
              <a:gd name="T13" fmla="*/ 2 h 13"/>
              <a:gd name="T14" fmla="*/ 11 w 11"/>
              <a:gd name="T15" fmla="*/ 2 h 13"/>
              <a:gd name="T16" fmla="*/ 6 w 11"/>
              <a:gd name="T17" fmla="*/ 0 h 13"/>
              <a:gd name="T18" fmla="*/ 1 w 11"/>
              <a:gd name="T19" fmla="*/ 2 h 13"/>
              <a:gd name="T20" fmla="*/ 0 w 11"/>
              <a:gd name="T21" fmla="*/ 6 h 13"/>
              <a:gd name="T22" fmla="*/ 6 w 11"/>
              <a:gd name="T23" fmla="*/ 13 h 13"/>
              <a:gd name="T24" fmla="*/ 11 w 11"/>
              <a:gd name="T25" fmla="*/ 11 h 13"/>
              <a:gd name="T26" fmla="*/ 11 w 11"/>
              <a:gd name="T27" fmla="*/ 11 h 13"/>
              <a:gd name="T28" fmla="*/ 10 w 11"/>
              <a:gd name="T29" fmla="*/ 9 h 13"/>
              <a:gd name="T30" fmla="*/ 9 w 11"/>
              <a:gd name="T31" fmla="*/ 10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1" h="13">
                <a:moveTo>
                  <a:pt x="9" y="10"/>
                </a:moveTo>
                <a:cubicBezTo>
                  <a:pt x="9" y="10"/>
                  <a:pt x="7" y="11"/>
                  <a:pt x="6" y="11"/>
                </a:cubicBezTo>
                <a:cubicBezTo>
                  <a:pt x="3" y="11"/>
                  <a:pt x="2" y="9"/>
                  <a:pt x="2" y="6"/>
                </a:cubicBezTo>
                <a:cubicBezTo>
                  <a:pt x="2" y="4"/>
                  <a:pt x="3" y="2"/>
                  <a:pt x="6" y="2"/>
                </a:cubicBezTo>
                <a:cubicBezTo>
                  <a:pt x="7" y="2"/>
                  <a:pt x="8" y="2"/>
                  <a:pt x="9" y="3"/>
                </a:cubicBezTo>
                <a:cubicBezTo>
                  <a:pt x="10" y="3"/>
                  <a:pt x="10" y="3"/>
                  <a:pt x="10" y="3"/>
                </a:cubicBezTo>
                <a:cubicBezTo>
                  <a:pt x="11" y="2"/>
                  <a:pt x="11" y="2"/>
                  <a:pt x="11" y="2"/>
                </a:cubicBezTo>
                <a:cubicBezTo>
                  <a:pt x="11" y="2"/>
                  <a:pt x="11" y="2"/>
                  <a:pt x="11" y="2"/>
                </a:cubicBezTo>
                <a:cubicBezTo>
                  <a:pt x="9" y="1"/>
                  <a:pt x="8" y="0"/>
                  <a:pt x="6" y="0"/>
                </a:cubicBezTo>
                <a:cubicBezTo>
                  <a:pt x="4" y="0"/>
                  <a:pt x="3" y="0"/>
                  <a:pt x="1" y="2"/>
                </a:cubicBezTo>
                <a:cubicBezTo>
                  <a:pt x="0" y="3"/>
                  <a:pt x="0" y="5"/>
                  <a:pt x="0" y="6"/>
                </a:cubicBezTo>
                <a:cubicBezTo>
                  <a:pt x="0" y="10"/>
                  <a:pt x="2" y="13"/>
                  <a:pt x="6" y="13"/>
                </a:cubicBezTo>
                <a:cubicBezTo>
                  <a:pt x="8" y="13"/>
                  <a:pt x="10" y="12"/>
                  <a:pt x="11" y="11"/>
                </a:cubicBezTo>
                <a:cubicBezTo>
                  <a:pt x="11" y="11"/>
                  <a:pt x="11" y="11"/>
                  <a:pt x="11" y="11"/>
                </a:cubicBezTo>
                <a:cubicBezTo>
                  <a:pt x="10" y="9"/>
                  <a:pt x="10" y="9"/>
                  <a:pt x="10" y="9"/>
                </a:cubicBezTo>
                <a:cubicBezTo>
                  <a:pt x="9" y="10"/>
                  <a:pt x="9" y="10"/>
                  <a:pt x="9" y="10"/>
                </a:cubicBezTo>
                <a:close/>
              </a:path>
            </a:pathLst>
          </a:custGeom>
          <a:solidFill>
            <a:srgbClr val="3D0F54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Freeform 30"/>
          <p:cNvSpPr>
            <a:spLocks/>
          </p:cNvSpPr>
          <p:nvPr/>
        </p:nvSpPr>
        <p:spPr bwMode="auto">
          <a:xfrm>
            <a:off x="11375619" y="799693"/>
            <a:ext cx="46548" cy="55500"/>
          </a:xfrm>
          <a:custGeom>
            <a:avLst/>
            <a:gdLst>
              <a:gd name="T0" fmla="*/ 9 w 11"/>
              <a:gd name="T1" fmla="*/ 8 h 13"/>
              <a:gd name="T2" fmla="*/ 5 w 11"/>
              <a:gd name="T3" fmla="*/ 11 h 13"/>
              <a:gd name="T4" fmla="*/ 2 w 11"/>
              <a:gd name="T5" fmla="*/ 8 h 13"/>
              <a:gd name="T6" fmla="*/ 2 w 11"/>
              <a:gd name="T7" fmla="*/ 0 h 13"/>
              <a:gd name="T8" fmla="*/ 0 w 11"/>
              <a:gd name="T9" fmla="*/ 0 h 13"/>
              <a:gd name="T10" fmla="*/ 0 w 11"/>
              <a:gd name="T11" fmla="*/ 8 h 13"/>
              <a:gd name="T12" fmla="*/ 5 w 11"/>
              <a:gd name="T13" fmla="*/ 13 h 13"/>
              <a:gd name="T14" fmla="*/ 11 w 11"/>
              <a:gd name="T15" fmla="*/ 8 h 13"/>
              <a:gd name="T16" fmla="*/ 11 w 11"/>
              <a:gd name="T17" fmla="*/ 0 h 13"/>
              <a:gd name="T18" fmla="*/ 9 w 11"/>
              <a:gd name="T19" fmla="*/ 0 h 13"/>
              <a:gd name="T20" fmla="*/ 9 w 11"/>
              <a:gd name="T21" fmla="*/ 8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1" h="13">
                <a:moveTo>
                  <a:pt x="9" y="8"/>
                </a:moveTo>
                <a:cubicBezTo>
                  <a:pt x="9" y="10"/>
                  <a:pt x="7" y="11"/>
                  <a:pt x="5" y="11"/>
                </a:cubicBezTo>
                <a:cubicBezTo>
                  <a:pt x="4" y="11"/>
                  <a:pt x="2" y="10"/>
                  <a:pt x="2" y="8"/>
                </a:cubicBezTo>
                <a:cubicBezTo>
                  <a:pt x="2" y="0"/>
                  <a:pt x="2" y="0"/>
                  <a:pt x="2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8"/>
                  <a:pt x="0" y="8"/>
                  <a:pt x="0" y="8"/>
                </a:cubicBezTo>
                <a:cubicBezTo>
                  <a:pt x="0" y="11"/>
                  <a:pt x="3" y="13"/>
                  <a:pt x="5" y="13"/>
                </a:cubicBezTo>
                <a:cubicBezTo>
                  <a:pt x="8" y="13"/>
                  <a:pt x="11" y="11"/>
                  <a:pt x="11" y="8"/>
                </a:cubicBezTo>
                <a:cubicBezTo>
                  <a:pt x="11" y="0"/>
                  <a:pt x="11" y="0"/>
                  <a:pt x="11" y="0"/>
                </a:cubicBezTo>
                <a:cubicBezTo>
                  <a:pt x="9" y="0"/>
                  <a:pt x="9" y="0"/>
                  <a:pt x="9" y="0"/>
                </a:cubicBezTo>
                <a:cubicBezTo>
                  <a:pt x="9" y="8"/>
                  <a:pt x="9" y="8"/>
                  <a:pt x="9" y="8"/>
                </a:cubicBezTo>
                <a:close/>
              </a:path>
            </a:pathLst>
          </a:custGeom>
          <a:solidFill>
            <a:srgbClr val="3D0F54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Freeform 31"/>
          <p:cNvSpPr>
            <a:spLocks/>
          </p:cNvSpPr>
          <p:nvPr/>
        </p:nvSpPr>
        <p:spPr bwMode="auto">
          <a:xfrm>
            <a:off x="11434700" y="799693"/>
            <a:ext cx="41177" cy="55500"/>
          </a:xfrm>
          <a:custGeom>
            <a:avLst/>
            <a:gdLst>
              <a:gd name="T0" fmla="*/ 19 w 23"/>
              <a:gd name="T1" fmla="*/ 21 h 31"/>
              <a:gd name="T2" fmla="*/ 2 w 23"/>
              <a:gd name="T3" fmla="*/ 0 h 31"/>
              <a:gd name="T4" fmla="*/ 0 w 23"/>
              <a:gd name="T5" fmla="*/ 0 h 31"/>
              <a:gd name="T6" fmla="*/ 0 w 23"/>
              <a:gd name="T7" fmla="*/ 31 h 31"/>
              <a:gd name="T8" fmla="*/ 4 w 23"/>
              <a:gd name="T9" fmla="*/ 31 h 31"/>
              <a:gd name="T10" fmla="*/ 4 w 23"/>
              <a:gd name="T11" fmla="*/ 10 h 31"/>
              <a:gd name="T12" fmla="*/ 21 w 23"/>
              <a:gd name="T13" fmla="*/ 31 h 31"/>
              <a:gd name="T14" fmla="*/ 23 w 23"/>
              <a:gd name="T15" fmla="*/ 31 h 31"/>
              <a:gd name="T16" fmla="*/ 23 w 23"/>
              <a:gd name="T17" fmla="*/ 0 h 31"/>
              <a:gd name="T18" fmla="*/ 19 w 23"/>
              <a:gd name="T19" fmla="*/ 0 h 31"/>
              <a:gd name="T20" fmla="*/ 19 w 23"/>
              <a:gd name="T21" fmla="*/ 21 h 31"/>
              <a:gd name="T22" fmla="*/ 19 w 23"/>
              <a:gd name="T23" fmla="*/ 21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3" h="31">
                <a:moveTo>
                  <a:pt x="19" y="21"/>
                </a:moveTo>
                <a:lnTo>
                  <a:pt x="2" y="0"/>
                </a:lnTo>
                <a:lnTo>
                  <a:pt x="0" y="0"/>
                </a:lnTo>
                <a:lnTo>
                  <a:pt x="0" y="31"/>
                </a:lnTo>
                <a:lnTo>
                  <a:pt x="4" y="31"/>
                </a:lnTo>
                <a:lnTo>
                  <a:pt x="4" y="10"/>
                </a:lnTo>
                <a:lnTo>
                  <a:pt x="21" y="31"/>
                </a:lnTo>
                <a:lnTo>
                  <a:pt x="23" y="31"/>
                </a:lnTo>
                <a:lnTo>
                  <a:pt x="23" y="0"/>
                </a:lnTo>
                <a:lnTo>
                  <a:pt x="19" y="0"/>
                </a:lnTo>
                <a:lnTo>
                  <a:pt x="19" y="21"/>
                </a:lnTo>
                <a:lnTo>
                  <a:pt x="19" y="21"/>
                </a:lnTo>
                <a:close/>
              </a:path>
            </a:pathLst>
          </a:custGeom>
          <a:solidFill>
            <a:srgbClr val="3D0F54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Freeform 32"/>
          <p:cNvSpPr>
            <a:spLocks/>
          </p:cNvSpPr>
          <p:nvPr/>
        </p:nvSpPr>
        <p:spPr bwMode="auto">
          <a:xfrm>
            <a:off x="11493780" y="799693"/>
            <a:ext cx="8952" cy="55500"/>
          </a:xfrm>
          <a:custGeom>
            <a:avLst/>
            <a:gdLst>
              <a:gd name="T0" fmla="*/ 0 w 5"/>
              <a:gd name="T1" fmla="*/ 31 h 31"/>
              <a:gd name="T2" fmla="*/ 5 w 5"/>
              <a:gd name="T3" fmla="*/ 31 h 31"/>
              <a:gd name="T4" fmla="*/ 5 w 5"/>
              <a:gd name="T5" fmla="*/ 0 h 31"/>
              <a:gd name="T6" fmla="*/ 0 w 5"/>
              <a:gd name="T7" fmla="*/ 0 h 31"/>
              <a:gd name="T8" fmla="*/ 0 w 5"/>
              <a:gd name="T9" fmla="*/ 31 h 31"/>
              <a:gd name="T10" fmla="*/ 0 w 5"/>
              <a:gd name="T11" fmla="*/ 31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31">
                <a:moveTo>
                  <a:pt x="0" y="31"/>
                </a:moveTo>
                <a:lnTo>
                  <a:pt x="5" y="31"/>
                </a:lnTo>
                <a:lnTo>
                  <a:pt x="5" y="0"/>
                </a:lnTo>
                <a:lnTo>
                  <a:pt x="0" y="0"/>
                </a:lnTo>
                <a:lnTo>
                  <a:pt x="0" y="31"/>
                </a:lnTo>
                <a:lnTo>
                  <a:pt x="0" y="31"/>
                </a:lnTo>
                <a:close/>
              </a:path>
            </a:pathLst>
          </a:custGeom>
          <a:solidFill>
            <a:srgbClr val="3D0F54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Freeform 33"/>
          <p:cNvSpPr>
            <a:spLocks/>
          </p:cNvSpPr>
          <p:nvPr/>
        </p:nvSpPr>
        <p:spPr bwMode="auto">
          <a:xfrm>
            <a:off x="11509893" y="799693"/>
            <a:ext cx="51919" cy="55500"/>
          </a:xfrm>
          <a:custGeom>
            <a:avLst/>
            <a:gdLst>
              <a:gd name="T0" fmla="*/ 5 w 29"/>
              <a:gd name="T1" fmla="*/ 0 h 31"/>
              <a:gd name="T2" fmla="*/ 0 w 29"/>
              <a:gd name="T3" fmla="*/ 0 h 31"/>
              <a:gd name="T4" fmla="*/ 12 w 29"/>
              <a:gd name="T5" fmla="*/ 31 h 31"/>
              <a:gd name="T6" fmla="*/ 17 w 29"/>
              <a:gd name="T7" fmla="*/ 31 h 31"/>
              <a:gd name="T8" fmla="*/ 29 w 29"/>
              <a:gd name="T9" fmla="*/ 0 h 31"/>
              <a:gd name="T10" fmla="*/ 24 w 29"/>
              <a:gd name="T11" fmla="*/ 0 h 31"/>
              <a:gd name="T12" fmla="*/ 14 w 29"/>
              <a:gd name="T13" fmla="*/ 24 h 31"/>
              <a:gd name="T14" fmla="*/ 5 w 29"/>
              <a:gd name="T15" fmla="*/ 0 h 31"/>
              <a:gd name="T16" fmla="*/ 5 w 29"/>
              <a:gd name="T17" fmla="*/ 0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9" h="31">
                <a:moveTo>
                  <a:pt x="5" y="0"/>
                </a:moveTo>
                <a:lnTo>
                  <a:pt x="0" y="0"/>
                </a:lnTo>
                <a:lnTo>
                  <a:pt x="12" y="31"/>
                </a:lnTo>
                <a:lnTo>
                  <a:pt x="17" y="31"/>
                </a:lnTo>
                <a:lnTo>
                  <a:pt x="29" y="0"/>
                </a:lnTo>
                <a:lnTo>
                  <a:pt x="24" y="0"/>
                </a:lnTo>
                <a:lnTo>
                  <a:pt x="14" y="24"/>
                </a:lnTo>
                <a:lnTo>
                  <a:pt x="5" y="0"/>
                </a:lnTo>
                <a:lnTo>
                  <a:pt x="5" y="0"/>
                </a:lnTo>
                <a:close/>
              </a:path>
            </a:pathLst>
          </a:custGeom>
          <a:solidFill>
            <a:srgbClr val="3D0F54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Freeform 34"/>
          <p:cNvSpPr>
            <a:spLocks/>
          </p:cNvSpPr>
          <p:nvPr/>
        </p:nvSpPr>
        <p:spPr bwMode="auto">
          <a:xfrm>
            <a:off x="11568973" y="799693"/>
            <a:ext cx="39387" cy="55500"/>
          </a:xfrm>
          <a:custGeom>
            <a:avLst/>
            <a:gdLst>
              <a:gd name="T0" fmla="*/ 5 w 22"/>
              <a:gd name="T1" fmla="*/ 17 h 31"/>
              <a:gd name="T2" fmla="*/ 22 w 22"/>
              <a:gd name="T3" fmla="*/ 17 h 31"/>
              <a:gd name="T4" fmla="*/ 22 w 22"/>
              <a:gd name="T5" fmla="*/ 12 h 31"/>
              <a:gd name="T6" fmla="*/ 5 w 22"/>
              <a:gd name="T7" fmla="*/ 12 h 31"/>
              <a:gd name="T8" fmla="*/ 5 w 22"/>
              <a:gd name="T9" fmla="*/ 5 h 31"/>
              <a:gd name="T10" fmla="*/ 22 w 22"/>
              <a:gd name="T11" fmla="*/ 5 h 31"/>
              <a:gd name="T12" fmla="*/ 22 w 22"/>
              <a:gd name="T13" fmla="*/ 0 h 31"/>
              <a:gd name="T14" fmla="*/ 0 w 22"/>
              <a:gd name="T15" fmla="*/ 0 h 31"/>
              <a:gd name="T16" fmla="*/ 0 w 22"/>
              <a:gd name="T17" fmla="*/ 31 h 31"/>
              <a:gd name="T18" fmla="*/ 22 w 22"/>
              <a:gd name="T19" fmla="*/ 31 h 31"/>
              <a:gd name="T20" fmla="*/ 22 w 22"/>
              <a:gd name="T21" fmla="*/ 26 h 31"/>
              <a:gd name="T22" fmla="*/ 5 w 22"/>
              <a:gd name="T23" fmla="*/ 26 h 31"/>
              <a:gd name="T24" fmla="*/ 5 w 22"/>
              <a:gd name="T25" fmla="*/ 17 h 31"/>
              <a:gd name="T26" fmla="*/ 5 w 22"/>
              <a:gd name="T27" fmla="*/ 17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2" h="31">
                <a:moveTo>
                  <a:pt x="5" y="17"/>
                </a:moveTo>
                <a:lnTo>
                  <a:pt x="22" y="17"/>
                </a:lnTo>
                <a:lnTo>
                  <a:pt x="22" y="12"/>
                </a:lnTo>
                <a:lnTo>
                  <a:pt x="5" y="12"/>
                </a:lnTo>
                <a:lnTo>
                  <a:pt x="5" y="5"/>
                </a:lnTo>
                <a:lnTo>
                  <a:pt x="22" y="5"/>
                </a:lnTo>
                <a:lnTo>
                  <a:pt x="22" y="0"/>
                </a:lnTo>
                <a:lnTo>
                  <a:pt x="0" y="0"/>
                </a:lnTo>
                <a:lnTo>
                  <a:pt x="0" y="31"/>
                </a:lnTo>
                <a:lnTo>
                  <a:pt x="22" y="31"/>
                </a:lnTo>
                <a:lnTo>
                  <a:pt x="22" y="26"/>
                </a:lnTo>
                <a:lnTo>
                  <a:pt x="5" y="26"/>
                </a:lnTo>
                <a:lnTo>
                  <a:pt x="5" y="17"/>
                </a:lnTo>
                <a:lnTo>
                  <a:pt x="5" y="17"/>
                </a:lnTo>
                <a:close/>
              </a:path>
            </a:pathLst>
          </a:custGeom>
          <a:solidFill>
            <a:srgbClr val="3D0F54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Freeform 35"/>
          <p:cNvSpPr>
            <a:spLocks noEditPoints="1"/>
          </p:cNvSpPr>
          <p:nvPr/>
        </p:nvSpPr>
        <p:spPr bwMode="auto">
          <a:xfrm>
            <a:off x="11620892" y="799693"/>
            <a:ext cx="46548" cy="55500"/>
          </a:xfrm>
          <a:custGeom>
            <a:avLst/>
            <a:gdLst>
              <a:gd name="T0" fmla="*/ 10 w 11"/>
              <a:gd name="T1" fmla="*/ 4 h 13"/>
              <a:gd name="T2" fmla="*/ 6 w 11"/>
              <a:gd name="T3" fmla="*/ 0 h 13"/>
              <a:gd name="T4" fmla="*/ 0 w 11"/>
              <a:gd name="T5" fmla="*/ 0 h 13"/>
              <a:gd name="T6" fmla="*/ 0 w 11"/>
              <a:gd name="T7" fmla="*/ 13 h 13"/>
              <a:gd name="T8" fmla="*/ 2 w 11"/>
              <a:gd name="T9" fmla="*/ 13 h 13"/>
              <a:gd name="T10" fmla="*/ 2 w 11"/>
              <a:gd name="T11" fmla="*/ 8 h 13"/>
              <a:gd name="T12" fmla="*/ 4 w 11"/>
              <a:gd name="T13" fmla="*/ 8 h 13"/>
              <a:gd name="T14" fmla="*/ 8 w 11"/>
              <a:gd name="T15" fmla="*/ 13 h 13"/>
              <a:gd name="T16" fmla="*/ 11 w 11"/>
              <a:gd name="T17" fmla="*/ 13 h 13"/>
              <a:gd name="T18" fmla="*/ 7 w 11"/>
              <a:gd name="T19" fmla="*/ 8 h 13"/>
              <a:gd name="T20" fmla="*/ 10 w 11"/>
              <a:gd name="T21" fmla="*/ 4 h 13"/>
              <a:gd name="T22" fmla="*/ 2 w 11"/>
              <a:gd name="T23" fmla="*/ 2 h 13"/>
              <a:gd name="T24" fmla="*/ 6 w 11"/>
              <a:gd name="T25" fmla="*/ 2 h 13"/>
              <a:gd name="T26" fmla="*/ 8 w 11"/>
              <a:gd name="T27" fmla="*/ 4 h 13"/>
              <a:gd name="T28" fmla="*/ 6 w 11"/>
              <a:gd name="T29" fmla="*/ 6 h 13"/>
              <a:gd name="T30" fmla="*/ 2 w 11"/>
              <a:gd name="T31" fmla="*/ 6 h 13"/>
              <a:gd name="T32" fmla="*/ 2 w 11"/>
              <a:gd name="T33" fmla="*/ 2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1" h="13">
                <a:moveTo>
                  <a:pt x="10" y="4"/>
                </a:moveTo>
                <a:cubicBezTo>
                  <a:pt x="10" y="2"/>
                  <a:pt x="9" y="0"/>
                  <a:pt x="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3"/>
                  <a:pt x="0" y="13"/>
                  <a:pt x="0" y="13"/>
                </a:cubicBezTo>
                <a:cubicBezTo>
                  <a:pt x="2" y="13"/>
                  <a:pt x="2" y="13"/>
                  <a:pt x="2" y="13"/>
                </a:cubicBezTo>
                <a:cubicBezTo>
                  <a:pt x="2" y="8"/>
                  <a:pt x="2" y="8"/>
                  <a:pt x="2" y="8"/>
                </a:cubicBezTo>
                <a:cubicBezTo>
                  <a:pt x="4" y="8"/>
                  <a:pt x="4" y="8"/>
                  <a:pt x="4" y="8"/>
                </a:cubicBezTo>
                <a:cubicBezTo>
                  <a:pt x="8" y="13"/>
                  <a:pt x="8" y="13"/>
                  <a:pt x="8" y="13"/>
                </a:cubicBezTo>
                <a:cubicBezTo>
                  <a:pt x="11" y="13"/>
                  <a:pt x="11" y="13"/>
                  <a:pt x="11" y="13"/>
                </a:cubicBezTo>
                <a:cubicBezTo>
                  <a:pt x="7" y="8"/>
                  <a:pt x="7" y="8"/>
                  <a:pt x="7" y="8"/>
                </a:cubicBezTo>
                <a:cubicBezTo>
                  <a:pt x="9" y="8"/>
                  <a:pt x="10" y="6"/>
                  <a:pt x="10" y="4"/>
                </a:cubicBezTo>
                <a:close/>
                <a:moveTo>
                  <a:pt x="2" y="2"/>
                </a:moveTo>
                <a:cubicBezTo>
                  <a:pt x="6" y="2"/>
                  <a:pt x="6" y="2"/>
                  <a:pt x="6" y="2"/>
                </a:cubicBezTo>
                <a:cubicBezTo>
                  <a:pt x="7" y="2"/>
                  <a:pt x="8" y="3"/>
                  <a:pt x="8" y="4"/>
                </a:cubicBezTo>
                <a:cubicBezTo>
                  <a:pt x="8" y="5"/>
                  <a:pt x="7" y="6"/>
                  <a:pt x="6" y="6"/>
                </a:cubicBezTo>
                <a:cubicBezTo>
                  <a:pt x="2" y="6"/>
                  <a:pt x="2" y="6"/>
                  <a:pt x="2" y="6"/>
                </a:cubicBezTo>
                <a:cubicBezTo>
                  <a:pt x="2" y="2"/>
                  <a:pt x="2" y="2"/>
                  <a:pt x="2" y="2"/>
                </a:cubicBezTo>
                <a:close/>
              </a:path>
            </a:pathLst>
          </a:custGeom>
          <a:solidFill>
            <a:srgbClr val="3D0F54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Freeform 36"/>
          <p:cNvSpPr>
            <a:spLocks/>
          </p:cNvSpPr>
          <p:nvPr/>
        </p:nvSpPr>
        <p:spPr bwMode="auto">
          <a:xfrm>
            <a:off x="11671020" y="799693"/>
            <a:ext cx="42967" cy="55500"/>
          </a:xfrm>
          <a:custGeom>
            <a:avLst/>
            <a:gdLst>
              <a:gd name="T0" fmla="*/ 5 w 10"/>
              <a:gd name="T1" fmla="*/ 5 h 13"/>
              <a:gd name="T2" fmla="*/ 2 w 10"/>
              <a:gd name="T3" fmla="*/ 3 h 13"/>
              <a:gd name="T4" fmla="*/ 5 w 10"/>
              <a:gd name="T5" fmla="*/ 2 h 13"/>
              <a:gd name="T6" fmla="*/ 8 w 10"/>
              <a:gd name="T7" fmla="*/ 3 h 13"/>
              <a:gd name="T8" fmla="*/ 9 w 10"/>
              <a:gd name="T9" fmla="*/ 3 h 13"/>
              <a:gd name="T10" fmla="*/ 10 w 10"/>
              <a:gd name="T11" fmla="*/ 2 h 13"/>
              <a:gd name="T12" fmla="*/ 10 w 10"/>
              <a:gd name="T13" fmla="*/ 2 h 13"/>
              <a:gd name="T14" fmla="*/ 5 w 10"/>
              <a:gd name="T15" fmla="*/ 0 h 13"/>
              <a:gd name="T16" fmla="*/ 1 w 10"/>
              <a:gd name="T17" fmla="*/ 1 h 13"/>
              <a:gd name="T18" fmla="*/ 0 w 10"/>
              <a:gd name="T19" fmla="*/ 3 h 13"/>
              <a:gd name="T20" fmla="*/ 5 w 10"/>
              <a:gd name="T21" fmla="*/ 7 h 13"/>
              <a:gd name="T22" fmla="*/ 8 w 10"/>
              <a:gd name="T23" fmla="*/ 9 h 13"/>
              <a:gd name="T24" fmla="*/ 5 w 10"/>
              <a:gd name="T25" fmla="*/ 11 h 13"/>
              <a:gd name="T26" fmla="*/ 2 w 10"/>
              <a:gd name="T27" fmla="*/ 9 h 13"/>
              <a:gd name="T28" fmla="*/ 1 w 10"/>
              <a:gd name="T29" fmla="*/ 9 h 13"/>
              <a:gd name="T30" fmla="*/ 0 w 10"/>
              <a:gd name="T31" fmla="*/ 10 h 13"/>
              <a:gd name="T32" fmla="*/ 0 w 10"/>
              <a:gd name="T33" fmla="*/ 10 h 13"/>
              <a:gd name="T34" fmla="*/ 5 w 10"/>
              <a:gd name="T35" fmla="*/ 13 h 13"/>
              <a:gd name="T36" fmla="*/ 10 w 10"/>
              <a:gd name="T37" fmla="*/ 9 h 13"/>
              <a:gd name="T38" fmla="*/ 5 w 10"/>
              <a:gd name="T39" fmla="*/ 5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0" h="13">
                <a:moveTo>
                  <a:pt x="5" y="5"/>
                </a:moveTo>
                <a:cubicBezTo>
                  <a:pt x="4" y="5"/>
                  <a:pt x="2" y="5"/>
                  <a:pt x="2" y="3"/>
                </a:cubicBezTo>
                <a:cubicBezTo>
                  <a:pt x="2" y="2"/>
                  <a:pt x="4" y="2"/>
                  <a:pt x="5" y="2"/>
                </a:cubicBezTo>
                <a:cubicBezTo>
                  <a:pt x="7" y="2"/>
                  <a:pt x="8" y="2"/>
                  <a:pt x="8" y="3"/>
                </a:cubicBezTo>
                <a:cubicBezTo>
                  <a:pt x="9" y="3"/>
                  <a:pt x="9" y="3"/>
                  <a:pt x="9" y="3"/>
                </a:cubicBezTo>
                <a:cubicBezTo>
                  <a:pt x="10" y="2"/>
                  <a:pt x="10" y="2"/>
                  <a:pt x="10" y="2"/>
                </a:cubicBezTo>
                <a:cubicBezTo>
                  <a:pt x="10" y="2"/>
                  <a:pt x="10" y="2"/>
                  <a:pt x="10" y="2"/>
                </a:cubicBezTo>
                <a:cubicBezTo>
                  <a:pt x="9" y="1"/>
                  <a:pt x="7" y="0"/>
                  <a:pt x="5" y="0"/>
                </a:cubicBezTo>
                <a:cubicBezTo>
                  <a:pt x="4" y="0"/>
                  <a:pt x="2" y="0"/>
                  <a:pt x="1" y="1"/>
                </a:cubicBezTo>
                <a:cubicBezTo>
                  <a:pt x="1" y="2"/>
                  <a:pt x="0" y="3"/>
                  <a:pt x="0" y="3"/>
                </a:cubicBezTo>
                <a:cubicBezTo>
                  <a:pt x="0" y="6"/>
                  <a:pt x="3" y="7"/>
                  <a:pt x="5" y="7"/>
                </a:cubicBezTo>
                <a:cubicBezTo>
                  <a:pt x="7" y="7"/>
                  <a:pt x="8" y="8"/>
                  <a:pt x="8" y="9"/>
                </a:cubicBezTo>
                <a:cubicBezTo>
                  <a:pt x="8" y="11"/>
                  <a:pt x="6" y="11"/>
                  <a:pt x="5" y="11"/>
                </a:cubicBezTo>
                <a:cubicBezTo>
                  <a:pt x="4" y="11"/>
                  <a:pt x="2" y="11"/>
                  <a:pt x="2" y="9"/>
                </a:cubicBezTo>
                <a:cubicBezTo>
                  <a:pt x="1" y="9"/>
                  <a:pt x="1" y="9"/>
                  <a:pt x="1" y="9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cubicBezTo>
                  <a:pt x="1" y="12"/>
                  <a:pt x="3" y="13"/>
                  <a:pt x="5" y="13"/>
                </a:cubicBezTo>
                <a:cubicBezTo>
                  <a:pt x="8" y="13"/>
                  <a:pt x="10" y="12"/>
                  <a:pt x="10" y="9"/>
                </a:cubicBezTo>
                <a:cubicBezTo>
                  <a:pt x="10" y="6"/>
                  <a:pt x="8" y="6"/>
                  <a:pt x="5" y="5"/>
                </a:cubicBezTo>
                <a:close/>
              </a:path>
            </a:pathLst>
          </a:custGeom>
          <a:solidFill>
            <a:srgbClr val="3D0F54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Freeform 37"/>
          <p:cNvSpPr>
            <a:spLocks/>
          </p:cNvSpPr>
          <p:nvPr/>
        </p:nvSpPr>
        <p:spPr bwMode="auto">
          <a:xfrm>
            <a:off x="11726520" y="799693"/>
            <a:ext cx="8952" cy="55500"/>
          </a:xfrm>
          <a:custGeom>
            <a:avLst/>
            <a:gdLst>
              <a:gd name="T0" fmla="*/ 0 w 5"/>
              <a:gd name="T1" fmla="*/ 31 h 31"/>
              <a:gd name="T2" fmla="*/ 5 w 5"/>
              <a:gd name="T3" fmla="*/ 31 h 31"/>
              <a:gd name="T4" fmla="*/ 5 w 5"/>
              <a:gd name="T5" fmla="*/ 0 h 31"/>
              <a:gd name="T6" fmla="*/ 0 w 5"/>
              <a:gd name="T7" fmla="*/ 0 h 31"/>
              <a:gd name="T8" fmla="*/ 0 w 5"/>
              <a:gd name="T9" fmla="*/ 31 h 31"/>
              <a:gd name="T10" fmla="*/ 0 w 5"/>
              <a:gd name="T11" fmla="*/ 31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31">
                <a:moveTo>
                  <a:pt x="0" y="31"/>
                </a:moveTo>
                <a:lnTo>
                  <a:pt x="5" y="31"/>
                </a:lnTo>
                <a:lnTo>
                  <a:pt x="5" y="0"/>
                </a:lnTo>
                <a:lnTo>
                  <a:pt x="0" y="0"/>
                </a:lnTo>
                <a:lnTo>
                  <a:pt x="0" y="31"/>
                </a:lnTo>
                <a:lnTo>
                  <a:pt x="0" y="31"/>
                </a:lnTo>
                <a:close/>
              </a:path>
            </a:pathLst>
          </a:custGeom>
          <a:solidFill>
            <a:srgbClr val="3D0F54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Freeform 38"/>
          <p:cNvSpPr>
            <a:spLocks/>
          </p:cNvSpPr>
          <p:nvPr/>
        </p:nvSpPr>
        <p:spPr bwMode="auto">
          <a:xfrm>
            <a:off x="11742633" y="799693"/>
            <a:ext cx="89515" cy="55500"/>
          </a:xfrm>
          <a:custGeom>
            <a:avLst/>
            <a:gdLst>
              <a:gd name="T0" fmla="*/ 29 w 50"/>
              <a:gd name="T1" fmla="*/ 0 h 31"/>
              <a:gd name="T2" fmla="*/ 0 w 50"/>
              <a:gd name="T3" fmla="*/ 0 h 31"/>
              <a:gd name="T4" fmla="*/ 0 w 50"/>
              <a:gd name="T5" fmla="*/ 5 h 31"/>
              <a:gd name="T6" fmla="*/ 10 w 50"/>
              <a:gd name="T7" fmla="*/ 5 h 31"/>
              <a:gd name="T8" fmla="*/ 10 w 50"/>
              <a:gd name="T9" fmla="*/ 31 h 31"/>
              <a:gd name="T10" fmla="*/ 15 w 50"/>
              <a:gd name="T11" fmla="*/ 31 h 31"/>
              <a:gd name="T12" fmla="*/ 15 w 50"/>
              <a:gd name="T13" fmla="*/ 5 h 31"/>
              <a:gd name="T14" fmla="*/ 24 w 50"/>
              <a:gd name="T15" fmla="*/ 5 h 31"/>
              <a:gd name="T16" fmla="*/ 33 w 50"/>
              <a:gd name="T17" fmla="*/ 19 h 31"/>
              <a:gd name="T18" fmla="*/ 33 w 50"/>
              <a:gd name="T19" fmla="*/ 31 h 31"/>
              <a:gd name="T20" fmla="*/ 38 w 50"/>
              <a:gd name="T21" fmla="*/ 31 h 31"/>
              <a:gd name="T22" fmla="*/ 38 w 50"/>
              <a:gd name="T23" fmla="*/ 19 h 31"/>
              <a:gd name="T24" fmla="*/ 50 w 50"/>
              <a:gd name="T25" fmla="*/ 3 h 31"/>
              <a:gd name="T26" fmla="*/ 50 w 50"/>
              <a:gd name="T27" fmla="*/ 0 h 31"/>
              <a:gd name="T28" fmla="*/ 50 w 50"/>
              <a:gd name="T29" fmla="*/ 0 h 31"/>
              <a:gd name="T30" fmla="*/ 45 w 50"/>
              <a:gd name="T31" fmla="*/ 0 h 31"/>
              <a:gd name="T32" fmla="*/ 36 w 50"/>
              <a:gd name="T33" fmla="*/ 14 h 31"/>
              <a:gd name="T34" fmla="*/ 29 w 50"/>
              <a:gd name="T35" fmla="*/ 0 h 31"/>
              <a:gd name="T36" fmla="*/ 29 w 50"/>
              <a:gd name="T37" fmla="*/ 0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0" h="31">
                <a:moveTo>
                  <a:pt x="29" y="0"/>
                </a:moveTo>
                <a:lnTo>
                  <a:pt x="0" y="0"/>
                </a:lnTo>
                <a:lnTo>
                  <a:pt x="0" y="5"/>
                </a:lnTo>
                <a:lnTo>
                  <a:pt x="10" y="5"/>
                </a:lnTo>
                <a:lnTo>
                  <a:pt x="10" y="31"/>
                </a:lnTo>
                <a:lnTo>
                  <a:pt x="15" y="31"/>
                </a:lnTo>
                <a:lnTo>
                  <a:pt x="15" y="5"/>
                </a:lnTo>
                <a:lnTo>
                  <a:pt x="24" y="5"/>
                </a:lnTo>
                <a:lnTo>
                  <a:pt x="33" y="19"/>
                </a:lnTo>
                <a:lnTo>
                  <a:pt x="33" y="31"/>
                </a:lnTo>
                <a:lnTo>
                  <a:pt x="38" y="31"/>
                </a:lnTo>
                <a:lnTo>
                  <a:pt x="38" y="19"/>
                </a:lnTo>
                <a:lnTo>
                  <a:pt x="50" y="3"/>
                </a:lnTo>
                <a:lnTo>
                  <a:pt x="50" y="0"/>
                </a:lnTo>
                <a:lnTo>
                  <a:pt x="50" y="0"/>
                </a:lnTo>
                <a:lnTo>
                  <a:pt x="45" y="0"/>
                </a:lnTo>
                <a:lnTo>
                  <a:pt x="36" y="14"/>
                </a:lnTo>
                <a:lnTo>
                  <a:pt x="29" y="0"/>
                </a:lnTo>
                <a:lnTo>
                  <a:pt x="29" y="0"/>
                </a:lnTo>
                <a:close/>
              </a:path>
            </a:pathLst>
          </a:custGeom>
          <a:solidFill>
            <a:srgbClr val="3D0F54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Freeform 39"/>
          <p:cNvSpPr>
            <a:spLocks/>
          </p:cNvSpPr>
          <p:nvPr/>
        </p:nvSpPr>
        <p:spPr bwMode="auto">
          <a:xfrm>
            <a:off x="11534957" y="359278"/>
            <a:ext cx="297191" cy="377755"/>
          </a:xfrm>
          <a:custGeom>
            <a:avLst/>
            <a:gdLst>
              <a:gd name="T0" fmla="*/ 70 w 70"/>
              <a:gd name="T1" fmla="*/ 0 h 89"/>
              <a:gd name="T2" fmla="*/ 70 w 70"/>
              <a:gd name="T3" fmla="*/ 55 h 89"/>
              <a:gd name="T4" fmla="*/ 37 w 70"/>
              <a:gd name="T5" fmla="*/ 89 h 89"/>
              <a:gd name="T6" fmla="*/ 0 w 70"/>
              <a:gd name="T7" fmla="*/ 55 h 89"/>
              <a:gd name="T8" fmla="*/ 0 w 70"/>
              <a:gd name="T9" fmla="*/ 0 h 89"/>
              <a:gd name="T10" fmla="*/ 16 w 70"/>
              <a:gd name="T11" fmla="*/ 0 h 89"/>
              <a:gd name="T12" fmla="*/ 16 w 70"/>
              <a:gd name="T13" fmla="*/ 56 h 89"/>
              <a:gd name="T14" fmla="*/ 38 w 70"/>
              <a:gd name="T15" fmla="*/ 81 h 89"/>
              <a:gd name="T16" fmla="*/ 60 w 70"/>
              <a:gd name="T17" fmla="*/ 56 h 89"/>
              <a:gd name="T18" fmla="*/ 60 w 70"/>
              <a:gd name="T19" fmla="*/ 0 h 89"/>
              <a:gd name="T20" fmla="*/ 70 w 70"/>
              <a:gd name="T21" fmla="*/ 0 h 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70" h="89">
                <a:moveTo>
                  <a:pt x="70" y="0"/>
                </a:moveTo>
                <a:cubicBezTo>
                  <a:pt x="70" y="55"/>
                  <a:pt x="70" y="55"/>
                  <a:pt x="70" y="55"/>
                </a:cubicBezTo>
                <a:cubicBezTo>
                  <a:pt x="70" y="84"/>
                  <a:pt x="47" y="89"/>
                  <a:pt x="37" y="89"/>
                </a:cubicBezTo>
                <a:cubicBezTo>
                  <a:pt x="19" y="89"/>
                  <a:pt x="0" y="83"/>
                  <a:pt x="0" y="55"/>
                </a:cubicBezTo>
                <a:cubicBezTo>
                  <a:pt x="0" y="0"/>
                  <a:pt x="0" y="0"/>
                  <a:pt x="0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6"/>
                  <a:pt x="16" y="56"/>
                  <a:pt x="16" y="56"/>
                </a:cubicBezTo>
                <a:cubicBezTo>
                  <a:pt x="16" y="72"/>
                  <a:pt x="24" y="81"/>
                  <a:pt x="38" y="81"/>
                </a:cubicBezTo>
                <a:cubicBezTo>
                  <a:pt x="50" y="81"/>
                  <a:pt x="60" y="73"/>
                  <a:pt x="60" y="56"/>
                </a:cubicBezTo>
                <a:cubicBezTo>
                  <a:pt x="60" y="0"/>
                  <a:pt x="60" y="0"/>
                  <a:pt x="60" y="0"/>
                </a:cubicBezTo>
                <a:cubicBezTo>
                  <a:pt x="70" y="0"/>
                  <a:pt x="70" y="0"/>
                  <a:pt x="70" y="0"/>
                </a:cubicBezTo>
                <a:close/>
              </a:path>
            </a:pathLst>
          </a:custGeom>
          <a:solidFill>
            <a:srgbClr val="3D0F54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Freeform 40"/>
          <p:cNvSpPr>
            <a:spLocks/>
          </p:cNvSpPr>
          <p:nvPr/>
        </p:nvSpPr>
        <p:spPr bwMode="auto">
          <a:xfrm>
            <a:off x="11133928" y="355697"/>
            <a:ext cx="347320" cy="381336"/>
          </a:xfrm>
          <a:custGeom>
            <a:avLst/>
            <a:gdLst>
              <a:gd name="T0" fmla="*/ 47 w 82"/>
              <a:gd name="T1" fmla="*/ 90 h 90"/>
              <a:gd name="T2" fmla="*/ 0 w 82"/>
              <a:gd name="T3" fmla="*/ 46 h 90"/>
              <a:gd name="T4" fmla="*/ 49 w 82"/>
              <a:gd name="T5" fmla="*/ 0 h 90"/>
              <a:gd name="T6" fmla="*/ 75 w 82"/>
              <a:gd name="T7" fmla="*/ 10 h 90"/>
              <a:gd name="T8" fmla="*/ 82 w 82"/>
              <a:gd name="T9" fmla="*/ 21 h 90"/>
              <a:gd name="T10" fmla="*/ 73 w 82"/>
              <a:gd name="T11" fmla="*/ 30 h 90"/>
              <a:gd name="T12" fmla="*/ 64 w 82"/>
              <a:gd name="T13" fmla="*/ 21 h 90"/>
              <a:gd name="T14" fmla="*/ 67 w 82"/>
              <a:gd name="T15" fmla="*/ 15 h 90"/>
              <a:gd name="T16" fmla="*/ 49 w 82"/>
              <a:gd name="T17" fmla="*/ 8 h 90"/>
              <a:gd name="T18" fmla="*/ 16 w 82"/>
              <a:gd name="T19" fmla="*/ 45 h 90"/>
              <a:gd name="T20" fmla="*/ 51 w 82"/>
              <a:gd name="T21" fmla="*/ 83 h 90"/>
              <a:gd name="T22" fmla="*/ 79 w 82"/>
              <a:gd name="T23" fmla="*/ 72 h 90"/>
              <a:gd name="T24" fmla="*/ 82 w 82"/>
              <a:gd name="T25" fmla="*/ 76 h 90"/>
              <a:gd name="T26" fmla="*/ 47 w 82"/>
              <a:gd name="T27" fmla="*/ 90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82" h="90">
                <a:moveTo>
                  <a:pt x="47" y="90"/>
                </a:moveTo>
                <a:cubicBezTo>
                  <a:pt x="18" y="90"/>
                  <a:pt x="0" y="70"/>
                  <a:pt x="0" y="46"/>
                </a:cubicBezTo>
                <a:cubicBezTo>
                  <a:pt x="0" y="22"/>
                  <a:pt x="19" y="0"/>
                  <a:pt x="49" y="0"/>
                </a:cubicBezTo>
                <a:cubicBezTo>
                  <a:pt x="57" y="0"/>
                  <a:pt x="68" y="3"/>
                  <a:pt x="75" y="10"/>
                </a:cubicBezTo>
                <a:cubicBezTo>
                  <a:pt x="79" y="13"/>
                  <a:pt x="82" y="17"/>
                  <a:pt x="82" y="21"/>
                </a:cubicBezTo>
                <a:cubicBezTo>
                  <a:pt x="82" y="26"/>
                  <a:pt x="78" y="30"/>
                  <a:pt x="73" y="30"/>
                </a:cubicBezTo>
                <a:cubicBezTo>
                  <a:pt x="68" y="30"/>
                  <a:pt x="64" y="26"/>
                  <a:pt x="64" y="21"/>
                </a:cubicBezTo>
                <a:cubicBezTo>
                  <a:pt x="64" y="19"/>
                  <a:pt x="65" y="17"/>
                  <a:pt x="67" y="15"/>
                </a:cubicBezTo>
                <a:cubicBezTo>
                  <a:pt x="63" y="10"/>
                  <a:pt x="55" y="8"/>
                  <a:pt x="49" y="8"/>
                </a:cubicBezTo>
                <a:cubicBezTo>
                  <a:pt x="28" y="8"/>
                  <a:pt x="16" y="27"/>
                  <a:pt x="16" y="45"/>
                </a:cubicBezTo>
                <a:cubicBezTo>
                  <a:pt x="16" y="65"/>
                  <a:pt x="30" y="83"/>
                  <a:pt x="51" y="83"/>
                </a:cubicBezTo>
                <a:cubicBezTo>
                  <a:pt x="61" y="83"/>
                  <a:pt x="70" y="78"/>
                  <a:pt x="79" y="72"/>
                </a:cubicBezTo>
                <a:cubicBezTo>
                  <a:pt x="82" y="76"/>
                  <a:pt x="82" y="76"/>
                  <a:pt x="82" y="76"/>
                </a:cubicBezTo>
                <a:cubicBezTo>
                  <a:pt x="73" y="86"/>
                  <a:pt x="59" y="90"/>
                  <a:pt x="47" y="90"/>
                </a:cubicBezTo>
                <a:close/>
              </a:path>
            </a:pathLst>
          </a:custGeom>
          <a:solidFill>
            <a:srgbClr val="3D0F54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Freeform 41"/>
          <p:cNvSpPr>
            <a:spLocks noEditPoints="1"/>
          </p:cNvSpPr>
          <p:nvPr/>
        </p:nvSpPr>
        <p:spPr bwMode="auto">
          <a:xfrm>
            <a:off x="10790189" y="359278"/>
            <a:ext cx="338368" cy="372384"/>
          </a:xfrm>
          <a:custGeom>
            <a:avLst/>
            <a:gdLst>
              <a:gd name="T0" fmla="*/ 149 w 189"/>
              <a:gd name="T1" fmla="*/ 206 h 208"/>
              <a:gd name="T2" fmla="*/ 189 w 189"/>
              <a:gd name="T3" fmla="*/ 206 h 208"/>
              <a:gd name="T4" fmla="*/ 109 w 189"/>
              <a:gd name="T5" fmla="*/ 0 h 208"/>
              <a:gd name="T6" fmla="*/ 78 w 189"/>
              <a:gd name="T7" fmla="*/ 0 h 208"/>
              <a:gd name="T8" fmla="*/ 0 w 189"/>
              <a:gd name="T9" fmla="*/ 208 h 208"/>
              <a:gd name="T10" fmla="*/ 22 w 189"/>
              <a:gd name="T11" fmla="*/ 208 h 208"/>
              <a:gd name="T12" fmla="*/ 43 w 189"/>
              <a:gd name="T13" fmla="*/ 147 h 208"/>
              <a:gd name="T14" fmla="*/ 128 w 189"/>
              <a:gd name="T15" fmla="*/ 147 h 208"/>
              <a:gd name="T16" fmla="*/ 149 w 189"/>
              <a:gd name="T17" fmla="*/ 206 h 208"/>
              <a:gd name="T18" fmla="*/ 149 w 189"/>
              <a:gd name="T19" fmla="*/ 206 h 208"/>
              <a:gd name="T20" fmla="*/ 50 w 189"/>
              <a:gd name="T21" fmla="*/ 130 h 208"/>
              <a:gd name="T22" fmla="*/ 85 w 189"/>
              <a:gd name="T23" fmla="*/ 33 h 208"/>
              <a:gd name="T24" fmla="*/ 121 w 189"/>
              <a:gd name="T25" fmla="*/ 130 h 208"/>
              <a:gd name="T26" fmla="*/ 50 w 189"/>
              <a:gd name="T27" fmla="*/ 130 h 208"/>
              <a:gd name="T28" fmla="*/ 50 w 189"/>
              <a:gd name="T29" fmla="*/ 130 h 2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89" h="208">
                <a:moveTo>
                  <a:pt x="149" y="206"/>
                </a:moveTo>
                <a:lnTo>
                  <a:pt x="189" y="206"/>
                </a:lnTo>
                <a:lnTo>
                  <a:pt x="109" y="0"/>
                </a:lnTo>
                <a:lnTo>
                  <a:pt x="78" y="0"/>
                </a:lnTo>
                <a:lnTo>
                  <a:pt x="0" y="208"/>
                </a:lnTo>
                <a:lnTo>
                  <a:pt x="22" y="208"/>
                </a:lnTo>
                <a:lnTo>
                  <a:pt x="43" y="147"/>
                </a:lnTo>
                <a:lnTo>
                  <a:pt x="128" y="147"/>
                </a:lnTo>
                <a:lnTo>
                  <a:pt x="149" y="206"/>
                </a:lnTo>
                <a:lnTo>
                  <a:pt x="149" y="206"/>
                </a:lnTo>
                <a:close/>
                <a:moveTo>
                  <a:pt x="50" y="130"/>
                </a:moveTo>
                <a:lnTo>
                  <a:pt x="85" y="33"/>
                </a:lnTo>
                <a:lnTo>
                  <a:pt x="121" y="130"/>
                </a:lnTo>
                <a:lnTo>
                  <a:pt x="50" y="130"/>
                </a:lnTo>
                <a:lnTo>
                  <a:pt x="50" y="130"/>
                </a:lnTo>
                <a:close/>
              </a:path>
            </a:pathLst>
          </a:custGeom>
          <a:solidFill>
            <a:srgbClr val="3D0F54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587829" y="6510471"/>
            <a:ext cx="445634" cy="246221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algn="l">
              <a:defRPr sz="1000">
                <a:solidFill>
                  <a:srgbClr val="3D393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E342156-855A-4B6E-A71F-7B89E5399B5E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  <p:sp>
        <p:nvSpPr>
          <p:cNvPr id="46" name="Title 1"/>
          <p:cNvSpPr>
            <a:spLocks noGrp="1"/>
          </p:cNvSpPr>
          <p:nvPr>
            <p:ph type="title" hasCustomPrompt="1"/>
          </p:nvPr>
        </p:nvSpPr>
        <p:spPr>
          <a:xfrm>
            <a:off x="587829" y="1140079"/>
            <a:ext cx="9588284" cy="493981"/>
          </a:xfrm>
        </p:spPr>
        <p:txBody>
          <a:bodyPr>
            <a:spAutoFit/>
          </a:bodyPr>
          <a:lstStyle>
            <a:lvl1pPr>
              <a:defRPr sz="2900" b="1">
                <a:solidFill>
                  <a:srgbClr val="3D393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Heading</a:t>
            </a:r>
            <a:endParaRPr lang="en-AU" dirty="0"/>
          </a:p>
        </p:txBody>
      </p:sp>
      <p:sp>
        <p:nvSpPr>
          <p:cNvPr id="47" name="Text Placeholder 45"/>
          <p:cNvSpPr>
            <a:spLocks noGrp="1"/>
          </p:cNvSpPr>
          <p:nvPr>
            <p:ph type="body" sz="quarter" idx="13" hasCustomPrompt="1"/>
          </p:nvPr>
        </p:nvSpPr>
        <p:spPr>
          <a:xfrm>
            <a:off x="587829" y="1735234"/>
            <a:ext cx="9588284" cy="449716"/>
          </a:xfrm>
        </p:spPr>
        <p:txBody>
          <a:bodyPr anchor="ctr">
            <a:noAutofit/>
          </a:bodyPr>
          <a:lstStyle>
            <a:lvl1pPr marL="0" indent="0">
              <a:buNone/>
              <a:defRPr sz="2700">
                <a:solidFill>
                  <a:srgbClr val="3D393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AU" dirty="0"/>
              <a:t>Sub Title</a:t>
            </a:r>
          </a:p>
        </p:txBody>
      </p:sp>
      <p:sp>
        <p:nvSpPr>
          <p:cNvPr id="48" name="Text Placeholder 47"/>
          <p:cNvSpPr>
            <a:spLocks noGrp="1"/>
          </p:cNvSpPr>
          <p:nvPr>
            <p:ph type="body" sz="quarter" idx="14" hasCustomPrompt="1"/>
          </p:nvPr>
        </p:nvSpPr>
        <p:spPr>
          <a:xfrm>
            <a:off x="587829" y="2768192"/>
            <a:ext cx="10517716" cy="359681"/>
          </a:xfrm>
        </p:spPr>
        <p:txBody>
          <a:bodyPr anchor="ctr">
            <a:noAutofit/>
          </a:bodyPr>
          <a:lstStyle>
            <a:lvl1pPr marL="0" indent="0">
              <a:buNone/>
              <a:defRPr sz="2000" b="1" baseline="0">
                <a:solidFill>
                  <a:srgbClr val="3D393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AU" dirty="0"/>
              <a:t>Sub heading</a:t>
            </a:r>
          </a:p>
        </p:txBody>
      </p:sp>
      <p:sp>
        <p:nvSpPr>
          <p:cNvPr id="49" name="Text Placeholder 49"/>
          <p:cNvSpPr>
            <a:spLocks noGrp="1"/>
          </p:cNvSpPr>
          <p:nvPr>
            <p:ph type="body" sz="quarter" idx="15" hasCustomPrompt="1"/>
          </p:nvPr>
        </p:nvSpPr>
        <p:spPr>
          <a:xfrm>
            <a:off x="587829" y="3133430"/>
            <a:ext cx="10517717" cy="3095510"/>
          </a:xfrm>
        </p:spPr>
        <p:txBody>
          <a:bodyPr>
            <a:normAutofit/>
          </a:bodyPr>
          <a:lstStyle>
            <a:lvl1pPr marL="0" indent="0">
              <a:buNone/>
              <a:defRPr sz="1900">
                <a:solidFill>
                  <a:srgbClr val="3D393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AU" dirty="0"/>
              <a:t>Body</a:t>
            </a:r>
          </a:p>
        </p:txBody>
      </p:sp>
    </p:spTree>
    <p:extLst>
      <p:ext uri="{BB962C8B-B14F-4D97-AF65-F5344CB8AC3E}">
        <p14:creationId xmlns:p14="http://schemas.microsoft.com/office/powerpoint/2010/main" val="268227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roup 45"/>
          <p:cNvGrpSpPr/>
          <p:nvPr/>
        </p:nvGrpSpPr>
        <p:grpSpPr>
          <a:xfrm>
            <a:off x="0" y="-9525"/>
            <a:ext cx="12192000" cy="6880226"/>
            <a:chOff x="0" y="-9525"/>
            <a:chExt cx="12192000" cy="6880226"/>
          </a:xfrm>
        </p:grpSpPr>
        <p:sp>
          <p:nvSpPr>
            <p:cNvPr id="5" name="AutoShape 3"/>
            <p:cNvSpPr>
              <a:spLocks noChangeAspect="1" noChangeArrowheads="1" noTextEdit="1"/>
            </p:cNvSpPr>
            <p:nvPr/>
          </p:nvSpPr>
          <p:spPr bwMode="auto">
            <a:xfrm>
              <a:off x="0" y="-9525"/>
              <a:ext cx="12192000" cy="6875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0" y="482600"/>
              <a:ext cx="6096000" cy="6380163"/>
            </a:xfrm>
            <a:custGeom>
              <a:avLst/>
              <a:gdLst>
                <a:gd name="T0" fmla="*/ 3840 w 3840"/>
                <a:gd name="T1" fmla="*/ 0 h 4019"/>
                <a:gd name="T2" fmla="*/ 3840 w 3840"/>
                <a:gd name="T3" fmla="*/ 4019 h 4019"/>
                <a:gd name="T4" fmla="*/ 0 w 3840"/>
                <a:gd name="T5" fmla="*/ 4019 h 4019"/>
                <a:gd name="T6" fmla="*/ 0 w 3840"/>
                <a:gd name="T7" fmla="*/ 0 h 4019"/>
                <a:gd name="T8" fmla="*/ 3840 w 3840"/>
                <a:gd name="T9" fmla="*/ 0 h 4019"/>
                <a:gd name="T10" fmla="*/ 3840 w 3840"/>
                <a:gd name="T11" fmla="*/ 0 h 40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40" h="4019">
                  <a:moveTo>
                    <a:pt x="3840" y="0"/>
                  </a:moveTo>
                  <a:lnTo>
                    <a:pt x="3840" y="4019"/>
                  </a:lnTo>
                  <a:lnTo>
                    <a:pt x="0" y="4019"/>
                  </a:lnTo>
                  <a:lnTo>
                    <a:pt x="0" y="0"/>
                  </a:lnTo>
                  <a:lnTo>
                    <a:pt x="3840" y="0"/>
                  </a:lnTo>
                  <a:lnTo>
                    <a:pt x="3840" y="0"/>
                  </a:lnTo>
                  <a:close/>
                </a:path>
              </a:pathLst>
            </a:custGeom>
            <a:solidFill>
              <a:srgbClr val="F212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Freeform 6"/>
            <p:cNvSpPr>
              <a:spLocks/>
            </p:cNvSpPr>
            <p:nvPr/>
          </p:nvSpPr>
          <p:spPr bwMode="auto">
            <a:xfrm>
              <a:off x="6096000" y="-4762"/>
              <a:ext cx="6096000" cy="6875463"/>
            </a:xfrm>
            <a:custGeom>
              <a:avLst/>
              <a:gdLst>
                <a:gd name="T0" fmla="*/ 3840 w 3840"/>
                <a:gd name="T1" fmla="*/ 0 h 4331"/>
                <a:gd name="T2" fmla="*/ 3840 w 3840"/>
                <a:gd name="T3" fmla="*/ 4024 h 4331"/>
                <a:gd name="T4" fmla="*/ 307 w 3840"/>
                <a:gd name="T5" fmla="*/ 4024 h 4331"/>
                <a:gd name="T6" fmla="*/ 0 w 3840"/>
                <a:gd name="T7" fmla="*/ 4331 h 4331"/>
                <a:gd name="T8" fmla="*/ 0 w 3840"/>
                <a:gd name="T9" fmla="*/ 307 h 4331"/>
                <a:gd name="T10" fmla="*/ 307 w 3840"/>
                <a:gd name="T11" fmla="*/ 0 h 4331"/>
                <a:gd name="T12" fmla="*/ 3840 w 3840"/>
                <a:gd name="T13" fmla="*/ 0 h 4331"/>
                <a:gd name="T14" fmla="*/ 3840 w 3840"/>
                <a:gd name="T15" fmla="*/ 0 h 4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40" h="4331">
                  <a:moveTo>
                    <a:pt x="3840" y="0"/>
                  </a:moveTo>
                  <a:lnTo>
                    <a:pt x="3840" y="4024"/>
                  </a:lnTo>
                  <a:lnTo>
                    <a:pt x="307" y="4024"/>
                  </a:lnTo>
                  <a:lnTo>
                    <a:pt x="0" y="4331"/>
                  </a:lnTo>
                  <a:lnTo>
                    <a:pt x="0" y="307"/>
                  </a:lnTo>
                  <a:lnTo>
                    <a:pt x="307" y="0"/>
                  </a:lnTo>
                  <a:lnTo>
                    <a:pt x="3840" y="0"/>
                  </a:lnTo>
                  <a:lnTo>
                    <a:pt x="3840" y="0"/>
                  </a:lnTo>
                  <a:close/>
                </a:path>
              </a:pathLst>
            </a:custGeom>
            <a:solidFill>
              <a:srgbClr val="3D0F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10421938" y="355600"/>
              <a:ext cx="1409700" cy="498475"/>
              <a:chOff x="10421938" y="355600"/>
              <a:chExt cx="1409700" cy="498475"/>
            </a:xfrm>
          </p:grpSpPr>
          <p:sp>
            <p:nvSpPr>
              <p:cNvPr id="11" name="Freeform 7"/>
              <p:cNvSpPr>
                <a:spLocks/>
              </p:cNvSpPr>
              <p:nvPr/>
            </p:nvSpPr>
            <p:spPr bwMode="auto">
              <a:xfrm>
                <a:off x="10421938" y="358775"/>
                <a:ext cx="296863" cy="381000"/>
              </a:xfrm>
              <a:custGeom>
                <a:avLst/>
                <a:gdLst>
                  <a:gd name="T0" fmla="*/ 70 w 70"/>
                  <a:gd name="T1" fmla="*/ 0 h 90"/>
                  <a:gd name="T2" fmla="*/ 70 w 70"/>
                  <a:gd name="T3" fmla="*/ 40 h 90"/>
                  <a:gd name="T4" fmla="*/ 35 w 70"/>
                  <a:gd name="T5" fmla="*/ 90 h 90"/>
                  <a:gd name="T6" fmla="*/ 0 w 70"/>
                  <a:gd name="T7" fmla="*/ 40 h 90"/>
                  <a:gd name="T8" fmla="*/ 0 w 70"/>
                  <a:gd name="T9" fmla="*/ 0 h 90"/>
                  <a:gd name="T10" fmla="*/ 70 w 70"/>
                  <a:gd name="T11" fmla="*/ 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0" h="90">
                    <a:moveTo>
                      <a:pt x="70" y="0"/>
                    </a:moveTo>
                    <a:cubicBezTo>
                      <a:pt x="70" y="40"/>
                      <a:pt x="70" y="40"/>
                      <a:pt x="70" y="40"/>
                    </a:cubicBezTo>
                    <a:cubicBezTo>
                      <a:pt x="70" y="60"/>
                      <a:pt x="57" y="82"/>
                      <a:pt x="35" y="90"/>
                    </a:cubicBezTo>
                    <a:cubicBezTo>
                      <a:pt x="13" y="82"/>
                      <a:pt x="0" y="60"/>
                      <a:pt x="0" y="4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70" y="0"/>
                      <a:pt x="70" y="0"/>
                      <a:pt x="70" y="0"/>
                    </a:cubicBezTo>
                    <a:close/>
                  </a:path>
                </a:pathLst>
              </a:custGeom>
              <a:solidFill>
                <a:srgbClr val="F212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auto">
              <a:xfrm>
                <a:off x="10477500" y="406400"/>
                <a:ext cx="185738" cy="244475"/>
              </a:xfrm>
              <a:custGeom>
                <a:avLst/>
                <a:gdLst>
                  <a:gd name="T0" fmla="*/ 0 w 117"/>
                  <a:gd name="T1" fmla="*/ 77 h 154"/>
                  <a:gd name="T2" fmla="*/ 59 w 117"/>
                  <a:gd name="T3" fmla="*/ 0 h 154"/>
                  <a:gd name="T4" fmla="*/ 117 w 117"/>
                  <a:gd name="T5" fmla="*/ 77 h 154"/>
                  <a:gd name="T6" fmla="*/ 59 w 117"/>
                  <a:gd name="T7" fmla="*/ 154 h 154"/>
                  <a:gd name="T8" fmla="*/ 0 w 117"/>
                  <a:gd name="T9" fmla="*/ 77 h 154"/>
                  <a:gd name="T10" fmla="*/ 0 w 117"/>
                  <a:gd name="T11" fmla="*/ 77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7" h="154">
                    <a:moveTo>
                      <a:pt x="0" y="77"/>
                    </a:moveTo>
                    <a:lnTo>
                      <a:pt x="59" y="0"/>
                    </a:lnTo>
                    <a:lnTo>
                      <a:pt x="117" y="77"/>
                    </a:lnTo>
                    <a:lnTo>
                      <a:pt x="59" y="154"/>
                    </a:lnTo>
                    <a:lnTo>
                      <a:pt x="0" y="77"/>
                    </a:lnTo>
                    <a:lnTo>
                      <a:pt x="0" y="7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" name="Freeform 9"/>
              <p:cNvSpPr>
                <a:spLocks/>
              </p:cNvSpPr>
              <p:nvPr/>
            </p:nvSpPr>
            <p:spPr bwMode="auto">
              <a:xfrm>
                <a:off x="10502900" y="457200"/>
                <a:ext cx="134938" cy="160338"/>
              </a:xfrm>
              <a:custGeom>
                <a:avLst/>
                <a:gdLst>
                  <a:gd name="T0" fmla="*/ 14 w 32"/>
                  <a:gd name="T1" fmla="*/ 21 h 38"/>
                  <a:gd name="T2" fmla="*/ 16 w 32"/>
                  <a:gd name="T3" fmla="*/ 38 h 38"/>
                  <a:gd name="T4" fmla="*/ 16 w 32"/>
                  <a:gd name="T5" fmla="*/ 38 h 38"/>
                  <a:gd name="T6" fmla="*/ 16 w 32"/>
                  <a:gd name="T7" fmla="*/ 38 h 38"/>
                  <a:gd name="T8" fmla="*/ 18 w 32"/>
                  <a:gd name="T9" fmla="*/ 21 h 38"/>
                  <a:gd name="T10" fmla="*/ 18 w 32"/>
                  <a:gd name="T11" fmla="*/ 19 h 38"/>
                  <a:gd name="T12" fmla="*/ 25 w 32"/>
                  <a:gd name="T13" fmla="*/ 19 h 38"/>
                  <a:gd name="T14" fmla="*/ 25 w 32"/>
                  <a:gd name="T15" fmla="*/ 20 h 38"/>
                  <a:gd name="T16" fmla="*/ 27 w 32"/>
                  <a:gd name="T17" fmla="*/ 22 h 38"/>
                  <a:gd name="T18" fmla="*/ 29 w 32"/>
                  <a:gd name="T19" fmla="*/ 20 h 38"/>
                  <a:gd name="T20" fmla="*/ 29 w 32"/>
                  <a:gd name="T21" fmla="*/ 19 h 38"/>
                  <a:gd name="T22" fmla="*/ 29 w 32"/>
                  <a:gd name="T23" fmla="*/ 19 h 38"/>
                  <a:gd name="T24" fmla="*/ 32 w 32"/>
                  <a:gd name="T25" fmla="*/ 17 h 38"/>
                  <a:gd name="T26" fmla="*/ 29 w 32"/>
                  <a:gd name="T27" fmla="*/ 15 h 38"/>
                  <a:gd name="T28" fmla="*/ 29 w 32"/>
                  <a:gd name="T29" fmla="*/ 15 h 38"/>
                  <a:gd name="T30" fmla="*/ 29 w 32"/>
                  <a:gd name="T31" fmla="*/ 14 h 38"/>
                  <a:gd name="T32" fmla="*/ 27 w 32"/>
                  <a:gd name="T33" fmla="*/ 12 h 38"/>
                  <a:gd name="T34" fmla="*/ 25 w 32"/>
                  <a:gd name="T35" fmla="*/ 14 h 38"/>
                  <a:gd name="T36" fmla="*/ 25 w 32"/>
                  <a:gd name="T37" fmla="*/ 15 h 38"/>
                  <a:gd name="T38" fmla="*/ 18 w 32"/>
                  <a:gd name="T39" fmla="*/ 15 h 38"/>
                  <a:gd name="T40" fmla="*/ 18 w 32"/>
                  <a:gd name="T41" fmla="*/ 7 h 38"/>
                  <a:gd name="T42" fmla="*/ 19 w 32"/>
                  <a:gd name="T43" fmla="*/ 7 h 38"/>
                  <a:gd name="T44" fmla="*/ 21 w 32"/>
                  <a:gd name="T45" fmla="*/ 5 h 38"/>
                  <a:gd name="T46" fmla="*/ 19 w 32"/>
                  <a:gd name="T47" fmla="*/ 3 h 38"/>
                  <a:gd name="T48" fmla="*/ 18 w 32"/>
                  <a:gd name="T49" fmla="*/ 3 h 38"/>
                  <a:gd name="T50" fmla="*/ 18 w 32"/>
                  <a:gd name="T51" fmla="*/ 3 h 38"/>
                  <a:gd name="T52" fmla="*/ 16 w 32"/>
                  <a:gd name="T53" fmla="*/ 0 h 38"/>
                  <a:gd name="T54" fmla="*/ 14 w 32"/>
                  <a:gd name="T55" fmla="*/ 3 h 38"/>
                  <a:gd name="T56" fmla="*/ 14 w 32"/>
                  <a:gd name="T57" fmla="*/ 3 h 38"/>
                  <a:gd name="T58" fmla="*/ 14 w 32"/>
                  <a:gd name="T59" fmla="*/ 3 h 38"/>
                  <a:gd name="T60" fmla="*/ 11 w 32"/>
                  <a:gd name="T61" fmla="*/ 5 h 38"/>
                  <a:gd name="T62" fmla="*/ 14 w 32"/>
                  <a:gd name="T63" fmla="*/ 7 h 38"/>
                  <a:gd name="T64" fmla="*/ 14 w 32"/>
                  <a:gd name="T65" fmla="*/ 7 h 38"/>
                  <a:gd name="T66" fmla="*/ 14 w 32"/>
                  <a:gd name="T67" fmla="*/ 15 h 38"/>
                  <a:gd name="T68" fmla="*/ 14 w 32"/>
                  <a:gd name="T69" fmla="*/ 15 h 38"/>
                  <a:gd name="T70" fmla="*/ 7 w 32"/>
                  <a:gd name="T71" fmla="*/ 15 h 38"/>
                  <a:gd name="T72" fmla="*/ 7 w 32"/>
                  <a:gd name="T73" fmla="*/ 14 h 38"/>
                  <a:gd name="T74" fmla="*/ 5 w 32"/>
                  <a:gd name="T75" fmla="*/ 12 h 38"/>
                  <a:gd name="T76" fmla="*/ 3 w 32"/>
                  <a:gd name="T77" fmla="*/ 14 h 38"/>
                  <a:gd name="T78" fmla="*/ 3 w 32"/>
                  <a:gd name="T79" fmla="*/ 15 h 38"/>
                  <a:gd name="T80" fmla="*/ 3 w 32"/>
                  <a:gd name="T81" fmla="*/ 15 h 38"/>
                  <a:gd name="T82" fmla="*/ 0 w 32"/>
                  <a:gd name="T83" fmla="*/ 17 h 38"/>
                  <a:gd name="T84" fmla="*/ 3 w 32"/>
                  <a:gd name="T85" fmla="*/ 19 h 38"/>
                  <a:gd name="T86" fmla="*/ 3 w 32"/>
                  <a:gd name="T87" fmla="*/ 19 h 38"/>
                  <a:gd name="T88" fmla="*/ 3 w 32"/>
                  <a:gd name="T89" fmla="*/ 20 h 38"/>
                  <a:gd name="T90" fmla="*/ 5 w 32"/>
                  <a:gd name="T91" fmla="*/ 22 h 38"/>
                  <a:gd name="T92" fmla="*/ 7 w 32"/>
                  <a:gd name="T93" fmla="*/ 20 h 38"/>
                  <a:gd name="T94" fmla="*/ 7 w 32"/>
                  <a:gd name="T95" fmla="*/ 19 h 38"/>
                  <a:gd name="T96" fmla="*/ 14 w 32"/>
                  <a:gd name="T97" fmla="*/ 19 h 38"/>
                  <a:gd name="T98" fmla="*/ 14 w 32"/>
                  <a:gd name="T99" fmla="*/ 21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32" h="38">
                    <a:moveTo>
                      <a:pt x="14" y="21"/>
                    </a:moveTo>
                    <a:cubicBezTo>
                      <a:pt x="14" y="28"/>
                      <a:pt x="16" y="37"/>
                      <a:pt x="16" y="38"/>
                    </a:cubicBezTo>
                    <a:cubicBezTo>
                      <a:pt x="16" y="38"/>
                      <a:pt x="16" y="38"/>
                      <a:pt x="16" y="38"/>
                    </a:cubicBezTo>
                    <a:cubicBezTo>
                      <a:pt x="16" y="38"/>
                      <a:pt x="16" y="38"/>
                      <a:pt x="16" y="38"/>
                    </a:cubicBezTo>
                    <a:cubicBezTo>
                      <a:pt x="16" y="37"/>
                      <a:pt x="18" y="28"/>
                      <a:pt x="18" y="21"/>
                    </a:cubicBezTo>
                    <a:cubicBezTo>
                      <a:pt x="18" y="19"/>
                      <a:pt x="18" y="19"/>
                      <a:pt x="18" y="19"/>
                    </a:cubicBezTo>
                    <a:cubicBezTo>
                      <a:pt x="25" y="19"/>
                      <a:pt x="25" y="19"/>
                      <a:pt x="25" y="19"/>
                    </a:cubicBezTo>
                    <a:cubicBezTo>
                      <a:pt x="25" y="20"/>
                      <a:pt x="25" y="20"/>
                      <a:pt x="25" y="20"/>
                    </a:cubicBezTo>
                    <a:cubicBezTo>
                      <a:pt x="25" y="21"/>
                      <a:pt x="26" y="22"/>
                      <a:pt x="27" y="22"/>
                    </a:cubicBezTo>
                    <a:cubicBezTo>
                      <a:pt x="28" y="22"/>
                      <a:pt x="29" y="21"/>
                      <a:pt x="29" y="20"/>
                    </a:cubicBezTo>
                    <a:cubicBezTo>
                      <a:pt x="29" y="19"/>
                      <a:pt x="29" y="19"/>
                      <a:pt x="29" y="19"/>
                    </a:cubicBezTo>
                    <a:cubicBezTo>
                      <a:pt x="29" y="19"/>
                      <a:pt x="29" y="19"/>
                      <a:pt x="29" y="19"/>
                    </a:cubicBezTo>
                    <a:cubicBezTo>
                      <a:pt x="30" y="19"/>
                      <a:pt x="32" y="18"/>
                      <a:pt x="32" y="17"/>
                    </a:cubicBezTo>
                    <a:cubicBezTo>
                      <a:pt x="32" y="16"/>
                      <a:pt x="30" y="15"/>
                      <a:pt x="29" y="15"/>
                    </a:cubicBezTo>
                    <a:cubicBezTo>
                      <a:pt x="29" y="15"/>
                      <a:pt x="29" y="15"/>
                      <a:pt x="29" y="15"/>
                    </a:cubicBezTo>
                    <a:cubicBezTo>
                      <a:pt x="29" y="14"/>
                      <a:pt x="29" y="14"/>
                      <a:pt x="29" y="14"/>
                    </a:cubicBezTo>
                    <a:cubicBezTo>
                      <a:pt x="29" y="13"/>
                      <a:pt x="28" y="12"/>
                      <a:pt x="27" y="12"/>
                    </a:cubicBezTo>
                    <a:cubicBezTo>
                      <a:pt x="26" y="12"/>
                      <a:pt x="25" y="13"/>
                      <a:pt x="25" y="14"/>
                    </a:cubicBezTo>
                    <a:cubicBezTo>
                      <a:pt x="25" y="15"/>
                      <a:pt x="25" y="15"/>
                      <a:pt x="25" y="15"/>
                    </a:cubicBezTo>
                    <a:cubicBezTo>
                      <a:pt x="18" y="15"/>
                      <a:pt x="18" y="15"/>
                      <a:pt x="18" y="15"/>
                    </a:cubicBezTo>
                    <a:cubicBezTo>
                      <a:pt x="18" y="7"/>
                      <a:pt x="18" y="7"/>
                      <a:pt x="18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20" y="7"/>
                      <a:pt x="21" y="6"/>
                      <a:pt x="21" y="5"/>
                    </a:cubicBezTo>
                    <a:cubicBezTo>
                      <a:pt x="21" y="4"/>
                      <a:pt x="20" y="3"/>
                      <a:pt x="19" y="3"/>
                    </a:cubicBezTo>
                    <a:cubicBezTo>
                      <a:pt x="18" y="3"/>
                      <a:pt x="18" y="3"/>
                      <a:pt x="18" y="3"/>
                    </a:cubicBezTo>
                    <a:cubicBezTo>
                      <a:pt x="18" y="3"/>
                      <a:pt x="18" y="3"/>
                      <a:pt x="18" y="3"/>
                    </a:cubicBezTo>
                    <a:cubicBezTo>
                      <a:pt x="18" y="2"/>
                      <a:pt x="17" y="0"/>
                      <a:pt x="16" y="0"/>
                    </a:cubicBezTo>
                    <a:cubicBezTo>
                      <a:pt x="15" y="0"/>
                      <a:pt x="14" y="2"/>
                      <a:pt x="14" y="3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2" y="3"/>
                      <a:pt x="11" y="4"/>
                      <a:pt x="11" y="5"/>
                    </a:cubicBezTo>
                    <a:cubicBezTo>
                      <a:pt x="11" y="6"/>
                      <a:pt x="12" y="7"/>
                      <a:pt x="14" y="7"/>
                    </a:cubicBezTo>
                    <a:cubicBezTo>
                      <a:pt x="14" y="7"/>
                      <a:pt x="14" y="7"/>
                      <a:pt x="14" y="7"/>
                    </a:cubicBezTo>
                    <a:cubicBezTo>
                      <a:pt x="14" y="15"/>
                      <a:pt x="14" y="15"/>
                      <a:pt x="14" y="15"/>
                    </a:cubicBezTo>
                    <a:cubicBezTo>
                      <a:pt x="14" y="15"/>
                      <a:pt x="14" y="15"/>
                      <a:pt x="14" y="15"/>
                    </a:cubicBezTo>
                    <a:cubicBezTo>
                      <a:pt x="7" y="15"/>
                      <a:pt x="7" y="15"/>
                      <a:pt x="7" y="15"/>
                    </a:cubicBezTo>
                    <a:cubicBezTo>
                      <a:pt x="7" y="14"/>
                      <a:pt x="7" y="14"/>
                      <a:pt x="7" y="14"/>
                    </a:cubicBezTo>
                    <a:cubicBezTo>
                      <a:pt x="7" y="13"/>
                      <a:pt x="7" y="12"/>
                      <a:pt x="5" y="12"/>
                    </a:cubicBezTo>
                    <a:cubicBezTo>
                      <a:pt x="4" y="12"/>
                      <a:pt x="3" y="13"/>
                      <a:pt x="3" y="14"/>
                    </a:cubicBezTo>
                    <a:cubicBezTo>
                      <a:pt x="3" y="15"/>
                      <a:pt x="3" y="15"/>
                      <a:pt x="3" y="15"/>
                    </a:cubicBezTo>
                    <a:cubicBezTo>
                      <a:pt x="3" y="15"/>
                      <a:pt x="3" y="15"/>
                      <a:pt x="3" y="15"/>
                    </a:cubicBezTo>
                    <a:cubicBezTo>
                      <a:pt x="2" y="15"/>
                      <a:pt x="0" y="16"/>
                      <a:pt x="0" y="17"/>
                    </a:cubicBezTo>
                    <a:cubicBezTo>
                      <a:pt x="0" y="18"/>
                      <a:pt x="2" y="19"/>
                      <a:pt x="3" y="19"/>
                    </a:cubicBezTo>
                    <a:cubicBezTo>
                      <a:pt x="3" y="19"/>
                      <a:pt x="3" y="19"/>
                      <a:pt x="3" y="19"/>
                    </a:cubicBezTo>
                    <a:cubicBezTo>
                      <a:pt x="3" y="20"/>
                      <a:pt x="3" y="20"/>
                      <a:pt x="3" y="20"/>
                    </a:cubicBezTo>
                    <a:cubicBezTo>
                      <a:pt x="3" y="21"/>
                      <a:pt x="4" y="22"/>
                      <a:pt x="5" y="22"/>
                    </a:cubicBezTo>
                    <a:cubicBezTo>
                      <a:pt x="7" y="22"/>
                      <a:pt x="7" y="21"/>
                      <a:pt x="7" y="20"/>
                    </a:cubicBezTo>
                    <a:cubicBezTo>
                      <a:pt x="7" y="19"/>
                      <a:pt x="7" y="19"/>
                      <a:pt x="7" y="19"/>
                    </a:cubicBezTo>
                    <a:cubicBezTo>
                      <a:pt x="14" y="19"/>
                      <a:pt x="14" y="19"/>
                      <a:pt x="14" y="19"/>
                    </a:cubicBezTo>
                    <a:cubicBezTo>
                      <a:pt x="14" y="21"/>
                      <a:pt x="14" y="21"/>
                      <a:pt x="14" y="21"/>
                    </a:cubicBezTo>
                    <a:close/>
                  </a:path>
                </a:pathLst>
              </a:custGeom>
              <a:solidFill>
                <a:srgbClr val="F212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" name="Freeform 10"/>
              <p:cNvSpPr>
                <a:spLocks noEditPoints="1"/>
              </p:cNvSpPr>
              <p:nvPr/>
            </p:nvSpPr>
            <p:spPr bwMode="auto">
              <a:xfrm>
                <a:off x="10421938" y="800100"/>
                <a:ext cx="55563" cy="53975"/>
              </a:xfrm>
              <a:custGeom>
                <a:avLst/>
                <a:gdLst>
                  <a:gd name="T0" fmla="*/ 22 w 35"/>
                  <a:gd name="T1" fmla="*/ 0 h 34"/>
                  <a:gd name="T2" fmla="*/ 16 w 35"/>
                  <a:gd name="T3" fmla="*/ 0 h 34"/>
                  <a:gd name="T4" fmla="*/ 0 w 35"/>
                  <a:gd name="T5" fmla="*/ 34 h 34"/>
                  <a:gd name="T6" fmla="*/ 6 w 35"/>
                  <a:gd name="T7" fmla="*/ 34 h 34"/>
                  <a:gd name="T8" fmla="*/ 8 w 35"/>
                  <a:gd name="T9" fmla="*/ 26 h 34"/>
                  <a:gd name="T10" fmla="*/ 27 w 35"/>
                  <a:gd name="T11" fmla="*/ 26 h 34"/>
                  <a:gd name="T12" fmla="*/ 30 w 35"/>
                  <a:gd name="T13" fmla="*/ 34 h 34"/>
                  <a:gd name="T14" fmla="*/ 35 w 35"/>
                  <a:gd name="T15" fmla="*/ 34 h 34"/>
                  <a:gd name="T16" fmla="*/ 22 w 35"/>
                  <a:gd name="T17" fmla="*/ 0 h 34"/>
                  <a:gd name="T18" fmla="*/ 22 w 35"/>
                  <a:gd name="T19" fmla="*/ 0 h 34"/>
                  <a:gd name="T20" fmla="*/ 22 w 35"/>
                  <a:gd name="T21" fmla="*/ 0 h 34"/>
                  <a:gd name="T22" fmla="*/ 24 w 35"/>
                  <a:gd name="T23" fmla="*/ 21 h 34"/>
                  <a:gd name="T24" fmla="*/ 11 w 35"/>
                  <a:gd name="T25" fmla="*/ 21 h 34"/>
                  <a:gd name="T26" fmla="*/ 19 w 35"/>
                  <a:gd name="T27" fmla="*/ 5 h 34"/>
                  <a:gd name="T28" fmla="*/ 24 w 35"/>
                  <a:gd name="T29" fmla="*/ 21 h 34"/>
                  <a:gd name="T30" fmla="*/ 24 w 35"/>
                  <a:gd name="T31" fmla="*/ 21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5" h="34">
                    <a:moveTo>
                      <a:pt x="22" y="0"/>
                    </a:moveTo>
                    <a:lnTo>
                      <a:pt x="16" y="0"/>
                    </a:lnTo>
                    <a:lnTo>
                      <a:pt x="0" y="34"/>
                    </a:lnTo>
                    <a:lnTo>
                      <a:pt x="6" y="34"/>
                    </a:lnTo>
                    <a:lnTo>
                      <a:pt x="8" y="26"/>
                    </a:lnTo>
                    <a:lnTo>
                      <a:pt x="27" y="26"/>
                    </a:lnTo>
                    <a:lnTo>
                      <a:pt x="30" y="34"/>
                    </a:lnTo>
                    <a:lnTo>
                      <a:pt x="35" y="34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  <a:moveTo>
                      <a:pt x="24" y="21"/>
                    </a:moveTo>
                    <a:lnTo>
                      <a:pt x="11" y="21"/>
                    </a:lnTo>
                    <a:lnTo>
                      <a:pt x="19" y="5"/>
                    </a:lnTo>
                    <a:lnTo>
                      <a:pt x="24" y="21"/>
                    </a:lnTo>
                    <a:lnTo>
                      <a:pt x="24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" name="Freeform 11"/>
              <p:cNvSpPr>
                <a:spLocks/>
              </p:cNvSpPr>
              <p:nvPr/>
            </p:nvSpPr>
            <p:spPr bwMode="auto">
              <a:xfrm>
                <a:off x="10482263" y="800100"/>
                <a:ext cx="41275" cy="53975"/>
              </a:xfrm>
              <a:custGeom>
                <a:avLst/>
                <a:gdLst>
                  <a:gd name="T0" fmla="*/ 8 w 10"/>
                  <a:gd name="T1" fmla="*/ 8 h 13"/>
                  <a:gd name="T2" fmla="*/ 5 w 10"/>
                  <a:gd name="T3" fmla="*/ 11 h 13"/>
                  <a:gd name="T4" fmla="*/ 2 w 10"/>
                  <a:gd name="T5" fmla="*/ 8 h 13"/>
                  <a:gd name="T6" fmla="*/ 2 w 10"/>
                  <a:gd name="T7" fmla="*/ 0 h 13"/>
                  <a:gd name="T8" fmla="*/ 0 w 10"/>
                  <a:gd name="T9" fmla="*/ 0 h 13"/>
                  <a:gd name="T10" fmla="*/ 0 w 10"/>
                  <a:gd name="T11" fmla="*/ 8 h 13"/>
                  <a:gd name="T12" fmla="*/ 5 w 10"/>
                  <a:gd name="T13" fmla="*/ 13 h 13"/>
                  <a:gd name="T14" fmla="*/ 10 w 10"/>
                  <a:gd name="T15" fmla="*/ 8 h 13"/>
                  <a:gd name="T16" fmla="*/ 10 w 10"/>
                  <a:gd name="T17" fmla="*/ 0 h 13"/>
                  <a:gd name="T18" fmla="*/ 8 w 10"/>
                  <a:gd name="T19" fmla="*/ 0 h 13"/>
                  <a:gd name="T20" fmla="*/ 8 w 10"/>
                  <a:gd name="T21" fmla="*/ 8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" h="13">
                    <a:moveTo>
                      <a:pt x="8" y="8"/>
                    </a:moveTo>
                    <a:cubicBezTo>
                      <a:pt x="8" y="10"/>
                      <a:pt x="7" y="11"/>
                      <a:pt x="5" y="11"/>
                    </a:cubicBezTo>
                    <a:cubicBezTo>
                      <a:pt x="4" y="11"/>
                      <a:pt x="2" y="10"/>
                      <a:pt x="2" y="8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11"/>
                      <a:pt x="3" y="13"/>
                      <a:pt x="5" y="13"/>
                    </a:cubicBezTo>
                    <a:cubicBezTo>
                      <a:pt x="8" y="13"/>
                      <a:pt x="10" y="11"/>
                      <a:pt x="10" y="8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8"/>
                      <a:pt x="8" y="8"/>
                      <a:pt x="8" y="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" name="Freeform 12"/>
              <p:cNvSpPr>
                <a:spLocks/>
              </p:cNvSpPr>
              <p:nvPr/>
            </p:nvSpPr>
            <p:spPr bwMode="auto">
              <a:xfrm>
                <a:off x="10536238" y="800100"/>
                <a:ext cx="42863" cy="53975"/>
              </a:xfrm>
              <a:custGeom>
                <a:avLst/>
                <a:gdLst>
                  <a:gd name="T0" fmla="*/ 5 w 10"/>
                  <a:gd name="T1" fmla="*/ 5 h 13"/>
                  <a:gd name="T2" fmla="*/ 2 w 10"/>
                  <a:gd name="T3" fmla="*/ 3 h 13"/>
                  <a:gd name="T4" fmla="*/ 5 w 10"/>
                  <a:gd name="T5" fmla="*/ 2 h 13"/>
                  <a:gd name="T6" fmla="*/ 8 w 10"/>
                  <a:gd name="T7" fmla="*/ 3 h 13"/>
                  <a:gd name="T8" fmla="*/ 8 w 10"/>
                  <a:gd name="T9" fmla="*/ 3 h 13"/>
                  <a:gd name="T10" fmla="*/ 10 w 10"/>
                  <a:gd name="T11" fmla="*/ 2 h 13"/>
                  <a:gd name="T12" fmla="*/ 10 w 10"/>
                  <a:gd name="T13" fmla="*/ 2 h 13"/>
                  <a:gd name="T14" fmla="*/ 5 w 10"/>
                  <a:gd name="T15" fmla="*/ 0 h 13"/>
                  <a:gd name="T16" fmla="*/ 1 w 10"/>
                  <a:gd name="T17" fmla="*/ 1 h 13"/>
                  <a:gd name="T18" fmla="*/ 0 w 10"/>
                  <a:gd name="T19" fmla="*/ 3 h 13"/>
                  <a:gd name="T20" fmla="*/ 5 w 10"/>
                  <a:gd name="T21" fmla="*/ 7 h 13"/>
                  <a:gd name="T22" fmla="*/ 8 w 10"/>
                  <a:gd name="T23" fmla="*/ 9 h 13"/>
                  <a:gd name="T24" fmla="*/ 5 w 10"/>
                  <a:gd name="T25" fmla="*/ 11 h 13"/>
                  <a:gd name="T26" fmla="*/ 1 w 10"/>
                  <a:gd name="T27" fmla="*/ 9 h 13"/>
                  <a:gd name="T28" fmla="*/ 1 w 10"/>
                  <a:gd name="T29" fmla="*/ 9 h 13"/>
                  <a:gd name="T30" fmla="*/ 0 w 10"/>
                  <a:gd name="T31" fmla="*/ 10 h 13"/>
                  <a:gd name="T32" fmla="*/ 0 w 10"/>
                  <a:gd name="T33" fmla="*/ 10 h 13"/>
                  <a:gd name="T34" fmla="*/ 5 w 10"/>
                  <a:gd name="T35" fmla="*/ 13 h 13"/>
                  <a:gd name="T36" fmla="*/ 10 w 10"/>
                  <a:gd name="T37" fmla="*/ 9 h 13"/>
                  <a:gd name="T38" fmla="*/ 5 w 10"/>
                  <a:gd name="T39" fmla="*/ 5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0" h="13">
                    <a:moveTo>
                      <a:pt x="5" y="5"/>
                    </a:moveTo>
                    <a:cubicBezTo>
                      <a:pt x="3" y="5"/>
                      <a:pt x="2" y="5"/>
                      <a:pt x="2" y="3"/>
                    </a:cubicBezTo>
                    <a:cubicBezTo>
                      <a:pt x="2" y="2"/>
                      <a:pt x="4" y="2"/>
                      <a:pt x="5" y="2"/>
                    </a:cubicBezTo>
                    <a:cubicBezTo>
                      <a:pt x="6" y="2"/>
                      <a:pt x="8" y="2"/>
                      <a:pt x="8" y="3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9" y="1"/>
                      <a:pt x="7" y="0"/>
                      <a:pt x="5" y="0"/>
                    </a:cubicBezTo>
                    <a:cubicBezTo>
                      <a:pt x="4" y="0"/>
                      <a:pt x="2" y="0"/>
                      <a:pt x="1" y="1"/>
                    </a:cubicBezTo>
                    <a:cubicBezTo>
                      <a:pt x="0" y="2"/>
                      <a:pt x="0" y="3"/>
                      <a:pt x="0" y="3"/>
                    </a:cubicBezTo>
                    <a:cubicBezTo>
                      <a:pt x="0" y="6"/>
                      <a:pt x="3" y="7"/>
                      <a:pt x="5" y="7"/>
                    </a:cubicBezTo>
                    <a:cubicBezTo>
                      <a:pt x="7" y="7"/>
                      <a:pt x="8" y="8"/>
                      <a:pt x="8" y="9"/>
                    </a:cubicBezTo>
                    <a:cubicBezTo>
                      <a:pt x="8" y="11"/>
                      <a:pt x="6" y="11"/>
                      <a:pt x="5" y="11"/>
                    </a:cubicBezTo>
                    <a:cubicBezTo>
                      <a:pt x="4" y="11"/>
                      <a:pt x="2" y="11"/>
                      <a:pt x="1" y="9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1" y="12"/>
                      <a:pt x="3" y="13"/>
                      <a:pt x="5" y="13"/>
                    </a:cubicBezTo>
                    <a:cubicBezTo>
                      <a:pt x="8" y="13"/>
                      <a:pt x="10" y="12"/>
                      <a:pt x="10" y="9"/>
                    </a:cubicBezTo>
                    <a:cubicBezTo>
                      <a:pt x="10" y="6"/>
                      <a:pt x="8" y="6"/>
                      <a:pt x="5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" name="Freeform 13"/>
              <p:cNvSpPr>
                <a:spLocks/>
              </p:cNvSpPr>
              <p:nvPr/>
            </p:nvSpPr>
            <p:spPr bwMode="auto">
              <a:xfrm>
                <a:off x="10583863" y="800100"/>
                <a:ext cx="41275" cy="53975"/>
              </a:xfrm>
              <a:custGeom>
                <a:avLst/>
                <a:gdLst>
                  <a:gd name="T0" fmla="*/ 0 w 26"/>
                  <a:gd name="T1" fmla="*/ 5 h 34"/>
                  <a:gd name="T2" fmla="*/ 10 w 26"/>
                  <a:gd name="T3" fmla="*/ 5 h 34"/>
                  <a:gd name="T4" fmla="*/ 10 w 26"/>
                  <a:gd name="T5" fmla="*/ 34 h 34"/>
                  <a:gd name="T6" fmla="*/ 16 w 26"/>
                  <a:gd name="T7" fmla="*/ 34 h 34"/>
                  <a:gd name="T8" fmla="*/ 16 w 26"/>
                  <a:gd name="T9" fmla="*/ 5 h 34"/>
                  <a:gd name="T10" fmla="*/ 26 w 26"/>
                  <a:gd name="T11" fmla="*/ 5 h 34"/>
                  <a:gd name="T12" fmla="*/ 26 w 26"/>
                  <a:gd name="T13" fmla="*/ 0 h 34"/>
                  <a:gd name="T14" fmla="*/ 0 w 26"/>
                  <a:gd name="T15" fmla="*/ 0 h 34"/>
                  <a:gd name="T16" fmla="*/ 0 w 26"/>
                  <a:gd name="T17" fmla="*/ 5 h 34"/>
                  <a:gd name="T18" fmla="*/ 0 w 26"/>
                  <a:gd name="T19" fmla="*/ 5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6" h="34">
                    <a:moveTo>
                      <a:pt x="0" y="5"/>
                    </a:moveTo>
                    <a:lnTo>
                      <a:pt x="10" y="5"/>
                    </a:lnTo>
                    <a:lnTo>
                      <a:pt x="10" y="34"/>
                    </a:lnTo>
                    <a:lnTo>
                      <a:pt x="16" y="34"/>
                    </a:lnTo>
                    <a:lnTo>
                      <a:pt x="16" y="5"/>
                    </a:lnTo>
                    <a:lnTo>
                      <a:pt x="26" y="5"/>
                    </a:lnTo>
                    <a:lnTo>
                      <a:pt x="26" y="0"/>
                    </a:lnTo>
                    <a:lnTo>
                      <a:pt x="0" y="0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" name="Freeform 14"/>
              <p:cNvSpPr>
                <a:spLocks noEditPoints="1"/>
              </p:cNvSpPr>
              <p:nvPr/>
            </p:nvSpPr>
            <p:spPr bwMode="auto">
              <a:xfrm>
                <a:off x="10634663" y="800100"/>
                <a:ext cx="46038" cy="53975"/>
              </a:xfrm>
              <a:custGeom>
                <a:avLst/>
                <a:gdLst>
                  <a:gd name="T0" fmla="*/ 10 w 11"/>
                  <a:gd name="T1" fmla="*/ 4 h 13"/>
                  <a:gd name="T2" fmla="*/ 6 w 11"/>
                  <a:gd name="T3" fmla="*/ 0 h 13"/>
                  <a:gd name="T4" fmla="*/ 0 w 11"/>
                  <a:gd name="T5" fmla="*/ 0 h 13"/>
                  <a:gd name="T6" fmla="*/ 0 w 11"/>
                  <a:gd name="T7" fmla="*/ 13 h 13"/>
                  <a:gd name="T8" fmla="*/ 2 w 11"/>
                  <a:gd name="T9" fmla="*/ 13 h 13"/>
                  <a:gd name="T10" fmla="*/ 2 w 11"/>
                  <a:gd name="T11" fmla="*/ 8 h 13"/>
                  <a:gd name="T12" fmla="*/ 5 w 11"/>
                  <a:gd name="T13" fmla="*/ 8 h 13"/>
                  <a:gd name="T14" fmla="*/ 9 w 11"/>
                  <a:gd name="T15" fmla="*/ 13 h 13"/>
                  <a:gd name="T16" fmla="*/ 11 w 11"/>
                  <a:gd name="T17" fmla="*/ 13 h 13"/>
                  <a:gd name="T18" fmla="*/ 7 w 11"/>
                  <a:gd name="T19" fmla="*/ 8 h 13"/>
                  <a:gd name="T20" fmla="*/ 10 w 11"/>
                  <a:gd name="T21" fmla="*/ 4 h 13"/>
                  <a:gd name="T22" fmla="*/ 2 w 11"/>
                  <a:gd name="T23" fmla="*/ 2 h 13"/>
                  <a:gd name="T24" fmla="*/ 6 w 11"/>
                  <a:gd name="T25" fmla="*/ 2 h 13"/>
                  <a:gd name="T26" fmla="*/ 8 w 11"/>
                  <a:gd name="T27" fmla="*/ 4 h 13"/>
                  <a:gd name="T28" fmla="*/ 6 w 11"/>
                  <a:gd name="T29" fmla="*/ 6 h 13"/>
                  <a:gd name="T30" fmla="*/ 2 w 11"/>
                  <a:gd name="T31" fmla="*/ 6 h 13"/>
                  <a:gd name="T32" fmla="*/ 2 w 11"/>
                  <a:gd name="T33" fmla="*/ 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1" h="13">
                    <a:moveTo>
                      <a:pt x="10" y="4"/>
                    </a:moveTo>
                    <a:cubicBezTo>
                      <a:pt x="10" y="2"/>
                      <a:pt x="9" y="0"/>
                      <a:pt x="6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2" y="13"/>
                      <a:pt x="2" y="13"/>
                      <a:pt x="2" y="13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9" y="13"/>
                      <a:pt x="9" y="13"/>
                      <a:pt x="9" y="13"/>
                    </a:cubicBezTo>
                    <a:cubicBezTo>
                      <a:pt x="11" y="13"/>
                      <a:pt x="11" y="13"/>
                      <a:pt x="11" y="13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9" y="8"/>
                      <a:pt x="10" y="6"/>
                      <a:pt x="10" y="4"/>
                    </a:cubicBezTo>
                    <a:close/>
                    <a:moveTo>
                      <a:pt x="2" y="2"/>
                    </a:moveTo>
                    <a:cubicBezTo>
                      <a:pt x="6" y="2"/>
                      <a:pt x="6" y="2"/>
                      <a:pt x="6" y="2"/>
                    </a:cubicBezTo>
                    <a:cubicBezTo>
                      <a:pt x="8" y="2"/>
                      <a:pt x="8" y="3"/>
                      <a:pt x="8" y="4"/>
                    </a:cubicBezTo>
                    <a:cubicBezTo>
                      <a:pt x="8" y="5"/>
                      <a:pt x="8" y="6"/>
                      <a:pt x="6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2"/>
                      <a:pt x="2" y="2"/>
                      <a:pt x="2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" name="Freeform 15"/>
              <p:cNvSpPr>
                <a:spLocks noEditPoints="1"/>
              </p:cNvSpPr>
              <p:nvPr/>
            </p:nvSpPr>
            <p:spPr bwMode="auto">
              <a:xfrm>
                <a:off x="10685463" y="800100"/>
                <a:ext cx="53975" cy="53975"/>
              </a:xfrm>
              <a:custGeom>
                <a:avLst/>
                <a:gdLst>
                  <a:gd name="T0" fmla="*/ 21 w 34"/>
                  <a:gd name="T1" fmla="*/ 0 h 34"/>
                  <a:gd name="T2" fmla="*/ 16 w 34"/>
                  <a:gd name="T3" fmla="*/ 0 h 34"/>
                  <a:gd name="T4" fmla="*/ 0 w 34"/>
                  <a:gd name="T5" fmla="*/ 34 h 34"/>
                  <a:gd name="T6" fmla="*/ 5 w 34"/>
                  <a:gd name="T7" fmla="*/ 34 h 34"/>
                  <a:gd name="T8" fmla="*/ 8 w 34"/>
                  <a:gd name="T9" fmla="*/ 26 h 34"/>
                  <a:gd name="T10" fmla="*/ 26 w 34"/>
                  <a:gd name="T11" fmla="*/ 26 h 34"/>
                  <a:gd name="T12" fmla="*/ 29 w 34"/>
                  <a:gd name="T13" fmla="*/ 34 h 34"/>
                  <a:gd name="T14" fmla="*/ 34 w 34"/>
                  <a:gd name="T15" fmla="*/ 34 h 34"/>
                  <a:gd name="T16" fmla="*/ 21 w 34"/>
                  <a:gd name="T17" fmla="*/ 0 h 34"/>
                  <a:gd name="T18" fmla="*/ 21 w 34"/>
                  <a:gd name="T19" fmla="*/ 0 h 34"/>
                  <a:gd name="T20" fmla="*/ 21 w 34"/>
                  <a:gd name="T21" fmla="*/ 0 h 34"/>
                  <a:gd name="T22" fmla="*/ 24 w 34"/>
                  <a:gd name="T23" fmla="*/ 21 h 34"/>
                  <a:gd name="T24" fmla="*/ 10 w 34"/>
                  <a:gd name="T25" fmla="*/ 21 h 34"/>
                  <a:gd name="T26" fmla="*/ 18 w 34"/>
                  <a:gd name="T27" fmla="*/ 5 h 34"/>
                  <a:gd name="T28" fmla="*/ 24 w 34"/>
                  <a:gd name="T29" fmla="*/ 21 h 34"/>
                  <a:gd name="T30" fmla="*/ 24 w 34"/>
                  <a:gd name="T31" fmla="*/ 21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4" h="34">
                    <a:moveTo>
                      <a:pt x="21" y="0"/>
                    </a:moveTo>
                    <a:lnTo>
                      <a:pt x="16" y="0"/>
                    </a:lnTo>
                    <a:lnTo>
                      <a:pt x="0" y="34"/>
                    </a:lnTo>
                    <a:lnTo>
                      <a:pt x="5" y="34"/>
                    </a:lnTo>
                    <a:lnTo>
                      <a:pt x="8" y="26"/>
                    </a:lnTo>
                    <a:lnTo>
                      <a:pt x="26" y="26"/>
                    </a:lnTo>
                    <a:lnTo>
                      <a:pt x="29" y="34"/>
                    </a:lnTo>
                    <a:lnTo>
                      <a:pt x="34" y="34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21" y="0"/>
                    </a:lnTo>
                    <a:close/>
                    <a:moveTo>
                      <a:pt x="24" y="21"/>
                    </a:moveTo>
                    <a:lnTo>
                      <a:pt x="10" y="21"/>
                    </a:lnTo>
                    <a:lnTo>
                      <a:pt x="18" y="5"/>
                    </a:lnTo>
                    <a:lnTo>
                      <a:pt x="24" y="21"/>
                    </a:lnTo>
                    <a:lnTo>
                      <a:pt x="24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" name="Freeform 16"/>
              <p:cNvSpPr>
                <a:spLocks/>
              </p:cNvSpPr>
              <p:nvPr/>
            </p:nvSpPr>
            <p:spPr bwMode="auto">
              <a:xfrm>
                <a:off x="10748963" y="800100"/>
                <a:ext cx="38100" cy="53975"/>
              </a:xfrm>
              <a:custGeom>
                <a:avLst/>
                <a:gdLst>
                  <a:gd name="T0" fmla="*/ 5 w 24"/>
                  <a:gd name="T1" fmla="*/ 0 h 34"/>
                  <a:gd name="T2" fmla="*/ 0 w 24"/>
                  <a:gd name="T3" fmla="*/ 0 h 34"/>
                  <a:gd name="T4" fmla="*/ 0 w 24"/>
                  <a:gd name="T5" fmla="*/ 34 h 34"/>
                  <a:gd name="T6" fmla="*/ 24 w 24"/>
                  <a:gd name="T7" fmla="*/ 34 h 34"/>
                  <a:gd name="T8" fmla="*/ 24 w 24"/>
                  <a:gd name="T9" fmla="*/ 29 h 34"/>
                  <a:gd name="T10" fmla="*/ 5 w 24"/>
                  <a:gd name="T11" fmla="*/ 29 h 34"/>
                  <a:gd name="T12" fmla="*/ 5 w 24"/>
                  <a:gd name="T13" fmla="*/ 0 h 34"/>
                  <a:gd name="T14" fmla="*/ 5 w 24"/>
                  <a:gd name="T15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" h="34">
                    <a:moveTo>
                      <a:pt x="5" y="0"/>
                    </a:moveTo>
                    <a:lnTo>
                      <a:pt x="0" y="0"/>
                    </a:lnTo>
                    <a:lnTo>
                      <a:pt x="0" y="34"/>
                    </a:lnTo>
                    <a:lnTo>
                      <a:pt x="24" y="34"/>
                    </a:lnTo>
                    <a:lnTo>
                      <a:pt x="24" y="29"/>
                    </a:lnTo>
                    <a:lnTo>
                      <a:pt x="5" y="29"/>
                    </a:lnTo>
                    <a:lnTo>
                      <a:pt x="5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" name="Freeform 17"/>
              <p:cNvSpPr>
                <a:spLocks/>
              </p:cNvSpPr>
              <p:nvPr/>
            </p:nvSpPr>
            <p:spPr bwMode="auto">
              <a:xfrm>
                <a:off x="10790238" y="800100"/>
                <a:ext cx="9525" cy="53975"/>
              </a:xfrm>
              <a:custGeom>
                <a:avLst/>
                <a:gdLst>
                  <a:gd name="T0" fmla="*/ 0 w 6"/>
                  <a:gd name="T1" fmla="*/ 34 h 34"/>
                  <a:gd name="T2" fmla="*/ 6 w 6"/>
                  <a:gd name="T3" fmla="*/ 34 h 34"/>
                  <a:gd name="T4" fmla="*/ 6 w 6"/>
                  <a:gd name="T5" fmla="*/ 0 h 34"/>
                  <a:gd name="T6" fmla="*/ 0 w 6"/>
                  <a:gd name="T7" fmla="*/ 0 h 34"/>
                  <a:gd name="T8" fmla="*/ 0 w 6"/>
                  <a:gd name="T9" fmla="*/ 34 h 34"/>
                  <a:gd name="T10" fmla="*/ 0 w 6"/>
                  <a:gd name="T11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34">
                    <a:moveTo>
                      <a:pt x="0" y="34"/>
                    </a:moveTo>
                    <a:lnTo>
                      <a:pt x="6" y="34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34"/>
                    </a:lnTo>
                    <a:lnTo>
                      <a:pt x="0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" name="Freeform 18"/>
              <p:cNvSpPr>
                <a:spLocks noEditPoints="1"/>
              </p:cNvSpPr>
              <p:nvPr/>
            </p:nvSpPr>
            <p:spPr bwMode="auto">
              <a:xfrm>
                <a:off x="10807700" y="800100"/>
                <a:ext cx="58738" cy="53975"/>
              </a:xfrm>
              <a:custGeom>
                <a:avLst/>
                <a:gdLst>
                  <a:gd name="T0" fmla="*/ 21 w 37"/>
                  <a:gd name="T1" fmla="*/ 0 h 34"/>
                  <a:gd name="T2" fmla="*/ 16 w 37"/>
                  <a:gd name="T3" fmla="*/ 0 h 34"/>
                  <a:gd name="T4" fmla="*/ 0 w 37"/>
                  <a:gd name="T5" fmla="*/ 34 h 34"/>
                  <a:gd name="T6" fmla="*/ 8 w 37"/>
                  <a:gd name="T7" fmla="*/ 34 h 34"/>
                  <a:gd name="T8" fmla="*/ 11 w 37"/>
                  <a:gd name="T9" fmla="*/ 26 h 34"/>
                  <a:gd name="T10" fmla="*/ 27 w 37"/>
                  <a:gd name="T11" fmla="*/ 26 h 34"/>
                  <a:gd name="T12" fmla="*/ 29 w 37"/>
                  <a:gd name="T13" fmla="*/ 34 h 34"/>
                  <a:gd name="T14" fmla="*/ 37 w 37"/>
                  <a:gd name="T15" fmla="*/ 34 h 34"/>
                  <a:gd name="T16" fmla="*/ 21 w 37"/>
                  <a:gd name="T17" fmla="*/ 0 h 34"/>
                  <a:gd name="T18" fmla="*/ 21 w 37"/>
                  <a:gd name="T19" fmla="*/ 0 h 34"/>
                  <a:gd name="T20" fmla="*/ 21 w 37"/>
                  <a:gd name="T21" fmla="*/ 0 h 34"/>
                  <a:gd name="T22" fmla="*/ 27 w 37"/>
                  <a:gd name="T23" fmla="*/ 21 h 34"/>
                  <a:gd name="T24" fmla="*/ 13 w 37"/>
                  <a:gd name="T25" fmla="*/ 21 h 34"/>
                  <a:gd name="T26" fmla="*/ 19 w 37"/>
                  <a:gd name="T27" fmla="*/ 5 h 34"/>
                  <a:gd name="T28" fmla="*/ 27 w 37"/>
                  <a:gd name="T29" fmla="*/ 21 h 34"/>
                  <a:gd name="T30" fmla="*/ 27 w 37"/>
                  <a:gd name="T31" fmla="*/ 21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7" h="34">
                    <a:moveTo>
                      <a:pt x="21" y="0"/>
                    </a:moveTo>
                    <a:lnTo>
                      <a:pt x="16" y="0"/>
                    </a:lnTo>
                    <a:lnTo>
                      <a:pt x="0" y="34"/>
                    </a:lnTo>
                    <a:lnTo>
                      <a:pt x="8" y="34"/>
                    </a:lnTo>
                    <a:lnTo>
                      <a:pt x="11" y="26"/>
                    </a:lnTo>
                    <a:lnTo>
                      <a:pt x="27" y="26"/>
                    </a:lnTo>
                    <a:lnTo>
                      <a:pt x="29" y="34"/>
                    </a:lnTo>
                    <a:lnTo>
                      <a:pt x="37" y="34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21" y="0"/>
                    </a:lnTo>
                    <a:close/>
                    <a:moveTo>
                      <a:pt x="27" y="21"/>
                    </a:moveTo>
                    <a:lnTo>
                      <a:pt x="13" y="21"/>
                    </a:lnTo>
                    <a:lnTo>
                      <a:pt x="19" y="5"/>
                    </a:lnTo>
                    <a:lnTo>
                      <a:pt x="27" y="21"/>
                    </a:lnTo>
                    <a:lnTo>
                      <a:pt x="27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" name="Freeform 19"/>
              <p:cNvSpPr>
                <a:spLocks/>
              </p:cNvSpPr>
              <p:nvPr/>
            </p:nvSpPr>
            <p:spPr bwMode="auto">
              <a:xfrm>
                <a:off x="10875963" y="800100"/>
                <a:ext cx="41275" cy="53975"/>
              </a:xfrm>
              <a:custGeom>
                <a:avLst/>
                <a:gdLst>
                  <a:gd name="T0" fmla="*/ 21 w 26"/>
                  <a:gd name="T1" fmla="*/ 24 h 34"/>
                  <a:gd name="T2" fmla="*/ 2 w 26"/>
                  <a:gd name="T3" fmla="*/ 0 h 34"/>
                  <a:gd name="T4" fmla="*/ 0 w 26"/>
                  <a:gd name="T5" fmla="*/ 0 h 34"/>
                  <a:gd name="T6" fmla="*/ 0 w 26"/>
                  <a:gd name="T7" fmla="*/ 34 h 34"/>
                  <a:gd name="T8" fmla="*/ 5 w 26"/>
                  <a:gd name="T9" fmla="*/ 34 h 34"/>
                  <a:gd name="T10" fmla="*/ 5 w 26"/>
                  <a:gd name="T11" fmla="*/ 10 h 34"/>
                  <a:gd name="T12" fmla="*/ 24 w 26"/>
                  <a:gd name="T13" fmla="*/ 34 h 34"/>
                  <a:gd name="T14" fmla="*/ 26 w 26"/>
                  <a:gd name="T15" fmla="*/ 34 h 34"/>
                  <a:gd name="T16" fmla="*/ 26 w 26"/>
                  <a:gd name="T17" fmla="*/ 0 h 34"/>
                  <a:gd name="T18" fmla="*/ 21 w 26"/>
                  <a:gd name="T19" fmla="*/ 0 h 34"/>
                  <a:gd name="T20" fmla="*/ 21 w 26"/>
                  <a:gd name="T21" fmla="*/ 24 h 34"/>
                  <a:gd name="T22" fmla="*/ 21 w 26"/>
                  <a:gd name="T23" fmla="*/ 2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6" h="34">
                    <a:moveTo>
                      <a:pt x="21" y="24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34"/>
                    </a:lnTo>
                    <a:lnTo>
                      <a:pt x="5" y="34"/>
                    </a:lnTo>
                    <a:lnTo>
                      <a:pt x="5" y="10"/>
                    </a:lnTo>
                    <a:lnTo>
                      <a:pt x="24" y="34"/>
                    </a:lnTo>
                    <a:lnTo>
                      <a:pt x="26" y="34"/>
                    </a:lnTo>
                    <a:lnTo>
                      <a:pt x="26" y="0"/>
                    </a:lnTo>
                    <a:lnTo>
                      <a:pt x="21" y="0"/>
                    </a:lnTo>
                    <a:lnTo>
                      <a:pt x="21" y="24"/>
                    </a:lnTo>
                    <a:lnTo>
                      <a:pt x="21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" name="Freeform 20"/>
              <p:cNvSpPr>
                <a:spLocks/>
              </p:cNvSpPr>
              <p:nvPr/>
            </p:nvSpPr>
            <p:spPr bwMode="auto">
              <a:xfrm>
                <a:off x="10955338" y="800100"/>
                <a:ext cx="50800" cy="53975"/>
              </a:xfrm>
              <a:custGeom>
                <a:avLst/>
                <a:gdLst>
                  <a:gd name="T0" fmla="*/ 10 w 12"/>
                  <a:gd name="T1" fmla="*/ 10 h 13"/>
                  <a:gd name="T2" fmla="*/ 7 w 12"/>
                  <a:gd name="T3" fmla="*/ 11 h 13"/>
                  <a:gd name="T4" fmla="*/ 2 w 12"/>
                  <a:gd name="T5" fmla="*/ 6 h 13"/>
                  <a:gd name="T6" fmla="*/ 7 w 12"/>
                  <a:gd name="T7" fmla="*/ 2 h 13"/>
                  <a:gd name="T8" fmla="*/ 10 w 12"/>
                  <a:gd name="T9" fmla="*/ 3 h 13"/>
                  <a:gd name="T10" fmla="*/ 10 w 12"/>
                  <a:gd name="T11" fmla="*/ 3 h 13"/>
                  <a:gd name="T12" fmla="*/ 11 w 12"/>
                  <a:gd name="T13" fmla="*/ 2 h 13"/>
                  <a:gd name="T14" fmla="*/ 11 w 12"/>
                  <a:gd name="T15" fmla="*/ 2 h 13"/>
                  <a:gd name="T16" fmla="*/ 7 w 12"/>
                  <a:gd name="T17" fmla="*/ 0 h 13"/>
                  <a:gd name="T18" fmla="*/ 2 w 12"/>
                  <a:gd name="T19" fmla="*/ 2 h 13"/>
                  <a:gd name="T20" fmla="*/ 0 w 12"/>
                  <a:gd name="T21" fmla="*/ 6 h 13"/>
                  <a:gd name="T22" fmla="*/ 7 w 12"/>
                  <a:gd name="T23" fmla="*/ 13 h 13"/>
                  <a:gd name="T24" fmla="*/ 11 w 12"/>
                  <a:gd name="T25" fmla="*/ 11 h 13"/>
                  <a:gd name="T26" fmla="*/ 12 w 12"/>
                  <a:gd name="T27" fmla="*/ 11 h 13"/>
                  <a:gd name="T28" fmla="*/ 10 w 12"/>
                  <a:gd name="T29" fmla="*/ 9 h 13"/>
                  <a:gd name="T30" fmla="*/ 10 w 12"/>
                  <a:gd name="T31" fmla="*/ 1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2" h="13">
                    <a:moveTo>
                      <a:pt x="10" y="10"/>
                    </a:moveTo>
                    <a:cubicBezTo>
                      <a:pt x="9" y="10"/>
                      <a:pt x="8" y="11"/>
                      <a:pt x="7" y="11"/>
                    </a:cubicBezTo>
                    <a:cubicBezTo>
                      <a:pt x="3" y="11"/>
                      <a:pt x="2" y="9"/>
                      <a:pt x="2" y="6"/>
                    </a:cubicBezTo>
                    <a:cubicBezTo>
                      <a:pt x="2" y="4"/>
                      <a:pt x="4" y="2"/>
                      <a:pt x="7" y="2"/>
                    </a:cubicBezTo>
                    <a:cubicBezTo>
                      <a:pt x="8" y="2"/>
                      <a:pt x="9" y="2"/>
                      <a:pt x="10" y="3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10" y="1"/>
                      <a:pt x="8" y="0"/>
                      <a:pt x="7" y="0"/>
                    </a:cubicBezTo>
                    <a:cubicBezTo>
                      <a:pt x="5" y="0"/>
                      <a:pt x="3" y="0"/>
                      <a:pt x="2" y="2"/>
                    </a:cubicBezTo>
                    <a:cubicBezTo>
                      <a:pt x="1" y="3"/>
                      <a:pt x="0" y="5"/>
                      <a:pt x="0" y="6"/>
                    </a:cubicBezTo>
                    <a:cubicBezTo>
                      <a:pt x="0" y="10"/>
                      <a:pt x="2" y="13"/>
                      <a:pt x="7" y="13"/>
                    </a:cubicBezTo>
                    <a:cubicBezTo>
                      <a:pt x="8" y="13"/>
                      <a:pt x="10" y="12"/>
                      <a:pt x="11" y="11"/>
                    </a:cubicBezTo>
                    <a:cubicBezTo>
                      <a:pt x="12" y="11"/>
                      <a:pt x="12" y="11"/>
                      <a:pt x="12" y="11"/>
                    </a:cubicBezTo>
                    <a:cubicBezTo>
                      <a:pt x="10" y="9"/>
                      <a:pt x="10" y="9"/>
                      <a:pt x="10" y="9"/>
                    </a:cubicBezTo>
                    <a:cubicBezTo>
                      <a:pt x="10" y="10"/>
                      <a:pt x="10" y="10"/>
                      <a:pt x="10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" name="Freeform 21"/>
              <p:cNvSpPr>
                <a:spLocks noEditPoints="1"/>
              </p:cNvSpPr>
              <p:nvPr/>
            </p:nvSpPr>
            <p:spPr bwMode="auto">
              <a:xfrm>
                <a:off x="11006138" y="800100"/>
                <a:ext cx="60325" cy="53975"/>
              </a:xfrm>
              <a:custGeom>
                <a:avLst/>
                <a:gdLst>
                  <a:gd name="T0" fmla="*/ 22 w 38"/>
                  <a:gd name="T1" fmla="*/ 0 h 34"/>
                  <a:gd name="T2" fmla="*/ 16 w 38"/>
                  <a:gd name="T3" fmla="*/ 0 h 34"/>
                  <a:gd name="T4" fmla="*/ 0 w 38"/>
                  <a:gd name="T5" fmla="*/ 34 h 34"/>
                  <a:gd name="T6" fmla="*/ 6 w 38"/>
                  <a:gd name="T7" fmla="*/ 34 h 34"/>
                  <a:gd name="T8" fmla="*/ 11 w 38"/>
                  <a:gd name="T9" fmla="*/ 26 h 34"/>
                  <a:gd name="T10" fmla="*/ 27 w 38"/>
                  <a:gd name="T11" fmla="*/ 26 h 34"/>
                  <a:gd name="T12" fmla="*/ 30 w 38"/>
                  <a:gd name="T13" fmla="*/ 34 h 34"/>
                  <a:gd name="T14" fmla="*/ 38 w 38"/>
                  <a:gd name="T15" fmla="*/ 34 h 34"/>
                  <a:gd name="T16" fmla="*/ 22 w 38"/>
                  <a:gd name="T17" fmla="*/ 0 h 34"/>
                  <a:gd name="T18" fmla="*/ 22 w 38"/>
                  <a:gd name="T19" fmla="*/ 0 h 34"/>
                  <a:gd name="T20" fmla="*/ 22 w 38"/>
                  <a:gd name="T21" fmla="*/ 0 h 34"/>
                  <a:gd name="T22" fmla="*/ 24 w 38"/>
                  <a:gd name="T23" fmla="*/ 21 h 34"/>
                  <a:gd name="T24" fmla="*/ 11 w 38"/>
                  <a:gd name="T25" fmla="*/ 21 h 34"/>
                  <a:gd name="T26" fmla="*/ 19 w 38"/>
                  <a:gd name="T27" fmla="*/ 5 h 34"/>
                  <a:gd name="T28" fmla="*/ 24 w 38"/>
                  <a:gd name="T29" fmla="*/ 21 h 34"/>
                  <a:gd name="T30" fmla="*/ 24 w 38"/>
                  <a:gd name="T31" fmla="*/ 21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8" h="34">
                    <a:moveTo>
                      <a:pt x="22" y="0"/>
                    </a:moveTo>
                    <a:lnTo>
                      <a:pt x="16" y="0"/>
                    </a:lnTo>
                    <a:lnTo>
                      <a:pt x="0" y="34"/>
                    </a:lnTo>
                    <a:lnTo>
                      <a:pt x="6" y="34"/>
                    </a:lnTo>
                    <a:lnTo>
                      <a:pt x="11" y="26"/>
                    </a:lnTo>
                    <a:lnTo>
                      <a:pt x="27" y="26"/>
                    </a:lnTo>
                    <a:lnTo>
                      <a:pt x="30" y="34"/>
                    </a:lnTo>
                    <a:lnTo>
                      <a:pt x="38" y="34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  <a:moveTo>
                      <a:pt x="24" y="21"/>
                    </a:moveTo>
                    <a:lnTo>
                      <a:pt x="11" y="21"/>
                    </a:lnTo>
                    <a:lnTo>
                      <a:pt x="19" y="5"/>
                    </a:lnTo>
                    <a:lnTo>
                      <a:pt x="24" y="21"/>
                    </a:lnTo>
                    <a:lnTo>
                      <a:pt x="24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" name="Freeform 22"/>
              <p:cNvSpPr>
                <a:spLocks/>
              </p:cNvSpPr>
              <p:nvPr/>
            </p:nvSpPr>
            <p:spPr bwMode="auto">
              <a:xfrm>
                <a:off x="11061700" y="800100"/>
                <a:ext cx="42863" cy="53975"/>
              </a:xfrm>
              <a:custGeom>
                <a:avLst/>
                <a:gdLst>
                  <a:gd name="T0" fmla="*/ 0 w 27"/>
                  <a:gd name="T1" fmla="*/ 5 h 34"/>
                  <a:gd name="T2" fmla="*/ 11 w 27"/>
                  <a:gd name="T3" fmla="*/ 5 h 34"/>
                  <a:gd name="T4" fmla="*/ 11 w 27"/>
                  <a:gd name="T5" fmla="*/ 34 h 34"/>
                  <a:gd name="T6" fmla="*/ 16 w 27"/>
                  <a:gd name="T7" fmla="*/ 34 h 34"/>
                  <a:gd name="T8" fmla="*/ 16 w 27"/>
                  <a:gd name="T9" fmla="*/ 5 h 34"/>
                  <a:gd name="T10" fmla="*/ 27 w 27"/>
                  <a:gd name="T11" fmla="*/ 5 h 34"/>
                  <a:gd name="T12" fmla="*/ 27 w 27"/>
                  <a:gd name="T13" fmla="*/ 0 h 34"/>
                  <a:gd name="T14" fmla="*/ 0 w 27"/>
                  <a:gd name="T15" fmla="*/ 0 h 34"/>
                  <a:gd name="T16" fmla="*/ 0 w 27"/>
                  <a:gd name="T17" fmla="*/ 5 h 34"/>
                  <a:gd name="T18" fmla="*/ 0 w 27"/>
                  <a:gd name="T19" fmla="*/ 5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7" h="34">
                    <a:moveTo>
                      <a:pt x="0" y="5"/>
                    </a:moveTo>
                    <a:lnTo>
                      <a:pt x="11" y="5"/>
                    </a:lnTo>
                    <a:lnTo>
                      <a:pt x="11" y="34"/>
                    </a:lnTo>
                    <a:lnTo>
                      <a:pt x="16" y="34"/>
                    </a:lnTo>
                    <a:lnTo>
                      <a:pt x="16" y="5"/>
                    </a:lnTo>
                    <a:lnTo>
                      <a:pt x="27" y="5"/>
                    </a:lnTo>
                    <a:lnTo>
                      <a:pt x="27" y="0"/>
                    </a:lnTo>
                    <a:lnTo>
                      <a:pt x="0" y="0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" name="Freeform 23"/>
              <p:cNvSpPr>
                <a:spLocks/>
              </p:cNvSpPr>
              <p:nvPr/>
            </p:nvSpPr>
            <p:spPr bwMode="auto">
              <a:xfrm>
                <a:off x="11112500" y="800100"/>
                <a:ext cx="46038" cy="53975"/>
              </a:xfrm>
              <a:custGeom>
                <a:avLst/>
                <a:gdLst>
                  <a:gd name="T0" fmla="*/ 24 w 29"/>
                  <a:gd name="T1" fmla="*/ 13 h 34"/>
                  <a:gd name="T2" fmla="*/ 5 w 29"/>
                  <a:gd name="T3" fmla="*/ 13 h 34"/>
                  <a:gd name="T4" fmla="*/ 5 w 29"/>
                  <a:gd name="T5" fmla="*/ 0 h 34"/>
                  <a:gd name="T6" fmla="*/ 0 w 29"/>
                  <a:gd name="T7" fmla="*/ 0 h 34"/>
                  <a:gd name="T8" fmla="*/ 0 w 29"/>
                  <a:gd name="T9" fmla="*/ 34 h 34"/>
                  <a:gd name="T10" fmla="*/ 5 w 29"/>
                  <a:gd name="T11" fmla="*/ 34 h 34"/>
                  <a:gd name="T12" fmla="*/ 5 w 29"/>
                  <a:gd name="T13" fmla="*/ 18 h 34"/>
                  <a:gd name="T14" fmla="*/ 24 w 29"/>
                  <a:gd name="T15" fmla="*/ 18 h 34"/>
                  <a:gd name="T16" fmla="*/ 24 w 29"/>
                  <a:gd name="T17" fmla="*/ 34 h 34"/>
                  <a:gd name="T18" fmla="*/ 29 w 29"/>
                  <a:gd name="T19" fmla="*/ 34 h 34"/>
                  <a:gd name="T20" fmla="*/ 29 w 29"/>
                  <a:gd name="T21" fmla="*/ 0 h 34"/>
                  <a:gd name="T22" fmla="*/ 24 w 29"/>
                  <a:gd name="T23" fmla="*/ 0 h 34"/>
                  <a:gd name="T24" fmla="*/ 24 w 29"/>
                  <a:gd name="T25" fmla="*/ 13 h 34"/>
                  <a:gd name="T26" fmla="*/ 24 w 29"/>
                  <a:gd name="T27" fmla="*/ 13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9" h="34">
                    <a:moveTo>
                      <a:pt x="24" y="13"/>
                    </a:moveTo>
                    <a:lnTo>
                      <a:pt x="5" y="13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0" y="34"/>
                    </a:lnTo>
                    <a:lnTo>
                      <a:pt x="5" y="34"/>
                    </a:lnTo>
                    <a:lnTo>
                      <a:pt x="5" y="18"/>
                    </a:lnTo>
                    <a:lnTo>
                      <a:pt x="24" y="18"/>
                    </a:lnTo>
                    <a:lnTo>
                      <a:pt x="24" y="34"/>
                    </a:lnTo>
                    <a:lnTo>
                      <a:pt x="29" y="34"/>
                    </a:lnTo>
                    <a:lnTo>
                      <a:pt x="29" y="0"/>
                    </a:lnTo>
                    <a:lnTo>
                      <a:pt x="24" y="0"/>
                    </a:lnTo>
                    <a:lnTo>
                      <a:pt x="24" y="13"/>
                    </a:lnTo>
                    <a:lnTo>
                      <a:pt x="24" y="1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" name="Freeform 24"/>
              <p:cNvSpPr>
                <a:spLocks noEditPoints="1"/>
              </p:cNvSpPr>
              <p:nvPr/>
            </p:nvSpPr>
            <p:spPr bwMode="auto">
              <a:xfrm>
                <a:off x="11168063" y="800100"/>
                <a:ext cx="53975" cy="53975"/>
              </a:xfrm>
              <a:custGeom>
                <a:avLst/>
                <a:gdLst>
                  <a:gd name="T0" fmla="*/ 6 w 13"/>
                  <a:gd name="T1" fmla="*/ 0 h 13"/>
                  <a:gd name="T2" fmla="*/ 0 w 13"/>
                  <a:gd name="T3" fmla="*/ 6 h 13"/>
                  <a:gd name="T4" fmla="*/ 6 w 13"/>
                  <a:gd name="T5" fmla="*/ 13 h 13"/>
                  <a:gd name="T6" fmla="*/ 13 w 13"/>
                  <a:gd name="T7" fmla="*/ 6 h 13"/>
                  <a:gd name="T8" fmla="*/ 6 w 13"/>
                  <a:gd name="T9" fmla="*/ 0 h 13"/>
                  <a:gd name="T10" fmla="*/ 6 w 13"/>
                  <a:gd name="T11" fmla="*/ 11 h 13"/>
                  <a:gd name="T12" fmla="*/ 2 w 13"/>
                  <a:gd name="T13" fmla="*/ 6 h 13"/>
                  <a:gd name="T14" fmla="*/ 6 w 13"/>
                  <a:gd name="T15" fmla="*/ 2 h 13"/>
                  <a:gd name="T16" fmla="*/ 11 w 13"/>
                  <a:gd name="T17" fmla="*/ 6 h 13"/>
                  <a:gd name="T18" fmla="*/ 6 w 13"/>
                  <a:gd name="T19" fmla="*/ 11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" h="13">
                    <a:moveTo>
                      <a:pt x="6" y="0"/>
                    </a:moveTo>
                    <a:cubicBezTo>
                      <a:pt x="3" y="0"/>
                      <a:pt x="0" y="3"/>
                      <a:pt x="0" y="6"/>
                    </a:cubicBezTo>
                    <a:cubicBezTo>
                      <a:pt x="0" y="10"/>
                      <a:pt x="2" y="13"/>
                      <a:pt x="6" y="13"/>
                    </a:cubicBezTo>
                    <a:cubicBezTo>
                      <a:pt x="11" y="13"/>
                      <a:pt x="13" y="10"/>
                      <a:pt x="13" y="6"/>
                    </a:cubicBezTo>
                    <a:cubicBezTo>
                      <a:pt x="13" y="3"/>
                      <a:pt x="11" y="0"/>
                      <a:pt x="6" y="0"/>
                    </a:cubicBezTo>
                    <a:close/>
                    <a:moveTo>
                      <a:pt x="6" y="11"/>
                    </a:moveTo>
                    <a:cubicBezTo>
                      <a:pt x="3" y="11"/>
                      <a:pt x="2" y="9"/>
                      <a:pt x="2" y="6"/>
                    </a:cubicBezTo>
                    <a:cubicBezTo>
                      <a:pt x="2" y="4"/>
                      <a:pt x="3" y="2"/>
                      <a:pt x="6" y="2"/>
                    </a:cubicBezTo>
                    <a:cubicBezTo>
                      <a:pt x="9" y="2"/>
                      <a:pt x="11" y="4"/>
                      <a:pt x="11" y="6"/>
                    </a:cubicBezTo>
                    <a:cubicBezTo>
                      <a:pt x="11" y="9"/>
                      <a:pt x="9" y="11"/>
                      <a:pt x="6" y="1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" name="Freeform 25"/>
              <p:cNvSpPr>
                <a:spLocks/>
              </p:cNvSpPr>
              <p:nvPr/>
            </p:nvSpPr>
            <p:spPr bwMode="auto">
              <a:xfrm>
                <a:off x="11231563" y="800100"/>
                <a:ext cx="38100" cy="53975"/>
              </a:xfrm>
              <a:custGeom>
                <a:avLst/>
                <a:gdLst>
                  <a:gd name="T0" fmla="*/ 5 w 24"/>
                  <a:gd name="T1" fmla="*/ 0 h 34"/>
                  <a:gd name="T2" fmla="*/ 0 w 24"/>
                  <a:gd name="T3" fmla="*/ 0 h 34"/>
                  <a:gd name="T4" fmla="*/ 0 w 24"/>
                  <a:gd name="T5" fmla="*/ 34 h 34"/>
                  <a:gd name="T6" fmla="*/ 24 w 24"/>
                  <a:gd name="T7" fmla="*/ 34 h 34"/>
                  <a:gd name="T8" fmla="*/ 24 w 24"/>
                  <a:gd name="T9" fmla="*/ 29 h 34"/>
                  <a:gd name="T10" fmla="*/ 5 w 24"/>
                  <a:gd name="T11" fmla="*/ 29 h 34"/>
                  <a:gd name="T12" fmla="*/ 5 w 24"/>
                  <a:gd name="T13" fmla="*/ 0 h 34"/>
                  <a:gd name="T14" fmla="*/ 5 w 24"/>
                  <a:gd name="T15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" h="34">
                    <a:moveTo>
                      <a:pt x="5" y="0"/>
                    </a:moveTo>
                    <a:lnTo>
                      <a:pt x="0" y="0"/>
                    </a:lnTo>
                    <a:lnTo>
                      <a:pt x="0" y="34"/>
                    </a:lnTo>
                    <a:lnTo>
                      <a:pt x="24" y="34"/>
                    </a:lnTo>
                    <a:lnTo>
                      <a:pt x="24" y="29"/>
                    </a:lnTo>
                    <a:lnTo>
                      <a:pt x="5" y="29"/>
                    </a:lnTo>
                    <a:lnTo>
                      <a:pt x="5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" name="Freeform 26"/>
              <p:cNvSpPr>
                <a:spLocks/>
              </p:cNvSpPr>
              <p:nvPr/>
            </p:nvSpPr>
            <p:spPr bwMode="auto">
              <a:xfrm>
                <a:off x="11272838" y="800100"/>
                <a:ext cx="9525" cy="53975"/>
              </a:xfrm>
              <a:custGeom>
                <a:avLst/>
                <a:gdLst>
                  <a:gd name="T0" fmla="*/ 0 w 6"/>
                  <a:gd name="T1" fmla="*/ 34 h 34"/>
                  <a:gd name="T2" fmla="*/ 6 w 6"/>
                  <a:gd name="T3" fmla="*/ 34 h 34"/>
                  <a:gd name="T4" fmla="*/ 6 w 6"/>
                  <a:gd name="T5" fmla="*/ 0 h 34"/>
                  <a:gd name="T6" fmla="*/ 0 w 6"/>
                  <a:gd name="T7" fmla="*/ 0 h 34"/>
                  <a:gd name="T8" fmla="*/ 0 w 6"/>
                  <a:gd name="T9" fmla="*/ 34 h 34"/>
                  <a:gd name="T10" fmla="*/ 0 w 6"/>
                  <a:gd name="T11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34">
                    <a:moveTo>
                      <a:pt x="0" y="34"/>
                    </a:moveTo>
                    <a:lnTo>
                      <a:pt x="6" y="34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34"/>
                    </a:lnTo>
                    <a:lnTo>
                      <a:pt x="0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" name="Freeform 27"/>
              <p:cNvSpPr>
                <a:spLocks/>
              </p:cNvSpPr>
              <p:nvPr/>
            </p:nvSpPr>
            <p:spPr bwMode="auto">
              <a:xfrm>
                <a:off x="11295063" y="800100"/>
                <a:ext cx="46038" cy="53975"/>
              </a:xfrm>
              <a:custGeom>
                <a:avLst/>
                <a:gdLst>
                  <a:gd name="T0" fmla="*/ 9 w 11"/>
                  <a:gd name="T1" fmla="*/ 10 h 13"/>
                  <a:gd name="T2" fmla="*/ 6 w 11"/>
                  <a:gd name="T3" fmla="*/ 11 h 13"/>
                  <a:gd name="T4" fmla="*/ 2 w 11"/>
                  <a:gd name="T5" fmla="*/ 6 h 13"/>
                  <a:gd name="T6" fmla="*/ 6 w 11"/>
                  <a:gd name="T7" fmla="*/ 2 h 13"/>
                  <a:gd name="T8" fmla="*/ 9 w 11"/>
                  <a:gd name="T9" fmla="*/ 3 h 13"/>
                  <a:gd name="T10" fmla="*/ 10 w 11"/>
                  <a:gd name="T11" fmla="*/ 3 h 13"/>
                  <a:gd name="T12" fmla="*/ 11 w 11"/>
                  <a:gd name="T13" fmla="*/ 2 h 13"/>
                  <a:gd name="T14" fmla="*/ 11 w 11"/>
                  <a:gd name="T15" fmla="*/ 2 h 13"/>
                  <a:gd name="T16" fmla="*/ 6 w 11"/>
                  <a:gd name="T17" fmla="*/ 0 h 13"/>
                  <a:gd name="T18" fmla="*/ 1 w 11"/>
                  <a:gd name="T19" fmla="*/ 2 h 13"/>
                  <a:gd name="T20" fmla="*/ 0 w 11"/>
                  <a:gd name="T21" fmla="*/ 6 h 13"/>
                  <a:gd name="T22" fmla="*/ 6 w 11"/>
                  <a:gd name="T23" fmla="*/ 13 h 13"/>
                  <a:gd name="T24" fmla="*/ 11 w 11"/>
                  <a:gd name="T25" fmla="*/ 11 h 13"/>
                  <a:gd name="T26" fmla="*/ 11 w 11"/>
                  <a:gd name="T27" fmla="*/ 11 h 13"/>
                  <a:gd name="T28" fmla="*/ 10 w 11"/>
                  <a:gd name="T29" fmla="*/ 9 h 13"/>
                  <a:gd name="T30" fmla="*/ 9 w 11"/>
                  <a:gd name="T31" fmla="*/ 1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" h="13">
                    <a:moveTo>
                      <a:pt x="9" y="10"/>
                    </a:moveTo>
                    <a:cubicBezTo>
                      <a:pt x="9" y="10"/>
                      <a:pt x="7" y="11"/>
                      <a:pt x="6" y="11"/>
                    </a:cubicBezTo>
                    <a:cubicBezTo>
                      <a:pt x="3" y="11"/>
                      <a:pt x="2" y="9"/>
                      <a:pt x="2" y="6"/>
                    </a:cubicBezTo>
                    <a:cubicBezTo>
                      <a:pt x="2" y="4"/>
                      <a:pt x="3" y="2"/>
                      <a:pt x="6" y="2"/>
                    </a:cubicBezTo>
                    <a:cubicBezTo>
                      <a:pt x="7" y="2"/>
                      <a:pt x="8" y="2"/>
                      <a:pt x="9" y="3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9" y="1"/>
                      <a:pt x="8" y="0"/>
                      <a:pt x="6" y="0"/>
                    </a:cubicBezTo>
                    <a:cubicBezTo>
                      <a:pt x="4" y="0"/>
                      <a:pt x="3" y="0"/>
                      <a:pt x="1" y="2"/>
                    </a:cubicBezTo>
                    <a:cubicBezTo>
                      <a:pt x="0" y="3"/>
                      <a:pt x="0" y="5"/>
                      <a:pt x="0" y="6"/>
                    </a:cubicBezTo>
                    <a:cubicBezTo>
                      <a:pt x="0" y="10"/>
                      <a:pt x="2" y="13"/>
                      <a:pt x="6" y="13"/>
                    </a:cubicBezTo>
                    <a:cubicBezTo>
                      <a:pt x="8" y="13"/>
                      <a:pt x="10" y="12"/>
                      <a:pt x="11" y="11"/>
                    </a:cubicBezTo>
                    <a:cubicBezTo>
                      <a:pt x="11" y="11"/>
                      <a:pt x="11" y="11"/>
                      <a:pt x="11" y="11"/>
                    </a:cubicBezTo>
                    <a:cubicBezTo>
                      <a:pt x="10" y="9"/>
                      <a:pt x="10" y="9"/>
                      <a:pt x="10" y="9"/>
                    </a:cubicBezTo>
                    <a:cubicBezTo>
                      <a:pt x="9" y="10"/>
                      <a:pt x="9" y="10"/>
                      <a:pt x="9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" name="Freeform 28"/>
              <p:cNvSpPr>
                <a:spLocks/>
              </p:cNvSpPr>
              <p:nvPr/>
            </p:nvSpPr>
            <p:spPr bwMode="auto">
              <a:xfrm>
                <a:off x="11374438" y="800100"/>
                <a:ext cx="47625" cy="53975"/>
              </a:xfrm>
              <a:custGeom>
                <a:avLst/>
                <a:gdLst>
                  <a:gd name="T0" fmla="*/ 9 w 11"/>
                  <a:gd name="T1" fmla="*/ 8 h 13"/>
                  <a:gd name="T2" fmla="*/ 5 w 11"/>
                  <a:gd name="T3" fmla="*/ 11 h 13"/>
                  <a:gd name="T4" fmla="*/ 2 w 11"/>
                  <a:gd name="T5" fmla="*/ 8 h 13"/>
                  <a:gd name="T6" fmla="*/ 2 w 11"/>
                  <a:gd name="T7" fmla="*/ 0 h 13"/>
                  <a:gd name="T8" fmla="*/ 0 w 11"/>
                  <a:gd name="T9" fmla="*/ 0 h 13"/>
                  <a:gd name="T10" fmla="*/ 0 w 11"/>
                  <a:gd name="T11" fmla="*/ 8 h 13"/>
                  <a:gd name="T12" fmla="*/ 5 w 11"/>
                  <a:gd name="T13" fmla="*/ 13 h 13"/>
                  <a:gd name="T14" fmla="*/ 11 w 11"/>
                  <a:gd name="T15" fmla="*/ 8 h 13"/>
                  <a:gd name="T16" fmla="*/ 11 w 11"/>
                  <a:gd name="T17" fmla="*/ 0 h 13"/>
                  <a:gd name="T18" fmla="*/ 9 w 11"/>
                  <a:gd name="T19" fmla="*/ 0 h 13"/>
                  <a:gd name="T20" fmla="*/ 9 w 11"/>
                  <a:gd name="T21" fmla="*/ 8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1" h="13">
                    <a:moveTo>
                      <a:pt x="9" y="8"/>
                    </a:moveTo>
                    <a:cubicBezTo>
                      <a:pt x="9" y="10"/>
                      <a:pt x="7" y="11"/>
                      <a:pt x="5" y="11"/>
                    </a:cubicBezTo>
                    <a:cubicBezTo>
                      <a:pt x="4" y="11"/>
                      <a:pt x="2" y="10"/>
                      <a:pt x="2" y="8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11"/>
                      <a:pt x="3" y="13"/>
                      <a:pt x="5" y="13"/>
                    </a:cubicBezTo>
                    <a:cubicBezTo>
                      <a:pt x="8" y="13"/>
                      <a:pt x="11" y="11"/>
                      <a:pt x="11" y="8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9" y="8"/>
                      <a:pt x="9" y="8"/>
                      <a:pt x="9" y="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" name="Freeform 29"/>
              <p:cNvSpPr>
                <a:spLocks/>
              </p:cNvSpPr>
              <p:nvPr/>
            </p:nvSpPr>
            <p:spPr bwMode="auto">
              <a:xfrm>
                <a:off x="11434763" y="800100"/>
                <a:ext cx="41275" cy="53975"/>
              </a:xfrm>
              <a:custGeom>
                <a:avLst/>
                <a:gdLst>
                  <a:gd name="T0" fmla="*/ 21 w 26"/>
                  <a:gd name="T1" fmla="*/ 24 h 34"/>
                  <a:gd name="T2" fmla="*/ 2 w 26"/>
                  <a:gd name="T3" fmla="*/ 0 h 34"/>
                  <a:gd name="T4" fmla="*/ 0 w 26"/>
                  <a:gd name="T5" fmla="*/ 0 h 34"/>
                  <a:gd name="T6" fmla="*/ 0 w 26"/>
                  <a:gd name="T7" fmla="*/ 34 h 34"/>
                  <a:gd name="T8" fmla="*/ 5 w 26"/>
                  <a:gd name="T9" fmla="*/ 34 h 34"/>
                  <a:gd name="T10" fmla="*/ 5 w 26"/>
                  <a:gd name="T11" fmla="*/ 10 h 34"/>
                  <a:gd name="T12" fmla="*/ 24 w 26"/>
                  <a:gd name="T13" fmla="*/ 34 h 34"/>
                  <a:gd name="T14" fmla="*/ 26 w 26"/>
                  <a:gd name="T15" fmla="*/ 34 h 34"/>
                  <a:gd name="T16" fmla="*/ 26 w 26"/>
                  <a:gd name="T17" fmla="*/ 0 h 34"/>
                  <a:gd name="T18" fmla="*/ 21 w 26"/>
                  <a:gd name="T19" fmla="*/ 0 h 34"/>
                  <a:gd name="T20" fmla="*/ 21 w 26"/>
                  <a:gd name="T21" fmla="*/ 24 h 34"/>
                  <a:gd name="T22" fmla="*/ 21 w 26"/>
                  <a:gd name="T23" fmla="*/ 2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6" h="34">
                    <a:moveTo>
                      <a:pt x="21" y="24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34"/>
                    </a:lnTo>
                    <a:lnTo>
                      <a:pt x="5" y="34"/>
                    </a:lnTo>
                    <a:lnTo>
                      <a:pt x="5" y="10"/>
                    </a:lnTo>
                    <a:lnTo>
                      <a:pt x="24" y="34"/>
                    </a:lnTo>
                    <a:lnTo>
                      <a:pt x="26" y="34"/>
                    </a:lnTo>
                    <a:lnTo>
                      <a:pt x="26" y="0"/>
                    </a:lnTo>
                    <a:lnTo>
                      <a:pt x="21" y="0"/>
                    </a:lnTo>
                    <a:lnTo>
                      <a:pt x="21" y="24"/>
                    </a:lnTo>
                    <a:lnTo>
                      <a:pt x="21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" name="Freeform 30"/>
              <p:cNvSpPr>
                <a:spLocks/>
              </p:cNvSpPr>
              <p:nvPr/>
            </p:nvSpPr>
            <p:spPr bwMode="auto">
              <a:xfrm>
                <a:off x="11493500" y="800100"/>
                <a:ext cx="7938" cy="53975"/>
              </a:xfrm>
              <a:custGeom>
                <a:avLst/>
                <a:gdLst>
                  <a:gd name="T0" fmla="*/ 0 w 5"/>
                  <a:gd name="T1" fmla="*/ 34 h 34"/>
                  <a:gd name="T2" fmla="*/ 5 w 5"/>
                  <a:gd name="T3" fmla="*/ 34 h 34"/>
                  <a:gd name="T4" fmla="*/ 5 w 5"/>
                  <a:gd name="T5" fmla="*/ 0 h 34"/>
                  <a:gd name="T6" fmla="*/ 0 w 5"/>
                  <a:gd name="T7" fmla="*/ 0 h 34"/>
                  <a:gd name="T8" fmla="*/ 0 w 5"/>
                  <a:gd name="T9" fmla="*/ 34 h 34"/>
                  <a:gd name="T10" fmla="*/ 0 w 5"/>
                  <a:gd name="T11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34">
                    <a:moveTo>
                      <a:pt x="0" y="34"/>
                    </a:moveTo>
                    <a:lnTo>
                      <a:pt x="5" y="34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0" y="34"/>
                    </a:lnTo>
                    <a:lnTo>
                      <a:pt x="0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" name="Freeform 31"/>
              <p:cNvSpPr>
                <a:spLocks/>
              </p:cNvSpPr>
              <p:nvPr/>
            </p:nvSpPr>
            <p:spPr bwMode="auto">
              <a:xfrm>
                <a:off x="11510963" y="800100"/>
                <a:ext cx="50800" cy="53975"/>
              </a:xfrm>
              <a:custGeom>
                <a:avLst/>
                <a:gdLst>
                  <a:gd name="T0" fmla="*/ 5 w 32"/>
                  <a:gd name="T1" fmla="*/ 0 h 34"/>
                  <a:gd name="T2" fmla="*/ 0 w 32"/>
                  <a:gd name="T3" fmla="*/ 0 h 34"/>
                  <a:gd name="T4" fmla="*/ 13 w 32"/>
                  <a:gd name="T5" fmla="*/ 34 h 34"/>
                  <a:gd name="T6" fmla="*/ 18 w 32"/>
                  <a:gd name="T7" fmla="*/ 34 h 34"/>
                  <a:gd name="T8" fmla="*/ 32 w 32"/>
                  <a:gd name="T9" fmla="*/ 0 h 34"/>
                  <a:gd name="T10" fmla="*/ 26 w 32"/>
                  <a:gd name="T11" fmla="*/ 0 h 34"/>
                  <a:gd name="T12" fmla="*/ 16 w 32"/>
                  <a:gd name="T13" fmla="*/ 26 h 34"/>
                  <a:gd name="T14" fmla="*/ 5 w 32"/>
                  <a:gd name="T15" fmla="*/ 0 h 34"/>
                  <a:gd name="T16" fmla="*/ 5 w 32"/>
                  <a:gd name="T17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2" h="34">
                    <a:moveTo>
                      <a:pt x="5" y="0"/>
                    </a:moveTo>
                    <a:lnTo>
                      <a:pt x="0" y="0"/>
                    </a:lnTo>
                    <a:lnTo>
                      <a:pt x="13" y="34"/>
                    </a:lnTo>
                    <a:lnTo>
                      <a:pt x="18" y="34"/>
                    </a:lnTo>
                    <a:lnTo>
                      <a:pt x="32" y="0"/>
                    </a:lnTo>
                    <a:lnTo>
                      <a:pt x="26" y="0"/>
                    </a:lnTo>
                    <a:lnTo>
                      <a:pt x="16" y="26"/>
                    </a:lnTo>
                    <a:lnTo>
                      <a:pt x="5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" name="Freeform 32"/>
              <p:cNvSpPr>
                <a:spLocks/>
              </p:cNvSpPr>
              <p:nvPr/>
            </p:nvSpPr>
            <p:spPr bwMode="auto">
              <a:xfrm>
                <a:off x="11569700" y="800100"/>
                <a:ext cx="38100" cy="53975"/>
              </a:xfrm>
              <a:custGeom>
                <a:avLst/>
                <a:gdLst>
                  <a:gd name="T0" fmla="*/ 5 w 24"/>
                  <a:gd name="T1" fmla="*/ 18 h 34"/>
                  <a:gd name="T2" fmla="*/ 24 w 24"/>
                  <a:gd name="T3" fmla="*/ 18 h 34"/>
                  <a:gd name="T4" fmla="*/ 24 w 24"/>
                  <a:gd name="T5" fmla="*/ 13 h 34"/>
                  <a:gd name="T6" fmla="*/ 5 w 24"/>
                  <a:gd name="T7" fmla="*/ 13 h 34"/>
                  <a:gd name="T8" fmla="*/ 5 w 24"/>
                  <a:gd name="T9" fmla="*/ 5 h 34"/>
                  <a:gd name="T10" fmla="*/ 24 w 24"/>
                  <a:gd name="T11" fmla="*/ 5 h 34"/>
                  <a:gd name="T12" fmla="*/ 24 w 24"/>
                  <a:gd name="T13" fmla="*/ 0 h 34"/>
                  <a:gd name="T14" fmla="*/ 0 w 24"/>
                  <a:gd name="T15" fmla="*/ 0 h 34"/>
                  <a:gd name="T16" fmla="*/ 0 w 24"/>
                  <a:gd name="T17" fmla="*/ 34 h 34"/>
                  <a:gd name="T18" fmla="*/ 24 w 24"/>
                  <a:gd name="T19" fmla="*/ 34 h 34"/>
                  <a:gd name="T20" fmla="*/ 24 w 24"/>
                  <a:gd name="T21" fmla="*/ 29 h 34"/>
                  <a:gd name="T22" fmla="*/ 5 w 24"/>
                  <a:gd name="T23" fmla="*/ 29 h 34"/>
                  <a:gd name="T24" fmla="*/ 5 w 24"/>
                  <a:gd name="T25" fmla="*/ 18 h 34"/>
                  <a:gd name="T26" fmla="*/ 5 w 24"/>
                  <a:gd name="T27" fmla="*/ 18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4" h="34">
                    <a:moveTo>
                      <a:pt x="5" y="18"/>
                    </a:moveTo>
                    <a:lnTo>
                      <a:pt x="24" y="18"/>
                    </a:lnTo>
                    <a:lnTo>
                      <a:pt x="24" y="13"/>
                    </a:lnTo>
                    <a:lnTo>
                      <a:pt x="5" y="13"/>
                    </a:lnTo>
                    <a:lnTo>
                      <a:pt x="5" y="5"/>
                    </a:lnTo>
                    <a:lnTo>
                      <a:pt x="24" y="5"/>
                    </a:lnTo>
                    <a:lnTo>
                      <a:pt x="24" y="0"/>
                    </a:lnTo>
                    <a:lnTo>
                      <a:pt x="0" y="0"/>
                    </a:lnTo>
                    <a:lnTo>
                      <a:pt x="0" y="34"/>
                    </a:lnTo>
                    <a:lnTo>
                      <a:pt x="24" y="34"/>
                    </a:lnTo>
                    <a:lnTo>
                      <a:pt x="24" y="29"/>
                    </a:lnTo>
                    <a:lnTo>
                      <a:pt x="5" y="29"/>
                    </a:lnTo>
                    <a:lnTo>
                      <a:pt x="5" y="18"/>
                    </a:lnTo>
                    <a:lnTo>
                      <a:pt x="5" y="1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" name="Freeform 33"/>
              <p:cNvSpPr>
                <a:spLocks noEditPoints="1"/>
              </p:cNvSpPr>
              <p:nvPr/>
            </p:nvSpPr>
            <p:spPr bwMode="auto">
              <a:xfrm>
                <a:off x="11620500" y="800100"/>
                <a:ext cx="46038" cy="53975"/>
              </a:xfrm>
              <a:custGeom>
                <a:avLst/>
                <a:gdLst>
                  <a:gd name="T0" fmla="*/ 10 w 11"/>
                  <a:gd name="T1" fmla="*/ 4 h 13"/>
                  <a:gd name="T2" fmla="*/ 6 w 11"/>
                  <a:gd name="T3" fmla="*/ 0 h 13"/>
                  <a:gd name="T4" fmla="*/ 0 w 11"/>
                  <a:gd name="T5" fmla="*/ 0 h 13"/>
                  <a:gd name="T6" fmla="*/ 0 w 11"/>
                  <a:gd name="T7" fmla="*/ 13 h 13"/>
                  <a:gd name="T8" fmla="*/ 2 w 11"/>
                  <a:gd name="T9" fmla="*/ 13 h 13"/>
                  <a:gd name="T10" fmla="*/ 2 w 11"/>
                  <a:gd name="T11" fmla="*/ 8 h 13"/>
                  <a:gd name="T12" fmla="*/ 4 w 11"/>
                  <a:gd name="T13" fmla="*/ 8 h 13"/>
                  <a:gd name="T14" fmla="*/ 8 w 11"/>
                  <a:gd name="T15" fmla="*/ 13 h 13"/>
                  <a:gd name="T16" fmla="*/ 11 w 11"/>
                  <a:gd name="T17" fmla="*/ 13 h 13"/>
                  <a:gd name="T18" fmla="*/ 7 w 11"/>
                  <a:gd name="T19" fmla="*/ 8 h 13"/>
                  <a:gd name="T20" fmla="*/ 10 w 11"/>
                  <a:gd name="T21" fmla="*/ 4 h 13"/>
                  <a:gd name="T22" fmla="*/ 2 w 11"/>
                  <a:gd name="T23" fmla="*/ 2 h 13"/>
                  <a:gd name="T24" fmla="*/ 6 w 11"/>
                  <a:gd name="T25" fmla="*/ 2 h 13"/>
                  <a:gd name="T26" fmla="*/ 8 w 11"/>
                  <a:gd name="T27" fmla="*/ 4 h 13"/>
                  <a:gd name="T28" fmla="*/ 6 w 11"/>
                  <a:gd name="T29" fmla="*/ 6 h 13"/>
                  <a:gd name="T30" fmla="*/ 2 w 11"/>
                  <a:gd name="T31" fmla="*/ 6 h 13"/>
                  <a:gd name="T32" fmla="*/ 2 w 11"/>
                  <a:gd name="T33" fmla="*/ 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1" h="13">
                    <a:moveTo>
                      <a:pt x="10" y="4"/>
                    </a:moveTo>
                    <a:cubicBezTo>
                      <a:pt x="10" y="2"/>
                      <a:pt x="9" y="0"/>
                      <a:pt x="6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2" y="13"/>
                      <a:pt x="2" y="13"/>
                      <a:pt x="2" y="13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8" y="13"/>
                      <a:pt x="8" y="13"/>
                      <a:pt x="8" y="13"/>
                    </a:cubicBezTo>
                    <a:cubicBezTo>
                      <a:pt x="11" y="13"/>
                      <a:pt x="11" y="13"/>
                      <a:pt x="11" y="13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9" y="8"/>
                      <a:pt x="10" y="6"/>
                      <a:pt x="10" y="4"/>
                    </a:cubicBezTo>
                    <a:close/>
                    <a:moveTo>
                      <a:pt x="2" y="2"/>
                    </a:moveTo>
                    <a:cubicBezTo>
                      <a:pt x="6" y="2"/>
                      <a:pt x="6" y="2"/>
                      <a:pt x="6" y="2"/>
                    </a:cubicBezTo>
                    <a:cubicBezTo>
                      <a:pt x="7" y="2"/>
                      <a:pt x="8" y="3"/>
                      <a:pt x="8" y="4"/>
                    </a:cubicBezTo>
                    <a:cubicBezTo>
                      <a:pt x="8" y="5"/>
                      <a:pt x="7" y="6"/>
                      <a:pt x="6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2"/>
                      <a:pt x="2" y="2"/>
                      <a:pt x="2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" name="Freeform 34"/>
              <p:cNvSpPr>
                <a:spLocks/>
              </p:cNvSpPr>
              <p:nvPr/>
            </p:nvSpPr>
            <p:spPr bwMode="auto">
              <a:xfrm>
                <a:off x="11671300" y="800100"/>
                <a:ext cx="42863" cy="53975"/>
              </a:xfrm>
              <a:custGeom>
                <a:avLst/>
                <a:gdLst>
                  <a:gd name="T0" fmla="*/ 5 w 10"/>
                  <a:gd name="T1" fmla="*/ 5 h 13"/>
                  <a:gd name="T2" fmla="*/ 2 w 10"/>
                  <a:gd name="T3" fmla="*/ 3 h 13"/>
                  <a:gd name="T4" fmla="*/ 5 w 10"/>
                  <a:gd name="T5" fmla="*/ 2 h 13"/>
                  <a:gd name="T6" fmla="*/ 8 w 10"/>
                  <a:gd name="T7" fmla="*/ 3 h 13"/>
                  <a:gd name="T8" fmla="*/ 9 w 10"/>
                  <a:gd name="T9" fmla="*/ 3 h 13"/>
                  <a:gd name="T10" fmla="*/ 10 w 10"/>
                  <a:gd name="T11" fmla="*/ 2 h 13"/>
                  <a:gd name="T12" fmla="*/ 10 w 10"/>
                  <a:gd name="T13" fmla="*/ 2 h 13"/>
                  <a:gd name="T14" fmla="*/ 5 w 10"/>
                  <a:gd name="T15" fmla="*/ 0 h 13"/>
                  <a:gd name="T16" fmla="*/ 1 w 10"/>
                  <a:gd name="T17" fmla="*/ 1 h 13"/>
                  <a:gd name="T18" fmla="*/ 0 w 10"/>
                  <a:gd name="T19" fmla="*/ 3 h 13"/>
                  <a:gd name="T20" fmla="*/ 5 w 10"/>
                  <a:gd name="T21" fmla="*/ 7 h 13"/>
                  <a:gd name="T22" fmla="*/ 8 w 10"/>
                  <a:gd name="T23" fmla="*/ 9 h 13"/>
                  <a:gd name="T24" fmla="*/ 5 w 10"/>
                  <a:gd name="T25" fmla="*/ 11 h 13"/>
                  <a:gd name="T26" fmla="*/ 2 w 10"/>
                  <a:gd name="T27" fmla="*/ 9 h 13"/>
                  <a:gd name="T28" fmla="*/ 1 w 10"/>
                  <a:gd name="T29" fmla="*/ 9 h 13"/>
                  <a:gd name="T30" fmla="*/ 0 w 10"/>
                  <a:gd name="T31" fmla="*/ 10 h 13"/>
                  <a:gd name="T32" fmla="*/ 0 w 10"/>
                  <a:gd name="T33" fmla="*/ 10 h 13"/>
                  <a:gd name="T34" fmla="*/ 5 w 10"/>
                  <a:gd name="T35" fmla="*/ 13 h 13"/>
                  <a:gd name="T36" fmla="*/ 10 w 10"/>
                  <a:gd name="T37" fmla="*/ 9 h 13"/>
                  <a:gd name="T38" fmla="*/ 5 w 10"/>
                  <a:gd name="T39" fmla="*/ 5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0" h="13">
                    <a:moveTo>
                      <a:pt x="5" y="5"/>
                    </a:moveTo>
                    <a:cubicBezTo>
                      <a:pt x="4" y="5"/>
                      <a:pt x="2" y="5"/>
                      <a:pt x="2" y="3"/>
                    </a:cubicBezTo>
                    <a:cubicBezTo>
                      <a:pt x="2" y="2"/>
                      <a:pt x="4" y="2"/>
                      <a:pt x="5" y="2"/>
                    </a:cubicBezTo>
                    <a:cubicBezTo>
                      <a:pt x="7" y="2"/>
                      <a:pt x="8" y="2"/>
                      <a:pt x="8" y="3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9" y="1"/>
                      <a:pt x="7" y="0"/>
                      <a:pt x="5" y="0"/>
                    </a:cubicBezTo>
                    <a:cubicBezTo>
                      <a:pt x="4" y="0"/>
                      <a:pt x="2" y="0"/>
                      <a:pt x="1" y="1"/>
                    </a:cubicBezTo>
                    <a:cubicBezTo>
                      <a:pt x="1" y="2"/>
                      <a:pt x="0" y="3"/>
                      <a:pt x="0" y="3"/>
                    </a:cubicBezTo>
                    <a:cubicBezTo>
                      <a:pt x="0" y="6"/>
                      <a:pt x="3" y="7"/>
                      <a:pt x="5" y="7"/>
                    </a:cubicBezTo>
                    <a:cubicBezTo>
                      <a:pt x="7" y="7"/>
                      <a:pt x="8" y="8"/>
                      <a:pt x="8" y="9"/>
                    </a:cubicBezTo>
                    <a:cubicBezTo>
                      <a:pt x="8" y="11"/>
                      <a:pt x="6" y="11"/>
                      <a:pt x="5" y="11"/>
                    </a:cubicBezTo>
                    <a:cubicBezTo>
                      <a:pt x="4" y="11"/>
                      <a:pt x="2" y="11"/>
                      <a:pt x="2" y="9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1" y="12"/>
                      <a:pt x="3" y="13"/>
                      <a:pt x="5" y="13"/>
                    </a:cubicBezTo>
                    <a:cubicBezTo>
                      <a:pt x="8" y="13"/>
                      <a:pt x="10" y="12"/>
                      <a:pt x="10" y="9"/>
                    </a:cubicBezTo>
                    <a:cubicBezTo>
                      <a:pt x="10" y="6"/>
                      <a:pt x="8" y="6"/>
                      <a:pt x="5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" name="Freeform 35"/>
              <p:cNvSpPr>
                <a:spLocks/>
              </p:cNvSpPr>
              <p:nvPr/>
            </p:nvSpPr>
            <p:spPr bwMode="auto">
              <a:xfrm>
                <a:off x="11726863" y="800100"/>
                <a:ext cx="7938" cy="53975"/>
              </a:xfrm>
              <a:custGeom>
                <a:avLst/>
                <a:gdLst>
                  <a:gd name="T0" fmla="*/ 0 w 5"/>
                  <a:gd name="T1" fmla="*/ 34 h 34"/>
                  <a:gd name="T2" fmla="*/ 5 w 5"/>
                  <a:gd name="T3" fmla="*/ 34 h 34"/>
                  <a:gd name="T4" fmla="*/ 5 w 5"/>
                  <a:gd name="T5" fmla="*/ 0 h 34"/>
                  <a:gd name="T6" fmla="*/ 0 w 5"/>
                  <a:gd name="T7" fmla="*/ 0 h 34"/>
                  <a:gd name="T8" fmla="*/ 0 w 5"/>
                  <a:gd name="T9" fmla="*/ 34 h 34"/>
                  <a:gd name="T10" fmla="*/ 0 w 5"/>
                  <a:gd name="T11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34">
                    <a:moveTo>
                      <a:pt x="0" y="34"/>
                    </a:moveTo>
                    <a:lnTo>
                      <a:pt x="5" y="34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0" y="34"/>
                    </a:lnTo>
                    <a:lnTo>
                      <a:pt x="0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" name="Freeform 36"/>
              <p:cNvSpPr>
                <a:spLocks/>
              </p:cNvSpPr>
              <p:nvPr/>
            </p:nvSpPr>
            <p:spPr bwMode="auto">
              <a:xfrm>
                <a:off x="11742738" y="800100"/>
                <a:ext cx="88900" cy="53975"/>
              </a:xfrm>
              <a:custGeom>
                <a:avLst/>
                <a:gdLst>
                  <a:gd name="T0" fmla="*/ 32 w 56"/>
                  <a:gd name="T1" fmla="*/ 0 h 34"/>
                  <a:gd name="T2" fmla="*/ 0 w 56"/>
                  <a:gd name="T3" fmla="*/ 0 h 34"/>
                  <a:gd name="T4" fmla="*/ 0 w 56"/>
                  <a:gd name="T5" fmla="*/ 5 h 34"/>
                  <a:gd name="T6" fmla="*/ 11 w 56"/>
                  <a:gd name="T7" fmla="*/ 5 h 34"/>
                  <a:gd name="T8" fmla="*/ 11 w 56"/>
                  <a:gd name="T9" fmla="*/ 34 h 34"/>
                  <a:gd name="T10" fmla="*/ 16 w 56"/>
                  <a:gd name="T11" fmla="*/ 34 h 34"/>
                  <a:gd name="T12" fmla="*/ 16 w 56"/>
                  <a:gd name="T13" fmla="*/ 5 h 34"/>
                  <a:gd name="T14" fmla="*/ 27 w 56"/>
                  <a:gd name="T15" fmla="*/ 5 h 34"/>
                  <a:gd name="T16" fmla="*/ 38 w 56"/>
                  <a:gd name="T17" fmla="*/ 21 h 34"/>
                  <a:gd name="T18" fmla="*/ 38 w 56"/>
                  <a:gd name="T19" fmla="*/ 34 h 34"/>
                  <a:gd name="T20" fmla="*/ 43 w 56"/>
                  <a:gd name="T21" fmla="*/ 34 h 34"/>
                  <a:gd name="T22" fmla="*/ 43 w 56"/>
                  <a:gd name="T23" fmla="*/ 21 h 34"/>
                  <a:gd name="T24" fmla="*/ 56 w 56"/>
                  <a:gd name="T25" fmla="*/ 2 h 34"/>
                  <a:gd name="T26" fmla="*/ 56 w 56"/>
                  <a:gd name="T27" fmla="*/ 0 h 34"/>
                  <a:gd name="T28" fmla="*/ 56 w 56"/>
                  <a:gd name="T29" fmla="*/ 0 h 34"/>
                  <a:gd name="T30" fmla="*/ 51 w 56"/>
                  <a:gd name="T31" fmla="*/ 0 h 34"/>
                  <a:gd name="T32" fmla="*/ 40 w 56"/>
                  <a:gd name="T33" fmla="*/ 16 h 34"/>
                  <a:gd name="T34" fmla="*/ 32 w 56"/>
                  <a:gd name="T35" fmla="*/ 0 h 34"/>
                  <a:gd name="T36" fmla="*/ 32 w 56"/>
                  <a:gd name="T37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6" h="34">
                    <a:moveTo>
                      <a:pt x="32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11" y="5"/>
                    </a:lnTo>
                    <a:lnTo>
                      <a:pt x="11" y="34"/>
                    </a:lnTo>
                    <a:lnTo>
                      <a:pt x="16" y="34"/>
                    </a:lnTo>
                    <a:lnTo>
                      <a:pt x="16" y="5"/>
                    </a:lnTo>
                    <a:lnTo>
                      <a:pt x="27" y="5"/>
                    </a:lnTo>
                    <a:lnTo>
                      <a:pt x="38" y="21"/>
                    </a:lnTo>
                    <a:lnTo>
                      <a:pt x="38" y="34"/>
                    </a:lnTo>
                    <a:lnTo>
                      <a:pt x="43" y="34"/>
                    </a:lnTo>
                    <a:lnTo>
                      <a:pt x="43" y="21"/>
                    </a:lnTo>
                    <a:lnTo>
                      <a:pt x="56" y="2"/>
                    </a:lnTo>
                    <a:lnTo>
                      <a:pt x="56" y="0"/>
                    </a:lnTo>
                    <a:lnTo>
                      <a:pt x="56" y="0"/>
                    </a:lnTo>
                    <a:lnTo>
                      <a:pt x="51" y="0"/>
                    </a:lnTo>
                    <a:lnTo>
                      <a:pt x="40" y="16"/>
                    </a:lnTo>
                    <a:lnTo>
                      <a:pt x="32" y="0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" name="Freeform 37"/>
              <p:cNvSpPr>
                <a:spLocks/>
              </p:cNvSpPr>
              <p:nvPr/>
            </p:nvSpPr>
            <p:spPr bwMode="auto">
              <a:xfrm>
                <a:off x="11536363" y="358775"/>
                <a:ext cx="295275" cy="377825"/>
              </a:xfrm>
              <a:custGeom>
                <a:avLst/>
                <a:gdLst>
                  <a:gd name="T0" fmla="*/ 70 w 70"/>
                  <a:gd name="T1" fmla="*/ 0 h 89"/>
                  <a:gd name="T2" fmla="*/ 70 w 70"/>
                  <a:gd name="T3" fmla="*/ 55 h 89"/>
                  <a:gd name="T4" fmla="*/ 37 w 70"/>
                  <a:gd name="T5" fmla="*/ 89 h 89"/>
                  <a:gd name="T6" fmla="*/ 0 w 70"/>
                  <a:gd name="T7" fmla="*/ 55 h 89"/>
                  <a:gd name="T8" fmla="*/ 0 w 70"/>
                  <a:gd name="T9" fmla="*/ 0 h 89"/>
                  <a:gd name="T10" fmla="*/ 16 w 70"/>
                  <a:gd name="T11" fmla="*/ 0 h 89"/>
                  <a:gd name="T12" fmla="*/ 16 w 70"/>
                  <a:gd name="T13" fmla="*/ 56 h 89"/>
                  <a:gd name="T14" fmla="*/ 38 w 70"/>
                  <a:gd name="T15" fmla="*/ 81 h 89"/>
                  <a:gd name="T16" fmla="*/ 60 w 70"/>
                  <a:gd name="T17" fmla="*/ 56 h 89"/>
                  <a:gd name="T18" fmla="*/ 60 w 70"/>
                  <a:gd name="T19" fmla="*/ 0 h 89"/>
                  <a:gd name="T20" fmla="*/ 70 w 70"/>
                  <a:gd name="T21" fmla="*/ 0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0" h="89">
                    <a:moveTo>
                      <a:pt x="70" y="0"/>
                    </a:moveTo>
                    <a:cubicBezTo>
                      <a:pt x="70" y="55"/>
                      <a:pt x="70" y="55"/>
                      <a:pt x="70" y="55"/>
                    </a:cubicBezTo>
                    <a:cubicBezTo>
                      <a:pt x="70" y="84"/>
                      <a:pt x="47" y="89"/>
                      <a:pt x="37" y="89"/>
                    </a:cubicBezTo>
                    <a:cubicBezTo>
                      <a:pt x="19" y="89"/>
                      <a:pt x="0" y="83"/>
                      <a:pt x="0" y="55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72"/>
                      <a:pt x="24" y="81"/>
                      <a:pt x="38" y="81"/>
                    </a:cubicBezTo>
                    <a:cubicBezTo>
                      <a:pt x="50" y="81"/>
                      <a:pt x="60" y="73"/>
                      <a:pt x="60" y="56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70" y="0"/>
                      <a:pt x="70" y="0"/>
                      <a:pt x="7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" name="Freeform 38"/>
              <p:cNvSpPr>
                <a:spLocks/>
              </p:cNvSpPr>
              <p:nvPr/>
            </p:nvSpPr>
            <p:spPr bwMode="auto">
              <a:xfrm>
                <a:off x="11133138" y="355600"/>
                <a:ext cx="347663" cy="381000"/>
              </a:xfrm>
              <a:custGeom>
                <a:avLst/>
                <a:gdLst>
                  <a:gd name="T0" fmla="*/ 47 w 82"/>
                  <a:gd name="T1" fmla="*/ 90 h 90"/>
                  <a:gd name="T2" fmla="*/ 0 w 82"/>
                  <a:gd name="T3" fmla="*/ 46 h 90"/>
                  <a:gd name="T4" fmla="*/ 49 w 82"/>
                  <a:gd name="T5" fmla="*/ 0 h 90"/>
                  <a:gd name="T6" fmla="*/ 75 w 82"/>
                  <a:gd name="T7" fmla="*/ 10 h 90"/>
                  <a:gd name="T8" fmla="*/ 82 w 82"/>
                  <a:gd name="T9" fmla="*/ 21 h 90"/>
                  <a:gd name="T10" fmla="*/ 73 w 82"/>
                  <a:gd name="T11" fmla="*/ 30 h 90"/>
                  <a:gd name="T12" fmla="*/ 64 w 82"/>
                  <a:gd name="T13" fmla="*/ 21 h 90"/>
                  <a:gd name="T14" fmla="*/ 67 w 82"/>
                  <a:gd name="T15" fmla="*/ 15 h 90"/>
                  <a:gd name="T16" fmla="*/ 49 w 82"/>
                  <a:gd name="T17" fmla="*/ 8 h 90"/>
                  <a:gd name="T18" fmla="*/ 16 w 82"/>
                  <a:gd name="T19" fmla="*/ 45 h 90"/>
                  <a:gd name="T20" fmla="*/ 51 w 82"/>
                  <a:gd name="T21" fmla="*/ 83 h 90"/>
                  <a:gd name="T22" fmla="*/ 79 w 82"/>
                  <a:gd name="T23" fmla="*/ 72 h 90"/>
                  <a:gd name="T24" fmla="*/ 82 w 82"/>
                  <a:gd name="T25" fmla="*/ 76 h 90"/>
                  <a:gd name="T26" fmla="*/ 47 w 82"/>
                  <a:gd name="T27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2" h="90">
                    <a:moveTo>
                      <a:pt x="47" y="90"/>
                    </a:moveTo>
                    <a:cubicBezTo>
                      <a:pt x="18" y="90"/>
                      <a:pt x="0" y="70"/>
                      <a:pt x="0" y="46"/>
                    </a:cubicBezTo>
                    <a:cubicBezTo>
                      <a:pt x="0" y="22"/>
                      <a:pt x="19" y="0"/>
                      <a:pt x="49" y="0"/>
                    </a:cubicBezTo>
                    <a:cubicBezTo>
                      <a:pt x="57" y="0"/>
                      <a:pt x="68" y="3"/>
                      <a:pt x="75" y="10"/>
                    </a:cubicBezTo>
                    <a:cubicBezTo>
                      <a:pt x="79" y="13"/>
                      <a:pt x="82" y="17"/>
                      <a:pt x="82" y="21"/>
                    </a:cubicBezTo>
                    <a:cubicBezTo>
                      <a:pt x="82" y="26"/>
                      <a:pt x="78" y="30"/>
                      <a:pt x="73" y="30"/>
                    </a:cubicBezTo>
                    <a:cubicBezTo>
                      <a:pt x="68" y="30"/>
                      <a:pt x="64" y="26"/>
                      <a:pt x="64" y="21"/>
                    </a:cubicBezTo>
                    <a:cubicBezTo>
                      <a:pt x="64" y="19"/>
                      <a:pt x="65" y="17"/>
                      <a:pt x="67" y="15"/>
                    </a:cubicBezTo>
                    <a:cubicBezTo>
                      <a:pt x="63" y="10"/>
                      <a:pt x="55" y="8"/>
                      <a:pt x="49" y="8"/>
                    </a:cubicBezTo>
                    <a:cubicBezTo>
                      <a:pt x="28" y="8"/>
                      <a:pt x="16" y="27"/>
                      <a:pt x="16" y="45"/>
                    </a:cubicBezTo>
                    <a:cubicBezTo>
                      <a:pt x="16" y="65"/>
                      <a:pt x="30" y="83"/>
                      <a:pt x="51" y="83"/>
                    </a:cubicBezTo>
                    <a:cubicBezTo>
                      <a:pt x="61" y="83"/>
                      <a:pt x="70" y="78"/>
                      <a:pt x="79" y="72"/>
                    </a:cubicBezTo>
                    <a:cubicBezTo>
                      <a:pt x="82" y="76"/>
                      <a:pt x="82" y="76"/>
                      <a:pt x="82" y="76"/>
                    </a:cubicBezTo>
                    <a:cubicBezTo>
                      <a:pt x="73" y="86"/>
                      <a:pt x="59" y="90"/>
                      <a:pt x="47" y="9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4" name="Freeform 39"/>
              <p:cNvSpPr>
                <a:spLocks noEditPoints="1"/>
              </p:cNvSpPr>
              <p:nvPr/>
            </p:nvSpPr>
            <p:spPr bwMode="auto">
              <a:xfrm>
                <a:off x="10790238" y="358775"/>
                <a:ext cx="339725" cy="373063"/>
              </a:xfrm>
              <a:custGeom>
                <a:avLst/>
                <a:gdLst>
                  <a:gd name="T0" fmla="*/ 168 w 214"/>
                  <a:gd name="T1" fmla="*/ 232 h 235"/>
                  <a:gd name="T2" fmla="*/ 214 w 214"/>
                  <a:gd name="T3" fmla="*/ 232 h 235"/>
                  <a:gd name="T4" fmla="*/ 123 w 214"/>
                  <a:gd name="T5" fmla="*/ 0 h 235"/>
                  <a:gd name="T6" fmla="*/ 88 w 214"/>
                  <a:gd name="T7" fmla="*/ 0 h 235"/>
                  <a:gd name="T8" fmla="*/ 0 w 214"/>
                  <a:gd name="T9" fmla="*/ 235 h 235"/>
                  <a:gd name="T10" fmla="*/ 24 w 214"/>
                  <a:gd name="T11" fmla="*/ 235 h 235"/>
                  <a:gd name="T12" fmla="*/ 48 w 214"/>
                  <a:gd name="T13" fmla="*/ 166 h 235"/>
                  <a:gd name="T14" fmla="*/ 144 w 214"/>
                  <a:gd name="T15" fmla="*/ 166 h 235"/>
                  <a:gd name="T16" fmla="*/ 168 w 214"/>
                  <a:gd name="T17" fmla="*/ 232 h 235"/>
                  <a:gd name="T18" fmla="*/ 168 w 214"/>
                  <a:gd name="T19" fmla="*/ 232 h 235"/>
                  <a:gd name="T20" fmla="*/ 56 w 214"/>
                  <a:gd name="T21" fmla="*/ 147 h 235"/>
                  <a:gd name="T22" fmla="*/ 96 w 214"/>
                  <a:gd name="T23" fmla="*/ 38 h 235"/>
                  <a:gd name="T24" fmla="*/ 136 w 214"/>
                  <a:gd name="T25" fmla="*/ 147 h 235"/>
                  <a:gd name="T26" fmla="*/ 56 w 214"/>
                  <a:gd name="T27" fmla="*/ 147 h 235"/>
                  <a:gd name="T28" fmla="*/ 56 w 214"/>
                  <a:gd name="T29" fmla="*/ 147 h 2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14" h="235">
                    <a:moveTo>
                      <a:pt x="168" y="232"/>
                    </a:moveTo>
                    <a:lnTo>
                      <a:pt x="214" y="232"/>
                    </a:lnTo>
                    <a:lnTo>
                      <a:pt x="123" y="0"/>
                    </a:lnTo>
                    <a:lnTo>
                      <a:pt x="88" y="0"/>
                    </a:lnTo>
                    <a:lnTo>
                      <a:pt x="0" y="235"/>
                    </a:lnTo>
                    <a:lnTo>
                      <a:pt x="24" y="235"/>
                    </a:lnTo>
                    <a:lnTo>
                      <a:pt x="48" y="166"/>
                    </a:lnTo>
                    <a:lnTo>
                      <a:pt x="144" y="166"/>
                    </a:lnTo>
                    <a:lnTo>
                      <a:pt x="168" y="232"/>
                    </a:lnTo>
                    <a:lnTo>
                      <a:pt x="168" y="232"/>
                    </a:lnTo>
                    <a:close/>
                    <a:moveTo>
                      <a:pt x="56" y="147"/>
                    </a:moveTo>
                    <a:lnTo>
                      <a:pt x="96" y="38"/>
                    </a:lnTo>
                    <a:lnTo>
                      <a:pt x="136" y="147"/>
                    </a:lnTo>
                    <a:lnTo>
                      <a:pt x="56" y="147"/>
                    </a:lnTo>
                    <a:lnTo>
                      <a:pt x="56" y="14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18300" y="2848654"/>
            <a:ext cx="5156200" cy="580346"/>
          </a:xfrm>
        </p:spPr>
        <p:txBody>
          <a:bodyPr anchor="b">
            <a:noAutofit/>
          </a:bodyPr>
          <a:lstStyle>
            <a:lvl1pPr>
              <a:defRPr sz="29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Heading</a:t>
            </a:r>
            <a:endParaRPr lang="en-AU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718300" y="3652839"/>
            <a:ext cx="5156200" cy="447675"/>
          </a:xfrm>
        </p:spPr>
        <p:txBody>
          <a:bodyPr anchor="b">
            <a:noAutofit/>
          </a:bodyPr>
          <a:lstStyle>
            <a:lvl1pPr marL="0" indent="0" algn="l">
              <a:buNone/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Subheading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6718301" y="5316538"/>
            <a:ext cx="5027084" cy="294882"/>
          </a:xfrm>
        </p:spPr>
        <p:txBody>
          <a:bodyPr>
            <a:normAutofit/>
          </a:bodyPr>
          <a:lstStyle>
            <a:lvl1pPr marL="0" indent="0">
              <a:buNone/>
              <a:defRPr sz="12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AU" dirty="0"/>
              <a:t>Presenter Name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6718301" y="5611421"/>
            <a:ext cx="5027084" cy="328773"/>
          </a:xfrm>
        </p:spPr>
        <p:txBody>
          <a:bodyPr>
            <a:normAutofit/>
          </a:bodyPr>
          <a:lstStyle>
            <a:lvl1pPr marL="0" indent="0">
              <a:buNone/>
              <a:defRPr sz="12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AU" dirty="0"/>
              <a:t>Date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2" hasCustomPrompt="1"/>
          </p:nvPr>
        </p:nvSpPr>
        <p:spPr>
          <a:xfrm>
            <a:off x="419101" y="2847975"/>
            <a:ext cx="5080000" cy="914400"/>
          </a:xfrm>
        </p:spPr>
        <p:txBody>
          <a:bodyPr>
            <a:noAutofit/>
          </a:bodyPr>
          <a:lstStyle>
            <a:lvl1pPr marL="0" indent="0" algn="r">
              <a:buNone/>
              <a:defRPr sz="29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AU" dirty="0"/>
              <a:t>Heading</a:t>
            </a:r>
          </a:p>
        </p:txBody>
      </p:sp>
    </p:spTree>
    <p:extLst>
      <p:ext uri="{BB962C8B-B14F-4D97-AF65-F5344CB8AC3E}">
        <p14:creationId xmlns:p14="http://schemas.microsoft.com/office/powerpoint/2010/main" val="39281973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lai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587829" y="699121"/>
            <a:ext cx="9588284" cy="493981"/>
          </a:xfrm>
        </p:spPr>
        <p:txBody>
          <a:bodyPr>
            <a:normAutofit/>
          </a:bodyPr>
          <a:lstStyle>
            <a:lvl1pPr>
              <a:defRPr sz="2900" b="1">
                <a:solidFill>
                  <a:srgbClr val="3D393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Heading</a:t>
            </a:r>
            <a:endParaRPr lang="en-AU" dirty="0"/>
          </a:p>
        </p:txBody>
      </p:sp>
      <p:sp>
        <p:nvSpPr>
          <p:cNvPr id="6" name="Text Placeholder 45"/>
          <p:cNvSpPr>
            <a:spLocks noGrp="1"/>
          </p:cNvSpPr>
          <p:nvPr>
            <p:ph type="body" sz="quarter" idx="13" hasCustomPrompt="1"/>
          </p:nvPr>
        </p:nvSpPr>
        <p:spPr>
          <a:xfrm>
            <a:off x="587829" y="1294276"/>
            <a:ext cx="9588284" cy="449716"/>
          </a:xfrm>
        </p:spPr>
        <p:txBody>
          <a:bodyPr anchor="ctr">
            <a:noAutofit/>
          </a:bodyPr>
          <a:lstStyle>
            <a:lvl1pPr marL="0" indent="0">
              <a:buNone/>
              <a:defRPr sz="2700">
                <a:solidFill>
                  <a:srgbClr val="3D393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AU" dirty="0"/>
              <a:t>Sub Title</a:t>
            </a:r>
          </a:p>
        </p:txBody>
      </p:sp>
      <p:sp>
        <p:nvSpPr>
          <p:cNvPr id="7" name="Text Placeholder 47"/>
          <p:cNvSpPr>
            <a:spLocks noGrp="1"/>
          </p:cNvSpPr>
          <p:nvPr>
            <p:ph type="body" sz="quarter" idx="14" hasCustomPrompt="1"/>
          </p:nvPr>
        </p:nvSpPr>
        <p:spPr>
          <a:xfrm>
            <a:off x="587829" y="2327234"/>
            <a:ext cx="10517716" cy="359681"/>
          </a:xfrm>
        </p:spPr>
        <p:txBody>
          <a:bodyPr anchor="ctr">
            <a:noAutofit/>
          </a:bodyPr>
          <a:lstStyle>
            <a:lvl1pPr marL="0" indent="0">
              <a:buNone/>
              <a:defRPr sz="2000" b="1" baseline="0">
                <a:solidFill>
                  <a:srgbClr val="3D393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AU" dirty="0"/>
              <a:t>Sub heading</a:t>
            </a:r>
          </a:p>
        </p:txBody>
      </p:sp>
      <p:sp>
        <p:nvSpPr>
          <p:cNvPr id="8" name="Text Placeholder 49"/>
          <p:cNvSpPr>
            <a:spLocks noGrp="1"/>
          </p:cNvSpPr>
          <p:nvPr>
            <p:ph type="body" sz="quarter" idx="15" hasCustomPrompt="1"/>
          </p:nvPr>
        </p:nvSpPr>
        <p:spPr>
          <a:xfrm>
            <a:off x="587829" y="2692472"/>
            <a:ext cx="10517716" cy="3095510"/>
          </a:xfrm>
        </p:spPr>
        <p:txBody>
          <a:bodyPr>
            <a:normAutofit/>
          </a:bodyPr>
          <a:lstStyle>
            <a:lvl1pPr marL="0" indent="0">
              <a:buNone/>
              <a:defRPr sz="1900">
                <a:solidFill>
                  <a:srgbClr val="3D393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AU" dirty="0"/>
              <a:t>Body</a:t>
            </a:r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587829" y="6510471"/>
            <a:ext cx="445634" cy="246221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algn="l">
              <a:defRPr sz="1000">
                <a:solidFill>
                  <a:srgbClr val="3D393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E342156-855A-4B6E-A71F-7B89E5399B5E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1724767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 co-brand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Picture 8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7542"/>
            <a:ext cx="12188457" cy="6865542"/>
          </a:xfrm>
          <a:prstGeom prst="rect">
            <a:avLst/>
          </a:prstGeom>
        </p:spPr>
      </p:pic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29685" y="3679296"/>
            <a:ext cx="5156200" cy="447675"/>
          </a:xfrm>
        </p:spPr>
        <p:txBody>
          <a:bodyPr anchor="b">
            <a:noAutofit/>
          </a:bodyPr>
          <a:lstStyle>
            <a:lvl1pPr marL="0" indent="0" algn="l">
              <a:buNone/>
              <a:defRPr sz="1400">
                <a:solidFill>
                  <a:srgbClr val="3D393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Subheading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020866" y="5342995"/>
            <a:ext cx="5027084" cy="294882"/>
          </a:xfrm>
        </p:spPr>
        <p:txBody>
          <a:bodyPr>
            <a:normAutofit/>
          </a:bodyPr>
          <a:lstStyle>
            <a:lvl1pPr marL="0" indent="0">
              <a:buNone/>
              <a:defRPr sz="1200" b="1" baseline="0">
                <a:solidFill>
                  <a:srgbClr val="3D393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AU" dirty="0"/>
              <a:t>Presenter Name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1020866" y="5637878"/>
            <a:ext cx="5027084" cy="328773"/>
          </a:xfrm>
        </p:spPr>
        <p:txBody>
          <a:bodyPr>
            <a:normAutofit/>
          </a:bodyPr>
          <a:lstStyle>
            <a:lvl1pPr marL="0" indent="0">
              <a:buNone/>
              <a:defRPr sz="1200" baseline="0">
                <a:solidFill>
                  <a:srgbClr val="3D393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AU" dirty="0"/>
              <a:t>Date</a:t>
            </a:r>
          </a:p>
        </p:txBody>
      </p:sp>
      <p:sp>
        <p:nvSpPr>
          <p:cNvPr id="45" name="Picture Placeholder 85"/>
          <p:cNvSpPr>
            <a:spLocks noGrp="1"/>
          </p:cNvSpPr>
          <p:nvPr>
            <p:ph type="pic" sz="quarter" idx="13" hasCustomPrompt="1"/>
          </p:nvPr>
        </p:nvSpPr>
        <p:spPr>
          <a:xfrm>
            <a:off x="9304682" y="2654567"/>
            <a:ext cx="2187262" cy="537969"/>
          </a:xfrm>
        </p:spPr>
        <p:txBody>
          <a:bodyPr>
            <a:normAutofit/>
          </a:bodyPr>
          <a:lstStyle>
            <a:lvl1pPr marL="0" indent="0">
              <a:buNone/>
              <a:defRPr sz="900">
                <a:solidFill>
                  <a:srgbClr val="3D393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AU" dirty="0"/>
              <a:t>Drag co-branded logo to placeholder or click icon to add</a:t>
            </a:r>
          </a:p>
        </p:txBody>
      </p:sp>
      <p:grpSp>
        <p:nvGrpSpPr>
          <p:cNvPr id="46" name="Group 45"/>
          <p:cNvGrpSpPr/>
          <p:nvPr/>
        </p:nvGrpSpPr>
        <p:grpSpPr>
          <a:xfrm>
            <a:off x="0" y="5670016"/>
            <a:ext cx="12192000" cy="6875463"/>
            <a:chOff x="0" y="-9525"/>
            <a:chExt cx="12192000" cy="6875463"/>
          </a:xfrm>
        </p:grpSpPr>
        <p:sp>
          <p:nvSpPr>
            <p:cNvPr id="47" name="AutoShape 3"/>
            <p:cNvSpPr>
              <a:spLocks noChangeAspect="1" noChangeArrowheads="1" noTextEdit="1"/>
            </p:cNvSpPr>
            <p:nvPr/>
          </p:nvSpPr>
          <p:spPr bwMode="auto">
            <a:xfrm>
              <a:off x="0" y="-9525"/>
              <a:ext cx="12192000" cy="6875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50" name="Group 49"/>
            <p:cNvGrpSpPr/>
            <p:nvPr/>
          </p:nvGrpSpPr>
          <p:grpSpPr>
            <a:xfrm>
              <a:off x="10421938" y="355600"/>
              <a:ext cx="1409700" cy="498475"/>
              <a:chOff x="10421938" y="355600"/>
              <a:chExt cx="1409700" cy="498475"/>
            </a:xfrm>
          </p:grpSpPr>
          <p:sp>
            <p:nvSpPr>
              <p:cNvPr id="51" name="Freeform 7"/>
              <p:cNvSpPr>
                <a:spLocks/>
              </p:cNvSpPr>
              <p:nvPr/>
            </p:nvSpPr>
            <p:spPr bwMode="auto">
              <a:xfrm>
                <a:off x="10421938" y="358775"/>
                <a:ext cx="296863" cy="381000"/>
              </a:xfrm>
              <a:custGeom>
                <a:avLst/>
                <a:gdLst>
                  <a:gd name="T0" fmla="*/ 70 w 70"/>
                  <a:gd name="T1" fmla="*/ 0 h 90"/>
                  <a:gd name="T2" fmla="*/ 70 w 70"/>
                  <a:gd name="T3" fmla="*/ 40 h 90"/>
                  <a:gd name="T4" fmla="*/ 35 w 70"/>
                  <a:gd name="T5" fmla="*/ 90 h 90"/>
                  <a:gd name="T6" fmla="*/ 0 w 70"/>
                  <a:gd name="T7" fmla="*/ 40 h 90"/>
                  <a:gd name="T8" fmla="*/ 0 w 70"/>
                  <a:gd name="T9" fmla="*/ 0 h 90"/>
                  <a:gd name="T10" fmla="*/ 70 w 70"/>
                  <a:gd name="T11" fmla="*/ 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0" h="90">
                    <a:moveTo>
                      <a:pt x="70" y="0"/>
                    </a:moveTo>
                    <a:cubicBezTo>
                      <a:pt x="70" y="40"/>
                      <a:pt x="70" y="40"/>
                      <a:pt x="70" y="40"/>
                    </a:cubicBezTo>
                    <a:cubicBezTo>
                      <a:pt x="70" y="60"/>
                      <a:pt x="57" y="82"/>
                      <a:pt x="35" y="90"/>
                    </a:cubicBezTo>
                    <a:cubicBezTo>
                      <a:pt x="13" y="82"/>
                      <a:pt x="0" y="60"/>
                      <a:pt x="0" y="4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70" y="0"/>
                      <a:pt x="70" y="0"/>
                      <a:pt x="70" y="0"/>
                    </a:cubicBezTo>
                    <a:close/>
                  </a:path>
                </a:pathLst>
              </a:custGeom>
              <a:solidFill>
                <a:srgbClr val="F212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2" name="Freeform 8"/>
              <p:cNvSpPr>
                <a:spLocks/>
              </p:cNvSpPr>
              <p:nvPr/>
            </p:nvSpPr>
            <p:spPr bwMode="auto">
              <a:xfrm>
                <a:off x="10477500" y="406400"/>
                <a:ext cx="185738" cy="244475"/>
              </a:xfrm>
              <a:custGeom>
                <a:avLst/>
                <a:gdLst>
                  <a:gd name="T0" fmla="*/ 0 w 117"/>
                  <a:gd name="T1" fmla="*/ 77 h 154"/>
                  <a:gd name="T2" fmla="*/ 59 w 117"/>
                  <a:gd name="T3" fmla="*/ 0 h 154"/>
                  <a:gd name="T4" fmla="*/ 117 w 117"/>
                  <a:gd name="T5" fmla="*/ 77 h 154"/>
                  <a:gd name="T6" fmla="*/ 59 w 117"/>
                  <a:gd name="T7" fmla="*/ 154 h 154"/>
                  <a:gd name="T8" fmla="*/ 0 w 117"/>
                  <a:gd name="T9" fmla="*/ 77 h 154"/>
                  <a:gd name="T10" fmla="*/ 0 w 117"/>
                  <a:gd name="T11" fmla="*/ 77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7" h="154">
                    <a:moveTo>
                      <a:pt x="0" y="77"/>
                    </a:moveTo>
                    <a:lnTo>
                      <a:pt x="59" y="0"/>
                    </a:lnTo>
                    <a:lnTo>
                      <a:pt x="117" y="77"/>
                    </a:lnTo>
                    <a:lnTo>
                      <a:pt x="59" y="154"/>
                    </a:lnTo>
                    <a:lnTo>
                      <a:pt x="0" y="77"/>
                    </a:lnTo>
                    <a:lnTo>
                      <a:pt x="0" y="7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3" name="Freeform 9"/>
              <p:cNvSpPr>
                <a:spLocks/>
              </p:cNvSpPr>
              <p:nvPr/>
            </p:nvSpPr>
            <p:spPr bwMode="auto">
              <a:xfrm>
                <a:off x="10502900" y="457200"/>
                <a:ext cx="134938" cy="160338"/>
              </a:xfrm>
              <a:custGeom>
                <a:avLst/>
                <a:gdLst>
                  <a:gd name="T0" fmla="*/ 14 w 32"/>
                  <a:gd name="T1" fmla="*/ 21 h 38"/>
                  <a:gd name="T2" fmla="*/ 16 w 32"/>
                  <a:gd name="T3" fmla="*/ 38 h 38"/>
                  <a:gd name="T4" fmla="*/ 16 w 32"/>
                  <a:gd name="T5" fmla="*/ 38 h 38"/>
                  <a:gd name="T6" fmla="*/ 16 w 32"/>
                  <a:gd name="T7" fmla="*/ 38 h 38"/>
                  <a:gd name="T8" fmla="*/ 18 w 32"/>
                  <a:gd name="T9" fmla="*/ 21 h 38"/>
                  <a:gd name="T10" fmla="*/ 18 w 32"/>
                  <a:gd name="T11" fmla="*/ 19 h 38"/>
                  <a:gd name="T12" fmla="*/ 25 w 32"/>
                  <a:gd name="T13" fmla="*/ 19 h 38"/>
                  <a:gd name="T14" fmla="*/ 25 w 32"/>
                  <a:gd name="T15" fmla="*/ 20 h 38"/>
                  <a:gd name="T16" fmla="*/ 27 w 32"/>
                  <a:gd name="T17" fmla="*/ 22 h 38"/>
                  <a:gd name="T18" fmla="*/ 29 w 32"/>
                  <a:gd name="T19" fmla="*/ 20 h 38"/>
                  <a:gd name="T20" fmla="*/ 29 w 32"/>
                  <a:gd name="T21" fmla="*/ 19 h 38"/>
                  <a:gd name="T22" fmla="*/ 29 w 32"/>
                  <a:gd name="T23" fmla="*/ 19 h 38"/>
                  <a:gd name="T24" fmla="*/ 32 w 32"/>
                  <a:gd name="T25" fmla="*/ 17 h 38"/>
                  <a:gd name="T26" fmla="*/ 29 w 32"/>
                  <a:gd name="T27" fmla="*/ 15 h 38"/>
                  <a:gd name="T28" fmla="*/ 29 w 32"/>
                  <a:gd name="T29" fmla="*/ 15 h 38"/>
                  <a:gd name="T30" fmla="*/ 29 w 32"/>
                  <a:gd name="T31" fmla="*/ 14 h 38"/>
                  <a:gd name="T32" fmla="*/ 27 w 32"/>
                  <a:gd name="T33" fmla="*/ 12 h 38"/>
                  <a:gd name="T34" fmla="*/ 25 w 32"/>
                  <a:gd name="T35" fmla="*/ 14 h 38"/>
                  <a:gd name="T36" fmla="*/ 25 w 32"/>
                  <a:gd name="T37" fmla="*/ 15 h 38"/>
                  <a:gd name="T38" fmla="*/ 18 w 32"/>
                  <a:gd name="T39" fmla="*/ 15 h 38"/>
                  <a:gd name="T40" fmla="*/ 18 w 32"/>
                  <a:gd name="T41" fmla="*/ 7 h 38"/>
                  <a:gd name="T42" fmla="*/ 19 w 32"/>
                  <a:gd name="T43" fmla="*/ 7 h 38"/>
                  <a:gd name="T44" fmla="*/ 21 w 32"/>
                  <a:gd name="T45" fmla="*/ 5 h 38"/>
                  <a:gd name="T46" fmla="*/ 19 w 32"/>
                  <a:gd name="T47" fmla="*/ 3 h 38"/>
                  <a:gd name="T48" fmla="*/ 18 w 32"/>
                  <a:gd name="T49" fmla="*/ 3 h 38"/>
                  <a:gd name="T50" fmla="*/ 18 w 32"/>
                  <a:gd name="T51" fmla="*/ 3 h 38"/>
                  <a:gd name="T52" fmla="*/ 16 w 32"/>
                  <a:gd name="T53" fmla="*/ 0 h 38"/>
                  <a:gd name="T54" fmla="*/ 14 w 32"/>
                  <a:gd name="T55" fmla="*/ 3 h 38"/>
                  <a:gd name="T56" fmla="*/ 14 w 32"/>
                  <a:gd name="T57" fmla="*/ 3 h 38"/>
                  <a:gd name="T58" fmla="*/ 14 w 32"/>
                  <a:gd name="T59" fmla="*/ 3 h 38"/>
                  <a:gd name="T60" fmla="*/ 11 w 32"/>
                  <a:gd name="T61" fmla="*/ 5 h 38"/>
                  <a:gd name="T62" fmla="*/ 14 w 32"/>
                  <a:gd name="T63" fmla="*/ 7 h 38"/>
                  <a:gd name="T64" fmla="*/ 14 w 32"/>
                  <a:gd name="T65" fmla="*/ 7 h 38"/>
                  <a:gd name="T66" fmla="*/ 14 w 32"/>
                  <a:gd name="T67" fmla="*/ 15 h 38"/>
                  <a:gd name="T68" fmla="*/ 14 w 32"/>
                  <a:gd name="T69" fmla="*/ 15 h 38"/>
                  <a:gd name="T70" fmla="*/ 7 w 32"/>
                  <a:gd name="T71" fmla="*/ 15 h 38"/>
                  <a:gd name="T72" fmla="*/ 7 w 32"/>
                  <a:gd name="T73" fmla="*/ 14 h 38"/>
                  <a:gd name="T74" fmla="*/ 5 w 32"/>
                  <a:gd name="T75" fmla="*/ 12 h 38"/>
                  <a:gd name="T76" fmla="*/ 3 w 32"/>
                  <a:gd name="T77" fmla="*/ 14 h 38"/>
                  <a:gd name="T78" fmla="*/ 3 w 32"/>
                  <a:gd name="T79" fmla="*/ 15 h 38"/>
                  <a:gd name="T80" fmla="*/ 3 w 32"/>
                  <a:gd name="T81" fmla="*/ 15 h 38"/>
                  <a:gd name="T82" fmla="*/ 0 w 32"/>
                  <a:gd name="T83" fmla="*/ 17 h 38"/>
                  <a:gd name="T84" fmla="*/ 3 w 32"/>
                  <a:gd name="T85" fmla="*/ 19 h 38"/>
                  <a:gd name="T86" fmla="*/ 3 w 32"/>
                  <a:gd name="T87" fmla="*/ 19 h 38"/>
                  <a:gd name="T88" fmla="*/ 3 w 32"/>
                  <a:gd name="T89" fmla="*/ 20 h 38"/>
                  <a:gd name="T90" fmla="*/ 5 w 32"/>
                  <a:gd name="T91" fmla="*/ 22 h 38"/>
                  <a:gd name="T92" fmla="*/ 7 w 32"/>
                  <a:gd name="T93" fmla="*/ 20 h 38"/>
                  <a:gd name="T94" fmla="*/ 7 w 32"/>
                  <a:gd name="T95" fmla="*/ 19 h 38"/>
                  <a:gd name="T96" fmla="*/ 14 w 32"/>
                  <a:gd name="T97" fmla="*/ 19 h 38"/>
                  <a:gd name="T98" fmla="*/ 14 w 32"/>
                  <a:gd name="T99" fmla="*/ 21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32" h="38">
                    <a:moveTo>
                      <a:pt x="14" y="21"/>
                    </a:moveTo>
                    <a:cubicBezTo>
                      <a:pt x="14" y="28"/>
                      <a:pt x="16" y="37"/>
                      <a:pt x="16" y="38"/>
                    </a:cubicBezTo>
                    <a:cubicBezTo>
                      <a:pt x="16" y="38"/>
                      <a:pt x="16" y="38"/>
                      <a:pt x="16" y="38"/>
                    </a:cubicBezTo>
                    <a:cubicBezTo>
                      <a:pt x="16" y="38"/>
                      <a:pt x="16" y="38"/>
                      <a:pt x="16" y="38"/>
                    </a:cubicBezTo>
                    <a:cubicBezTo>
                      <a:pt x="16" y="37"/>
                      <a:pt x="18" y="28"/>
                      <a:pt x="18" y="21"/>
                    </a:cubicBezTo>
                    <a:cubicBezTo>
                      <a:pt x="18" y="19"/>
                      <a:pt x="18" y="19"/>
                      <a:pt x="18" y="19"/>
                    </a:cubicBezTo>
                    <a:cubicBezTo>
                      <a:pt x="25" y="19"/>
                      <a:pt x="25" y="19"/>
                      <a:pt x="25" y="19"/>
                    </a:cubicBezTo>
                    <a:cubicBezTo>
                      <a:pt x="25" y="20"/>
                      <a:pt x="25" y="20"/>
                      <a:pt x="25" y="20"/>
                    </a:cubicBezTo>
                    <a:cubicBezTo>
                      <a:pt x="25" y="21"/>
                      <a:pt x="26" y="22"/>
                      <a:pt x="27" y="22"/>
                    </a:cubicBezTo>
                    <a:cubicBezTo>
                      <a:pt x="28" y="22"/>
                      <a:pt x="29" y="21"/>
                      <a:pt x="29" y="20"/>
                    </a:cubicBezTo>
                    <a:cubicBezTo>
                      <a:pt x="29" y="19"/>
                      <a:pt x="29" y="19"/>
                      <a:pt x="29" y="19"/>
                    </a:cubicBezTo>
                    <a:cubicBezTo>
                      <a:pt x="29" y="19"/>
                      <a:pt x="29" y="19"/>
                      <a:pt x="29" y="19"/>
                    </a:cubicBezTo>
                    <a:cubicBezTo>
                      <a:pt x="30" y="19"/>
                      <a:pt x="32" y="18"/>
                      <a:pt x="32" y="17"/>
                    </a:cubicBezTo>
                    <a:cubicBezTo>
                      <a:pt x="32" y="16"/>
                      <a:pt x="30" y="15"/>
                      <a:pt x="29" y="15"/>
                    </a:cubicBezTo>
                    <a:cubicBezTo>
                      <a:pt x="29" y="15"/>
                      <a:pt x="29" y="15"/>
                      <a:pt x="29" y="15"/>
                    </a:cubicBezTo>
                    <a:cubicBezTo>
                      <a:pt x="29" y="14"/>
                      <a:pt x="29" y="14"/>
                      <a:pt x="29" y="14"/>
                    </a:cubicBezTo>
                    <a:cubicBezTo>
                      <a:pt x="29" y="13"/>
                      <a:pt x="28" y="12"/>
                      <a:pt x="27" y="12"/>
                    </a:cubicBezTo>
                    <a:cubicBezTo>
                      <a:pt x="26" y="12"/>
                      <a:pt x="25" y="13"/>
                      <a:pt x="25" y="14"/>
                    </a:cubicBezTo>
                    <a:cubicBezTo>
                      <a:pt x="25" y="15"/>
                      <a:pt x="25" y="15"/>
                      <a:pt x="25" y="15"/>
                    </a:cubicBezTo>
                    <a:cubicBezTo>
                      <a:pt x="18" y="15"/>
                      <a:pt x="18" y="15"/>
                      <a:pt x="18" y="15"/>
                    </a:cubicBezTo>
                    <a:cubicBezTo>
                      <a:pt x="18" y="7"/>
                      <a:pt x="18" y="7"/>
                      <a:pt x="18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20" y="7"/>
                      <a:pt x="21" y="6"/>
                      <a:pt x="21" y="5"/>
                    </a:cubicBezTo>
                    <a:cubicBezTo>
                      <a:pt x="21" y="4"/>
                      <a:pt x="20" y="3"/>
                      <a:pt x="19" y="3"/>
                    </a:cubicBezTo>
                    <a:cubicBezTo>
                      <a:pt x="18" y="3"/>
                      <a:pt x="18" y="3"/>
                      <a:pt x="18" y="3"/>
                    </a:cubicBezTo>
                    <a:cubicBezTo>
                      <a:pt x="18" y="3"/>
                      <a:pt x="18" y="3"/>
                      <a:pt x="18" y="3"/>
                    </a:cubicBezTo>
                    <a:cubicBezTo>
                      <a:pt x="18" y="2"/>
                      <a:pt x="17" y="0"/>
                      <a:pt x="16" y="0"/>
                    </a:cubicBezTo>
                    <a:cubicBezTo>
                      <a:pt x="15" y="0"/>
                      <a:pt x="14" y="2"/>
                      <a:pt x="14" y="3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2" y="3"/>
                      <a:pt x="11" y="4"/>
                      <a:pt x="11" y="5"/>
                    </a:cubicBezTo>
                    <a:cubicBezTo>
                      <a:pt x="11" y="6"/>
                      <a:pt x="12" y="7"/>
                      <a:pt x="14" y="7"/>
                    </a:cubicBezTo>
                    <a:cubicBezTo>
                      <a:pt x="14" y="7"/>
                      <a:pt x="14" y="7"/>
                      <a:pt x="14" y="7"/>
                    </a:cubicBezTo>
                    <a:cubicBezTo>
                      <a:pt x="14" y="15"/>
                      <a:pt x="14" y="15"/>
                      <a:pt x="14" y="15"/>
                    </a:cubicBezTo>
                    <a:cubicBezTo>
                      <a:pt x="14" y="15"/>
                      <a:pt x="14" y="15"/>
                      <a:pt x="14" y="15"/>
                    </a:cubicBezTo>
                    <a:cubicBezTo>
                      <a:pt x="7" y="15"/>
                      <a:pt x="7" y="15"/>
                      <a:pt x="7" y="15"/>
                    </a:cubicBezTo>
                    <a:cubicBezTo>
                      <a:pt x="7" y="14"/>
                      <a:pt x="7" y="14"/>
                      <a:pt x="7" y="14"/>
                    </a:cubicBezTo>
                    <a:cubicBezTo>
                      <a:pt x="7" y="13"/>
                      <a:pt x="7" y="12"/>
                      <a:pt x="5" y="12"/>
                    </a:cubicBezTo>
                    <a:cubicBezTo>
                      <a:pt x="4" y="12"/>
                      <a:pt x="3" y="13"/>
                      <a:pt x="3" y="14"/>
                    </a:cubicBezTo>
                    <a:cubicBezTo>
                      <a:pt x="3" y="15"/>
                      <a:pt x="3" y="15"/>
                      <a:pt x="3" y="15"/>
                    </a:cubicBezTo>
                    <a:cubicBezTo>
                      <a:pt x="3" y="15"/>
                      <a:pt x="3" y="15"/>
                      <a:pt x="3" y="15"/>
                    </a:cubicBezTo>
                    <a:cubicBezTo>
                      <a:pt x="2" y="15"/>
                      <a:pt x="0" y="16"/>
                      <a:pt x="0" y="17"/>
                    </a:cubicBezTo>
                    <a:cubicBezTo>
                      <a:pt x="0" y="18"/>
                      <a:pt x="2" y="19"/>
                      <a:pt x="3" y="19"/>
                    </a:cubicBezTo>
                    <a:cubicBezTo>
                      <a:pt x="3" y="19"/>
                      <a:pt x="3" y="19"/>
                      <a:pt x="3" y="19"/>
                    </a:cubicBezTo>
                    <a:cubicBezTo>
                      <a:pt x="3" y="20"/>
                      <a:pt x="3" y="20"/>
                      <a:pt x="3" y="20"/>
                    </a:cubicBezTo>
                    <a:cubicBezTo>
                      <a:pt x="3" y="21"/>
                      <a:pt x="4" y="22"/>
                      <a:pt x="5" y="22"/>
                    </a:cubicBezTo>
                    <a:cubicBezTo>
                      <a:pt x="7" y="22"/>
                      <a:pt x="7" y="21"/>
                      <a:pt x="7" y="20"/>
                    </a:cubicBezTo>
                    <a:cubicBezTo>
                      <a:pt x="7" y="19"/>
                      <a:pt x="7" y="19"/>
                      <a:pt x="7" y="19"/>
                    </a:cubicBezTo>
                    <a:cubicBezTo>
                      <a:pt x="14" y="19"/>
                      <a:pt x="14" y="19"/>
                      <a:pt x="14" y="19"/>
                    </a:cubicBezTo>
                    <a:cubicBezTo>
                      <a:pt x="14" y="21"/>
                      <a:pt x="14" y="21"/>
                      <a:pt x="14" y="21"/>
                    </a:cubicBezTo>
                    <a:close/>
                  </a:path>
                </a:pathLst>
              </a:custGeom>
              <a:solidFill>
                <a:srgbClr val="F212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" name="Freeform 10"/>
              <p:cNvSpPr>
                <a:spLocks noEditPoints="1"/>
              </p:cNvSpPr>
              <p:nvPr/>
            </p:nvSpPr>
            <p:spPr bwMode="auto">
              <a:xfrm>
                <a:off x="10421938" y="800100"/>
                <a:ext cx="55563" cy="53975"/>
              </a:xfrm>
              <a:custGeom>
                <a:avLst/>
                <a:gdLst>
                  <a:gd name="T0" fmla="*/ 22 w 35"/>
                  <a:gd name="T1" fmla="*/ 0 h 34"/>
                  <a:gd name="T2" fmla="*/ 16 w 35"/>
                  <a:gd name="T3" fmla="*/ 0 h 34"/>
                  <a:gd name="T4" fmla="*/ 0 w 35"/>
                  <a:gd name="T5" fmla="*/ 34 h 34"/>
                  <a:gd name="T6" fmla="*/ 6 w 35"/>
                  <a:gd name="T7" fmla="*/ 34 h 34"/>
                  <a:gd name="T8" fmla="*/ 8 w 35"/>
                  <a:gd name="T9" fmla="*/ 26 h 34"/>
                  <a:gd name="T10" fmla="*/ 27 w 35"/>
                  <a:gd name="T11" fmla="*/ 26 h 34"/>
                  <a:gd name="T12" fmla="*/ 30 w 35"/>
                  <a:gd name="T13" fmla="*/ 34 h 34"/>
                  <a:gd name="T14" fmla="*/ 35 w 35"/>
                  <a:gd name="T15" fmla="*/ 34 h 34"/>
                  <a:gd name="T16" fmla="*/ 22 w 35"/>
                  <a:gd name="T17" fmla="*/ 0 h 34"/>
                  <a:gd name="T18" fmla="*/ 22 w 35"/>
                  <a:gd name="T19" fmla="*/ 0 h 34"/>
                  <a:gd name="T20" fmla="*/ 22 w 35"/>
                  <a:gd name="T21" fmla="*/ 0 h 34"/>
                  <a:gd name="T22" fmla="*/ 24 w 35"/>
                  <a:gd name="T23" fmla="*/ 21 h 34"/>
                  <a:gd name="T24" fmla="*/ 11 w 35"/>
                  <a:gd name="T25" fmla="*/ 21 h 34"/>
                  <a:gd name="T26" fmla="*/ 19 w 35"/>
                  <a:gd name="T27" fmla="*/ 5 h 34"/>
                  <a:gd name="T28" fmla="*/ 24 w 35"/>
                  <a:gd name="T29" fmla="*/ 21 h 34"/>
                  <a:gd name="T30" fmla="*/ 24 w 35"/>
                  <a:gd name="T31" fmla="*/ 21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5" h="34">
                    <a:moveTo>
                      <a:pt x="22" y="0"/>
                    </a:moveTo>
                    <a:lnTo>
                      <a:pt x="16" y="0"/>
                    </a:lnTo>
                    <a:lnTo>
                      <a:pt x="0" y="34"/>
                    </a:lnTo>
                    <a:lnTo>
                      <a:pt x="6" y="34"/>
                    </a:lnTo>
                    <a:lnTo>
                      <a:pt x="8" y="26"/>
                    </a:lnTo>
                    <a:lnTo>
                      <a:pt x="27" y="26"/>
                    </a:lnTo>
                    <a:lnTo>
                      <a:pt x="30" y="34"/>
                    </a:lnTo>
                    <a:lnTo>
                      <a:pt x="35" y="34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  <a:moveTo>
                      <a:pt x="24" y="21"/>
                    </a:moveTo>
                    <a:lnTo>
                      <a:pt x="11" y="21"/>
                    </a:lnTo>
                    <a:lnTo>
                      <a:pt x="19" y="5"/>
                    </a:lnTo>
                    <a:lnTo>
                      <a:pt x="24" y="21"/>
                    </a:lnTo>
                    <a:lnTo>
                      <a:pt x="24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5" name="Freeform 11"/>
              <p:cNvSpPr>
                <a:spLocks/>
              </p:cNvSpPr>
              <p:nvPr/>
            </p:nvSpPr>
            <p:spPr bwMode="auto">
              <a:xfrm>
                <a:off x="10482263" y="800100"/>
                <a:ext cx="41275" cy="53975"/>
              </a:xfrm>
              <a:custGeom>
                <a:avLst/>
                <a:gdLst>
                  <a:gd name="T0" fmla="*/ 8 w 10"/>
                  <a:gd name="T1" fmla="*/ 8 h 13"/>
                  <a:gd name="T2" fmla="*/ 5 w 10"/>
                  <a:gd name="T3" fmla="*/ 11 h 13"/>
                  <a:gd name="T4" fmla="*/ 2 w 10"/>
                  <a:gd name="T5" fmla="*/ 8 h 13"/>
                  <a:gd name="T6" fmla="*/ 2 w 10"/>
                  <a:gd name="T7" fmla="*/ 0 h 13"/>
                  <a:gd name="T8" fmla="*/ 0 w 10"/>
                  <a:gd name="T9" fmla="*/ 0 h 13"/>
                  <a:gd name="T10" fmla="*/ 0 w 10"/>
                  <a:gd name="T11" fmla="*/ 8 h 13"/>
                  <a:gd name="T12" fmla="*/ 5 w 10"/>
                  <a:gd name="T13" fmla="*/ 13 h 13"/>
                  <a:gd name="T14" fmla="*/ 10 w 10"/>
                  <a:gd name="T15" fmla="*/ 8 h 13"/>
                  <a:gd name="T16" fmla="*/ 10 w 10"/>
                  <a:gd name="T17" fmla="*/ 0 h 13"/>
                  <a:gd name="T18" fmla="*/ 8 w 10"/>
                  <a:gd name="T19" fmla="*/ 0 h 13"/>
                  <a:gd name="T20" fmla="*/ 8 w 10"/>
                  <a:gd name="T21" fmla="*/ 8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" h="13">
                    <a:moveTo>
                      <a:pt x="8" y="8"/>
                    </a:moveTo>
                    <a:cubicBezTo>
                      <a:pt x="8" y="10"/>
                      <a:pt x="7" y="11"/>
                      <a:pt x="5" y="11"/>
                    </a:cubicBezTo>
                    <a:cubicBezTo>
                      <a:pt x="4" y="11"/>
                      <a:pt x="2" y="10"/>
                      <a:pt x="2" y="8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11"/>
                      <a:pt x="3" y="13"/>
                      <a:pt x="5" y="13"/>
                    </a:cubicBezTo>
                    <a:cubicBezTo>
                      <a:pt x="8" y="13"/>
                      <a:pt x="10" y="11"/>
                      <a:pt x="10" y="8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8"/>
                      <a:pt x="8" y="8"/>
                      <a:pt x="8" y="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6" name="Freeform 12"/>
              <p:cNvSpPr>
                <a:spLocks/>
              </p:cNvSpPr>
              <p:nvPr/>
            </p:nvSpPr>
            <p:spPr bwMode="auto">
              <a:xfrm>
                <a:off x="10536238" y="800100"/>
                <a:ext cx="42863" cy="53975"/>
              </a:xfrm>
              <a:custGeom>
                <a:avLst/>
                <a:gdLst>
                  <a:gd name="T0" fmla="*/ 5 w 10"/>
                  <a:gd name="T1" fmla="*/ 5 h 13"/>
                  <a:gd name="T2" fmla="*/ 2 w 10"/>
                  <a:gd name="T3" fmla="*/ 3 h 13"/>
                  <a:gd name="T4" fmla="*/ 5 w 10"/>
                  <a:gd name="T5" fmla="*/ 2 h 13"/>
                  <a:gd name="T6" fmla="*/ 8 w 10"/>
                  <a:gd name="T7" fmla="*/ 3 h 13"/>
                  <a:gd name="T8" fmla="*/ 8 w 10"/>
                  <a:gd name="T9" fmla="*/ 3 h 13"/>
                  <a:gd name="T10" fmla="*/ 10 w 10"/>
                  <a:gd name="T11" fmla="*/ 2 h 13"/>
                  <a:gd name="T12" fmla="*/ 10 w 10"/>
                  <a:gd name="T13" fmla="*/ 2 h 13"/>
                  <a:gd name="T14" fmla="*/ 5 w 10"/>
                  <a:gd name="T15" fmla="*/ 0 h 13"/>
                  <a:gd name="T16" fmla="*/ 1 w 10"/>
                  <a:gd name="T17" fmla="*/ 1 h 13"/>
                  <a:gd name="T18" fmla="*/ 0 w 10"/>
                  <a:gd name="T19" fmla="*/ 3 h 13"/>
                  <a:gd name="T20" fmla="*/ 5 w 10"/>
                  <a:gd name="T21" fmla="*/ 7 h 13"/>
                  <a:gd name="T22" fmla="*/ 8 w 10"/>
                  <a:gd name="T23" fmla="*/ 9 h 13"/>
                  <a:gd name="T24" fmla="*/ 5 w 10"/>
                  <a:gd name="T25" fmla="*/ 11 h 13"/>
                  <a:gd name="T26" fmla="*/ 1 w 10"/>
                  <a:gd name="T27" fmla="*/ 9 h 13"/>
                  <a:gd name="T28" fmla="*/ 1 w 10"/>
                  <a:gd name="T29" fmla="*/ 9 h 13"/>
                  <a:gd name="T30" fmla="*/ 0 w 10"/>
                  <a:gd name="T31" fmla="*/ 10 h 13"/>
                  <a:gd name="T32" fmla="*/ 0 w 10"/>
                  <a:gd name="T33" fmla="*/ 10 h 13"/>
                  <a:gd name="T34" fmla="*/ 5 w 10"/>
                  <a:gd name="T35" fmla="*/ 13 h 13"/>
                  <a:gd name="T36" fmla="*/ 10 w 10"/>
                  <a:gd name="T37" fmla="*/ 9 h 13"/>
                  <a:gd name="T38" fmla="*/ 5 w 10"/>
                  <a:gd name="T39" fmla="*/ 5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0" h="13">
                    <a:moveTo>
                      <a:pt x="5" y="5"/>
                    </a:moveTo>
                    <a:cubicBezTo>
                      <a:pt x="3" y="5"/>
                      <a:pt x="2" y="5"/>
                      <a:pt x="2" y="3"/>
                    </a:cubicBezTo>
                    <a:cubicBezTo>
                      <a:pt x="2" y="2"/>
                      <a:pt x="4" y="2"/>
                      <a:pt x="5" y="2"/>
                    </a:cubicBezTo>
                    <a:cubicBezTo>
                      <a:pt x="6" y="2"/>
                      <a:pt x="8" y="2"/>
                      <a:pt x="8" y="3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9" y="1"/>
                      <a:pt x="7" y="0"/>
                      <a:pt x="5" y="0"/>
                    </a:cubicBezTo>
                    <a:cubicBezTo>
                      <a:pt x="4" y="0"/>
                      <a:pt x="2" y="0"/>
                      <a:pt x="1" y="1"/>
                    </a:cubicBezTo>
                    <a:cubicBezTo>
                      <a:pt x="0" y="2"/>
                      <a:pt x="0" y="3"/>
                      <a:pt x="0" y="3"/>
                    </a:cubicBezTo>
                    <a:cubicBezTo>
                      <a:pt x="0" y="6"/>
                      <a:pt x="3" y="7"/>
                      <a:pt x="5" y="7"/>
                    </a:cubicBezTo>
                    <a:cubicBezTo>
                      <a:pt x="7" y="7"/>
                      <a:pt x="8" y="8"/>
                      <a:pt x="8" y="9"/>
                    </a:cubicBezTo>
                    <a:cubicBezTo>
                      <a:pt x="8" y="11"/>
                      <a:pt x="6" y="11"/>
                      <a:pt x="5" y="11"/>
                    </a:cubicBezTo>
                    <a:cubicBezTo>
                      <a:pt x="4" y="11"/>
                      <a:pt x="2" y="11"/>
                      <a:pt x="1" y="9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1" y="12"/>
                      <a:pt x="3" y="13"/>
                      <a:pt x="5" y="13"/>
                    </a:cubicBezTo>
                    <a:cubicBezTo>
                      <a:pt x="8" y="13"/>
                      <a:pt x="10" y="12"/>
                      <a:pt x="10" y="9"/>
                    </a:cubicBezTo>
                    <a:cubicBezTo>
                      <a:pt x="10" y="6"/>
                      <a:pt x="8" y="6"/>
                      <a:pt x="5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7" name="Freeform 13"/>
              <p:cNvSpPr>
                <a:spLocks/>
              </p:cNvSpPr>
              <p:nvPr/>
            </p:nvSpPr>
            <p:spPr bwMode="auto">
              <a:xfrm>
                <a:off x="10583863" y="800100"/>
                <a:ext cx="41275" cy="53975"/>
              </a:xfrm>
              <a:custGeom>
                <a:avLst/>
                <a:gdLst>
                  <a:gd name="T0" fmla="*/ 0 w 26"/>
                  <a:gd name="T1" fmla="*/ 5 h 34"/>
                  <a:gd name="T2" fmla="*/ 10 w 26"/>
                  <a:gd name="T3" fmla="*/ 5 h 34"/>
                  <a:gd name="T4" fmla="*/ 10 w 26"/>
                  <a:gd name="T5" fmla="*/ 34 h 34"/>
                  <a:gd name="T6" fmla="*/ 16 w 26"/>
                  <a:gd name="T7" fmla="*/ 34 h 34"/>
                  <a:gd name="T8" fmla="*/ 16 w 26"/>
                  <a:gd name="T9" fmla="*/ 5 h 34"/>
                  <a:gd name="T10" fmla="*/ 26 w 26"/>
                  <a:gd name="T11" fmla="*/ 5 h 34"/>
                  <a:gd name="T12" fmla="*/ 26 w 26"/>
                  <a:gd name="T13" fmla="*/ 0 h 34"/>
                  <a:gd name="T14" fmla="*/ 0 w 26"/>
                  <a:gd name="T15" fmla="*/ 0 h 34"/>
                  <a:gd name="T16" fmla="*/ 0 w 26"/>
                  <a:gd name="T17" fmla="*/ 5 h 34"/>
                  <a:gd name="T18" fmla="*/ 0 w 26"/>
                  <a:gd name="T19" fmla="*/ 5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6" h="34">
                    <a:moveTo>
                      <a:pt x="0" y="5"/>
                    </a:moveTo>
                    <a:lnTo>
                      <a:pt x="10" y="5"/>
                    </a:lnTo>
                    <a:lnTo>
                      <a:pt x="10" y="34"/>
                    </a:lnTo>
                    <a:lnTo>
                      <a:pt x="16" y="34"/>
                    </a:lnTo>
                    <a:lnTo>
                      <a:pt x="16" y="5"/>
                    </a:lnTo>
                    <a:lnTo>
                      <a:pt x="26" y="5"/>
                    </a:lnTo>
                    <a:lnTo>
                      <a:pt x="26" y="0"/>
                    </a:lnTo>
                    <a:lnTo>
                      <a:pt x="0" y="0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8" name="Freeform 14"/>
              <p:cNvSpPr>
                <a:spLocks noEditPoints="1"/>
              </p:cNvSpPr>
              <p:nvPr/>
            </p:nvSpPr>
            <p:spPr bwMode="auto">
              <a:xfrm>
                <a:off x="10634663" y="800100"/>
                <a:ext cx="46038" cy="53975"/>
              </a:xfrm>
              <a:custGeom>
                <a:avLst/>
                <a:gdLst>
                  <a:gd name="T0" fmla="*/ 10 w 11"/>
                  <a:gd name="T1" fmla="*/ 4 h 13"/>
                  <a:gd name="T2" fmla="*/ 6 w 11"/>
                  <a:gd name="T3" fmla="*/ 0 h 13"/>
                  <a:gd name="T4" fmla="*/ 0 w 11"/>
                  <a:gd name="T5" fmla="*/ 0 h 13"/>
                  <a:gd name="T6" fmla="*/ 0 w 11"/>
                  <a:gd name="T7" fmla="*/ 13 h 13"/>
                  <a:gd name="T8" fmla="*/ 2 w 11"/>
                  <a:gd name="T9" fmla="*/ 13 h 13"/>
                  <a:gd name="T10" fmla="*/ 2 w 11"/>
                  <a:gd name="T11" fmla="*/ 8 h 13"/>
                  <a:gd name="T12" fmla="*/ 5 w 11"/>
                  <a:gd name="T13" fmla="*/ 8 h 13"/>
                  <a:gd name="T14" fmla="*/ 9 w 11"/>
                  <a:gd name="T15" fmla="*/ 13 h 13"/>
                  <a:gd name="T16" fmla="*/ 11 w 11"/>
                  <a:gd name="T17" fmla="*/ 13 h 13"/>
                  <a:gd name="T18" fmla="*/ 7 w 11"/>
                  <a:gd name="T19" fmla="*/ 8 h 13"/>
                  <a:gd name="T20" fmla="*/ 10 w 11"/>
                  <a:gd name="T21" fmla="*/ 4 h 13"/>
                  <a:gd name="T22" fmla="*/ 2 w 11"/>
                  <a:gd name="T23" fmla="*/ 2 h 13"/>
                  <a:gd name="T24" fmla="*/ 6 w 11"/>
                  <a:gd name="T25" fmla="*/ 2 h 13"/>
                  <a:gd name="T26" fmla="*/ 8 w 11"/>
                  <a:gd name="T27" fmla="*/ 4 h 13"/>
                  <a:gd name="T28" fmla="*/ 6 w 11"/>
                  <a:gd name="T29" fmla="*/ 6 h 13"/>
                  <a:gd name="T30" fmla="*/ 2 w 11"/>
                  <a:gd name="T31" fmla="*/ 6 h 13"/>
                  <a:gd name="T32" fmla="*/ 2 w 11"/>
                  <a:gd name="T33" fmla="*/ 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1" h="13">
                    <a:moveTo>
                      <a:pt x="10" y="4"/>
                    </a:moveTo>
                    <a:cubicBezTo>
                      <a:pt x="10" y="2"/>
                      <a:pt x="9" y="0"/>
                      <a:pt x="6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2" y="13"/>
                      <a:pt x="2" y="13"/>
                      <a:pt x="2" y="13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9" y="13"/>
                      <a:pt x="9" y="13"/>
                      <a:pt x="9" y="13"/>
                    </a:cubicBezTo>
                    <a:cubicBezTo>
                      <a:pt x="11" y="13"/>
                      <a:pt x="11" y="13"/>
                      <a:pt x="11" y="13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9" y="8"/>
                      <a:pt x="10" y="6"/>
                      <a:pt x="10" y="4"/>
                    </a:cubicBezTo>
                    <a:close/>
                    <a:moveTo>
                      <a:pt x="2" y="2"/>
                    </a:moveTo>
                    <a:cubicBezTo>
                      <a:pt x="6" y="2"/>
                      <a:pt x="6" y="2"/>
                      <a:pt x="6" y="2"/>
                    </a:cubicBezTo>
                    <a:cubicBezTo>
                      <a:pt x="8" y="2"/>
                      <a:pt x="8" y="3"/>
                      <a:pt x="8" y="4"/>
                    </a:cubicBezTo>
                    <a:cubicBezTo>
                      <a:pt x="8" y="5"/>
                      <a:pt x="8" y="6"/>
                      <a:pt x="6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2"/>
                      <a:pt x="2" y="2"/>
                      <a:pt x="2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9" name="Freeform 15"/>
              <p:cNvSpPr>
                <a:spLocks noEditPoints="1"/>
              </p:cNvSpPr>
              <p:nvPr/>
            </p:nvSpPr>
            <p:spPr bwMode="auto">
              <a:xfrm>
                <a:off x="10685463" y="800100"/>
                <a:ext cx="53975" cy="53975"/>
              </a:xfrm>
              <a:custGeom>
                <a:avLst/>
                <a:gdLst>
                  <a:gd name="T0" fmla="*/ 21 w 34"/>
                  <a:gd name="T1" fmla="*/ 0 h 34"/>
                  <a:gd name="T2" fmla="*/ 16 w 34"/>
                  <a:gd name="T3" fmla="*/ 0 h 34"/>
                  <a:gd name="T4" fmla="*/ 0 w 34"/>
                  <a:gd name="T5" fmla="*/ 34 h 34"/>
                  <a:gd name="T6" fmla="*/ 5 w 34"/>
                  <a:gd name="T7" fmla="*/ 34 h 34"/>
                  <a:gd name="T8" fmla="*/ 8 w 34"/>
                  <a:gd name="T9" fmla="*/ 26 h 34"/>
                  <a:gd name="T10" fmla="*/ 26 w 34"/>
                  <a:gd name="T11" fmla="*/ 26 h 34"/>
                  <a:gd name="T12" fmla="*/ 29 w 34"/>
                  <a:gd name="T13" fmla="*/ 34 h 34"/>
                  <a:gd name="T14" fmla="*/ 34 w 34"/>
                  <a:gd name="T15" fmla="*/ 34 h 34"/>
                  <a:gd name="T16" fmla="*/ 21 w 34"/>
                  <a:gd name="T17" fmla="*/ 0 h 34"/>
                  <a:gd name="T18" fmla="*/ 21 w 34"/>
                  <a:gd name="T19" fmla="*/ 0 h 34"/>
                  <a:gd name="T20" fmla="*/ 21 w 34"/>
                  <a:gd name="T21" fmla="*/ 0 h 34"/>
                  <a:gd name="T22" fmla="*/ 24 w 34"/>
                  <a:gd name="T23" fmla="*/ 21 h 34"/>
                  <a:gd name="T24" fmla="*/ 10 w 34"/>
                  <a:gd name="T25" fmla="*/ 21 h 34"/>
                  <a:gd name="T26" fmla="*/ 18 w 34"/>
                  <a:gd name="T27" fmla="*/ 5 h 34"/>
                  <a:gd name="T28" fmla="*/ 24 w 34"/>
                  <a:gd name="T29" fmla="*/ 21 h 34"/>
                  <a:gd name="T30" fmla="*/ 24 w 34"/>
                  <a:gd name="T31" fmla="*/ 21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4" h="34">
                    <a:moveTo>
                      <a:pt x="21" y="0"/>
                    </a:moveTo>
                    <a:lnTo>
                      <a:pt x="16" y="0"/>
                    </a:lnTo>
                    <a:lnTo>
                      <a:pt x="0" y="34"/>
                    </a:lnTo>
                    <a:lnTo>
                      <a:pt x="5" y="34"/>
                    </a:lnTo>
                    <a:lnTo>
                      <a:pt x="8" y="26"/>
                    </a:lnTo>
                    <a:lnTo>
                      <a:pt x="26" y="26"/>
                    </a:lnTo>
                    <a:lnTo>
                      <a:pt x="29" y="34"/>
                    </a:lnTo>
                    <a:lnTo>
                      <a:pt x="34" y="34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21" y="0"/>
                    </a:lnTo>
                    <a:close/>
                    <a:moveTo>
                      <a:pt x="24" y="21"/>
                    </a:moveTo>
                    <a:lnTo>
                      <a:pt x="10" y="21"/>
                    </a:lnTo>
                    <a:lnTo>
                      <a:pt x="18" y="5"/>
                    </a:lnTo>
                    <a:lnTo>
                      <a:pt x="24" y="21"/>
                    </a:lnTo>
                    <a:lnTo>
                      <a:pt x="24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0" name="Freeform 16"/>
              <p:cNvSpPr>
                <a:spLocks/>
              </p:cNvSpPr>
              <p:nvPr/>
            </p:nvSpPr>
            <p:spPr bwMode="auto">
              <a:xfrm>
                <a:off x="10748963" y="800100"/>
                <a:ext cx="38100" cy="53975"/>
              </a:xfrm>
              <a:custGeom>
                <a:avLst/>
                <a:gdLst>
                  <a:gd name="T0" fmla="*/ 5 w 24"/>
                  <a:gd name="T1" fmla="*/ 0 h 34"/>
                  <a:gd name="T2" fmla="*/ 0 w 24"/>
                  <a:gd name="T3" fmla="*/ 0 h 34"/>
                  <a:gd name="T4" fmla="*/ 0 w 24"/>
                  <a:gd name="T5" fmla="*/ 34 h 34"/>
                  <a:gd name="T6" fmla="*/ 24 w 24"/>
                  <a:gd name="T7" fmla="*/ 34 h 34"/>
                  <a:gd name="T8" fmla="*/ 24 w 24"/>
                  <a:gd name="T9" fmla="*/ 29 h 34"/>
                  <a:gd name="T10" fmla="*/ 5 w 24"/>
                  <a:gd name="T11" fmla="*/ 29 h 34"/>
                  <a:gd name="T12" fmla="*/ 5 w 24"/>
                  <a:gd name="T13" fmla="*/ 0 h 34"/>
                  <a:gd name="T14" fmla="*/ 5 w 24"/>
                  <a:gd name="T15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" h="34">
                    <a:moveTo>
                      <a:pt x="5" y="0"/>
                    </a:moveTo>
                    <a:lnTo>
                      <a:pt x="0" y="0"/>
                    </a:lnTo>
                    <a:lnTo>
                      <a:pt x="0" y="34"/>
                    </a:lnTo>
                    <a:lnTo>
                      <a:pt x="24" y="34"/>
                    </a:lnTo>
                    <a:lnTo>
                      <a:pt x="24" y="29"/>
                    </a:lnTo>
                    <a:lnTo>
                      <a:pt x="5" y="29"/>
                    </a:lnTo>
                    <a:lnTo>
                      <a:pt x="5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1" name="Freeform 17"/>
              <p:cNvSpPr>
                <a:spLocks/>
              </p:cNvSpPr>
              <p:nvPr/>
            </p:nvSpPr>
            <p:spPr bwMode="auto">
              <a:xfrm>
                <a:off x="10790238" y="800100"/>
                <a:ext cx="9525" cy="53975"/>
              </a:xfrm>
              <a:custGeom>
                <a:avLst/>
                <a:gdLst>
                  <a:gd name="T0" fmla="*/ 0 w 6"/>
                  <a:gd name="T1" fmla="*/ 34 h 34"/>
                  <a:gd name="T2" fmla="*/ 6 w 6"/>
                  <a:gd name="T3" fmla="*/ 34 h 34"/>
                  <a:gd name="T4" fmla="*/ 6 w 6"/>
                  <a:gd name="T5" fmla="*/ 0 h 34"/>
                  <a:gd name="T6" fmla="*/ 0 w 6"/>
                  <a:gd name="T7" fmla="*/ 0 h 34"/>
                  <a:gd name="T8" fmla="*/ 0 w 6"/>
                  <a:gd name="T9" fmla="*/ 34 h 34"/>
                  <a:gd name="T10" fmla="*/ 0 w 6"/>
                  <a:gd name="T11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34">
                    <a:moveTo>
                      <a:pt x="0" y="34"/>
                    </a:moveTo>
                    <a:lnTo>
                      <a:pt x="6" y="34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34"/>
                    </a:lnTo>
                    <a:lnTo>
                      <a:pt x="0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2" name="Freeform 18"/>
              <p:cNvSpPr>
                <a:spLocks noEditPoints="1"/>
              </p:cNvSpPr>
              <p:nvPr/>
            </p:nvSpPr>
            <p:spPr bwMode="auto">
              <a:xfrm>
                <a:off x="10807700" y="800100"/>
                <a:ext cx="58738" cy="53975"/>
              </a:xfrm>
              <a:custGeom>
                <a:avLst/>
                <a:gdLst>
                  <a:gd name="T0" fmla="*/ 21 w 37"/>
                  <a:gd name="T1" fmla="*/ 0 h 34"/>
                  <a:gd name="T2" fmla="*/ 16 w 37"/>
                  <a:gd name="T3" fmla="*/ 0 h 34"/>
                  <a:gd name="T4" fmla="*/ 0 w 37"/>
                  <a:gd name="T5" fmla="*/ 34 h 34"/>
                  <a:gd name="T6" fmla="*/ 8 w 37"/>
                  <a:gd name="T7" fmla="*/ 34 h 34"/>
                  <a:gd name="T8" fmla="*/ 11 w 37"/>
                  <a:gd name="T9" fmla="*/ 26 h 34"/>
                  <a:gd name="T10" fmla="*/ 27 w 37"/>
                  <a:gd name="T11" fmla="*/ 26 h 34"/>
                  <a:gd name="T12" fmla="*/ 29 w 37"/>
                  <a:gd name="T13" fmla="*/ 34 h 34"/>
                  <a:gd name="T14" fmla="*/ 37 w 37"/>
                  <a:gd name="T15" fmla="*/ 34 h 34"/>
                  <a:gd name="T16" fmla="*/ 21 w 37"/>
                  <a:gd name="T17" fmla="*/ 0 h 34"/>
                  <a:gd name="T18" fmla="*/ 21 w 37"/>
                  <a:gd name="T19" fmla="*/ 0 h 34"/>
                  <a:gd name="T20" fmla="*/ 21 w 37"/>
                  <a:gd name="T21" fmla="*/ 0 h 34"/>
                  <a:gd name="T22" fmla="*/ 27 w 37"/>
                  <a:gd name="T23" fmla="*/ 21 h 34"/>
                  <a:gd name="T24" fmla="*/ 13 w 37"/>
                  <a:gd name="T25" fmla="*/ 21 h 34"/>
                  <a:gd name="T26" fmla="*/ 19 w 37"/>
                  <a:gd name="T27" fmla="*/ 5 h 34"/>
                  <a:gd name="T28" fmla="*/ 27 w 37"/>
                  <a:gd name="T29" fmla="*/ 21 h 34"/>
                  <a:gd name="T30" fmla="*/ 27 w 37"/>
                  <a:gd name="T31" fmla="*/ 21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7" h="34">
                    <a:moveTo>
                      <a:pt x="21" y="0"/>
                    </a:moveTo>
                    <a:lnTo>
                      <a:pt x="16" y="0"/>
                    </a:lnTo>
                    <a:lnTo>
                      <a:pt x="0" y="34"/>
                    </a:lnTo>
                    <a:lnTo>
                      <a:pt x="8" y="34"/>
                    </a:lnTo>
                    <a:lnTo>
                      <a:pt x="11" y="26"/>
                    </a:lnTo>
                    <a:lnTo>
                      <a:pt x="27" y="26"/>
                    </a:lnTo>
                    <a:lnTo>
                      <a:pt x="29" y="34"/>
                    </a:lnTo>
                    <a:lnTo>
                      <a:pt x="37" y="34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21" y="0"/>
                    </a:lnTo>
                    <a:close/>
                    <a:moveTo>
                      <a:pt x="27" y="21"/>
                    </a:moveTo>
                    <a:lnTo>
                      <a:pt x="13" y="21"/>
                    </a:lnTo>
                    <a:lnTo>
                      <a:pt x="19" y="5"/>
                    </a:lnTo>
                    <a:lnTo>
                      <a:pt x="27" y="21"/>
                    </a:lnTo>
                    <a:lnTo>
                      <a:pt x="27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3" name="Freeform 19"/>
              <p:cNvSpPr>
                <a:spLocks/>
              </p:cNvSpPr>
              <p:nvPr/>
            </p:nvSpPr>
            <p:spPr bwMode="auto">
              <a:xfrm>
                <a:off x="10875963" y="800100"/>
                <a:ext cx="41275" cy="53975"/>
              </a:xfrm>
              <a:custGeom>
                <a:avLst/>
                <a:gdLst>
                  <a:gd name="T0" fmla="*/ 21 w 26"/>
                  <a:gd name="T1" fmla="*/ 24 h 34"/>
                  <a:gd name="T2" fmla="*/ 2 w 26"/>
                  <a:gd name="T3" fmla="*/ 0 h 34"/>
                  <a:gd name="T4" fmla="*/ 0 w 26"/>
                  <a:gd name="T5" fmla="*/ 0 h 34"/>
                  <a:gd name="T6" fmla="*/ 0 w 26"/>
                  <a:gd name="T7" fmla="*/ 34 h 34"/>
                  <a:gd name="T8" fmla="*/ 5 w 26"/>
                  <a:gd name="T9" fmla="*/ 34 h 34"/>
                  <a:gd name="T10" fmla="*/ 5 w 26"/>
                  <a:gd name="T11" fmla="*/ 10 h 34"/>
                  <a:gd name="T12" fmla="*/ 24 w 26"/>
                  <a:gd name="T13" fmla="*/ 34 h 34"/>
                  <a:gd name="T14" fmla="*/ 26 w 26"/>
                  <a:gd name="T15" fmla="*/ 34 h 34"/>
                  <a:gd name="T16" fmla="*/ 26 w 26"/>
                  <a:gd name="T17" fmla="*/ 0 h 34"/>
                  <a:gd name="T18" fmla="*/ 21 w 26"/>
                  <a:gd name="T19" fmla="*/ 0 h 34"/>
                  <a:gd name="T20" fmla="*/ 21 w 26"/>
                  <a:gd name="T21" fmla="*/ 24 h 34"/>
                  <a:gd name="T22" fmla="*/ 21 w 26"/>
                  <a:gd name="T23" fmla="*/ 2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6" h="34">
                    <a:moveTo>
                      <a:pt x="21" y="24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34"/>
                    </a:lnTo>
                    <a:lnTo>
                      <a:pt x="5" y="34"/>
                    </a:lnTo>
                    <a:lnTo>
                      <a:pt x="5" y="10"/>
                    </a:lnTo>
                    <a:lnTo>
                      <a:pt x="24" y="34"/>
                    </a:lnTo>
                    <a:lnTo>
                      <a:pt x="26" y="34"/>
                    </a:lnTo>
                    <a:lnTo>
                      <a:pt x="26" y="0"/>
                    </a:lnTo>
                    <a:lnTo>
                      <a:pt x="21" y="0"/>
                    </a:lnTo>
                    <a:lnTo>
                      <a:pt x="21" y="24"/>
                    </a:lnTo>
                    <a:lnTo>
                      <a:pt x="21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>
                <a:off x="10955338" y="800100"/>
                <a:ext cx="50800" cy="53975"/>
              </a:xfrm>
              <a:custGeom>
                <a:avLst/>
                <a:gdLst>
                  <a:gd name="T0" fmla="*/ 10 w 12"/>
                  <a:gd name="T1" fmla="*/ 10 h 13"/>
                  <a:gd name="T2" fmla="*/ 7 w 12"/>
                  <a:gd name="T3" fmla="*/ 11 h 13"/>
                  <a:gd name="T4" fmla="*/ 2 w 12"/>
                  <a:gd name="T5" fmla="*/ 6 h 13"/>
                  <a:gd name="T6" fmla="*/ 7 w 12"/>
                  <a:gd name="T7" fmla="*/ 2 h 13"/>
                  <a:gd name="T8" fmla="*/ 10 w 12"/>
                  <a:gd name="T9" fmla="*/ 3 h 13"/>
                  <a:gd name="T10" fmla="*/ 10 w 12"/>
                  <a:gd name="T11" fmla="*/ 3 h 13"/>
                  <a:gd name="T12" fmla="*/ 11 w 12"/>
                  <a:gd name="T13" fmla="*/ 2 h 13"/>
                  <a:gd name="T14" fmla="*/ 11 w 12"/>
                  <a:gd name="T15" fmla="*/ 2 h 13"/>
                  <a:gd name="T16" fmla="*/ 7 w 12"/>
                  <a:gd name="T17" fmla="*/ 0 h 13"/>
                  <a:gd name="T18" fmla="*/ 2 w 12"/>
                  <a:gd name="T19" fmla="*/ 2 h 13"/>
                  <a:gd name="T20" fmla="*/ 0 w 12"/>
                  <a:gd name="T21" fmla="*/ 6 h 13"/>
                  <a:gd name="T22" fmla="*/ 7 w 12"/>
                  <a:gd name="T23" fmla="*/ 13 h 13"/>
                  <a:gd name="T24" fmla="*/ 11 w 12"/>
                  <a:gd name="T25" fmla="*/ 11 h 13"/>
                  <a:gd name="T26" fmla="*/ 12 w 12"/>
                  <a:gd name="T27" fmla="*/ 11 h 13"/>
                  <a:gd name="T28" fmla="*/ 10 w 12"/>
                  <a:gd name="T29" fmla="*/ 9 h 13"/>
                  <a:gd name="T30" fmla="*/ 10 w 12"/>
                  <a:gd name="T31" fmla="*/ 1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2" h="13">
                    <a:moveTo>
                      <a:pt x="10" y="10"/>
                    </a:moveTo>
                    <a:cubicBezTo>
                      <a:pt x="9" y="10"/>
                      <a:pt x="8" y="11"/>
                      <a:pt x="7" y="11"/>
                    </a:cubicBezTo>
                    <a:cubicBezTo>
                      <a:pt x="3" y="11"/>
                      <a:pt x="2" y="9"/>
                      <a:pt x="2" y="6"/>
                    </a:cubicBezTo>
                    <a:cubicBezTo>
                      <a:pt x="2" y="4"/>
                      <a:pt x="4" y="2"/>
                      <a:pt x="7" y="2"/>
                    </a:cubicBezTo>
                    <a:cubicBezTo>
                      <a:pt x="8" y="2"/>
                      <a:pt x="9" y="2"/>
                      <a:pt x="10" y="3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10" y="1"/>
                      <a:pt x="8" y="0"/>
                      <a:pt x="7" y="0"/>
                    </a:cubicBezTo>
                    <a:cubicBezTo>
                      <a:pt x="5" y="0"/>
                      <a:pt x="3" y="0"/>
                      <a:pt x="2" y="2"/>
                    </a:cubicBezTo>
                    <a:cubicBezTo>
                      <a:pt x="1" y="3"/>
                      <a:pt x="0" y="5"/>
                      <a:pt x="0" y="6"/>
                    </a:cubicBezTo>
                    <a:cubicBezTo>
                      <a:pt x="0" y="10"/>
                      <a:pt x="2" y="13"/>
                      <a:pt x="7" y="13"/>
                    </a:cubicBezTo>
                    <a:cubicBezTo>
                      <a:pt x="8" y="13"/>
                      <a:pt x="10" y="12"/>
                      <a:pt x="11" y="11"/>
                    </a:cubicBezTo>
                    <a:cubicBezTo>
                      <a:pt x="12" y="11"/>
                      <a:pt x="12" y="11"/>
                      <a:pt x="12" y="11"/>
                    </a:cubicBezTo>
                    <a:cubicBezTo>
                      <a:pt x="10" y="9"/>
                      <a:pt x="10" y="9"/>
                      <a:pt x="10" y="9"/>
                    </a:cubicBezTo>
                    <a:cubicBezTo>
                      <a:pt x="10" y="10"/>
                      <a:pt x="10" y="10"/>
                      <a:pt x="10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5" name="Freeform 21"/>
              <p:cNvSpPr>
                <a:spLocks noEditPoints="1"/>
              </p:cNvSpPr>
              <p:nvPr/>
            </p:nvSpPr>
            <p:spPr bwMode="auto">
              <a:xfrm>
                <a:off x="11006138" y="800100"/>
                <a:ext cx="60325" cy="53975"/>
              </a:xfrm>
              <a:custGeom>
                <a:avLst/>
                <a:gdLst>
                  <a:gd name="T0" fmla="*/ 22 w 38"/>
                  <a:gd name="T1" fmla="*/ 0 h 34"/>
                  <a:gd name="T2" fmla="*/ 16 w 38"/>
                  <a:gd name="T3" fmla="*/ 0 h 34"/>
                  <a:gd name="T4" fmla="*/ 0 w 38"/>
                  <a:gd name="T5" fmla="*/ 34 h 34"/>
                  <a:gd name="T6" fmla="*/ 6 w 38"/>
                  <a:gd name="T7" fmla="*/ 34 h 34"/>
                  <a:gd name="T8" fmla="*/ 11 w 38"/>
                  <a:gd name="T9" fmla="*/ 26 h 34"/>
                  <a:gd name="T10" fmla="*/ 27 w 38"/>
                  <a:gd name="T11" fmla="*/ 26 h 34"/>
                  <a:gd name="T12" fmla="*/ 30 w 38"/>
                  <a:gd name="T13" fmla="*/ 34 h 34"/>
                  <a:gd name="T14" fmla="*/ 38 w 38"/>
                  <a:gd name="T15" fmla="*/ 34 h 34"/>
                  <a:gd name="T16" fmla="*/ 22 w 38"/>
                  <a:gd name="T17" fmla="*/ 0 h 34"/>
                  <a:gd name="T18" fmla="*/ 22 w 38"/>
                  <a:gd name="T19" fmla="*/ 0 h 34"/>
                  <a:gd name="T20" fmla="*/ 22 w 38"/>
                  <a:gd name="T21" fmla="*/ 0 h 34"/>
                  <a:gd name="T22" fmla="*/ 24 w 38"/>
                  <a:gd name="T23" fmla="*/ 21 h 34"/>
                  <a:gd name="T24" fmla="*/ 11 w 38"/>
                  <a:gd name="T25" fmla="*/ 21 h 34"/>
                  <a:gd name="T26" fmla="*/ 19 w 38"/>
                  <a:gd name="T27" fmla="*/ 5 h 34"/>
                  <a:gd name="T28" fmla="*/ 24 w 38"/>
                  <a:gd name="T29" fmla="*/ 21 h 34"/>
                  <a:gd name="T30" fmla="*/ 24 w 38"/>
                  <a:gd name="T31" fmla="*/ 21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8" h="34">
                    <a:moveTo>
                      <a:pt x="22" y="0"/>
                    </a:moveTo>
                    <a:lnTo>
                      <a:pt x="16" y="0"/>
                    </a:lnTo>
                    <a:lnTo>
                      <a:pt x="0" y="34"/>
                    </a:lnTo>
                    <a:lnTo>
                      <a:pt x="6" y="34"/>
                    </a:lnTo>
                    <a:lnTo>
                      <a:pt x="11" y="26"/>
                    </a:lnTo>
                    <a:lnTo>
                      <a:pt x="27" y="26"/>
                    </a:lnTo>
                    <a:lnTo>
                      <a:pt x="30" y="34"/>
                    </a:lnTo>
                    <a:lnTo>
                      <a:pt x="38" y="34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  <a:moveTo>
                      <a:pt x="24" y="21"/>
                    </a:moveTo>
                    <a:lnTo>
                      <a:pt x="11" y="21"/>
                    </a:lnTo>
                    <a:lnTo>
                      <a:pt x="19" y="5"/>
                    </a:lnTo>
                    <a:lnTo>
                      <a:pt x="24" y="21"/>
                    </a:lnTo>
                    <a:lnTo>
                      <a:pt x="24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6" name="Freeform 22"/>
              <p:cNvSpPr>
                <a:spLocks/>
              </p:cNvSpPr>
              <p:nvPr/>
            </p:nvSpPr>
            <p:spPr bwMode="auto">
              <a:xfrm>
                <a:off x="11061700" y="800100"/>
                <a:ext cx="42863" cy="53975"/>
              </a:xfrm>
              <a:custGeom>
                <a:avLst/>
                <a:gdLst>
                  <a:gd name="T0" fmla="*/ 0 w 27"/>
                  <a:gd name="T1" fmla="*/ 5 h 34"/>
                  <a:gd name="T2" fmla="*/ 11 w 27"/>
                  <a:gd name="T3" fmla="*/ 5 h 34"/>
                  <a:gd name="T4" fmla="*/ 11 w 27"/>
                  <a:gd name="T5" fmla="*/ 34 h 34"/>
                  <a:gd name="T6" fmla="*/ 16 w 27"/>
                  <a:gd name="T7" fmla="*/ 34 h 34"/>
                  <a:gd name="T8" fmla="*/ 16 w 27"/>
                  <a:gd name="T9" fmla="*/ 5 h 34"/>
                  <a:gd name="T10" fmla="*/ 27 w 27"/>
                  <a:gd name="T11" fmla="*/ 5 h 34"/>
                  <a:gd name="T12" fmla="*/ 27 w 27"/>
                  <a:gd name="T13" fmla="*/ 0 h 34"/>
                  <a:gd name="T14" fmla="*/ 0 w 27"/>
                  <a:gd name="T15" fmla="*/ 0 h 34"/>
                  <a:gd name="T16" fmla="*/ 0 w 27"/>
                  <a:gd name="T17" fmla="*/ 5 h 34"/>
                  <a:gd name="T18" fmla="*/ 0 w 27"/>
                  <a:gd name="T19" fmla="*/ 5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7" h="34">
                    <a:moveTo>
                      <a:pt x="0" y="5"/>
                    </a:moveTo>
                    <a:lnTo>
                      <a:pt x="11" y="5"/>
                    </a:lnTo>
                    <a:lnTo>
                      <a:pt x="11" y="34"/>
                    </a:lnTo>
                    <a:lnTo>
                      <a:pt x="16" y="34"/>
                    </a:lnTo>
                    <a:lnTo>
                      <a:pt x="16" y="5"/>
                    </a:lnTo>
                    <a:lnTo>
                      <a:pt x="27" y="5"/>
                    </a:lnTo>
                    <a:lnTo>
                      <a:pt x="27" y="0"/>
                    </a:lnTo>
                    <a:lnTo>
                      <a:pt x="0" y="0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7" name="Freeform 23"/>
              <p:cNvSpPr>
                <a:spLocks/>
              </p:cNvSpPr>
              <p:nvPr/>
            </p:nvSpPr>
            <p:spPr bwMode="auto">
              <a:xfrm>
                <a:off x="11112500" y="800100"/>
                <a:ext cx="46038" cy="53975"/>
              </a:xfrm>
              <a:custGeom>
                <a:avLst/>
                <a:gdLst>
                  <a:gd name="T0" fmla="*/ 24 w 29"/>
                  <a:gd name="T1" fmla="*/ 13 h 34"/>
                  <a:gd name="T2" fmla="*/ 5 w 29"/>
                  <a:gd name="T3" fmla="*/ 13 h 34"/>
                  <a:gd name="T4" fmla="*/ 5 w 29"/>
                  <a:gd name="T5" fmla="*/ 0 h 34"/>
                  <a:gd name="T6" fmla="*/ 0 w 29"/>
                  <a:gd name="T7" fmla="*/ 0 h 34"/>
                  <a:gd name="T8" fmla="*/ 0 w 29"/>
                  <a:gd name="T9" fmla="*/ 34 h 34"/>
                  <a:gd name="T10" fmla="*/ 5 w 29"/>
                  <a:gd name="T11" fmla="*/ 34 h 34"/>
                  <a:gd name="T12" fmla="*/ 5 w 29"/>
                  <a:gd name="T13" fmla="*/ 18 h 34"/>
                  <a:gd name="T14" fmla="*/ 24 w 29"/>
                  <a:gd name="T15" fmla="*/ 18 h 34"/>
                  <a:gd name="T16" fmla="*/ 24 w 29"/>
                  <a:gd name="T17" fmla="*/ 34 h 34"/>
                  <a:gd name="T18" fmla="*/ 29 w 29"/>
                  <a:gd name="T19" fmla="*/ 34 h 34"/>
                  <a:gd name="T20" fmla="*/ 29 w 29"/>
                  <a:gd name="T21" fmla="*/ 0 h 34"/>
                  <a:gd name="T22" fmla="*/ 24 w 29"/>
                  <a:gd name="T23" fmla="*/ 0 h 34"/>
                  <a:gd name="T24" fmla="*/ 24 w 29"/>
                  <a:gd name="T25" fmla="*/ 13 h 34"/>
                  <a:gd name="T26" fmla="*/ 24 w 29"/>
                  <a:gd name="T27" fmla="*/ 13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9" h="34">
                    <a:moveTo>
                      <a:pt x="24" y="13"/>
                    </a:moveTo>
                    <a:lnTo>
                      <a:pt x="5" y="13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0" y="34"/>
                    </a:lnTo>
                    <a:lnTo>
                      <a:pt x="5" y="34"/>
                    </a:lnTo>
                    <a:lnTo>
                      <a:pt x="5" y="18"/>
                    </a:lnTo>
                    <a:lnTo>
                      <a:pt x="24" y="18"/>
                    </a:lnTo>
                    <a:lnTo>
                      <a:pt x="24" y="34"/>
                    </a:lnTo>
                    <a:lnTo>
                      <a:pt x="29" y="34"/>
                    </a:lnTo>
                    <a:lnTo>
                      <a:pt x="29" y="0"/>
                    </a:lnTo>
                    <a:lnTo>
                      <a:pt x="24" y="0"/>
                    </a:lnTo>
                    <a:lnTo>
                      <a:pt x="24" y="13"/>
                    </a:lnTo>
                    <a:lnTo>
                      <a:pt x="24" y="1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8" name="Freeform 24"/>
              <p:cNvSpPr>
                <a:spLocks noEditPoints="1"/>
              </p:cNvSpPr>
              <p:nvPr/>
            </p:nvSpPr>
            <p:spPr bwMode="auto">
              <a:xfrm>
                <a:off x="11168063" y="800100"/>
                <a:ext cx="53975" cy="53975"/>
              </a:xfrm>
              <a:custGeom>
                <a:avLst/>
                <a:gdLst>
                  <a:gd name="T0" fmla="*/ 6 w 13"/>
                  <a:gd name="T1" fmla="*/ 0 h 13"/>
                  <a:gd name="T2" fmla="*/ 0 w 13"/>
                  <a:gd name="T3" fmla="*/ 6 h 13"/>
                  <a:gd name="T4" fmla="*/ 6 w 13"/>
                  <a:gd name="T5" fmla="*/ 13 h 13"/>
                  <a:gd name="T6" fmla="*/ 13 w 13"/>
                  <a:gd name="T7" fmla="*/ 6 h 13"/>
                  <a:gd name="T8" fmla="*/ 6 w 13"/>
                  <a:gd name="T9" fmla="*/ 0 h 13"/>
                  <a:gd name="T10" fmla="*/ 6 w 13"/>
                  <a:gd name="T11" fmla="*/ 11 h 13"/>
                  <a:gd name="T12" fmla="*/ 2 w 13"/>
                  <a:gd name="T13" fmla="*/ 6 h 13"/>
                  <a:gd name="T14" fmla="*/ 6 w 13"/>
                  <a:gd name="T15" fmla="*/ 2 h 13"/>
                  <a:gd name="T16" fmla="*/ 11 w 13"/>
                  <a:gd name="T17" fmla="*/ 6 h 13"/>
                  <a:gd name="T18" fmla="*/ 6 w 13"/>
                  <a:gd name="T19" fmla="*/ 11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" h="13">
                    <a:moveTo>
                      <a:pt x="6" y="0"/>
                    </a:moveTo>
                    <a:cubicBezTo>
                      <a:pt x="3" y="0"/>
                      <a:pt x="0" y="3"/>
                      <a:pt x="0" y="6"/>
                    </a:cubicBezTo>
                    <a:cubicBezTo>
                      <a:pt x="0" y="10"/>
                      <a:pt x="2" y="13"/>
                      <a:pt x="6" y="13"/>
                    </a:cubicBezTo>
                    <a:cubicBezTo>
                      <a:pt x="11" y="13"/>
                      <a:pt x="13" y="10"/>
                      <a:pt x="13" y="6"/>
                    </a:cubicBezTo>
                    <a:cubicBezTo>
                      <a:pt x="13" y="3"/>
                      <a:pt x="11" y="0"/>
                      <a:pt x="6" y="0"/>
                    </a:cubicBezTo>
                    <a:close/>
                    <a:moveTo>
                      <a:pt x="6" y="11"/>
                    </a:moveTo>
                    <a:cubicBezTo>
                      <a:pt x="3" y="11"/>
                      <a:pt x="2" y="9"/>
                      <a:pt x="2" y="6"/>
                    </a:cubicBezTo>
                    <a:cubicBezTo>
                      <a:pt x="2" y="4"/>
                      <a:pt x="3" y="2"/>
                      <a:pt x="6" y="2"/>
                    </a:cubicBezTo>
                    <a:cubicBezTo>
                      <a:pt x="9" y="2"/>
                      <a:pt x="11" y="4"/>
                      <a:pt x="11" y="6"/>
                    </a:cubicBezTo>
                    <a:cubicBezTo>
                      <a:pt x="11" y="9"/>
                      <a:pt x="9" y="11"/>
                      <a:pt x="6" y="1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9" name="Freeform 25"/>
              <p:cNvSpPr>
                <a:spLocks/>
              </p:cNvSpPr>
              <p:nvPr/>
            </p:nvSpPr>
            <p:spPr bwMode="auto">
              <a:xfrm>
                <a:off x="11231563" y="800100"/>
                <a:ext cx="38100" cy="53975"/>
              </a:xfrm>
              <a:custGeom>
                <a:avLst/>
                <a:gdLst>
                  <a:gd name="T0" fmla="*/ 5 w 24"/>
                  <a:gd name="T1" fmla="*/ 0 h 34"/>
                  <a:gd name="T2" fmla="*/ 0 w 24"/>
                  <a:gd name="T3" fmla="*/ 0 h 34"/>
                  <a:gd name="T4" fmla="*/ 0 w 24"/>
                  <a:gd name="T5" fmla="*/ 34 h 34"/>
                  <a:gd name="T6" fmla="*/ 24 w 24"/>
                  <a:gd name="T7" fmla="*/ 34 h 34"/>
                  <a:gd name="T8" fmla="*/ 24 w 24"/>
                  <a:gd name="T9" fmla="*/ 29 h 34"/>
                  <a:gd name="T10" fmla="*/ 5 w 24"/>
                  <a:gd name="T11" fmla="*/ 29 h 34"/>
                  <a:gd name="T12" fmla="*/ 5 w 24"/>
                  <a:gd name="T13" fmla="*/ 0 h 34"/>
                  <a:gd name="T14" fmla="*/ 5 w 24"/>
                  <a:gd name="T15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" h="34">
                    <a:moveTo>
                      <a:pt x="5" y="0"/>
                    </a:moveTo>
                    <a:lnTo>
                      <a:pt x="0" y="0"/>
                    </a:lnTo>
                    <a:lnTo>
                      <a:pt x="0" y="34"/>
                    </a:lnTo>
                    <a:lnTo>
                      <a:pt x="24" y="34"/>
                    </a:lnTo>
                    <a:lnTo>
                      <a:pt x="24" y="29"/>
                    </a:lnTo>
                    <a:lnTo>
                      <a:pt x="5" y="29"/>
                    </a:lnTo>
                    <a:lnTo>
                      <a:pt x="5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0" name="Freeform 26"/>
              <p:cNvSpPr>
                <a:spLocks/>
              </p:cNvSpPr>
              <p:nvPr/>
            </p:nvSpPr>
            <p:spPr bwMode="auto">
              <a:xfrm>
                <a:off x="11272838" y="800100"/>
                <a:ext cx="9525" cy="53975"/>
              </a:xfrm>
              <a:custGeom>
                <a:avLst/>
                <a:gdLst>
                  <a:gd name="T0" fmla="*/ 0 w 6"/>
                  <a:gd name="T1" fmla="*/ 34 h 34"/>
                  <a:gd name="T2" fmla="*/ 6 w 6"/>
                  <a:gd name="T3" fmla="*/ 34 h 34"/>
                  <a:gd name="T4" fmla="*/ 6 w 6"/>
                  <a:gd name="T5" fmla="*/ 0 h 34"/>
                  <a:gd name="T6" fmla="*/ 0 w 6"/>
                  <a:gd name="T7" fmla="*/ 0 h 34"/>
                  <a:gd name="T8" fmla="*/ 0 w 6"/>
                  <a:gd name="T9" fmla="*/ 34 h 34"/>
                  <a:gd name="T10" fmla="*/ 0 w 6"/>
                  <a:gd name="T11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34">
                    <a:moveTo>
                      <a:pt x="0" y="34"/>
                    </a:moveTo>
                    <a:lnTo>
                      <a:pt x="6" y="34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34"/>
                    </a:lnTo>
                    <a:lnTo>
                      <a:pt x="0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1" name="Freeform 27"/>
              <p:cNvSpPr>
                <a:spLocks/>
              </p:cNvSpPr>
              <p:nvPr/>
            </p:nvSpPr>
            <p:spPr bwMode="auto">
              <a:xfrm>
                <a:off x="11295063" y="800100"/>
                <a:ext cx="46038" cy="53975"/>
              </a:xfrm>
              <a:custGeom>
                <a:avLst/>
                <a:gdLst>
                  <a:gd name="T0" fmla="*/ 9 w 11"/>
                  <a:gd name="T1" fmla="*/ 10 h 13"/>
                  <a:gd name="T2" fmla="*/ 6 w 11"/>
                  <a:gd name="T3" fmla="*/ 11 h 13"/>
                  <a:gd name="T4" fmla="*/ 2 w 11"/>
                  <a:gd name="T5" fmla="*/ 6 h 13"/>
                  <a:gd name="T6" fmla="*/ 6 w 11"/>
                  <a:gd name="T7" fmla="*/ 2 h 13"/>
                  <a:gd name="T8" fmla="*/ 9 w 11"/>
                  <a:gd name="T9" fmla="*/ 3 h 13"/>
                  <a:gd name="T10" fmla="*/ 10 w 11"/>
                  <a:gd name="T11" fmla="*/ 3 h 13"/>
                  <a:gd name="T12" fmla="*/ 11 w 11"/>
                  <a:gd name="T13" fmla="*/ 2 h 13"/>
                  <a:gd name="T14" fmla="*/ 11 w 11"/>
                  <a:gd name="T15" fmla="*/ 2 h 13"/>
                  <a:gd name="T16" fmla="*/ 6 w 11"/>
                  <a:gd name="T17" fmla="*/ 0 h 13"/>
                  <a:gd name="T18" fmla="*/ 1 w 11"/>
                  <a:gd name="T19" fmla="*/ 2 h 13"/>
                  <a:gd name="T20" fmla="*/ 0 w 11"/>
                  <a:gd name="T21" fmla="*/ 6 h 13"/>
                  <a:gd name="T22" fmla="*/ 6 w 11"/>
                  <a:gd name="T23" fmla="*/ 13 h 13"/>
                  <a:gd name="T24" fmla="*/ 11 w 11"/>
                  <a:gd name="T25" fmla="*/ 11 h 13"/>
                  <a:gd name="T26" fmla="*/ 11 w 11"/>
                  <a:gd name="T27" fmla="*/ 11 h 13"/>
                  <a:gd name="T28" fmla="*/ 10 w 11"/>
                  <a:gd name="T29" fmla="*/ 9 h 13"/>
                  <a:gd name="T30" fmla="*/ 9 w 11"/>
                  <a:gd name="T31" fmla="*/ 1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" h="13">
                    <a:moveTo>
                      <a:pt x="9" y="10"/>
                    </a:moveTo>
                    <a:cubicBezTo>
                      <a:pt x="9" y="10"/>
                      <a:pt x="7" y="11"/>
                      <a:pt x="6" y="11"/>
                    </a:cubicBezTo>
                    <a:cubicBezTo>
                      <a:pt x="3" y="11"/>
                      <a:pt x="2" y="9"/>
                      <a:pt x="2" y="6"/>
                    </a:cubicBezTo>
                    <a:cubicBezTo>
                      <a:pt x="2" y="4"/>
                      <a:pt x="3" y="2"/>
                      <a:pt x="6" y="2"/>
                    </a:cubicBezTo>
                    <a:cubicBezTo>
                      <a:pt x="7" y="2"/>
                      <a:pt x="8" y="2"/>
                      <a:pt x="9" y="3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9" y="1"/>
                      <a:pt x="8" y="0"/>
                      <a:pt x="6" y="0"/>
                    </a:cubicBezTo>
                    <a:cubicBezTo>
                      <a:pt x="4" y="0"/>
                      <a:pt x="3" y="0"/>
                      <a:pt x="1" y="2"/>
                    </a:cubicBezTo>
                    <a:cubicBezTo>
                      <a:pt x="0" y="3"/>
                      <a:pt x="0" y="5"/>
                      <a:pt x="0" y="6"/>
                    </a:cubicBezTo>
                    <a:cubicBezTo>
                      <a:pt x="0" y="10"/>
                      <a:pt x="2" y="13"/>
                      <a:pt x="6" y="13"/>
                    </a:cubicBezTo>
                    <a:cubicBezTo>
                      <a:pt x="8" y="13"/>
                      <a:pt x="10" y="12"/>
                      <a:pt x="11" y="11"/>
                    </a:cubicBezTo>
                    <a:cubicBezTo>
                      <a:pt x="11" y="11"/>
                      <a:pt x="11" y="11"/>
                      <a:pt x="11" y="11"/>
                    </a:cubicBezTo>
                    <a:cubicBezTo>
                      <a:pt x="10" y="9"/>
                      <a:pt x="10" y="9"/>
                      <a:pt x="10" y="9"/>
                    </a:cubicBezTo>
                    <a:cubicBezTo>
                      <a:pt x="9" y="10"/>
                      <a:pt x="9" y="10"/>
                      <a:pt x="9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2" name="Freeform 28"/>
              <p:cNvSpPr>
                <a:spLocks/>
              </p:cNvSpPr>
              <p:nvPr/>
            </p:nvSpPr>
            <p:spPr bwMode="auto">
              <a:xfrm>
                <a:off x="11374438" y="800100"/>
                <a:ext cx="47625" cy="53975"/>
              </a:xfrm>
              <a:custGeom>
                <a:avLst/>
                <a:gdLst>
                  <a:gd name="T0" fmla="*/ 9 w 11"/>
                  <a:gd name="T1" fmla="*/ 8 h 13"/>
                  <a:gd name="T2" fmla="*/ 5 w 11"/>
                  <a:gd name="T3" fmla="*/ 11 h 13"/>
                  <a:gd name="T4" fmla="*/ 2 w 11"/>
                  <a:gd name="T5" fmla="*/ 8 h 13"/>
                  <a:gd name="T6" fmla="*/ 2 w 11"/>
                  <a:gd name="T7" fmla="*/ 0 h 13"/>
                  <a:gd name="T8" fmla="*/ 0 w 11"/>
                  <a:gd name="T9" fmla="*/ 0 h 13"/>
                  <a:gd name="T10" fmla="*/ 0 w 11"/>
                  <a:gd name="T11" fmla="*/ 8 h 13"/>
                  <a:gd name="T12" fmla="*/ 5 w 11"/>
                  <a:gd name="T13" fmla="*/ 13 h 13"/>
                  <a:gd name="T14" fmla="*/ 11 w 11"/>
                  <a:gd name="T15" fmla="*/ 8 h 13"/>
                  <a:gd name="T16" fmla="*/ 11 w 11"/>
                  <a:gd name="T17" fmla="*/ 0 h 13"/>
                  <a:gd name="T18" fmla="*/ 9 w 11"/>
                  <a:gd name="T19" fmla="*/ 0 h 13"/>
                  <a:gd name="T20" fmla="*/ 9 w 11"/>
                  <a:gd name="T21" fmla="*/ 8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1" h="13">
                    <a:moveTo>
                      <a:pt x="9" y="8"/>
                    </a:moveTo>
                    <a:cubicBezTo>
                      <a:pt x="9" y="10"/>
                      <a:pt x="7" y="11"/>
                      <a:pt x="5" y="11"/>
                    </a:cubicBezTo>
                    <a:cubicBezTo>
                      <a:pt x="4" y="11"/>
                      <a:pt x="2" y="10"/>
                      <a:pt x="2" y="8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11"/>
                      <a:pt x="3" y="13"/>
                      <a:pt x="5" y="13"/>
                    </a:cubicBezTo>
                    <a:cubicBezTo>
                      <a:pt x="8" y="13"/>
                      <a:pt x="11" y="11"/>
                      <a:pt x="11" y="8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9" y="8"/>
                      <a:pt x="9" y="8"/>
                      <a:pt x="9" y="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3" name="Freeform 29"/>
              <p:cNvSpPr>
                <a:spLocks/>
              </p:cNvSpPr>
              <p:nvPr/>
            </p:nvSpPr>
            <p:spPr bwMode="auto">
              <a:xfrm>
                <a:off x="11434763" y="800100"/>
                <a:ext cx="41275" cy="53975"/>
              </a:xfrm>
              <a:custGeom>
                <a:avLst/>
                <a:gdLst>
                  <a:gd name="T0" fmla="*/ 21 w 26"/>
                  <a:gd name="T1" fmla="*/ 24 h 34"/>
                  <a:gd name="T2" fmla="*/ 2 w 26"/>
                  <a:gd name="T3" fmla="*/ 0 h 34"/>
                  <a:gd name="T4" fmla="*/ 0 w 26"/>
                  <a:gd name="T5" fmla="*/ 0 h 34"/>
                  <a:gd name="T6" fmla="*/ 0 w 26"/>
                  <a:gd name="T7" fmla="*/ 34 h 34"/>
                  <a:gd name="T8" fmla="*/ 5 w 26"/>
                  <a:gd name="T9" fmla="*/ 34 h 34"/>
                  <a:gd name="T10" fmla="*/ 5 w 26"/>
                  <a:gd name="T11" fmla="*/ 10 h 34"/>
                  <a:gd name="T12" fmla="*/ 24 w 26"/>
                  <a:gd name="T13" fmla="*/ 34 h 34"/>
                  <a:gd name="T14" fmla="*/ 26 w 26"/>
                  <a:gd name="T15" fmla="*/ 34 h 34"/>
                  <a:gd name="T16" fmla="*/ 26 w 26"/>
                  <a:gd name="T17" fmla="*/ 0 h 34"/>
                  <a:gd name="T18" fmla="*/ 21 w 26"/>
                  <a:gd name="T19" fmla="*/ 0 h 34"/>
                  <a:gd name="T20" fmla="*/ 21 w 26"/>
                  <a:gd name="T21" fmla="*/ 24 h 34"/>
                  <a:gd name="T22" fmla="*/ 21 w 26"/>
                  <a:gd name="T23" fmla="*/ 2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6" h="34">
                    <a:moveTo>
                      <a:pt x="21" y="24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34"/>
                    </a:lnTo>
                    <a:lnTo>
                      <a:pt x="5" y="34"/>
                    </a:lnTo>
                    <a:lnTo>
                      <a:pt x="5" y="10"/>
                    </a:lnTo>
                    <a:lnTo>
                      <a:pt x="24" y="34"/>
                    </a:lnTo>
                    <a:lnTo>
                      <a:pt x="26" y="34"/>
                    </a:lnTo>
                    <a:lnTo>
                      <a:pt x="26" y="0"/>
                    </a:lnTo>
                    <a:lnTo>
                      <a:pt x="21" y="0"/>
                    </a:lnTo>
                    <a:lnTo>
                      <a:pt x="21" y="24"/>
                    </a:lnTo>
                    <a:lnTo>
                      <a:pt x="21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4" name="Freeform 30"/>
              <p:cNvSpPr>
                <a:spLocks/>
              </p:cNvSpPr>
              <p:nvPr/>
            </p:nvSpPr>
            <p:spPr bwMode="auto">
              <a:xfrm>
                <a:off x="11493500" y="800100"/>
                <a:ext cx="7938" cy="53975"/>
              </a:xfrm>
              <a:custGeom>
                <a:avLst/>
                <a:gdLst>
                  <a:gd name="T0" fmla="*/ 0 w 5"/>
                  <a:gd name="T1" fmla="*/ 34 h 34"/>
                  <a:gd name="T2" fmla="*/ 5 w 5"/>
                  <a:gd name="T3" fmla="*/ 34 h 34"/>
                  <a:gd name="T4" fmla="*/ 5 w 5"/>
                  <a:gd name="T5" fmla="*/ 0 h 34"/>
                  <a:gd name="T6" fmla="*/ 0 w 5"/>
                  <a:gd name="T7" fmla="*/ 0 h 34"/>
                  <a:gd name="T8" fmla="*/ 0 w 5"/>
                  <a:gd name="T9" fmla="*/ 34 h 34"/>
                  <a:gd name="T10" fmla="*/ 0 w 5"/>
                  <a:gd name="T11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34">
                    <a:moveTo>
                      <a:pt x="0" y="34"/>
                    </a:moveTo>
                    <a:lnTo>
                      <a:pt x="5" y="34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0" y="34"/>
                    </a:lnTo>
                    <a:lnTo>
                      <a:pt x="0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5" name="Freeform 31"/>
              <p:cNvSpPr>
                <a:spLocks/>
              </p:cNvSpPr>
              <p:nvPr/>
            </p:nvSpPr>
            <p:spPr bwMode="auto">
              <a:xfrm>
                <a:off x="11510963" y="800100"/>
                <a:ext cx="50800" cy="53975"/>
              </a:xfrm>
              <a:custGeom>
                <a:avLst/>
                <a:gdLst>
                  <a:gd name="T0" fmla="*/ 5 w 32"/>
                  <a:gd name="T1" fmla="*/ 0 h 34"/>
                  <a:gd name="T2" fmla="*/ 0 w 32"/>
                  <a:gd name="T3" fmla="*/ 0 h 34"/>
                  <a:gd name="T4" fmla="*/ 13 w 32"/>
                  <a:gd name="T5" fmla="*/ 34 h 34"/>
                  <a:gd name="T6" fmla="*/ 18 w 32"/>
                  <a:gd name="T7" fmla="*/ 34 h 34"/>
                  <a:gd name="T8" fmla="*/ 32 w 32"/>
                  <a:gd name="T9" fmla="*/ 0 h 34"/>
                  <a:gd name="T10" fmla="*/ 26 w 32"/>
                  <a:gd name="T11" fmla="*/ 0 h 34"/>
                  <a:gd name="T12" fmla="*/ 16 w 32"/>
                  <a:gd name="T13" fmla="*/ 26 h 34"/>
                  <a:gd name="T14" fmla="*/ 5 w 32"/>
                  <a:gd name="T15" fmla="*/ 0 h 34"/>
                  <a:gd name="T16" fmla="*/ 5 w 32"/>
                  <a:gd name="T17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2" h="34">
                    <a:moveTo>
                      <a:pt x="5" y="0"/>
                    </a:moveTo>
                    <a:lnTo>
                      <a:pt x="0" y="0"/>
                    </a:lnTo>
                    <a:lnTo>
                      <a:pt x="13" y="34"/>
                    </a:lnTo>
                    <a:lnTo>
                      <a:pt x="18" y="34"/>
                    </a:lnTo>
                    <a:lnTo>
                      <a:pt x="32" y="0"/>
                    </a:lnTo>
                    <a:lnTo>
                      <a:pt x="26" y="0"/>
                    </a:lnTo>
                    <a:lnTo>
                      <a:pt x="16" y="26"/>
                    </a:lnTo>
                    <a:lnTo>
                      <a:pt x="5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6" name="Freeform 32"/>
              <p:cNvSpPr>
                <a:spLocks/>
              </p:cNvSpPr>
              <p:nvPr/>
            </p:nvSpPr>
            <p:spPr bwMode="auto">
              <a:xfrm>
                <a:off x="11569700" y="800100"/>
                <a:ext cx="38100" cy="53975"/>
              </a:xfrm>
              <a:custGeom>
                <a:avLst/>
                <a:gdLst>
                  <a:gd name="T0" fmla="*/ 5 w 24"/>
                  <a:gd name="T1" fmla="*/ 18 h 34"/>
                  <a:gd name="T2" fmla="*/ 24 w 24"/>
                  <a:gd name="T3" fmla="*/ 18 h 34"/>
                  <a:gd name="T4" fmla="*/ 24 w 24"/>
                  <a:gd name="T5" fmla="*/ 13 h 34"/>
                  <a:gd name="T6" fmla="*/ 5 w 24"/>
                  <a:gd name="T7" fmla="*/ 13 h 34"/>
                  <a:gd name="T8" fmla="*/ 5 w 24"/>
                  <a:gd name="T9" fmla="*/ 5 h 34"/>
                  <a:gd name="T10" fmla="*/ 24 w 24"/>
                  <a:gd name="T11" fmla="*/ 5 h 34"/>
                  <a:gd name="T12" fmla="*/ 24 w 24"/>
                  <a:gd name="T13" fmla="*/ 0 h 34"/>
                  <a:gd name="T14" fmla="*/ 0 w 24"/>
                  <a:gd name="T15" fmla="*/ 0 h 34"/>
                  <a:gd name="T16" fmla="*/ 0 w 24"/>
                  <a:gd name="T17" fmla="*/ 34 h 34"/>
                  <a:gd name="T18" fmla="*/ 24 w 24"/>
                  <a:gd name="T19" fmla="*/ 34 h 34"/>
                  <a:gd name="T20" fmla="*/ 24 w 24"/>
                  <a:gd name="T21" fmla="*/ 29 h 34"/>
                  <a:gd name="T22" fmla="*/ 5 w 24"/>
                  <a:gd name="T23" fmla="*/ 29 h 34"/>
                  <a:gd name="T24" fmla="*/ 5 w 24"/>
                  <a:gd name="T25" fmla="*/ 18 h 34"/>
                  <a:gd name="T26" fmla="*/ 5 w 24"/>
                  <a:gd name="T27" fmla="*/ 18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4" h="34">
                    <a:moveTo>
                      <a:pt x="5" y="18"/>
                    </a:moveTo>
                    <a:lnTo>
                      <a:pt x="24" y="18"/>
                    </a:lnTo>
                    <a:lnTo>
                      <a:pt x="24" y="13"/>
                    </a:lnTo>
                    <a:lnTo>
                      <a:pt x="5" y="13"/>
                    </a:lnTo>
                    <a:lnTo>
                      <a:pt x="5" y="5"/>
                    </a:lnTo>
                    <a:lnTo>
                      <a:pt x="24" y="5"/>
                    </a:lnTo>
                    <a:lnTo>
                      <a:pt x="24" y="0"/>
                    </a:lnTo>
                    <a:lnTo>
                      <a:pt x="0" y="0"/>
                    </a:lnTo>
                    <a:lnTo>
                      <a:pt x="0" y="34"/>
                    </a:lnTo>
                    <a:lnTo>
                      <a:pt x="24" y="34"/>
                    </a:lnTo>
                    <a:lnTo>
                      <a:pt x="24" y="29"/>
                    </a:lnTo>
                    <a:lnTo>
                      <a:pt x="5" y="29"/>
                    </a:lnTo>
                    <a:lnTo>
                      <a:pt x="5" y="18"/>
                    </a:lnTo>
                    <a:lnTo>
                      <a:pt x="5" y="1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7" name="Freeform 33"/>
              <p:cNvSpPr>
                <a:spLocks noEditPoints="1"/>
              </p:cNvSpPr>
              <p:nvPr/>
            </p:nvSpPr>
            <p:spPr bwMode="auto">
              <a:xfrm>
                <a:off x="11620500" y="800100"/>
                <a:ext cx="46038" cy="53975"/>
              </a:xfrm>
              <a:custGeom>
                <a:avLst/>
                <a:gdLst>
                  <a:gd name="T0" fmla="*/ 10 w 11"/>
                  <a:gd name="T1" fmla="*/ 4 h 13"/>
                  <a:gd name="T2" fmla="*/ 6 w 11"/>
                  <a:gd name="T3" fmla="*/ 0 h 13"/>
                  <a:gd name="T4" fmla="*/ 0 w 11"/>
                  <a:gd name="T5" fmla="*/ 0 h 13"/>
                  <a:gd name="T6" fmla="*/ 0 w 11"/>
                  <a:gd name="T7" fmla="*/ 13 h 13"/>
                  <a:gd name="T8" fmla="*/ 2 w 11"/>
                  <a:gd name="T9" fmla="*/ 13 h 13"/>
                  <a:gd name="T10" fmla="*/ 2 w 11"/>
                  <a:gd name="T11" fmla="*/ 8 h 13"/>
                  <a:gd name="T12" fmla="*/ 4 w 11"/>
                  <a:gd name="T13" fmla="*/ 8 h 13"/>
                  <a:gd name="T14" fmla="*/ 8 w 11"/>
                  <a:gd name="T15" fmla="*/ 13 h 13"/>
                  <a:gd name="T16" fmla="*/ 11 w 11"/>
                  <a:gd name="T17" fmla="*/ 13 h 13"/>
                  <a:gd name="T18" fmla="*/ 7 w 11"/>
                  <a:gd name="T19" fmla="*/ 8 h 13"/>
                  <a:gd name="T20" fmla="*/ 10 w 11"/>
                  <a:gd name="T21" fmla="*/ 4 h 13"/>
                  <a:gd name="T22" fmla="*/ 2 w 11"/>
                  <a:gd name="T23" fmla="*/ 2 h 13"/>
                  <a:gd name="T24" fmla="*/ 6 w 11"/>
                  <a:gd name="T25" fmla="*/ 2 h 13"/>
                  <a:gd name="T26" fmla="*/ 8 w 11"/>
                  <a:gd name="T27" fmla="*/ 4 h 13"/>
                  <a:gd name="T28" fmla="*/ 6 w 11"/>
                  <a:gd name="T29" fmla="*/ 6 h 13"/>
                  <a:gd name="T30" fmla="*/ 2 w 11"/>
                  <a:gd name="T31" fmla="*/ 6 h 13"/>
                  <a:gd name="T32" fmla="*/ 2 w 11"/>
                  <a:gd name="T33" fmla="*/ 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1" h="13">
                    <a:moveTo>
                      <a:pt x="10" y="4"/>
                    </a:moveTo>
                    <a:cubicBezTo>
                      <a:pt x="10" y="2"/>
                      <a:pt x="9" y="0"/>
                      <a:pt x="6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2" y="13"/>
                      <a:pt x="2" y="13"/>
                      <a:pt x="2" y="13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8" y="13"/>
                      <a:pt x="8" y="13"/>
                      <a:pt x="8" y="13"/>
                    </a:cubicBezTo>
                    <a:cubicBezTo>
                      <a:pt x="11" y="13"/>
                      <a:pt x="11" y="13"/>
                      <a:pt x="11" y="13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9" y="8"/>
                      <a:pt x="10" y="6"/>
                      <a:pt x="10" y="4"/>
                    </a:cubicBezTo>
                    <a:close/>
                    <a:moveTo>
                      <a:pt x="2" y="2"/>
                    </a:moveTo>
                    <a:cubicBezTo>
                      <a:pt x="6" y="2"/>
                      <a:pt x="6" y="2"/>
                      <a:pt x="6" y="2"/>
                    </a:cubicBezTo>
                    <a:cubicBezTo>
                      <a:pt x="7" y="2"/>
                      <a:pt x="8" y="3"/>
                      <a:pt x="8" y="4"/>
                    </a:cubicBezTo>
                    <a:cubicBezTo>
                      <a:pt x="8" y="5"/>
                      <a:pt x="7" y="6"/>
                      <a:pt x="6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2"/>
                      <a:pt x="2" y="2"/>
                      <a:pt x="2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8" name="Freeform 34"/>
              <p:cNvSpPr>
                <a:spLocks/>
              </p:cNvSpPr>
              <p:nvPr/>
            </p:nvSpPr>
            <p:spPr bwMode="auto">
              <a:xfrm>
                <a:off x="11671300" y="800100"/>
                <a:ext cx="42863" cy="53975"/>
              </a:xfrm>
              <a:custGeom>
                <a:avLst/>
                <a:gdLst>
                  <a:gd name="T0" fmla="*/ 5 w 10"/>
                  <a:gd name="T1" fmla="*/ 5 h 13"/>
                  <a:gd name="T2" fmla="*/ 2 w 10"/>
                  <a:gd name="T3" fmla="*/ 3 h 13"/>
                  <a:gd name="T4" fmla="*/ 5 w 10"/>
                  <a:gd name="T5" fmla="*/ 2 h 13"/>
                  <a:gd name="T6" fmla="*/ 8 w 10"/>
                  <a:gd name="T7" fmla="*/ 3 h 13"/>
                  <a:gd name="T8" fmla="*/ 9 w 10"/>
                  <a:gd name="T9" fmla="*/ 3 h 13"/>
                  <a:gd name="T10" fmla="*/ 10 w 10"/>
                  <a:gd name="T11" fmla="*/ 2 h 13"/>
                  <a:gd name="T12" fmla="*/ 10 w 10"/>
                  <a:gd name="T13" fmla="*/ 2 h 13"/>
                  <a:gd name="T14" fmla="*/ 5 w 10"/>
                  <a:gd name="T15" fmla="*/ 0 h 13"/>
                  <a:gd name="T16" fmla="*/ 1 w 10"/>
                  <a:gd name="T17" fmla="*/ 1 h 13"/>
                  <a:gd name="T18" fmla="*/ 0 w 10"/>
                  <a:gd name="T19" fmla="*/ 3 h 13"/>
                  <a:gd name="T20" fmla="*/ 5 w 10"/>
                  <a:gd name="T21" fmla="*/ 7 h 13"/>
                  <a:gd name="T22" fmla="*/ 8 w 10"/>
                  <a:gd name="T23" fmla="*/ 9 h 13"/>
                  <a:gd name="T24" fmla="*/ 5 w 10"/>
                  <a:gd name="T25" fmla="*/ 11 h 13"/>
                  <a:gd name="T26" fmla="*/ 2 w 10"/>
                  <a:gd name="T27" fmla="*/ 9 h 13"/>
                  <a:gd name="T28" fmla="*/ 1 w 10"/>
                  <a:gd name="T29" fmla="*/ 9 h 13"/>
                  <a:gd name="T30" fmla="*/ 0 w 10"/>
                  <a:gd name="T31" fmla="*/ 10 h 13"/>
                  <a:gd name="T32" fmla="*/ 0 w 10"/>
                  <a:gd name="T33" fmla="*/ 10 h 13"/>
                  <a:gd name="T34" fmla="*/ 5 w 10"/>
                  <a:gd name="T35" fmla="*/ 13 h 13"/>
                  <a:gd name="T36" fmla="*/ 10 w 10"/>
                  <a:gd name="T37" fmla="*/ 9 h 13"/>
                  <a:gd name="T38" fmla="*/ 5 w 10"/>
                  <a:gd name="T39" fmla="*/ 5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0" h="13">
                    <a:moveTo>
                      <a:pt x="5" y="5"/>
                    </a:moveTo>
                    <a:cubicBezTo>
                      <a:pt x="4" y="5"/>
                      <a:pt x="2" y="5"/>
                      <a:pt x="2" y="3"/>
                    </a:cubicBezTo>
                    <a:cubicBezTo>
                      <a:pt x="2" y="2"/>
                      <a:pt x="4" y="2"/>
                      <a:pt x="5" y="2"/>
                    </a:cubicBezTo>
                    <a:cubicBezTo>
                      <a:pt x="7" y="2"/>
                      <a:pt x="8" y="2"/>
                      <a:pt x="8" y="3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9" y="1"/>
                      <a:pt x="7" y="0"/>
                      <a:pt x="5" y="0"/>
                    </a:cubicBezTo>
                    <a:cubicBezTo>
                      <a:pt x="4" y="0"/>
                      <a:pt x="2" y="0"/>
                      <a:pt x="1" y="1"/>
                    </a:cubicBezTo>
                    <a:cubicBezTo>
                      <a:pt x="1" y="2"/>
                      <a:pt x="0" y="3"/>
                      <a:pt x="0" y="3"/>
                    </a:cubicBezTo>
                    <a:cubicBezTo>
                      <a:pt x="0" y="6"/>
                      <a:pt x="3" y="7"/>
                      <a:pt x="5" y="7"/>
                    </a:cubicBezTo>
                    <a:cubicBezTo>
                      <a:pt x="7" y="7"/>
                      <a:pt x="8" y="8"/>
                      <a:pt x="8" y="9"/>
                    </a:cubicBezTo>
                    <a:cubicBezTo>
                      <a:pt x="8" y="11"/>
                      <a:pt x="6" y="11"/>
                      <a:pt x="5" y="11"/>
                    </a:cubicBezTo>
                    <a:cubicBezTo>
                      <a:pt x="4" y="11"/>
                      <a:pt x="2" y="11"/>
                      <a:pt x="2" y="9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1" y="12"/>
                      <a:pt x="3" y="13"/>
                      <a:pt x="5" y="13"/>
                    </a:cubicBezTo>
                    <a:cubicBezTo>
                      <a:pt x="8" y="13"/>
                      <a:pt x="10" y="12"/>
                      <a:pt x="10" y="9"/>
                    </a:cubicBezTo>
                    <a:cubicBezTo>
                      <a:pt x="10" y="6"/>
                      <a:pt x="8" y="6"/>
                      <a:pt x="5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9" name="Freeform 35"/>
              <p:cNvSpPr>
                <a:spLocks/>
              </p:cNvSpPr>
              <p:nvPr/>
            </p:nvSpPr>
            <p:spPr bwMode="auto">
              <a:xfrm>
                <a:off x="11726863" y="800100"/>
                <a:ext cx="7938" cy="53975"/>
              </a:xfrm>
              <a:custGeom>
                <a:avLst/>
                <a:gdLst>
                  <a:gd name="T0" fmla="*/ 0 w 5"/>
                  <a:gd name="T1" fmla="*/ 34 h 34"/>
                  <a:gd name="T2" fmla="*/ 5 w 5"/>
                  <a:gd name="T3" fmla="*/ 34 h 34"/>
                  <a:gd name="T4" fmla="*/ 5 w 5"/>
                  <a:gd name="T5" fmla="*/ 0 h 34"/>
                  <a:gd name="T6" fmla="*/ 0 w 5"/>
                  <a:gd name="T7" fmla="*/ 0 h 34"/>
                  <a:gd name="T8" fmla="*/ 0 w 5"/>
                  <a:gd name="T9" fmla="*/ 34 h 34"/>
                  <a:gd name="T10" fmla="*/ 0 w 5"/>
                  <a:gd name="T11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34">
                    <a:moveTo>
                      <a:pt x="0" y="34"/>
                    </a:moveTo>
                    <a:lnTo>
                      <a:pt x="5" y="34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0" y="34"/>
                    </a:lnTo>
                    <a:lnTo>
                      <a:pt x="0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0" name="Freeform 36"/>
              <p:cNvSpPr>
                <a:spLocks/>
              </p:cNvSpPr>
              <p:nvPr/>
            </p:nvSpPr>
            <p:spPr bwMode="auto">
              <a:xfrm>
                <a:off x="11742738" y="800100"/>
                <a:ext cx="88900" cy="53975"/>
              </a:xfrm>
              <a:custGeom>
                <a:avLst/>
                <a:gdLst>
                  <a:gd name="T0" fmla="*/ 32 w 56"/>
                  <a:gd name="T1" fmla="*/ 0 h 34"/>
                  <a:gd name="T2" fmla="*/ 0 w 56"/>
                  <a:gd name="T3" fmla="*/ 0 h 34"/>
                  <a:gd name="T4" fmla="*/ 0 w 56"/>
                  <a:gd name="T5" fmla="*/ 5 h 34"/>
                  <a:gd name="T6" fmla="*/ 11 w 56"/>
                  <a:gd name="T7" fmla="*/ 5 h 34"/>
                  <a:gd name="T8" fmla="*/ 11 w 56"/>
                  <a:gd name="T9" fmla="*/ 34 h 34"/>
                  <a:gd name="T10" fmla="*/ 16 w 56"/>
                  <a:gd name="T11" fmla="*/ 34 h 34"/>
                  <a:gd name="T12" fmla="*/ 16 w 56"/>
                  <a:gd name="T13" fmla="*/ 5 h 34"/>
                  <a:gd name="T14" fmla="*/ 27 w 56"/>
                  <a:gd name="T15" fmla="*/ 5 h 34"/>
                  <a:gd name="T16" fmla="*/ 38 w 56"/>
                  <a:gd name="T17" fmla="*/ 21 h 34"/>
                  <a:gd name="T18" fmla="*/ 38 w 56"/>
                  <a:gd name="T19" fmla="*/ 34 h 34"/>
                  <a:gd name="T20" fmla="*/ 43 w 56"/>
                  <a:gd name="T21" fmla="*/ 34 h 34"/>
                  <a:gd name="T22" fmla="*/ 43 w 56"/>
                  <a:gd name="T23" fmla="*/ 21 h 34"/>
                  <a:gd name="T24" fmla="*/ 56 w 56"/>
                  <a:gd name="T25" fmla="*/ 2 h 34"/>
                  <a:gd name="T26" fmla="*/ 56 w 56"/>
                  <a:gd name="T27" fmla="*/ 0 h 34"/>
                  <a:gd name="T28" fmla="*/ 56 w 56"/>
                  <a:gd name="T29" fmla="*/ 0 h 34"/>
                  <a:gd name="T30" fmla="*/ 51 w 56"/>
                  <a:gd name="T31" fmla="*/ 0 h 34"/>
                  <a:gd name="T32" fmla="*/ 40 w 56"/>
                  <a:gd name="T33" fmla="*/ 16 h 34"/>
                  <a:gd name="T34" fmla="*/ 32 w 56"/>
                  <a:gd name="T35" fmla="*/ 0 h 34"/>
                  <a:gd name="T36" fmla="*/ 32 w 56"/>
                  <a:gd name="T37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6" h="34">
                    <a:moveTo>
                      <a:pt x="32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11" y="5"/>
                    </a:lnTo>
                    <a:lnTo>
                      <a:pt x="11" y="34"/>
                    </a:lnTo>
                    <a:lnTo>
                      <a:pt x="16" y="34"/>
                    </a:lnTo>
                    <a:lnTo>
                      <a:pt x="16" y="5"/>
                    </a:lnTo>
                    <a:lnTo>
                      <a:pt x="27" y="5"/>
                    </a:lnTo>
                    <a:lnTo>
                      <a:pt x="38" y="21"/>
                    </a:lnTo>
                    <a:lnTo>
                      <a:pt x="38" y="34"/>
                    </a:lnTo>
                    <a:lnTo>
                      <a:pt x="43" y="34"/>
                    </a:lnTo>
                    <a:lnTo>
                      <a:pt x="43" y="21"/>
                    </a:lnTo>
                    <a:lnTo>
                      <a:pt x="56" y="2"/>
                    </a:lnTo>
                    <a:lnTo>
                      <a:pt x="56" y="0"/>
                    </a:lnTo>
                    <a:lnTo>
                      <a:pt x="56" y="0"/>
                    </a:lnTo>
                    <a:lnTo>
                      <a:pt x="51" y="0"/>
                    </a:lnTo>
                    <a:lnTo>
                      <a:pt x="40" y="16"/>
                    </a:lnTo>
                    <a:lnTo>
                      <a:pt x="32" y="0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1" name="Freeform 37"/>
              <p:cNvSpPr>
                <a:spLocks/>
              </p:cNvSpPr>
              <p:nvPr/>
            </p:nvSpPr>
            <p:spPr bwMode="auto">
              <a:xfrm>
                <a:off x="11536363" y="358775"/>
                <a:ext cx="295275" cy="377825"/>
              </a:xfrm>
              <a:custGeom>
                <a:avLst/>
                <a:gdLst>
                  <a:gd name="T0" fmla="*/ 70 w 70"/>
                  <a:gd name="T1" fmla="*/ 0 h 89"/>
                  <a:gd name="T2" fmla="*/ 70 w 70"/>
                  <a:gd name="T3" fmla="*/ 55 h 89"/>
                  <a:gd name="T4" fmla="*/ 37 w 70"/>
                  <a:gd name="T5" fmla="*/ 89 h 89"/>
                  <a:gd name="T6" fmla="*/ 0 w 70"/>
                  <a:gd name="T7" fmla="*/ 55 h 89"/>
                  <a:gd name="T8" fmla="*/ 0 w 70"/>
                  <a:gd name="T9" fmla="*/ 0 h 89"/>
                  <a:gd name="T10" fmla="*/ 16 w 70"/>
                  <a:gd name="T11" fmla="*/ 0 h 89"/>
                  <a:gd name="T12" fmla="*/ 16 w 70"/>
                  <a:gd name="T13" fmla="*/ 56 h 89"/>
                  <a:gd name="T14" fmla="*/ 38 w 70"/>
                  <a:gd name="T15" fmla="*/ 81 h 89"/>
                  <a:gd name="T16" fmla="*/ 60 w 70"/>
                  <a:gd name="T17" fmla="*/ 56 h 89"/>
                  <a:gd name="T18" fmla="*/ 60 w 70"/>
                  <a:gd name="T19" fmla="*/ 0 h 89"/>
                  <a:gd name="T20" fmla="*/ 70 w 70"/>
                  <a:gd name="T21" fmla="*/ 0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0" h="89">
                    <a:moveTo>
                      <a:pt x="70" y="0"/>
                    </a:moveTo>
                    <a:cubicBezTo>
                      <a:pt x="70" y="55"/>
                      <a:pt x="70" y="55"/>
                      <a:pt x="70" y="55"/>
                    </a:cubicBezTo>
                    <a:cubicBezTo>
                      <a:pt x="70" y="84"/>
                      <a:pt x="47" y="89"/>
                      <a:pt x="37" y="89"/>
                    </a:cubicBezTo>
                    <a:cubicBezTo>
                      <a:pt x="19" y="89"/>
                      <a:pt x="0" y="83"/>
                      <a:pt x="0" y="55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72"/>
                      <a:pt x="24" y="81"/>
                      <a:pt x="38" y="81"/>
                    </a:cubicBezTo>
                    <a:cubicBezTo>
                      <a:pt x="50" y="81"/>
                      <a:pt x="60" y="73"/>
                      <a:pt x="60" y="56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70" y="0"/>
                      <a:pt x="70" y="0"/>
                      <a:pt x="7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2" name="Freeform 38"/>
              <p:cNvSpPr>
                <a:spLocks/>
              </p:cNvSpPr>
              <p:nvPr/>
            </p:nvSpPr>
            <p:spPr bwMode="auto">
              <a:xfrm>
                <a:off x="11133138" y="355600"/>
                <a:ext cx="347663" cy="381000"/>
              </a:xfrm>
              <a:custGeom>
                <a:avLst/>
                <a:gdLst>
                  <a:gd name="T0" fmla="*/ 47 w 82"/>
                  <a:gd name="T1" fmla="*/ 90 h 90"/>
                  <a:gd name="T2" fmla="*/ 0 w 82"/>
                  <a:gd name="T3" fmla="*/ 46 h 90"/>
                  <a:gd name="T4" fmla="*/ 49 w 82"/>
                  <a:gd name="T5" fmla="*/ 0 h 90"/>
                  <a:gd name="T6" fmla="*/ 75 w 82"/>
                  <a:gd name="T7" fmla="*/ 10 h 90"/>
                  <a:gd name="T8" fmla="*/ 82 w 82"/>
                  <a:gd name="T9" fmla="*/ 21 h 90"/>
                  <a:gd name="T10" fmla="*/ 73 w 82"/>
                  <a:gd name="T11" fmla="*/ 30 h 90"/>
                  <a:gd name="T12" fmla="*/ 64 w 82"/>
                  <a:gd name="T13" fmla="*/ 21 h 90"/>
                  <a:gd name="T14" fmla="*/ 67 w 82"/>
                  <a:gd name="T15" fmla="*/ 15 h 90"/>
                  <a:gd name="T16" fmla="*/ 49 w 82"/>
                  <a:gd name="T17" fmla="*/ 8 h 90"/>
                  <a:gd name="T18" fmla="*/ 16 w 82"/>
                  <a:gd name="T19" fmla="*/ 45 h 90"/>
                  <a:gd name="T20" fmla="*/ 51 w 82"/>
                  <a:gd name="T21" fmla="*/ 83 h 90"/>
                  <a:gd name="T22" fmla="*/ 79 w 82"/>
                  <a:gd name="T23" fmla="*/ 72 h 90"/>
                  <a:gd name="T24" fmla="*/ 82 w 82"/>
                  <a:gd name="T25" fmla="*/ 76 h 90"/>
                  <a:gd name="T26" fmla="*/ 47 w 82"/>
                  <a:gd name="T27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2" h="90">
                    <a:moveTo>
                      <a:pt x="47" y="90"/>
                    </a:moveTo>
                    <a:cubicBezTo>
                      <a:pt x="18" y="90"/>
                      <a:pt x="0" y="70"/>
                      <a:pt x="0" y="46"/>
                    </a:cubicBezTo>
                    <a:cubicBezTo>
                      <a:pt x="0" y="22"/>
                      <a:pt x="19" y="0"/>
                      <a:pt x="49" y="0"/>
                    </a:cubicBezTo>
                    <a:cubicBezTo>
                      <a:pt x="57" y="0"/>
                      <a:pt x="68" y="3"/>
                      <a:pt x="75" y="10"/>
                    </a:cubicBezTo>
                    <a:cubicBezTo>
                      <a:pt x="79" y="13"/>
                      <a:pt x="82" y="17"/>
                      <a:pt x="82" y="21"/>
                    </a:cubicBezTo>
                    <a:cubicBezTo>
                      <a:pt x="82" y="26"/>
                      <a:pt x="78" y="30"/>
                      <a:pt x="73" y="30"/>
                    </a:cubicBezTo>
                    <a:cubicBezTo>
                      <a:pt x="68" y="30"/>
                      <a:pt x="64" y="26"/>
                      <a:pt x="64" y="21"/>
                    </a:cubicBezTo>
                    <a:cubicBezTo>
                      <a:pt x="64" y="19"/>
                      <a:pt x="65" y="17"/>
                      <a:pt x="67" y="15"/>
                    </a:cubicBezTo>
                    <a:cubicBezTo>
                      <a:pt x="63" y="10"/>
                      <a:pt x="55" y="8"/>
                      <a:pt x="49" y="8"/>
                    </a:cubicBezTo>
                    <a:cubicBezTo>
                      <a:pt x="28" y="8"/>
                      <a:pt x="16" y="27"/>
                      <a:pt x="16" y="45"/>
                    </a:cubicBezTo>
                    <a:cubicBezTo>
                      <a:pt x="16" y="65"/>
                      <a:pt x="30" y="83"/>
                      <a:pt x="51" y="83"/>
                    </a:cubicBezTo>
                    <a:cubicBezTo>
                      <a:pt x="61" y="83"/>
                      <a:pt x="70" y="78"/>
                      <a:pt x="79" y="72"/>
                    </a:cubicBezTo>
                    <a:cubicBezTo>
                      <a:pt x="82" y="76"/>
                      <a:pt x="82" y="76"/>
                      <a:pt x="82" y="76"/>
                    </a:cubicBezTo>
                    <a:cubicBezTo>
                      <a:pt x="73" y="86"/>
                      <a:pt x="59" y="90"/>
                      <a:pt x="47" y="9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3" name="Freeform 39"/>
              <p:cNvSpPr>
                <a:spLocks noEditPoints="1"/>
              </p:cNvSpPr>
              <p:nvPr/>
            </p:nvSpPr>
            <p:spPr bwMode="auto">
              <a:xfrm>
                <a:off x="10790238" y="358775"/>
                <a:ext cx="339725" cy="373063"/>
              </a:xfrm>
              <a:custGeom>
                <a:avLst/>
                <a:gdLst>
                  <a:gd name="T0" fmla="*/ 168 w 214"/>
                  <a:gd name="T1" fmla="*/ 232 h 235"/>
                  <a:gd name="T2" fmla="*/ 214 w 214"/>
                  <a:gd name="T3" fmla="*/ 232 h 235"/>
                  <a:gd name="T4" fmla="*/ 123 w 214"/>
                  <a:gd name="T5" fmla="*/ 0 h 235"/>
                  <a:gd name="T6" fmla="*/ 88 w 214"/>
                  <a:gd name="T7" fmla="*/ 0 h 235"/>
                  <a:gd name="T8" fmla="*/ 0 w 214"/>
                  <a:gd name="T9" fmla="*/ 235 h 235"/>
                  <a:gd name="T10" fmla="*/ 24 w 214"/>
                  <a:gd name="T11" fmla="*/ 235 h 235"/>
                  <a:gd name="T12" fmla="*/ 48 w 214"/>
                  <a:gd name="T13" fmla="*/ 166 h 235"/>
                  <a:gd name="T14" fmla="*/ 144 w 214"/>
                  <a:gd name="T15" fmla="*/ 166 h 235"/>
                  <a:gd name="T16" fmla="*/ 168 w 214"/>
                  <a:gd name="T17" fmla="*/ 232 h 235"/>
                  <a:gd name="T18" fmla="*/ 168 w 214"/>
                  <a:gd name="T19" fmla="*/ 232 h 235"/>
                  <a:gd name="T20" fmla="*/ 56 w 214"/>
                  <a:gd name="T21" fmla="*/ 147 h 235"/>
                  <a:gd name="T22" fmla="*/ 96 w 214"/>
                  <a:gd name="T23" fmla="*/ 38 h 235"/>
                  <a:gd name="T24" fmla="*/ 136 w 214"/>
                  <a:gd name="T25" fmla="*/ 147 h 235"/>
                  <a:gd name="T26" fmla="*/ 56 w 214"/>
                  <a:gd name="T27" fmla="*/ 147 h 235"/>
                  <a:gd name="T28" fmla="*/ 56 w 214"/>
                  <a:gd name="T29" fmla="*/ 147 h 2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14" h="235">
                    <a:moveTo>
                      <a:pt x="168" y="232"/>
                    </a:moveTo>
                    <a:lnTo>
                      <a:pt x="214" y="232"/>
                    </a:lnTo>
                    <a:lnTo>
                      <a:pt x="123" y="0"/>
                    </a:lnTo>
                    <a:lnTo>
                      <a:pt x="88" y="0"/>
                    </a:lnTo>
                    <a:lnTo>
                      <a:pt x="0" y="235"/>
                    </a:lnTo>
                    <a:lnTo>
                      <a:pt x="24" y="235"/>
                    </a:lnTo>
                    <a:lnTo>
                      <a:pt x="48" y="166"/>
                    </a:lnTo>
                    <a:lnTo>
                      <a:pt x="144" y="166"/>
                    </a:lnTo>
                    <a:lnTo>
                      <a:pt x="168" y="232"/>
                    </a:lnTo>
                    <a:lnTo>
                      <a:pt x="168" y="232"/>
                    </a:lnTo>
                    <a:close/>
                    <a:moveTo>
                      <a:pt x="56" y="147"/>
                    </a:moveTo>
                    <a:lnTo>
                      <a:pt x="96" y="38"/>
                    </a:lnTo>
                    <a:lnTo>
                      <a:pt x="136" y="147"/>
                    </a:lnTo>
                    <a:lnTo>
                      <a:pt x="56" y="147"/>
                    </a:lnTo>
                    <a:lnTo>
                      <a:pt x="56" y="14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84" name="Title 1"/>
          <p:cNvSpPr>
            <a:spLocks noGrp="1"/>
          </p:cNvSpPr>
          <p:nvPr>
            <p:ph type="title" hasCustomPrompt="1"/>
          </p:nvPr>
        </p:nvSpPr>
        <p:spPr>
          <a:xfrm>
            <a:off x="1029685" y="2548802"/>
            <a:ext cx="5156200" cy="580346"/>
          </a:xfrm>
        </p:spPr>
        <p:txBody>
          <a:bodyPr anchor="b">
            <a:noAutofit/>
          </a:bodyPr>
          <a:lstStyle>
            <a:lvl1pPr>
              <a:defRPr sz="2900" b="1">
                <a:solidFill>
                  <a:srgbClr val="3D393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Heading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320320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/>
          <p:cNvGrpSpPr>
            <a:grpSpLocks noChangeAspect="1"/>
          </p:cNvGrpSpPr>
          <p:nvPr/>
        </p:nvGrpSpPr>
        <p:grpSpPr bwMode="auto">
          <a:xfrm>
            <a:off x="0" y="-9525"/>
            <a:ext cx="12192000" cy="6875463"/>
            <a:chOff x="0" y="0"/>
            <a:chExt cx="7680" cy="4331"/>
          </a:xfrm>
        </p:grpSpPr>
        <p:sp>
          <p:nvSpPr>
            <p:cNvPr id="4" name="AutoShape 3"/>
            <p:cNvSpPr>
              <a:spLocks noChangeAspect="1" noChangeArrowheads="1" noTextEdit="1"/>
            </p:cNvSpPr>
            <p:nvPr/>
          </p:nvSpPr>
          <p:spPr bwMode="auto">
            <a:xfrm>
              <a:off x="0" y="0"/>
              <a:ext cx="7680" cy="4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Freeform 5"/>
            <p:cNvSpPr>
              <a:spLocks/>
            </p:cNvSpPr>
            <p:nvPr/>
          </p:nvSpPr>
          <p:spPr bwMode="auto">
            <a:xfrm>
              <a:off x="0" y="310"/>
              <a:ext cx="3840" cy="4019"/>
            </a:xfrm>
            <a:custGeom>
              <a:avLst/>
              <a:gdLst>
                <a:gd name="T0" fmla="*/ 3840 w 3840"/>
                <a:gd name="T1" fmla="*/ 0 h 4019"/>
                <a:gd name="T2" fmla="*/ 3840 w 3840"/>
                <a:gd name="T3" fmla="*/ 4019 h 4019"/>
                <a:gd name="T4" fmla="*/ 0 w 3840"/>
                <a:gd name="T5" fmla="*/ 4019 h 4019"/>
                <a:gd name="T6" fmla="*/ 0 w 3840"/>
                <a:gd name="T7" fmla="*/ 0 h 4019"/>
                <a:gd name="T8" fmla="*/ 3840 w 3840"/>
                <a:gd name="T9" fmla="*/ 0 h 4019"/>
                <a:gd name="T10" fmla="*/ 3840 w 3840"/>
                <a:gd name="T11" fmla="*/ 0 h 40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40" h="4019">
                  <a:moveTo>
                    <a:pt x="3840" y="0"/>
                  </a:moveTo>
                  <a:lnTo>
                    <a:pt x="3840" y="4019"/>
                  </a:lnTo>
                  <a:lnTo>
                    <a:pt x="0" y="4019"/>
                  </a:lnTo>
                  <a:lnTo>
                    <a:pt x="0" y="0"/>
                  </a:lnTo>
                  <a:lnTo>
                    <a:pt x="3840" y="0"/>
                  </a:lnTo>
                  <a:lnTo>
                    <a:pt x="3840" y="0"/>
                  </a:lnTo>
                  <a:close/>
                </a:path>
              </a:pathLst>
            </a:custGeom>
            <a:solidFill>
              <a:srgbClr val="8C85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Freeform 6"/>
            <p:cNvSpPr>
              <a:spLocks/>
            </p:cNvSpPr>
            <p:nvPr/>
          </p:nvSpPr>
          <p:spPr bwMode="auto">
            <a:xfrm>
              <a:off x="3840" y="3"/>
              <a:ext cx="3840" cy="4331"/>
            </a:xfrm>
            <a:custGeom>
              <a:avLst/>
              <a:gdLst>
                <a:gd name="T0" fmla="*/ 3840 w 3840"/>
                <a:gd name="T1" fmla="*/ 0 h 4331"/>
                <a:gd name="T2" fmla="*/ 3840 w 3840"/>
                <a:gd name="T3" fmla="*/ 4024 h 4331"/>
                <a:gd name="T4" fmla="*/ 307 w 3840"/>
                <a:gd name="T5" fmla="*/ 4024 h 4331"/>
                <a:gd name="T6" fmla="*/ 0 w 3840"/>
                <a:gd name="T7" fmla="*/ 4331 h 4331"/>
                <a:gd name="T8" fmla="*/ 0 w 3840"/>
                <a:gd name="T9" fmla="*/ 307 h 4331"/>
                <a:gd name="T10" fmla="*/ 307 w 3840"/>
                <a:gd name="T11" fmla="*/ 0 h 4331"/>
                <a:gd name="T12" fmla="*/ 3840 w 3840"/>
                <a:gd name="T13" fmla="*/ 0 h 4331"/>
                <a:gd name="T14" fmla="*/ 3840 w 3840"/>
                <a:gd name="T15" fmla="*/ 0 h 4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40" h="4331">
                  <a:moveTo>
                    <a:pt x="3840" y="0"/>
                  </a:moveTo>
                  <a:lnTo>
                    <a:pt x="3840" y="4024"/>
                  </a:lnTo>
                  <a:lnTo>
                    <a:pt x="307" y="4024"/>
                  </a:lnTo>
                  <a:lnTo>
                    <a:pt x="0" y="4331"/>
                  </a:lnTo>
                  <a:lnTo>
                    <a:pt x="0" y="307"/>
                  </a:lnTo>
                  <a:lnTo>
                    <a:pt x="307" y="0"/>
                  </a:lnTo>
                  <a:lnTo>
                    <a:pt x="3840" y="0"/>
                  </a:lnTo>
                  <a:lnTo>
                    <a:pt x="3840" y="0"/>
                  </a:lnTo>
                  <a:close/>
                </a:path>
              </a:pathLst>
            </a:custGeom>
            <a:solidFill>
              <a:srgbClr val="3D0F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auto">
            <a:xfrm>
              <a:off x="6565" y="232"/>
              <a:ext cx="187" cy="240"/>
            </a:xfrm>
            <a:custGeom>
              <a:avLst/>
              <a:gdLst>
                <a:gd name="T0" fmla="*/ 70 w 70"/>
                <a:gd name="T1" fmla="*/ 0 h 90"/>
                <a:gd name="T2" fmla="*/ 70 w 70"/>
                <a:gd name="T3" fmla="*/ 40 h 90"/>
                <a:gd name="T4" fmla="*/ 35 w 70"/>
                <a:gd name="T5" fmla="*/ 90 h 90"/>
                <a:gd name="T6" fmla="*/ 0 w 70"/>
                <a:gd name="T7" fmla="*/ 40 h 90"/>
                <a:gd name="T8" fmla="*/ 0 w 70"/>
                <a:gd name="T9" fmla="*/ 0 h 90"/>
                <a:gd name="T10" fmla="*/ 70 w 70"/>
                <a:gd name="T11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0" h="90">
                  <a:moveTo>
                    <a:pt x="70" y="0"/>
                  </a:moveTo>
                  <a:cubicBezTo>
                    <a:pt x="70" y="40"/>
                    <a:pt x="70" y="40"/>
                    <a:pt x="70" y="40"/>
                  </a:cubicBezTo>
                  <a:cubicBezTo>
                    <a:pt x="70" y="60"/>
                    <a:pt x="57" y="82"/>
                    <a:pt x="35" y="90"/>
                  </a:cubicBezTo>
                  <a:cubicBezTo>
                    <a:pt x="13" y="82"/>
                    <a:pt x="0" y="60"/>
                    <a:pt x="0" y="4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0" y="0"/>
                    <a:pt x="70" y="0"/>
                    <a:pt x="70" y="0"/>
                  </a:cubicBezTo>
                  <a:close/>
                </a:path>
              </a:pathLst>
            </a:custGeom>
            <a:solidFill>
              <a:srgbClr val="F212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auto">
            <a:xfrm>
              <a:off x="6600" y="262"/>
              <a:ext cx="117" cy="154"/>
            </a:xfrm>
            <a:custGeom>
              <a:avLst/>
              <a:gdLst>
                <a:gd name="T0" fmla="*/ 0 w 117"/>
                <a:gd name="T1" fmla="*/ 77 h 154"/>
                <a:gd name="T2" fmla="*/ 59 w 117"/>
                <a:gd name="T3" fmla="*/ 0 h 154"/>
                <a:gd name="T4" fmla="*/ 117 w 117"/>
                <a:gd name="T5" fmla="*/ 77 h 154"/>
                <a:gd name="T6" fmla="*/ 59 w 117"/>
                <a:gd name="T7" fmla="*/ 154 h 154"/>
                <a:gd name="T8" fmla="*/ 0 w 117"/>
                <a:gd name="T9" fmla="*/ 77 h 154"/>
                <a:gd name="T10" fmla="*/ 0 w 117"/>
                <a:gd name="T11" fmla="*/ 77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7" h="154">
                  <a:moveTo>
                    <a:pt x="0" y="77"/>
                  </a:moveTo>
                  <a:lnTo>
                    <a:pt x="59" y="0"/>
                  </a:lnTo>
                  <a:lnTo>
                    <a:pt x="117" y="77"/>
                  </a:lnTo>
                  <a:lnTo>
                    <a:pt x="59" y="154"/>
                  </a:lnTo>
                  <a:lnTo>
                    <a:pt x="0" y="77"/>
                  </a:lnTo>
                  <a:lnTo>
                    <a:pt x="0" y="7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Freeform 9"/>
            <p:cNvSpPr>
              <a:spLocks/>
            </p:cNvSpPr>
            <p:nvPr/>
          </p:nvSpPr>
          <p:spPr bwMode="auto">
            <a:xfrm>
              <a:off x="6616" y="294"/>
              <a:ext cx="85" cy="101"/>
            </a:xfrm>
            <a:custGeom>
              <a:avLst/>
              <a:gdLst>
                <a:gd name="T0" fmla="*/ 14 w 32"/>
                <a:gd name="T1" fmla="*/ 21 h 38"/>
                <a:gd name="T2" fmla="*/ 16 w 32"/>
                <a:gd name="T3" fmla="*/ 38 h 38"/>
                <a:gd name="T4" fmla="*/ 16 w 32"/>
                <a:gd name="T5" fmla="*/ 38 h 38"/>
                <a:gd name="T6" fmla="*/ 16 w 32"/>
                <a:gd name="T7" fmla="*/ 38 h 38"/>
                <a:gd name="T8" fmla="*/ 18 w 32"/>
                <a:gd name="T9" fmla="*/ 21 h 38"/>
                <a:gd name="T10" fmla="*/ 18 w 32"/>
                <a:gd name="T11" fmla="*/ 19 h 38"/>
                <a:gd name="T12" fmla="*/ 25 w 32"/>
                <a:gd name="T13" fmla="*/ 19 h 38"/>
                <a:gd name="T14" fmla="*/ 25 w 32"/>
                <a:gd name="T15" fmla="*/ 20 h 38"/>
                <a:gd name="T16" fmla="*/ 27 w 32"/>
                <a:gd name="T17" fmla="*/ 22 h 38"/>
                <a:gd name="T18" fmla="*/ 29 w 32"/>
                <a:gd name="T19" fmla="*/ 20 h 38"/>
                <a:gd name="T20" fmla="*/ 29 w 32"/>
                <a:gd name="T21" fmla="*/ 19 h 38"/>
                <a:gd name="T22" fmla="*/ 29 w 32"/>
                <a:gd name="T23" fmla="*/ 19 h 38"/>
                <a:gd name="T24" fmla="*/ 32 w 32"/>
                <a:gd name="T25" fmla="*/ 17 h 38"/>
                <a:gd name="T26" fmla="*/ 29 w 32"/>
                <a:gd name="T27" fmla="*/ 15 h 38"/>
                <a:gd name="T28" fmla="*/ 29 w 32"/>
                <a:gd name="T29" fmla="*/ 15 h 38"/>
                <a:gd name="T30" fmla="*/ 29 w 32"/>
                <a:gd name="T31" fmla="*/ 14 h 38"/>
                <a:gd name="T32" fmla="*/ 27 w 32"/>
                <a:gd name="T33" fmla="*/ 12 h 38"/>
                <a:gd name="T34" fmla="*/ 25 w 32"/>
                <a:gd name="T35" fmla="*/ 14 h 38"/>
                <a:gd name="T36" fmla="*/ 25 w 32"/>
                <a:gd name="T37" fmla="*/ 15 h 38"/>
                <a:gd name="T38" fmla="*/ 18 w 32"/>
                <a:gd name="T39" fmla="*/ 15 h 38"/>
                <a:gd name="T40" fmla="*/ 18 w 32"/>
                <a:gd name="T41" fmla="*/ 7 h 38"/>
                <a:gd name="T42" fmla="*/ 19 w 32"/>
                <a:gd name="T43" fmla="*/ 7 h 38"/>
                <a:gd name="T44" fmla="*/ 21 w 32"/>
                <a:gd name="T45" fmla="*/ 5 h 38"/>
                <a:gd name="T46" fmla="*/ 19 w 32"/>
                <a:gd name="T47" fmla="*/ 3 h 38"/>
                <a:gd name="T48" fmla="*/ 18 w 32"/>
                <a:gd name="T49" fmla="*/ 3 h 38"/>
                <a:gd name="T50" fmla="*/ 18 w 32"/>
                <a:gd name="T51" fmla="*/ 3 h 38"/>
                <a:gd name="T52" fmla="*/ 16 w 32"/>
                <a:gd name="T53" fmla="*/ 0 h 38"/>
                <a:gd name="T54" fmla="*/ 14 w 32"/>
                <a:gd name="T55" fmla="*/ 3 h 38"/>
                <a:gd name="T56" fmla="*/ 14 w 32"/>
                <a:gd name="T57" fmla="*/ 3 h 38"/>
                <a:gd name="T58" fmla="*/ 14 w 32"/>
                <a:gd name="T59" fmla="*/ 3 h 38"/>
                <a:gd name="T60" fmla="*/ 11 w 32"/>
                <a:gd name="T61" fmla="*/ 5 h 38"/>
                <a:gd name="T62" fmla="*/ 14 w 32"/>
                <a:gd name="T63" fmla="*/ 7 h 38"/>
                <a:gd name="T64" fmla="*/ 14 w 32"/>
                <a:gd name="T65" fmla="*/ 7 h 38"/>
                <a:gd name="T66" fmla="*/ 14 w 32"/>
                <a:gd name="T67" fmla="*/ 15 h 38"/>
                <a:gd name="T68" fmla="*/ 14 w 32"/>
                <a:gd name="T69" fmla="*/ 15 h 38"/>
                <a:gd name="T70" fmla="*/ 7 w 32"/>
                <a:gd name="T71" fmla="*/ 15 h 38"/>
                <a:gd name="T72" fmla="*/ 7 w 32"/>
                <a:gd name="T73" fmla="*/ 14 h 38"/>
                <a:gd name="T74" fmla="*/ 5 w 32"/>
                <a:gd name="T75" fmla="*/ 12 h 38"/>
                <a:gd name="T76" fmla="*/ 3 w 32"/>
                <a:gd name="T77" fmla="*/ 14 h 38"/>
                <a:gd name="T78" fmla="*/ 3 w 32"/>
                <a:gd name="T79" fmla="*/ 15 h 38"/>
                <a:gd name="T80" fmla="*/ 3 w 32"/>
                <a:gd name="T81" fmla="*/ 15 h 38"/>
                <a:gd name="T82" fmla="*/ 0 w 32"/>
                <a:gd name="T83" fmla="*/ 17 h 38"/>
                <a:gd name="T84" fmla="*/ 3 w 32"/>
                <a:gd name="T85" fmla="*/ 19 h 38"/>
                <a:gd name="T86" fmla="*/ 3 w 32"/>
                <a:gd name="T87" fmla="*/ 19 h 38"/>
                <a:gd name="T88" fmla="*/ 3 w 32"/>
                <a:gd name="T89" fmla="*/ 20 h 38"/>
                <a:gd name="T90" fmla="*/ 5 w 32"/>
                <a:gd name="T91" fmla="*/ 22 h 38"/>
                <a:gd name="T92" fmla="*/ 7 w 32"/>
                <a:gd name="T93" fmla="*/ 20 h 38"/>
                <a:gd name="T94" fmla="*/ 7 w 32"/>
                <a:gd name="T95" fmla="*/ 19 h 38"/>
                <a:gd name="T96" fmla="*/ 14 w 32"/>
                <a:gd name="T97" fmla="*/ 19 h 38"/>
                <a:gd name="T98" fmla="*/ 14 w 32"/>
                <a:gd name="T99" fmla="*/ 2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2" h="38">
                  <a:moveTo>
                    <a:pt x="14" y="21"/>
                  </a:moveTo>
                  <a:cubicBezTo>
                    <a:pt x="14" y="28"/>
                    <a:pt x="16" y="37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7"/>
                    <a:pt x="18" y="28"/>
                    <a:pt x="18" y="21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25" y="19"/>
                    <a:pt x="25" y="19"/>
                    <a:pt x="25" y="19"/>
                  </a:cubicBezTo>
                  <a:cubicBezTo>
                    <a:pt x="25" y="20"/>
                    <a:pt x="25" y="20"/>
                    <a:pt x="25" y="20"/>
                  </a:cubicBezTo>
                  <a:cubicBezTo>
                    <a:pt x="25" y="21"/>
                    <a:pt x="26" y="22"/>
                    <a:pt x="27" y="22"/>
                  </a:cubicBezTo>
                  <a:cubicBezTo>
                    <a:pt x="28" y="22"/>
                    <a:pt x="29" y="21"/>
                    <a:pt x="29" y="20"/>
                  </a:cubicBezTo>
                  <a:cubicBezTo>
                    <a:pt x="29" y="19"/>
                    <a:pt x="29" y="19"/>
                    <a:pt x="29" y="19"/>
                  </a:cubicBezTo>
                  <a:cubicBezTo>
                    <a:pt x="29" y="19"/>
                    <a:pt x="29" y="19"/>
                    <a:pt x="29" y="19"/>
                  </a:cubicBezTo>
                  <a:cubicBezTo>
                    <a:pt x="30" y="19"/>
                    <a:pt x="32" y="18"/>
                    <a:pt x="32" y="17"/>
                  </a:cubicBezTo>
                  <a:cubicBezTo>
                    <a:pt x="32" y="16"/>
                    <a:pt x="30" y="15"/>
                    <a:pt x="29" y="15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29" y="14"/>
                    <a:pt x="29" y="14"/>
                    <a:pt x="29" y="14"/>
                  </a:cubicBezTo>
                  <a:cubicBezTo>
                    <a:pt x="29" y="13"/>
                    <a:pt x="28" y="12"/>
                    <a:pt x="27" y="12"/>
                  </a:cubicBezTo>
                  <a:cubicBezTo>
                    <a:pt x="26" y="12"/>
                    <a:pt x="25" y="13"/>
                    <a:pt x="25" y="14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20" y="7"/>
                    <a:pt x="21" y="6"/>
                    <a:pt x="21" y="5"/>
                  </a:cubicBezTo>
                  <a:cubicBezTo>
                    <a:pt x="21" y="4"/>
                    <a:pt x="20" y="3"/>
                    <a:pt x="19" y="3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8" y="2"/>
                    <a:pt x="17" y="0"/>
                    <a:pt x="16" y="0"/>
                  </a:cubicBezTo>
                  <a:cubicBezTo>
                    <a:pt x="15" y="0"/>
                    <a:pt x="14" y="2"/>
                    <a:pt x="14" y="3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2" y="3"/>
                    <a:pt x="11" y="4"/>
                    <a:pt x="11" y="5"/>
                  </a:cubicBezTo>
                  <a:cubicBezTo>
                    <a:pt x="11" y="6"/>
                    <a:pt x="12" y="7"/>
                    <a:pt x="14" y="7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7" y="13"/>
                    <a:pt x="7" y="12"/>
                    <a:pt x="5" y="12"/>
                  </a:cubicBezTo>
                  <a:cubicBezTo>
                    <a:pt x="4" y="12"/>
                    <a:pt x="3" y="13"/>
                    <a:pt x="3" y="14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2" y="15"/>
                    <a:pt x="0" y="16"/>
                    <a:pt x="0" y="17"/>
                  </a:cubicBezTo>
                  <a:cubicBezTo>
                    <a:pt x="0" y="18"/>
                    <a:pt x="2" y="19"/>
                    <a:pt x="3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3" y="21"/>
                    <a:pt x="4" y="22"/>
                    <a:pt x="5" y="22"/>
                  </a:cubicBezTo>
                  <a:cubicBezTo>
                    <a:pt x="7" y="22"/>
                    <a:pt x="7" y="21"/>
                    <a:pt x="7" y="20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4" y="21"/>
                    <a:pt x="14" y="21"/>
                    <a:pt x="14" y="21"/>
                  </a:cubicBezTo>
                  <a:close/>
                </a:path>
              </a:pathLst>
            </a:custGeom>
            <a:solidFill>
              <a:srgbClr val="F212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Freeform 10"/>
            <p:cNvSpPr>
              <a:spLocks noEditPoints="1"/>
            </p:cNvSpPr>
            <p:nvPr/>
          </p:nvSpPr>
          <p:spPr bwMode="auto">
            <a:xfrm>
              <a:off x="6565" y="510"/>
              <a:ext cx="35" cy="34"/>
            </a:xfrm>
            <a:custGeom>
              <a:avLst/>
              <a:gdLst>
                <a:gd name="T0" fmla="*/ 22 w 35"/>
                <a:gd name="T1" fmla="*/ 0 h 34"/>
                <a:gd name="T2" fmla="*/ 16 w 35"/>
                <a:gd name="T3" fmla="*/ 0 h 34"/>
                <a:gd name="T4" fmla="*/ 0 w 35"/>
                <a:gd name="T5" fmla="*/ 34 h 34"/>
                <a:gd name="T6" fmla="*/ 6 w 35"/>
                <a:gd name="T7" fmla="*/ 34 h 34"/>
                <a:gd name="T8" fmla="*/ 8 w 35"/>
                <a:gd name="T9" fmla="*/ 26 h 34"/>
                <a:gd name="T10" fmla="*/ 27 w 35"/>
                <a:gd name="T11" fmla="*/ 26 h 34"/>
                <a:gd name="T12" fmla="*/ 30 w 35"/>
                <a:gd name="T13" fmla="*/ 34 h 34"/>
                <a:gd name="T14" fmla="*/ 35 w 35"/>
                <a:gd name="T15" fmla="*/ 34 h 34"/>
                <a:gd name="T16" fmla="*/ 22 w 35"/>
                <a:gd name="T17" fmla="*/ 0 h 34"/>
                <a:gd name="T18" fmla="*/ 22 w 35"/>
                <a:gd name="T19" fmla="*/ 0 h 34"/>
                <a:gd name="T20" fmla="*/ 22 w 35"/>
                <a:gd name="T21" fmla="*/ 0 h 34"/>
                <a:gd name="T22" fmla="*/ 24 w 35"/>
                <a:gd name="T23" fmla="*/ 21 h 34"/>
                <a:gd name="T24" fmla="*/ 11 w 35"/>
                <a:gd name="T25" fmla="*/ 21 h 34"/>
                <a:gd name="T26" fmla="*/ 19 w 35"/>
                <a:gd name="T27" fmla="*/ 5 h 34"/>
                <a:gd name="T28" fmla="*/ 24 w 35"/>
                <a:gd name="T29" fmla="*/ 21 h 34"/>
                <a:gd name="T30" fmla="*/ 24 w 35"/>
                <a:gd name="T31" fmla="*/ 2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5" h="34">
                  <a:moveTo>
                    <a:pt x="22" y="0"/>
                  </a:moveTo>
                  <a:lnTo>
                    <a:pt x="16" y="0"/>
                  </a:lnTo>
                  <a:lnTo>
                    <a:pt x="0" y="34"/>
                  </a:lnTo>
                  <a:lnTo>
                    <a:pt x="6" y="34"/>
                  </a:lnTo>
                  <a:lnTo>
                    <a:pt x="8" y="26"/>
                  </a:lnTo>
                  <a:lnTo>
                    <a:pt x="27" y="26"/>
                  </a:lnTo>
                  <a:lnTo>
                    <a:pt x="30" y="34"/>
                  </a:lnTo>
                  <a:lnTo>
                    <a:pt x="35" y="34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0"/>
                  </a:lnTo>
                  <a:close/>
                  <a:moveTo>
                    <a:pt x="24" y="21"/>
                  </a:moveTo>
                  <a:lnTo>
                    <a:pt x="11" y="21"/>
                  </a:lnTo>
                  <a:lnTo>
                    <a:pt x="19" y="5"/>
                  </a:lnTo>
                  <a:lnTo>
                    <a:pt x="24" y="21"/>
                  </a:lnTo>
                  <a:lnTo>
                    <a:pt x="24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Freeform 11"/>
            <p:cNvSpPr>
              <a:spLocks/>
            </p:cNvSpPr>
            <p:nvPr/>
          </p:nvSpPr>
          <p:spPr bwMode="auto">
            <a:xfrm>
              <a:off x="6603" y="510"/>
              <a:ext cx="26" cy="34"/>
            </a:xfrm>
            <a:custGeom>
              <a:avLst/>
              <a:gdLst>
                <a:gd name="T0" fmla="*/ 8 w 10"/>
                <a:gd name="T1" fmla="*/ 8 h 13"/>
                <a:gd name="T2" fmla="*/ 5 w 10"/>
                <a:gd name="T3" fmla="*/ 11 h 13"/>
                <a:gd name="T4" fmla="*/ 2 w 10"/>
                <a:gd name="T5" fmla="*/ 8 h 13"/>
                <a:gd name="T6" fmla="*/ 2 w 10"/>
                <a:gd name="T7" fmla="*/ 0 h 13"/>
                <a:gd name="T8" fmla="*/ 0 w 10"/>
                <a:gd name="T9" fmla="*/ 0 h 13"/>
                <a:gd name="T10" fmla="*/ 0 w 10"/>
                <a:gd name="T11" fmla="*/ 8 h 13"/>
                <a:gd name="T12" fmla="*/ 5 w 10"/>
                <a:gd name="T13" fmla="*/ 13 h 13"/>
                <a:gd name="T14" fmla="*/ 10 w 10"/>
                <a:gd name="T15" fmla="*/ 8 h 13"/>
                <a:gd name="T16" fmla="*/ 10 w 10"/>
                <a:gd name="T17" fmla="*/ 0 h 13"/>
                <a:gd name="T18" fmla="*/ 8 w 10"/>
                <a:gd name="T19" fmla="*/ 0 h 13"/>
                <a:gd name="T20" fmla="*/ 8 w 10"/>
                <a:gd name="T21" fmla="*/ 8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" h="13">
                  <a:moveTo>
                    <a:pt x="8" y="8"/>
                  </a:moveTo>
                  <a:cubicBezTo>
                    <a:pt x="8" y="10"/>
                    <a:pt x="7" y="11"/>
                    <a:pt x="5" y="11"/>
                  </a:cubicBezTo>
                  <a:cubicBezTo>
                    <a:pt x="4" y="11"/>
                    <a:pt x="2" y="10"/>
                    <a:pt x="2" y="8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11"/>
                    <a:pt x="3" y="13"/>
                    <a:pt x="5" y="13"/>
                  </a:cubicBezTo>
                  <a:cubicBezTo>
                    <a:pt x="8" y="13"/>
                    <a:pt x="10" y="11"/>
                    <a:pt x="10" y="8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8"/>
                    <a:pt x="8" y="8"/>
                    <a:pt x="8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Freeform 12"/>
            <p:cNvSpPr>
              <a:spLocks/>
            </p:cNvSpPr>
            <p:nvPr/>
          </p:nvSpPr>
          <p:spPr bwMode="auto">
            <a:xfrm>
              <a:off x="6637" y="510"/>
              <a:ext cx="27" cy="34"/>
            </a:xfrm>
            <a:custGeom>
              <a:avLst/>
              <a:gdLst>
                <a:gd name="T0" fmla="*/ 5 w 10"/>
                <a:gd name="T1" fmla="*/ 5 h 13"/>
                <a:gd name="T2" fmla="*/ 2 w 10"/>
                <a:gd name="T3" fmla="*/ 3 h 13"/>
                <a:gd name="T4" fmla="*/ 5 w 10"/>
                <a:gd name="T5" fmla="*/ 2 h 13"/>
                <a:gd name="T6" fmla="*/ 8 w 10"/>
                <a:gd name="T7" fmla="*/ 3 h 13"/>
                <a:gd name="T8" fmla="*/ 8 w 10"/>
                <a:gd name="T9" fmla="*/ 3 h 13"/>
                <a:gd name="T10" fmla="*/ 10 w 10"/>
                <a:gd name="T11" fmla="*/ 2 h 13"/>
                <a:gd name="T12" fmla="*/ 10 w 10"/>
                <a:gd name="T13" fmla="*/ 2 h 13"/>
                <a:gd name="T14" fmla="*/ 5 w 10"/>
                <a:gd name="T15" fmla="*/ 0 h 13"/>
                <a:gd name="T16" fmla="*/ 1 w 10"/>
                <a:gd name="T17" fmla="*/ 1 h 13"/>
                <a:gd name="T18" fmla="*/ 0 w 10"/>
                <a:gd name="T19" fmla="*/ 3 h 13"/>
                <a:gd name="T20" fmla="*/ 5 w 10"/>
                <a:gd name="T21" fmla="*/ 7 h 13"/>
                <a:gd name="T22" fmla="*/ 8 w 10"/>
                <a:gd name="T23" fmla="*/ 9 h 13"/>
                <a:gd name="T24" fmla="*/ 5 w 10"/>
                <a:gd name="T25" fmla="*/ 11 h 13"/>
                <a:gd name="T26" fmla="*/ 1 w 10"/>
                <a:gd name="T27" fmla="*/ 9 h 13"/>
                <a:gd name="T28" fmla="*/ 1 w 10"/>
                <a:gd name="T29" fmla="*/ 9 h 13"/>
                <a:gd name="T30" fmla="*/ 0 w 10"/>
                <a:gd name="T31" fmla="*/ 10 h 13"/>
                <a:gd name="T32" fmla="*/ 0 w 10"/>
                <a:gd name="T33" fmla="*/ 10 h 13"/>
                <a:gd name="T34" fmla="*/ 5 w 10"/>
                <a:gd name="T35" fmla="*/ 13 h 13"/>
                <a:gd name="T36" fmla="*/ 10 w 10"/>
                <a:gd name="T37" fmla="*/ 9 h 13"/>
                <a:gd name="T38" fmla="*/ 5 w 10"/>
                <a:gd name="T39" fmla="*/ 5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" h="13">
                  <a:moveTo>
                    <a:pt x="5" y="5"/>
                  </a:moveTo>
                  <a:cubicBezTo>
                    <a:pt x="3" y="5"/>
                    <a:pt x="2" y="5"/>
                    <a:pt x="2" y="3"/>
                  </a:cubicBezTo>
                  <a:cubicBezTo>
                    <a:pt x="2" y="2"/>
                    <a:pt x="4" y="2"/>
                    <a:pt x="5" y="2"/>
                  </a:cubicBezTo>
                  <a:cubicBezTo>
                    <a:pt x="6" y="2"/>
                    <a:pt x="8" y="2"/>
                    <a:pt x="8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9" y="1"/>
                    <a:pt x="7" y="0"/>
                    <a:pt x="5" y="0"/>
                  </a:cubicBezTo>
                  <a:cubicBezTo>
                    <a:pt x="4" y="0"/>
                    <a:pt x="2" y="0"/>
                    <a:pt x="1" y="1"/>
                  </a:cubicBezTo>
                  <a:cubicBezTo>
                    <a:pt x="0" y="2"/>
                    <a:pt x="0" y="3"/>
                    <a:pt x="0" y="3"/>
                  </a:cubicBezTo>
                  <a:cubicBezTo>
                    <a:pt x="0" y="6"/>
                    <a:pt x="3" y="7"/>
                    <a:pt x="5" y="7"/>
                  </a:cubicBezTo>
                  <a:cubicBezTo>
                    <a:pt x="7" y="7"/>
                    <a:pt x="8" y="8"/>
                    <a:pt x="8" y="9"/>
                  </a:cubicBezTo>
                  <a:cubicBezTo>
                    <a:pt x="8" y="11"/>
                    <a:pt x="6" y="11"/>
                    <a:pt x="5" y="11"/>
                  </a:cubicBezTo>
                  <a:cubicBezTo>
                    <a:pt x="4" y="11"/>
                    <a:pt x="2" y="11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1" y="12"/>
                    <a:pt x="3" y="13"/>
                    <a:pt x="5" y="13"/>
                  </a:cubicBezTo>
                  <a:cubicBezTo>
                    <a:pt x="8" y="13"/>
                    <a:pt x="10" y="12"/>
                    <a:pt x="10" y="9"/>
                  </a:cubicBezTo>
                  <a:cubicBezTo>
                    <a:pt x="10" y="6"/>
                    <a:pt x="8" y="6"/>
                    <a:pt x="5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Freeform 13"/>
            <p:cNvSpPr>
              <a:spLocks/>
            </p:cNvSpPr>
            <p:nvPr/>
          </p:nvSpPr>
          <p:spPr bwMode="auto">
            <a:xfrm>
              <a:off x="6667" y="510"/>
              <a:ext cx="26" cy="34"/>
            </a:xfrm>
            <a:custGeom>
              <a:avLst/>
              <a:gdLst>
                <a:gd name="T0" fmla="*/ 0 w 26"/>
                <a:gd name="T1" fmla="*/ 5 h 34"/>
                <a:gd name="T2" fmla="*/ 10 w 26"/>
                <a:gd name="T3" fmla="*/ 5 h 34"/>
                <a:gd name="T4" fmla="*/ 10 w 26"/>
                <a:gd name="T5" fmla="*/ 34 h 34"/>
                <a:gd name="T6" fmla="*/ 16 w 26"/>
                <a:gd name="T7" fmla="*/ 34 h 34"/>
                <a:gd name="T8" fmla="*/ 16 w 26"/>
                <a:gd name="T9" fmla="*/ 5 h 34"/>
                <a:gd name="T10" fmla="*/ 26 w 26"/>
                <a:gd name="T11" fmla="*/ 5 h 34"/>
                <a:gd name="T12" fmla="*/ 26 w 26"/>
                <a:gd name="T13" fmla="*/ 0 h 34"/>
                <a:gd name="T14" fmla="*/ 0 w 26"/>
                <a:gd name="T15" fmla="*/ 0 h 34"/>
                <a:gd name="T16" fmla="*/ 0 w 26"/>
                <a:gd name="T17" fmla="*/ 5 h 34"/>
                <a:gd name="T18" fmla="*/ 0 w 26"/>
                <a:gd name="T19" fmla="*/ 5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34">
                  <a:moveTo>
                    <a:pt x="0" y="5"/>
                  </a:moveTo>
                  <a:lnTo>
                    <a:pt x="10" y="5"/>
                  </a:lnTo>
                  <a:lnTo>
                    <a:pt x="10" y="34"/>
                  </a:lnTo>
                  <a:lnTo>
                    <a:pt x="16" y="34"/>
                  </a:lnTo>
                  <a:lnTo>
                    <a:pt x="16" y="5"/>
                  </a:lnTo>
                  <a:lnTo>
                    <a:pt x="26" y="5"/>
                  </a:lnTo>
                  <a:lnTo>
                    <a:pt x="26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Freeform 14"/>
            <p:cNvSpPr>
              <a:spLocks noEditPoints="1"/>
            </p:cNvSpPr>
            <p:nvPr/>
          </p:nvSpPr>
          <p:spPr bwMode="auto">
            <a:xfrm>
              <a:off x="6699" y="510"/>
              <a:ext cx="29" cy="34"/>
            </a:xfrm>
            <a:custGeom>
              <a:avLst/>
              <a:gdLst>
                <a:gd name="T0" fmla="*/ 10 w 11"/>
                <a:gd name="T1" fmla="*/ 4 h 13"/>
                <a:gd name="T2" fmla="*/ 6 w 11"/>
                <a:gd name="T3" fmla="*/ 0 h 13"/>
                <a:gd name="T4" fmla="*/ 0 w 11"/>
                <a:gd name="T5" fmla="*/ 0 h 13"/>
                <a:gd name="T6" fmla="*/ 0 w 11"/>
                <a:gd name="T7" fmla="*/ 13 h 13"/>
                <a:gd name="T8" fmla="*/ 2 w 11"/>
                <a:gd name="T9" fmla="*/ 13 h 13"/>
                <a:gd name="T10" fmla="*/ 2 w 11"/>
                <a:gd name="T11" fmla="*/ 8 h 13"/>
                <a:gd name="T12" fmla="*/ 5 w 11"/>
                <a:gd name="T13" fmla="*/ 8 h 13"/>
                <a:gd name="T14" fmla="*/ 9 w 11"/>
                <a:gd name="T15" fmla="*/ 13 h 13"/>
                <a:gd name="T16" fmla="*/ 11 w 11"/>
                <a:gd name="T17" fmla="*/ 13 h 13"/>
                <a:gd name="T18" fmla="*/ 7 w 11"/>
                <a:gd name="T19" fmla="*/ 8 h 13"/>
                <a:gd name="T20" fmla="*/ 10 w 11"/>
                <a:gd name="T21" fmla="*/ 4 h 13"/>
                <a:gd name="T22" fmla="*/ 2 w 11"/>
                <a:gd name="T23" fmla="*/ 2 h 13"/>
                <a:gd name="T24" fmla="*/ 6 w 11"/>
                <a:gd name="T25" fmla="*/ 2 h 13"/>
                <a:gd name="T26" fmla="*/ 8 w 11"/>
                <a:gd name="T27" fmla="*/ 4 h 13"/>
                <a:gd name="T28" fmla="*/ 6 w 11"/>
                <a:gd name="T29" fmla="*/ 6 h 13"/>
                <a:gd name="T30" fmla="*/ 2 w 11"/>
                <a:gd name="T31" fmla="*/ 6 h 13"/>
                <a:gd name="T32" fmla="*/ 2 w 11"/>
                <a:gd name="T33" fmla="*/ 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" h="13">
                  <a:moveTo>
                    <a:pt x="10" y="4"/>
                  </a:moveTo>
                  <a:cubicBezTo>
                    <a:pt x="10" y="2"/>
                    <a:pt x="9" y="0"/>
                    <a:pt x="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9" y="8"/>
                    <a:pt x="10" y="6"/>
                    <a:pt x="10" y="4"/>
                  </a:cubicBezTo>
                  <a:close/>
                  <a:moveTo>
                    <a:pt x="2" y="2"/>
                  </a:moveTo>
                  <a:cubicBezTo>
                    <a:pt x="6" y="2"/>
                    <a:pt x="6" y="2"/>
                    <a:pt x="6" y="2"/>
                  </a:cubicBezTo>
                  <a:cubicBezTo>
                    <a:pt x="8" y="2"/>
                    <a:pt x="8" y="3"/>
                    <a:pt x="8" y="4"/>
                  </a:cubicBezTo>
                  <a:cubicBezTo>
                    <a:pt x="8" y="5"/>
                    <a:pt x="8" y="6"/>
                    <a:pt x="6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2"/>
                    <a:pt x="2" y="2"/>
                    <a:pt x="2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Freeform 15"/>
            <p:cNvSpPr>
              <a:spLocks noEditPoints="1"/>
            </p:cNvSpPr>
            <p:nvPr/>
          </p:nvSpPr>
          <p:spPr bwMode="auto">
            <a:xfrm>
              <a:off x="6731" y="510"/>
              <a:ext cx="34" cy="34"/>
            </a:xfrm>
            <a:custGeom>
              <a:avLst/>
              <a:gdLst>
                <a:gd name="T0" fmla="*/ 21 w 34"/>
                <a:gd name="T1" fmla="*/ 0 h 34"/>
                <a:gd name="T2" fmla="*/ 16 w 34"/>
                <a:gd name="T3" fmla="*/ 0 h 34"/>
                <a:gd name="T4" fmla="*/ 0 w 34"/>
                <a:gd name="T5" fmla="*/ 34 h 34"/>
                <a:gd name="T6" fmla="*/ 5 w 34"/>
                <a:gd name="T7" fmla="*/ 34 h 34"/>
                <a:gd name="T8" fmla="*/ 8 w 34"/>
                <a:gd name="T9" fmla="*/ 26 h 34"/>
                <a:gd name="T10" fmla="*/ 26 w 34"/>
                <a:gd name="T11" fmla="*/ 26 h 34"/>
                <a:gd name="T12" fmla="*/ 29 w 34"/>
                <a:gd name="T13" fmla="*/ 34 h 34"/>
                <a:gd name="T14" fmla="*/ 34 w 34"/>
                <a:gd name="T15" fmla="*/ 34 h 34"/>
                <a:gd name="T16" fmla="*/ 21 w 34"/>
                <a:gd name="T17" fmla="*/ 0 h 34"/>
                <a:gd name="T18" fmla="*/ 21 w 34"/>
                <a:gd name="T19" fmla="*/ 0 h 34"/>
                <a:gd name="T20" fmla="*/ 21 w 34"/>
                <a:gd name="T21" fmla="*/ 0 h 34"/>
                <a:gd name="T22" fmla="*/ 24 w 34"/>
                <a:gd name="T23" fmla="*/ 21 h 34"/>
                <a:gd name="T24" fmla="*/ 10 w 34"/>
                <a:gd name="T25" fmla="*/ 21 h 34"/>
                <a:gd name="T26" fmla="*/ 18 w 34"/>
                <a:gd name="T27" fmla="*/ 5 h 34"/>
                <a:gd name="T28" fmla="*/ 24 w 34"/>
                <a:gd name="T29" fmla="*/ 21 h 34"/>
                <a:gd name="T30" fmla="*/ 24 w 34"/>
                <a:gd name="T31" fmla="*/ 2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4" h="34">
                  <a:moveTo>
                    <a:pt x="21" y="0"/>
                  </a:moveTo>
                  <a:lnTo>
                    <a:pt x="16" y="0"/>
                  </a:lnTo>
                  <a:lnTo>
                    <a:pt x="0" y="34"/>
                  </a:lnTo>
                  <a:lnTo>
                    <a:pt x="5" y="34"/>
                  </a:lnTo>
                  <a:lnTo>
                    <a:pt x="8" y="26"/>
                  </a:lnTo>
                  <a:lnTo>
                    <a:pt x="26" y="26"/>
                  </a:lnTo>
                  <a:lnTo>
                    <a:pt x="29" y="34"/>
                  </a:lnTo>
                  <a:lnTo>
                    <a:pt x="34" y="34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1" y="0"/>
                  </a:lnTo>
                  <a:close/>
                  <a:moveTo>
                    <a:pt x="24" y="21"/>
                  </a:moveTo>
                  <a:lnTo>
                    <a:pt x="10" y="21"/>
                  </a:lnTo>
                  <a:lnTo>
                    <a:pt x="18" y="5"/>
                  </a:lnTo>
                  <a:lnTo>
                    <a:pt x="24" y="21"/>
                  </a:lnTo>
                  <a:lnTo>
                    <a:pt x="24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Freeform 16"/>
            <p:cNvSpPr>
              <a:spLocks/>
            </p:cNvSpPr>
            <p:nvPr/>
          </p:nvSpPr>
          <p:spPr bwMode="auto">
            <a:xfrm>
              <a:off x="6771" y="510"/>
              <a:ext cx="24" cy="34"/>
            </a:xfrm>
            <a:custGeom>
              <a:avLst/>
              <a:gdLst>
                <a:gd name="T0" fmla="*/ 5 w 24"/>
                <a:gd name="T1" fmla="*/ 0 h 34"/>
                <a:gd name="T2" fmla="*/ 0 w 24"/>
                <a:gd name="T3" fmla="*/ 0 h 34"/>
                <a:gd name="T4" fmla="*/ 0 w 24"/>
                <a:gd name="T5" fmla="*/ 34 h 34"/>
                <a:gd name="T6" fmla="*/ 24 w 24"/>
                <a:gd name="T7" fmla="*/ 34 h 34"/>
                <a:gd name="T8" fmla="*/ 24 w 24"/>
                <a:gd name="T9" fmla="*/ 29 h 34"/>
                <a:gd name="T10" fmla="*/ 5 w 24"/>
                <a:gd name="T11" fmla="*/ 29 h 34"/>
                <a:gd name="T12" fmla="*/ 5 w 24"/>
                <a:gd name="T13" fmla="*/ 0 h 34"/>
                <a:gd name="T14" fmla="*/ 5 w 24"/>
                <a:gd name="T1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34">
                  <a:moveTo>
                    <a:pt x="5" y="0"/>
                  </a:moveTo>
                  <a:lnTo>
                    <a:pt x="0" y="0"/>
                  </a:lnTo>
                  <a:lnTo>
                    <a:pt x="0" y="34"/>
                  </a:lnTo>
                  <a:lnTo>
                    <a:pt x="24" y="34"/>
                  </a:lnTo>
                  <a:lnTo>
                    <a:pt x="24" y="29"/>
                  </a:lnTo>
                  <a:lnTo>
                    <a:pt x="5" y="29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Freeform 17"/>
            <p:cNvSpPr>
              <a:spLocks/>
            </p:cNvSpPr>
            <p:nvPr/>
          </p:nvSpPr>
          <p:spPr bwMode="auto">
            <a:xfrm>
              <a:off x="6797" y="510"/>
              <a:ext cx="6" cy="34"/>
            </a:xfrm>
            <a:custGeom>
              <a:avLst/>
              <a:gdLst>
                <a:gd name="T0" fmla="*/ 0 w 6"/>
                <a:gd name="T1" fmla="*/ 34 h 34"/>
                <a:gd name="T2" fmla="*/ 6 w 6"/>
                <a:gd name="T3" fmla="*/ 34 h 34"/>
                <a:gd name="T4" fmla="*/ 6 w 6"/>
                <a:gd name="T5" fmla="*/ 0 h 34"/>
                <a:gd name="T6" fmla="*/ 0 w 6"/>
                <a:gd name="T7" fmla="*/ 0 h 34"/>
                <a:gd name="T8" fmla="*/ 0 w 6"/>
                <a:gd name="T9" fmla="*/ 34 h 34"/>
                <a:gd name="T10" fmla="*/ 0 w 6"/>
                <a:gd name="T11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34">
                  <a:moveTo>
                    <a:pt x="0" y="34"/>
                  </a:moveTo>
                  <a:lnTo>
                    <a:pt x="6" y="34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34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Freeform 18"/>
            <p:cNvSpPr>
              <a:spLocks noEditPoints="1"/>
            </p:cNvSpPr>
            <p:nvPr/>
          </p:nvSpPr>
          <p:spPr bwMode="auto">
            <a:xfrm>
              <a:off x="6808" y="510"/>
              <a:ext cx="37" cy="34"/>
            </a:xfrm>
            <a:custGeom>
              <a:avLst/>
              <a:gdLst>
                <a:gd name="T0" fmla="*/ 21 w 37"/>
                <a:gd name="T1" fmla="*/ 0 h 34"/>
                <a:gd name="T2" fmla="*/ 16 w 37"/>
                <a:gd name="T3" fmla="*/ 0 h 34"/>
                <a:gd name="T4" fmla="*/ 0 w 37"/>
                <a:gd name="T5" fmla="*/ 34 h 34"/>
                <a:gd name="T6" fmla="*/ 8 w 37"/>
                <a:gd name="T7" fmla="*/ 34 h 34"/>
                <a:gd name="T8" fmla="*/ 11 w 37"/>
                <a:gd name="T9" fmla="*/ 26 h 34"/>
                <a:gd name="T10" fmla="*/ 27 w 37"/>
                <a:gd name="T11" fmla="*/ 26 h 34"/>
                <a:gd name="T12" fmla="*/ 29 w 37"/>
                <a:gd name="T13" fmla="*/ 34 h 34"/>
                <a:gd name="T14" fmla="*/ 37 w 37"/>
                <a:gd name="T15" fmla="*/ 34 h 34"/>
                <a:gd name="T16" fmla="*/ 21 w 37"/>
                <a:gd name="T17" fmla="*/ 0 h 34"/>
                <a:gd name="T18" fmla="*/ 21 w 37"/>
                <a:gd name="T19" fmla="*/ 0 h 34"/>
                <a:gd name="T20" fmla="*/ 21 w 37"/>
                <a:gd name="T21" fmla="*/ 0 h 34"/>
                <a:gd name="T22" fmla="*/ 27 w 37"/>
                <a:gd name="T23" fmla="*/ 21 h 34"/>
                <a:gd name="T24" fmla="*/ 13 w 37"/>
                <a:gd name="T25" fmla="*/ 21 h 34"/>
                <a:gd name="T26" fmla="*/ 19 w 37"/>
                <a:gd name="T27" fmla="*/ 5 h 34"/>
                <a:gd name="T28" fmla="*/ 27 w 37"/>
                <a:gd name="T29" fmla="*/ 21 h 34"/>
                <a:gd name="T30" fmla="*/ 27 w 37"/>
                <a:gd name="T31" fmla="*/ 2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7" h="34">
                  <a:moveTo>
                    <a:pt x="21" y="0"/>
                  </a:moveTo>
                  <a:lnTo>
                    <a:pt x="16" y="0"/>
                  </a:lnTo>
                  <a:lnTo>
                    <a:pt x="0" y="34"/>
                  </a:lnTo>
                  <a:lnTo>
                    <a:pt x="8" y="34"/>
                  </a:lnTo>
                  <a:lnTo>
                    <a:pt x="11" y="26"/>
                  </a:lnTo>
                  <a:lnTo>
                    <a:pt x="27" y="26"/>
                  </a:lnTo>
                  <a:lnTo>
                    <a:pt x="29" y="34"/>
                  </a:lnTo>
                  <a:lnTo>
                    <a:pt x="37" y="34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1" y="0"/>
                  </a:lnTo>
                  <a:close/>
                  <a:moveTo>
                    <a:pt x="27" y="21"/>
                  </a:moveTo>
                  <a:lnTo>
                    <a:pt x="13" y="21"/>
                  </a:lnTo>
                  <a:lnTo>
                    <a:pt x="19" y="5"/>
                  </a:lnTo>
                  <a:lnTo>
                    <a:pt x="27" y="21"/>
                  </a:lnTo>
                  <a:lnTo>
                    <a:pt x="27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Freeform 19"/>
            <p:cNvSpPr>
              <a:spLocks/>
            </p:cNvSpPr>
            <p:nvPr/>
          </p:nvSpPr>
          <p:spPr bwMode="auto">
            <a:xfrm>
              <a:off x="6851" y="510"/>
              <a:ext cx="26" cy="34"/>
            </a:xfrm>
            <a:custGeom>
              <a:avLst/>
              <a:gdLst>
                <a:gd name="T0" fmla="*/ 21 w 26"/>
                <a:gd name="T1" fmla="*/ 24 h 34"/>
                <a:gd name="T2" fmla="*/ 2 w 26"/>
                <a:gd name="T3" fmla="*/ 0 h 34"/>
                <a:gd name="T4" fmla="*/ 0 w 26"/>
                <a:gd name="T5" fmla="*/ 0 h 34"/>
                <a:gd name="T6" fmla="*/ 0 w 26"/>
                <a:gd name="T7" fmla="*/ 34 h 34"/>
                <a:gd name="T8" fmla="*/ 5 w 26"/>
                <a:gd name="T9" fmla="*/ 34 h 34"/>
                <a:gd name="T10" fmla="*/ 5 w 26"/>
                <a:gd name="T11" fmla="*/ 10 h 34"/>
                <a:gd name="T12" fmla="*/ 24 w 26"/>
                <a:gd name="T13" fmla="*/ 34 h 34"/>
                <a:gd name="T14" fmla="*/ 26 w 26"/>
                <a:gd name="T15" fmla="*/ 34 h 34"/>
                <a:gd name="T16" fmla="*/ 26 w 26"/>
                <a:gd name="T17" fmla="*/ 0 h 34"/>
                <a:gd name="T18" fmla="*/ 21 w 26"/>
                <a:gd name="T19" fmla="*/ 0 h 34"/>
                <a:gd name="T20" fmla="*/ 21 w 26"/>
                <a:gd name="T21" fmla="*/ 24 h 34"/>
                <a:gd name="T22" fmla="*/ 21 w 26"/>
                <a:gd name="T23" fmla="*/ 2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6" h="34">
                  <a:moveTo>
                    <a:pt x="21" y="24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34"/>
                  </a:lnTo>
                  <a:lnTo>
                    <a:pt x="5" y="34"/>
                  </a:lnTo>
                  <a:lnTo>
                    <a:pt x="5" y="10"/>
                  </a:lnTo>
                  <a:lnTo>
                    <a:pt x="24" y="34"/>
                  </a:lnTo>
                  <a:lnTo>
                    <a:pt x="26" y="34"/>
                  </a:lnTo>
                  <a:lnTo>
                    <a:pt x="26" y="0"/>
                  </a:lnTo>
                  <a:lnTo>
                    <a:pt x="21" y="0"/>
                  </a:lnTo>
                  <a:lnTo>
                    <a:pt x="21" y="24"/>
                  </a:lnTo>
                  <a:lnTo>
                    <a:pt x="21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Freeform 20"/>
            <p:cNvSpPr>
              <a:spLocks/>
            </p:cNvSpPr>
            <p:nvPr/>
          </p:nvSpPr>
          <p:spPr bwMode="auto">
            <a:xfrm>
              <a:off x="6901" y="510"/>
              <a:ext cx="32" cy="34"/>
            </a:xfrm>
            <a:custGeom>
              <a:avLst/>
              <a:gdLst>
                <a:gd name="T0" fmla="*/ 10 w 12"/>
                <a:gd name="T1" fmla="*/ 10 h 13"/>
                <a:gd name="T2" fmla="*/ 7 w 12"/>
                <a:gd name="T3" fmla="*/ 11 h 13"/>
                <a:gd name="T4" fmla="*/ 2 w 12"/>
                <a:gd name="T5" fmla="*/ 6 h 13"/>
                <a:gd name="T6" fmla="*/ 7 w 12"/>
                <a:gd name="T7" fmla="*/ 2 h 13"/>
                <a:gd name="T8" fmla="*/ 10 w 12"/>
                <a:gd name="T9" fmla="*/ 3 h 13"/>
                <a:gd name="T10" fmla="*/ 10 w 12"/>
                <a:gd name="T11" fmla="*/ 3 h 13"/>
                <a:gd name="T12" fmla="*/ 11 w 12"/>
                <a:gd name="T13" fmla="*/ 2 h 13"/>
                <a:gd name="T14" fmla="*/ 11 w 12"/>
                <a:gd name="T15" fmla="*/ 2 h 13"/>
                <a:gd name="T16" fmla="*/ 7 w 12"/>
                <a:gd name="T17" fmla="*/ 0 h 13"/>
                <a:gd name="T18" fmla="*/ 2 w 12"/>
                <a:gd name="T19" fmla="*/ 2 h 13"/>
                <a:gd name="T20" fmla="*/ 0 w 12"/>
                <a:gd name="T21" fmla="*/ 6 h 13"/>
                <a:gd name="T22" fmla="*/ 7 w 12"/>
                <a:gd name="T23" fmla="*/ 13 h 13"/>
                <a:gd name="T24" fmla="*/ 11 w 12"/>
                <a:gd name="T25" fmla="*/ 11 h 13"/>
                <a:gd name="T26" fmla="*/ 12 w 12"/>
                <a:gd name="T27" fmla="*/ 11 h 13"/>
                <a:gd name="T28" fmla="*/ 10 w 12"/>
                <a:gd name="T29" fmla="*/ 9 h 13"/>
                <a:gd name="T30" fmla="*/ 10 w 12"/>
                <a:gd name="T31" fmla="*/ 1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" h="13">
                  <a:moveTo>
                    <a:pt x="10" y="10"/>
                  </a:moveTo>
                  <a:cubicBezTo>
                    <a:pt x="9" y="10"/>
                    <a:pt x="8" y="11"/>
                    <a:pt x="7" y="11"/>
                  </a:cubicBezTo>
                  <a:cubicBezTo>
                    <a:pt x="3" y="11"/>
                    <a:pt x="2" y="9"/>
                    <a:pt x="2" y="6"/>
                  </a:cubicBezTo>
                  <a:cubicBezTo>
                    <a:pt x="2" y="4"/>
                    <a:pt x="4" y="2"/>
                    <a:pt x="7" y="2"/>
                  </a:cubicBezTo>
                  <a:cubicBezTo>
                    <a:pt x="8" y="2"/>
                    <a:pt x="9" y="2"/>
                    <a:pt x="10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0" y="1"/>
                    <a:pt x="8" y="0"/>
                    <a:pt x="7" y="0"/>
                  </a:cubicBezTo>
                  <a:cubicBezTo>
                    <a:pt x="5" y="0"/>
                    <a:pt x="3" y="0"/>
                    <a:pt x="2" y="2"/>
                  </a:cubicBezTo>
                  <a:cubicBezTo>
                    <a:pt x="1" y="3"/>
                    <a:pt x="0" y="5"/>
                    <a:pt x="0" y="6"/>
                  </a:cubicBezTo>
                  <a:cubicBezTo>
                    <a:pt x="0" y="10"/>
                    <a:pt x="2" y="13"/>
                    <a:pt x="7" y="13"/>
                  </a:cubicBezTo>
                  <a:cubicBezTo>
                    <a:pt x="8" y="13"/>
                    <a:pt x="10" y="12"/>
                    <a:pt x="11" y="1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" y="10"/>
                    <a:pt x="10" y="10"/>
                    <a:pt x="10" y="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Freeform 21"/>
            <p:cNvSpPr>
              <a:spLocks noEditPoints="1"/>
            </p:cNvSpPr>
            <p:nvPr/>
          </p:nvSpPr>
          <p:spPr bwMode="auto">
            <a:xfrm>
              <a:off x="6933" y="510"/>
              <a:ext cx="38" cy="34"/>
            </a:xfrm>
            <a:custGeom>
              <a:avLst/>
              <a:gdLst>
                <a:gd name="T0" fmla="*/ 22 w 38"/>
                <a:gd name="T1" fmla="*/ 0 h 34"/>
                <a:gd name="T2" fmla="*/ 16 w 38"/>
                <a:gd name="T3" fmla="*/ 0 h 34"/>
                <a:gd name="T4" fmla="*/ 0 w 38"/>
                <a:gd name="T5" fmla="*/ 34 h 34"/>
                <a:gd name="T6" fmla="*/ 6 w 38"/>
                <a:gd name="T7" fmla="*/ 34 h 34"/>
                <a:gd name="T8" fmla="*/ 11 w 38"/>
                <a:gd name="T9" fmla="*/ 26 h 34"/>
                <a:gd name="T10" fmla="*/ 27 w 38"/>
                <a:gd name="T11" fmla="*/ 26 h 34"/>
                <a:gd name="T12" fmla="*/ 30 w 38"/>
                <a:gd name="T13" fmla="*/ 34 h 34"/>
                <a:gd name="T14" fmla="*/ 38 w 38"/>
                <a:gd name="T15" fmla="*/ 34 h 34"/>
                <a:gd name="T16" fmla="*/ 22 w 38"/>
                <a:gd name="T17" fmla="*/ 0 h 34"/>
                <a:gd name="T18" fmla="*/ 22 w 38"/>
                <a:gd name="T19" fmla="*/ 0 h 34"/>
                <a:gd name="T20" fmla="*/ 22 w 38"/>
                <a:gd name="T21" fmla="*/ 0 h 34"/>
                <a:gd name="T22" fmla="*/ 24 w 38"/>
                <a:gd name="T23" fmla="*/ 21 h 34"/>
                <a:gd name="T24" fmla="*/ 11 w 38"/>
                <a:gd name="T25" fmla="*/ 21 h 34"/>
                <a:gd name="T26" fmla="*/ 19 w 38"/>
                <a:gd name="T27" fmla="*/ 5 h 34"/>
                <a:gd name="T28" fmla="*/ 24 w 38"/>
                <a:gd name="T29" fmla="*/ 21 h 34"/>
                <a:gd name="T30" fmla="*/ 24 w 38"/>
                <a:gd name="T31" fmla="*/ 2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8" h="34">
                  <a:moveTo>
                    <a:pt x="22" y="0"/>
                  </a:moveTo>
                  <a:lnTo>
                    <a:pt x="16" y="0"/>
                  </a:lnTo>
                  <a:lnTo>
                    <a:pt x="0" y="34"/>
                  </a:lnTo>
                  <a:lnTo>
                    <a:pt x="6" y="34"/>
                  </a:lnTo>
                  <a:lnTo>
                    <a:pt x="11" y="26"/>
                  </a:lnTo>
                  <a:lnTo>
                    <a:pt x="27" y="26"/>
                  </a:lnTo>
                  <a:lnTo>
                    <a:pt x="30" y="34"/>
                  </a:lnTo>
                  <a:lnTo>
                    <a:pt x="38" y="34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0"/>
                  </a:lnTo>
                  <a:close/>
                  <a:moveTo>
                    <a:pt x="24" y="21"/>
                  </a:moveTo>
                  <a:lnTo>
                    <a:pt x="11" y="21"/>
                  </a:lnTo>
                  <a:lnTo>
                    <a:pt x="19" y="5"/>
                  </a:lnTo>
                  <a:lnTo>
                    <a:pt x="24" y="21"/>
                  </a:lnTo>
                  <a:lnTo>
                    <a:pt x="24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Freeform 22"/>
            <p:cNvSpPr>
              <a:spLocks/>
            </p:cNvSpPr>
            <p:nvPr/>
          </p:nvSpPr>
          <p:spPr bwMode="auto">
            <a:xfrm>
              <a:off x="6968" y="510"/>
              <a:ext cx="27" cy="34"/>
            </a:xfrm>
            <a:custGeom>
              <a:avLst/>
              <a:gdLst>
                <a:gd name="T0" fmla="*/ 0 w 27"/>
                <a:gd name="T1" fmla="*/ 5 h 34"/>
                <a:gd name="T2" fmla="*/ 11 w 27"/>
                <a:gd name="T3" fmla="*/ 5 h 34"/>
                <a:gd name="T4" fmla="*/ 11 w 27"/>
                <a:gd name="T5" fmla="*/ 34 h 34"/>
                <a:gd name="T6" fmla="*/ 16 w 27"/>
                <a:gd name="T7" fmla="*/ 34 h 34"/>
                <a:gd name="T8" fmla="*/ 16 w 27"/>
                <a:gd name="T9" fmla="*/ 5 h 34"/>
                <a:gd name="T10" fmla="*/ 27 w 27"/>
                <a:gd name="T11" fmla="*/ 5 h 34"/>
                <a:gd name="T12" fmla="*/ 27 w 27"/>
                <a:gd name="T13" fmla="*/ 0 h 34"/>
                <a:gd name="T14" fmla="*/ 0 w 27"/>
                <a:gd name="T15" fmla="*/ 0 h 34"/>
                <a:gd name="T16" fmla="*/ 0 w 27"/>
                <a:gd name="T17" fmla="*/ 5 h 34"/>
                <a:gd name="T18" fmla="*/ 0 w 27"/>
                <a:gd name="T19" fmla="*/ 5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" h="34">
                  <a:moveTo>
                    <a:pt x="0" y="5"/>
                  </a:moveTo>
                  <a:lnTo>
                    <a:pt x="11" y="5"/>
                  </a:lnTo>
                  <a:lnTo>
                    <a:pt x="11" y="34"/>
                  </a:lnTo>
                  <a:lnTo>
                    <a:pt x="16" y="34"/>
                  </a:lnTo>
                  <a:lnTo>
                    <a:pt x="16" y="5"/>
                  </a:lnTo>
                  <a:lnTo>
                    <a:pt x="27" y="5"/>
                  </a:lnTo>
                  <a:lnTo>
                    <a:pt x="27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Freeform 23"/>
            <p:cNvSpPr>
              <a:spLocks/>
            </p:cNvSpPr>
            <p:nvPr/>
          </p:nvSpPr>
          <p:spPr bwMode="auto">
            <a:xfrm>
              <a:off x="7000" y="510"/>
              <a:ext cx="29" cy="34"/>
            </a:xfrm>
            <a:custGeom>
              <a:avLst/>
              <a:gdLst>
                <a:gd name="T0" fmla="*/ 24 w 29"/>
                <a:gd name="T1" fmla="*/ 13 h 34"/>
                <a:gd name="T2" fmla="*/ 5 w 29"/>
                <a:gd name="T3" fmla="*/ 13 h 34"/>
                <a:gd name="T4" fmla="*/ 5 w 29"/>
                <a:gd name="T5" fmla="*/ 0 h 34"/>
                <a:gd name="T6" fmla="*/ 0 w 29"/>
                <a:gd name="T7" fmla="*/ 0 h 34"/>
                <a:gd name="T8" fmla="*/ 0 w 29"/>
                <a:gd name="T9" fmla="*/ 34 h 34"/>
                <a:gd name="T10" fmla="*/ 5 w 29"/>
                <a:gd name="T11" fmla="*/ 34 h 34"/>
                <a:gd name="T12" fmla="*/ 5 w 29"/>
                <a:gd name="T13" fmla="*/ 18 h 34"/>
                <a:gd name="T14" fmla="*/ 24 w 29"/>
                <a:gd name="T15" fmla="*/ 18 h 34"/>
                <a:gd name="T16" fmla="*/ 24 w 29"/>
                <a:gd name="T17" fmla="*/ 34 h 34"/>
                <a:gd name="T18" fmla="*/ 29 w 29"/>
                <a:gd name="T19" fmla="*/ 34 h 34"/>
                <a:gd name="T20" fmla="*/ 29 w 29"/>
                <a:gd name="T21" fmla="*/ 0 h 34"/>
                <a:gd name="T22" fmla="*/ 24 w 29"/>
                <a:gd name="T23" fmla="*/ 0 h 34"/>
                <a:gd name="T24" fmla="*/ 24 w 29"/>
                <a:gd name="T25" fmla="*/ 13 h 34"/>
                <a:gd name="T26" fmla="*/ 24 w 29"/>
                <a:gd name="T27" fmla="*/ 1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" h="34">
                  <a:moveTo>
                    <a:pt x="24" y="13"/>
                  </a:moveTo>
                  <a:lnTo>
                    <a:pt x="5" y="13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34"/>
                  </a:lnTo>
                  <a:lnTo>
                    <a:pt x="5" y="34"/>
                  </a:lnTo>
                  <a:lnTo>
                    <a:pt x="5" y="18"/>
                  </a:lnTo>
                  <a:lnTo>
                    <a:pt x="24" y="18"/>
                  </a:lnTo>
                  <a:lnTo>
                    <a:pt x="24" y="34"/>
                  </a:lnTo>
                  <a:lnTo>
                    <a:pt x="29" y="34"/>
                  </a:lnTo>
                  <a:lnTo>
                    <a:pt x="29" y="0"/>
                  </a:lnTo>
                  <a:lnTo>
                    <a:pt x="24" y="0"/>
                  </a:lnTo>
                  <a:lnTo>
                    <a:pt x="24" y="13"/>
                  </a:lnTo>
                  <a:lnTo>
                    <a:pt x="24" y="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Freeform 24"/>
            <p:cNvSpPr>
              <a:spLocks noEditPoints="1"/>
            </p:cNvSpPr>
            <p:nvPr/>
          </p:nvSpPr>
          <p:spPr bwMode="auto">
            <a:xfrm>
              <a:off x="7035" y="510"/>
              <a:ext cx="34" cy="34"/>
            </a:xfrm>
            <a:custGeom>
              <a:avLst/>
              <a:gdLst>
                <a:gd name="T0" fmla="*/ 6 w 13"/>
                <a:gd name="T1" fmla="*/ 0 h 13"/>
                <a:gd name="T2" fmla="*/ 0 w 13"/>
                <a:gd name="T3" fmla="*/ 6 h 13"/>
                <a:gd name="T4" fmla="*/ 6 w 13"/>
                <a:gd name="T5" fmla="*/ 13 h 13"/>
                <a:gd name="T6" fmla="*/ 13 w 13"/>
                <a:gd name="T7" fmla="*/ 6 h 13"/>
                <a:gd name="T8" fmla="*/ 6 w 13"/>
                <a:gd name="T9" fmla="*/ 0 h 13"/>
                <a:gd name="T10" fmla="*/ 6 w 13"/>
                <a:gd name="T11" fmla="*/ 11 h 13"/>
                <a:gd name="T12" fmla="*/ 2 w 13"/>
                <a:gd name="T13" fmla="*/ 6 h 13"/>
                <a:gd name="T14" fmla="*/ 6 w 13"/>
                <a:gd name="T15" fmla="*/ 2 h 13"/>
                <a:gd name="T16" fmla="*/ 11 w 13"/>
                <a:gd name="T17" fmla="*/ 6 h 13"/>
                <a:gd name="T18" fmla="*/ 6 w 13"/>
                <a:gd name="T19" fmla="*/ 1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13">
                  <a:moveTo>
                    <a:pt x="6" y="0"/>
                  </a:moveTo>
                  <a:cubicBezTo>
                    <a:pt x="3" y="0"/>
                    <a:pt x="0" y="3"/>
                    <a:pt x="0" y="6"/>
                  </a:cubicBezTo>
                  <a:cubicBezTo>
                    <a:pt x="0" y="10"/>
                    <a:pt x="2" y="13"/>
                    <a:pt x="6" y="13"/>
                  </a:cubicBezTo>
                  <a:cubicBezTo>
                    <a:pt x="11" y="13"/>
                    <a:pt x="13" y="10"/>
                    <a:pt x="13" y="6"/>
                  </a:cubicBezTo>
                  <a:cubicBezTo>
                    <a:pt x="13" y="3"/>
                    <a:pt x="11" y="0"/>
                    <a:pt x="6" y="0"/>
                  </a:cubicBezTo>
                  <a:close/>
                  <a:moveTo>
                    <a:pt x="6" y="11"/>
                  </a:moveTo>
                  <a:cubicBezTo>
                    <a:pt x="3" y="11"/>
                    <a:pt x="2" y="9"/>
                    <a:pt x="2" y="6"/>
                  </a:cubicBezTo>
                  <a:cubicBezTo>
                    <a:pt x="2" y="4"/>
                    <a:pt x="3" y="2"/>
                    <a:pt x="6" y="2"/>
                  </a:cubicBezTo>
                  <a:cubicBezTo>
                    <a:pt x="9" y="2"/>
                    <a:pt x="11" y="4"/>
                    <a:pt x="11" y="6"/>
                  </a:cubicBezTo>
                  <a:cubicBezTo>
                    <a:pt x="11" y="9"/>
                    <a:pt x="9" y="11"/>
                    <a:pt x="6" y="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Freeform 25"/>
            <p:cNvSpPr>
              <a:spLocks/>
            </p:cNvSpPr>
            <p:nvPr/>
          </p:nvSpPr>
          <p:spPr bwMode="auto">
            <a:xfrm>
              <a:off x="7075" y="510"/>
              <a:ext cx="24" cy="34"/>
            </a:xfrm>
            <a:custGeom>
              <a:avLst/>
              <a:gdLst>
                <a:gd name="T0" fmla="*/ 5 w 24"/>
                <a:gd name="T1" fmla="*/ 0 h 34"/>
                <a:gd name="T2" fmla="*/ 0 w 24"/>
                <a:gd name="T3" fmla="*/ 0 h 34"/>
                <a:gd name="T4" fmla="*/ 0 w 24"/>
                <a:gd name="T5" fmla="*/ 34 h 34"/>
                <a:gd name="T6" fmla="*/ 24 w 24"/>
                <a:gd name="T7" fmla="*/ 34 h 34"/>
                <a:gd name="T8" fmla="*/ 24 w 24"/>
                <a:gd name="T9" fmla="*/ 29 h 34"/>
                <a:gd name="T10" fmla="*/ 5 w 24"/>
                <a:gd name="T11" fmla="*/ 29 h 34"/>
                <a:gd name="T12" fmla="*/ 5 w 24"/>
                <a:gd name="T13" fmla="*/ 0 h 34"/>
                <a:gd name="T14" fmla="*/ 5 w 24"/>
                <a:gd name="T1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34">
                  <a:moveTo>
                    <a:pt x="5" y="0"/>
                  </a:moveTo>
                  <a:lnTo>
                    <a:pt x="0" y="0"/>
                  </a:lnTo>
                  <a:lnTo>
                    <a:pt x="0" y="34"/>
                  </a:lnTo>
                  <a:lnTo>
                    <a:pt x="24" y="34"/>
                  </a:lnTo>
                  <a:lnTo>
                    <a:pt x="24" y="29"/>
                  </a:lnTo>
                  <a:lnTo>
                    <a:pt x="5" y="29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Freeform 26"/>
            <p:cNvSpPr>
              <a:spLocks/>
            </p:cNvSpPr>
            <p:nvPr/>
          </p:nvSpPr>
          <p:spPr bwMode="auto">
            <a:xfrm>
              <a:off x="7101" y="510"/>
              <a:ext cx="6" cy="34"/>
            </a:xfrm>
            <a:custGeom>
              <a:avLst/>
              <a:gdLst>
                <a:gd name="T0" fmla="*/ 0 w 6"/>
                <a:gd name="T1" fmla="*/ 34 h 34"/>
                <a:gd name="T2" fmla="*/ 6 w 6"/>
                <a:gd name="T3" fmla="*/ 34 h 34"/>
                <a:gd name="T4" fmla="*/ 6 w 6"/>
                <a:gd name="T5" fmla="*/ 0 h 34"/>
                <a:gd name="T6" fmla="*/ 0 w 6"/>
                <a:gd name="T7" fmla="*/ 0 h 34"/>
                <a:gd name="T8" fmla="*/ 0 w 6"/>
                <a:gd name="T9" fmla="*/ 34 h 34"/>
                <a:gd name="T10" fmla="*/ 0 w 6"/>
                <a:gd name="T11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34">
                  <a:moveTo>
                    <a:pt x="0" y="34"/>
                  </a:moveTo>
                  <a:lnTo>
                    <a:pt x="6" y="34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34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Freeform 27"/>
            <p:cNvSpPr>
              <a:spLocks/>
            </p:cNvSpPr>
            <p:nvPr/>
          </p:nvSpPr>
          <p:spPr bwMode="auto">
            <a:xfrm>
              <a:off x="7115" y="510"/>
              <a:ext cx="29" cy="34"/>
            </a:xfrm>
            <a:custGeom>
              <a:avLst/>
              <a:gdLst>
                <a:gd name="T0" fmla="*/ 9 w 11"/>
                <a:gd name="T1" fmla="*/ 10 h 13"/>
                <a:gd name="T2" fmla="*/ 6 w 11"/>
                <a:gd name="T3" fmla="*/ 11 h 13"/>
                <a:gd name="T4" fmla="*/ 2 w 11"/>
                <a:gd name="T5" fmla="*/ 6 h 13"/>
                <a:gd name="T6" fmla="*/ 6 w 11"/>
                <a:gd name="T7" fmla="*/ 2 h 13"/>
                <a:gd name="T8" fmla="*/ 9 w 11"/>
                <a:gd name="T9" fmla="*/ 3 h 13"/>
                <a:gd name="T10" fmla="*/ 10 w 11"/>
                <a:gd name="T11" fmla="*/ 3 h 13"/>
                <a:gd name="T12" fmla="*/ 11 w 11"/>
                <a:gd name="T13" fmla="*/ 2 h 13"/>
                <a:gd name="T14" fmla="*/ 11 w 11"/>
                <a:gd name="T15" fmla="*/ 2 h 13"/>
                <a:gd name="T16" fmla="*/ 6 w 11"/>
                <a:gd name="T17" fmla="*/ 0 h 13"/>
                <a:gd name="T18" fmla="*/ 1 w 11"/>
                <a:gd name="T19" fmla="*/ 2 h 13"/>
                <a:gd name="T20" fmla="*/ 0 w 11"/>
                <a:gd name="T21" fmla="*/ 6 h 13"/>
                <a:gd name="T22" fmla="*/ 6 w 11"/>
                <a:gd name="T23" fmla="*/ 13 h 13"/>
                <a:gd name="T24" fmla="*/ 11 w 11"/>
                <a:gd name="T25" fmla="*/ 11 h 13"/>
                <a:gd name="T26" fmla="*/ 11 w 11"/>
                <a:gd name="T27" fmla="*/ 11 h 13"/>
                <a:gd name="T28" fmla="*/ 10 w 11"/>
                <a:gd name="T29" fmla="*/ 9 h 13"/>
                <a:gd name="T30" fmla="*/ 9 w 11"/>
                <a:gd name="T31" fmla="*/ 1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" h="13">
                  <a:moveTo>
                    <a:pt x="9" y="10"/>
                  </a:moveTo>
                  <a:cubicBezTo>
                    <a:pt x="9" y="10"/>
                    <a:pt x="7" y="11"/>
                    <a:pt x="6" y="11"/>
                  </a:cubicBezTo>
                  <a:cubicBezTo>
                    <a:pt x="3" y="11"/>
                    <a:pt x="2" y="9"/>
                    <a:pt x="2" y="6"/>
                  </a:cubicBezTo>
                  <a:cubicBezTo>
                    <a:pt x="2" y="4"/>
                    <a:pt x="3" y="2"/>
                    <a:pt x="6" y="2"/>
                  </a:cubicBezTo>
                  <a:cubicBezTo>
                    <a:pt x="7" y="2"/>
                    <a:pt x="8" y="2"/>
                    <a:pt x="9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9" y="1"/>
                    <a:pt x="8" y="0"/>
                    <a:pt x="6" y="0"/>
                  </a:cubicBezTo>
                  <a:cubicBezTo>
                    <a:pt x="4" y="0"/>
                    <a:pt x="3" y="0"/>
                    <a:pt x="1" y="2"/>
                  </a:cubicBezTo>
                  <a:cubicBezTo>
                    <a:pt x="0" y="3"/>
                    <a:pt x="0" y="5"/>
                    <a:pt x="0" y="6"/>
                  </a:cubicBezTo>
                  <a:cubicBezTo>
                    <a:pt x="0" y="10"/>
                    <a:pt x="2" y="13"/>
                    <a:pt x="6" y="13"/>
                  </a:cubicBezTo>
                  <a:cubicBezTo>
                    <a:pt x="8" y="13"/>
                    <a:pt x="10" y="12"/>
                    <a:pt x="11" y="11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9" y="10"/>
                    <a:pt x="9" y="10"/>
                    <a:pt x="9" y="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Freeform 28"/>
            <p:cNvSpPr>
              <a:spLocks/>
            </p:cNvSpPr>
            <p:nvPr/>
          </p:nvSpPr>
          <p:spPr bwMode="auto">
            <a:xfrm>
              <a:off x="7165" y="510"/>
              <a:ext cx="30" cy="34"/>
            </a:xfrm>
            <a:custGeom>
              <a:avLst/>
              <a:gdLst>
                <a:gd name="T0" fmla="*/ 9 w 11"/>
                <a:gd name="T1" fmla="*/ 8 h 13"/>
                <a:gd name="T2" fmla="*/ 5 w 11"/>
                <a:gd name="T3" fmla="*/ 11 h 13"/>
                <a:gd name="T4" fmla="*/ 2 w 11"/>
                <a:gd name="T5" fmla="*/ 8 h 13"/>
                <a:gd name="T6" fmla="*/ 2 w 11"/>
                <a:gd name="T7" fmla="*/ 0 h 13"/>
                <a:gd name="T8" fmla="*/ 0 w 11"/>
                <a:gd name="T9" fmla="*/ 0 h 13"/>
                <a:gd name="T10" fmla="*/ 0 w 11"/>
                <a:gd name="T11" fmla="*/ 8 h 13"/>
                <a:gd name="T12" fmla="*/ 5 w 11"/>
                <a:gd name="T13" fmla="*/ 13 h 13"/>
                <a:gd name="T14" fmla="*/ 11 w 11"/>
                <a:gd name="T15" fmla="*/ 8 h 13"/>
                <a:gd name="T16" fmla="*/ 11 w 11"/>
                <a:gd name="T17" fmla="*/ 0 h 13"/>
                <a:gd name="T18" fmla="*/ 9 w 11"/>
                <a:gd name="T19" fmla="*/ 0 h 13"/>
                <a:gd name="T20" fmla="*/ 9 w 11"/>
                <a:gd name="T21" fmla="*/ 8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" h="13">
                  <a:moveTo>
                    <a:pt x="9" y="8"/>
                  </a:moveTo>
                  <a:cubicBezTo>
                    <a:pt x="9" y="10"/>
                    <a:pt x="7" y="11"/>
                    <a:pt x="5" y="11"/>
                  </a:cubicBezTo>
                  <a:cubicBezTo>
                    <a:pt x="4" y="11"/>
                    <a:pt x="2" y="10"/>
                    <a:pt x="2" y="8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11"/>
                    <a:pt x="3" y="13"/>
                    <a:pt x="5" y="13"/>
                  </a:cubicBezTo>
                  <a:cubicBezTo>
                    <a:pt x="8" y="13"/>
                    <a:pt x="11" y="11"/>
                    <a:pt x="11" y="8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8"/>
                    <a:pt x="9" y="8"/>
                    <a:pt x="9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Freeform 29"/>
            <p:cNvSpPr>
              <a:spLocks/>
            </p:cNvSpPr>
            <p:nvPr/>
          </p:nvSpPr>
          <p:spPr bwMode="auto">
            <a:xfrm>
              <a:off x="7203" y="510"/>
              <a:ext cx="26" cy="34"/>
            </a:xfrm>
            <a:custGeom>
              <a:avLst/>
              <a:gdLst>
                <a:gd name="T0" fmla="*/ 21 w 26"/>
                <a:gd name="T1" fmla="*/ 24 h 34"/>
                <a:gd name="T2" fmla="*/ 2 w 26"/>
                <a:gd name="T3" fmla="*/ 0 h 34"/>
                <a:gd name="T4" fmla="*/ 0 w 26"/>
                <a:gd name="T5" fmla="*/ 0 h 34"/>
                <a:gd name="T6" fmla="*/ 0 w 26"/>
                <a:gd name="T7" fmla="*/ 34 h 34"/>
                <a:gd name="T8" fmla="*/ 5 w 26"/>
                <a:gd name="T9" fmla="*/ 34 h 34"/>
                <a:gd name="T10" fmla="*/ 5 w 26"/>
                <a:gd name="T11" fmla="*/ 10 h 34"/>
                <a:gd name="T12" fmla="*/ 24 w 26"/>
                <a:gd name="T13" fmla="*/ 34 h 34"/>
                <a:gd name="T14" fmla="*/ 26 w 26"/>
                <a:gd name="T15" fmla="*/ 34 h 34"/>
                <a:gd name="T16" fmla="*/ 26 w 26"/>
                <a:gd name="T17" fmla="*/ 0 h 34"/>
                <a:gd name="T18" fmla="*/ 21 w 26"/>
                <a:gd name="T19" fmla="*/ 0 h 34"/>
                <a:gd name="T20" fmla="*/ 21 w 26"/>
                <a:gd name="T21" fmla="*/ 24 h 34"/>
                <a:gd name="T22" fmla="*/ 21 w 26"/>
                <a:gd name="T23" fmla="*/ 2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6" h="34">
                  <a:moveTo>
                    <a:pt x="21" y="24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34"/>
                  </a:lnTo>
                  <a:lnTo>
                    <a:pt x="5" y="34"/>
                  </a:lnTo>
                  <a:lnTo>
                    <a:pt x="5" y="10"/>
                  </a:lnTo>
                  <a:lnTo>
                    <a:pt x="24" y="34"/>
                  </a:lnTo>
                  <a:lnTo>
                    <a:pt x="26" y="34"/>
                  </a:lnTo>
                  <a:lnTo>
                    <a:pt x="26" y="0"/>
                  </a:lnTo>
                  <a:lnTo>
                    <a:pt x="21" y="0"/>
                  </a:lnTo>
                  <a:lnTo>
                    <a:pt x="21" y="24"/>
                  </a:lnTo>
                  <a:lnTo>
                    <a:pt x="21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Freeform 30"/>
            <p:cNvSpPr>
              <a:spLocks/>
            </p:cNvSpPr>
            <p:nvPr/>
          </p:nvSpPr>
          <p:spPr bwMode="auto">
            <a:xfrm>
              <a:off x="7240" y="510"/>
              <a:ext cx="5" cy="34"/>
            </a:xfrm>
            <a:custGeom>
              <a:avLst/>
              <a:gdLst>
                <a:gd name="T0" fmla="*/ 0 w 5"/>
                <a:gd name="T1" fmla="*/ 34 h 34"/>
                <a:gd name="T2" fmla="*/ 5 w 5"/>
                <a:gd name="T3" fmla="*/ 34 h 34"/>
                <a:gd name="T4" fmla="*/ 5 w 5"/>
                <a:gd name="T5" fmla="*/ 0 h 34"/>
                <a:gd name="T6" fmla="*/ 0 w 5"/>
                <a:gd name="T7" fmla="*/ 0 h 34"/>
                <a:gd name="T8" fmla="*/ 0 w 5"/>
                <a:gd name="T9" fmla="*/ 34 h 34"/>
                <a:gd name="T10" fmla="*/ 0 w 5"/>
                <a:gd name="T11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34">
                  <a:moveTo>
                    <a:pt x="0" y="34"/>
                  </a:moveTo>
                  <a:lnTo>
                    <a:pt x="5" y="34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34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Freeform 31"/>
            <p:cNvSpPr>
              <a:spLocks/>
            </p:cNvSpPr>
            <p:nvPr/>
          </p:nvSpPr>
          <p:spPr bwMode="auto">
            <a:xfrm>
              <a:off x="7251" y="510"/>
              <a:ext cx="32" cy="34"/>
            </a:xfrm>
            <a:custGeom>
              <a:avLst/>
              <a:gdLst>
                <a:gd name="T0" fmla="*/ 5 w 32"/>
                <a:gd name="T1" fmla="*/ 0 h 34"/>
                <a:gd name="T2" fmla="*/ 0 w 32"/>
                <a:gd name="T3" fmla="*/ 0 h 34"/>
                <a:gd name="T4" fmla="*/ 13 w 32"/>
                <a:gd name="T5" fmla="*/ 34 h 34"/>
                <a:gd name="T6" fmla="*/ 18 w 32"/>
                <a:gd name="T7" fmla="*/ 34 h 34"/>
                <a:gd name="T8" fmla="*/ 32 w 32"/>
                <a:gd name="T9" fmla="*/ 0 h 34"/>
                <a:gd name="T10" fmla="*/ 26 w 32"/>
                <a:gd name="T11" fmla="*/ 0 h 34"/>
                <a:gd name="T12" fmla="*/ 16 w 32"/>
                <a:gd name="T13" fmla="*/ 26 h 34"/>
                <a:gd name="T14" fmla="*/ 5 w 32"/>
                <a:gd name="T15" fmla="*/ 0 h 34"/>
                <a:gd name="T16" fmla="*/ 5 w 32"/>
                <a:gd name="T17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34">
                  <a:moveTo>
                    <a:pt x="5" y="0"/>
                  </a:moveTo>
                  <a:lnTo>
                    <a:pt x="0" y="0"/>
                  </a:lnTo>
                  <a:lnTo>
                    <a:pt x="13" y="34"/>
                  </a:lnTo>
                  <a:lnTo>
                    <a:pt x="18" y="34"/>
                  </a:lnTo>
                  <a:lnTo>
                    <a:pt x="32" y="0"/>
                  </a:lnTo>
                  <a:lnTo>
                    <a:pt x="26" y="0"/>
                  </a:lnTo>
                  <a:lnTo>
                    <a:pt x="16" y="26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Freeform 32"/>
            <p:cNvSpPr>
              <a:spLocks/>
            </p:cNvSpPr>
            <p:nvPr/>
          </p:nvSpPr>
          <p:spPr bwMode="auto">
            <a:xfrm>
              <a:off x="7288" y="510"/>
              <a:ext cx="24" cy="34"/>
            </a:xfrm>
            <a:custGeom>
              <a:avLst/>
              <a:gdLst>
                <a:gd name="T0" fmla="*/ 5 w 24"/>
                <a:gd name="T1" fmla="*/ 18 h 34"/>
                <a:gd name="T2" fmla="*/ 24 w 24"/>
                <a:gd name="T3" fmla="*/ 18 h 34"/>
                <a:gd name="T4" fmla="*/ 24 w 24"/>
                <a:gd name="T5" fmla="*/ 13 h 34"/>
                <a:gd name="T6" fmla="*/ 5 w 24"/>
                <a:gd name="T7" fmla="*/ 13 h 34"/>
                <a:gd name="T8" fmla="*/ 5 w 24"/>
                <a:gd name="T9" fmla="*/ 5 h 34"/>
                <a:gd name="T10" fmla="*/ 24 w 24"/>
                <a:gd name="T11" fmla="*/ 5 h 34"/>
                <a:gd name="T12" fmla="*/ 24 w 24"/>
                <a:gd name="T13" fmla="*/ 0 h 34"/>
                <a:gd name="T14" fmla="*/ 0 w 24"/>
                <a:gd name="T15" fmla="*/ 0 h 34"/>
                <a:gd name="T16" fmla="*/ 0 w 24"/>
                <a:gd name="T17" fmla="*/ 34 h 34"/>
                <a:gd name="T18" fmla="*/ 24 w 24"/>
                <a:gd name="T19" fmla="*/ 34 h 34"/>
                <a:gd name="T20" fmla="*/ 24 w 24"/>
                <a:gd name="T21" fmla="*/ 29 h 34"/>
                <a:gd name="T22" fmla="*/ 5 w 24"/>
                <a:gd name="T23" fmla="*/ 29 h 34"/>
                <a:gd name="T24" fmla="*/ 5 w 24"/>
                <a:gd name="T25" fmla="*/ 18 h 34"/>
                <a:gd name="T26" fmla="*/ 5 w 24"/>
                <a:gd name="T27" fmla="*/ 1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" h="34">
                  <a:moveTo>
                    <a:pt x="5" y="18"/>
                  </a:moveTo>
                  <a:lnTo>
                    <a:pt x="24" y="18"/>
                  </a:lnTo>
                  <a:lnTo>
                    <a:pt x="24" y="13"/>
                  </a:lnTo>
                  <a:lnTo>
                    <a:pt x="5" y="13"/>
                  </a:lnTo>
                  <a:lnTo>
                    <a:pt x="5" y="5"/>
                  </a:lnTo>
                  <a:lnTo>
                    <a:pt x="24" y="5"/>
                  </a:lnTo>
                  <a:lnTo>
                    <a:pt x="24" y="0"/>
                  </a:lnTo>
                  <a:lnTo>
                    <a:pt x="0" y="0"/>
                  </a:lnTo>
                  <a:lnTo>
                    <a:pt x="0" y="34"/>
                  </a:lnTo>
                  <a:lnTo>
                    <a:pt x="24" y="34"/>
                  </a:lnTo>
                  <a:lnTo>
                    <a:pt x="24" y="29"/>
                  </a:lnTo>
                  <a:lnTo>
                    <a:pt x="5" y="29"/>
                  </a:lnTo>
                  <a:lnTo>
                    <a:pt x="5" y="18"/>
                  </a:lnTo>
                  <a:lnTo>
                    <a:pt x="5" y="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Freeform 33"/>
            <p:cNvSpPr>
              <a:spLocks noEditPoints="1"/>
            </p:cNvSpPr>
            <p:nvPr/>
          </p:nvSpPr>
          <p:spPr bwMode="auto">
            <a:xfrm>
              <a:off x="7320" y="510"/>
              <a:ext cx="29" cy="34"/>
            </a:xfrm>
            <a:custGeom>
              <a:avLst/>
              <a:gdLst>
                <a:gd name="T0" fmla="*/ 10 w 11"/>
                <a:gd name="T1" fmla="*/ 4 h 13"/>
                <a:gd name="T2" fmla="*/ 6 w 11"/>
                <a:gd name="T3" fmla="*/ 0 h 13"/>
                <a:gd name="T4" fmla="*/ 0 w 11"/>
                <a:gd name="T5" fmla="*/ 0 h 13"/>
                <a:gd name="T6" fmla="*/ 0 w 11"/>
                <a:gd name="T7" fmla="*/ 13 h 13"/>
                <a:gd name="T8" fmla="*/ 2 w 11"/>
                <a:gd name="T9" fmla="*/ 13 h 13"/>
                <a:gd name="T10" fmla="*/ 2 w 11"/>
                <a:gd name="T11" fmla="*/ 8 h 13"/>
                <a:gd name="T12" fmla="*/ 4 w 11"/>
                <a:gd name="T13" fmla="*/ 8 h 13"/>
                <a:gd name="T14" fmla="*/ 8 w 11"/>
                <a:gd name="T15" fmla="*/ 13 h 13"/>
                <a:gd name="T16" fmla="*/ 11 w 11"/>
                <a:gd name="T17" fmla="*/ 13 h 13"/>
                <a:gd name="T18" fmla="*/ 7 w 11"/>
                <a:gd name="T19" fmla="*/ 8 h 13"/>
                <a:gd name="T20" fmla="*/ 10 w 11"/>
                <a:gd name="T21" fmla="*/ 4 h 13"/>
                <a:gd name="T22" fmla="*/ 2 w 11"/>
                <a:gd name="T23" fmla="*/ 2 h 13"/>
                <a:gd name="T24" fmla="*/ 6 w 11"/>
                <a:gd name="T25" fmla="*/ 2 h 13"/>
                <a:gd name="T26" fmla="*/ 8 w 11"/>
                <a:gd name="T27" fmla="*/ 4 h 13"/>
                <a:gd name="T28" fmla="*/ 6 w 11"/>
                <a:gd name="T29" fmla="*/ 6 h 13"/>
                <a:gd name="T30" fmla="*/ 2 w 11"/>
                <a:gd name="T31" fmla="*/ 6 h 13"/>
                <a:gd name="T32" fmla="*/ 2 w 11"/>
                <a:gd name="T33" fmla="*/ 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" h="13">
                  <a:moveTo>
                    <a:pt x="10" y="4"/>
                  </a:moveTo>
                  <a:cubicBezTo>
                    <a:pt x="10" y="2"/>
                    <a:pt x="9" y="0"/>
                    <a:pt x="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9" y="8"/>
                    <a:pt x="10" y="6"/>
                    <a:pt x="10" y="4"/>
                  </a:cubicBezTo>
                  <a:close/>
                  <a:moveTo>
                    <a:pt x="2" y="2"/>
                  </a:moveTo>
                  <a:cubicBezTo>
                    <a:pt x="6" y="2"/>
                    <a:pt x="6" y="2"/>
                    <a:pt x="6" y="2"/>
                  </a:cubicBezTo>
                  <a:cubicBezTo>
                    <a:pt x="7" y="2"/>
                    <a:pt x="8" y="3"/>
                    <a:pt x="8" y="4"/>
                  </a:cubicBezTo>
                  <a:cubicBezTo>
                    <a:pt x="8" y="5"/>
                    <a:pt x="7" y="6"/>
                    <a:pt x="6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2"/>
                    <a:pt x="2" y="2"/>
                    <a:pt x="2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Freeform 34"/>
            <p:cNvSpPr>
              <a:spLocks/>
            </p:cNvSpPr>
            <p:nvPr/>
          </p:nvSpPr>
          <p:spPr bwMode="auto">
            <a:xfrm>
              <a:off x="7352" y="510"/>
              <a:ext cx="27" cy="34"/>
            </a:xfrm>
            <a:custGeom>
              <a:avLst/>
              <a:gdLst>
                <a:gd name="T0" fmla="*/ 5 w 10"/>
                <a:gd name="T1" fmla="*/ 5 h 13"/>
                <a:gd name="T2" fmla="*/ 2 w 10"/>
                <a:gd name="T3" fmla="*/ 3 h 13"/>
                <a:gd name="T4" fmla="*/ 5 w 10"/>
                <a:gd name="T5" fmla="*/ 2 h 13"/>
                <a:gd name="T6" fmla="*/ 8 w 10"/>
                <a:gd name="T7" fmla="*/ 3 h 13"/>
                <a:gd name="T8" fmla="*/ 9 w 10"/>
                <a:gd name="T9" fmla="*/ 3 h 13"/>
                <a:gd name="T10" fmla="*/ 10 w 10"/>
                <a:gd name="T11" fmla="*/ 2 h 13"/>
                <a:gd name="T12" fmla="*/ 10 w 10"/>
                <a:gd name="T13" fmla="*/ 2 h 13"/>
                <a:gd name="T14" fmla="*/ 5 w 10"/>
                <a:gd name="T15" fmla="*/ 0 h 13"/>
                <a:gd name="T16" fmla="*/ 1 w 10"/>
                <a:gd name="T17" fmla="*/ 1 h 13"/>
                <a:gd name="T18" fmla="*/ 0 w 10"/>
                <a:gd name="T19" fmla="*/ 3 h 13"/>
                <a:gd name="T20" fmla="*/ 5 w 10"/>
                <a:gd name="T21" fmla="*/ 7 h 13"/>
                <a:gd name="T22" fmla="*/ 8 w 10"/>
                <a:gd name="T23" fmla="*/ 9 h 13"/>
                <a:gd name="T24" fmla="*/ 5 w 10"/>
                <a:gd name="T25" fmla="*/ 11 h 13"/>
                <a:gd name="T26" fmla="*/ 2 w 10"/>
                <a:gd name="T27" fmla="*/ 9 h 13"/>
                <a:gd name="T28" fmla="*/ 1 w 10"/>
                <a:gd name="T29" fmla="*/ 9 h 13"/>
                <a:gd name="T30" fmla="*/ 0 w 10"/>
                <a:gd name="T31" fmla="*/ 10 h 13"/>
                <a:gd name="T32" fmla="*/ 0 w 10"/>
                <a:gd name="T33" fmla="*/ 10 h 13"/>
                <a:gd name="T34" fmla="*/ 5 w 10"/>
                <a:gd name="T35" fmla="*/ 13 h 13"/>
                <a:gd name="T36" fmla="*/ 10 w 10"/>
                <a:gd name="T37" fmla="*/ 9 h 13"/>
                <a:gd name="T38" fmla="*/ 5 w 10"/>
                <a:gd name="T39" fmla="*/ 5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" h="13">
                  <a:moveTo>
                    <a:pt x="5" y="5"/>
                  </a:moveTo>
                  <a:cubicBezTo>
                    <a:pt x="4" y="5"/>
                    <a:pt x="2" y="5"/>
                    <a:pt x="2" y="3"/>
                  </a:cubicBezTo>
                  <a:cubicBezTo>
                    <a:pt x="2" y="2"/>
                    <a:pt x="4" y="2"/>
                    <a:pt x="5" y="2"/>
                  </a:cubicBezTo>
                  <a:cubicBezTo>
                    <a:pt x="7" y="2"/>
                    <a:pt x="8" y="2"/>
                    <a:pt x="8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9" y="1"/>
                    <a:pt x="7" y="0"/>
                    <a:pt x="5" y="0"/>
                  </a:cubicBezTo>
                  <a:cubicBezTo>
                    <a:pt x="4" y="0"/>
                    <a:pt x="2" y="0"/>
                    <a:pt x="1" y="1"/>
                  </a:cubicBezTo>
                  <a:cubicBezTo>
                    <a:pt x="1" y="2"/>
                    <a:pt x="0" y="3"/>
                    <a:pt x="0" y="3"/>
                  </a:cubicBezTo>
                  <a:cubicBezTo>
                    <a:pt x="0" y="6"/>
                    <a:pt x="3" y="7"/>
                    <a:pt x="5" y="7"/>
                  </a:cubicBezTo>
                  <a:cubicBezTo>
                    <a:pt x="7" y="7"/>
                    <a:pt x="8" y="8"/>
                    <a:pt x="8" y="9"/>
                  </a:cubicBezTo>
                  <a:cubicBezTo>
                    <a:pt x="8" y="11"/>
                    <a:pt x="6" y="11"/>
                    <a:pt x="5" y="11"/>
                  </a:cubicBezTo>
                  <a:cubicBezTo>
                    <a:pt x="4" y="11"/>
                    <a:pt x="2" y="11"/>
                    <a:pt x="2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1" y="12"/>
                    <a:pt x="3" y="13"/>
                    <a:pt x="5" y="13"/>
                  </a:cubicBezTo>
                  <a:cubicBezTo>
                    <a:pt x="8" y="13"/>
                    <a:pt x="10" y="12"/>
                    <a:pt x="10" y="9"/>
                  </a:cubicBezTo>
                  <a:cubicBezTo>
                    <a:pt x="10" y="6"/>
                    <a:pt x="8" y="6"/>
                    <a:pt x="5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Freeform 35"/>
            <p:cNvSpPr>
              <a:spLocks/>
            </p:cNvSpPr>
            <p:nvPr/>
          </p:nvSpPr>
          <p:spPr bwMode="auto">
            <a:xfrm>
              <a:off x="7387" y="510"/>
              <a:ext cx="5" cy="34"/>
            </a:xfrm>
            <a:custGeom>
              <a:avLst/>
              <a:gdLst>
                <a:gd name="T0" fmla="*/ 0 w 5"/>
                <a:gd name="T1" fmla="*/ 34 h 34"/>
                <a:gd name="T2" fmla="*/ 5 w 5"/>
                <a:gd name="T3" fmla="*/ 34 h 34"/>
                <a:gd name="T4" fmla="*/ 5 w 5"/>
                <a:gd name="T5" fmla="*/ 0 h 34"/>
                <a:gd name="T6" fmla="*/ 0 w 5"/>
                <a:gd name="T7" fmla="*/ 0 h 34"/>
                <a:gd name="T8" fmla="*/ 0 w 5"/>
                <a:gd name="T9" fmla="*/ 34 h 34"/>
                <a:gd name="T10" fmla="*/ 0 w 5"/>
                <a:gd name="T11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34">
                  <a:moveTo>
                    <a:pt x="0" y="34"/>
                  </a:moveTo>
                  <a:lnTo>
                    <a:pt x="5" y="34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34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" name="Freeform 36"/>
            <p:cNvSpPr>
              <a:spLocks/>
            </p:cNvSpPr>
            <p:nvPr/>
          </p:nvSpPr>
          <p:spPr bwMode="auto">
            <a:xfrm>
              <a:off x="7397" y="510"/>
              <a:ext cx="56" cy="34"/>
            </a:xfrm>
            <a:custGeom>
              <a:avLst/>
              <a:gdLst>
                <a:gd name="T0" fmla="*/ 32 w 56"/>
                <a:gd name="T1" fmla="*/ 0 h 34"/>
                <a:gd name="T2" fmla="*/ 0 w 56"/>
                <a:gd name="T3" fmla="*/ 0 h 34"/>
                <a:gd name="T4" fmla="*/ 0 w 56"/>
                <a:gd name="T5" fmla="*/ 5 h 34"/>
                <a:gd name="T6" fmla="*/ 11 w 56"/>
                <a:gd name="T7" fmla="*/ 5 h 34"/>
                <a:gd name="T8" fmla="*/ 11 w 56"/>
                <a:gd name="T9" fmla="*/ 34 h 34"/>
                <a:gd name="T10" fmla="*/ 16 w 56"/>
                <a:gd name="T11" fmla="*/ 34 h 34"/>
                <a:gd name="T12" fmla="*/ 16 w 56"/>
                <a:gd name="T13" fmla="*/ 5 h 34"/>
                <a:gd name="T14" fmla="*/ 27 w 56"/>
                <a:gd name="T15" fmla="*/ 5 h 34"/>
                <a:gd name="T16" fmla="*/ 38 w 56"/>
                <a:gd name="T17" fmla="*/ 21 h 34"/>
                <a:gd name="T18" fmla="*/ 38 w 56"/>
                <a:gd name="T19" fmla="*/ 34 h 34"/>
                <a:gd name="T20" fmla="*/ 43 w 56"/>
                <a:gd name="T21" fmla="*/ 34 h 34"/>
                <a:gd name="T22" fmla="*/ 43 w 56"/>
                <a:gd name="T23" fmla="*/ 21 h 34"/>
                <a:gd name="T24" fmla="*/ 56 w 56"/>
                <a:gd name="T25" fmla="*/ 2 h 34"/>
                <a:gd name="T26" fmla="*/ 56 w 56"/>
                <a:gd name="T27" fmla="*/ 0 h 34"/>
                <a:gd name="T28" fmla="*/ 56 w 56"/>
                <a:gd name="T29" fmla="*/ 0 h 34"/>
                <a:gd name="T30" fmla="*/ 51 w 56"/>
                <a:gd name="T31" fmla="*/ 0 h 34"/>
                <a:gd name="T32" fmla="*/ 40 w 56"/>
                <a:gd name="T33" fmla="*/ 16 h 34"/>
                <a:gd name="T34" fmla="*/ 32 w 56"/>
                <a:gd name="T35" fmla="*/ 0 h 34"/>
                <a:gd name="T36" fmla="*/ 32 w 56"/>
                <a:gd name="T37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6" h="34">
                  <a:moveTo>
                    <a:pt x="32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11" y="5"/>
                  </a:lnTo>
                  <a:lnTo>
                    <a:pt x="11" y="34"/>
                  </a:lnTo>
                  <a:lnTo>
                    <a:pt x="16" y="34"/>
                  </a:lnTo>
                  <a:lnTo>
                    <a:pt x="16" y="5"/>
                  </a:lnTo>
                  <a:lnTo>
                    <a:pt x="27" y="5"/>
                  </a:lnTo>
                  <a:lnTo>
                    <a:pt x="38" y="21"/>
                  </a:lnTo>
                  <a:lnTo>
                    <a:pt x="38" y="34"/>
                  </a:lnTo>
                  <a:lnTo>
                    <a:pt x="43" y="34"/>
                  </a:lnTo>
                  <a:lnTo>
                    <a:pt x="43" y="21"/>
                  </a:lnTo>
                  <a:lnTo>
                    <a:pt x="56" y="2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1" y="0"/>
                  </a:lnTo>
                  <a:lnTo>
                    <a:pt x="40" y="16"/>
                  </a:lnTo>
                  <a:lnTo>
                    <a:pt x="32" y="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Freeform 37"/>
            <p:cNvSpPr>
              <a:spLocks/>
            </p:cNvSpPr>
            <p:nvPr/>
          </p:nvSpPr>
          <p:spPr bwMode="auto">
            <a:xfrm>
              <a:off x="7267" y="232"/>
              <a:ext cx="186" cy="238"/>
            </a:xfrm>
            <a:custGeom>
              <a:avLst/>
              <a:gdLst>
                <a:gd name="T0" fmla="*/ 70 w 70"/>
                <a:gd name="T1" fmla="*/ 0 h 89"/>
                <a:gd name="T2" fmla="*/ 70 w 70"/>
                <a:gd name="T3" fmla="*/ 55 h 89"/>
                <a:gd name="T4" fmla="*/ 37 w 70"/>
                <a:gd name="T5" fmla="*/ 89 h 89"/>
                <a:gd name="T6" fmla="*/ 0 w 70"/>
                <a:gd name="T7" fmla="*/ 55 h 89"/>
                <a:gd name="T8" fmla="*/ 0 w 70"/>
                <a:gd name="T9" fmla="*/ 0 h 89"/>
                <a:gd name="T10" fmla="*/ 16 w 70"/>
                <a:gd name="T11" fmla="*/ 0 h 89"/>
                <a:gd name="T12" fmla="*/ 16 w 70"/>
                <a:gd name="T13" fmla="*/ 56 h 89"/>
                <a:gd name="T14" fmla="*/ 38 w 70"/>
                <a:gd name="T15" fmla="*/ 81 h 89"/>
                <a:gd name="T16" fmla="*/ 60 w 70"/>
                <a:gd name="T17" fmla="*/ 56 h 89"/>
                <a:gd name="T18" fmla="*/ 60 w 70"/>
                <a:gd name="T19" fmla="*/ 0 h 89"/>
                <a:gd name="T20" fmla="*/ 70 w 70"/>
                <a:gd name="T21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89">
                  <a:moveTo>
                    <a:pt x="70" y="0"/>
                  </a:moveTo>
                  <a:cubicBezTo>
                    <a:pt x="70" y="55"/>
                    <a:pt x="70" y="55"/>
                    <a:pt x="70" y="55"/>
                  </a:cubicBezTo>
                  <a:cubicBezTo>
                    <a:pt x="70" y="84"/>
                    <a:pt x="47" y="89"/>
                    <a:pt x="37" y="89"/>
                  </a:cubicBezTo>
                  <a:cubicBezTo>
                    <a:pt x="19" y="89"/>
                    <a:pt x="0" y="83"/>
                    <a:pt x="0" y="5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56"/>
                    <a:pt x="16" y="56"/>
                    <a:pt x="16" y="56"/>
                  </a:cubicBezTo>
                  <a:cubicBezTo>
                    <a:pt x="16" y="72"/>
                    <a:pt x="24" y="81"/>
                    <a:pt x="38" y="81"/>
                  </a:cubicBezTo>
                  <a:cubicBezTo>
                    <a:pt x="50" y="81"/>
                    <a:pt x="60" y="73"/>
                    <a:pt x="60" y="56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70" y="0"/>
                    <a:pt x="70" y="0"/>
                    <a:pt x="7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Freeform 38"/>
            <p:cNvSpPr>
              <a:spLocks/>
            </p:cNvSpPr>
            <p:nvPr/>
          </p:nvSpPr>
          <p:spPr bwMode="auto">
            <a:xfrm>
              <a:off x="7013" y="230"/>
              <a:ext cx="219" cy="240"/>
            </a:xfrm>
            <a:custGeom>
              <a:avLst/>
              <a:gdLst>
                <a:gd name="T0" fmla="*/ 47 w 82"/>
                <a:gd name="T1" fmla="*/ 90 h 90"/>
                <a:gd name="T2" fmla="*/ 0 w 82"/>
                <a:gd name="T3" fmla="*/ 46 h 90"/>
                <a:gd name="T4" fmla="*/ 49 w 82"/>
                <a:gd name="T5" fmla="*/ 0 h 90"/>
                <a:gd name="T6" fmla="*/ 75 w 82"/>
                <a:gd name="T7" fmla="*/ 10 h 90"/>
                <a:gd name="T8" fmla="*/ 82 w 82"/>
                <a:gd name="T9" fmla="*/ 21 h 90"/>
                <a:gd name="T10" fmla="*/ 73 w 82"/>
                <a:gd name="T11" fmla="*/ 30 h 90"/>
                <a:gd name="T12" fmla="*/ 64 w 82"/>
                <a:gd name="T13" fmla="*/ 21 h 90"/>
                <a:gd name="T14" fmla="*/ 67 w 82"/>
                <a:gd name="T15" fmla="*/ 15 h 90"/>
                <a:gd name="T16" fmla="*/ 49 w 82"/>
                <a:gd name="T17" fmla="*/ 8 h 90"/>
                <a:gd name="T18" fmla="*/ 16 w 82"/>
                <a:gd name="T19" fmla="*/ 45 h 90"/>
                <a:gd name="T20" fmla="*/ 51 w 82"/>
                <a:gd name="T21" fmla="*/ 83 h 90"/>
                <a:gd name="T22" fmla="*/ 79 w 82"/>
                <a:gd name="T23" fmla="*/ 72 h 90"/>
                <a:gd name="T24" fmla="*/ 82 w 82"/>
                <a:gd name="T25" fmla="*/ 76 h 90"/>
                <a:gd name="T26" fmla="*/ 47 w 82"/>
                <a:gd name="T27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2" h="90">
                  <a:moveTo>
                    <a:pt x="47" y="90"/>
                  </a:moveTo>
                  <a:cubicBezTo>
                    <a:pt x="18" y="90"/>
                    <a:pt x="0" y="70"/>
                    <a:pt x="0" y="46"/>
                  </a:cubicBezTo>
                  <a:cubicBezTo>
                    <a:pt x="0" y="22"/>
                    <a:pt x="19" y="0"/>
                    <a:pt x="49" y="0"/>
                  </a:cubicBezTo>
                  <a:cubicBezTo>
                    <a:pt x="57" y="0"/>
                    <a:pt x="68" y="3"/>
                    <a:pt x="75" y="10"/>
                  </a:cubicBezTo>
                  <a:cubicBezTo>
                    <a:pt x="79" y="13"/>
                    <a:pt x="82" y="17"/>
                    <a:pt x="82" y="21"/>
                  </a:cubicBezTo>
                  <a:cubicBezTo>
                    <a:pt x="82" y="26"/>
                    <a:pt x="78" y="30"/>
                    <a:pt x="73" y="30"/>
                  </a:cubicBezTo>
                  <a:cubicBezTo>
                    <a:pt x="68" y="30"/>
                    <a:pt x="64" y="26"/>
                    <a:pt x="64" y="21"/>
                  </a:cubicBezTo>
                  <a:cubicBezTo>
                    <a:pt x="64" y="19"/>
                    <a:pt x="65" y="17"/>
                    <a:pt x="67" y="15"/>
                  </a:cubicBezTo>
                  <a:cubicBezTo>
                    <a:pt x="63" y="10"/>
                    <a:pt x="55" y="8"/>
                    <a:pt x="49" y="8"/>
                  </a:cubicBezTo>
                  <a:cubicBezTo>
                    <a:pt x="28" y="8"/>
                    <a:pt x="16" y="27"/>
                    <a:pt x="16" y="45"/>
                  </a:cubicBezTo>
                  <a:cubicBezTo>
                    <a:pt x="16" y="65"/>
                    <a:pt x="30" y="83"/>
                    <a:pt x="51" y="83"/>
                  </a:cubicBezTo>
                  <a:cubicBezTo>
                    <a:pt x="61" y="83"/>
                    <a:pt x="70" y="78"/>
                    <a:pt x="79" y="72"/>
                  </a:cubicBezTo>
                  <a:cubicBezTo>
                    <a:pt x="82" y="76"/>
                    <a:pt x="82" y="76"/>
                    <a:pt x="82" y="76"/>
                  </a:cubicBezTo>
                  <a:cubicBezTo>
                    <a:pt x="73" y="86"/>
                    <a:pt x="59" y="90"/>
                    <a:pt x="47" y="9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" name="Freeform 39"/>
            <p:cNvSpPr>
              <a:spLocks noEditPoints="1"/>
            </p:cNvSpPr>
            <p:nvPr/>
          </p:nvSpPr>
          <p:spPr bwMode="auto">
            <a:xfrm>
              <a:off x="6797" y="232"/>
              <a:ext cx="214" cy="235"/>
            </a:xfrm>
            <a:custGeom>
              <a:avLst/>
              <a:gdLst>
                <a:gd name="T0" fmla="*/ 168 w 214"/>
                <a:gd name="T1" fmla="*/ 232 h 235"/>
                <a:gd name="T2" fmla="*/ 214 w 214"/>
                <a:gd name="T3" fmla="*/ 232 h 235"/>
                <a:gd name="T4" fmla="*/ 123 w 214"/>
                <a:gd name="T5" fmla="*/ 0 h 235"/>
                <a:gd name="T6" fmla="*/ 88 w 214"/>
                <a:gd name="T7" fmla="*/ 0 h 235"/>
                <a:gd name="T8" fmla="*/ 0 w 214"/>
                <a:gd name="T9" fmla="*/ 235 h 235"/>
                <a:gd name="T10" fmla="*/ 24 w 214"/>
                <a:gd name="T11" fmla="*/ 235 h 235"/>
                <a:gd name="T12" fmla="*/ 48 w 214"/>
                <a:gd name="T13" fmla="*/ 166 h 235"/>
                <a:gd name="T14" fmla="*/ 144 w 214"/>
                <a:gd name="T15" fmla="*/ 166 h 235"/>
                <a:gd name="T16" fmla="*/ 168 w 214"/>
                <a:gd name="T17" fmla="*/ 232 h 235"/>
                <a:gd name="T18" fmla="*/ 168 w 214"/>
                <a:gd name="T19" fmla="*/ 232 h 235"/>
                <a:gd name="T20" fmla="*/ 56 w 214"/>
                <a:gd name="T21" fmla="*/ 147 h 235"/>
                <a:gd name="T22" fmla="*/ 96 w 214"/>
                <a:gd name="T23" fmla="*/ 38 h 235"/>
                <a:gd name="T24" fmla="*/ 136 w 214"/>
                <a:gd name="T25" fmla="*/ 147 h 235"/>
                <a:gd name="T26" fmla="*/ 56 w 214"/>
                <a:gd name="T27" fmla="*/ 147 h 235"/>
                <a:gd name="T28" fmla="*/ 56 w 214"/>
                <a:gd name="T29" fmla="*/ 147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14" h="235">
                  <a:moveTo>
                    <a:pt x="168" y="232"/>
                  </a:moveTo>
                  <a:lnTo>
                    <a:pt x="214" y="232"/>
                  </a:lnTo>
                  <a:lnTo>
                    <a:pt x="123" y="0"/>
                  </a:lnTo>
                  <a:lnTo>
                    <a:pt x="88" y="0"/>
                  </a:lnTo>
                  <a:lnTo>
                    <a:pt x="0" y="235"/>
                  </a:lnTo>
                  <a:lnTo>
                    <a:pt x="24" y="235"/>
                  </a:lnTo>
                  <a:lnTo>
                    <a:pt x="48" y="166"/>
                  </a:lnTo>
                  <a:lnTo>
                    <a:pt x="144" y="166"/>
                  </a:lnTo>
                  <a:lnTo>
                    <a:pt x="168" y="232"/>
                  </a:lnTo>
                  <a:lnTo>
                    <a:pt x="168" y="232"/>
                  </a:lnTo>
                  <a:close/>
                  <a:moveTo>
                    <a:pt x="56" y="147"/>
                  </a:moveTo>
                  <a:lnTo>
                    <a:pt x="96" y="38"/>
                  </a:lnTo>
                  <a:lnTo>
                    <a:pt x="136" y="147"/>
                  </a:lnTo>
                  <a:lnTo>
                    <a:pt x="56" y="147"/>
                  </a:lnTo>
                  <a:lnTo>
                    <a:pt x="56" y="14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81" name="Title 1"/>
          <p:cNvSpPr>
            <a:spLocks noGrp="1"/>
          </p:cNvSpPr>
          <p:nvPr>
            <p:ph type="title" hasCustomPrompt="1"/>
          </p:nvPr>
        </p:nvSpPr>
        <p:spPr>
          <a:xfrm>
            <a:off x="6718300" y="2848654"/>
            <a:ext cx="5156200" cy="580346"/>
          </a:xfrm>
        </p:spPr>
        <p:txBody>
          <a:bodyPr anchor="b">
            <a:noAutofit/>
          </a:bodyPr>
          <a:lstStyle>
            <a:lvl1pPr>
              <a:defRPr sz="29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Heading</a:t>
            </a:r>
            <a:endParaRPr lang="en-AU" dirty="0"/>
          </a:p>
        </p:txBody>
      </p:sp>
      <p:sp>
        <p:nvSpPr>
          <p:cNvPr id="8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718300" y="3652839"/>
            <a:ext cx="5156200" cy="447675"/>
          </a:xfrm>
        </p:spPr>
        <p:txBody>
          <a:bodyPr anchor="b">
            <a:noAutofit/>
          </a:bodyPr>
          <a:lstStyle>
            <a:lvl1pPr marL="0" indent="0" algn="l">
              <a:buNone/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Subheading</a:t>
            </a:r>
          </a:p>
        </p:txBody>
      </p:sp>
      <p:sp>
        <p:nvSpPr>
          <p:cNvPr id="83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6718301" y="5316538"/>
            <a:ext cx="5027084" cy="294882"/>
          </a:xfrm>
        </p:spPr>
        <p:txBody>
          <a:bodyPr>
            <a:normAutofit/>
          </a:bodyPr>
          <a:lstStyle>
            <a:lvl1pPr marL="0" indent="0">
              <a:buNone/>
              <a:defRPr sz="12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AU" dirty="0"/>
              <a:t>Presenter Name</a:t>
            </a:r>
          </a:p>
        </p:txBody>
      </p:sp>
      <p:sp>
        <p:nvSpPr>
          <p:cNvPr id="84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6718301" y="5611421"/>
            <a:ext cx="5027084" cy="328773"/>
          </a:xfrm>
        </p:spPr>
        <p:txBody>
          <a:bodyPr>
            <a:normAutofit/>
          </a:bodyPr>
          <a:lstStyle>
            <a:lvl1pPr marL="0" indent="0">
              <a:buNone/>
              <a:defRPr sz="12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AU" dirty="0"/>
              <a:t>Date</a:t>
            </a:r>
          </a:p>
        </p:txBody>
      </p:sp>
      <p:sp>
        <p:nvSpPr>
          <p:cNvPr id="86" name="Picture Placeholder 85"/>
          <p:cNvSpPr>
            <a:spLocks noGrp="1"/>
          </p:cNvSpPr>
          <p:nvPr>
            <p:ph type="pic" sz="quarter" idx="12"/>
          </p:nvPr>
        </p:nvSpPr>
        <p:spPr>
          <a:xfrm>
            <a:off x="0" y="477836"/>
            <a:ext cx="6096000" cy="6367463"/>
          </a:xfrm>
        </p:spPr>
        <p:txBody>
          <a:bodyPr>
            <a:normAutofit/>
          </a:bodyPr>
          <a:lstStyle>
            <a:lvl1pPr marL="0" indent="0">
              <a:buNone/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5777016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/>
          <p:cNvGrpSpPr>
            <a:grpSpLocks noChangeAspect="1"/>
          </p:cNvGrpSpPr>
          <p:nvPr/>
        </p:nvGrpSpPr>
        <p:grpSpPr bwMode="auto">
          <a:xfrm>
            <a:off x="0" y="-9525"/>
            <a:ext cx="12192000" cy="6875463"/>
            <a:chOff x="0" y="0"/>
            <a:chExt cx="7680" cy="4331"/>
          </a:xfrm>
        </p:grpSpPr>
        <p:sp>
          <p:nvSpPr>
            <p:cNvPr id="4" name="AutoShape 3"/>
            <p:cNvSpPr>
              <a:spLocks noChangeAspect="1" noChangeArrowheads="1" noTextEdit="1"/>
            </p:cNvSpPr>
            <p:nvPr/>
          </p:nvSpPr>
          <p:spPr bwMode="auto">
            <a:xfrm>
              <a:off x="0" y="0"/>
              <a:ext cx="7680" cy="4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Freeform 5"/>
            <p:cNvSpPr>
              <a:spLocks/>
            </p:cNvSpPr>
            <p:nvPr/>
          </p:nvSpPr>
          <p:spPr bwMode="auto">
            <a:xfrm>
              <a:off x="0" y="310"/>
              <a:ext cx="3840" cy="4019"/>
            </a:xfrm>
            <a:custGeom>
              <a:avLst/>
              <a:gdLst>
                <a:gd name="T0" fmla="*/ 3840 w 3840"/>
                <a:gd name="T1" fmla="*/ 0 h 4019"/>
                <a:gd name="T2" fmla="*/ 3840 w 3840"/>
                <a:gd name="T3" fmla="*/ 4019 h 4019"/>
                <a:gd name="T4" fmla="*/ 0 w 3840"/>
                <a:gd name="T5" fmla="*/ 4019 h 4019"/>
                <a:gd name="T6" fmla="*/ 0 w 3840"/>
                <a:gd name="T7" fmla="*/ 0 h 4019"/>
                <a:gd name="T8" fmla="*/ 3840 w 3840"/>
                <a:gd name="T9" fmla="*/ 0 h 4019"/>
                <a:gd name="T10" fmla="*/ 3840 w 3840"/>
                <a:gd name="T11" fmla="*/ 0 h 40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40" h="4019">
                  <a:moveTo>
                    <a:pt x="3840" y="0"/>
                  </a:moveTo>
                  <a:lnTo>
                    <a:pt x="3840" y="4019"/>
                  </a:lnTo>
                  <a:lnTo>
                    <a:pt x="0" y="4019"/>
                  </a:lnTo>
                  <a:lnTo>
                    <a:pt x="0" y="0"/>
                  </a:lnTo>
                  <a:lnTo>
                    <a:pt x="3840" y="0"/>
                  </a:lnTo>
                  <a:lnTo>
                    <a:pt x="3840" y="0"/>
                  </a:lnTo>
                  <a:close/>
                </a:path>
              </a:pathLst>
            </a:custGeom>
            <a:solidFill>
              <a:srgbClr val="8C85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Freeform 6"/>
            <p:cNvSpPr>
              <a:spLocks/>
            </p:cNvSpPr>
            <p:nvPr/>
          </p:nvSpPr>
          <p:spPr bwMode="auto">
            <a:xfrm>
              <a:off x="3840" y="3"/>
              <a:ext cx="3840" cy="4331"/>
            </a:xfrm>
            <a:custGeom>
              <a:avLst/>
              <a:gdLst>
                <a:gd name="T0" fmla="*/ 3840 w 3840"/>
                <a:gd name="T1" fmla="*/ 0 h 4331"/>
                <a:gd name="T2" fmla="*/ 3840 w 3840"/>
                <a:gd name="T3" fmla="*/ 4024 h 4331"/>
                <a:gd name="T4" fmla="*/ 307 w 3840"/>
                <a:gd name="T5" fmla="*/ 4024 h 4331"/>
                <a:gd name="T6" fmla="*/ 0 w 3840"/>
                <a:gd name="T7" fmla="*/ 4331 h 4331"/>
                <a:gd name="T8" fmla="*/ 0 w 3840"/>
                <a:gd name="T9" fmla="*/ 307 h 4331"/>
                <a:gd name="T10" fmla="*/ 307 w 3840"/>
                <a:gd name="T11" fmla="*/ 0 h 4331"/>
                <a:gd name="T12" fmla="*/ 3840 w 3840"/>
                <a:gd name="T13" fmla="*/ 0 h 4331"/>
                <a:gd name="T14" fmla="*/ 3840 w 3840"/>
                <a:gd name="T15" fmla="*/ 0 h 4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40" h="4331">
                  <a:moveTo>
                    <a:pt x="3840" y="0"/>
                  </a:moveTo>
                  <a:lnTo>
                    <a:pt x="3840" y="4024"/>
                  </a:lnTo>
                  <a:lnTo>
                    <a:pt x="307" y="4024"/>
                  </a:lnTo>
                  <a:lnTo>
                    <a:pt x="0" y="4331"/>
                  </a:lnTo>
                  <a:lnTo>
                    <a:pt x="0" y="307"/>
                  </a:lnTo>
                  <a:lnTo>
                    <a:pt x="307" y="0"/>
                  </a:lnTo>
                  <a:lnTo>
                    <a:pt x="3840" y="0"/>
                  </a:lnTo>
                  <a:lnTo>
                    <a:pt x="3840" y="0"/>
                  </a:lnTo>
                  <a:close/>
                </a:path>
              </a:pathLst>
            </a:custGeom>
            <a:solidFill>
              <a:srgbClr val="3D0F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auto">
            <a:xfrm>
              <a:off x="6565" y="232"/>
              <a:ext cx="187" cy="240"/>
            </a:xfrm>
            <a:custGeom>
              <a:avLst/>
              <a:gdLst>
                <a:gd name="T0" fmla="*/ 70 w 70"/>
                <a:gd name="T1" fmla="*/ 0 h 90"/>
                <a:gd name="T2" fmla="*/ 70 w 70"/>
                <a:gd name="T3" fmla="*/ 40 h 90"/>
                <a:gd name="T4" fmla="*/ 35 w 70"/>
                <a:gd name="T5" fmla="*/ 90 h 90"/>
                <a:gd name="T6" fmla="*/ 0 w 70"/>
                <a:gd name="T7" fmla="*/ 40 h 90"/>
                <a:gd name="T8" fmla="*/ 0 w 70"/>
                <a:gd name="T9" fmla="*/ 0 h 90"/>
                <a:gd name="T10" fmla="*/ 70 w 70"/>
                <a:gd name="T11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0" h="90">
                  <a:moveTo>
                    <a:pt x="70" y="0"/>
                  </a:moveTo>
                  <a:cubicBezTo>
                    <a:pt x="70" y="40"/>
                    <a:pt x="70" y="40"/>
                    <a:pt x="70" y="40"/>
                  </a:cubicBezTo>
                  <a:cubicBezTo>
                    <a:pt x="70" y="60"/>
                    <a:pt x="57" y="82"/>
                    <a:pt x="35" y="90"/>
                  </a:cubicBezTo>
                  <a:cubicBezTo>
                    <a:pt x="13" y="82"/>
                    <a:pt x="0" y="60"/>
                    <a:pt x="0" y="4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0" y="0"/>
                    <a:pt x="70" y="0"/>
                    <a:pt x="70" y="0"/>
                  </a:cubicBezTo>
                  <a:close/>
                </a:path>
              </a:pathLst>
            </a:custGeom>
            <a:solidFill>
              <a:srgbClr val="F212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auto">
            <a:xfrm>
              <a:off x="6600" y="262"/>
              <a:ext cx="117" cy="154"/>
            </a:xfrm>
            <a:custGeom>
              <a:avLst/>
              <a:gdLst>
                <a:gd name="T0" fmla="*/ 0 w 117"/>
                <a:gd name="T1" fmla="*/ 77 h 154"/>
                <a:gd name="T2" fmla="*/ 59 w 117"/>
                <a:gd name="T3" fmla="*/ 0 h 154"/>
                <a:gd name="T4" fmla="*/ 117 w 117"/>
                <a:gd name="T5" fmla="*/ 77 h 154"/>
                <a:gd name="T6" fmla="*/ 59 w 117"/>
                <a:gd name="T7" fmla="*/ 154 h 154"/>
                <a:gd name="T8" fmla="*/ 0 w 117"/>
                <a:gd name="T9" fmla="*/ 77 h 154"/>
                <a:gd name="T10" fmla="*/ 0 w 117"/>
                <a:gd name="T11" fmla="*/ 77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7" h="154">
                  <a:moveTo>
                    <a:pt x="0" y="77"/>
                  </a:moveTo>
                  <a:lnTo>
                    <a:pt x="59" y="0"/>
                  </a:lnTo>
                  <a:lnTo>
                    <a:pt x="117" y="77"/>
                  </a:lnTo>
                  <a:lnTo>
                    <a:pt x="59" y="154"/>
                  </a:lnTo>
                  <a:lnTo>
                    <a:pt x="0" y="77"/>
                  </a:lnTo>
                  <a:lnTo>
                    <a:pt x="0" y="7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Freeform 9"/>
            <p:cNvSpPr>
              <a:spLocks/>
            </p:cNvSpPr>
            <p:nvPr/>
          </p:nvSpPr>
          <p:spPr bwMode="auto">
            <a:xfrm>
              <a:off x="6616" y="294"/>
              <a:ext cx="85" cy="101"/>
            </a:xfrm>
            <a:custGeom>
              <a:avLst/>
              <a:gdLst>
                <a:gd name="T0" fmla="*/ 14 w 32"/>
                <a:gd name="T1" fmla="*/ 21 h 38"/>
                <a:gd name="T2" fmla="*/ 16 w 32"/>
                <a:gd name="T3" fmla="*/ 38 h 38"/>
                <a:gd name="T4" fmla="*/ 16 w 32"/>
                <a:gd name="T5" fmla="*/ 38 h 38"/>
                <a:gd name="T6" fmla="*/ 16 w 32"/>
                <a:gd name="T7" fmla="*/ 38 h 38"/>
                <a:gd name="T8" fmla="*/ 18 w 32"/>
                <a:gd name="T9" fmla="*/ 21 h 38"/>
                <a:gd name="T10" fmla="*/ 18 w 32"/>
                <a:gd name="T11" fmla="*/ 19 h 38"/>
                <a:gd name="T12" fmla="*/ 25 w 32"/>
                <a:gd name="T13" fmla="*/ 19 h 38"/>
                <a:gd name="T14" fmla="*/ 25 w 32"/>
                <a:gd name="T15" fmla="*/ 20 h 38"/>
                <a:gd name="T16" fmla="*/ 27 w 32"/>
                <a:gd name="T17" fmla="*/ 22 h 38"/>
                <a:gd name="T18" fmla="*/ 29 w 32"/>
                <a:gd name="T19" fmla="*/ 20 h 38"/>
                <a:gd name="T20" fmla="*/ 29 w 32"/>
                <a:gd name="T21" fmla="*/ 19 h 38"/>
                <a:gd name="T22" fmla="*/ 29 w 32"/>
                <a:gd name="T23" fmla="*/ 19 h 38"/>
                <a:gd name="T24" fmla="*/ 32 w 32"/>
                <a:gd name="T25" fmla="*/ 17 h 38"/>
                <a:gd name="T26" fmla="*/ 29 w 32"/>
                <a:gd name="T27" fmla="*/ 15 h 38"/>
                <a:gd name="T28" fmla="*/ 29 w 32"/>
                <a:gd name="T29" fmla="*/ 15 h 38"/>
                <a:gd name="T30" fmla="*/ 29 w 32"/>
                <a:gd name="T31" fmla="*/ 14 h 38"/>
                <a:gd name="T32" fmla="*/ 27 w 32"/>
                <a:gd name="T33" fmla="*/ 12 h 38"/>
                <a:gd name="T34" fmla="*/ 25 w 32"/>
                <a:gd name="T35" fmla="*/ 14 h 38"/>
                <a:gd name="T36" fmla="*/ 25 w 32"/>
                <a:gd name="T37" fmla="*/ 15 h 38"/>
                <a:gd name="T38" fmla="*/ 18 w 32"/>
                <a:gd name="T39" fmla="*/ 15 h 38"/>
                <a:gd name="T40" fmla="*/ 18 w 32"/>
                <a:gd name="T41" fmla="*/ 7 h 38"/>
                <a:gd name="T42" fmla="*/ 19 w 32"/>
                <a:gd name="T43" fmla="*/ 7 h 38"/>
                <a:gd name="T44" fmla="*/ 21 w 32"/>
                <a:gd name="T45" fmla="*/ 5 h 38"/>
                <a:gd name="T46" fmla="*/ 19 w 32"/>
                <a:gd name="T47" fmla="*/ 3 h 38"/>
                <a:gd name="T48" fmla="*/ 18 w 32"/>
                <a:gd name="T49" fmla="*/ 3 h 38"/>
                <a:gd name="T50" fmla="*/ 18 w 32"/>
                <a:gd name="T51" fmla="*/ 3 h 38"/>
                <a:gd name="T52" fmla="*/ 16 w 32"/>
                <a:gd name="T53" fmla="*/ 0 h 38"/>
                <a:gd name="T54" fmla="*/ 14 w 32"/>
                <a:gd name="T55" fmla="*/ 3 h 38"/>
                <a:gd name="T56" fmla="*/ 14 w 32"/>
                <a:gd name="T57" fmla="*/ 3 h 38"/>
                <a:gd name="T58" fmla="*/ 14 w 32"/>
                <a:gd name="T59" fmla="*/ 3 h 38"/>
                <a:gd name="T60" fmla="*/ 11 w 32"/>
                <a:gd name="T61" fmla="*/ 5 h 38"/>
                <a:gd name="T62" fmla="*/ 14 w 32"/>
                <a:gd name="T63" fmla="*/ 7 h 38"/>
                <a:gd name="T64" fmla="*/ 14 w 32"/>
                <a:gd name="T65" fmla="*/ 7 h 38"/>
                <a:gd name="T66" fmla="*/ 14 w 32"/>
                <a:gd name="T67" fmla="*/ 15 h 38"/>
                <a:gd name="T68" fmla="*/ 14 w 32"/>
                <a:gd name="T69" fmla="*/ 15 h 38"/>
                <a:gd name="T70" fmla="*/ 7 w 32"/>
                <a:gd name="T71" fmla="*/ 15 h 38"/>
                <a:gd name="T72" fmla="*/ 7 w 32"/>
                <a:gd name="T73" fmla="*/ 14 h 38"/>
                <a:gd name="T74" fmla="*/ 5 w 32"/>
                <a:gd name="T75" fmla="*/ 12 h 38"/>
                <a:gd name="T76" fmla="*/ 3 w 32"/>
                <a:gd name="T77" fmla="*/ 14 h 38"/>
                <a:gd name="T78" fmla="*/ 3 w 32"/>
                <a:gd name="T79" fmla="*/ 15 h 38"/>
                <a:gd name="T80" fmla="*/ 3 w 32"/>
                <a:gd name="T81" fmla="*/ 15 h 38"/>
                <a:gd name="T82" fmla="*/ 0 w 32"/>
                <a:gd name="T83" fmla="*/ 17 h 38"/>
                <a:gd name="T84" fmla="*/ 3 w 32"/>
                <a:gd name="T85" fmla="*/ 19 h 38"/>
                <a:gd name="T86" fmla="*/ 3 w 32"/>
                <a:gd name="T87" fmla="*/ 19 h 38"/>
                <a:gd name="T88" fmla="*/ 3 w 32"/>
                <a:gd name="T89" fmla="*/ 20 h 38"/>
                <a:gd name="T90" fmla="*/ 5 w 32"/>
                <a:gd name="T91" fmla="*/ 22 h 38"/>
                <a:gd name="T92" fmla="*/ 7 w 32"/>
                <a:gd name="T93" fmla="*/ 20 h 38"/>
                <a:gd name="T94" fmla="*/ 7 w 32"/>
                <a:gd name="T95" fmla="*/ 19 h 38"/>
                <a:gd name="T96" fmla="*/ 14 w 32"/>
                <a:gd name="T97" fmla="*/ 19 h 38"/>
                <a:gd name="T98" fmla="*/ 14 w 32"/>
                <a:gd name="T99" fmla="*/ 2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2" h="38">
                  <a:moveTo>
                    <a:pt x="14" y="21"/>
                  </a:moveTo>
                  <a:cubicBezTo>
                    <a:pt x="14" y="28"/>
                    <a:pt x="16" y="37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7"/>
                    <a:pt x="18" y="28"/>
                    <a:pt x="18" y="21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25" y="19"/>
                    <a:pt x="25" y="19"/>
                    <a:pt x="25" y="19"/>
                  </a:cubicBezTo>
                  <a:cubicBezTo>
                    <a:pt x="25" y="20"/>
                    <a:pt x="25" y="20"/>
                    <a:pt x="25" y="20"/>
                  </a:cubicBezTo>
                  <a:cubicBezTo>
                    <a:pt x="25" y="21"/>
                    <a:pt x="26" y="22"/>
                    <a:pt x="27" y="22"/>
                  </a:cubicBezTo>
                  <a:cubicBezTo>
                    <a:pt x="28" y="22"/>
                    <a:pt x="29" y="21"/>
                    <a:pt x="29" y="20"/>
                  </a:cubicBezTo>
                  <a:cubicBezTo>
                    <a:pt x="29" y="19"/>
                    <a:pt x="29" y="19"/>
                    <a:pt x="29" y="19"/>
                  </a:cubicBezTo>
                  <a:cubicBezTo>
                    <a:pt x="29" y="19"/>
                    <a:pt x="29" y="19"/>
                    <a:pt x="29" y="19"/>
                  </a:cubicBezTo>
                  <a:cubicBezTo>
                    <a:pt x="30" y="19"/>
                    <a:pt x="32" y="18"/>
                    <a:pt x="32" y="17"/>
                  </a:cubicBezTo>
                  <a:cubicBezTo>
                    <a:pt x="32" y="16"/>
                    <a:pt x="30" y="15"/>
                    <a:pt x="29" y="15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29" y="14"/>
                    <a:pt x="29" y="14"/>
                    <a:pt x="29" y="14"/>
                  </a:cubicBezTo>
                  <a:cubicBezTo>
                    <a:pt x="29" y="13"/>
                    <a:pt x="28" y="12"/>
                    <a:pt x="27" y="12"/>
                  </a:cubicBezTo>
                  <a:cubicBezTo>
                    <a:pt x="26" y="12"/>
                    <a:pt x="25" y="13"/>
                    <a:pt x="25" y="14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20" y="7"/>
                    <a:pt x="21" y="6"/>
                    <a:pt x="21" y="5"/>
                  </a:cubicBezTo>
                  <a:cubicBezTo>
                    <a:pt x="21" y="4"/>
                    <a:pt x="20" y="3"/>
                    <a:pt x="19" y="3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8" y="2"/>
                    <a:pt x="17" y="0"/>
                    <a:pt x="16" y="0"/>
                  </a:cubicBezTo>
                  <a:cubicBezTo>
                    <a:pt x="15" y="0"/>
                    <a:pt x="14" y="2"/>
                    <a:pt x="14" y="3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2" y="3"/>
                    <a:pt x="11" y="4"/>
                    <a:pt x="11" y="5"/>
                  </a:cubicBezTo>
                  <a:cubicBezTo>
                    <a:pt x="11" y="6"/>
                    <a:pt x="12" y="7"/>
                    <a:pt x="14" y="7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7" y="13"/>
                    <a:pt x="7" y="12"/>
                    <a:pt x="5" y="12"/>
                  </a:cubicBezTo>
                  <a:cubicBezTo>
                    <a:pt x="4" y="12"/>
                    <a:pt x="3" y="13"/>
                    <a:pt x="3" y="14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2" y="15"/>
                    <a:pt x="0" y="16"/>
                    <a:pt x="0" y="17"/>
                  </a:cubicBezTo>
                  <a:cubicBezTo>
                    <a:pt x="0" y="18"/>
                    <a:pt x="2" y="19"/>
                    <a:pt x="3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3" y="21"/>
                    <a:pt x="4" y="22"/>
                    <a:pt x="5" y="22"/>
                  </a:cubicBezTo>
                  <a:cubicBezTo>
                    <a:pt x="7" y="22"/>
                    <a:pt x="7" y="21"/>
                    <a:pt x="7" y="20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4" y="21"/>
                    <a:pt x="14" y="21"/>
                    <a:pt x="14" y="21"/>
                  </a:cubicBezTo>
                  <a:close/>
                </a:path>
              </a:pathLst>
            </a:custGeom>
            <a:solidFill>
              <a:srgbClr val="F212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Freeform 10"/>
            <p:cNvSpPr>
              <a:spLocks noEditPoints="1"/>
            </p:cNvSpPr>
            <p:nvPr/>
          </p:nvSpPr>
          <p:spPr bwMode="auto">
            <a:xfrm>
              <a:off x="6565" y="510"/>
              <a:ext cx="35" cy="34"/>
            </a:xfrm>
            <a:custGeom>
              <a:avLst/>
              <a:gdLst>
                <a:gd name="T0" fmla="*/ 22 w 35"/>
                <a:gd name="T1" fmla="*/ 0 h 34"/>
                <a:gd name="T2" fmla="*/ 16 w 35"/>
                <a:gd name="T3" fmla="*/ 0 h 34"/>
                <a:gd name="T4" fmla="*/ 0 w 35"/>
                <a:gd name="T5" fmla="*/ 34 h 34"/>
                <a:gd name="T6" fmla="*/ 6 w 35"/>
                <a:gd name="T7" fmla="*/ 34 h 34"/>
                <a:gd name="T8" fmla="*/ 8 w 35"/>
                <a:gd name="T9" fmla="*/ 26 h 34"/>
                <a:gd name="T10" fmla="*/ 27 w 35"/>
                <a:gd name="T11" fmla="*/ 26 h 34"/>
                <a:gd name="T12" fmla="*/ 30 w 35"/>
                <a:gd name="T13" fmla="*/ 34 h 34"/>
                <a:gd name="T14" fmla="*/ 35 w 35"/>
                <a:gd name="T15" fmla="*/ 34 h 34"/>
                <a:gd name="T16" fmla="*/ 22 w 35"/>
                <a:gd name="T17" fmla="*/ 0 h 34"/>
                <a:gd name="T18" fmla="*/ 22 w 35"/>
                <a:gd name="T19" fmla="*/ 0 h 34"/>
                <a:gd name="T20" fmla="*/ 22 w 35"/>
                <a:gd name="T21" fmla="*/ 0 h 34"/>
                <a:gd name="T22" fmla="*/ 24 w 35"/>
                <a:gd name="T23" fmla="*/ 21 h 34"/>
                <a:gd name="T24" fmla="*/ 11 w 35"/>
                <a:gd name="T25" fmla="*/ 21 h 34"/>
                <a:gd name="T26" fmla="*/ 19 w 35"/>
                <a:gd name="T27" fmla="*/ 5 h 34"/>
                <a:gd name="T28" fmla="*/ 24 w 35"/>
                <a:gd name="T29" fmla="*/ 21 h 34"/>
                <a:gd name="T30" fmla="*/ 24 w 35"/>
                <a:gd name="T31" fmla="*/ 2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5" h="34">
                  <a:moveTo>
                    <a:pt x="22" y="0"/>
                  </a:moveTo>
                  <a:lnTo>
                    <a:pt x="16" y="0"/>
                  </a:lnTo>
                  <a:lnTo>
                    <a:pt x="0" y="34"/>
                  </a:lnTo>
                  <a:lnTo>
                    <a:pt x="6" y="34"/>
                  </a:lnTo>
                  <a:lnTo>
                    <a:pt x="8" y="26"/>
                  </a:lnTo>
                  <a:lnTo>
                    <a:pt x="27" y="26"/>
                  </a:lnTo>
                  <a:lnTo>
                    <a:pt x="30" y="34"/>
                  </a:lnTo>
                  <a:lnTo>
                    <a:pt x="35" y="34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0"/>
                  </a:lnTo>
                  <a:close/>
                  <a:moveTo>
                    <a:pt x="24" y="21"/>
                  </a:moveTo>
                  <a:lnTo>
                    <a:pt x="11" y="21"/>
                  </a:lnTo>
                  <a:lnTo>
                    <a:pt x="19" y="5"/>
                  </a:lnTo>
                  <a:lnTo>
                    <a:pt x="24" y="21"/>
                  </a:lnTo>
                  <a:lnTo>
                    <a:pt x="24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Freeform 11"/>
            <p:cNvSpPr>
              <a:spLocks/>
            </p:cNvSpPr>
            <p:nvPr/>
          </p:nvSpPr>
          <p:spPr bwMode="auto">
            <a:xfrm>
              <a:off x="6603" y="510"/>
              <a:ext cx="26" cy="34"/>
            </a:xfrm>
            <a:custGeom>
              <a:avLst/>
              <a:gdLst>
                <a:gd name="T0" fmla="*/ 8 w 10"/>
                <a:gd name="T1" fmla="*/ 8 h 13"/>
                <a:gd name="T2" fmla="*/ 5 w 10"/>
                <a:gd name="T3" fmla="*/ 11 h 13"/>
                <a:gd name="T4" fmla="*/ 2 w 10"/>
                <a:gd name="T5" fmla="*/ 8 h 13"/>
                <a:gd name="T6" fmla="*/ 2 w 10"/>
                <a:gd name="T7" fmla="*/ 0 h 13"/>
                <a:gd name="T8" fmla="*/ 0 w 10"/>
                <a:gd name="T9" fmla="*/ 0 h 13"/>
                <a:gd name="T10" fmla="*/ 0 w 10"/>
                <a:gd name="T11" fmla="*/ 8 h 13"/>
                <a:gd name="T12" fmla="*/ 5 w 10"/>
                <a:gd name="T13" fmla="*/ 13 h 13"/>
                <a:gd name="T14" fmla="*/ 10 w 10"/>
                <a:gd name="T15" fmla="*/ 8 h 13"/>
                <a:gd name="T16" fmla="*/ 10 w 10"/>
                <a:gd name="T17" fmla="*/ 0 h 13"/>
                <a:gd name="T18" fmla="*/ 8 w 10"/>
                <a:gd name="T19" fmla="*/ 0 h 13"/>
                <a:gd name="T20" fmla="*/ 8 w 10"/>
                <a:gd name="T21" fmla="*/ 8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" h="13">
                  <a:moveTo>
                    <a:pt x="8" y="8"/>
                  </a:moveTo>
                  <a:cubicBezTo>
                    <a:pt x="8" y="10"/>
                    <a:pt x="7" y="11"/>
                    <a:pt x="5" y="11"/>
                  </a:cubicBezTo>
                  <a:cubicBezTo>
                    <a:pt x="4" y="11"/>
                    <a:pt x="2" y="10"/>
                    <a:pt x="2" y="8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11"/>
                    <a:pt x="3" y="13"/>
                    <a:pt x="5" y="13"/>
                  </a:cubicBezTo>
                  <a:cubicBezTo>
                    <a:pt x="8" y="13"/>
                    <a:pt x="10" y="11"/>
                    <a:pt x="10" y="8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8"/>
                    <a:pt x="8" y="8"/>
                    <a:pt x="8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Freeform 12"/>
            <p:cNvSpPr>
              <a:spLocks/>
            </p:cNvSpPr>
            <p:nvPr/>
          </p:nvSpPr>
          <p:spPr bwMode="auto">
            <a:xfrm>
              <a:off x="6637" y="510"/>
              <a:ext cx="27" cy="34"/>
            </a:xfrm>
            <a:custGeom>
              <a:avLst/>
              <a:gdLst>
                <a:gd name="T0" fmla="*/ 5 w 10"/>
                <a:gd name="T1" fmla="*/ 5 h 13"/>
                <a:gd name="T2" fmla="*/ 2 w 10"/>
                <a:gd name="T3" fmla="*/ 3 h 13"/>
                <a:gd name="T4" fmla="*/ 5 w 10"/>
                <a:gd name="T5" fmla="*/ 2 h 13"/>
                <a:gd name="T6" fmla="*/ 8 w 10"/>
                <a:gd name="T7" fmla="*/ 3 h 13"/>
                <a:gd name="T8" fmla="*/ 8 w 10"/>
                <a:gd name="T9" fmla="*/ 3 h 13"/>
                <a:gd name="T10" fmla="*/ 10 w 10"/>
                <a:gd name="T11" fmla="*/ 2 h 13"/>
                <a:gd name="T12" fmla="*/ 10 w 10"/>
                <a:gd name="T13" fmla="*/ 2 h 13"/>
                <a:gd name="T14" fmla="*/ 5 w 10"/>
                <a:gd name="T15" fmla="*/ 0 h 13"/>
                <a:gd name="T16" fmla="*/ 1 w 10"/>
                <a:gd name="T17" fmla="*/ 1 h 13"/>
                <a:gd name="T18" fmla="*/ 0 w 10"/>
                <a:gd name="T19" fmla="*/ 3 h 13"/>
                <a:gd name="T20" fmla="*/ 5 w 10"/>
                <a:gd name="T21" fmla="*/ 7 h 13"/>
                <a:gd name="T22" fmla="*/ 8 w 10"/>
                <a:gd name="T23" fmla="*/ 9 h 13"/>
                <a:gd name="T24" fmla="*/ 5 w 10"/>
                <a:gd name="T25" fmla="*/ 11 h 13"/>
                <a:gd name="T26" fmla="*/ 1 w 10"/>
                <a:gd name="T27" fmla="*/ 9 h 13"/>
                <a:gd name="T28" fmla="*/ 1 w 10"/>
                <a:gd name="T29" fmla="*/ 9 h 13"/>
                <a:gd name="T30" fmla="*/ 0 w 10"/>
                <a:gd name="T31" fmla="*/ 10 h 13"/>
                <a:gd name="T32" fmla="*/ 0 w 10"/>
                <a:gd name="T33" fmla="*/ 10 h 13"/>
                <a:gd name="T34" fmla="*/ 5 w 10"/>
                <a:gd name="T35" fmla="*/ 13 h 13"/>
                <a:gd name="T36" fmla="*/ 10 w 10"/>
                <a:gd name="T37" fmla="*/ 9 h 13"/>
                <a:gd name="T38" fmla="*/ 5 w 10"/>
                <a:gd name="T39" fmla="*/ 5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" h="13">
                  <a:moveTo>
                    <a:pt x="5" y="5"/>
                  </a:moveTo>
                  <a:cubicBezTo>
                    <a:pt x="3" y="5"/>
                    <a:pt x="2" y="5"/>
                    <a:pt x="2" y="3"/>
                  </a:cubicBezTo>
                  <a:cubicBezTo>
                    <a:pt x="2" y="2"/>
                    <a:pt x="4" y="2"/>
                    <a:pt x="5" y="2"/>
                  </a:cubicBezTo>
                  <a:cubicBezTo>
                    <a:pt x="6" y="2"/>
                    <a:pt x="8" y="2"/>
                    <a:pt x="8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9" y="1"/>
                    <a:pt x="7" y="0"/>
                    <a:pt x="5" y="0"/>
                  </a:cubicBezTo>
                  <a:cubicBezTo>
                    <a:pt x="4" y="0"/>
                    <a:pt x="2" y="0"/>
                    <a:pt x="1" y="1"/>
                  </a:cubicBezTo>
                  <a:cubicBezTo>
                    <a:pt x="0" y="2"/>
                    <a:pt x="0" y="3"/>
                    <a:pt x="0" y="3"/>
                  </a:cubicBezTo>
                  <a:cubicBezTo>
                    <a:pt x="0" y="6"/>
                    <a:pt x="3" y="7"/>
                    <a:pt x="5" y="7"/>
                  </a:cubicBezTo>
                  <a:cubicBezTo>
                    <a:pt x="7" y="7"/>
                    <a:pt x="8" y="8"/>
                    <a:pt x="8" y="9"/>
                  </a:cubicBezTo>
                  <a:cubicBezTo>
                    <a:pt x="8" y="11"/>
                    <a:pt x="6" y="11"/>
                    <a:pt x="5" y="11"/>
                  </a:cubicBezTo>
                  <a:cubicBezTo>
                    <a:pt x="4" y="11"/>
                    <a:pt x="2" y="11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1" y="12"/>
                    <a:pt x="3" y="13"/>
                    <a:pt x="5" y="13"/>
                  </a:cubicBezTo>
                  <a:cubicBezTo>
                    <a:pt x="8" y="13"/>
                    <a:pt x="10" y="12"/>
                    <a:pt x="10" y="9"/>
                  </a:cubicBezTo>
                  <a:cubicBezTo>
                    <a:pt x="10" y="6"/>
                    <a:pt x="8" y="6"/>
                    <a:pt x="5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Freeform 13"/>
            <p:cNvSpPr>
              <a:spLocks/>
            </p:cNvSpPr>
            <p:nvPr/>
          </p:nvSpPr>
          <p:spPr bwMode="auto">
            <a:xfrm>
              <a:off x="6667" y="510"/>
              <a:ext cx="26" cy="34"/>
            </a:xfrm>
            <a:custGeom>
              <a:avLst/>
              <a:gdLst>
                <a:gd name="T0" fmla="*/ 0 w 26"/>
                <a:gd name="T1" fmla="*/ 5 h 34"/>
                <a:gd name="T2" fmla="*/ 10 w 26"/>
                <a:gd name="T3" fmla="*/ 5 h 34"/>
                <a:gd name="T4" fmla="*/ 10 w 26"/>
                <a:gd name="T5" fmla="*/ 34 h 34"/>
                <a:gd name="T6" fmla="*/ 16 w 26"/>
                <a:gd name="T7" fmla="*/ 34 h 34"/>
                <a:gd name="T8" fmla="*/ 16 w 26"/>
                <a:gd name="T9" fmla="*/ 5 h 34"/>
                <a:gd name="T10" fmla="*/ 26 w 26"/>
                <a:gd name="T11" fmla="*/ 5 h 34"/>
                <a:gd name="T12" fmla="*/ 26 w 26"/>
                <a:gd name="T13" fmla="*/ 0 h 34"/>
                <a:gd name="T14" fmla="*/ 0 w 26"/>
                <a:gd name="T15" fmla="*/ 0 h 34"/>
                <a:gd name="T16" fmla="*/ 0 w 26"/>
                <a:gd name="T17" fmla="*/ 5 h 34"/>
                <a:gd name="T18" fmla="*/ 0 w 26"/>
                <a:gd name="T19" fmla="*/ 5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34">
                  <a:moveTo>
                    <a:pt x="0" y="5"/>
                  </a:moveTo>
                  <a:lnTo>
                    <a:pt x="10" y="5"/>
                  </a:lnTo>
                  <a:lnTo>
                    <a:pt x="10" y="34"/>
                  </a:lnTo>
                  <a:lnTo>
                    <a:pt x="16" y="34"/>
                  </a:lnTo>
                  <a:lnTo>
                    <a:pt x="16" y="5"/>
                  </a:lnTo>
                  <a:lnTo>
                    <a:pt x="26" y="5"/>
                  </a:lnTo>
                  <a:lnTo>
                    <a:pt x="26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Freeform 14"/>
            <p:cNvSpPr>
              <a:spLocks noEditPoints="1"/>
            </p:cNvSpPr>
            <p:nvPr/>
          </p:nvSpPr>
          <p:spPr bwMode="auto">
            <a:xfrm>
              <a:off x="6699" y="510"/>
              <a:ext cx="29" cy="34"/>
            </a:xfrm>
            <a:custGeom>
              <a:avLst/>
              <a:gdLst>
                <a:gd name="T0" fmla="*/ 10 w 11"/>
                <a:gd name="T1" fmla="*/ 4 h 13"/>
                <a:gd name="T2" fmla="*/ 6 w 11"/>
                <a:gd name="T3" fmla="*/ 0 h 13"/>
                <a:gd name="T4" fmla="*/ 0 w 11"/>
                <a:gd name="T5" fmla="*/ 0 h 13"/>
                <a:gd name="T6" fmla="*/ 0 w 11"/>
                <a:gd name="T7" fmla="*/ 13 h 13"/>
                <a:gd name="T8" fmla="*/ 2 w 11"/>
                <a:gd name="T9" fmla="*/ 13 h 13"/>
                <a:gd name="T10" fmla="*/ 2 w 11"/>
                <a:gd name="T11" fmla="*/ 8 h 13"/>
                <a:gd name="T12" fmla="*/ 5 w 11"/>
                <a:gd name="T13" fmla="*/ 8 h 13"/>
                <a:gd name="T14" fmla="*/ 9 w 11"/>
                <a:gd name="T15" fmla="*/ 13 h 13"/>
                <a:gd name="T16" fmla="*/ 11 w 11"/>
                <a:gd name="T17" fmla="*/ 13 h 13"/>
                <a:gd name="T18" fmla="*/ 7 w 11"/>
                <a:gd name="T19" fmla="*/ 8 h 13"/>
                <a:gd name="T20" fmla="*/ 10 w 11"/>
                <a:gd name="T21" fmla="*/ 4 h 13"/>
                <a:gd name="T22" fmla="*/ 2 w 11"/>
                <a:gd name="T23" fmla="*/ 2 h 13"/>
                <a:gd name="T24" fmla="*/ 6 w 11"/>
                <a:gd name="T25" fmla="*/ 2 h 13"/>
                <a:gd name="T26" fmla="*/ 8 w 11"/>
                <a:gd name="T27" fmla="*/ 4 h 13"/>
                <a:gd name="T28" fmla="*/ 6 w 11"/>
                <a:gd name="T29" fmla="*/ 6 h 13"/>
                <a:gd name="T30" fmla="*/ 2 w 11"/>
                <a:gd name="T31" fmla="*/ 6 h 13"/>
                <a:gd name="T32" fmla="*/ 2 w 11"/>
                <a:gd name="T33" fmla="*/ 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" h="13">
                  <a:moveTo>
                    <a:pt x="10" y="4"/>
                  </a:moveTo>
                  <a:cubicBezTo>
                    <a:pt x="10" y="2"/>
                    <a:pt x="9" y="0"/>
                    <a:pt x="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9" y="8"/>
                    <a:pt x="10" y="6"/>
                    <a:pt x="10" y="4"/>
                  </a:cubicBezTo>
                  <a:close/>
                  <a:moveTo>
                    <a:pt x="2" y="2"/>
                  </a:moveTo>
                  <a:cubicBezTo>
                    <a:pt x="6" y="2"/>
                    <a:pt x="6" y="2"/>
                    <a:pt x="6" y="2"/>
                  </a:cubicBezTo>
                  <a:cubicBezTo>
                    <a:pt x="8" y="2"/>
                    <a:pt x="8" y="3"/>
                    <a:pt x="8" y="4"/>
                  </a:cubicBezTo>
                  <a:cubicBezTo>
                    <a:pt x="8" y="5"/>
                    <a:pt x="8" y="6"/>
                    <a:pt x="6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2"/>
                    <a:pt x="2" y="2"/>
                    <a:pt x="2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Freeform 15"/>
            <p:cNvSpPr>
              <a:spLocks noEditPoints="1"/>
            </p:cNvSpPr>
            <p:nvPr/>
          </p:nvSpPr>
          <p:spPr bwMode="auto">
            <a:xfrm>
              <a:off x="6731" y="510"/>
              <a:ext cx="34" cy="34"/>
            </a:xfrm>
            <a:custGeom>
              <a:avLst/>
              <a:gdLst>
                <a:gd name="T0" fmla="*/ 21 w 34"/>
                <a:gd name="T1" fmla="*/ 0 h 34"/>
                <a:gd name="T2" fmla="*/ 16 w 34"/>
                <a:gd name="T3" fmla="*/ 0 h 34"/>
                <a:gd name="T4" fmla="*/ 0 w 34"/>
                <a:gd name="T5" fmla="*/ 34 h 34"/>
                <a:gd name="T6" fmla="*/ 5 w 34"/>
                <a:gd name="T7" fmla="*/ 34 h 34"/>
                <a:gd name="T8" fmla="*/ 8 w 34"/>
                <a:gd name="T9" fmla="*/ 26 h 34"/>
                <a:gd name="T10" fmla="*/ 26 w 34"/>
                <a:gd name="T11" fmla="*/ 26 h 34"/>
                <a:gd name="T12" fmla="*/ 29 w 34"/>
                <a:gd name="T13" fmla="*/ 34 h 34"/>
                <a:gd name="T14" fmla="*/ 34 w 34"/>
                <a:gd name="T15" fmla="*/ 34 h 34"/>
                <a:gd name="T16" fmla="*/ 21 w 34"/>
                <a:gd name="T17" fmla="*/ 0 h 34"/>
                <a:gd name="T18" fmla="*/ 21 w 34"/>
                <a:gd name="T19" fmla="*/ 0 h 34"/>
                <a:gd name="T20" fmla="*/ 21 w 34"/>
                <a:gd name="T21" fmla="*/ 0 h 34"/>
                <a:gd name="T22" fmla="*/ 24 w 34"/>
                <a:gd name="T23" fmla="*/ 21 h 34"/>
                <a:gd name="T24" fmla="*/ 10 w 34"/>
                <a:gd name="T25" fmla="*/ 21 h 34"/>
                <a:gd name="T26" fmla="*/ 18 w 34"/>
                <a:gd name="T27" fmla="*/ 5 h 34"/>
                <a:gd name="T28" fmla="*/ 24 w 34"/>
                <a:gd name="T29" fmla="*/ 21 h 34"/>
                <a:gd name="T30" fmla="*/ 24 w 34"/>
                <a:gd name="T31" fmla="*/ 2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4" h="34">
                  <a:moveTo>
                    <a:pt x="21" y="0"/>
                  </a:moveTo>
                  <a:lnTo>
                    <a:pt x="16" y="0"/>
                  </a:lnTo>
                  <a:lnTo>
                    <a:pt x="0" y="34"/>
                  </a:lnTo>
                  <a:lnTo>
                    <a:pt x="5" y="34"/>
                  </a:lnTo>
                  <a:lnTo>
                    <a:pt x="8" y="26"/>
                  </a:lnTo>
                  <a:lnTo>
                    <a:pt x="26" y="26"/>
                  </a:lnTo>
                  <a:lnTo>
                    <a:pt x="29" y="34"/>
                  </a:lnTo>
                  <a:lnTo>
                    <a:pt x="34" y="34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1" y="0"/>
                  </a:lnTo>
                  <a:close/>
                  <a:moveTo>
                    <a:pt x="24" y="21"/>
                  </a:moveTo>
                  <a:lnTo>
                    <a:pt x="10" y="21"/>
                  </a:lnTo>
                  <a:lnTo>
                    <a:pt x="18" y="5"/>
                  </a:lnTo>
                  <a:lnTo>
                    <a:pt x="24" y="21"/>
                  </a:lnTo>
                  <a:lnTo>
                    <a:pt x="24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Freeform 16"/>
            <p:cNvSpPr>
              <a:spLocks/>
            </p:cNvSpPr>
            <p:nvPr/>
          </p:nvSpPr>
          <p:spPr bwMode="auto">
            <a:xfrm>
              <a:off x="6771" y="510"/>
              <a:ext cx="24" cy="34"/>
            </a:xfrm>
            <a:custGeom>
              <a:avLst/>
              <a:gdLst>
                <a:gd name="T0" fmla="*/ 5 w 24"/>
                <a:gd name="T1" fmla="*/ 0 h 34"/>
                <a:gd name="T2" fmla="*/ 0 w 24"/>
                <a:gd name="T3" fmla="*/ 0 h 34"/>
                <a:gd name="T4" fmla="*/ 0 w 24"/>
                <a:gd name="T5" fmla="*/ 34 h 34"/>
                <a:gd name="T6" fmla="*/ 24 w 24"/>
                <a:gd name="T7" fmla="*/ 34 h 34"/>
                <a:gd name="T8" fmla="*/ 24 w 24"/>
                <a:gd name="T9" fmla="*/ 29 h 34"/>
                <a:gd name="T10" fmla="*/ 5 w 24"/>
                <a:gd name="T11" fmla="*/ 29 h 34"/>
                <a:gd name="T12" fmla="*/ 5 w 24"/>
                <a:gd name="T13" fmla="*/ 0 h 34"/>
                <a:gd name="T14" fmla="*/ 5 w 24"/>
                <a:gd name="T1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34">
                  <a:moveTo>
                    <a:pt x="5" y="0"/>
                  </a:moveTo>
                  <a:lnTo>
                    <a:pt x="0" y="0"/>
                  </a:lnTo>
                  <a:lnTo>
                    <a:pt x="0" y="34"/>
                  </a:lnTo>
                  <a:lnTo>
                    <a:pt x="24" y="34"/>
                  </a:lnTo>
                  <a:lnTo>
                    <a:pt x="24" y="29"/>
                  </a:lnTo>
                  <a:lnTo>
                    <a:pt x="5" y="29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Freeform 17"/>
            <p:cNvSpPr>
              <a:spLocks/>
            </p:cNvSpPr>
            <p:nvPr/>
          </p:nvSpPr>
          <p:spPr bwMode="auto">
            <a:xfrm>
              <a:off x="6797" y="510"/>
              <a:ext cx="6" cy="34"/>
            </a:xfrm>
            <a:custGeom>
              <a:avLst/>
              <a:gdLst>
                <a:gd name="T0" fmla="*/ 0 w 6"/>
                <a:gd name="T1" fmla="*/ 34 h 34"/>
                <a:gd name="T2" fmla="*/ 6 w 6"/>
                <a:gd name="T3" fmla="*/ 34 h 34"/>
                <a:gd name="T4" fmla="*/ 6 w 6"/>
                <a:gd name="T5" fmla="*/ 0 h 34"/>
                <a:gd name="T6" fmla="*/ 0 w 6"/>
                <a:gd name="T7" fmla="*/ 0 h 34"/>
                <a:gd name="T8" fmla="*/ 0 w 6"/>
                <a:gd name="T9" fmla="*/ 34 h 34"/>
                <a:gd name="T10" fmla="*/ 0 w 6"/>
                <a:gd name="T11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34">
                  <a:moveTo>
                    <a:pt x="0" y="34"/>
                  </a:moveTo>
                  <a:lnTo>
                    <a:pt x="6" y="34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34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Freeform 18"/>
            <p:cNvSpPr>
              <a:spLocks noEditPoints="1"/>
            </p:cNvSpPr>
            <p:nvPr/>
          </p:nvSpPr>
          <p:spPr bwMode="auto">
            <a:xfrm>
              <a:off x="6808" y="510"/>
              <a:ext cx="37" cy="34"/>
            </a:xfrm>
            <a:custGeom>
              <a:avLst/>
              <a:gdLst>
                <a:gd name="T0" fmla="*/ 21 w 37"/>
                <a:gd name="T1" fmla="*/ 0 h 34"/>
                <a:gd name="T2" fmla="*/ 16 w 37"/>
                <a:gd name="T3" fmla="*/ 0 h 34"/>
                <a:gd name="T4" fmla="*/ 0 w 37"/>
                <a:gd name="T5" fmla="*/ 34 h 34"/>
                <a:gd name="T6" fmla="*/ 8 w 37"/>
                <a:gd name="T7" fmla="*/ 34 h 34"/>
                <a:gd name="T8" fmla="*/ 11 w 37"/>
                <a:gd name="T9" fmla="*/ 26 h 34"/>
                <a:gd name="T10" fmla="*/ 27 w 37"/>
                <a:gd name="T11" fmla="*/ 26 h 34"/>
                <a:gd name="T12" fmla="*/ 29 w 37"/>
                <a:gd name="T13" fmla="*/ 34 h 34"/>
                <a:gd name="T14" fmla="*/ 37 w 37"/>
                <a:gd name="T15" fmla="*/ 34 h 34"/>
                <a:gd name="T16" fmla="*/ 21 w 37"/>
                <a:gd name="T17" fmla="*/ 0 h 34"/>
                <a:gd name="T18" fmla="*/ 21 w 37"/>
                <a:gd name="T19" fmla="*/ 0 h 34"/>
                <a:gd name="T20" fmla="*/ 21 w 37"/>
                <a:gd name="T21" fmla="*/ 0 h 34"/>
                <a:gd name="T22" fmla="*/ 27 w 37"/>
                <a:gd name="T23" fmla="*/ 21 h 34"/>
                <a:gd name="T24" fmla="*/ 13 w 37"/>
                <a:gd name="T25" fmla="*/ 21 h 34"/>
                <a:gd name="T26" fmla="*/ 19 w 37"/>
                <a:gd name="T27" fmla="*/ 5 h 34"/>
                <a:gd name="T28" fmla="*/ 27 w 37"/>
                <a:gd name="T29" fmla="*/ 21 h 34"/>
                <a:gd name="T30" fmla="*/ 27 w 37"/>
                <a:gd name="T31" fmla="*/ 2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7" h="34">
                  <a:moveTo>
                    <a:pt x="21" y="0"/>
                  </a:moveTo>
                  <a:lnTo>
                    <a:pt x="16" y="0"/>
                  </a:lnTo>
                  <a:lnTo>
                    <a:pt x="0" y="34"/>
                  </a:lnTo>
                  <a:lnTo>
                    <a:pt x="8" y="34"/>
                  </a:lnTo>
                  <a:lnTo>
                    <a:pt x="11" y="26"/>
                  </a:lnTo>
                  <a:lnTo>
                    <a:pt x="27" y="26"/>
                  </a:lnTo>
                  <a:lnTo>
                    <a:pt x="29" y="34"/>
                  </a:lnTo>
                  <a:lnTo>
                    <a:pt x="37" y="34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1" y="0"/>
                  </a:lnTo>
                  <a:close/>
                  <a:moveTo>
                    <a:pt x="27" y="21"/>
                  </a:moveTo>
                  <a:lnTo>
                    <a:pt x="13" y="21"/>
                  </a:lnTo>
                  <a:lnTo>
                    <a:pt x="19" y="5"/>
                  </a:lnTo>
                  <a:lnTo>
                    <a:pt x="27" y="21"/>
                  </a:lnTo>
                  <a:lnTo>
                    <a:pt x="27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Freeform 19"/>
            <p:cNvSpPr>
              <a:spLocks/>
            </p:cNvSpPr>
            <p:nvPr/>
          </p:nvSpPr>
          <p:spPr bwMode="auto">
            <a:xfrm>
              <a:off x="6851" y="510"/>
              <a:ext cx="26" cy="34"/>
            </a:xfrm>
            <a:custGeom>
              <a:avLst/>
              <a:gdLst>
                <a:gd name="T0" fmla="*/ 21 w 26"/>
                <a:gd name="T1" fmla="*/ 24 h 34"/>
                <a:gd name="T2" fmla="*/ 2 w 26"/>
                <a:gd name="T3" fmla="*/ 0 h 34"/>
                <a:gd name="T4" fmla="*/ 0 w 26"/>
                <a:gd name="T5" fmla="*/ 0 h 34"/>
                <a:gd name="T6" fmla="*/ 0 w 26"/>
                <a:gd name="T7" fmla="*/ 34 h 34"/>
                <a:gd name="T8" fmla="*/ 5 w 26"/>
                <a:gd name="T9" fmla="*/ 34 h 34"/>
                <a:gd name="T10" fmla="*/ 5 w 26"/>
                <a:gd name="T11" fmla="*/ 10 h 34"/>
                <a:gd name="T12" fmla="*/ 24 w 26"/>
                <a:gd name="T13" fmla="*/ 34 h 34"/>
                <a:gd name="T14" fmla="*/ 26 w 26"/>
                <a:gd name="T15" fmla="*/ 34 h 34"/>
                <a:gd name="T16" fmla="*/ 26 w 26"/>
                <a:gd name="T17" fmla="*/ 0 h 34"/>
                <a:gd name="T18" fmla="*/ 21 w 26"/>
                <a:gd name="T19" fmla="*/ 0 h 34"/>
                <a:gd name="T20" fmla="*/ 21 w 26"/>
                <a:gd name="T21" fmla="*/ 24 h 34"/>
                <a:gd name="T22" fmla="*/ 21 w 26"/>
                <a:gd name="T23" fmla="*/ 2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6" h="34">
                  <a:moveTo>
                    <a:pt x="21" y="24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34"/>
                  </a:lnTo>
                  <a:lnTo>
                    <a:pt x="5" y="34"/>
                  </a:lnTo>
                  <a:lnTo>
                    <a:pt x="5" y="10"/>
                  </a:lnTo>
                  <a:lnTo>
                    <a:pt x="24" y="34"/>
                  </a:lnTo>
                  <a:lnTo>
                    <a:pt x="26" y="34"/>
                  </a:lnTo>
                  <a:lnTo>
                    <a:pt x="26" y="0"/>
                  </a:lnTo>
                  <a:lnTo>
                    <a:pt x="21" y="0"/>
                  </a:lnTo>
                  <a:lnTo>
                    <a:pt x="21" y="24"/>
                  </a:lnTo>
                  <a:lnTo>
                    <a:pt x="21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Freeform 20"/>
            <p:cNvSpPr>
              <a:spLocks/>
            </p:cNvSpPr>
            <p:nvPr/>
          </p:nvSpPr>
          <p:spPr bwMode="auto">
            <a:xfrm>
              <a:off x="6901" y="510"/>
              <a:ext cx="32" cy="34"/>
            </a:xfrm>
            <a:custGeom>
              <a:avLst/>
              <a:gdLst>
                <a:gd name="T0" fmla="*/ 10 w 12"/>
                <a:gd name="T1" fmla="*/ 10 h 13"/>
                <a:gd name="T2" fmla="*/ 7 w 12"/>
                <a:gd name="T3" fmla="*/ 11 h 13"/>
                <a:gd name="T4" fmla="*/ 2 w 12"/>
                <a:gd name="T5" fmla="*/ 6 h 13"/>
                <a:gd name="T6" fmla="*/ 7 w 12"/>
                <a:gd name="T7" fmla="*/ 2 h 13"/>
                <a:gd name="T8" fmla="*/ 10 w 12"/>
                <a:gd name="T9" fmla="*/ 3 h 13"/>
                <a:gd name="T10" fmla="*/ 10 w 12"/>
                <a:gd name="T11" fmla="*/ 3 h 13"/>
                <a:gd name="T12" fmla="*/ 11 w 12"/>
                <a:gd name="T13" fmla="*/ 2 h 13"/>
                <a:gd name="T14" fmla="*/ 11 w 12"/>
                <a:gd name="T15" fmla="*/ 2 h 13"/>
                <a:gd name="T16" fmla="*/ 7 w 12"/>
                <a:gd name="T17" fmla="*/ 0 h 13"/>
                <a:gd name="T18" fmla="*/ 2 w 12"/>
                <a:gd name="T19" fmla="*/ 2 h 13"/>
                <a:gd name="T20" fmla="*/ 0 w 12"/>
                <a:gd name="T21" fmla="*/ 6 h 13"/>
                <a:gd name="T22" fmla="*/ 7 w 12"/>
                <a:gd name="T23" fmla="*/ 13 h 13"/>
                <a:gd name="T24" fmla="*/ 11 w 12"/>
                <a:gd name="T25" fmla="*/ 11 h 13"/>
                <a:gd name="T26" fmla="*/ 12 w 12"/>
                <a:gd name="T27" fmla="*/ 11 h 13"/>
                <a:gd name="T28" fmla="*/ 10 w 12"/>
                <a:gd name="T29" fmla="*/ 9 h 13"/>
                <a:gd name="T30" fmla="*/ 10 w 12"/>
                <a:gd name="T31" fmla="*/ 1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" h="13">
                  <a:moveTo>
                    <a:pt x="10" y="10"/>
                  </a:moveTo>
                  <a:cubicBezTo>
                    <a:pt x="9" y="10"/>
                    <a:pt x="8" y="11"/>
                    <a:pt x="7" y="11"/>
                  </a:cubicBezTo>
                  <a:cubicBezTo>
                    <a:pt x="3" y="11"/>
                    <a:pt x="2" y="9"/>
                    <a:pt x="2" y="6"/>
                  </a:cubicBezTo>
                  <a:cubicBezTo>
                    <a:pt x="2" y="4"/>
                    <a:pt x="4" y="2"/>
                    <a:pt x="7" y="2"/>
                  </a:cubicBezTo>
                  <a:cubicBezTo>
                    <a:pt x="8" y="2"/>
                    <a:pt x="9" y="2"/>
                    <a:pt x="10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0" y="1"/>
                    <a:pt x="8" y="0"/>
                    <a:pt x="7" y="0"/>
                  </a:cubicBezTo>
                  <a:cubicBezTo>
                    <a:pt x="5" y="0"/>
                    <a:pt x="3" y="0"/>
                    <a:pt x="2" y="2"/>
                  </a:cubicBezTo>
                  <a:cubicBezTo>
                    <a:pt x="1" y="3"/>
                    <a:pt x="0" y="5"/>
                    <a:pt x="0" y="6"/>
                  </a:cubicBezTo>
                  <a:cubicBezTo>
                    <a:pt x="0" y="10"/>
                    <a:pt x="2" y="13"/>
                    <a:pt x="7" y="13"/>
                  </a:cubicBezTo>
                  <a:cubicBezTo>
                    <a:pt x="8" y="13"/>
                    <a:pt x="10" y="12"/>
                    <a:pt x="11" y="1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" y="10"/>
                    <a:pt x="10" y="10"/>
                    <a:pt x="10" y="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Freeform 21"/>
            <p:cNvSpPr>
              <a:spLocks noEditPoints="1"/>
            </p:cNvSpPr>
            <p:nvPr/>
          </p:nvSpPr>
          <p:spPr bwMode="auto">
            <a:xfrm>
              <a:off x="6933" y="510"/>
              <a:ext cx="38" cy="34"/>
            </a:xfrm>
            <a:custGeom>
              <a:avLst/>
              <a:gdLst>
                <a:gd name="T0" fmla="*/ 22 w 38"/>
                <a:gd name="T1" fmla="*/ 0 h 34"/>
                <a:gd name="T2" fmla="*/ 16 w 38"/>
                <a:gd name="T3" fmla="*/ 0 h 34"/>
                <a:gd name="T4" fmla="*/ 0 w 38"/>
                <a:gd name="T5" fmla="*/ 34 h 34"/>
                <a:gd name="T6" fmla="*/ 6 w 38"/>
                <a:gd name="T7" fmla="*/ 34 h 34"/>
                <a:gd name="T8" fmla="*/ 11 w 38"/>
                <a:gd name="T9" fmla="*/ 26 h 34"/>
                <a:gd name="T10" fmla="*/ 27 w 38"/>
                <a:gd name="T11" fmla="*/ 26 h 34"/>
                <a:gd name="T12" fmla="*/ 30 w 38"/>
                <a:gd name="T13" fmla="*/ 34 h 34"/>
                <a:gd name="T14" fmla="*/ 38 w 38"/>
                <a:gd name="T15" fmla="*/ 34 h 34"/>
                <a:gd name="T16" fmla="*/ 22 w 38"/>
                <a:gd name="T17" fmla="*/ 0 h 34"/>
                <a:gd name="T18" fmla="*/ 22 w 38"/>
                <a:gd name="T19" fmla="*/ 0 h 34"/>
                <a:gd name="T20" fmla="*/ 22 w 38"/>
                <a:gd name="T21" fmla="*/ 0 h 34"/>
                <a:gd name="T22" fmla="*/ 24 w 38"/>
                <a:gd name="T23" fmla="*/ 21 h 34"/>
                <a:gd name="T24" fmla="*/ 11 w 38"/>
                <a:gd name="T25" fmla="*/ 21 h 34"/>
                <a:gd name="T26" fmla="*/ 19 w 38"/>
                <a:gd name="T27" fmla="*/ 5 h 34"/>
                <a:gd name="T28" fmla="*/ 24 w 38"/>
                <a:gd name="T29" fmla="*/ 21 h 34"/>
                <a:gd name="T30" fmla="*/ 24 w 38"/>
                <a:gd name="T31" fmla="*/ 2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8" h="34">
                  <a:moveTo>
                    <a:pt x="22" y="0"/>
                  </a:moveTo>
                  <a:lnTo>
                    <a:pt x="16" y="0"/>
                  </a:lnTo>
                  <a:lnTo>
                    <a:pt x="0" y="34"/>
                  </a:lnTo>
                  <a:lnTo>
                    <a:pt x="6" y="34"/>
                  </a:lnTo>
                  <a:lnTo>
                    <a:pt x="11" y="26"/>
                  </a:lnTo>
                  <a:lnTo>
                    <a:pt x="27" y="26"/>
                  </a:lnTo>
                  <a:lnTo>
                    <a:pt x="30" y="34"/>
                  </a:lnTo>
                  <a:lnTo>
                    <a:pt x="38" y="34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0"/>
                  </a:lnTo>
                  <a:close/>
                  <a:moveTo>
                    <a:pt x="24" y="21"/>
                  </a:moveTo>
                  <a:lnTo>
                    <a:pt x="11" y="21"/>
                  </a:lnTo>
                  <a:lnTo>
                    <a:pt x="19" y="5"/>
                  </a:lnTo>
                  <a:lnTo>
                    <a:pt x="24" y="21"/>
                  </a:lnTo>
                  <a:lnTo>
                    <a:pt x="24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Freeform 22"/>
            <p:cNvSpPr>
              <a:spLocks/>
            </p:cNvSpPr>
            <p:nvPr/>
          </p:nvSpPr>
          <p:spPr bwMode="auto">
            <a:xfrm>
              <a:off x="6968" y="510"/>
              <a:ext cx="27" cy="34"/>
            </a:xfrm>
            <a:custGeom>
              <a:avLst/>
              <a:gdLst>
                <a:gd name="T0" fmla="*/ 0 w 27"/>
                <a:gd name="T1" fmla="*/ 5 h 34"/>
                <a:gd name="T2" fmla="*/ 11 w 27"/>
                <a:gd name="T3" fmla="*/ 5 h 34"/>
                <a:gd name="T4" fmla="*/ 11 w 27"/>
                <a:gd name="T5" fmla="*/ 34 h 34"/>
                <a:gd name="T6" fmla="*/ 16 w 27"/>
                <a:gd name="T7" fmla="*/ 34 h 34"/>
                <a:gd name="T8" fmla="*/ 16 w 27"/>
                <a:gd name="T9" fmla="*/ 5 h 34"/>
                <a:gd name="T10" fmla="*/ 27 w 27"/>
                <a:gd name="T11" fmla="*/ 5 h 34"/>
                <a:gd name="T12" fmla="*/ 27 w 27"/>
                <a:gd name="T13" fmla="*/ 0 h 34"/>
                <a:gd name="T14" fmla="*/ 0 w 27"/>
                <a:gd name="T15" fmla="*/ 0 h 34"/>
                <a:gd name="T16" fmla="*/ 0 w 27"/>
                <a:gd name="T17" fmla="*/ 5 h 34"/>
                <a:gd name="T18" fmla="*/ 0 w 27"/>
                <a:gd name="T19" fmla="*/ 5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" h="34">
                  <a:moveTo>
                    <a:pt x="0" y="5"/>
                  </a:moveTo>
                  <a:lnTo>
                    <a:pt x="11" y="5"/>
                  </a:lnTo>
                  <a:lnTo>
                    <a:pt x="11" y="34"/>
                  </a:lnTo>
                  <a:lnTo>
                    <a:pt x="16" y="34"/>
                  </a:lnTo>
                  <a:lnTo>
                    <a:pt x="16" y="5"/>
                  </a:lnTo>
                  <a:lnTo>
                    <a:pt x="27" y="5"/>
                  </a:lnTo>
                  <a:lnTo>
                    <a:pt x="27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Freeform 23"/>
            <p:cNvSpPr>
              <a:spLocks/>
            </p:cNvSpPr>
            <p:nvPr/>
          </p:nvSpPr>
          <p:spPr bwMode="auto">
            <a:xfrm>
              <a:off x="7000" y="510"/>
              <a:ext cx="29" cy="34"/>
            </a:xfrm>
            <a:custGeom>
              <a:avLst/>
              <a:gdLst>
                <a:gd name="T0" fmla="*/ 24 w 29"/>
                <a:gd name="T1" fmla="*/ 13 h 34"/>
                <a:gd name="T2" fmla="*/ 5 w 29"/>
                <a:gd name="T3" fmla="*/ 13 h 34"/>
                <a:gd name="T4" fmla="*/ 5 w 29"/>
                <a:gd name="T5" fmla="*/ 0 h 34"/>
                <a:gd name="T6" fmla="*/ 0 w 29"/>
                <a:gd name="T7" fmla="*/ 0 h 34"/>
                <a:gd name="T8" fmla="*/ 0 w 29"/>
                <a:gd name="T9" fmla="*/ 34 h 34"/>
                <a:gd name="T10" fmla="*/ 5 w 29"/>
                <a:gd name="T11" fmla="*/ 34 h 34"/>
                <a:gd name="T12" fmla="*/ 5 w 29"/>
                <a:gd name="T13" fmla="*/ 18 h 34"/>
                <a:gd name="T14" fmla="*/ 24 w 29"/>
                <a:gd name="T15" fmla="*/ 18 h 34"/>
                <a:gd name="T16" fmla="*/ 24 w 29"/>
                <a:gd name="T17" fmla="*/ 34 h 34"/>
                <a:gd name="T18" fmla="*/ 29 w 29"/>
                <a:gd name="T19" fmla="*/ 34 h 34"/>
                <a:gd name="T20" fmla="*/ 29 w 29"/>
                <a:gd name="T21" fmla="*/ 0 h 34"/>
                <a:gd name="T22" fmla="*/ 24 w 29"/>
                <a:gd name="T23" fmla="*/ 0 h 34"/>
                <a:gd name="T24" fmla="*/ 24 w 29"/>
                <a:gd name="T25" fmla="*/ 13 h 34"/>
                <a:gd name="T26" fmla="*/ 24 w 29"/>
                <a:gd name="T27" fmla="*/ 1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" h="34">
                  <a:moveTo>
                    <a:pt x="24" y="13"/>
                  </a:moveTo>
                  <a:lnTo>
                    <a:pt x="5" y="13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34"/>
                  </a:lnTo>
                  <a:lnTo>
                    <a:pt x="5" y="34"/>
                  </a:lnTo>
                  <a:lnTo>
                    <a:pt x="5" y="18"/>
                  </a:lnTo>
                  <a:lnTo>
                    <a:pt x="24" y="18"/>
                  </a:lnTo>
                  <a:lnTo>
                    <a:pt x="24" y="34"/>
                  </a:lnTo>
                  <a:lnTo>
                    <a:pt x="29" y="34"/>
                  </a:lnTo>
                  <a:lnTo>
                    <a:pt x="29" y="0"/>
                  </a:lnTo>
                  <a:lnTo>
                    <a:pt x="24" y="0"/>
                  </a:lnTo>
                  <a:lnTo>
                    <a:pt x="24" y="13"/>
                  </a:lnTo>
                  <a:lnTo>
                    <a:pt x="24" y="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Freeform 24"/>
            <p:cNvSpPr>
              <a:spLocks noEditPoints="1"/>
            </p:cNvSpPr>
            <p:nvPr/>
          </p:nvSpPr>
          <p:spPr bwMode="auto">
            <a:xfrm>
              <a:off x="7035" y="510"/>
              <a:ext cx="34" cy="34"/>
            </a:xfrm>
            <a:custGeom>
              <a:avLst/>
              <a:gdLst>
                <a:gd name="T0" fmla="*/ 6 w 13"/>
                <a:gd name="T1" fmla="*/ 0 h 13"/>
                <a:gd name="T2" fmla="*/ 0 w 13"/>
                <a:gd name="T3" fmla="*/ 6 h 13"/>
                <a:gd name="T4" fmla="*/ 6 w 13"/>
                <a:gd name="T5" fmla="*/ 13 h 13"/>
                <a:gd name="T6" fmla="*/ 13 w 13"/>
                <a:gd name="T7" fmla="*/ 6 h 13"/>
                <a:gd name="T8" fmla="*/ 6 w 13"/>
                <a:gd name="T9" fmla="*/ 0 h 13"/>
                <a:gd name="T10" fmla="*/ 6 w 13"/>
                <a:gd name="T11" fmla="*/ 11 h 13"/>
                <a:gd name="T12" fmla="*/ 2 w 13"/>
                <a:gd name="T13" fmla="*/ 6 h 13"/>
                <a:gd name="T14" fmla="*/ 6 w 13"/>
                <a:gd name="T15" fmla="*/ 2 h 13"/>
                <a:gd name="T16" fmla="*/ 11 w 13"/>
                <a:gd name="T17" fmla="*/ 6 h 13"/>
                <a:gd name="T18" fmla="*/ 6 w 13"/>
                <a:gd name="T19" fmla="*/ 1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13">
                  <a:moveTo>
                    <a:pt x="6" y="0"/>
                  </a:moveTo>
                  <a:cubicBezTo>
                    <a:pt x="3" y="0"/>
                    <a:pt x="0" y="3"/>
                    <a:pt x="0" y="6"/>
                  </a:cubicBezTo>
                  <a:cubicBezTo>
                    <a:pt x="0" y="10"/>
                    <a:pt x="2" y="13"/>
                    <a:pt x="6" y="13"/>
                  </a:cubicBezTo>
                  <a:cubicBezTo>
                    <a:pt x="11" y="13"/>
                    <a:pt x="13" y="10"/>
                    <a:pt x="13" y="6"/>
                  </a:cubicBezTo>
                  <a:cubicBezTo>
                    <a:pt x="13" y="3"/>
                    <a:pt x="11" y="0"/>
                    <a:pt x="6" y="0"/>
                  </a:cubicBezTo>
                  <a:close/>
                  <a:moveTo>
                    <a:pt x="6" y="11"/>
                  </a:moveTo>
                  <a:cubicBezTo>
                    <a:pt x="3" y="11"/>
                    <a:pt x="2" y="9"/>
                    <a:pt x="2" y="6"/>
                  </a:cubicBezTo>
                  <a:cubicBezTo>
                    <a:pt x="2" y="4"/>
                    <a:pt x="3" y="2"/>
                    <a:pt x="6" y="2"/>
                  </a:cubicBezTo>
                  <a:cubicBezTo>
                    <a:pt x="9" y="2"/>
                    <a:pt x="11" y="4"/>
                    <a:pt x="11" y="6"/>
                  </a:cubicBezTo>
                  <a:cubicBezTo>
                    <a:pt x="11" y="9"/>
                    <a:pt x="9" y="11"/>
                    <a:pt x="6" y="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Freeform 25"/>
            <p:cNvSpPr>
              <a:spLocks/>
            </p:cNvSpPr>
            <p:nvPr/>
          </p:nvSpPr>
          <p:spPr bwMode="auto">
            <a:xfrm>
              <a:off x="7075" y="510"/>
              <a:ext cx="24" cy="34"/>
            </a:xfrm>
            <a:custGeom>
              <a:avLst/>
              <a:gdLst>
                <a:gd name="T0" fmla="*/ 5 w 24"/>
                <a:gd name="T1" fmla="*/ 0 h 34"/>
                <a:gd name="T2" fmla="*/ 0 w 24"/>
                <a:gd name="T3" fmla="*/ 0 h 34"/>
                <a:gd name="T4" fmla="*/ 0 w 24"/>
                <a:gd name="T5" fmla="*/ 34 h 34"/>
                <a:gd name="T6" fmla="*/ 24 w 24"/>
                <a:gd name="T7" fmla="*/ 34 h 34"/>
                <a:gd name="T8" fmla="*/ 24 w 24"/>
                <a:gd name="T9" fmla="*/ 29 h 34"/>
                <a:gd name="T10" fmla="*/ 5 w 24"/>
                <a:gd name="T11" fmla="*/ 29 h 34"/>
                <a:gd name="T12" fmla="*/ 5 w 24"/>
                <a:gd name="T13" fmla="*/ 0 h 34"/>
                <a:gd name="T14" fmla="*/ 5 w 24"/>
                <a:gd name="T1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34">
                  <a:moveTo>
                    <a:pt x="5" y="0"/>
                  </a:moveTo>
                  <a:lnTo>
                    <a:pt x="0" y="0"/>
                  </a:lnTo>
                  <a:lnTo>
                    <a:pt x="0" y="34"/>
                  </a:lnTo>
                  <a:lnTo>
                    <a:pt x="24" y="34"/>
                  </a:lnTo>
                  <a:lnTo>
                    <a:pt x="24" y="29"/>
                  </a:lnTo>
                  <a:lnTo>
                    <a:pt x="5" y="29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Freeform 26"/>
            <p:cNvSpPr>
              <a:spLocks/>
            </p:cNvSpPr>
            <p:nvPr/>
          </p:nvSpPr>
          <p:spPr bwMode="auto">
            <a:xfrm>
              <a:off x="7101" y="510"/>
              <a:ext cx="6" cy="34"/>
            </a:xfrm>
            <a:custGeom>
              <a:avLst/>
              <a:gdLst>
                <a:gd name="T0" fmla="*/ 0 w 6"/>
                <a:gd name="T1" fmla="*/ 34 h 34"/>
                <a:gd name="T2" fmla="*/ 6 w 6"/>
                <a:gd name="T3" fmla="*/ 34 h 34"/>
                <a:gd name="T4" fmla="*/ 6 w 6"/>
                <a:gd name="T5" fmla="*/ 0 h 34"/>
                <a:gd name="T6" fmla="*/ 0 w 6"/>
                <a:gd name="T7" fmla="*/ 0 h 34"/>
                <a:gd name="T8" fmla="*/ 0 w 6"/>
                <a:gd name="T9" fmla="*/ 34 h 34"/>
                <a:gd name="T10" fmla="*/ 0 w 6"/>
                <a:gd name="T11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34">
                  <a:moveTo>
                    <a:pt x="0" y="34"/>
                  </a:moveTo>
                  <a:lnTo>
                    <a:pt x="6" y="34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34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Freeform 27"/>
            <p:cNvSpPr>
              <a:spLocks/>
            </p:cNvSpPr>
            <p:nvPr/>
          </p:nvSpPr>
          <p:spPr bwMode="auto">
            <a:xfrm>
              <a:off x="7115" y="510"/>
              <a:ext cx="29" cy="34"/>
            </a:xfrm>
            <a:custGeom>
              <a:avLst/>
              <a:gdLst>
                <a:gd name="T0" fmla="*/ 9 w 11"/>
                <a:gd name="T1" fmla="*/ 10 h 13"/>
                <a:gd name="T2" fmla="*/ 6 w 11"/>
                <a:gd name="T3" fmla="*/ 11 h 13"/>
                <a:gd name="T4" fmla="*/ 2 w 11"/>
                <a:gd name="T5" fmla="*/ 6 h 13"/>
                <a:gd name="T6" fmla="*/ 6 w 11"/>
                <a:gd name="T7" fmla="*/ 2 h 13"/>
                <a:gd name="T8" fmla="*/ 9 w 11"/>
                <a:gd name="T9" fmla="*/ 3 h 13"/>
                <a:gd name="T10" fmla="*/ 10 w 11"/>
                <a:gd name="T11" fmla="*/ 3 h 13"/>
                <a:gd name="T12" fmla="*/ 11 w 11"/>
                <a:gd name="T13" fmla="*/ 2 h 13"/>
                <a:gd name="T14" fmla="*/ 11 w 11"/>
                <a:gd name="T15" fmla="*/ 2 h 13"/>
                <a:gd name="T16" fmla="*/ 6 w 11"/>
                <a:gd name="T17" fmla="*/ 0 h 13"/>
                <a:gd name="T18" fmla="*/ 1 w 11"/>
                <a:gd name="T19" fmla="*/ 2 h 13"/>
                <a:gd name="T20" fmla="*/ 0 w 11"/>
                <a:gd name="T21" fmla="*/ 6 h 13"/>
                <a:gd name="T22" fmla="*/ 6 w 11"/>
                <a:gd name="T23" fmla="*/ 13 h 13"/>
                <a:gd name="T24" fmla="*/ 11 w 11"/>
                <a:gd name="T25" fmla="*/ 11 h 13"/>
                <a:gd name="T26" fmla="*/ 11 w 11"/>
                <a:gd name="T27" fmla="*/ 11 h 13"/>
                <a:gd name="T28" fmla="*/ 10 w 11"/>
                <a:gd name="T29" fmla="*/ 9 h 13"/>
                <a:gd name="T30" fmla="*/ 9 w 11"/>
                <a:gd name="T31" fmla="*/ 1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" h="13">
                  <a:moveTo>
                    <a:pt x="9" y="10"/>
                  </a:moveTo>
                  <a:cubicBezTo>
                    <a:pt x="9" y="10"/>
                    <a:pt x="7" y="11"/>
                    <a:pt x="6" y="11"/>
                  </a:cubicBezTo>
                  <a:cubicBezTo>
                    <a:pt x="3" y="11"/>
                    <a:pt x="2" y="9"/>
                    <a:pt x="2" y="6"/>
                  </a:cubicBezTo>
                  <a:cubicBezTo>
                    <a:pt x="2" y="4"/>
                    <a:pt x="3" y="2"/>
                    <a:pt x="6" y="2"/>
                  </a:cubicBezTo>
                  <a:cubicBezTo>
                    <a:pt x="7" y="2"/>
                    <a:pt x="8" y="2"/>
                    <a:pt x="9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9" y="1"/>
                    <a:pt x="8" y="0"/>
                    <a:pt x="6" y="0"/>
                  </a:cubicBezTo>
                  <a:cubicBezTo>
                    <a:pt x="4" y="0"/>
                    <a:pt x="3" y="0"/>
                    <a:pt x="1" y="2"/>
                  </a:cubicBezTo>
                  <a:cubicBezTo>
                    <a:pt x="0" y="3"/>
                    <a:pt x="0" y="5"/>
                    <a:pt x="0" y="6"/>
                  </a:cubicBezTo>
                  <a:cubicBezTo>
                    <a:pt x="0" y="10"/>
                    <a:pt x="2" y="13"/>
                    <a:pt x="6" y="13"/>
                  </a:cubicBezTo>
                  <a:cubicBezTo>
                    <a:pt x="8" y="13"/>
                    <a:pt x="10" y="12"/>
                    <a:pt x="11" y="11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9" y="10"/>
                    <a:pt x="9" y="10"/>
                    <a:pt x="9" y="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Freeform 28"/>
            <p:cNvSpPr>
              <a:spLocks/>
            </p:cNvSpPr>
            <p:nvPr/>
          </p:nvSpPr>
          <p:spPr bwMode="auto">
            <a:xfrm>
              <a:off x="7165" y="510"/>
              <a:ext cx="30" cy="34"/>
            </a:xfrm>
            <a:custGeom>
              <a:avLst/>
              <a:gdLst>
                <a:gd name="T0" fmla="*/ 9 w 11"/>
                <a:gd name="T1" fmla="*/ 8 h 13"/>
                <a:gd name="T2" fmla="*/ 5 w 11"/>
                <a:gd name="T3" fmla="*/ 11 h 13"/>
                <a:gd name="T4" fmla="*/ 2 w 11"/>
                <a:gd name="T5" fmla="*/ 8 h 13"/>
                <a:gd name="T6" fmla="*/ 2 w 11"/>
                <a:gd name="T7" fmla="*/ 0 h 13"/>
                <a:gd name="T8" fmla="*/ 0 w 11"/>
                <a:gd name="T9" fmla="*/ 0 h 13"/>
                <a:gd name="T10" fmla="*/ 0 w 11"/>
                <a:gd name="T11" fmla="*/ 8 h 13"/>
                <a:gd name="T12" fmla="*/ 5 w 11"/>
                <a:gd name="T13" fmla="*/ 13 h 13"/>
                <a:gd name="T14" fmla="*/ 11 w 11"/>
                <a:gd name="T15" fmla="*/ 8 h 13"/>
                <a:gd name="T16" fmla="*/ 11 w 11"/>
                <a:gd name="T17" fmla="*/ 0 h 13"/>
                <a:gd name="T18" fmla="*/ 9 w 11"/>
                <a:gd name="T19" fmla="*/ 0 h 13"/>
                <a:gd name="T20" fmla="*/ 9 w 11"/>
                <a:gd name="T21" fmla="*/ 8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" h="13">
                  <a:moveTo>
                    <a:pt x="9" y="8"/>
                  </a:moveTo>
                  <a:cubicBezTo>
                    <a:pt x="9" y="10"/>
                    <a:pt x="7" y="11"/>
                    <a:pt x="5" y="11"/>
                  </a:cubicBezTo>
                  <a:cubicBezTo>
                    <a:pt x="4" y="11"/>
                    <a:pt x="2" y="10"/>
                    <a:pt x="2" y="8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11"/>
                    <a:pt x="3" y="13"/>
                    <a:pt x="5" y="13"/>
                  </a:cubicBezTo>
                  <a:cubicBezTo>
                    <a:pt x="8" y="13"/>
                    <a:pt x="11" y="11"/>
                    <a:pt x="11" y="8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8"/>
                    <a:pt x="9" y="8"/>
                    <a:pt x="9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Freeform 29"/>
            <p:cNvSpPr>
              <a:spLocks/>
            </p:cNvSpPr>
            <p:nvPr/>
          </p:nvSpPr>
          <p:spPr bwMode="auto">
            <a:xfrm>
              <a:off x="7203" y="510"/>
              <a:ext cx="26" cy="34"/>
            </a:xfrm>
            <a:custGeom>
              <a:avLst/>
              <a:gdLst>
                <a:gd name="T0" fmla="*/ 21 w 26"/>
                <a:gd name="T1" fmla="*/ 24 h 34"/>
                <a:gd name="T2" fmla="*/ 2 w 26"/>
                <a:gd name="T3" fmla="*/ 0 h 34"/>
                <a:gd name="T4" fmla="*/ 0 w 26"/>
                <a:gd name="T5" fmla="*/ 0 h 34"/>
                <a:gd name="T6" fmla="*/ 0 w 26"/>
                <a:gd name="T7" fmla="*/ 34 h 34"/>
                <a:gd name="T8" fmla="*/ 5 w 26"/>
                <a:gd name="T9" fmla="*/ 34 h 34"/>
                <a:gd name="T10" fmla="*/ 5 w 26"/>
                <a:gd name="T11" fmla="*/ 10 h 34"/>
                <a:gd name="T12" fmla="*/ 24 w 26"/>
                <a:gd name="T13" fmla="*/ 34 h 34"/>
                <a:gd name="T14" fmla="*/ 26 w 26"/>
                <a:gd name="T15" fmla="*/ 34 h 34"/>
                <a:gd name="T16" fmla="*/ 26 w 26"/>
                <a:gd name="T17" fmla="*/ 0 h 34"/>
                <a:gd name="T18" fmla="*/ 21 w 26"/>
                <a:gd name="T19" fmla="*/ 0 h 34"/>
                <a:gd name="T20" fmla="*/ 21 w 26"/>
                <a:gd name="T21" fmla="*/ 24 h 34"/>
                <a:gd name="T22" fmla="*/ 21 w 26"/>
                <a:gd name="T23" fmla="*/ 2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6" h="34">
                  <a:moveTo>
                    <a:pt x="21" y="24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34"/>
                  </a:lnTo>
                  <a:lnTo>
                    <a:pt x="5" y="34"/>
                  </a:lnTo>
                  <a:lnTo>
                    <a:pt x="5" y="10"/>
                  </a:lnTo>
                  <a:lnTo>
                    <a:pt x="24" y="34"/>
                  </a:lnTo>
                  <a:lnTo>
                    <a:pt x="26" y="34"/>
                  </a:lnTo>
                  <a:lnTo>
                    <a:pt x="26" y="0"/>
                  </a:lnTo>
                  <a:lnTo>
                    <a:pt x="21" y="0"/>
                  </a:lnTo>
                  <a:lnTo>
                    <a:pt x="21" y="24"/>
                  </a:lnTo>
                  <a:lnTo>
                    <a:pt x="21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Freeform 30"/>
            <p:cNvSpPr>
              <a:spLocks/>
            </p:cNvSpPr>
            <p:nvPr/>
          </p:nvSpPr>
          <p:spPr bwMode="auto">
            <a:xfrm>
              <a:off x="7240" y="510"/>
              <a:ext cx="5" cy="34"/>
            </a:xfrm>
            <a:custGeom>
              <a:avLst/>
              <a:gdLst>
                <a:gd name="T0" fmla="*/ 0 w 5"/>
                <a:gd name="T1" fmla="*/ 34 h 34"/>
                <a:gd name="T2" fmla="*/ 5 w 5"/>
                <a:gd name="T3" fmla="*/ 34 h 34"/>
                <a:gd name="T4" fmla="*/ 5 w 5"/>
                <a:gd name="T5" fmla="*/ 0 h 34"/>
                <a:gd name="T6" fmla="*/ 0 w 5"/>
                <a:gd name="T7" fmla="*/ 0 h 34"/>
                <a:gd name="T8" fmla="*/ 0 w 5"/>
                <a:gd name="T9" fmla="*/ 34 h 34"/>
                <a:gd name="T10" fmla="*/ 0 w 5"/>
                <a:gd name="T11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34">
                  <a:moveTo>
                    <a:pt x="0" y="34"/>
                  </a:moveTo>
                  <a:lnTo>
                    <a:pt x="5" y="34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34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Freeform 31"/>
            <p:cNvSpPr>
              <a:spLocks/>
            </p:cNvSpPr>
            <p:nvPr/>
          </p:nvSpPr>
          <p:spPr bwMode="auto">
            <a:xfrm>
              <a:off x="7251" y="510"/>
              <a:ext cx="32" cy="34"/>
            </a:xfrm>
            <a:custGeom>
              <a:avLst/>
              <a:gdLst>
                <a:gd name="T0" fmla="*/ 5 w 32"/>
                <a:gd name="T1" fmla="*/ 0 h 34"/>
                <a:gd name="T2" fmla="*/ 0 w 32"/>
                <a:gd name="T3" fmla="*/ 0 h 34"/>
                <a:gd name="T4" fmla="*/ 13 w 32"/>
                <a:gd name="T5" fmla="*/ 34 h 34"/>
                <a:gd name="T6" fmla="*/ 18 w 32"/>
                <a:gd name="T7" fmla="*/ 34 h 34"/>
                <a:gd name="T8" fmla="*/ 32 w 32"/>
                <a:gd name="T9" fmla="*/ 0 h 34"/>
                <a:gd name="T10" fmla="*/ 26 w 32"/>
                <a:gd name="T11" fmla="*/ 0 h 34"/>
                <a:gd name="T12" fmla="*/ 16 w 32"/>
                <a:gd name="T13" fmla="*/ 26 h 34"/>
                <a:gd name="T14" fmla="*/ 5 w 32"/>
                <a:gd name="T15" fmla="*/ 0 h 34"/>
                <a:gd name="T16" fmla="*/ 5 w 32"/>
                <a:gd name="T17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34">
                  <a:moveTo>
                    <a:pt x="5" y="0"/>
                  </a:moveTo>
                  <a:lnTo>
                    <a:pt x="0" y="0"/>
                  </a:lnTo>
                  <a:lnTo>
                    <a:pt x="13" y="34"/>
                  </a:lnTo>
                  <a:lnTo>
                    <a:pt x="18" y="34"/>
                  </a:lnTo>
                  <a:lnTo>
                    <a:pt x="32" y="0"/>
                  </a:lnTo>
                  <a:lnTo>
                    <a:pt x="26" y="0"/>
                  </a:lnTo>
                  <a:lnTo>
                    <a:pt x="16" y="26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Freeform 32"/>
            <p:cNvSpPr>
              <a:spLocks/>
            </p:cNvSpPr>
            <p:nvPr/>
          </p:nvSpPr>
          <p:spPr bwMode="auto">
            <a:xfrm>
              <a:off x="7288" y="510"/>
              <a:ext cx="24" cy="34"/>
            </a:xfrm>
            <a:custGeom>
              <a:avLst/>
              <a:gdLst>
                <a:gd name="T0" fmla="*/ 5 w 24"/>
                <a:gd name="T1" fmla="*/ 18 h 34"/>
                <a:gd name="T2" fmla="*/ 24 w 24"/>
                <a:gd name="T3" fmla="*/ 18 h 34"/>
                <a:gd name="T4" fmla="*/ 24 w 24"/>
                <a:gd name="T5" fmla="*/ 13 h 34"/>
                <a:gd name="T6" fmla="*/ 5 w 24"/>
                <a:gd name="T7" fmla="*/ 13 h 34"/>
                <a:gd name="T8" fmla="*/ 5 w 24"/>
                <a:gd name="T9" fmla="*/ 5 h 34"/>
                <a:gd name="T10" fmla="*/ 24 w 24"/>
                <a:gd name="T11" fmla="*/ 5 h 34"/>
                <a:gd name="T12" fmla="*/ 24 w 24"/>
                <a:gd name="T13" fmla="*/ 0 h 34"/>
                <a:gd name="T14" fmla="*/ 0 w 24"/>
                <a:gd name="T15" fmla="*/ 0 h 34"/>
                <a:gd name="T16" fmla="*/ 0 w 24"/>
                <a:gd name="T17" fmla="*/ 34 h 34"/>
                <a:gd name="T18" fmla="*/ 24 w 24"/>
                <a:gd name="T19" fmla="*/ 34 h 34"/>
                <a:gd name="T20" fmla="*/ 24 w 24"/>
                <a:gd name="T21" fmla="*/ 29 h 34"/>
                <a:gd name="T22" fmla="*/ 5 w 24"/>
                <a:gd name="T23" fmla="*/ 29 h 34"/>
                <a:gd name="T24" fmla="*/ 5 w 24"/>
                <a:gd name="T25" fmla="*/ 18 h 34"/>
                <a:gd name="T26" fmla="*/ 5 w 24"/>
                <a:gd name="T27" fmla="*/ 1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" h="34">
                  <a:moveTo>
                    <a:pt x="5" y="18"/>
                  </a:moveTo>
                  <a:lnTo>
                    <a:pt x="24" y="18"/>
                  </a:lnTo>
                  <a:lnTo>
                    <a:pt x="24" y="13"/>
                  </a:lnTo>
                  <a:lnTo>
                    <a:pt x="5" y="13"/>
                  </a:lnTo>
                  <a:lnTo>
                    <a:pt x="5" y="5"/>
                  </a:lnTo>
                  <a:lnTo>
                    <a:pt x="24" y="5"/>
                  </a:lnTo>
                  <a:lnTo>
                    <a:pt x="24" y="0"/>
                  </a:lnTo>
                  <a:lnTo>
                    <a:pt x="0" y="0"/>
                  </a:lnTo>
                  <a:lnTo>
                    <a:pt x="0" y="34"/>
                  </a:lnTo>
                  <a:lnTo>
                    <a:pt x="24" y="34"/>
                  </a:lnTo>
                  <a:lnTo>
                    <a:pt x="24" y="29"/>
                  </a:lnTo>
                  <a:lnTo>
                    <a:pt x="5" y="29"/>
                  </a:lnTo>
                  <a:lnTo>
                    <a:pt x="5" y="18"/>
                  </a:lnTo>
                  <a:lnTo>
                    <a:pt x="5" y="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Freeform 33"/>
            <p:cNvSpPr>
              <a:spLocks noEditPoints="1"/>
            </p:cNvSpPr>
            <p:nvPr/>
          </p:nvSpPr>
          <p:spPr bwMode="auto">
            <a:xfrm>
              <a:off x="7320" y="510"/>
              <a:ext cx="29" cy="34"/>
            </a:xfrm>
            <a:custGeom>
              <a:avLst/>
              <a:gdLst>
                <a:gd name="T0" fmla="*/ 10 w 11"/>
                <a:gd name="T1" fmla="*/ 4 h 13"/>
                <a:gd name="T2" fmla="*/ 6 w 11"/>
                <a:gd name="T3" fmla="*/ 0 h 13"/>
                <a:gd name="T4" fmla="*/ 0 w 11"/>
                <a:gd name="T5" fmla="*/ 0 h 13"/>
                <a:gd name="T6" fmla="*/ 0 w 11"/>
                <a:gd name="T7" fmla="*/ 13 h 13"/>
                <a:gd name="T8" fmla="*/ 2 w 11"/>
                <a:gd name="T9" fmla="*/ 13 h 13"/>
                <a:gd name="T10" fmla="*/ 2 w 11"/>
                <a:gd name="T11" fmla="*/ 8 h 13"/>
                <a:gd name="T12" fmla="*/ 4 w 11"/>
                <a:gd name="T13" fmla="*/ 8 h 13"/>
                <a:gd name="T14" fmla="*/ 8 w 11"/>
                <a:gd name="T15" fmla="*/ 13 h 13"/>
                <a:gd name="T16" fmla="*/ 11 w 11"/>
                <a:gd name="T17" fmla="*/ 13 h 13"/>
                <a:gd name="T18" fmla="*/ 7 w 11"/>
                <a:gd name="T19" fmla="*/ 8 h 13"/>
                <a:gd name="T20" fmla="*/ 10 w 11"/>
                <a:gd name="T21" fmla="*/ 4 h 13"/>
                <a:gd name="T22" fmla="*/ 2 w 11"/>
                <a:gd name="T23" fmla="*/ 2 h 13"/>
                <a:gd name="T24" fmla="*/ 6 w 11"/>
                <a:gd name="T25" fmla="*/ 2 h 13"/>
                <a:gd name="T26" fmla="*/ 8 w 11"/>
                <a:gd name="T27" fmla="*/ 4 h 13"/>
                <a:gd name="T28" fmla="*/ 6 w 11"/>
                <a:gd name="T29" fmla="*/ 6 h 13"/>
                <a:gd name="T30" fmla="*/ 2 w 11"/>
                <a:gd name="T31" fmla="*/ 6 h 13"/>
                <a:gd name="T32" fmla="*/ 2 w 11"/>
                <a:gd name="T33" fmla="*/ 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" h="13">
                  <a:moveTo>
                    <a:pt x="10" y="4"/>
                  </a:moveTo>
                  <a:cubicBezTo>
                    <a:pt x="10" y="2"/>
                    <a:pt x="9" y="0"/>
                    <a:pt x="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9" y="8"/>
                    <a:pt x="10" y="6"/>
                    <a:pt x="10" y="4"/>
                  </a:cubicBezTo>
                  <a:close/>
                  <a:moveTo>
                    <a:pt x="2" y="2"/>
                  </a:moveTo>
                  <a:cubicBezTo>
                    <a:pt x="6" y="2"/>
                    <a:pt x="6" y="2"/>
                    <a:pt x="6" y="2"/>
                  </a:cubicBezTo>
                  <a:cubicBezTo>
                    <a:pt x="7" y="2"/>
                    <a:pt x="8" y="3"/>
                    <a:pt x="8" y="4"/>
                  </a:cubicBezTo>
                  <a:cubicBezTo>
                    <a:pt x="8" y="5"/>
                    <a:pt x="7" y="6"/>
                    <a:pt x="6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2"/>
                    <a:pt x="2" y="2"/>
                    <a:pt x="2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Freeform 34"/>
            <p:cNvSpPr>
              <a:spLocks/>
            </p:cNvSpPr>
            <p:nvPr/>
          </p:nvSpPr>
          <p:spPr bwMode="auto">
            <a:xfrm>
              <a:off x="7352" y="510"/>
              <a:ext cx="27" cy="34"/>
            </a:xfrm>
            <a:custGeom>
              <a:avLst/>
              <a:gdLst>
                <a:gd name="T0" fmla="*/ 5 w 10"/>
                <a:gd name="T1" fmla="*/ 5 h 13"/>
                <a:gd name="T2" fmla="*/ 2 w 10"/>
                <a:gd name="T3" fmla="*/ 3 h 13"/>
                <a:gd name="T4" fmla="*/ 5 w 10"/>
                <a:gd name="T5" fmla="*/ 2 h 13"/>
                <a:gd name="T6" fmla="*/ 8 w 10"/>
                <a:gd name="T7" fmla="*/ 3 h 13"/>
                <a:gd name="T8" fmla="*/ 9 w 10"/>
                <a:gd name="T9" fmla="*/ 3 h 13"/>
                <a:gd name="T10" fmla="*/ 10 w 10"/>
                <a:gd name="T11" fmla="*/ 2 h 13"/>
                <a:gd name="T12" fmla="*/ 10 w 10"/>
                <a:gd name="T13" fmla="*/ 2 h 13"/>
                <a:gd name="T14" fmla="*/ 5 w 10"/>
                <a:gd name="T15" fmla="*/ 0 h 13"/>
                <a:gd name="T16" fmla="*/ 1 w 10"/>
                <a:gd name="T17" fmla="*/ 1 h 13"/>
                <a:gd name="T18" fmla="*/ 0 w 10"/>
                <a:gd name="T19" fmla="*/ 3 h 13"/>
                <a:gd name="T20" fmla="*/ 5 w 10"/>
                <a:gd name="T21" fmla="*/ 7 h 13"/>
                <a:gd name="T22" fmla="*/ 8 w 10"/>
                <a:gd name="T23" fmla="*/ 9 h 13"/>
                <a:gd name="T24" fmla="*/ 5 w 10"/>
                <a:gd name="T25" fmla="*/ 11 h 13"/>
                <a:gd name="T26" fmla="*/ 2 w 10"/>
                <a:gd name="T27" fmla="*/ 9 h 13"/>
                <a:gd name="T28" fmla="*/ 1 w 10"/>
                <a:gd name="T29" fmla="*/ 9 h 13"/>
                <a:gd name="T30" fmla="*/ 0 w 10"/>
                <a:gd name="T31" fmla="*/ 10 h 13"/>
                <a:gd name="T32" fmla="*/ 0 w 10"/>
                <a:gd name="T33" fmla="*/ 10 h 13"/>
                <a:gd name="T34" fmla="*/ 5 w 10"/>
                <a:gd name="T35" fmla="*/ 13 h 13"/>
                <a:gd name="T36" fmla="*/ 10 w 10"/>
                <a:gd name="T37" fmla="*/ 9 h 13"/>
                <a:gd name="T38" fmla="*/ 5 w 10"/>
                <a:gd name="T39" fmla="*/ 5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" h="13">
                  <a:moveTo>
                    <a:pt x="5" y="5"/>
                  </a:moveTo>
                  <a:cubicBezTo>
                    <a:pt x="4" y="5"/>
                    <a:pt x="2" y="5"/>
                    <a:pt x="2" y="3"/>
                  </a:cubicBezTo>
                  <a:cubicBezTo>
                    <a:pt x="2" y="2"/>
                    <a:pt x="4" y="2"/>
                    <a:pt x="5" y="2"/>
                  </a:cubicBezTo>
                  <a:cubicBezTo>
                    <a:pt x="7" y="2"/>
                    <a:pt x="8" y="2"/>
                    <a:pt x="8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9" y="1"/>
                    <a:pt x="7" y="0"/>
                    <a:pt x="5" y="0"/>
                  </a:cubicBezTo>
                  <a:cubicBezTo>
                    <a:pt x="4" y="0"/>
                    <a:pt x="2" y="0"/>
                    <a:pt x="1" y="1"/>
                  </a:cubicBezTo>
                  <a:cubicBezTo>
                    <a:pt x="1" y="2"/>
                    <a:pt x="0" y="3"/>
                    <a:pt x="0" y="3"/>
                  </a:cubicBezTo>
                  <a:cubicBezTo>
                    <a:pt x="0" y="6"/>
                    <a:pt x="3" y="7"/>
                    <a:pt x="5" y="7"/>
                  </a:cubicBezTo>
                  <a:cubicBezTo>
                    <a:pt x="7" y="7"/>
                    <a:pt x="8" y="8"/>
                    <a:pt x="8" y="9"/>
                  </a:cubicBezTo>
                  <a:cubicBezTo>
                    <a:pt x="8" y="11"/>
                    <a:pt x="6" y="11"/>
                    <a:pt x="5" y="11"/>
                  </a:cubicBezTo>
                  <a:cubicBezTo>
                    <a:pt x="4" y="11"/>
                    <a:pt x="2" y="11"/>
                    <a:pt x="2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1" y="12"/>
                    <a:pt x="3" y="13"/>
                    <a:pt x="5" y="13"/>
                  </a:cubicBezTo>
                  <a:cubicBezTo>
                    <a:pt x="8" y="13"/>
                    <a:pt x="10" y="12"/>
                    <a:pt x="10" y="9"/>
                  </a:cubicBezTo>
                  <a:cubicBezTo>
                    <a:pt x="10" y="6"/>
                    <a:pt x="8" y="6"/>
                    <a:pt x="5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Freeform 35"/>
            <p:cNvSpPr>
              <a:spLocks/>
            </p:cNvSpPr>
            <p:nvPr/>
          </p:nvSpPr>
          <p:spPr bwMode="auto">
            <a:xfrm>
              <a:off x="7387" y="510"/>
              <a:ext cx="5" cy="34"/>
            </a:xfrm>
            <a:custGeom>
              <a:avLst/>
              <a:gdLst>
                <a:gd name="T0" fmla="*/ 0 w 5"/>
                <a:gd name="T1" fmla="*/ 34 h 34"/>
                <a:gd name="T2" fmla="*/ 5 w 5"/>
                <a:gd name="T3" fmla="*/ 34 h 34"/>
                <a:gd name="T4" fmla="*/ 5 w 5"/>
                <a:gd name="T5" fmla="*/ 0 h 34"/>
                <a:gd name="T6" fmla="*/ 0 w 5"/>
                <a:gd name="T7" fmla="*/ 0 h 34"/>
                <a:gd name="T8" fmla="*/ 0 w 5"/>
                <a:gd name="T9" fmla="*/ 34 h 34"/>
                <a:gd name="T10" fmla="*/ 0 w 5"/>
                <a:gd name="T11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34">
                  <a:moveTo>
                    <a:pt x="0" y="34"/>
                  </a:moveTo>
                  <a:lnTo>
                    <a:pt x="5" y="34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34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" name="Freeform 36"/>
            <p:cNvSpPr>
              <a:spLocks/>
            </p:cNvSpPr>
            <p:nvPr/>
          </p:nvSpPr>
          <p:spPr bwMode="auto">
            <a:xfrm>
              <a:off x="7397" y="510"/>
              <a:ext cx="56" cy="34"/>
            </a:xfrm>
            <a:custGeom>
              <a:avLst/>
              <a:gdLst>
                <a:gd name="T0" fmla="*/ 32 w 56"/>
                <a:gd name="T1" fmla="*/ 0 h 34"/>
                <a:gd name="T2" fmla="*/ 0 w 56"/>
                <a:gd name="T3" fmla="*/ 0 h 34"/>
                <a:gd name="T4" fmla="*/ 0 w 56"/>
                <a:gd name="T5" fmla="*/ 5 h 34"/>
                <a:gd name="T6" fmla="*/ 11 w 56"/>
                <a:gd name="T7" fmla="*/ 5 h 34"/>
                <a:gd name="T8" fmla="*/ 11 w 56"/>
                <a:gd name="T9" fmla="*/ 34 h 34"/>
                <a:gd name="T10" fmla="*/ 16 w 56"/>
                <a:gd name="T11" fmla="*/ 34 h 34"/>
                <a:gd name="T12" fmla="*/ 16 w 56"/>
                <a:gd name="T13" fmla="*/ 5 h 34"/>
                <a:gd name="T14" fmla="*/ 27 w 56"/>
                <a:gd name="T15" fmla="*/ 5 h 34"/>
                <a:gd name="T16" fmla="*/ 38 w 56"/>
                <a:gd name="T17" fmla="*/ 21 h 34"/>
                <a:gd name="T18" fmla="*/ 38 w 56"/>
                <a:gd name="T19" fmla="*/ 34 h 34"/>
                <a:gd name="T20" fmla="*/ 43 w 56"/>
                <a:gd name="T21" fmla="*/ 34 h 34"/>
                <a:gd name="T22" fmla="*/ 43 w 56"/>
                <a:gd name="T23" fmla="*/ 21 h 34"/>
                <a:gd name="T24" fmla="*/ 56 w 56"/>
                <a:gd name="T25" fmla="*/ 2 h 34"/>
                <a:gd name="T26" fmla="*/ 56 w 56"/>
                <a:gd name="T27" fmla="*/ 0 h 34"/>
                <a:gd name="T28" fmla="*/ 56 w 56"/>
                <a:gd name="T29" fmla="*/ 0 h 34"/>
                <a:gd name="T30" fmla="*/ 51 w 56"/>
                <a:gd name="T31" fmla="*/ 0 h 34"/>
                <a:gd name="T32" fmla="*/ 40 w 56"/>
                <a:gd name="T33" fmla="*/ 16 h 34"/>
                <a:gd name="T34" fmla="*/ 32 w 56"/>
                <a:gd name="T35" fmla="*/ 0 h 34"/>
                <a:gd name="T36" fmla="*/ 32 w 56"/>
                <a:gd name="T37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6" h="34">
                  <a:moveTo>
                    <a:pt x="32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11" y="5"/>
                  </a:lnTo>
                  <a:lnTo>
                    <a:pt x="11" y="34"/>
                  </a:lnTo>
                  <a:lnTo>
                    <a:pt x="16" y="34"/>
                  </a:lnTo>
                  <a:lnTo>
                    <a:pt x="16" y="5"/>
                  </a:lnTo>
                  <a:lnTo>
                    <a:pt x="27" y="5"/>
                  </a:lnTo>
                  <a:lnTo>
                    <a:pt x="38" y="21"/>
                  </a:lnTo>
                  <a:lnTo>
                    <a:pt x="38" y="34"/>
                  </a:lnTo>
                  <a:lnTo>
                    <a:pt x="43" y="34"/>
                  </a:lnTo>
                  <a:lnTo>
                    <a:pt x="43" y="21"/>
                  </a:lnTo>
                  <a:lnTo>
                    <a:pt x="56" y="2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1" y="0"/>
                  </a:lnTo>
                  <a:lnTo>
                    <a:pt x="40" y="16"/>
                  </a:lnTo>
                  <a:lnTo>
                    <a:pt x="32" y="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Freeform 37"/>
            <p:cNvSpPr>
              <a:spLocks/>
            </p:cNvSpPr>
            <p:nvPr/>
          </p:nvSpPr>
          <p:spPr bwMode="auto">
            <a:xfrm>
              <a:off x="7267" y="232"/>
              <a:ext cx="186" cy="238"/>
            </a:xfrm>
            <a:custGeom>
              <a:avLst/>
              <a:gdLst>
                <a:gd name="T0" fmla="*/ 70 w 70"/>
                <a:gd name="T1" fmla="*/ 0 h 89"/>
                <a:gd name="T2" fmla="*/ 70 w 70"/>
                <a:gd name="T3" fmla="*/ 55 h 89"/>
                <a:gd name="T4" fmla="*/ 37 w 70"/>
                <a:gd name="T5" fmla="*/ 89 h 89"/>
                <a:gd name="T6" fmla="*/ 0 w 70"/>
                <a:gd name="T7" fmla="*/ 55 h 89"/>
                <a:gd name="T8" fmla="*/ 0 w 70"/>
                <a:gd name="T9" fmla="*/ 0 h 89"/>
                <a:gd name="T10" fmla="*/ 16 w 70"/>
                <a:gd name="T11" fmla="*/ 0 h 89"/>
                <a:gd name="T12" fmla="*/ 16 w 70"/>
                <a:gd name="T13" fmla="*/ 56 h 89"/>
                <a:gd name="T14" fmla="*/ 38 w 70"/>
                <a:gd name="T15" fmla="*/ 81 h 89"/>
                <a:gd name="T16" fmla="*/ 60 w 70"/>
                <a:gd name="T17" fmla="*/ 56 h 89"/>
                <a:gd name="T18" fmla="*/ 60 w 70"/>
                <a:gd name="T19" fmla="*/ 0 h 89"/>
                <a:gd name="T20" fmla="*/ 70 w 70"/>
                <a:gd name="T21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89">
                  <a:moveTo>
                    <a:pt x="70" y="0"/>
                  </a:moveTo>
                  <a:cubicBezTo>
                    <a:pt x="70" y="55"/>
                    <a:pt x="70" y="55"/>
                    <a:pt x="70" y="55"/>
                  </a:cubicBezTo>
                  <a:cubicBezTo>
                    <a:pt x="70" y="84"/>
                    <a:pt x="47" y="89"/>
                    <a:pt x="37" y="89"/>
                  </a:cubicBezTo>
                  <a:cubicBezTo>
                    <a:pt x="19" y="89"/>
                    <a:pt x="0" y="83"/>
                    <a:pt x="0" y="5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56"/>
                    <a:pt x="16" y="56"/>
                    <a:pt x="16" y="56"/>
                  </a:cubicBezTo>
                  <a:cubicBezTo>
                    <a:pt x="16" y="72"/>
                    <a:pt x="24" y="81"/>
                    <a:pt x="38" y="81"/>
                  </a:cubicBezTo>
                  <a:cubicBezTo>
                    <a:pt x="50" y="81"/>
                    <a:pt x="60" y="73"/>
                    <a:pt x="60" y="56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70" y="0"/>
                    <a:pt x="70" y="0"/>
                    <a:pt x="7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Freeform 38"/>
            <p:cNvSpPr>
              <a:spLocks/>
            </p:cNvSpPr>
            <p:nvPr/>
          </p:nvSpPr>
          <p:spPr bwMode="auto">
            <a:xfrm>
              <a:off x="7013" y="230"/>
              <a:ext cx="219" cy="240"/>
            </a:xfrm>
            <a:custGeom>
              <a:avLst/>
              <a:gdLst>
                <a:gd name="T0" fmla="*/ 47 w 82"/>
                <a:gd name="T1" fmla="*/ 90 h 90"/>
                <a:gd name="T2" fmla="*/ 0 w 82"/>
                <a:gd name="T3" fmla="*/ 46 h 90"/>
                <a:gd name="T4" fmla="*/ 49 w 82"/>
                <a:gd name="T5" fmla="*/ 0 h 90"/>
                <a:gd name="T6" fmla="*/ 75 w 82"/>
                <a:gd name="T7" fmla="*/ 10 h 90"/>
                <a:gd name="T8" fmla="*/ 82 w 82"/>
                <a:gd name="T9" fmla="*/ 21 h 90"/>
                <a:gd name="T10" fmla="*/ 73 w 82"/>
                <a:gd name="T11" fmla="*/ 30 h 90"/>
                <a:gd name="T12" fmla="*/ 64 w 82"/>
                <a:gd name="T13" fmla="*/ 21 h 90"/>
                <a:gd name="T14" fmla="*/ 67 w 82"/>
                <a:gd name="T15" fmla="*/ 15 h 90"/>
                <a:gd name="T16" fmla="*/ 49 w 82"/>
                <a:gd name="T17" fmla="*/ 8 h 90"/>
                <a:gd name="T18" fmla="*/ 16 w 82"/>
                <a:gd name="T19" fmla="*/ 45 h 90"/>
                <a:gd name="T20" fmla="*/ 51 w 82"/>
                <a:gd name="T21" fmla="*/ 83 h 90"/>
                <a:gd name="T22" fmla="*/ 79 w 82"/>
                <a:gd name="T23" fmla="*/ 72 h 90"/>
                <a:gd name="T24" fmla="*/ 82 w 82"/>
                <a:gd name="T25" fmla="*/ 76 h 90"/>
                <a:gd name="T26" fmla="*/ 47 w 82"/>
                <a:gd name="T27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2" h="90">
                  <a:moveTo>
                    <a:pt x="47" y="90"/>
                  </a:moveTo>
                  <a:cubicBezTo>
                    <a:pt x="18" y="90"/>
                    <a:pt x="0" y="70"/>
                    <a:pt x="0" y="46"/>
                  </a:cubicBezTo>
                  <a:cubicBezTo>
                    <a:pt x="0" y="22"/>
                    <a:pt x="19" y="0"/>
                    <a:pt x="49" y="0"/>
                  </a:cubicBezTo>
                  <a:cubicBezTo>
                    <a:pt x="57" y="0"/>
                    <a:pt x="68" y="3"/>
                    <a:pt x="75" y="10"/>
                  </a:cubicBezTo>
                  <a:cubicBezTo>
                    <a:pt x="79" y="13"/>
                    <a:pt x="82" y="17"/>
                    <a:pt x="82" y="21"/>
                  </a:cubicBezTo>
                  <a:cubicBezTo>
                    <a:pt x="82" y="26"/>
                    <a:pt x="78" y="30"/>
                    <a:pt x="73" y="30"/>
                  </a:cubicBezTo>
                  <a:cubicBezTo>
                    <a:pt x="68" y="30"/>
                    <a:pt x="64" y="26"/>
                    <a:pt x="64" y="21"/>
                  </a:cubicBezTo>
                  <a:cubicBezTo>
                    <a:pt x="64" y="19"/>
                    <a:pt x="65" y="17"/>
                    <a:pt x="67" y="15"/>
                  </a:cubicBezTo>
                  <a:cubicBezTo>
                    <a:pt x="63" y="10"/>
                    <a:pt x="55" y="8"/>
                    <a:pt x="49" y="8"/>
                  </a:cubicBezTo>
                  <a:cubicBezTo>
                    <a:pt x="28" y="8"/>
                    <a:pt x="16" y="27"/>
                    <a:pt x="16" y="45"/>
                  </a:cubicBezTo>
                  <a:cubicBezTo>
                    <a:pt x="16" y="65"/>
                    <a:pt x="30" y="83"/>
                    <a:pt x="51" y="83"/>
                  </a:cubicBezTo>
                  <a:cubicBezTo>
                    <a:pt x="61" y="83"/>
                    <a:pt x="70" y="78"/>
                    <a:pt x="79" y="72"/>
                  </a:cubicBezTo>
                  <a:cubicBezTo>
                    <a:pt x="82" y="76"/>
                    <a:pt x="82" y="76"/>
                    <a:pt x="82" y="76"/>
                  </a:cubicBezTo>
                  <a:cubicBezTo>
                    <a:pt x="73" y="86"/>
                    <a:pt x="59" y="90"/>
                    <a:pt x="47" y="9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" name="Freeform 39"/>
            <p:cNvSpPr>
              <a:spLocks noEditPoints="1"/>
            </p:cNvSpPr>
            <p:nvPr/>
          </p:nvSpPr>
          <p:spPr bwMode="auto">
            <a:xfrm>
              <a:off x="6797" y="232"/>
              <a:ext cx="214" cy="235"/>
            </a:xfrm>
            <a:custGeom>
              <a:avLst/>
              <a:gdLst>
                <a:gd name="T0" fmla="*/ 168 w 214"/>
                <a:gd name="T1" fmla="*/ 232 h 235"/>
                <a:gd name="T2" fmla="*/ 214 w 214"/>
                <a:gd name="T3" fmla="*/ 232 h 235"/>
                <a:gd name="T4" fmla="*/ 123 w 214"/>
                <a:gd name="T5" fmla="*/ 0 h 235"/>
                <a:gd name="T6" fmla="*/ 88 w 214"/>
                <a:gd name="T7" fmla="*/ 0 h 235"/>
                <a:gd name="T8" fmla="*/ 0 w 214"/>
                <a:gd name="T9" fmla="*/ 235 h 235"/>
                <a:gd name="T10" fmla="*/ 24 w 214"/>
                <a:gd name="T11" fmla="*/ 235 h 235"/>
                <a:gd name="T12" fmla="*/ 48 w 214"/>
                <a:gd name="T13" fmla="*/ 166 h 235"/>
                <a:gd name="T14" fmla="*/ 144 w 214"/>
                <a:gd name="T15" fmla="*/ 166 h 235"/>
                <a:gd name="T16" fmla="*/ 168 w 214"/>
                <a:gd name="T17" fmla="*/ 232 h 235"/>
                <a:gd name="T18" fmla="*/ 168 w 214"/>
                <a:gd name="T19" fmla="*/ 232 h 235"/>
                <a:gd name="T20" fmla="*/ 56 w 214"/>
                <a:gd name="T21" fmla="*/ 147 h 235"/>
                <a:gd name="T22" fmla="*/ 96 w 214"/>
                <a:gd name="T23" fmla="*/ 38 h 235"/>
                <a:gd name="T24" fmla="*/ 136 w 214"/>
                <a:gd name="T25" fmla="*/ 147 h 235"/>
                <a:gd name="T26" fmla="*/ 56 w 214"/>
                <a:gd name="T27" fmla="*/ 147 h 235"/>
                <a:gd name="T28" fmla="*/ 56 w 214"/>
                <a:gd name="T29" fmla="*/ 147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14" h="235">
                  <a:moveTo>
                    <a:pt x="168" y="232"/>
                  </a:moveTo>
                  <a:lnTo>
                    <a:pt x="214" y="232"/>
                  </a:lnTo>
                  <a:lnTo>
                    <a:pt x="123" y="0"/>
                  </a:lnTo>
                  <a:lnTo>
                    <a:pt x="88" y="0"/>
                  </a:lnTo>
                  <a:lnTo>
                    <a:pt x="0" y="235"/>
                  </a:lnTo>
                  <a:lnTo>
                    <a:pt x="24" y="235"/>
                  </a:lnTo>
                  <a:lnTo>
                    <a:pt x="48" y="166"/>
                  </a:lnTo>
                  <a:lnTo>
                    <a:pt x="144" y="166"/>
                  </a:lnTo>
                  <a:lnTo>
                    <a:pt x="168" y="232"/>
                  </a:lnTo>
                  <a:lnTo>
                    <a:pt x="168" y="232"/>
                  </a:lnTo>
                  <a:close/>
                  <a:moveTo>
                    <a:pt x="56" y="147"/>
                  </a:moveTo>
                  <a:lnTo>
                    <a:pt x="96" y="38"/>
                  </a:lnTo>
                  <a:lnTo>
                    <a:pt x="136" y="147"/>
                  </a:lnTo>
                  <a:lnTo>
                    <a:pt x="56" y="147"/>
                  </a:lnTo>
                  <a:lnTo>
                    <a:pt x="56" y="14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81" name="Title 1"/>
          <p:cNvSpPr>
            <a:spLocks noGrp="1"/>
          </p:cNvSpPr>
          <p:nvPr>
            <p:ph type="title" hasCustomPrompt="1"/>
          </p:nvPr>
        </p:nvSpPr>
        <p:spPr>
          <a:xfrm>
            <a:off x="6718300" y="2848654"/>
            <a:ext cx="5156200" cy="580346"/>
          </a:xfrm>
        </p:spPr>
        <p:txBody>
          <a:bodyPr anchor="b">
            <a:noAutofit/>
          </a:bodyPr>
          <a:lstStyle>
            <a:lvl1pPr>
              <a:defRPr sz="29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Heading</a:t>
            </a:r>
            <a:endParaRPr lang="en-AU" dirty="0"/>
          </a:p>
        </p:txBody>
      </p:sp>
      <p:sp>
        <p:nvSpPr>
          <p:cNvPr id="8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718300" y="3652839"/>
            <a:ext cx="5156200" cy="447675"/>
          </a:xfrm>
        </p:spPr>
        <p:txBody>
          <a:bodyPr anchor="b">
            <a:noAutofit/>
          </a:bodyPr>
          <a:lstStyle>
            <a:lvl1pPr marL="0" indent="0" algn="l">
              <a:buNone/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Subheading</a:t>
            </a:r>
          </a:p>
        </p:txBody>
      </p:sp>
      <p:sp>
        <p:nvSpPr>
          <p:cNvPr id="83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6718301" y="5316538"/>
            <a:ext cx="5027084" cy="294882"/>
          </a:xfrm>
        </p:spPr>
        <p:txBody>
          <a:bodyPr>
            <a:normAutofit/>
          </a:bodyPr>
          <a:lstStyle>
            <a:lvl1pPr marL="0" indent="0">
              <a:buNone/>
              <a:defRPr sz="12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AU" dirty="0"/>
              <a:t>Presenter Name</a:t>
            </a:r>
          </a:p>
        </p:txBody>
      </p:sp>
      <p:sp>
        <p:nvSpPr>
          <p:cNvPr id="84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6718301" y="5611421"/>
            <a:ext cx="5027084" cy="328773"/>
          </a:xfrm>
        </p:spPr>
        <p:txBody>
          <a:bodyPr>
            <a:normAutofit/>
          </a:bodyPr>
          <a:lstStyle>
            <a:lvl1pPr marL="0" indent="0">
              <a:buNone/>
              <a:defRPr sz="12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AU" dirty="0"/>
              <a:t>Date</a:t>
            </a:r>
          </a:p>
        </p:txBody>
      </p:sp>
      <p:sp>
        <p:nvSpPr>
          <p:cNvPr id="44" name="Content Placeholder 2"/>
          <p:cNvSpPr>
            <a:spLocks noGrp="1"/>
          </p:cNvSpPr>
          <p:nvPr>
            <p:ph sz="half" idx="13"/>
          </p:nvPr>
        </p:nvSpPr>
        <p:spPr>
          <a:xfrm>
            <a:off x="79376" y="545306"/>
            <a:ext cx="5918200" cy="3533321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9214238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>
            <a:grpSpLocks noChangeAspect="1"/>
          </p:cNvGrpSpPr>
          <p:nvPr/>
        </p:nvGrpSpPr>
        <p:grpSpPr bwMode="auto">
          <a:xfrm>
            <a:off x="0" y="-9525"/>
            <a:ext cx="12192000" cy="6875463"/>
            <a:chOff x="0" y="0"/>
            <a:chExt cx="7680" cy="4331"/>
          </a:xfrm>
        </p:grpSpPr>
        <p:sp>
          <p:nvSpPr>
            <p:cNvPr id="5" name="AutoShape 3"/>
            <p:cNvSpPr>
              <a:spLocks noChangeAspect="1" noChangeArrowheads="1" noTextEdit="1"/>
            </p:cNvSpPr>
            <p:nvPr/>
          </p:nvSpPr>
          <p:spPr bwMode="auto">
            <a:xfrm>
              <a:off x="0" y="0"/>
              <a:ext cx="7680" cy="4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0" y="310"/>
              <a:ext cx="3840" cy="4019"/>
            </a:xfrm>
            <a:custGeom>
              <a:avLst/>
              <a:gdLst>
                <a:gd name="T0" fmla="*/ 3840 w 3840"/>
                <a:gd name="T1" fmla="*/ 0 h 4019"/>
                <a:gd name="T2" fmla="*/ 3840 w 3840"/>
                <a:gd name="T3" fmla="*/ 4019 h 4019"/>
                <a:gd name="T4" fmla="*/ 0 w 3840"/>
                <a:gd name="T5" fmla="*/ 4019 h 4019"/>
                <a:gd name="T6" fmla="*/ 0 w 3840"/>
                <a:gd name="T7" fmla="*/ 0 h 4019"/>
                <a:gd name="T8" fmla="*/ 3840 w 3840"/>
                <a:gd name="T9" fmla="*/ 0 h 4019"/>
                <a:gd name="T10" fmla="*/ 3840 w 3840"/>
                <a:gd name="T11" fmla="*/ 0 h 40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40" h="4019">
                  <a:moveTo>
                    <a:pt x="3840" y="0"/>
                  </a:moveTo>
                  <a:lnTo>
                    <a:pt x="3840" y="4019"/>
                  </a:lnTo>
                  <a:lnTo>
                    <a:pt x="0" y="4019"/>
                  </a:lnTo>
                  <a:lnTo>
                    <a:pt x="0" y="0"/>
                  </a:lnTo>
                  <a:lnTo>
                    <a:pt x="3840" y="0"/>
                  </a:lnTo>
                  <a:lnTo>
                    <a:pt x="3840" y="0"/>
                  </a:lnTo>
                  <a:close/>
                </a:path>
              </a:pathLst>
            </a:custGeom>
            <a:solidFill>
              <a:srgbClr val="F212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" name="Freeform 6"/>
            <p:cNvSpPr>
              <a:spLocks/>
            </p:cNvSpPr>
            <p:nvPr/>
          </p:nvSpPr>
          <p:spPr bwMode="auto">
            <a:xfrm>
              <a:off x="3840" y="3"/>
              <a:ext cx="3840" cy="4331"/>
            </a:xfrm>
            <a:custGeom>
              <a:avLst/>
              <a:gdLst>
                <a:gd name="T0" fmla="*/ 3840 w 3840"/>
                <a:gd name="T1" fmla="*/ 0 h 4331"/>
                <a:gd name="T2" fmla="*/ 3840 w 3840"/>
                <a:gd name="T3" fmla="*/ 4024 h 4331"/>
                <a:gd name="T4" fmla="*/ 307 w 3840"/>
                <a:gd name="T5" fmla="*/ 4024 h 4331"/>
                <a:gd name="T6" fmla="*/ 0 w 3840"/>
                <a:gd name="T7" fmla="*/ 4331 h 4331"/>
                <a:gd name="T8" fmla="*/ 0 w 3840"/>
                <a:gd name="T9" fmla="*/ 307 h 4331"/>
                <a:gd name="T10" fmla="*/ 307 w 3840"/>
                <a:gd name="T11" fmla="*/ 0 h 4331"/>
                <a:gd name="T12" fmla="*/ 3840 w 3840"/>
                <a:gd name="T13" fmla="*/ 0 h 4331"/>
                <a:gd name="T14" fmla="*/ 3840 w 3840"/>
                <a:gd name="T15" fmla="*/ 0 h 4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40" h="4331">
                  <a:moveTo>
                    <a:pt x="3840" y="0"/>
                  </a:moveTo>
                  <a:lnTo>
                    <a:pt x="3840" y="4024"/>
                  </a:lnTo>
                  <a:lnTo>
                    <a:pt x="307" y="4024"/>
                  </a:lnTo>
                  <a:lnTo>
                    <a:pt x="0" y="4331"/>
                  </a:lnTo>
                  <a:lnTo>
                    <a:pt x="0" y="307"/>
                  </a:lnTo>
                  <a:lnTo>
                    <a:pt x="307" y="0"/>
                  </a:lnTo>
                  <a:lnTo>
                    <a:pt x="3840" y="0"/>
                  </a:lnTo>
                  <a:lnTo>
                    <a:pt x="3840" y="0"/>
                  </a:lnTo>
                  <a:close/>
                </a:path>
              </a:pathLst>
            </a:custGeom>
            <a:solidFill>
              <a:srgbClr val="3D0F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" name="Freeform 7"/>
            <p:cNvSpPr>
              <a:spLocks/>
            </p:cNvSpPr>
            <p:nvPr/>
          </p:nvSpPr>
          <p:spPr bwMode="auto">
            <a:xfrm>
              <a:off x="6565" y="232"/>
              <a:ext cx="187" cy="240"/>
            </a:xfrm>
            <a:custGeom>
              <a:avLst/>
              <a:gdLst>
                <a:gd name="T0" fmla="*/ 70 w 70"/>
                <a:gd name="T1" fmla="*/ 0 h 90"/>
                <a:gd name="T2" fmla="*/ 70 w 70"/>
                <a:gd name="T3" fmla="*/ 40 h 90"/>
                <a:gd name="T4" fmla="*/ 35 w 70"/>
                <a:gd name="T5" fmla="*/ 90 h 90"/>
                <a:gd name="T6" fmla="*/ 0 w 70"/>
                <a:gd name="T7" fmla="*/ 40 h 90"/>
                <a:gd name="T8" fmla="*/ 0 w 70"/>
                <a:gd name="T9" fmla="*/ 0 h 90"/>
                <a:gd name="T10" fmla="*/ 70 w 70"/>
                <a:gd name="T11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0" h="90">
                  <a:moveTo>
                    <a:pt x="70" y="0"/>
                  </a:moveTo>
                  <a:cubicBezTo>
                    <a:pt x="70" y="40"/>
                    <a:pt x="70" y="40"/>
                    <a:pt x="70" y="40"/>
                  </a:cubicBezTo>
                  <a:cubicBezTo>
                    <a:pt x="70" y="60"/>
                    <a:pt x="57" y="82"/>
                    <a:pt x="35" y="90"/>
                  </a:cubicBezTo>
                  <a:cubicBezTo>
                    <a:pt x="13" y="82"/>
                    <a:pt x="0" y="60"/>
                    <a:pt x="0" y="4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0" y="0"/>
                    <a:pt x="70" y="0"/>
                    <a:pt x="70" y="0"/>
                  </a:cubicBezTo>
                  <a:close/>
                </a:path>
              </a:pathLst>
            </a:custGeom>
            <a:solidFill>
              <a:srgbClr val="F212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" name="Freeform 8"/>
            <p:cNvSpPr>
              <a:spLocks/>
            </p:cNvSpPr>
            <p:nvPr/>
          </p:nvSpPr>
          <p:spPr bwMode="auto">
            <a:xfrm>
              <a:off x="6600" y="262"/>
              <a:ext cx="117" cy="154"/>
            </a:xfrm>
            <a:custGeom>
              <a:avLst/>
              <a:gdLst>
                <a:gd name="T0" fmla="*/ 0 w 117"/>
                <a:gd name="T1" fmla="*/ 77 h 154"/>
                <a:gd name="T2" fmla="*/ 59 w 117"/>
                <a:gd name="T3" fmla="*/ 0 h 154"/>
                <a:gd name="T4" fmla="*/ 117 w 117"/>
                <a:gd name="T5" fmla="*/ 77 h 154"/>
                <a:gd name="T6" fmla="*/ 59 w 117"/>
                <a:gd name="T7" fmla="*/ 154 h 154"/>
                <a:gd name="T8" fmla="*/ 0 w 117"/>
                <a:gd name="T9" fmla="*/ 77 h 154"/>
                <a:gd name="T10" fmla="*/ 0 w 117"/>
                <a:gd name="T11" fmla="*/ 77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7" h="154">
                  <a:moveTo>
                    <a:pt x="0" y="77"/>
                  </a:moveTo>
                  <a:lnTo>
                    <a:pt x="59" y="0"/>
                  </a:lnTo>
                  <a:lnTo>
                    <a:pt x="117" y="77"/>
                  </a:lnTo>
                  <a:lnTo>
                    <a:pt x="59" y="154"/>
                  </a:lnTo>
                  <a:lnTo>
                    <a:pt x="0" y="77"/>
                  </a:lnTo>
                  <a:lnTo>
                    <a:pt x="0" y="7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" name="Freeform 9"/>
            <p:cNvSpPr>
              <a:spLocks/>
            </p:cNvSpPr>
            <p:nvPr/>
          </p:nvSpPr>
          <p:spPr bwMode="auto">
            <a:xfrm>
              <a:off x="6616" y="294"/>
              <a:ext cx="85" cy="101"/>
            </a:xfrm>
            <a:custGeom>
              <a:avLst/>
              <a:gdLst>
                <a:gd name="T0" fmla="*/ 14 w 32"/>
                <a:gd name="T1" fmla="*/ 21 h 38"/>
                <a:gd name="T2" fmla="*/ 16 w 32"/>
                <a:gd name="T3" fmla="*/ 38 h 38"/>
                <a:gd name="T4" fmla="*/ 16 w 32"/>
                <a:gd name="T5" fmla="*/ 38 h 38"/>
                <a:gd name="T6" fmla="*/ 16 w 32"/>
                <a:gd name="T7" fmla="*/ 38 h 38"/>
                <a:gd name="T8" fmla="*/ 18 w 32"/>
                <a:gd name="T9" fmla="*/ 21 h 38"/>
                <a:gd name="T10" fmla="*/ 18 w 32"/>
                <a:gd name="T11" fmla="*/ 19 h 38"/>
                <a:gd name="T12" fmla="*/ 25 w 32"/>
                <a:gd name="T13" fmla="*/ 19 h 38"/>
                <a:gd name="T14" fmla="*/ 25 w 32"/>
                <a:gd name="T15" fmla="*/ 20 h 38"/>
                <a:gd name="T16" fmla="*/ 27 w 32"/>
                <a:gd name="T17" fmla="*/ 22 h 38"/>
                <a:gd name="T18" fmla="*/ 29 w 32"/>
                <a:gd name="T19" fmla="*/ 20 h 38"/>
                <a:gd name="T20" fmla="*/ 29 w 32"/>
                <a:gd name="T21" fmla="*/ 19 h 38"/>
                <a:gd name="T22" fmla="*/ 29 w 32"/>
                <a:gd name="T23" fmla="*/ 19 h 38"/>
                <a:gd name="T24" fmla="*/ 32 w 32"/>
                <a:gd name="T25" fmla="*/ 17 h 38"/>
                <a:gd name="T26" fmla="*/ 29 w 32"/>
                <a:gd name="T27" fmla="*/ 15 h 38"/>
                <a:gd name="T28" fmla="*/ 29 w 32"/>
                <a:gd name="T29" fmla="*/ 15 h 38"/>
                <a:gd name="T30" fmla="*/ 29 w 32"/>
                <a:gd name="T31" fmla="*/ 14 h 38"/>
                <a:gd name="T32" fmla="*/ 27 w 32"/>
                <a:gd name="T33" fmla="*/ 12 h 38"/>
                <a:gd name="T34" fmla="*/ 25 w 32"/>
                <a:gd name="T35" fmla="*/ 14 h 38"/>
                <a:gd name="T36" fmla="*/ 25 w 32"/>
                <a:gd name="T37" fmla="*/ 15 h 38"/>
                <a:gd name="T38" fmla="*/ 18 w 32"/>
                <a:gd name="T39" fmla="*/ 15 h 38"/>
                <a:gd name="T40" fmla="*/ 18 w 32"/>
                <a:gd name="T41" fmla="*/ 7 h 38"/>
                <a:gd name="T42" fmla="*/ 19 w 32"/>
                <a:gd name="T43" fmla="*/ 7 h 38"/>
                <a:gd name="T44" fmla="*/ 21 w 32"/>
                <a:gd name="T45" fmla="*/ 5 h 38"/>
                <a:gd name="T46" fmla="*/ 19 w 32"/>
                <a:gd name="T47" fmla="*/ 3 h 38"/>
                <a:gd name="T48" fmla="*/ 18 w 32"/>
                <a:gd name="T49" fmla="*/ 3 h 38"/>
                <a:gd name="T50" fmla="*/ 18 w 32"/>
                <a:gd name="T51" fmla="*/ 3 h 38"/>
                <a:gd name="T52" fmla="*/ 16 w 32"/>
                <a:gd name="T53" fmla="*/ 0 h 38"/>
                <a:gd name="T54" fmla="*/ 14 w 32"/>
                <a:gd name="T55" fmla="*/ 3 h 38"/>
                <a:gd name="T56" fmla="*/ 14 w 32"/>
                <a:gd name="T57" fmla="*/ 3 h 38"/>
                <a:gd name="T58" fmla="*/ 14 w 32"/>
                <a:gd name="T59" fmla="*/ 3 h 38"/>
                <a:gd name="T60" fmla="*/ 11 w 32"/>
                <a:gd name="T61" fmla="*/ 5 h 38"/>
                <a:gd name="T62" fmla="*/ 14 w 32"/>
                <a:gd name="T63" fmla="*/ 7 h 38"/>
                <a:gd name="T64" fmla="*/ 14 w 32"/>
                <a:gd name="T65" fmla="*/ 7 h 38"/>
                <a:gd name="T66" fmla="*/ 14 w 32"/>
                <a:gd name="T67" fmla="*/ 15 h 38"/>
                <a:gd name="T68" fmla="*/ 14 w 32"/>
                <a:gd name="T69" fmla="*/ 15 h 38"/>
                <a:gd name="T70" fmla="*/ 7 w 32"/>
                <a:gd name="T71" fmla="*/ 15 h 38"/>
                <a:gd name="T72" fmla="*/ 7 w 32"/>
                <a:gd name="T73" fmla="*/ 14 h 38"/>
                <a:gd name="T74" fmla="*/ 5 w 32"/>
                <a:gd name="T75" fmla="*/ 12 h 38"/>
                <a:gd name="T76" fmla="*/ 3 w 32"/>
                <a:gd name="T77" fmla="*/ 14 h 38"/>
                <a:gd name="T78" fmla="*/ 3 w 32"/>
                <a:gd name="T79" fmla="*/ 15 h 38"/>
                <a:gd name="T80" fmla="*/ 3 w 32"/>
                <a:gd name="T81" fmla="*/ 15 h 38"/>
                <a:gd name="T82" fmla="*/ 0 w 32"/>
                <a:gd name="T83" fmla="*/ 17 h 38"/>
                <a:gd name="T84" fmla="*/ 3 w 32"/>
                <a:gd name="T85" fmla="*/ 19 h 38"/>
                <a:gd name="T86" fmla="*/ 3 w 32"/>
                <a:gd name="T87" fmla="*/ 19 h 38"/>
                <a:gd name="T88" fmla="*/ 3 w 32"/>
                <a:gd name="T89" fmla="*/ 20 h 38"/>
                <a:gd name="T90" fmla="*/ 5 w 32"/>
                <a:gd name="T91" fmla="*/ 22 h 38"/>
                <a:gd name="T92" fmla="*/ 7 w 32"/>
                <a:gd name="T93" fmla="*/ 20 h 38"/>
                <a:gd name="T94" fmla="*/ 7 w 32"/>
                <a:gd name="T95" fmla="*/ 19 h 38"/>
                <a:gd name="T96" fmla="*/ 14 w 32"/>
                <a:gd name="T97" fmla="*/ 19 h 38"/>
                <a:gd name="T98" fmla="*/ 14 w 32"/>
                <a:gd name="T99" fmla="*/ 2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2" h="38">
                  <a:moveTo>
                    <a:pt x="14" y="21"/>
                  </a:moveTo>
                  <a:cubicBezTo>
                    <a:pt x="14" y="28"/>
                    <a:pt x="16" y="37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7"/>
                    <a:pt x="18" y="28"/>
                    <a:pt x="18" y="21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25" y="19"/>
                    <a:pt x="25" y="19"/>
                    <a:pt x="25" y="19"/>
                  </a:cubicBezTo>
                  <a:cubicBezTo>
                    <a:pt x="25" y="20"/>
                    <a:pt x="25" y="20"/>
                    <a:pt x="25" y="20"/>
                  </a:cubicBezTo>
                  <a:cubicBezTo>
                    <a:pt x="25" y="21"/>
                    <a:pt x="26" y="22"/>
                    <a:pt x="27" y="22"/>
                  </a:cubicBezTo>
                  <a:cubicBezTo>
                    <a:pt x="28" y="22"/>
                    <a:pt x="29" y="21"/>
                    <a:pt x="29" y="20"/>
                  </a:cubicBezTo>
                  <a:cubicBezTo>
                    <a:pt x="29" y="19"/>
                    <a:pt x="29" y="19"/>
                    <a:pt x="29" y="19"/>
                  </a:cubicBezTo>
                  <a:cubicBezTo>
                    <a:pt x="29" y="19"/>
                    <a:pt x="29" y="19"/>
                    <a:pt x="29" y="19"/>
                  </a:cubicBezTo>
                  <a:cubicBezTo>
                    <a:pt x="30" y="19"/>
                    <a:pt x="32" y="18"/>
                    <a:pt x="32" y="17"/>
                  </a:cubicBezTo>
                  <a:cubicBezTo>
                    <a:pt x="32" y="16"/>
                    <a:pt x="30" y="15"/>
                    <a:pt x="29" y="15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29" y="14"/>
                    <a:pt x="29" y="14"/>
                    <a:pt x="29" y="14"/>
                  </a:cubicBezTo>
                  <a:cubicBezTo>
                    <a:pt x="29" y="13"/>
                    <a:pt x="28" y="12"/>
                    <a:pt x="27" y="12"/>
                  </a:cubicBezTo>
                  <a:cubicBezTo>
                    <a:pt x="26" y="12"/>
                    <a:pt x="25" y="13"/>
                    <a:pt x="25" y="14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20" y="7"/>
                    <a:pt x="21" y="6"/>
                    <a:pt x="21" y="5"/>
                  </a:cubicBezTo>
                  <a:cubicBezTo>
                    <a:pt x="21" y="4"/>
                    <a:pt x="20" y="3"/>
                    <a:pt x="19" y="3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8" y="2"/>
                    <a:pt x="17" y="0"/>
                    <a:pt x="16" y="0"/>
                  </a:cubicBezTo>
                  <a:cubicBezTo>
                    <a:pt x="15" y="0"/>
                    <a:pt x="14" y="2"/>
                    <a:pt x="14" y="3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2" y="3"/>
                    <a:pt x="11" y="4"/>
                    <a:pt x="11" y="5"/>
                  </a:cubicBezTo>
                  <a:cubicBezTo>
                    <a:pt x="11" y="6"/>
                    <a:pt x="12" y="7"/>
                    <a:pt x="14" y="7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7" y="13"/>
                    <a:pt x="7" y="12"/>
                    <a:pt x="5" y="12"/>
                  </a:cubicBezTo>
                  <a:cubicBezTo>
                    <a:pt x="4" y="12"/>
                    <a:pt x="3" y="13"/>
                    <a:pt x="3" y="14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2" y="15"/>
                    <a:pt x="0" y="16"/>
                    <a:pt x="0" y="17"/>
                  </a:cubicBezTo>
                  <a:cubicBezTo>
                    <a:pt x="0" y="18"/>
                    <a:pt x="2" y="19"/>
                    <a:pt x="3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3" y="21"/>
                    <a:pt x="4" y="22"/>
                    <a:pt x="5" y="22"/>
                  </a:cubicBezTo>
                  <a:cubicBezTo>
                    <a:pt x="7" y="22"/>
                    <a:pt x="7" y="21"/>
                    <a:pt x="7" y="20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4" y="21"/>
                    <a:pt x="14" y="21"/>
                    <a:pt x="14" y="21"/>
                  </a:cubicBezTo>
                  <a:close/>
                </a:path>
              </a:pathLst>
            </a:custGeom>
            <a:solidFill>
              <a:srgbClr val="F212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" name="Freeform 10"/>
            <p:cNvSpPr>
              <a:spLocks noEditPoints="1"/>
            </p:cNvSpPr>
            <p:nvPr/>
          </p:nvSpPr>
          <p:spPr bwMode="auto">
            <a:xfrm>
              <a:off x="6565" y="510"/>
              <a:ext cx="35" cy="34"/>
            </a:xfrm>
            <a:custGeom>
              <a:avLst/>
              <a:gdLst>
                <a:gd name="T0" fmla="*/ 22 w 35"/>
                <a:gd name="T1" fmla="*/ 0 h 34"/>
                <a:gd name="T2" fmla="*/ 16 w 35"/>
                <a:gd name="T3" fmla="*/ 0 h 34"/>
                <a:gd name="T4" fmla="*/ 0 w 35"/>
                <a:gd name="T5" fmla="*/ 34 h 34"/>
                <a:gd name="T6" fmla="*/ 6 w 35"/>
                <a:gd name="T7" fmla="*/ 34 h 34"/>
                <a:gd name="T8" fmla="*/ 8 w 35"/>
                <a:gd name="T9" fmla="*/ 26 h 34"/>
                <a:gd name="T10" fmla="*/ 27 w 35"/>
                <a:gd name="T11" fmla="*/ 26 h 34"/>
                <a:gd name="T12" fmla="*/ 30 w 35"/>
                <a:gd name="T13" fmla="*/ 34 h 34"/>
                <a:gd name="T14" fmla="*/ 35 w 35"/>
                <a:gd name="T15" fmla="*/ 34 h 34"/>
                <a:gd name="T16" fmla="*/ 22 w 35"/>
                <a:gd name="T17" fmla="*/ 0 h 34"/>
                <a:gd name="T18" fmla="*/ 22 w 35"/>
                <a:gd name="T19" fmla="*/ 0 h 34"/>
                <a:gd name="T20" fmla="*/ 22 w 35"/>
                <a:gd name="T21" fmla="*/ 0 h 34"/>
                <a:gd name="T22" fmla="*/ 24 w 35"/>
                <a:gd name="T23" fmla="*/ 21 h 34"/>
                <a:gd name="T24" fmla="*/ 11 w 35"/>
                <a:gd name="T25" fmla="*/ 21 h 34"/>
                <a:gd name="T26" fmla="*/ 19 w 35"/>
                <a:gd name="T27" fmla="*/ 5 h 34"/>
                <a:gd name="T28" fmla="*/ 24 w 35"/>
                <a:gd name="T29" fmla="*/ 21 h 34"/>
                <a:gd name="T30" fmla="*/ 24 w 35"/>
                <a:gd name="T31" fmla="*/ 2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5" h="34">
                  <a:moveTo>
                    <a:pt x="22" y="0"/>
                  </a:moveTo>
                  <a:lnTo>
                    <a:pt x="16" y="0"/>
                  </a:lnTo>
                  <a:lnTo>
                    <a:pt x="0" y="34"/>
                  </a:lnTo>
                  <a:lnTo>
                    <a:pt x="6" y="34"/>
                  </a:lnTo>
                  <a:lnTo>
                    <a:pt x="8" y="26"/>
                  </a:lnTo>
                  <a:lnTo>
                    <a:pt x="27" y="26"/>
                  </a:lnTo>
                  <a:lnTo>
                    <a:pt x="30" y="34"/>
                  </a:lnTo>
                  <a:lnTo>
                    <a:pt x="35" y="34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0"/>
                  </a:lnTo>
                  <a:close/>
                  <a:moveTo>
                    <a:pt x="24" y="21"/>
                  </a:moveTo>
                  <a:lnTo>
                    <a:pt x="11" y="21"/>
                  </a:lnTo>
                  <a:lnTo>
                    <a:pt x="19" y="5"/>
                  </a:lnTo>
                  <a:lnTo>
                    <a:pt x="24" y="21"/>
                  </a:lnTo>
                  <a:lnTo>
                    <a:pt x="24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" name="Freeform 11"/>
            <p:cNvSpPr>
              <a:spLocks/>
            </p:cNvSpPr>
            <p:nvPr/>
          </p:nvSpPr>
          <p:spPr bwMode="auto">
            <a:xfrm>
              <a:off x="6603" y="510"/>
              <a:ext cx="26" cy="34"/>
            </a:xfrm>
            <a:custGeom>
              <a:avLst/>
              <a:gdLst>
                <a:gd name="T0" fmla="*/ 8 w 10"/>
                <a:gd name="T1" fmla="*/ 8 h 13"/>
                <a:gd name="T2" fmla="*/ 5 w 10"/>
                <a:gd name="T3" fmla="*/ 11 h 13"/>
                <a:gd name="T4" fmla="*/ 2 w 10"/>
                <a:gd name="T5" fmla="*/ 8 h 13"/>
                <a:gd name="T6" fmla="*/ 2 w 10"/>
                <a:gd name="T7" fmla="*/ 0 h 13"/>
                <a:gd name="T8" fmla="*/ 0 w 10"/>
                <a:gd name="T9" fmla="*/ 0 h 13"/>
                <a:gd name="T10" fmla="*/ 0 w 10"/>
                <a:gd name="T11" fmla="*/ 8 h 13"/>
                <a:gd name="T12" fmla="*/ 5 w 10"/>
                <a:gd name="T13" fmla="*/ 13 h 13"/>
                <a:gd name="T14" fmla="*/ 10 w 10"/>
                <a:gd name="T15" fmla="*/ 8 h 13"/>
                <a:gd name="T16" fmla="*/ 10 w 10"/>
                <a:gd name="T17" fmla="*/ 0 h 13"/>
                <a:gd name="T18" fmla="*/ 8 w 10"/>
                <a:gd name="T19" fmla="*/ 0 h 13"/>
                <a:gd name="T20" fmla="*/ 8 w 10"/>
                <a:gd name="T21" fmla="*/ 8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" h="13">
                  <a:moveTo>
                    <a:pt x="8" y="8"/>
                  </a:moveTo>
                  <a:cubicBezTo>
                    <a:pt x="8" y="10"/>
                    <a:pt x="7" y="11"/>
                    <a:pt x="5" y="11"/>
                  </a:cubicBezTo>
                  <a:cubicBezTo>
                    <a:pt x="4" y="11"/>
                    <a:pt x="2" y="10"/>
                    <a:pt x="2" y="8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11"/>
                    <a:pt x="3" y="13"/>
                    <a:pt x="5" y="13"/>
                  </a:cubicBezTo>
                  <a:cubicBezTo>
                    <a:pt x="8" y="13"/>
                    <a:pt x="10" y="11"/>
                    <a:pt x="10" y="8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8"/>
                    <a:pt x="8" y="8"/>
                    <a:pt x="8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" name="Freeform 12"/>
            <p:cNvSpPr>
              <a:spLocks/>
            </p:cNvSpPr>
            <p:nvPr/>
          </p:nvSpPr>
          <p:spPr bwMode="auto">
            <a:xfrm>
              <a:off x="6637" y="510"/>
              <a:ext cx="27" cy="34"/>
            </a:xfrm>
            <a:custGeom>
              <a:avLst/>
              <a:gdLst>
                <a:gd name="T0" fmla="*/ 5 w 10"/>
                <a:gd name="T1" fmla="*/ 5 h 13"/>
                <a:gd name="T2" fmla="*/ 2 w 10"/>
                <a:gd name="T3" fmla="*/ 3 h 13"/>
                <a:gd name="T4" fmla="*/ 5 w 10"/>
                <a:gd name="T5" fmla="*/ 2 h 13"/>
                <a:gd name="T6" fmla="*/ 8 w 10"/>
                <a:gd name="T7" fmla="*/ 3 h 13"/>
                <a:gd name="T8" fmla="*/ 8 w 10"/>
                <a:gd name="T9" fmla="*/ 3 h 13"/>
                <a:gd name="T10" fmla="*/ 10 w 10"/>
                <a:gd name="T11" fmla="*/ 2 h 13"/>
                <a:gd name="T12" fmla="*/ 10 w 10"/>
                <a:gd name="T13" fmla="*/ 2 h 13"/>
                <a:gd name="T14" fmla="*/ 5 w 10"/>
                <a:gd name="T15" fmla="*/ 0 h 13"/>
                <a:gd name="T16" fmla="*/ 1 w 10"/>
                <a:gd name="T17" fmla="*/ 1 h 13"/>
                <a:gd name="T18" fmla="*/ 0 w 10"/>
                <a:gd name="T19" fmla="*/ 3 h 13"/>
                <a:gd name="T20" fmla="*/ 5 w 10"/>
                <a:gd name="T21" fmla="*/ 7 h 13"/>
                <a:gd name="T22" fmla="*/ 8 w 10"/>
                <a:gd name="T23" fmla="*/ 9 h 13"/>
                <a:gd name="T24" fmla="*/ 5 w 10"/>
                <a:gd name="T25" fmla="*/ 11 h 13"/>
                <a:gd name="T26" fmla="*/ 1 w 10"/>
                <a:gd name="T27" fmla="*/ 9 h 13"/>
                <a:gd name="T28" fmla="*/ 1 w 10"/>
                <a:gd name="T29" fmla="*/ 9 h 13"/>
                <a:gd name="T30" fmla="*/ 0 w 10"/>
                <a:gd name="T31" fmla="*/ 10 h 13"/>
                <a:gd name="T32" fmla="*/ 0 w 10"/>
                <a:gd name="T33" fmla="*/ 10 h 13"/>
                <a:gd name="T34" fmla="*/ 5 w 10"/>
                <a:gd name="T35" fmla="*/ 13 h 13"/>
                <a:gd name="T36" fmla="*/ 10 w 10"/>
                <a:gd name="T37" fmla="*/ 9 h 13"/>
                <a:gd name="T38" fmla="*/ 5 w 10"/>
                <a:gd name="T39" fmla="*/ 5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" h="13">
                  <a:moveTo>
                    <a:pt x="5" y="5"/>
                  </a:moveTo>
                  <a:cubicBezTo>
                    <a:pt x="3" y="5"/>
                    <a:pt x="2" y="5"/>
                    <a:pt x="2" y="3"/>
                  </a:cubicBezTo>
                  <a:cubicBezTo>
                    <a:pt x="2" y="2"/>
                    <a:pt x="4" y="2"/>
                    <a:pt x="5" y="2"/>
                  </a:cubicBezTo>
                  <a:cubicBezTo>
                    <a:pt x="6" y="2"/>
                    <a:pt x="8" y="2"/>
                    <a:pt x="8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9" y="1"/>
                    <a:pt x="7" y="0"/>
                    <a:pt x="5" y="0"/>
                  </a:cubicBezTo>
                  <a:cubicBezTo>
                    <a:pt x="4" y="0"/>
                    <a:pt x="2" y="0"/>
                    <a:pt x="1" y="1"/>
                  </a:cubicBezTo>
                  <a:cubicBezTo>
                    <a:pt x="0" y="2"/>
                    <a:pt x="0" y="3"/>
                    <a:pt x="0" y="3"/>
                  </a:cubicBezTo>
                  <a:cubicBezTo>
                    <a:pt x="0" y="6"/>
                    <a:pt x="3" y="7"/>
                    <a:pt x="5" y="7"/>
                  </a:cubicBezTo>
                  <a:cubicBezTo>
                    <a:pt x="7" y="7"/>
                    <a:pt x="8" y="8"/>
                    <a:pt x="8" y="9"/>
                  </a:cubicBezTo>
                  <a:cubicBezTo>
                    <a:pt x="8" y="11"/>
                    <a:pt x="6" y="11"/>
                    <a:pt x="5" y="11"/>
                  </a:cubicBezTo>
                  <a:cubicBezTo>
                    <a:pt x="4" y="11"/>
                    <a:pt x="2" y="11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1" y="12"/>
                    <a:pt x="3" y="13"/>
                    <a:pt x="5" y="13"/>
                  </a:cubicBezTo>
                  <a:cubicBezTo>
                    <a:pt x="8" y="13"/>
                    <a:pt x="10" y="12"/>
                    <a:pt x="10" y="9"/>
                  </a:cubicBezTo>
                  <a:cubicBezTo>
                    <a:pt x="10" y="6"/>
                    <a:pt x="8" y="6"/>
                    <a:pt x="5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2" name="Freeform 13"/>
            <p:cNvSpPr>
              <a:spLocks/>
            </p:cNvSpPr>
            <p:nvPr/>
          </p:nvSpPr>
          <p:spPr bwMode="auto">
            <a:xfrm>
              <a:off x="6667" y="510"/>
              <a:ext cx="26" cy="34"/>
            </a:xfrm>
            <a:custGeom>
              <a:avLst/>
              <a:gdLst>
                <a:gd name="T0" fmla="*/ 0 w 26"/>
                <a:gd name="T1" fmla="*/ 5 h 34"/>
                <a:gd name="T2" fmla="*/ 10 w 26"/>
                <a:gd name="T3" fmla="*/ 5 h 34"/>
                <a:gd name="T4" fmla="*/ 10 w 26"/>
                <a:gd name="T5" fmla="*/ 34 h 34"/>
                <a:gd name="T6" fmla="*/ 16 w 26"/>
                <a:gd name="T7" fmla="*/ 34 h 34"/>
                <a:gd name="T8" fmla="*/ 16 w 26"/>
                <a:gd name="T9" fmla="*/ 5 h 34"/>
                <a:gd name="T10" fmla="*/ 26 w 26"/>
                <a:gd name="T11" fmla="*/ 5 h 34"/>
                <a:gd name="T12" fmla="*/ 26 w 26"/>
                <a:gd name="T13" fmla="*/ 0 h 34"/>
                <a:gd name="T14" fmla="*/ 0 w 26"/>
                <a:gd name="T15" fmla="*/ 0 h 34"/>
                <a:gd name="T16" fmla="*/ 0 w 26"/>
                <a:gd name="T17" fmla="*/ 5 h 34"/>
                <a:gd name="T18" fmla="*/ 0 w 26"/>
                <a:gd name="T19" fmla="*/ 5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34">
                  <a:moveTo>
                    <a:pt x="0" y="5"/>
                  </a:moveTo>
                  <a:lnTo>
                    <a:pt x="10" y="5"/>
                  </a:lnTo>
                  <a:lnTo>
                    <a:pt x="10" y="34"/>
                  </a:lnTo>
                  <a:lnTo>
                    <a:pt x="16" y="34"/>
                  </a:lnTo>
                  <a:lnTo>
                    <a:pt x="16" y="5"/>
                  </a:lnTo>
                  <a:lnTo>
                    <a:pt x="26" y="5"/>
                  </a:lnTo>
                  <a:lnTo>
                    <a:pt x="26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3" name="Freeform 14"/>
            <p:cNvSpPr>
              <a:spLocks noEditPoints="1"/>
            </p:cNvSpPr>
            <p:nvPr/>
          </p:nvSpPr>
          <p:spPr bwMode="auto">
            <a:xfrm>
              <a:off x="6699" y="510"/>
              <a:ext cx="29" cy="34"/>
            </a:xfrm>
            <a:custGeom>
              <a:avLst/>
              <a:gdLst>
                <a:gd name="T0" fmla="*/ 10 w 11"/>
                <a:gd name="T1" fmla="*/ 4 h 13"/>
                <a:gd name="T2" fmla="*/ 6 w 11"/>
                <a:gd name="T3" fmla="*/ 0 h 13"/>
                <a:gd name="T4" fmla="*/ 0 w 11"/>
                <a:gd name="T5" fmla="*/ 0 h 13"/>
                <a:gd name="T6" fmla="*/ 0 w 11"/>
                <a:gd name="T7" fmla="*/ 13 h 13"/>
                <a:gd name="T8" fmla="*/ 2 w 11"/>
                <a:gd name="T9" fmla="*/ 13 h 13"/>
                <a:gd name="T10" fmla="*/ 2 w 11"/>
                <a:gd name="T11" fmla="*/ 8 h 13"/>
                <a:gd name="T12" fmla="*/ 5 w 11"/>
                <a:gd name="T13" fmla="*/ 8 h 13"/>
                <a:gd name="T14" fmla="*/ 9 w 11"/>
                <a:gd name="T15" fmla="*/ 13 h 13"/>
                <a:gd name="T16" fmla="*/ 11 w 11"/>
                <a:gd name="T17" fmla="*/ 13 h 13"/>
                <a:gd name="T18" fmla="*/ 7 w 11"/>
                <a:gd name="T19" fmla="*/ 8 h 13"/>
                <a:gd name="T20" fmla="*/ 10 w 11"/>
                <a:gd name="T21" fmla="*/ 4 h 13"/>
                <a:gd name="T22" fmla="*/ 2 w 11"/>
                <a:gd name="T23" fmla="*/ 2 h 13"/>
                <a:gd name="T24" fmla="*/ 6 w 11"/>
                <a:gd name="T25" fmla="*/ 2 h 13"/>
                <a:gd name="T26" fmla="*/ 8 w 11"/>
                <a:gd name="T27" fmla="*/ 4 h 13"/>
                <a:gd name="T28" fmla="*/ 6 w 11"/>
                <a:gd name="T29" fmla="*/ 6 h 13"/>
                <a:gd name="T30" fmla="*/ 2 w 11"/>
                <a:gd name="T31" fmla="*/ 6 h 13"/>
                <a:gd name="T32" fmla="*/ 2 w 11"/>
                <a:gd name="T33" fmla="*/ 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" h="13">
                  <a:moveTo>
                    <a:pt x="10" y="4"/>
                  </a:moveTo>
                  <a:cubicBezTo>
                    <a:pt x="10" y="2"/>
                    <a:pt x="9" y="0"/>
                    <a:pt x="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9" y="8"/>
                    <a:pt x="10" y="6"/>
                    <a:pt x="10" y="4"/>
                  </a:cubicBezTo>
                  <a:close/>
                  <a:moveTo>
                    <a:pt x="2" y="2"/>
                  </a:moveTo>
                  <a:cubicBezTo>
                    <a:pt x="6" y="2"/>
                    <a:pt x="6" y="2"/>
                    <a:pt x="6" y="2"/>
                  </a:cubicBezTo>
                  <a:cubicBezTo>
                    <a:pt x="8" y="2"/>
                    <a:pt x="8" y="3"/>
                    <a:pt x="8" y="4"/>
                  </a:cubicBezTo>
                  <a:cubicBezTo>
                    <a:pt x="8" y="5"/>
                    <a:pt x="8" y="6"/>
                    <a:pt x="6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2"/>
                    <a:pt x="2" y="2"/>
                    <a:pt x="2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" name="Freeform 15"/>
            <p:cNvSpPr>
              <a:spLocks noEditPoints="1"/>
            </p:cNvSpPr>
            <p:nvPr/>
          </p:nvSpPr>
          <p:spPr bwMode="auto">
            <a:xfrm>
              <a:off x="6731" y="510"/>
              <a:ext cx="34" cy="34"/>
            </a:xfrm>
            <a:custGeom>
              <a:avLst/>
              <a:gdLst>
                <a:gd name="T0" fmla="*/ 21 w 34"/>
                <a:gd name="T1" fmla="*/ 0 h 34"/>
                <a:gd name="T2" fmla="*/ 16 w 34"/>
                <a:gd name="T3" fmla="*/ 0 h 34"/>
                <a:gd name="T4" fmla="*/ 0 w 34"/>
                <a:gd name="T5" fmla="*/ 34 h 34"/>
                <a:gd name="T6" fmla="*/ 5 w 34"/>
                <a:gd name="T7" fmla="*/ 34 h 34"/>
                <a:gd name="T8" fmla="*/ 8 w 34"/>
                <a:gd name="T9" fmla="*/ 26 h 34"/>
                <a:gd name="T10" fmla="*/ 26 w 34"/>
                <a:gd name="T11" fmla="*/ 26 h 34"/>
                <a:gd name="T12" fmla="*/ 29 w 34"/>
                <a:gd name="T13" fmla="*/ 34 h 34"/>
                <a:gd name="T14" fmla="*/ 34 w 34"/>
                <a:gd name="T15" fmla="*/ 34 h 34"/>
                <a:gd name="T16" fmla="*/ 21 w 34"/>
                <a:gd name="T17" fmla="*/ 0 h 34"/>
                <a:gd name="T18" fmla="*/ 21 w 34"/>
                <a:gd name="T19" fmla="*/ 0 h 34"/>
                <a:gd name="T20" fmla="*/ 21 w 34"/>
                <a:gd name="T21" fmla="*/ 0 h 34"/>
                <a:gd name="T22" fmla="*/ 24 w 34"/>
                <a:gd name="T23" fmla="*/ 21 h 34"/>
                <a:gd name="T24" fmla="*/ 10 w 34"/>
                <a:gd name="T25" fmla="*/ 21 h 34"/>
                <a:gd name="T26" fmla="*/ 18 w 34"/>
                <a:gd name="T27" fmla="*/ 5 h 34"/>
                <a:gd name="T28" fmla="*/ 24 w 34"/>
                <a:gd name="T29" fmla="*/ 21 h 34"/>
                <a:gd name="T30" fmla="*/ 24 w 34"/>
                <a:gd name="T31" fmla="*/ 2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4" h="34">
                  <a:moveTo>
                    <a:pt x="21" y="0"/>
                  </a:moveTo>
                  <a:lnTo>
                    <a:pt x="16" y="0"/>
                  </a:lnTo>
                  <a:lnTo>
                    <a:pt x="0" y="34"/>
                  </a:lnTo>
                  <a:lnTo>
                    <a:pt x="5" y="34"/>
                  </a:lnTo>
                  <a:lnTo>
                    <a:pt x="8" y="26"/>
                  </a:lnTo>
                  <a:lnTo>
                    <a:pt x="26" y="26"/>
                  </a:lnTo>
                  <a:lnTo>
                    <a:pt x="29" y="34"/>
                  </a:lnTo>
                  <a:lnTo>
                    <a:pt x="34" y="34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1" y="0"/>
                  </a:lnTo>
                  <a:close/>
                  <a:moveTo>
                    <a:pt x="24" y="21"/>
                  </a:moveTo>
                  <a:lnTo>
                    <a:pt x="10" y="21"/>
                  </a:lnTo>
                  <a:lnTo>
                    <a:pt x="18" y="5"/>
                  </a:lnTo>
                  <a:lnTo>
                    <a:pt x="24" y="21"/>
                  </a:lnTo>
                  <a:lnTo>
                    <a:pt x="24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5" name="Freeform 16"/>
            <p:cNvSpPr>
              <a:spLocks/>
            </p:cNvSpPr>
            <p:nvPr/>
          </p:nvSpPr>
          <p:spPr bwMode="auto">
            <a:xfrm>
              <a:off x="6771" y="510"/>
              <a:ext cx="24" cy="34"/>
            </a:xfrm>
            <a:custGeom>
              <a:avLst/>
              <a:gdLst>
                <a:gd name="T0" fmla="*/ 5 w 24"/>
                <a:gd name="T1" fmla="*/ 0 h 34"/>
                <a:gd name="T2" fmla="*/ 0 w 24"/>
                <a:gd name="T3" fmla="*/ 0 h 34"/>
                <a:gd name="T4" fmla="*/ 0 w 24"/>
                <a:gd name="T5" fmla="*/ 34 h 34"/>
                <a:gd name="T6" fmla="*/ 24 w 24"/>
                <a:gd name="T7" fmla="*/ 34 h 34"/>
                <a:gd name="T8" fmla="*/ 24 w 24"/>
                <a:gd name="T9" fmla="*/ 29 h 34"/>
                <a:gd name="T10" fmla="*/ 5 w 24"/>
                <a:gd name="T11" fmla="*/ 29 h 34"/>
                <a:gd name="T12" fmla="*/ 5 w 24"/>
                <a:gd name="T13" fmla="*/ 0 h 34"/>
                <a:gd name="T14" fmla="*/ 5 w 24"/>
                <a:gd name="T1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34">
                  <a:moveTo>
                    <a:pt x="5" y="0"/>
                  </a:moveTo>
                  <a:lnTo>
                    <a:pt x="0" y="0"/>
                  </a:lnTo>
                  <a:lnTo>
                    <a:pt x="0" y="34"/>
                  </a:lnTo>
                  <a:lnTo>
                    <a:pt x="24" y="34"/>
                  </a:lnTo>
                  <a:lnTo>
                    <a:pt x="24" y="29"/>
                  </a:lnTo>
                  <a:lnTo>
                    <a:pt x="5" y="29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" name="Freeform 17"/>
            <p:cNvSpPr>
              <a:spLocks/>
            </p:cNvSpPr>
            <p:nvPr/>
          </p:nvSpPr>
          <p:spPr bwMode="auto">
            <a:xfrm>
              <a:off x="6797" y="510"/>
              <a:ext cx="6" cy="34"/>
            </a:xfrm>
            <a:custGeom>
              <a:avLst/>
              <a:gdLst>
                <a:gd name="T0" fmla="*/ 0 w 6"/>
                <a:gd name="T1" fmla="*/ 34 h 34"/>
                <a:gd name="T2" fmla="*/ 6 w 6"/>
                <a:gd name="T3" fmla="*/ 34 h 34"/>
                <a:gd name="T4" fmla="*/ 6 w 6"/>
                <a:gd name="T5" fmla="*/ 0 h 34"/>
                <a:gd name="T6" fmla="*/ 0 w 6"/>
                <a:gd name="T7" fmla="*/ 0 h 34"/>
                <a:gd name="T8" fmla="*/ 0 w 6"/>
                <a:gd name="T9" fmla="*/ 34 h 34"/>
                <a:gd name="T10" fmla="*/ 0 w 6"/>
                <a:gd name="T11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34">
                  <a:moveTo>
                    <a:pt x="0" y="34"/>
                  </a:moveTo>
                  <a:lnTo>
                    <a:pt x="6" y="34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34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7" name="Freeform 18"/>
            <p:cNvSpPr>
              <a:spLocks noEditPoints="1"/>
            </p:cNvSpPr>
            <p:nvPr/>
          </p:nvSpPr>
          <p:spPr bwMode="auto">
            <a:xfrm>
              <a:off x="6808" y="510"/>
              <a:ext cx="37" cy="34"/>
            </a:xfrm>
            <a:custGeom>
              <a:avLst/>
              <a:gdLst>
                <a:gd name="T0" fmla="*/ 21 w 37"/>
                <a:gd name="T1" fmla="*/ 0 h 34"/>
                <a:gd name="T2" fmla="*/ 16 w 37"/>
                <a:gd name="T3" fmla="*/ 0 h 34"/>
                <a:gd name="T4" fmla="*/ 0 w 37"/>
                <a:gd name="T5" fmla="*/ 34 h 34"/>
                <a:gd name="T6" fmla="*/ 8 w 37"/>
                <a:gd name="T7" fmla="*/ 34 h 34"/>
                <a:gd name="T8" fmla="*/ 11 w 37"/>
                <a:gd name="T9" fmla="*/ 26 h 34"/>
                <a:gd name="T10" fmla="*/ 27 w 37"/>
                <a:gd name="T11" fmla="*/ 26 h 34"/>
                <a:gd name="T12" fmla="*/ 29 w 37"/>
                <a:gd name="T13" fmla="*/ 34 h 34"/>
                <a:gd name="T14" fmla="*/ 37 w 37"/>
                <a:gd name="T15" fmla="*/ 34 h 34"/>
                <a:gd name="T16" fmla="*/ 21 w 37"/>
                <a:gd name="T17" fmla="*/ 0 h 34"/>
                <a:gd name="T18" fmla="*/ 21 w 37"/>
                <a:gd name="T19" fmla="*/ 0 h 34"/>
                <a:gd name="T20" fmla="*/ 21 w 37"/>
                <a:gd name="T21" fmla="*/ 0 h 34"/>
                <a:gd name="T22" fmla="*/ 27 w 37"/>
                <a:gd name="T23" fmla="*/ 21 h 34"/>
                <a:gd name="T24" fmla="*/ 13 w 37"/>
                <a:gd name="T25" fmla="*/ 21 h 34"/>
                <a:gd name="T26" fmla="*/ 19 w 37"/>
                <a:gd name="T27" fmla="*/ 5 h 34"/>
                <a:gd name="T28" fmla="*/ 27 w 37"/>
                <a:gd name="T29" fmla="*/ 21 h 34"/>
                <a:gd name="T30" fmla="*/ 27 w 37"/>
                <a:gd name="T31" fmla="*/ 2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7" h="34">
                  <a:moveTo>
                    <a:pt x="21" y="0"/>
                  </a:moveTo>
                  <a:lnTo>
                    <a:pt x="16" y="0"/>
                  </a:lnTo>
                  <a:lnTo>
                    <a:pt x="0" y="34"/>
                  </a:lnTo>
                  <a:lnTo>
                    <a:pt x="8" y="34"/>
                  </a:lnTo>
                  <a:lnTo>
                    <a:pt x="11" y="26"/>
                  </a:lnTo>
                  <a:lnTo>
                    <a:pt x="27" y="26"/>
                  </a:lnTo>
                  <a:lnTo>
                    <a:pt x="29" y="34"/>
                  </a:lnTo>
                  <a:lnTo>
                    <a:pt x="37" y="34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1" y="0"/>
                  </a:lnTo>
                  <a:close/>
                  <a:moveTo>
                    <a:pt x="27" y="21"/>
                  </a:moveTo>
                  <a:lnTo>
                    <a:pt x="13" y="21"/>
                  </a:lnTo>
                  <a:lnTo>
                    <a:pt x="19" y="5"/>
                  </a:lnTo>
                  <a:lnTo>
                    <a:pt x="27" y="21"/>
                  </a:lnTo>
                  <a:lnTo>
                    <a:pt x="27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8" name="Freeform 19"/>
            <p:cNvSpPr>
              <a:spLocks/>
            </p:cNvSpPr>
            <p:nvPr/>
          </p:nvSpPr>
          <p:spPr bwMode="auto">
            <a:xfrm>
              <a:off x="6851" y="510"/>
              <a:ext cx="26" cy="34"/>
            </a:xfrm>
            <a:custGeom>
              <a:avLst/>
              <a:gdLst>
                <a:gd name="T0" fmla="*/ 21 w 26"/>
                <a:gd name="T1" fmla="*/ 24 h 34"/>
                <a:gd name="T2" fmla="*/ 2 w 26"/>
                <a:gd name="T3" fmla="*/ 0 h 34"/>
                <a:gd name="T4" fmla="*/ 0 w 26"/>
                <a:gd name="T5" fmla="*/ 0 h 34"/>
                <a:gd name="T6" fmla="*/ 0 w 26"/>
                <a:gd name="T7" fmla="*/ 34 h 34"/>
                <a:gd name="T8" fmla="*/ 5 w 26"/>
                <a:gd name="T9" fmla="*/ 34 h 34"/>
                <a:gd name="T10" fmla="*/ 5 w 26"/>
                <a:gd name="T11" fmla="*/ 10 h 34"/>
                <a:gd name="T12" fmla="*/ 24 w 26"/>
                <a:gd name="T13" fmla="*/ 34 h 34"/>
                <a:gd name="T14" fmla="*/ 26 w 26"/>
                <a:gd name="T15" fmla="*/ 34 h 34"/>
                <a:gd name="T16" fmla="*/ 26 w 26"/>
                <a:gd name="T17" fmla="*/ 0 h 34"/>
                <a:gd name="T18" fmla="*/ 21 w 26"/>
                <a:gd name="T19" fmla="*/ 0 h 34"/>
                <a:gd name="T20" fmla="*/ 21 w 26"/>
                <a:gd name="T21" fmla="*/ 24 h 34"/>
                <a:gd name="T22" fmla="*/ 21 w 26"/>
                <a:gd name="T23" fmla="*/ 2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6" h="34">
                  <a:moveTo>
                    <a:pt x="21" y="24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34"/>
                  </a:lnTo>
                  <a:lnTo>
                    <a:pt x="5" y="34"/>
                  </a:lnTo>
                  <a:lnTo>
                    <a:pt x="5" y="10"/>
                  </a:lnTo>
                  <a:lnTo>
                    <a:pt x="24" y="34"/>
                  </a:lnTo>
                  <a:lnTo>
                    <a:pt x="26" y="34"/>
                  </a:lnTo>
                  <a:lnTo>
                    <a:pt x="26" y="0"/>
                  </a:lnTo>
                  <a:lnTo>
                    <a:pt x="21" y="0"/>
                  </a:lnTo>
                  <a:lnTo>
                    <a:pt x="21" y="24"/>
                  </a:lnTo>
                  <a:lnTo>
                    <a:pt x="21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9" name="Freeform 20"/>
            <p:cNvSpPr>
              <a:spLocks/>
            </p:cNvSpPr>
            <p:nvPr/>
          </p:nvSpPr>
          <p:spPr bwMode="auto">
            <a:xfrm>
              <a:off x="6901" y="510"/>
              <a:ext cx="32" cy="34"/>
            </a:xfrm>
            <a:custGeom>
              <a:avLst/>
              <a:gdLst>
                <a:gd name="T0" fmla="*/ 10 w 12"/>
                <a:gd name="T1" fmla="*/ 10 h 13"/>
                <a:gd name="T2" fmla="*/ 7 w 12"/>
                <a:gd name="T3" fmla="*/ 11 h 13"/>
                <a:gd name="T4" fmla="*/ 2 w 12"/>
                <a:gd name="T5" fmla="*/ 6 h 13"/>
                <a:gd name="T6" fmla="*/ 7 w 12"/>
                <a:gd name="T7" fmla="*/ 2 h 13"/>
                <a:gd name="T8" fmla="*/ 10 w 12"/>
                <a:gd name="T9" fmla="*/ 3 h 13"/>
                <a:gd name="T10" fmla="*/ 10 w 12"/>
                <a:gd name="T11" fmla="*/ 3 h 13"/>
                <a:gd name="T12" fmla="*/ 11 w 12"/>
                <a:gd name="T13" fmla="*/ 2 h 13"/>
                <a:gd name="T14" fmla="*/ 11 w 12"/>
                <a:gd name="T15" fmla="*/ 2 h 13"/>
                <a:gd name="T16" fmla="*/ 7 w 12"/>
                <a:gd name="T17" fmla="*/ 0 h 13"/>
                <a:gd name="T18" fmla="*/ 2 w 12"/>
                <a:gd name="T19" fmla="*/ 2 h 13"/>
                <a:gd name="T20" fmla="*/ 0 w 12"/>
                <a:gd name="T21" fmla="*/ 6 h 13"/>
                <a:gd name="T22" fmla="*/ 7 w 12"/>
                <a:gd name="T23" fmla="*/ 13 h 13"/>
                <a:gd name="T24" fmla="*/ 11 w 12"/>
                <a:gd name="T25" fmla="*/ 11 h 13"/>
                <a:gd name="T26" fmla="*/ 12 w 12"/>
                <a:gd name="T27" fmla="*/ 11 h 13"/>
                <a:gd name="T28" fmla="*/ 10 w 12"/>
                <a:gd name="T29" fmla="*/ 9 h 13"/>
                <a:gd name="T30" fmla="*/ 10 w 12"/>
                <a:gd name="T31" fmla="*/ 1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" h="13">
                  <a:moveTo>
                    <a:pt x="10" y="10"/>
                  </a:moveTo>
                  <a:cubicBezTo>
                    <a:pt x="9" y="10"/>
                    <a:pt x="8" y="11"/>
                    <a:pt x="7" y="11"/>
                  </a:cubicBezTo>
                  <a:cubicBezTo>
                    <a:pt x="3" y="11"/>
                    <a:pt x="2" y="9"/>
                    <a:pt x="2" y="6"/>
                  </a:cubicBezTo>
                  <a:cubicBezTo>
                    <a:pt x="2" y="4"/>
                    <a:pt x="4" y="2"/>
                    <a:pt x="7" y="2"/>
                  </a:cubicBezTo>
                  <a:cubicBezTo>
                    <a:pt x="8" y="2"/>
                    <a:pt x="9" y="2"/>
                    <a:pt x="10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0" y="1"/>
                    <a:pt x="8" y="0"/>
                    <a:pt x="7" y="0"/>
                  </a:cubicBezTo>
                  <a:cubicBezTo>
                    <a:pt x="5" y="0"/>
                    <a:pt x="3" y="0"/>
                    <a:pt x="2" y="2"/>
                  </a:cubicBezTo>
                  <a:cubicBezTo>
                    <a:pt x="1" y="3"/>
                    <a:pt x="0" y="5"/>
                    <a:pt x="0" y="6"/>
                  </a:cubicBezTo>
                  <a:cubicBezTo>
                    <a:pt x="0" y="10"/>
                    <a:pt x="2" y="13"/>
                    <a:pt x="7" y="13"/>
                  </a:cubicBezTo>
                  <a:cubicBezTo>
                    <a:pt x="8" y="13"/>
                    <a:pt x="10" y="12"/>
                    <a:pt x="11" y="1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" y="10"/>
                    <a:pt x="10" y="10"/>
                    <a:pt x="10" y="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0" name="Freeform 21"/>
            <p:cNvSpPr>
              <a:spLocks noEditPoints="1"/>
            </p:cNvSpPr>
            <p:nvPr/>
          </p:nvSpPr>
          <p:spPr bwMode="auto">
            <a:xfrm>
              <a:off x="6933" y="510"/>
              <a:ext cx="38" cy="34"/>
            </a:xfrm>
            <a:custGeom>
              <a:avLst/>
              <a:gdLst>
                <a:gd name="T0" fmla="*/ 22 w 38"/>
                <a:gd name="T1" fmla="*/ 0 h 34"/>
                <a:gd name="T2" fmla="*/ 16 w 38"/>
                <a:gd name="T3" fmla="*/ 0 h 34"/>
                <a:gd name="T4" fmla="*/ 0 w 38"/>
                <a:gd name="T5" fmla="*/ 34 h 34"/>
                <a:gd name="T6" fmla="*/ 6 w 38"/>
                <a:gd name="T7" fmla="*/ 34 h 34"/>
                <a:gd name="T8" fmla="*/ 11 w 38"/>
                <a:gd name="T9" fmla="*/ 26 h 34"/>
                <a:gd name="T10" fmla="*/ 27 w 38"/>
                <a:gd name="T11" fmla="*/ 26 h 34"/>
                <a:gd name="T12" fmla="*/ 30 w 38"/>
                <a:gd name="T13" fmla="*/ 34 h 34"/>
                <a:gd name="T14" fmla="*/ 38 w 38"/>
                <a:gd name="T15" fmla="*/ 34 h 34"/>
                <a:gd name="T16" fmla="*/ 22 w 38"/>
                <a:gd name="T17" fmla="*/ 0 h 34"/>
                <a:gd name="T18" fmla="*/ 22 w 38"/>
                <a:gd name="T19" fmla="*/ 0 h 34"/>
                <a:gd name="T20" fmla="*/ 22 w 38"/>
                <a:gd name="T21" fmla="*/ 0 h 34"/>
                <a:gd name="T22" fmla="*/ 24 w 38"/>
                <a:gd name="T23" fmla="*/ 21 h 34"/>
                <a:gd name="T24" fmla="*/ 11 w 38"/>
                <a:gd name="T25" fmla="*/ 21 h 34"/>
                <a:gd name="T26" fmla="*/ 19 w 38"/>
                <a:gd name="T27" fmla="*/ 5 h 34"/>
                <a:gd name="T28" fmla="*/ 24 w 38"/>
                <a:gd name="T29" fmla="*/ 21 h 34"/>
                <a:gd name="T30" fmla="*/ 24 w 38"/>
                <a:gd name="T31" fmla="*/ 2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8" h="34">
                  <a:moveTo>
                    <a:pt x="22" y="0"/>
                  </a:moveTo>
                  <a:lnTo>
                    <a:pt x="16" y="0"/>
                  </a:lnTo>
                  <a:lnTo>
                    <a:pt x="0" y="34"/>
                  </a:lnTo>
                  <a:lnTo>
                    <a:pt x="6" y="34"/>
                  </a:lnTo>
                  <a:lnTo>
                    <a:pt x="11" y="26"/>
                  </a:lnTo>
                  <a:lnTo>
                    <a:pt x="27" y="26"/>
                  </a:lnTo>
                  <a:lnTo>
                    <a:pt x="30" y="34"/>
                  </a:lnTo>
                  <a:lnTo>
                    <a:pt x="38" y="34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0"/>
                  </a:lnTo>
                  <a:close/>
                  <a:moveTo>
                    <a:pt x="24" y="21"/>
                  </a:moveTo>
                  <a:lnTo>
                    <a:pt x="11" y="21"/>
                  </a:lnTo>
                  <a:lnTo>
                    <a:pt x="19" y="5"/>
                  </a:lnTo>
                  <a:lnTo>
                    <a:pt x="24" y="21"/>
                  </a:lnTo>
                  <a:lnTo>
                    <a:pt x="24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1" name="Freeform 22"/>
            <p:cNvSpPr>
              <a:spLocks/>
            </p:cNvSpPr>
            <p:nvPr/>
          </p:nvSpPr>
          <p:spPr bwMode="auto">
            <a:xfrm>
              <a:off x="6968" y="510"/>
              <a:ext cx="27" cy="34"/>
            </a:xfrm>
            <a:custGeom>
              <a:avLst/>
              <a:gdLst>
                <a:gd name="T0" fmla="*/ 0 w 27"/>
                <a:gd name="T1" fmla="*/ 5 h 34"/>
                <a:gd name="T2" fmla="*/ 11 w 27"/>
                <a:gd name="T3" fmla="*/ 5 h 34"/>
                <a:gd name="T4" fmla="*/ 11 w 27"/>
                <a:gd name="T5" fmla="*/ 34 h 34"/>
                <a:gd name="T6" fmla="*/ 16 w 27"/>
                <a:gd name="T7" fmla="*/ 34 h 34"/>
                <a:gd name="T8" fmla="*/ 16 w 27"/>
                <a:gd name="T9" fmla="*/ 5 h 34"/>
                <a:gd name="T10" fmla="*/ 27 w 27"/>
                <a:gd name="T11" fmla="*/ 5 h 34"/>
                <a:gd name="T12" fmla="*/ 27 w 27"/>
                <a:gd name="T13" fmla="*/ 0 h 34"/>
                <a:gd name="T14" fmla="*/ 0 w 27"/>
                <a:gd name="T15" fmla="*/ 0 h 34"/>
                <a:gd name="T16" fmla="*/ 0 w 27"/>
                <a:gd name="T17" fmla="*/ 5 h 34"/>
                <a:gd name="T18" fmla="*/ 0 w 27"/>
                <a:gd name="T19" fmla="*/ 5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" h="34">
                  <a:moveTo>
                    <a:pt x="0" y="5"/>
                  </a:moveTo>
                  <a:lnTo>
                    <a:pt x="11" y="5"/>
                  </a:lnTo>
                  <a:lnTo>
                    <a:pt x="11" y="34"/>
                  </a:lnTo>
                  <a:lnTo>
                    <a:pt x="16" y="34"/>
                  </a:lnTo>
                  <a:lnTo>
                    <a:pt x="16" y="5"/>
                  </a:lnTo>
                  <a:lnTo>
                    <a:pt x="27" y="5"/>
                  </a:lnTo>
                  <a:lnTo>
                    <a:pt x="27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2" name="Freeform 23"/>
            <p:cNvSpPr>
              <a:spLocks/>
            </p:cNvSpPr>
            <p:nvPr/>
          </p:nvSpPr>
          <p:spPr bwMode="auto">
            <a:xfrm>
              <a:off x="7000" y="510"/>
              <a:ext cx="29" cy="34"/>
            </a:xfrm>
            <a:custGeom>
              <a:avLst/>
              <a:gdLst>
                <a:gd name="T0" fmla="*/ 24 w 29"/>
                <a:gd name="T1" fmla="*/ 13 h 34"/>
                <a:gd name="T2" fmla="*/ 5 w 29"/>
                <a:gd name="T3" fmla="*/ 13 h 34"/>
                <a:gd name="T4" fmla="*/ 5 w 29"/>
                <a:gd name="T5" fmla="*/ 0 h 34"/>
                <a:gd name="T6" fmla="*/ 0 w 29"/>
                <a:gd name="T7" fmla="*/ 0 h 34"/>
                <a:gd name="T8" fmla="*/ 0 w 29"/>
                <a:gd name="T9" fmla="*/ 34 h 34"/>
                <a:gd name="T10" fmla="*/ 5 w 29"/>
                <a:gd name="T11" fmla="*/ 34 h 34"/>
                <a:gd name="T12" fmla="*/ 5 w 29"/>
                <a:gd name="T13" fmla="*/ 18 h 34"/>
                <a:gd name="T14" fmla="*/ 24 w 29"/>
                <a:gd name="T15" fmla="*/ 18 h 34"/>
                <a:gd name="T16" fmla="*/ 24 w 29"/>
                <a:gd name="T17" fmla="*/ 34 h 34"/>
                <a:gd name="T18" fmla="*/ 29 w 29"/>
                <a:gd name="T19" fmla="*/ 34 h 34"/>
                <a:gd name="T20" fmla="*/ 29 w 29"/>
                <a:gd name="T21" fmla="*/ 0 h 34"/>
                <a:gd name="T22" fmla="*/ 24 w 29"/>
                <a:gd name="T23" fmla="*/ 0 h 34"/>
                <a:gd name="T24" fmla="*/ 24 w 29"/>
                <a:gd name="T25" fmla="*/ 13 h 34"/>
                <a:gd name="T26" fmla="*/ 24 w 29"/>
                <a:gd name="T27" fmla="*/ 1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" h="34">
                  <a:moveTo>
                    <a:pt x="24" y="13"/>
                  </a:moveTo>
                  <a:lnTo>
                    <a:pt x="5" y="13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34"/>
                  </a:lnTo>
                  <a:lnTo>
                    <a:pt x="5" y="34"/>
                  </a:lnTo>
                  <a:lnTo>
                    <a:pt x="5" y="18"/>
                  </a:lnTo>
                  <a:lnTo>
                    <a:pt x="24" y="18"/>
                  </a:lnTo>
                  <a:lnTo>
                    <a:pt x="24" y="34"/>
                  </a:lnTo>
                  <a:lnTo>
                    <a:pt x="29" y="34"/>
                  </a:lnTo>
                  <a:lnTo>
                    <a:pt x="29" y="0"/>
                  </a:lnTo>
                  <a:lnTo>
                    <a:pt x="24" y="0"/>
                  </a:lnTo>
                  <a:lnTo>
                    <a:pt x="24" y="13"/>
                  </a:lnTo>
                  <a:lnTo>
                    <a:pt x="24" y="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3" name="Freeform 24"/>
            <p:cNvSpPr>
              <a:spLocks noEditPoints="1"/>
            </p:cNvSpPr>
            <p:nvPr/>
          </p:nvSpPr>
          <p:spPr bwMode="auto">
            <a:xfrm>
              <a:off x="7035" y="510"/>
              <a:ext cx="34" cy="34"/>
            </a:xfrm>
            <a:custGeom>
              <a:avLst/>
              <a:gdLst>
                <a:gd name="T0" fmla="*/ 6 w 13"/>
                <a:gd name="T1" fmla="*/ 0 h 13"/>
                <a:gd name="T2" fmla="*/ 0 w 13"/>
                <a:gd name="T3" fmla="*/ 6 h 13"/>
                <a:gd name="T4" fmla="*/ 6 w 13"/>
                <a:gd name="T5" fmla="*/ 13 h 13"/>
                <a:gd name="T6" fmla="*/ 13 w 13"/>
                <a:gd name="T7" fmla="*/ 6 h 13"/>
                <a:gd name="T8" fmla="*/ 6 w 13"/>
                <a:gd name="T9" fmla="*/ 0 h 13"/>
                <a:gd name="T10" fmla="*/ 6 w 13"/>
                <a:gd name="T11" fmla="*/ 11 h 13"/>
                <a:gd name="T12" fmla="*/ 2 w 13"/>
                <a:gd name="T13" fmla="*/ 6 h 13"/>
                <a:gd name="T14" fmla="*/ 6 w 13"/>
                <a:gd name="T15" fmla="*/ 2 h 13"/>
                <a:gd name="T16" fmla="*/ 11 w 13"/>
                <a:gd name="T17" fmla="*/ 6 h 13"/>
                <a:gd name="T18" fmla="*/ 6 w 13"/>
                <a:gd name="T19" fmla="*/ 1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13">
                  <a:moveTo>
                    <a:pt x="6" y="0"/>
                  </a:moveTo>
                  <a:cubicBezTo>
                    <a:pt x="3" y="0"/>
                    <a:pt x="0" y="3"/>
                    <a:pt x="0" y="6"/>
                  </a:cubicBezTo>
                  <a:cubicBezTo>
                    <a:pt x="0" y="10"/>
                    <a:pt x="2" y="13"/>
                    <a:pt x="6" y="13"/>
                  </a:cubicBezTo>
                  <a:cubicBezTo>
                    <a:pt x="11" y="13"/>
                    <a:pt x="13" y="10"/>
                    <a:pt x="13" y="6"/>
                  </a:cubicBezTo>
                  <a:cubicBezTo>
                    <a:pt x="13" y="3"/>
                    <a:pt x="11" y="0"/>
                    <a:pt x="6" y="0"/>
                  </a:cubicBezTo>
                  <a:close/>
                  <a:moveTo>
                    <a:pt x="6" y="11"/>
                  </a:moveTo>
                  <a:cubicBezTo>
                    <a:pt x="3" y="11"/>
                    <a:pt x="2" y="9"/>
                    <a:pt x="2" y="6"/>
                  </a:cubicBezTo>
                  <a:cubicBezTo>
                    <a:pt x="2" y="4"/>
                    <a:pt x="3" y="2"/>
                    <a:pt x="6" y="2"/>
                  </a:cubicBezTo>
                  <a:cubicBezTo>
                    <a:pt x="9" y="2"/>
                    <a:pt x="11" y="4"/>
                    <a:pt x="11" y="6"/>
                  </a:cubicBezTo>
                  <a:cubicBezTo>
                    <a:pt x="11" y="9"/>
                    <a:pt x="9" y="11"/>
                    <a:pt x="6" y="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4" name="Freeform 25"/>
            <p:cNvSpPr>
              <a:spLocks/>
            </p:cNvSpPr>
            <p:nvPr/>
          </p:nvSpPr>
          <p:spPr bwMode="auto">
            <a:xfrm>
              <a:off x="7075" y="510"/>
              <a:ext cx="24" cy="34"/>
            </a:xfrm>
            <a:custGeom>
              <a:avLst/>
              <a:gdLst>
                <a:gd name="T0" fmla="*/ 5 w 24"/>
                <a:gd name="T1" fmla="*/ 0 h 34"/>
                <a:gd name="T2" fmla="*/ 0 w 24"/>
                <a:gd name="T3" fmla="*/ 0 h 34"/>
                <a:gd name="T4" fmla="*/ 0 w 24"/>
                <a:gd name="T5" fmla="*/ 34 h 34"/>
                <a:gd name="T6" fmla="*/ 24 w 24"/>
                <a:gd name="T7" fmla="*/ 34 h 34"/>
                <a:gd name="T8" fmla="*/ 24 w 24"/>
                <a:gd name="T9" fmla="*/ 29 h 34"/>
                <a:gd name="T10" fmla="*/ 5 w 24"/>
                <a:gd name="T11" fmla="*/ 29 h 34"/>
                <a:gd name="T12" fmla="*/ 5 w 24"/>
                <a:gd name="T13" fmla="*/ 0 h 34"/>
                <a:gd name="T14" fmla="*/ 5 w 24"/>
                <a:gd name="T1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34">
                  <a:moveTo>
                    <a:pt x="5" y="0"/>
                  </a:moveTo>
                  <a:lnTo>
                    <a:pt x="0" y="0"/>
                  </a:lnTo>
                  <a:lnTo>
                    <a:pt x="0" y="34"/>
                  </a:lnTo>
                  <a:lnTo>
                    <a:pt x="24" y="34"/>
                  </a:lnTo>
                  <a:lnTo>
                    <a:pt x="24" y="29"/>
                  </a:lnTo>
                  <a:lnTo>
                    <a:pt x="5" y="29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5" name="Freeform 26"/>
            <p:cNvSpPr>
              <a:spLocks/>
            </p:cNvSpPr>
            <p:nvPr/>
          </p:nvSpPr>
          <p:spPr bwMode="auto">
            <a:xfrm>
              <a:off x="7101" y="510"/>
              <a:ext cx="6" cy="34"/>
            </a:xfrm>
            <a:custGeom>
              <a:avLst/>
              <a:gdLst>
                <a:gd name="T0" fmla="*/ 0 w 6"/>
                <a:gd name="T1" fmla="*/ 34 h 34"/>
                <a:gd name="T2" fmla="*/ 6 w 6"/>
                <a:gd name="T3" fmla="*/ 34 h 34"/>
                <a:gd name="T4" fmla="*/ 6 w 6"/>
                <a:gd name="T5" fmla="*/ 0 h 34"/>
                <a:gd name="T6" fmla="*/ 0 w 6"/>
                <a:gd name="T7" fmla="*/ 0 h 34"/>
                <a:gd name="T8" fmla="*/ 0 w 6"/>
                <a:gd name="T9" fmla="*/ 34 h 34"/>
                <a:gd name="T10" fmla="*/ 0 w 6"/>
                <a:gd name="T11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34">
                  <a:moveTo>
                    <a:pt x="0" y="34"/>
                  </a:moveTo>
                  <a:lnTo>
                    <a:pt x="6" y="34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34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6" name="Freeform 27"/>
            <p:cNvSpPr>
              <a:spLocks/>
            </p:cNvSpPr>
            <p:nvPr/>
          </p:nvSpPr>
          <p:spPr bwMode="auto">
            <a:xfrm>
              <a:off x="7115" y="510"/>
              <a:ext cx="29" cy="34"/>
            </a:xfrm>
            <a:custGeom>
              <a:avLst/>
              <a:gdLst>
                <a:gd name="T0" fmla="*/ 9 w 11"/>
                <a:gd name="T1" fmla="*/ 10 h 13"/>
                <a:gd name="T2" fmla="*/ 6 w 11"/>
                <a:gd name="T3" fmla="*/ 11 h 13"/>
                <a:gd name="T4" fmla="*/ 2 w 11"/>
                <a:gd name="T5" fmla="*/ 6 h 13"/>
                <a:gd name="T6" fmla="*/ 6 w 11"/>
                <a:gd name="T7" fmla="*/ 2 h 13"/>
                <a:gd name="T8" fmla="*/ 9 w 11"/>
                <a:gd name="T9" fmla="*/ 3 h 13"/>
                <a:gd name="T10" fmla="*/ 10 w 11"/>
                <a:gd name="T11" fmla="*/ 3 h 13"/>
                <a:gd name="T12" fmla="*/ 11 w 11"/>
                <a:gd name="T13" fmla="*/ 2 h 13"/>
                <a:gd name="T14" fmla="*/ 11 w 11"/>
                <a:gd name="T15" fmla="*/ 2 h 13"/>
                <a:gd name="T16" fmla="*/ 6 w 11"/>
                <a:gd name="T17" fmla="*/ 0 h 13"/>
                <a:gd name="T18" fmla="*/ 1 w 11"/>
                <a:gd name="T19" fmla="*/ 2 h 13"/>
                <a:gd name="T20" fmla="*/ 0 w 11"/>
                <a:gd name="T21" fmla="*/ 6 h 13"/>
                <a:gd name="T22" fmla="*/ 6 w 11"/>
                <a:gd name="T23" fmla="*/ 13 h 13"/>
                <a:gd name="T24" fmla="*/ 11 w 11"/>
                <a:gd name="T25" fmla="*/ 11 h 13"/>
                <a:gd name="T26" fmla="*/ 11 w 11"/>
                <a:gd name="T27" fmla="*/ 11 h 13"/>
                <a:gd name="T28" fmla="*/ 10 w 11"/>
                <a:gd name="T29" fmla="*/ 9 h 13"/>
                <a:gd name="T30" fmla="*/ 9 w 11"/>
                <a:gd name="T31" fmla="*/ 1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" h="13">
                  <a:moveTo>
                    <a:pt x="9" y="10"/>
                  </a:moveTo>
                  <a:cubicBezTo>
                    <a:pt x="9" y="10"/>
                    <a:pt x="7" y="11"/>
                    <a:pt x="6" y="11"/>
                  </a:cubicBezTo>
                  <a:cubicBezTo>
                    <a:pt x="3" y="11"/>
                    <a:pt x="2" y="9"/>
                    <a:pt x="2" y="6"/>
                  </a:cubicBezTo>
                  <a:cubicBezTo>
                    <a:pt x="2" y="4"/>
                    <a:pt x="3" y="2"/>
                    <a:pt x="6" y="2"/>
                  </a:cubicBezTo>
                  <a:cubicBezTo>
                    <a:pt x="7" y="2"/>
                    <a:pt x="8" y="2"/>
                    <a:pt x="9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9" y="1"/>
                    <a:pt x="8" y="0"/>
                    <a:pt x="6" y="0"/>
                  </a:cubicBezTo>
                  <a:cubicBezTo>
                    <a:pt x="4" y="0"/>
                    <a:pt x="3" y="0"/>
                    <a:pt x="1" y="2"/>
                  </a:cubicBezTo>
                  <a:cubicBezTo>
                    <a:pt x="0" y="3"/>
                    <a:pt x="0" y="5"/>
                    <a:pt x="0" y="6"/>
                  </a:cubicBezTo>
                  <a:cubicBezTo>
                    <a:pt x="0" y="10"/>
                    <a:pt x="2" y="13"/>
                    <a:pt x="6" y="13"/>
                  </a:cubicBezTo>
                  <a:cubicBezTo>
                    <a:pt x="8" y="13"/>
                    <a:pt x="10" y="12"/>
                    <a:pt x="11" y="11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9" y="10"/>
                    <a:pt x="9" y="10"/>
                    <a:pt x="9" y="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7" name="Freeform 28"/>
            <p:cNvSpPr>
              <a:spLocks/>
            </p:cNvSpPr>
            <p:nvPr/>
          </p:nvSpPr>
          <p:spPr bwMode="auto">
            <a:xfrm>
              <a:off x="7165" y="510"/>
              <a:ext cx="30" cy="34"/>
            </a:xfrm>
            <a:custGeom>
              <a:avLst/>
              <a:gdLst>
                <a:gd name="T0" fmla="*/ 9 w 11"/>
                <a:gd name="T1" fmla="*/ 8 h 13"/>
                <a:gd name="T2" fmla="*/ 5 w 11"/>
                <a:gd name="T3" fmla="*/ 11 h 13"/>
                <a:gd name="T4" fmla="*/ 2 w 11"/>
                <a:gd name="T5" fmla="*/ 8 h 13"/>
                <a:gd name="T6" fmla="*/ 2 w 11"/>
                <a:gd name="T7" fmla="*/ 0 h 13"/>
                <a:gd name="T8" fmla="*/ 0 w 11"/>
                <a:gd name="T9" fmla="*/ 0 h 13"/>
                <a:gd name="T10" fmla="*/ 0 w 11"/>
                <a:gd name="T11" fmla="*/ 8 h 13"/>
                <a:gd name="T12" fmla="*/ 5 w 11"/>
                <a:gd name="T13" fmla="*/ 13 h 13"/>
                <a:gd name="T14" fmla="*/ 11 w 11"/>
                <a:gd name="T15" fmla="*/ 8 h 13"/>
                <a:gd name="T16" fmla="*/ 11 w 11"/>
                <a:gd name="T17" fmla="*/ 0 h 13"/>
                <a:gd name="T18" fmla="*/ 9 w 11"/>
                <a:gd name="T19" fmla="*/ 0 h 13"/>
                <a:gd name="T20" fmla="*/ 9 w 11"/>
                <a:gd name="T21" fmla="*/ 8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" h="13">
                  <a:moveTo>
                    <a:pt x="9" y="8"/>
                  </a:moveTo>
                  <a:cubicBezTo>
                    <a:pt x="9" y="10"/>
                    <a:pt x="7" y="11"/>
                    <a:pt x="5" y="11"/>
                  </a:cubicBezTo>
                  <a:cubicBezTo>
                    <a:pt x="4" y="11"/>
                    <a:pt x="2" y="10"/>
                    <a:pt x="2" y="8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11"/>
                    <a:pt x="3" y="13"/>
                    <a:pt x="5" y="13"/>
                  </a:cubicBezTo>
                  <a:cubicBezTo>
                    <a:pt x="8" y="13"/>
                    <a:pt x="11" y="11"/>
                    <a:pt x="11" y="8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8"/>
                    <a:pt x="9" y="8"/>
                    <a:pt x="9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" name="Freeform 29"/>
            <p:cNvSpPr>
              <a:spLocks/>
            </p:cNvSpPr>
            <p:nvPr/>
          </p:nvSpPr>
          <p:spPr bwMode="auto">
            <a:xfrm>
              <a:off x="7203" y="510"/>
              <a:ext cx="26" cy="34"/>
            </a:xfrm>
            <a:custGeom>
              <a:avLst/>
              <a:gdLst>
                <a:gd name="T0" fmla="*/ 21 w 26"/>
                <a:gd name="T1" fmla="*/ 24 h 34"/>
                <a:gd name="T2" fmla="*/ 2 w 26"/>
                <a:gd name="T3" fmla="*/ 0 h 34"/>
                <a:gd name="T4" fmla="*/ 0 w 26"/>
                <a:gd name="T5" fmla="*/ 0 h 34"/>
                <a:gd name="T6" fmla="*/ 0 w 26"/>
                <a:gd name="T7" fmla="*/ 34 h 34"/>
                <a:gd name="T8" fmla="*/ 5 w 26"/>
                <a:gd name="T9" fmla="*/ 34 h 34"/>
                <a:gd name="T10" fmla="*/ 5 w 26"/>
                <a:gd name="T11" fmla="*/ 10 h 34"/>
                <a:gd name="T12" fmla="*/ 24 w 26"/>
                <a:gd name="T13" fmla="*/ 34 h 34"/>
                <a:gd name="T14" fmla="*/ 26 w 26"/>
                <a:gd name="T15" fmla="*/ 34 h 34"/>
                <a:gd name="T16" fmla="*/ 26 w 26"/>
                <a:gd name="T17" fmla="*/ 0 h 34"/>
                <a:gd name="T18" fmla="*/ 21 w 26"/>
                <a:gd name="T19" fmla="*/ 0 h 34"/>
                <a:gd name="T20" fmla="*/ 21 w 26"/>
                <a:gd name="T21" fmla="*/ 24 h 34"/>
                <a:gd name="T22" fmla="*/ 21 w 26"/>
                <a:gd name="T23" fmla="*/ 2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6" h="34">
                  <a:moveTo>
                    <a:pt x="21" y="24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34"/>
                  </a:lnTo>
                  <a:lnTo>
                    <a:pt x="5" y="34"/>
                  </a:lnTo>
                  <a:lnTo>
                    <a:pt x="5" y="10"/>
                  </a:lnTo>
                  <a:lnTo>
                    <a:pt x="24" y="34"/>
                  </a:lnTo>
                  <a:lnTo>
                    <a:pt x="26" y="34"/>
                  </a:lnTo>
                  <a:lnTo>
                    <a:pt x="26" y="0"/>
                  </a:lnTo>
                  <a:lnTo>
                    <a:pt x="21" y="0"/>
                  </a:lnTo>
                  <a:lnTo>
                    <a:pt x="21" y="24"/>
                  </a:lnTo>
                  <a:lnTo>
                    <a:pt x="21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9" name="Freeform 30"/>
            <p:cNvSpPr>
              <a:spLocks/>
            </p:cNvSpPr>
            <p:nvPr/>
          </p:nvSpPr>
          <p:spPr bwMode="auto">
            <a:xfrm>
              <a:off x="7240" y="510"/>
              <a:ext cx="5" cy="34"/>
            </a:xfrm>
            <a:custGeom>
              <a:avLst/>
              <a:gdLst>
                <a:gd name="T0" fmla="*/ 0 w 5"/>
                <a:gd name="T1" fmla="*/ 34 h 34"/>
                <a:gd name="T2" fmla="*/ 5 w 5"/>
                <a:gd name="T3" fmla="*/ 34 h 34"/>
                <a:gd name="T4" fmla="*/ 5 w 5"/>
                <a:gd name="T5" fmla="*/ 0 h 34"/>
                <a:gd name="T6" fmla="*/ 0 w 5"/>
                <a:gd name="T7" fmla="*/ 0 h 34"/>
                <a:gd name="T8" fmla="*/ 0 w 5"/>
                <a:gd name="T9" fmla="*/ 34 h 34"/>
                <a:gd name="T10" fmla="*/ 0 w 5"/>
                <a:gd name="T11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34">
                  <a:moveTo>
                    <a:pt x="0" y="34"/>
                  </a:moveTo>
                  <a:lnTo>
                    <a:pt x="5" y="34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34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0" name="Freeform 31"/>
            <p:cNvSpPr>
              <a:spLocks/>
            </p:cNvSpPr>
            <p:nvPr/>
          </p:nvSpPr>
          <p:spPr bwMode="auto">
            <a:xfrm>
              <a:off x="7251" y="510"/>
              <a:ext cx="32" cy="34"/>
            </a:xfrm>
            <a:custGeom>
              <a:avLst/>
              <a:gdLst>
                <a:gd name="T0" fmla="*/ 5 w 32"/>
                <a:gd name="T1" fmla="*/ 0 h 34"/>
                <a:gd name="T2" fmla="*/ 0 w 32"/>
                <a:gd name="T3" fmla="*/ 0 h 34"/>
                <a:gd name="T4" fmla="*/ 13 w 32"/>
                <a:gd name="T5" fmla="*/ 34 h 34"/>
                <a:gd name="T6" fmla="*/ 18 w 32"/>
                <a:gd name="T7" fmla="*/ 34 h 34"/>
                <a:gd name="T8" fmla="*/ 32 w 32"/>
                <a:gd name="T9" fmla="*/ 0 h 34"/>
                <a:gd name="T10" fmla="*/ 26 w 32"/>
                <a:gd name="T11" fmla="*/ 0 h 34"/>
                <a:gd name="T12" fmla="*/ 16 w 32"/>
                <a:gd name="T13" fmla="*/ 26 h 34"/>
                <a:gd name="T14" fmla="*/ 5 w 32"/>
                <a:gd name="T15" fmla="*/ 0 h 34"/>
                <a:gd name="T16" fmla="*/ 5 w 32"/>
                <a:gd name="T17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34">
                  <a:moveTo>
                    <a:pt x="5" y="0"/>
                  </a:moveTo>
                  <a:lnTo>
                    <a:pt x="0" y="0"/>
                  </a:lnTo>
                  <a:lnTo>
                    <a:pt x="13" y="34"/>
                  </a:lnTo>
                  <a:lnTo>
                    <a:pt x="18" y="34"/>
                  </a:lnTo>
                  <a:lnTo>
                    <a:pt x="32" y="0"/>
                  </a:lnTo>
                  <a:lnTo>
                    <a:pt x="26" y="0"/>
                  </a:lnTo>
                  <a:lnTo>
                    <a:pt x="16" y="26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1" name="Freeform 32"/>
            <p:cNvSpPr>
              <a:spLocks/>
            </p:cNvSpPr>
            <p:nvPr/>
          </p:nvSpPr>
          <p:spPr bwMode="auto">
            <a:xfrm>
              <a:off x="7288" y="510"/>
              <a:ext cx="24" cy="34"/>
            </a:xfrm>
            <a:custGeom>
              <a:avLst/>
              <a:gdLst>
                <a:gd name="T0" fmla="*/ 5 w 24"/>
                <a:gd name="T1" fmla="*/ 18 h 34"/>
                <a:gd name="T2" fmla="*/ 24 w 24"/>
                <a:gd name="T3" fmla="*/ 18 h 34"/>
                <a:gd name="T4" fmla="*/ 24 w 24"/>
                <a:gd name="T5" fmla="*/ 13 h 34"/>
                <a:gd name="T6" fmla="*/ 5 w 24"/>
                <a:gd name="T7" fmla="*/ 13 h 34"/>
                <a:gd name="T8" fmla="*/ 5 w 24"/>
                <a:gd name="T9" fmla="*/ 5 h 34"/>
                <a:gd name="T10" fmla="*/ 24 w 24"/>
                <a:gd name="T11" fmla="*/ 5 h 34"/>
                <a:gd name="T12" fmla="*/ 24 w 24"/>
                <a:gd name="T13" fmla="*/ 0 h 34"/>
                <a:gd name="T14" fmla="*/ 0 w 24"/>
                <a:gd name="T15" fmla="*/ 0 h 34"/>
                <a:gd name="T16" fmla="*/ 0 w 24"/>
                <a:gd name="T17" fmla="*/ 34 h 34"/>
                <a:gd name="T18" fmla="*/ 24 w 24"/>
                <a:gd name="T19" fmla="*/ 34 h 34"/>
                <a:gd name="T20" fmla="*/ 24 w 24"/>
                <a:gd name="T21" fmla="*/ 29 h 34"/>
                <a:gd name="T22" fmla="*/ 5 w 24"/>
                <a:gd name="T23" fmla="*/ 29 h 34"/>
                <a:gd name="T24" fmla="*/ 5 w 24"/>
                <a:gd name="T25" fmla="*/ 18 h 34"/>
                <a:gd name="T26" fmla="*/ 5 w 24"/>
                <a:gd name="T27" fmla="*/ 1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" h="34">
                  <a:moveTo>
                    <a:pt x="5" y="18"/>
                  </a:moveTo>
                  <a:lnTo>
                    <a:pt x="24" y="18"/>
                  </a:lnTo>
                  <a:lnTo>
                    <a:pt x="24" y="13"/>
                  </a:lnTo>
                  <a:lnTo>
                    <a:pt x="5" y="13"/>
                  </a:lnTo>
                  <a:lnTo>
                    <a:pt x="5" y="5"/>
                  </a:lnTo>
                  <a:lnTo>
                    <a:pt x="24" y="5"/>
                  </a:lnTo>
                  <a:lnTo>
                    <a:pt x="24" y="0"/>
                  </a:lnTo>
                  <a:lnTo>
                    <a:pt x="0" y="0"/>
                  </a:lnTo>
                  <a:lnTo>
                    <a:pt x="0" y="34"/>
                  </a:lnTo>
                  <a:lnTo>
                    <a:pt x="24" y="34"/>
                  </a:lnTo>
                  <a:lnTo>
                    <a:pt x="24" y="29"/>
                  </a:lnTo>
                  <a:lnTo>
                    <a:pt x="5" y="29"/>
                  </a:lnTo>
                  <a:lnTo>
                    <a:pt x="5" y="18"/>
                  </a:lnTo>
                  <a:lnTo>
                    <a:pt x="5" y="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2" name="Freeform 33"/>
            <p:cNvSpPr>
              <a:spLocks noEditPoints="1"/>
            </p:cNvSpPr>
            <p:nvPr/>
          </p:nvSpPr>
          <p:spPr bwMode="auto">
            <a:xfrm>
              <a:off x="7320" y="510"/>
              <a:ext cx="29" cy="34"/>
            </a:xfrm>
            <a:custGeom>
              <a:avLst/>
              <a:gdLst>
                <a:gd name="T0" fmla="*/ 10 w 11"/>
                <a:gd name="T1" fmla="*/ 4 h 13"/>
                <a:gd name="T2" fmla="*/ 6 w 11"/>
                <a:gd name="T3" fmla="*/ 0 h 13"/>
                <a:gd name="T4" fmla="*/ 0 w 11"/>
                <a:gd name="T5" fmla="*/ 0 h 13"/>
                <a:gd name="T6" fmla="*/ 0 w 11"/>
                <a:gd name="T7" fmla="*/ 13 h 13"/>
                <a:gd name="T8" fmla="*/ 2 w 11"/>
                <a:gd name="T9" fmla="*/ 13 h 13"/>
                <a:gd name="T10" fmla="*/ 2 w 11"/>
                <a:gd name="T11" fmla="*/ 8 h 13"/>
                <a:gd name="T12" fmla="*/ 4 w 11"/>
                <a:gd name="T13" fmla="*/ 8 h 13"/>
                <a:gd name="T14" fmla="*/ 8 w 11"/>
                <a:gd name="T15" fmla="*/ 13 h 13"/>
                <a:gd name="T16" fmla="*/ 11 w 11"/>
                <a:gd name="T17" fmla="*/ 13 h 13"/>
                <a:gd name="T18" fmla="*/ 7 w 11"/>
                <a:gd name="T19" fmla="*/ 8 h 13"/>
                <a:gd name="T20" fmla="*/ 10 w 11"/>
                <a:gd name="T21" fmla="*/ 4 h 13"/>
                <a:gd name="T22" fmla="*/ 2 w 11"/>
                <a:gd name="T23" fmla="*/ 2 h 13"/>
                <a:gd name="T24" fmla="*/ 6 w 11"/>
                <a:gd name="T25" fmla="*/ 2 h 13"/>
                <a:gd name="T26" fmla="*/ 8 w 11"/>
                <a:gd name="T27" fmla="*/ 4 h 13"/>
                <a:gd name="T28" fmla="*/ 6 w 11"/>
                <a:gd name="T29" fmla="*/ 6 h 13"/>
                <a:gd name="T30" fmla="*/ 2 w 11"/>
                <a:gd name="T31" fmla="*/ 6 h 13"/>
                <a:gd name="T32" fmla="*/ 2 w 11"/>
                <a:gd name="T33" fmla="*/ 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" h="13">
                  <a:moveTo>
                    <a:pt x="10" y="4"/>
                  </a:moveTo>
                  <a:cubicBezTo>
                    <a:pt x="10" y="2"/>
                    <a:pt x="9" y="0"/>
                    <a:pt x="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9" y="8"/>
                    <a:pt x="10" y="6"/>
                    <a:pt x="10" y="4"/>
                  </a:cubicBezTo>
                  <a:close/>
                  <a:moveTo>
                    <a:pt x="2" y="2"/>
                  </a:moveTo>
                  <a:cubicBezTo>
                    <a:pt x="6" y="2"/>
                    <a:pt x="6" y="2"/>
                    <a:pt x="6" y="2"/>
                  </a:cubicBezTo>
                  <a:cubicBezTo>
                    <a:pt x="7" y="2"/>
                    <a:pt x="8" y="3"/>
                    <a:pt x="8" y="4"/>
                  </a:cubicBezTo>
                  <a:cubicBezTo>
                    <a:pt x="8" y="5"/>
                    <a:pt x="7" y="6"/>
                    <a:pt x="6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2"/>
                    <a:pt x="2" y="2"/>
                    <a:pt x="2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3" name="Freeform 34"/>
            <p:cNvSpPr>
              <a:spLocks/>
            </p:cNvSpPr>
            <p:nvPr/>
          </p:nvSpPr>
          <p:spPr bwMode="auto">
            <a:xfrm>
              <a:off x="7352" y="510"/>
              <a:ext cx="27" cy="34"/>
            </a:xfrm>
            <a:custGeom>
              <a:avLst/>
              <a:gdLst>
                <a:gd name="T0" fmla="*/ 5 w 10"/>
                <a:gd name="T1" fmla="*/ 5 h 13"/>
                <a:gd name="T2" fmla="*/ 2 w 10"/>
                <a:gd name="T3" fmla="*/ 3 h 13"/>
                <a:gd name="T4" fmla="*/ 5 w 10"/>
                <a:gd name="T5" fmla="*/ 2 h 13"/>
                <a:gd name="T6" fmla="*/ 8 w 10"/>
                <a:gd name="T7" fmla="*/ 3 h 13"/>
                <a:gd name="T8" fmla="*/ 9 w 10"/>
                <a:gd name="T9" fmla="*/ 3 h 13"/>
                <a:gd name="T10" fmla="*/ 10 w 10"/>
                <a:gd name="T11" fmla="*/ 2 h 13"/>
                <a:gd name="T12" fmla="*/ 10 w 10"/>
                <a:gd name="T13" fmla="*/ 2 h 13"/>
                <a:gd name="T14" fmla="*/ 5 w 10"/>
                <a:gd name="T15" fmla="*/ 0 h 13"/>
                <a:gd name="T16" fmla="*/ 1 w 10"/>
                <a:gd name="T17" fmla="*/ 1 h 13"/>
                <a:gd name="T18" fmla="*/ 0 w 10"/>
                <a:gd name="T19" fmla="*/ 3 h 13"/>
                <a:gd name="T20" fmla="*/ 5 w 10"/>
                <a:gd name="T21" fmla="*/ 7 h 13"/>
                <a:gd name="T22" fmla="*/ 8 w 10"/>
                <a:gd name="T23" fmla="*/ 9 h 13"/>
                <a:gd name="T24" fmla="*/ 5 w 10"/>
                <a:gd name="T25" fmla="*/ 11 h 13"/>
                <a:gd name="T26" fmla="*/ 2 w 10"/>
                <a:gd name="T27" fmla="*/ 9 h 13"/>
                <a:gd name="T28" fmla="*/ 1 w 10"/>
                <a:gd name="T29" fmla="*/ 9 h 13"/>
                <a:gd name="T30" fmla="*/ 0 w 10"/>
                <a:gd name="T31" fmla="*/ 10 h 13"/>
                <a:gd name="T32" fmla="*/ 0 w 10"/>
                <a:gd name="T33" fmla="*/ 10 h 13"/>
                <a:gd name="T34" fmla="*/ 5 w 10"/>
                <a:gd name="T35" fmla="*/ 13 h 13"/>
                <a:gd name="T36" fmla="*/ 10 w 10"/>
                <a:gd name="T37" fmla="*/ 9 h 13"/>
                <a:gd name="T38" fmla="*/ 5 w 10"/>
                <a:gd name="T39" fmla="*/ 5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" h="13">
                  <a:moveTo>
                    <a:pt x="5" y="5"/>
                  </a:moveTo>
                  <a:cubicBezTo>
                    <a:pt x="4" y="5"/>
                    <a:pt x="2" y="5"/>
                    <a:pt x="2" y="3"/>
                  </a:cubicBezTo>
                  <a:cubicBezTo>
                    <a:pt x="2" y="2"/>
                    <a:pt x="4" y="2"/>
                    <a:pt x="5" y="2"/>
                  </a:cubicBezTo>
                  <a:cubicBezTo>
                    <a:pt x="7" y="2"/>
                    <a:pt x="8" y="2"/>
                    <a:pt x="8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9" y="1"/>
                    <a:pt x="7" y="0"/>
                    <a:pt x="5" y="0"/>
                  </a:cubicBezTo>
                  <a:cubicBezTo>
                    <a:pt x="4" y="0"/>
                    <a:pt x="2" y="0"/>
                    <a:pt x="1" y="1"/>
                  </a:cubicBezTo>
                  <a:cubicBezTo>
                    <a:pt x="1" y="2"/>
                    <a:pt x="0" y="3"/>
                    <a:pt x="0" y="3"/>
                  </a:cubicBezTo>
                  <a:cubicBezTo>
                    <a:pt x="0" y="6"/>
                    <a:pt x="3" y="7"/>
                    <a:pt x="5" y="7"/>
                  </a:cubicBezTo>
                  <a:cubicBezTo>
                    <a:pt x="7" y="7"/>
                    <a:pt x="8" y="8"/>
                    <a:pt x="8" y="9"/>
                  </a:cubicBezTo>
                  <a:cubicBezTo>
                    <a:pt x="8" y="11"/>
                    <a:pt x="6" y="11"/>
                    <a:pt x="5" y="11"/>
                  </a:cubicBezTo>
                  <a:cubicBezTo>
                    <a:pt x="4" y="11"/>
                    <a:pt x="2" y="11"/>
                    <a:pt x="2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1" y="12"/>
                    <a:pt x="3" y="13"/>
                    <a:pt x="5" y="13"/>
                  </a:cubicBezTo>
                  <a:cubicBezTo>
                    <a:pt x="8" y="13"/>
                    <a:pt x="10" y="12"/>
                    <a:pt x="10" y="9"/>
                  </a:cubicBezTo>
                  <a:cubicBezTo>
                    <a:pt x="10" y="6"/>
                    <a:pt x="8" y="6"/>
                    <a:pt x="5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4" name="Freeform 35"/>
            <p:cNvSpPr>
              <a:spLocks/>
            </p:cNvSpPr>
            <p:nvPr/>
          </p:nvSpPr>
          <p:spPr bwMode="auto">
            <a:xfrm>
              <a:off x="7387" y="510"/>
              <a:ext cx="5" cy="34"/>
            </a:xfrm>
            <a:custGeom>
              <a:avLst/>
              <a:gdLst>
                <a:gd name="T0" fmla="*/ 0 w 5"/>
                <a:gd name="T1" fmla="*/ 34 h 34"/>
                <a:gd name="T2" fmla="*/ 5 w 5"/>
                <a:gd name="T3" fmla="*/ 34 h 34"/>
                <a:gd name="T4" fmla="*/ 5 w 5"/>
                <a:gd name="T5" fmla="*/ 0 h 34"/>
                <a:gd name="T6" fmla="*/ 0 w 5"/>
                <a:gd name="T7" fmla="*/ 0 h 34"/>
                <a:gd name="T8" fmla="*/ 0 w 5"/>
                <a:gd name="T9" fmla="*/ 34 h 34"/>
                <a:gd name="T10" fmla="*/ 0 w 5"/>
                <a:gd name="T11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34">
                  <a:moveTo>
                    <a:pt x="0" y="34"/>
                  </a:moveTo>
                  <a:lnTo>
                    <a:pt x="5" y="34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34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5" name="Freeform 36"/>
            <p:cNvSpPr>
              <a:spLocks/>
            </p:cNvSpPr>
            <p:nvPr/>
          </p:nvSpPr>
          <p:spPr bwMode="auto">
            <a:xfrm>
              <a:off x="7397" y="510"/>
              <a:ext cx="56" cy="34"/>
            </a:xfrm>
            <a:custGeom>
              <a:avLst/>
              <a:gdLst>
                <a:gd name="T0" fmla="*/ 32 w 56"/>
                <a:gd name="T1" fmla="*/ 0 h 34"/>
                <a:gd name="T2" fmla="*/ 0 w 56"/>
                <a:gd name="T3" fmla="*/ 0 h 34"/>
                <a:gd name="T4" fmla="*/ 0 w 56"/>
                <a:gd name="T5" fmla="*/ 5 h 34"/>
                <a:gd name="T6" fmla="*/ 11 w 56"/>
                <a:gd name="T7" fmla="*/ 5 h 34"/>
                <a:gd name="T8" fmla="*/ 11 w 56"/>
                <a:gd name="T9" fmla="*/ 34 h 34"/>
                <a:gd name="T10" fmla="*/ 16 w 56"/>
                <a:gd name="T11" fmla="*/ 34 h 34"/>
                <a:gd name="T12" fmla="*/ 16 w 56"/>
                <a:gd name="T13" fmla="*/ 5 h 34"/>
                <a:gd name="T14" fmla="*/ 27 w 56"/>
                <a:gd name="T15" fmla="*/ 5 h 34"/>
                <a:gd name="T16" fmla="*/ 38 w 56"/>
                <a:gd name="T17" fmla="*/ 21 h 34"/>
                <a:gd name="T18" fmla="*/ 38 w 56"/>
                <a:gd name="T19" fmla="*/ 34 h 34"/>
                <a:gd name="T20" fmla="*/ 43 w 56"/>
                <a:gd name="T21" fmla="*/ 34 h 34"/>
                <a:gd name="T22" fmla="*/ 43 w 56"/>
                <a:gd name="T23" fmla="*/ 21 h 34"/>
                <a:gd name="T24" fmla="*/ 56 w 56"/>
                <a:gd name="T25" fmla="*/ 2 h 34"/>
                <a:gd name="T26" fmla="*/ 56 w 56"/>
                <a:gd name="T27" fmla="*/ 0 h 34"/>
                <a:gd name="T28" fmla="*/ 56 w 56"/>
                <a:gd name="T29" fmla="*/ 0 h 34"/>
                <a:gd name="T30" fmla="*/ 51 w 56"/>
                <a:gd name="T31" fmla="*/ 0 h 34"/>
                <a:gd name="T32" fmla="*/ 40 w 56"/>
                <a:gd name="T33" fmla="*/ 16 h 34"/>
                <a:gd name="T34" fmla="*/ 32 w 56"/>
                <a:gd name="T35" fmla="*/ 0 h 34"/>
                <a:gd name="T36" fmla="*/ 32 w 56"/>
                <a:gd name="T37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6" h="34">
                  <a:moveTo>
                    <a:pt x="32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11" y="5"/>
                  </a:lnTo>
                  <a:lnTo>
                    <a:pt x="11" y="34"/>
                  </a:lnTo>
                  <a:lnTo>
                    <a:pt x="16" y="34"/>
                  </a:lnTo>
                  <a:lnTo>
                    <a:pt x="16" y="5"/>
                  </a:lnTo>
                  <a:lnTo>
                    <a:pt x="27" y="5"/>
                  </a:lnTo>
                  <a:lnTo>
                    <a:pt x="38" y="21"/>
                  </a:lnTo>
                  <a:lnTo>
                    <a:pt x="38" y="34"/>
                  </a:lnTo>
                  <a:lnTo>
                    <a:pt x="43" y="34"/>
                  </a:lnTo>
                  <a:lnTo>
                    <a:pt x="43" y="21"/>
                  </a:lnTo>
                  <a:lnTo>
                    <a:pt x="56" y="2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1" y="0"/>
                  </a:lnTo>
                  <a:lnTo>
                    <a:pt x="40" y="16"/>
                  </a:lnTo>
                  <a:lnTo>
                    <a:pt x="32" y="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6" name="Freeform 37"/>
            <p:cNvSpPr>
              <a:spLocks/>
            </p:cNvSpPr>
            <p:nvPr/>
          </p:nvSpPr>
          <p:spPr bwMode="auto">
            <a:xfrm>
              <a:off x="7267" y="232"/>
              <a:ext cx="186" cy="238"/>
            </a:xfrm>
            <a:custGeom>
              <a:avLst/>
              <a:gdLst>
                <a:gd name="T0" fmla="*/ 70 w 70"/>
                <a:gd name="T1" fmla="*/ 0 h 89"/>
                <a:gd name="T2" fmla="*/ 70 w 70"/>
                <a:gd name="T3" fmla="*/ 55 h 89"/>
                <a:gd name="T4" fmla="*/ 37 w 70"/>
                <a:gd name="T5" fmla="*/ 89 h 89"/>
                <a:gd name="T6" fmla="*/ 0 w 70"/>
                <a:gd name="T7" fmla="*/ 55 h 89"/>
                <a:gd name="T8" fmla="*/ 0 w 70"/>
                <a:gd name="T9" fmla="*/ 0 h 89"/>
                <a:gd name="T10" fmla="*/ 16 w 70"/>
                <a:gd name="T11" fmla="*/ 0 h 89"/>
                <a:gd name="T12" fmla="*/ 16 w 70"/>
                <a:gd name="T13" fmla="*/ 56 h 89"/>
                <a:gd name="T14" fmla="*/ 38 w 70"/>
                <a:gd name="T15" fmla="*/ 81 h 89"/>
                <a:gd name="T16" fmla="*/ 60 w 70"/>
                <a:gd name="T17" fmla="*/ 56 h 89"/>
                <a:gd name="T18" fmla="*/ 60 w 70"/>
                <a:gd name="T19" fmla="*/ 0 h 89"/>
                <a:gd name="T20" fmla="*/ 70 w 70"/>
                <a:gd name="T21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89">
                  <a:moveTo>
                    <a:pt x="70" y="0"/>
                  </a:moveTo>
                  <a:cubicBezTo>
                    <a:pt x="70" y="55"/>
                    <a:pt x="70" y="55"/>
                    <a:pt x="70" y="55"/>
                  </a:cubicBezTo>
                  <a:cubicBezTo>
                    <a:pt x="70" y="84"/>
                    <a:pt x="47" y="89"/>
                    <a:pt x="37" y="89"/>
                  </a:cubicBezTo>
                  <a:cubicBezTo>
                    <a:pt x="19" y="89"/>
                    <a:pt x="0" y="83"/>
                    <a:pt x="0" y="5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56"/>
                    <a:pt x="16" y="56"/>
                    <a:pt x="16" y="56"/>
                  </a:cubicBezTo>
                  <a:cubicBezTo>
                    <a:pt x="16" y="72"/>
                    <a:pt x="24" y="81"/>
                    <a:pt x="38" y="81"/>
                  </a:cubicBezTo>
                  <a:cubicBezTo>
                    <a:pt x="50" y="81"/>
                    <a:pt x="60" y="73"/>
                    <a:pt x="60" y="56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70" y="0"/>
                    <a:pt x="70" y="0"/>
                    <a:pt x="7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7" name="Freeform 38"/>
            <p:cNvSpPr>
              <a:spLocks/>
            </p:cNvSpPr>
            <p:nvPr/>
          </p:nvSpPr>
          <p:spPr bwMode="auto">
            <a:xfrm>
              <a:off x="7013" y="230"/>
              <a:ext cx="219" cy="240"/>
            </a:xfrm>
            <a:custGeom>
              <a:avLst/>
              <a:gdLst>
                <a:gd name="T0" fmla="*/ 47 w 82"/>
                <a:gd name="T1" fmla="*/ 90 h 90"/>
                <a:gd name="T2" fmla="*/ 0 w 82"/>
                <a:gd name="T3" fmla="*/ 46 h 90"/>
                <a:gd name="T4" fmla="*/ 49 w 82"/>
                <a:gd name="T5" fmla="*/ 0 h 90"/>
                <a:gd name="T6" fmla="*/ 75 w 82"/>
                <a:gd name="T7" fmla="*/ 10 h 90"/>
                <a:gd name="T8" fmla="*/ 82 w 82"/>
                <a:gd name="T9" fmla="*/ 21 h 90"/>
                <a:gd name="T10" fmla="*/ 73 w 82"/>
                <a:gd name="T11" fmla="*/ 30 h 90"/>
                <a:gd name="T12" fmla="*/ 64 w 82"/>
                <a:gd name="T13" fmla="*/ 21 h 90"/>
                <a:gd name="T14" fmla="*/ 67 w 82"/>
                <a:gd name="T15" fmla="*/ 15 h 90"/>
                <a:gd name="T16" fmla="*/ 49 w 82"/>
                <a:gd name="T17" fmla="*/ 8 h 90"/>
                <a:gd name="T18" fmla="*/ 16 w 82"/>
                <a:gd name="T19" fmla="*/ 45 h 90"/>
                <a:gd name="T20" fmla="*/ 51 w 82"/>
                <a:gd name="T21" fmla="*/ 83 h 90"/>
                <a:gd name="T22" fmla="*/ 79 w 82"/>
                <a:gd name="T23" fmla="*/ 72 h 90"/>
                <a:gd name="T24" fmla="*/ 82 w 82"/>
                <a:gd name="T25" fmla="*/ 76 h 90"/>
                <a:gd name="T26" fmla="*/ 47 w 82"/>
                <a:gd name="T27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2" h="90">
                  <a:moveTo>
                    <a:pt x="47" y="90"/>
                  </a:moveTo>
                  <a:cubicBezTo>
                    <a:pt x="18" y="90"/>
                    <a:pt x="0" y="70"/>
                    <a:pt x="0" y="46"/>
                  </a:cubicBezTo>
                  <a:cubicBezTo>
                    <a:pt x="0" y="22"/>
                    <a:pt x="19" y="0"/>
                    <a:pt x="49" y="0"/>
                  </a:cubicBezTo>
                  <a:cubicBezTo>
                    <a:pt x="57" y="0"/>
                    <a:pt x="68" y="3"/>
                    <a:pt x="75" y="10"/>
                  </a:cubicBezTo>
                  <a:cubicBezTo>
                    <a:pt x="79" y="13"/>
                    <a:pt x="82" y="17"/>
                    <a:pt x="82" y="21"/>
                  </a:cubicBezTo>
                  <a:cubicBezTo>
                    <a:pt x="82" y="26"/>
                    <a:pt x="78" y="30"/>
                    <a:pt x="73" y="30"/>
                  </a:cubicBezTo>
                  <a:cubicBezTo>
                    <a:pt x="68" y="30"/>
                    <a:pt x="64" y="26"/>
                    <a:pt x="64" y="21"/>
                  </a:cubicBezTo>
                  <a:cubicBezTo>
                    <a:pt x="64" y="19"/>
                    <a:pt x="65" y="17"/>
                    <a:pt x="67" y="15"/>
                  </a:cubicBezTo>
                  <a:cubicBezTo>
                    <a:pt x="63" y="10"/>
                    <a:pt x="55" y="8"/>
                    <a:pt x="49" y="8"/>
                  </a:cubicBezTo>
                  <a:cubicBezTo>
                    <a:pt x="28" y="8"/>
                    <a:pt x="16" y="27"/>
                    <a:pt x="16" y="45"/>
                  </a:cubicBezTo>
                  <a:cubicBezTo>
                    <a:pt x="16" y="65"/>
                    <a:pt x="30" y="83"/>
                    <a:pt x="51" y="83"/>
                  </a:cubicBezTo>
                  <a:cubicBezTo>
                    <a:pt x="61" y="83"/>
                    <a:pt x="70" y="78"/>
                    <a:pt x="79" y="72"/>
                  </a:cubicBezTo>
                  <a:cubicBezTo>
                    <a:pt x="82" y="76"/>
                    <a:pt x="82" y="76"/>
                    <a:pt x="82" y="76"/>
                  </a:cubicBezTo>
                  <a:cubicBezTo>
                    <a:pt x="73" y="86"/>
                    <a:pt x="59" y="90"/>
                    <a:pt x="47" y="9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8" name="Freeform 39"/>
            <p:cNvSpPr>
              <a:spLocks noEditPoints="1"/>
            </p:cNvSpPr>
            <p:nvPr/>
          </p:nvSpPr>
          <p:spPr bwMode="auto">
            <a:xfrm>
              <a:off x="6797" y="232"/>
              <a:ext cx="214" cy="235"/>
            </a:xfrm>
            <a:custGeom>
              <a:avLst/>
              <a:gdLst>
                <a:gd name="T0" fmla="*/ 168 w 214"/>
                <a:gd name="T1" fmla="*/ 232 h 235"/>
                <a:gd name="T2" fmla="*/ 214 w 214"/>
                <a:gd name="T3" fmla="*/ 232 h 235"/>
                <a:gd name="T4" fmla="*/ 123 w 214"/>
                <a:gd name="T5" fmla="*/ 0 h 235"/>
                <a:gd name="T6" fmla="*/ 88 w 214"/>
                <a:gd name="T7" fmla="*/ 0 h 235"/>
                <a:gd name="T8" fmla="*/ 0 w 214"/>
                <a:gd name="T9" fmla="*/ 235 h 235"/>
                <a:gd name="T10" fmla="*/ 24 w 214"/>
                <a:gd name="T11" fmla="*/ 235 h 235"/>
                <a:gd name="T12" fmla="*/ 48 w 214"/>
                <a:gd name="T13" fmla="*/ 166 h 235"/>
                <a:gd name="T14" fmla="*/ 144 w 214"/>
                <a:gd name="T15" fmla="*/ 166 h 235"/>
                <a:gd name="T16" fmla="*/ 168 w 214"/>
                <a:gd name="T17" fmla="*/ 232 h 235"/>
                <a:gd name="T18" fmla="*/ 168 w 214"/>
                <a:gd name="T19" fmla="*/ 232 h 235"/>
                <a:gd name="T20" fmla="*/ 56 w 214"/>
                <a:gd name="T21" fmla="*/ 147 h 235"/>
                <a:gd name="T22" fmla="*/ 96 w 214"/>
                <a:gd name="T23" fmla="*/ 38 h 235"/>
                <a:gd name="T24" fmla="*/ 136 w 214"/>
                <a:gd name="T25" fmla="*/ 147 h 235"/>
                <a:gd name="T26" fmla="*/ 56 w 214"/>
                <a:gd name="T27" fmla="*/ 147 h 235"/>
                <a:gd name="T28" fmla="*/ 56 w 214"/>
                <a:gd name="T29" fmla="*/ 147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14" h="235">
                  <a:moveTo>
                    <a:pt x="168" y="232"/>
                  </a:moveTo>
                  <a:lnTo>
                    <a:pt x="214" y="232"/>
                  </a:lnTo>
                  <a:lnTo>
                    <a:pt x="123" y="0"/>
                  </a:lnTo>
                  <a:lnTo>
                    <a:pt x="88" y="0"/>
                  </a:lnTo>
                  <a:lnTo>
                    <a:pt x="0" y="235"/>
                  </a:lnTo>
                  <a:lnTo>
                    <a:pt x="24" y="235"/>
                  </a:lnTo>
                  <a:lnTo>
                    <a:pt x="48" y="166"/>
                  </a:lnTo>
                  <a:lnTo>
                    <a:pt x="144" y="166"/>
                  </a:lnTo>
                  <a:lnTo>
                    <a:pt x="168" y="232"/>
                  </a:lnTo>
                  <a:lnTo>
                    <a:pt x="168" y="232"/>
                  </a:lnTo>
                  <a:close/>
                  <a:moveTo>
                    <a:pt x="56" y="147"/>
                  </a:moveTo>
                  <a:lnTo>
                    <a:pt x="96" y="38"/>
                  </a:lnTo>
                  <a:lnTo>
                    <a:pt x="136" y="147"/>
                  </a:lnTo>
                  <a:lnTo>
                    <a:pt x="56" y="147"/>
                  </a:lnTo>
                  <a:lnTo>
                    <a:pt x="56" y="14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06341" y="1591694"/>
            <a:ext cx="5663740" cy="3674613"/>
          </a:xfrm>
        </p:spPr>
        <p:txBody>
          <a:bodyPr lIns="0" tIns="0" rIns="0" bIns="0" anchor="b" anchorCtr="0">
            <a:noAutofit/>
          </a:bodyPr>
          <a:lstStyle>
            <a:lvl1pPr>
              <a:defRPr sz="28430" b="0" spc="-15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1</a:t>
            </a:r>
            <a:endParaRPr lang="en-AU" dirty="0"/>
          </a:p>
        </p:txBody>
      </p:sp>
      <p:sp>
        <p:nvSpPr>
          <p:cNvPr id="47" name="Text Placeholder 46"/>
          <p:cNvSpPr>
            <a:spLocks noGrp="1"/>
          </p:cNvSpPr>
          <p:nvPr>
            <p:ph type="body" sz="quarter" idx="10" hasCustomPrompt="1"/>
          </p:nvPr>
        </p:nvSpPr>
        <p:spPr>
          <a:xfrm>
            <a:off x="499227" y="3246828"/>
            <a:ext cx="4123267" cy="357995"/>
          </a:xfrm>
        </p:spPr>
        <p:txBody>
          <a:bodyPr>
            <a:normAutofit/>
          </a:bodyPr>
          <a:lstStyle>
            <a:lvl1pPr marL="0" indent="0">
              <a:buNone/>
              <a:defRPr sz="15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AU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12631148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roup 4"/>
          <p:cNvGrpSpPr>
            <a:grpSpLocks noChangeAspect="1"/>
          </p:cNvGrpSpPr>
          <p:nvPr/>
        </p:nvGrpSpPr>
        <p:grpSpPr bwMode="auto">
          <a:xfrm>
            <a:off x="0" y="-9526"/>
            <a:ext cx="12192000" cy="6876575"/>
            <a:chOff x="0" y="-6"/>
            <a:chExt cx="6810" cy="3841"/>
          </a:xfrm>
        </p:grpSpPr>
        <p:sp>
          <p:nvSpPr>
            <p:cNvPr id="47" name="AutoShape 3"/>
            <p:cNvSpPr>
              <a:spLocks noChangeAspect="1" noChangeArrowheads="1" noTextEdit="1"/>
            </p:cNvSpPr>
            <p:nvPr/>
          </p:nvSpPr>
          <p:spPr bwMode="auto">
            <a:xfrm>
              <a:off x="0" y="-6"/>
              <a:ext cx="6810" cy="38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" name="Freeform 5"/>
            <p:cNvSpPr>
              <a:spLocks/>
            </p:cNvSpPr>
            <p:nvPr/>
          </p:nvSpPr>
          <p:spPr bwMode="auto">
            <a:xfrm>
              <a:off x="0" y="-4"/>
              <a:ext cx="3672" cy="273"/>
            </a:xfrm>
            <a:custGeom>
              <a:avLst/>
              <a:gdLst>
                <a:gd name="T0" fmla="*/ 0 w 3672"/>
                <a:gd name="T1" fmla="*/ 0 h 273"/>
                <a:gd name="T2" fmla="*/ 0 w 3672"/>
                <a:gd name="T3" fmla="*/ 273 h 273"/>
                <a:gd name="T4" fmla="*/ 3405 w 3672"/>
                <a:gd name="T5" fmla="*/ 273 h 273"/>
                <a:gd name="T6" fmla="*/ 3672 w 3672"/>
                <a:gd name="T7" fmla="*/ 0 h 273"/>
                <a:gd name="T8" fmla="*/ 0 w 3672"/>
                <a:gd name="T9" fmla="*/ 0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72" h="273">
                  <a:moveTo>
                    <a:pt x="0" y="0"/>
                  </a:moveTo>
                  <a:lnTo>
                    <a:pt x="0" y="273"/>
                  </a:lnTo>
                  <a:lnTo>
                    <a:pt x="3405" y="273"/>
                  </a:lnTo>
                  <a:lnTo>
                    <a:pt x="367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E3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" name="Freeform 6"/>
            <p:cNvSpPr>
              <a:spLocks/>
            </p:cNvSpPr>
            <p:nvPr/>
          </p:nvSpPr>
          <p:spPr bwMode="auto">
            <a:xfrm>
              <a:off x="0" y="-4"/>
              <a:ext cx="3672" cy="273"/>
            </a:xfrm>
            <a:custGeom>
              <a:avLst/>
              <a:gdLst>
                <a:gd name="T0" fmla="*/ 0 w 3672"/>
                <a:gd name="T1" fmla="*/ 0 h 273"/>
                <a:gd name="T2" fmla="*/ 0 w 3672"/>
                <a:gd name="T3" fmla="*/ 273 h 273"/>
                <a:gd name="T4" fmla="*/ 3405 w 3672"/>
                <a:gd name="T5" fmla="*/ 273 h 273"/>
                <a:gd name="T6" fmla="*/ 3672 w 3672"/>
                <a:gd name="T7" fmla="*/ 0 h 273"/>
                <a:gd name="T8" fmla="*/ 0 w 3672"/>
                <a:gd name="T9" fmla="*/ 0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72" h="273">
                  <a:moveTo>
                    <a:pt x="0" y="0"/>
                  </a:moveTo>
                  <a:lnTo>
                    <a:pt x="0" y="273"/>
                  </a:lnTo>
                  <a:lnTo>
                    <a:pt x="3405" y="273"/>
                  </a:lnTo>
                  <a:lnTo>
                    <a:pt x="3672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3" name="Freeform 7"/>
            <p:cNvSpPr>
              <a:spLocks/>
            </p:cNvSpPr>
            <p:nvPr/>
          </p:nvSpPr>
          <p:spPr bwMode="auto">
            <a:xfrm>
              <a:off x="3405" y="3563"/>
              <a:ext cx="3405" cy="270"/>
            </a:xfrm>
            <a:custGeom>
              <a:avLst/>
              <a:gdLst>
                <a:gd name="T0" fmla="*/ 3405 w 3405"/>
                <a:gd name="T1" fmla="*/ 270 h 270"/>
                <a:gd name="T2" fmla="*/ 3405 w 3405"/>
                <a:gd name="T3" fmla="*/ 0 h 270"/>
                <a:gd name="T4" fmla="*/ 267 w 3405"/>
                <a:gd name="T5" fmla="*/ 0 h 270"/>
                <a:gd name="T6" fmla="*/ 0 w 3405"/>
                <a:gd name="T7" fmla="*/ 270 h 270"/>
                <a:gd name="T8" fmla="*/ 3405 w 3405"/>
                <a:gd name="T9" fmla="*/ 270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05" h="270">
                  <a:moveTo>
                    <a:pt x="3405" y="270"/>
                  </a:moveTo>
                  <a:lnTo>
                    <a:pt x="3405" y="0"/>
                  </a:lnTo>
                  <a:lnTo>
                    <a:pt x="267" y="0"/>
                  </a:lnTo>
                  <a:lnTo>
                    <a:pt x="0" y="270"/>
                  </a:lnTo>
                  <a:lnTo>
                    <a:pt x="3405" y="270"/>
                  </a:lnTo>
                  <a:close/>
                </a:path>
              </a:pathLst>
            </a:custGeom>
            <a:solidFill>
              <a:srgbClr val="E8E3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" name="Freeform 8"/>
            <p:cNvSpPr>
              <a:spLocks/>
            </p:cNvSpPr>
            <p:nvPr/>
          </p:nvSpPr>
          <p:spPr bwMode="auto">
            <a:xfrm>
              <a:off x="3405" y="3563"/>
              <a:ext cx="3405" cy="270"/>
            </a:xfrm>
            <a:custGeom>
              <a:avLst/>
              <a:gdLst>
                <a:gd name="T0" fmla="*/ 3405 w 3405"/>
                <a:gd name="T1" fmla="*/ 270 h 270"/>
                <a:gd name="T2" fmla="*/ 3405 w 3405"/>
                <a:gd name="T3" fmla="*/ 0 h 270"/>
                <a:gd name="T4" fmla="*/ 267 w 3405"/>
                <a:gd name="T5" fmla="*/ 0 h 270"/>
                <a:gd name="T6" fmla="*/ 0 w 3405"/>
                <a:gd name="T7" fmla="*/ 270 h 270"/>
                <a:gd name="T8" fmla="*/ 3405 w 3405"/>
                <a:gd name="T9" fmla="*/ 270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05" h="270">
                  <a:moveTo>
                    <a:pt x="3405" y="270"/>
                  </a:moveTo>
                  <a:lnTo>
                    <a:pt x="3405" y="0"/>
                  </a:lnTo>
                  <a:lnTo>
                    <a:pt x="267" y="0"/>
                  </a:lnTo>
                  <a:lnTo>
                    <a:pt x="0" y="270"/>
                  </a:lnTo>
                  <a:lnTo>
                    <a:pt x="3405" y="27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5" name="Freeform 9"/>
            <p:cNvSpPr>
              <a:spLocks/>
            </p:cNvSpPr>
            <p:nvPr/>
          </p:nvSpPr>
          <p:spPr bwMode="auto">
            <a:xfrm>
              <a:off x="5822" y="200"/>
              <a:ext cx="165" cy="213"/>
            </a:xfrm>
            <a:custGeom>
              <a:avLst/>
              <a:gdLst>
                <a:gd name="T0" fmla="*/ 70 w 70"/>
                <a:gd name="T1" fmla="*/ 0 h 90"/>
                <a:gd name="T2" fmla="*/ 70 w 70"/>
                <a:gd name="T3" fmla="*/ 40 h 90"/>
                <a:gd name="T4" fmla="*/ 35 w 70"/>
                <a:gd name="T5" fmla="*/ 90 h 90"/>
                <a:gd name="T6" fmla="*/ 0 w 70"/>
                <a:gd name="T7" fmla="*/ 40 h 90"/>
                <a:gd name="T8" fmla="*/ 0 w 70"/>
                <a:gd name="T9" fmla="*/ 0 h 90"/>
                <a:gd name="T10" fmla="*/ 70 w 70"/>
                <a:gd name="T11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0" h="90">
                  <a:moveTo>
                    <a:pt x="70" y="0"/>
                  </a:moveTo>
                  <a:cubicBezTo>
                    <a:pt x="70" y="40"/>
                    <a:pt x="70" y="40"/>
                    <a:pt x="70" y="40"/>
                  </a:cubicBezTo>
                  <a:cubicBezTo>
                    <a:pt x="70" y="60"/>
                    <a:pt x="57" y="82"/>
                    <a:pt x="35" y="90"/>
                  </a:cubicBezTo>
                  <a:cubicBezTo>
                    <a:pt x="13" y="82"/>
                    <a:pt x="0" y="60"/>
                    <a:pt x="0" y="4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0" y="0"/>
                    <a:pt x="70" y="0"/>
                    <a:pt x="70" y="0"/>
                  </a:cubicBezTo>
                  <a:close/>
                </a:path>
              </a:pathLst>
            </a:custGeom>
            <a:solidFill>
              <a:srgbClr val="F212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" name="Freeform 10"/>
            <p:cNvSpPr>
              <a:spLocks/>
            </p:cNvSpPr>
            <p:nvPr/>
          </p:nvSpPr>
          <p:spPr bwMode="auto">
            <a:xfrm>
              <a:off x="5852" y="226"/>
              <a:ext cx="104" cy="137"/>
            </a:xfrm>
            <a:custGeom>
              <a:avLst/>
              <a:gdLst>
                <a:gd name="T0" fmla="*/ 0 w 104"/>
                <a:gd name="T1" fmla="*/ 69 h 137"/>
                <a:gd name="T2" fmla="*/ 52 w 104"/>
                <a:gd name="T3" fmla="*/ 0 h 137"/>
                <a:gd name="T4" fmla="*/ 104 w 104"/>
                <a:gd name="T5" fmla="*/ 69 h 137"/>
                <a:gd name="T6" fmla="*/ 52 w 104"/>
                <a:gd name="T7" fmla="*/ 137 h 137"/>
                <a:gd name="T8" fmla="*/ 0 w 104"/>
                <a:gd name="T9" fmla="*/ 69 h 137"/>
                <a:gd name="T10" fmla="*/ 0 w 104"/>
                <a:gd name="T11" fmla="*/ 69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4" h="137">
                  <a:moveTo>
                    <a:pt x="0" y="69"/>
                  </a:moveTo>
                  <a:lnTo>
                    <a:pt x="52" y="0"/>
                  </a:lnTo>
                  <a:lnTo>
                    <a:pt x="104" y="69"/>
                  </a:lnTo>
                  <a:lnTo>
                    <a:pt x="52" y="137"/>
                  </a:lnTo>
                  <a:lnTo>
                    <a:pt x="0" y="69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7" name="Freeform 11"/>
            <p:cNvSpPr>
              <a:spLocks/>
            </p:cNvSpPr>
            <p:nvPr/>
          </p:nvSpPr>
          <p:spPr bwMode="auto">
            <a:xfrm>
              <a:off x="5867" y="254"/>
              <a:ext cx="75" cy="90"/>
            </a:xfrm>
            <a:custGeom>
              <a:avLst/>
              <a:gdLst>
                <a:gd name="T0" fmla="*/ 14 w 32"/>
                <a:gd name="T1" fmla="*/ 21 h 38"/>
                <a:gd name="T2" fmla="*/ 16 w 32"/>
                <a:gd name="T3" fmla="*/ 38 h 38"/>
                <a:gd name="T4" fmla="*/ 16 w 32"/>
                <a:gd name="T5" fmla="*/ 38 h 38"/>
                <a:gd name="T6" fmla="*/ 16 w 32"/>
                <a:gd name="T7" fmla="*/ 38 h 38"/>
                <a:gd name="T8" fmla="*/ 18 w 32"/>
                <a:gd name="T9" fmla="*/ 21 h 38"/>
                <a:gd name="T10" fmla="*/ 18 w 32"/>
                <a:gd name="T11" fmla="*/ 19 h 38"/>
                <a:gd name="T12" fmla="*/ 25 w 32"/>
                <a:gd name="T13" fmla="*/ 19 h 38"/>
                <a:gd name="T14" fmla="*/ 25 w 32"/>
                <a:gd name="T15" fmla="*/ 20 h 38"/>
                <a:gd name="T16" fmla="*/ 27 w 32"/>
                <a:gd name="T17" fmla="*/ 22 h 38"/>
                <a:gd name="T18" fmla="*/ 29 w 32"/>
                <a:gd name="T19" fmla="*/ 20 h 38"/>
                <a:gd name="T20" fmla="*/ 29 w 32"/>
                <a:gd name="T21" fmla="*/ 19 h 38"/>
                <a:gd name="T22" fmla="*/ 29 w 32"/>
                <a:gd name="T23" fmla="*/ 19 h 38"/>
                <a:gd name="T24" fmla="*/ 32 w 32"/>
                <a:gd name="T25" fmla="*/ 17 h 38"/>
                <a:gd name="T26" fmla="*/ 29 w 32"/>
                <a:gd name="T27" fmla="*/ 15 h 38"/>
                <a:gd name="T28" fmla="*/ 29 w 32"/>
                <a:gd name="T29" fmla="*/ 15 h 38"/>
                <a:gd name="T30" fmla="*/ 29 w 32"/>
                <a:gd name="T31" fmla="*/ 14 h 38"/>
                <a:gd name="T32" fmla="*/ 27 w 32"/>
                <a:gd name="T33" fmla="*/ 12 h 38"/>
                <a:gd name="T34" fmla="*/ 25 w 32"/>
                <a:gd name="T35" fmla="*/ 14 h 38"/>
                <a:gd name="T36" fmla="*/ 25 w 32"/>
                <a:gd name="T37" fmla="*/ 15 h 38"/>
                <a:gd name="T38" fmla="*/ 18 w 32"/>
                <a:gd name="T39" fmla="*/ 15 h 38"/>
                <a:gd name="T40" fmla="*/ 18 w 32"/>
                <a:gd name="T41" fmla="*/ 7 h 38"/>
                <a:gd name="T42" fmla="*/ 19 w 32"/>
                <a:gd name="T43" fmla="*/ 7 h 38"/>
                <a:gd name="T44" fmla="*/ 21 w 32"/>
                <a:gd name="T45" fmla="*/ 5 h 38"/>
                <a:gd name="T46" fmla="*/ 19 w 32"/>
                <a:gd name="T47" fmla="*/ 3 h 38"/>
                <a:gd name="T48" fmla="*/ 18 w 32"/>
                <a:gd name="T49" fmla="*/ 3 h 38"/>
                <a:gd name="T50" fmla="*/ 18 w 32"/>
                <a:gd name="T51" fmla="*/ 3 h 38"/>
                <a:gd name="T52" fmla="*/ 16 w 32"/>
                <a:gd name="T53" fmla="*/ 0 h 38"/>
                <a:gd name="T54" fmla="*/ 14 w 32"/>
                <a:gd name="T55" fmla="*/ 3 h 38"/>
                <a:gd name="T56" fmla="*/ 14 w 32"/>
                <a:gd name="T57" fmla="*/ 3 h 38"/>
                <a:gd name="T58" fmla="*/ 14 w 32"/>
                <a:gd name="T59" fmla="*/ 3 h 38"/>
                <a:gd name="T60" fmla="*/ 11 w 32"/>
                <a:gd name="T61" fmla="*/ 5 h 38"/>
                <a:gd name="T62" fmla="*/ 14 w 32"/>
                <a:gd name="T63" fmla="*/ 7 h 38"/>
                <a:gd name="T64" fmla="*/ 14 w 32"/>
                <a:gd name="T65" fmla="*/ 7 h 38"/>
                <a:gd name="T66" fmla="*/ 14 w 32"/>
                <a:gd name="T67" fmla="*/ 15 h 38"/>
                <a:gd name="T68" fmla="*/ 14 w 32"/>
                <a:gd name="T69" fmla="*/ 15 h 38"/>
                <a:gd name="T70" fmla="*/ 7 w 32"/>
                <a:gd name="T71" fmla="*/ 15 h 38"/>
                <a:gd name="T72" fmla="*/ 7 w 32"/>
                <a:gd name="T73" fmla="*/ 14 h 38"/>
                <a:gd name="T74" fmla="*/ 5 w 32"/>
                <a:gd name="T75" fmla="*/ 12 h 38"/>
                <a:gd name="T76" fmla="*/ 3 w 32"/>
                <a:gd name="T77" fmla="*/ 14 h 38"/>
                <a:gd name="T78" fmla="*/ 3 w 32"/>
                <a:gd name="T79" fmla="*/ 15 h 38"/>
                <a:gd name="T80" fmla="*/ 3 w 32"/>
                <a:gd name="T81" fmla="*/ 15 h 38"/>
                <a:gd name="T82" fmla="*/ 0 w 32"/>
                <a:gd name="T83" fmla="*/ 17 h 38"/>
                <a:gd name="T84" fmla="*/ 3 w 32"/>
                <a:gd name="T85" fmla="*/ 19 h 38"/>
                <a:gd name="T86" fmla="*/ 3 w 32"/>
                <a:gd name="T87" fmla="*/ 19 h 38"/>
                <a:gd name="T88" fmla="*/ 3 w 32"/>
                <a:gd name="T89" fmla="*/ 20 h 38"/>
                <a:gd name="T90" fmla="*/ 5 w 32"/>
                <a:gd name="T91" fmla="*/ 22 h 38"/>
                <a:gd name="T92" fmla="*/ 7 w 32"/>
                <a:gd name="T93" fmla="*/ 20 h 38"/>
                <a:gd name="T94" fmla="*/ 7 w 32"/>
                <a:gd name="T95" fmla="*/ 19 h 38"/>
                <a:gd name="T96" fmla="*/ 14 w 32"/>
                <a:gd name="T97" fmla="*/ 19 h 38"/>
                <a:gd name="T98" fmla="*/ 14 w 32"/>
                <a:gd name="T99" fmla="*/ 2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2" h="38">
                  <a:moveTo>
                    <a:pt x="14" y="21"/>
                  </a:moveTo>
                  <a:cubicBezTo>
                    <a:pt x="14" y="28"/>
                    <a:pt x="16" y="37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7"/>
                    <a:pt x="18" y="28"/>
                    <a:pt x="18" y="21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25" y="19"/>
                    <a:pt x="25" y="19"/>
                    <a:pt x="25" y="19"/>
                  </a:cubicBezTo>
                  <a:cubicBezTo>
                    <a:pt x="25" y="20"/>
                    <a:pt x="25" y="20"/>
                    <a:pt x="25" y="20"/>
                  </a:cubicBezTo>
                  <a:cubicBezTo>
                    <a:pt x="25" y="21"/>
                    <a:pt x="26" y="22"/>
                    <a:pt x="27" y="22"/>
                  </a:cubicBezTo>
                  <a:cubicBezTo>
                    <a:pt x="28" y="22"/>
                    <a:pt x="29" y="21"/>
                    <a:pt x="29" y="20"/>
                  </a:cubicBezTo>
                  <a:cubicBezTo>
                    <a:pt x="29" y="19"/>
                    <a:pt x="29" y="19"/>
                    <a:pt x="29" y="19"/>
                  </a:cubicBezTo>
                  <a:cubicBezTo>
                    <a:pt x="29" y="19"/>
                    <a:pt x="29" y="19"/>
                    <a:pt x="29" y="19"/>
                  </a:cubicBezTo>
                  <a:cubicBezTo>
                    <a:pt x="30" y="19"/>
                    <a:pt x="32" y="18"/>
                    <a:pt x="32" y="17"/>
                  </a:cubicBezTo>
                  <a:cubicBezTo>
                    <a:pt x="32" y="16"/>
                    <a:pt x="30" y="15"/>
                    <a:pt x="29" y="15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29" y="14"/>
                    <a:pt x="29" y="14"/>
                    <a:pt x="29" y="14"/>
                  </a:cubicBezTo>
                  <a:cubicBezTo>
                    <a:pt x="29" y="13"/>
                    <a:pt x="28" y="12"/>
                    <a:pt x="27" y="12"/>
                  </a:cubicBezTo>
                  <a:cubicBezTo>
                    <a:pt x="26" y="12"/>
                    <a:pt x="25" y="13"/>
                    <a:pt x="25" y="14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20" y="7"/>
                    <a:pt x="21" y="6"/>
                    <a:pt x="21" y="5"/>
                  </a:cubicBezTo>
                  <a:cubicBezTo>
                    <a:pt x="21" y="4"/>
                    <a:pt x="20" y="3"/>
                    <a:pt x="19" y="3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8" y="2"/>
                    <a:pt x="17" y="0"/>
                    <a:pt x="16" y="0"/>
                  </a:cubicBezTo>
                  <a:cubicBezTo>
                    <a:pt x="15" y="0"/>
                    <a:pt x="14" y="2"/>
                    <a:pt x="14" y="3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2" y="3"/>
                    <a:pt x="11" y="4"/>
                    <a:pt x="11" y="5"/>
                  </a:cubicBezTo>
                  <a:cubicBezTo>
                    <a:pt x="11" y="6"/>
                    <a:pt x="12" y="7"/>
                    <a:pt x="14" y="7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7" y="13"/>
                    <a:pt x="7" y="12"/>
                    <a:pt x="5" y="12"/>
                  </a:cubicBezTo>
                  <a:cubicBezTo>
                    <a:pt x="4" y="12"/>
                    <a:pt x="3" y="13"/>
                    <a:pt x="3" y="14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2" y="15"/>
                    <a:pt x="0" y="16"/>
                    <a:pt x="0" y="17"/>
                  </a:cubicBezTo>
                  <a:cubicBezTo>
                    <a:pt x="0" y="18"/>
                    <a:pt x="2" y="19"/>
                    <a:pt x="3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3" y="21"/>
                    <a:pt x="4" y="22"/>
                    <a:pt x="5" y="22"/>
                  </a:cubicBezTo>
                  <a:cubicBezTo>
                    <a:pt x="7" y="22"/>
                    <a:pt x="7" y="21"/>
                    <a:pt x="7" y="20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4" y="21"/>
                    <a:pt x="14" y="21"/>
                    <a:pt x="14" y="21"/>
                  </a:cubicBezTo>
                  <a:close/>
                </a:path>
              </a:pathLst>
            </a:custGeom>
            <a:solidFill>
              <a:srgbClr val="F212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8" name="Freeform 12"/>
            <p:cNvSpPr>
              <a:spLocks noEditPoints="1"/>
            </p:cNvSpPr>
            <p:nvPr/>
          </p:nvSpPr>
          <p:spPr bwMode="auto">
            <a:xfrm>
              <a:off x="5822" y="446"/>
              <a:ext cx="30" cy="31"/>
            </a:xfrm>
            <a:custGeom>
              <a:avLst/>
              <a:gdLst>
                <a:gd name="T0" fmla="*/ 19 w 30"/>
                <a:gd name="T1" fmla="*/ 0 h 31"/>
                <a:gd name="T2" fmla="*/ 14 w 30"/>
                <a:gd name="T3" fmla="*/ 0 h 31"/>
                <a:gd name="T4" fmla="*/ 0 w 30"/>
                <a:gd name="T5" fmla="*/ 31 h 31"/>
                <a:gd name="T6" fmla="*/ 4 w 30"/>
                <a:gd name="T7" fmla="*/ 31 h 31"/>
                <a:gd name="T8" fmla="*/ 7 w 30"/>
                <a:gd name="T9" fmla="*/ 24 h 31"/>
                <a:gd name="T10" fmla="*/ 23 w 30"/>
                <a:gd name="T11" fmla="*/ 24 h 31"/>
                <a:gd name="T12" fmla="*/ 26 w 30"/>
                <a:gd name="T13" fmla="*/ 31 h 31"/>
                <a:gd name="T14" fmla="*/ 30 w 30"/>
                <a:gd name="T15" fmla="*/ 31 h 31"/>
                <a:gd name="T16" fmla="*/ 19 w 30"/>
                <a:gd name="T17" fmla="*/ 0 h 31"/>
                <a:gd name="T18" fmla="*/ 19 w 30"/>
                <a:gd name="T19" fmla="*/ 0 h 31"/>
                <a:gd name="T20" fmla="*/ 19 w 30"/>
                <a:gd name="T21" fmla="*/ 0 h 31"/>
                <a:gd name="T22" fmla="*/ 21 w 30"/>
                <a:gd name="T23" fmla="*/ 19 h 31"/>
                <a:gd name="T24" fmla="*/ 9 w 30"/>
                <a:gd name="T25" fmla="*/ 19 h 31"/>
                <a:gd name="T26" fmla="*/ 16 w 30"/>
                <a:gd name="T27" fmla="*/ 5 h 31"/>
                <a:gd name="T28" fmla="*/ 21 w 30"/>
                <a:gd name="T29" fmla="*/ 19 h 31"/>
                <a:gd name="T30" fmla="*/ 21 w 30"/>
                <a:gd name="T31" fmla="*/ 1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0" h="31">
                  <a:moveTo>
                    <a:pt x="19" y="0"/>
                  </a:moveTo>
                  <a:lnTo>
                    <a:pt x="14" y="0"/>
                  </a:lnTo>
                  <a:lnTo>
                    <a:pt x="0" y="31"/>
                  </a:lnTo>
                  <a:lnTo>
                    <a:pt x="4" y="31"/>
                  </a:lnTo>
                  <a:lnTo>
                    <a:pt x="7" y="24"/>
                  </a:lnTo>
                  <a:lnTo>
                    <a:pt x="23" y="24"/>
                  </a:lnTo>
                  <a:lnTo>
                    <a:pt x="26" y="31"/>
                  </a:lnTo>
                  <a:lnTo>
                    <a:pt x="30" y="31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9" y="0"/>
                  </a:lnTo>
                  <a:close/>
                  <a:moveTo>
                    <a:pt x="21" y="19"/>
                  </a:moveTo>
                  <a:lnTo>
                    <a:pt x="9" y="19"/>
                  </a:lnTo>
                  <a:lnTo>
                    <a:pt x="16" y="5"/>
                  </a:lnTo>
                  <a:lnTo>
                    <a:pt x="21" y="19"/>
                  </a:lnTo>
                  <a:lnTo>
                    <a:pt x="21" y="19"/>
                  </a:lnTo>
                  <a:close/>
                </a:path>
              </a:pathLst>
            </a:custGeom>
            <a:solidFill>
              <a:srgbClr val="3D0F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9" name="Freeform 13"/>
            <p:cNvSpPr>
              <a:spLocks/>
            </p:cNvSpPr>
            <p:nvPr/>
          </p:nvSpPr>
          <p:spPr bwMode="auto">
            <a:xfrm>
              <a:off x="5855" y="446"/>
              <a:ext cx="23" cy="31"/>
            </a:xfrm>
            <a:custGeom>
              <a:avLst/>
              <a:gdLst>
                <a:gd name="T0" fmla="*/ 8 w 10"/>
                <a:gd name="T1" fmla="*/ 8 h 13"/>
                <a:gd name="T2" fmla="*/ 5 w 10"/>
                <a:gd name="T3" fmla="*/ 11 h 13"/>
                <a:gd name="T4" fmla="*/ 2 w 10"/>
                <a:gd name="T5" fmla="*/ 8 h 13"/>
                <a:gd name="T6" fmla="*/ 2 w 10"/>
                <a:gd name="T7" fmla="*/ 0 h 13"/>
                <a:gd name="T8" fmla="*/ 0 w 10"/>
                <a:gd name="T9" fmla="*/ 0 h 13"/>
                <a:gd name="T10" fmla="*/ 0 w 10"/>
                <a:gd name="T11" fmla="*/ 8 h 13"/>
                <a:gd name="T12" fmla="*/ 5 w 10"/>
                <a:gd name="T13" fmla="*/ 13 h 13"/>
                <a:gd name="T14" fmla="*/ 10 w 10"/>
                <a:gd name="T15" fmla="*/ 8 h 13"/>
                <a:gd name="T16" fmla="*/ 10 w 10"/>
                <a:gd name="T17" fmla="*/ 0 h 13"/>
                <a:gd name="T18" fmla="*/ 8 w 10"/>
                <a:gd name="T19" fmla="*/ 0 h 13"/>
                <a:gd name="T20" fmla="*/ 8 w 10"/>
                <a:gd name="T21" fmla="*/ 8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" h="13">
                  <a:moveTo>
                    <a:pt x="8" y="8"/>
                  </a:moveTo>
                  <a:cubicBezTo>
                    <a:pt x="8" y="10"/>
                    <a:pt x="7" y="11"/>
                    <a:pt x="5" y="11"/>
                  </a:cubicBezTo>
                  <a:cubicBezTo>
                    <a:pt x="4" y="11"/>
                    <a:pt x="2" y="10"/>
                    <a:pt x="2" y="8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11"/>
                    <a:pt x="3" y="13"/>
                    <a:pt x="5" y="13"/>
                  </a:cubicBezTo>
                  <a:cubicBezTo>
                    <a:pt x="8" y="13"/>
                    <a:pt x="10" y="11"/>
                    <a:pt x="10" y="8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8"/>
                    <a:pt x="8" y="8"/>
                    <a:pt x="8" y="8"/>
                  </a:cubicBezTo>
                  <a:close/>
                </a:path>
              </a:pathLst>
            </a:custGeom>
            <a:solidFill>
              <a:srgbClr val="3D0F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0" name="Freeform 14"/>
            <p:cNvSpPr>
              <a:spLocks/>
            </p:cNvSpPr>
            <p:nvPr/>
          </p:nvSpPr>
          <p:spPr bwMode="auto">
            <a:xfrm>
              <a:off x="5885" y="446"/>
              <a:ext cx="24" cy="31"/>
            </a:xfrm>
            <a:custGeom>
              <a:avLst/>
              <a:gdLst>
                <a:gd name="T0" fmla="*/ 5 w 10"/>
                <a:gd name="T1" fmla="*/ 5 h 13"/>
                <a:gd name="T2" fmla="*/ 2 w 10"/>
                <a:gd name="T3" fmla="*/ 3 h 13"/>
                <a:gd name="T4" fmla="*/ 5 w 10"/>
                <a:gd name="T5" fmla="*/ 2 h 13"/>
                <a:gd name="T6" fmla="*/ 8 w 10"/>
                <a:gd name="T7" fmla="*/ 3 h 13"/>
                <a:gd name="T8" fmla="*/ 8 w 10"/>
                <a:gd name="T9" fmla="*/ 3 h 13"/>
                <a:gd name="T10" fmla="*/ 10 w 10"/>
                <a:gd name="T11" fmla="*/ 2 h 13"/>
                <a:gd name="T12" fmla="*/ 10 w 10"/>
                <a:gd name="T13" fmla="*/ 2 h 13"/>
                <a:gd name="T14" fmla="*/ 5 w 10"/>
                <a:gd name="T15" fmla="*/ 0 h 13"/>
                <a:gd name="T16" fmla="*/ 1 w 10"/>
                <a:gd name="T17" fmla="*/ 1 h 13"/>
                <a:gd name="T18" fmla="*/ 0 w 10"/>
                <a:gd name="T19" fmla="*/ 3 h 13"/>
                <a:gd name="T20" fmla="*/ 5 w 10"/>
                <a:gd name="T21" fmla="*/ 7 h 13"/>
                <a:gd name="T22" fmla="*/ 8 w 10"/>
                <a:gd name="T23" fmla="*/ 9 h 13"/>
                <a:gd name="T24" fmla="*/ 5 w 10"/>
                <a:gd name="T25" fmla="*/ 11 h 13"/>
                <a:gd name="T26" fmla="*/ 1 w 10"/>
                <a:gd name="T27" fmla="*/ 9 h 13"/>
                <a:gd name="T28" fmla="*/ 1 w 10"/>
                <a:gd name="T29" fmla="*/ 9 h 13"/>
                <a:gd name="T30" fmla="*/ 0 w 10"/>
                <a:gd name="T31" fmla="*/ 10 h 13"/>
                <a:gd name="T32" fmla="*/ 0 w 10"/>
                <a:gd name="T33" fmla="*/ 10 h 13"/>
                <a:gd name="T34" fmla="*/ 5 w 10"/>
                <a:gd name="T35" fmla="*/ 13 h 13"/>
                <a:gd name="T36" fmla="*/ 10 w 10"/>
                <a:gd name="T37" fmla="*/ 9 h 13"/>
                <a:gd name="T38" fmla="*/ 5 w 10"/>
                <a:gd name="T39" fmla="*/ 5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" h="13">
                  <a:moveTo>
                    <a:pt x="5" y="5"/>
                  </a:moveTo>
                  <a:cubicBezTo>
                    <a:pt x="3" y="5"/>
                    <a:pt x="2" y="5"/>
                    <a:pt x="2" y="3"/>
                  </a:cubicBezTo>
                  <a:cubicBezTo>
                    <a:pt x="2" y="2"/>
                    <a:pt x="4" y="2"/>
                    <a:pt x="5" y="2"/>
                  </a:cubicBezTo>
                  <a:cubicBezTo>
                    <a:pt x="6" y="2"/>
                    <a:pt x="8" y="2"/>
                    <a:pt x="8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9" y="1"/>
                    <a:pt x="7" y="0"/>
                    <a:pt x="5" y="0"/>
                  </a:cubicBezTo>
                  <a:cubicBezTo>
                    <a:pt x="4" y="0"/>
                    <a:pt x="2" y="0"/>
                    <a:pt x="1" y="1"/>
                  </a:cubicBezTo>
                  <a:cubicBezTo>
                    <a:pt x="0" y="2"/>
                    <a:pt x="0" y="3"/>
                    <a:pt x="0" y="3"/>
                  </a:cubicBezTo>
                  <a:cubicBezTo>
                    <a:pt x="0" y="6"/>
                    <a:pt x="3" y="7"/>
                    <a:pt x="5" y="7"/>
                  </a:cubicBezTo>
                  <a:cubicBezTo>
                    <a:pt x="7" y="7"/>
                    <a:pt x="8" y="8"/>
                    <a:pt x="8" y="9"/>
                  </a:cubicBezTo>
                  <a:cubicBezTo>
                    <a:pt x="8" y="11"/>
                    <a:pt x="6" y="11"/>
                    <a:pt x="5" y="11"/>
                  </a:cubicBezTo>
                  <a:cubicBezTo>
                    <a:pt x="4" y="11"/>
                    <a:pt x="2" y="11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1" y="12"/>
                    <a:pt x="3" y="13"/>
                    <a:pt x="5" y="13"/>
                  </a:cubicBezTo>
                  <a:cubicBezTo>
                    <a:pt x="8" y="13"/>
                    <a:pt x="10" y="12"/>
                    <a:pt x="10" y="9"/>
                  </a:cubicBezTo>
                  <a:cubicBezTo>
                    <a:pt x="10" y="6"/>
                    <a:pt x="8" y="6"/>
                    <a:pt x="5" y="5"/>
                  </a:cubicBezTo>
                  <a:close/>
                </a:path>
              </a:pathLst>
            </a:custGeom>
            <a:solidFill>
              <a:srgbClr val="3D0F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1" name="Freeform 15"/>
            <p:cNvSpPr>
              <a:spLocks/>
            </p:cNvSpPr>
            <p:nvPr/>
          </p:nvSpPr>
          <p:spPr bwMode="auto">
            <a:xfrm>
              <a:off x="5911" y="446"/>
              <a:ext cx="24" cy="31"/>
            </a:xfrm>
            <a:custGeom>
              <a:avLst/>
              <a:gdLst>
                <a:gd name="T0" fmla="*/ 0 w 24"/>
                <a:gd name="T1" fmla="*/ 5 h 31"/>
                <a:gd name="T2" fmla="*/ 10 w 24"/>
                <a:gd name="T3" fmla="*/ 5 h 31"/>
                <a:gd name="T4" fmla="*/ 10 w 24"/>
                <a:gd name="T5" fmla="*/ 31 h 31"/>
                <a:gd name="T6" fmla="*/ 15 w 24"/>
                <a:gd name="T7" fmla="*/ 31 h 31"/>
                <a:gd name="T8" fmla="*/ 15 w 24"/>
                <a:gd name="T9" fmla="*/ 5 h 31"/>
                <a:gd name="T10" fmla="*/ 24 w 24"/>
                <a:gd name="T11" fmla="*/ 5 h 31"/>
                <a:gd name="T12" fmla="*/ 24 w 24"/>
                <a:gd name="T13" fmla="*/ 0 h 31"/>
                <a:gd name="T14" fmla="*/ 0 w 24"/>
                <a:gd name="T15" fmla="*/ 0 h 31"/>
                <a:gd name="T16" fmla="*/ 0 w 24"/>
                <a:gd name="T17" fmla="*/ 5 h 31"/>
                <a:gd name="T18" fmla="*/ 0 w 24"/>
                <a:gd name="T19" fmla="*/ 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31">
                  <a:moveTo>
                    <a:pt x="0" y="5"/>
                  </a:moveTo>
                  <a:lnTo>
                    <a:pt x="10" y="5"/>
                  </a:lnTo>
                  <a:lnTo>
                    <a:pt x="10" y="31"/>
                  </a:lnTo>
                  <a:lnTo>
                    <a:pt x="15" y="31"/>
                  </a:lnTo>
                  <a:lnTo>
                    <a:pt x="15" y="5"/>
                  </a:lnTo>
                  <a:lnTo>
                    <a:pt x="24" y="5"/>
                  </a:lnTo>
                  <a:lnTo>
                    <a:pt x="24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3D0F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2" name="Freeform 16"/>
            <p:cNvSpPr>
              <a:spLocks noEditPoints="1"/>
            </p:cNvSpPr>
            <p:nvPr/>
          </p:nvSpPr>
          <p:spPr bwMode="auto">
            <a:xfrm>
              <a:off x="5940" y="446"/>
              <a:ext cx="26" cy="31"/>
            </a:xfrm>
            <a:custGeom>
              <a:avLst/>
              <a:gdLst>
                <a:gd name="T0" fmla="*/ 10 w 11"/>
                <a:gd name="T1" fmla="*/ 4 h 13"/>
                <a:gd name="T2" fmla="*/ 6 w 11"/>
                <a:gd name="T3" fmla="*/ 0 h 13"/>
                <a:gd name="T4" fmla="*/ 0 w 11"/>
                <a:gd name="T5" fmla="*/ 0 h 13"/>
                <a:gd name="T6" fmla="*/ 0 w 11"/>
                <a:gd name="T7" fmla="*/ 13 h 13"/>
                <a:gd name="T8" fmla="*/ 2 w 11"/>
                <a:gd name="T9" fmla="*/ 13 h 13"/>
                <a:gd name="T10" fmla="*/ 2 w 11"/>
                <a:gd name="T11" fmla="*/ 8 h 13"/>
                <a:gd name="T12" fmla="*/ 5 w 11"/>
                <a:gd name="T13" fmla="*/ 8 h 13"/>
                <a:gd name="T14" fmla="*/ 9 w 11"/>
                <a:gd name="T15" fmla="*/ 13 h 13"/>
                <a:gd name="T16" fmla="*/ 11 w 11"/>
                <a:gd name="T17" fmla="*/ 13 h 13"/>
                <a:gd name="T18" fmla="*/ 7 w 11"/>
                <a:gd name="T19" fmla="*/ 8 h 13"/>
                <a:gd name="T20" fmla="*/ 10 w 11"/>
                <a:gd name="T21" fmla="*/ 4 h 13"/>
                <a:gd name="T22" fmla="*/ 2 w 11"/>
                <a:gd name="T23" fmla="*/ 2 h 13"/>
                <a:gd name="T24" fmla="*/ 6 w 11"/>
                <a:gd name="T25" fmla="*/ 2 h 13"/>
                <a:gd name="T26" fmla="*/ 8 w 11"/>
                <a:gd name="T27" fmla="*/ 4 h 13"/>
                <a:gd name="T28" fmla="*/ 6 w 11"/>
                <a:gd name="T29" fmla="*/ 6 h 13"/>
                <a:gd name="T30" fmla="*/ 2 w 11"/>
                <a:gd name="T31" fmla="*/ 6 h 13"/>
                <a:gd name="T32" fmla="*/ 2 w 11"/>
                <a:gd name="T33" fmla="*/ 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" h="13">
                  <a:moveTo>
                    <a:pt x="10" y="4"/>
                  </a:moveTo>
                  <a:cubicBezTo>
                    <a:pt x="10" y="2"/>
                    <a:pt x="9" y="0"/>
                    <a:pt x="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9" y="8"/>
                    <a:pt x="10" y="6"/>
                    <a:pt x="10" y="4"/>
                  </a:cubicBezTo>
                  <a:close/>
                  <a:moveTo>
                    <a:pt x="2" y="2"/>
                  </a:moveTo>
                  <a:cubicBezTo>
                    <a:pt x="6" y="2"/>
                    <a:pt x="6" y="2"/>
                    <a:pt x="6" y="2"/>
                  </a:cubicBezTo>
                  <a:cubicBezTo>
                    <a:pt x="8" y="2"/>
                    <a:pt x="8" y="3"/>
                    <a:pt x="8" y="4"/>
                  </a:cubicBezTo>
                  <a:cubicBezTo>
                    <a:pt x="8" y="5"/>
                    <a:pt x="8" y="6"/>
                    <a:pt x="6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2"/>
                    <a:pt x="2" y="2"/>
                    <a:pt x="2" y="2"/>
                  </a:cubicBezTo>
                  <a:close/>
                </a:path>
              </a:pathLst>
            </a:custGeom>
            <a:solidFill>
              <a:srgbClr val="3D0F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3" name="Freeform 17"/>
            <p:cNvSpPr>
              <a:spLocks noEditPoints="1"/>
            </p:cNvSpPr>
            <p:nvPr/>
          </p:nvSpPr>
          <p:spPr bwMode="auto">
            <a:xfrm>
              <a:off x="5968" y="446"/>
              <a:ext cx="31" cy="31"/>
            </a:xfrm>
            <a:custGeom>
              <a:avLst/>
              <a:gdLst>
                <a:gd name="T0" fmla="*/ 19 w 31"/>
                <a:gd name="T1" fmla="*/ 0 h 31"/>
                <a:gd name="T2" fmla="*/ 14 w 31"/>
                <a:gd name="T3" fmla="*/ 0 h 31"/>
                <a:gd name="T4" fmla="*/ 0 w 31"/>
                <a:gd name="T5" fmla="*/ 31 h 31"/>
                <a:gd name="T6" fmla="*/ 5 w 31"/>
                <a:gd name="T7" fmla="*/ 31 h 31"/>
                <a:gd name="T8" fmla="*/ 7 w 31"/>
                <a:gd name="T9" fmla="*/ 24 h 31"/>
                <a:gd name="T10" fmla="*/ 24 w 31"/>
                <a:gd name="T11" fmla="*/ 24 h 31"/>
                <a:gd name="T12" fmla="*/ 26 w 31"/>
                <a:gd name="T13" fmla="*/ 31 h 31"/>
                <a:gd name="T14" fmla="*/ 31 w 31"/>
                <a:gd name="T15" fmla="*/ 31 h 31"/>
                <a:gd name="T16" fmla="*/ 19 w 31"/>
                <a:gd name="T17" fmla="*/ 0 h 31"/>
                <a:gd name="T18" fmla="*/ 19 w 31"/>
                <a:gd name="T19" fmla="*/ 0 h 31"/>
                <a:gd name="T20" fmla="*/ 19 w 31"/>
                <a:gd name="T21" fmla="*/ 0 h 31"/>
                <a:gd name="T22" fmla="*/ 21 w 31"/>
                <a:gd name="T23" fmla="*/ 19 h 31"/>
                <a:gd name="T24" fmla="*/ 10 w 31"/>
                <a:gd name="T25" fmla="*/ 19 h 31"/>
                <a:gd name="T26" fmla="*/ 17 w 31"/>
                <a:gd name="T27" fmla="*/ 5 h 31"/>
                <a:gd name="T28" fmla="*/ 21 w 31"/>
                <a:gd name="T29" fmla="*/ 19 h 31"/>
                <a:gd name="T30" fmla="*/ 21 w 31"/>
                <a:gd name="T31" fmla="*/ 1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" h="31">
                  <a:moveTo>
                    <a:pt x="19" y="0"/>
                  </a:moveTo>
                  <a:lnTo>
                    <a:pt x="14" y="0"/>
                  </a:lnTo>
                  <a:lnTo>
                    <a:pt x="0" y="31"/>
                  </a:lnTo>
                  <a:lnTo>
                    <a:pt x="5" y="31"/>
                  </a:lnTo>
                  <a:lnTo>
                    <a:pt x="7" y="24"/>
                  </a:lnTo>
                  <a:lnTo>
                    <a:pt x="24" y="24"/>
                  </a:lnTo>
                  <a:lnTo>
                    <a:pt x="26" y="31"/>
                  </a:lnTo>
                  <a:lnTo>
                    <a:pt x="31" y="31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9" y="0"/>
                  </a:lnTo>
                  <a:close/>
                  <a:moveTo>
                    <a:pt x="21" y="19"/>
                  </a:moveTo>
                  <a:lnTo>
                    <a:pt x="10" y="19"/>
                  </a:lnTo>
                  <a:lnTo>
                    <a:pt x="17" y="5"/>
                  </a:lnTo>
                  <a:lnTo>
                    <a:pt x="21" y="19"/>
                  </a:lnTo>
                  <a:lnTo>
                    <a:pt x="21" y="19"/>
                  </a:lnTo>
                  <a:close/>
                </a:path>
              </a:pathLst>
            </a:custGeom>
            <a:solidFill>
              <a:srgbClr val="3D0F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4" name="Freeform 18"/>
            <p:cNvSpPr>
              <a:spLocks/>
            </p:cNvSpPr>
            <p:nvPr/>
          </p:nvSpPr>
          <p:spPr bwMode="auto">
            <a:xfrm>
              <a:off x="6004" y="446"/>
              <a:ext cx="21" cy="31"/>
            </a:xfrm>
            <a:custGeom>
              <a:avLst/>
              <a:gdLst>
                <a:gd name="T0" fmla="*/ 4 w 21"/>
                <a:gd name="T1" fmla="*/ 0 h 31"/>
                <a:gd name="T2" fmla="*/ 0 w 21"/>
                <a:gd name="T3" fmla="*/ 0 h 31"/>
                <a:gd name="T4" fmla="*/ 0 w 21"/>
                <a:gd name="T5" fmla="*/ 31 h 31"/>
                <a:gd name="T6" fmla="*/ 21 w 21"/>
                <a:gd name="T7" fmla="*/ 31 h 31"/>
                <a:gd name="T8" fmla="*/ 21 w 21"/>
                <a:gd name="T9" fmla="*/ 26 h 31"/>
                <a:gd name="T10" fmla="*/ 4 w 21"/>
                <a:gd name="T11" fmla="*/ 26 h 31"/>
                <a:gd name="T12" fmla="*/ 4 w 21"/>
                <a:gd name="T13" fmla="*/ 0 h 31"/>
                <a:gd name="T14" fmla="*/ 4 w 21"/>
                <a:gd name="T1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31">
                  <a:moveTo>
                    <a:pt x="4" y="0"/>
                  </a:moveTo>
                  <a:lnTo>
                    <a:pt x="0" y="0"/>
                  </a:lnTo>
                  <a:lnTo>
                    <a:pt x="0" y="31"/>
                  </a:lnTo>
                  <a:lnTo>
                    <a:pt x="21" y="31"/>
                  </a:lnTo>
                  <a:lnTo>
                    <a:pt x="21" y="26"/>
                  </a:lnTo>
                  <a:lnTo>
                    <a:pt x="4" y="26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3D0F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5" name="Freeform 19"/>
            <p:cNvSpPr>
              <a:spLocks/>
            </p:cNvSpPr>
            <p:nvPr/>
          </p:nvSpPr>
          <p:spPr bwMode="auto">
            <a:xfrm>
              <a:off x="6027" y="446"/>
              <a:ext cx="5" cy="31"/>
            </a:xfrm>
            <a:custGeom>
              <a:avLst/>
              <a:gdLst>
                <a:gd name="T0" fmla="*/ 0 w 5"/>
                <a:gd name="T1" fmla="*/ 31 h 31"/>
                <a:gd name="T2" fmla="*/ 5 w 5"/>
                <a:gd name="T3" fmla="*/ 31 h 31"/>
                <a:gd name="T4" fmla="*/ 5 w 5"/>
                <a:gd name="T5" fmla="*/ 0 h 31"/>
                <a:gd name="T6" fmla="*/ 0 w 5"/>
                <a:gd name="T7" fmla="*/ 0 h 31"/>
                <a:gd name="T8" fmla="*/ 0 w 5"/>
                <a:gd name="T9" fmla="*/ 31 h 31"/>
                <a:gd name="T10" fmla="*/ 0 w 5"/>
                <a:gd name="T11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31">
                  <a:moveTo>
                    <a:pt x="0" y="31"/>
                  </a:moveTo>
                  <a:lnTo>
                    <a:pt x="5" y="31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31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3D0F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6" name="Freeform 20"/>
            <p:cNvSpPr>
              <a:spLocks noEditPoints="1"/>
            </p:cNvSpPr>
            <p:nvPr/>
          </p:nvSpPr>
          <p:spPr bwMode="auto">
            <a:xfrm>
              <a:off x="6037" y="446"/>
              <a:ext cx="33" cy="31"/>
            </a:xfrm>
            <a:custGeom>
              <a:avLst/>
              <a:gdLst>
                <a:gd name="T0" fmla="*/ 19 w 33"/>
                <a:gd name="T1" fmla="*/ 0 h 31"/>
                <a:gd name="T2" fmla="*/ 14 w 33"/>
                <a:gd name="T3" fmla="*/ 0 h 31"/>
                <a:gd name="T4" fmla="*/ 0 w 33"/>
                <a:gd name="T5" fmla="*/ 31 h 31"/>
                <a:gd name="T6" fmla="*/ 7 w 33"/>
                <a:gd name="T7" fmla="*/ 31 h 31"/>
                <a:gd name="T8" fmla="*/ 9 w 33"/>
                <a:gd name="T9" fmla="*/ 24 h 31"/>
                <a:gd name="T10" fmla="*/ 23 w 33"/>
                <a:gd name="T11" fmla="*/ 24 h 31"/>
                <a:gd name="T12" fmla="*/ 26 w 33"/>
                <a:gd name="T13" fmla="*/ 31 h 31"/>
                <a:gd name="T14" fmla="*/ 33 w 33"/>
                <a:gd name="T15" fmla="*/ 31 h 31"/>
                <a:gd name="T16" fmla="*/ 19 w 33"/>
                <a:gd name="T17" fmla="*/ 0 h 31"/>
                <a:gd name="T18" fmla="*/ 19 w 33"/>
                <a:gd name="T19" fmla="*/ 0 h 31"/>
                <a:gd name="T20" fmla="*/ 19 w 33"/>
                <a:gd name="T21" fmla="*/ 0 h 31"/>
                <a:gd name="T22" fmla="*/ 23 w 33"/>
                <a:gd name="T23" fmla="*/ 19 h 31"/>
                <a:gd name="T24" fmla="*/ 12 w 33"/>
                <a:gd name="T25" fmla="*/ 19 h 31"/>
                <a:gd name="T26" fmla="*/ 16 w 33"/>
                <a:gd name="T27" fmla="*/ 5 h 31"/>
                <a:gd name="T28" fmla="*/ 23 w 33"/>
                <a:gd name="T29" fmla="*/ 19 h 31"/>
                <a:gd name="T30" fmla="*/ 23 w 33"/>
                <a:gd name="T31" fmla="*/ 1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3" h="31">
                  <a:moveTo>
                    <a:pt x="19" y="0"/>
                  </a:moveTo>
                  <a:lnTo>
                    <a:pt x="14" y="0"/>
                  </a:lnTo>
                  <a:lnTo>
                    <a:pt x="0" y="31"/>
                  </a:lnTo>
                  <a:lnTo>
                    <a:pt x="7" y="31"/>
                  </a:lnTo>
                  <a:lnTo>
                    <a:pt x="9" y="24"/>
                  </a:lnTo>
                  <a:lnTo>
                    <a:pt x="23" y="24"/>
                  </a:lnTo>
                  <a:lnTo>
                    <a:pt x="26" y="31"/>
                  </a:lnTo>
                  <a:lnTo>
                    <a:pt x="33" y="31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9" y="0"/>
                  </a:lnTo>
                  <a:close/>
                  <a:moveTo>
                    <a:pt x="23" y="19"/>
                  </a:moveTo>
                  <a:lnTo>
                    <a:pt x="12" y="19"/>
                  </a:lnTo>
                  <a:lnTo>
                    <a:pt x="16" y="5"/>
                  </a:lnTo>
                  <a:lnTo>
                    <a:pt x="23" y="19"/>
                  </a:lnTo>
                  <a:lnTo>
                    <a:pt x="23" y="19"/>
                  </a:lnTo>
                  <a:close/>
                </a:path>
              </a:pathLst>
            </a:custGeom>
            <a:solidFill>
              <a:srgbClr val="3D0F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7" name="Freeform 21"/>
            <p:cNvSpPr>
              <a:spLocks/>
            </p:cNvSpPr>
            <p:nvPr/>
          </p:nvSpPr>
          <p:spPr bwMode="auto">
            <a:xfrm>
              <a:off x="6075" y="446"/>
              <a:ext cx="23" cy="31"/>
            </a:xfrm>
            <a:custGeom>
              <a:avLst/>
              <a:gdLst>
                <a:gd name="T0" fmla="*/ 19 w 23"/>
                <a:gd name="T1" fmla="*/ 21 h 31"/>
                <a:gd name="T2" fmla="*/ 2 w 23"/>
                <a:gd name="T3" fmla="*/ 0 h 31"/>
                <a:gd name="T4" fmla="*/ 0 w 23"/>
                <a:gd name="T5" fmla="*/ 0 h 31"/>
                <a:gd name="T6" fmla="*/ 0 w 23"/>
                <a:gd name="T7" fmla="*/ 31 h 31"/>
                <a:gd name="T8" fmla="*/ 4 w 23"/>
                <a:gd name="T9" fmla="*/ 31 h 31"/>
                <a:gd name="T10" fmla="*/ 4 w 23"/>
                <a:gd name="T11" fmla="*/ 10 h 31"/>
                <a:gd name="T12" fmla="*/ 21 w 23"/>
                <a:gd name="T13" fmla="*/ 31 h 31"/>
                <a:gd name="T14" fmla="*/ 23 w 23"/>
                <a:gd name="T15" fmla="*/ 31 h 31"/>
                <a:gd name="T16" fmla="*/ 23 w 23"/>
                <a:gd name="T17" fmla="*/ 0 h 31"/>
                <a:gd name="T18" fmla="*/ 19 w 23"/>
                <a:gd name="T19" fmla="*/ 0 h 31"/>
                <a:gd name="T20" fmla="*/ 19 w 23"/>
                <a:gd name="T21" fmla="*/ 21 h 31"/>
                <a:gd name="T22" fmla="*/ 19 w 23"/>
                <a:gd name="T23" fmla="*/ 2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31">
                  <a:moveTo>
                    <a:pt x="19" y="21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31"/>
                  </a:lnTo>
                  <a:lnTo>
                    <a:pt x="4" y="31"/>
                  </a:lnTo>
                  <a:lnTo>
                    <a:pt x="4" y="10"/>
                  </a:lnTo>
                  <a:lnTo>
                    <a:pt x="21" y="31"/>
                  </a:lnTo>
                  <a:lnTo>
                    <a:pt x="23" y="31"/>
                  </a:lnTo>
                  <a:lnTo>
                    <a:pt x="23" y="0"/>
                  </a:lnTo>
                  <a:lnTo>
                    <a:pt x="19" y="0"/>
                  </a:lnTo>
                  <a:lnTo>
                    <a:pt x="19" y="21"/>
                  </a:lnTo>
                  <a:lnTo>
                    <a:pt x="19" y="21"/>
                  </a:lnTo>
                  <a:close/>
                </a:path>
              </a:pathLst>
            </a:custGeom>
            <a:solidFill>
              <a:srgbClr val="3D0F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" name="Freeform 22"/>
            <p:cNvSpPr>
              <a:spLocks/>
            </p:cNvSpPr>
            <p:nvPr/>
          </p:nvSpPr>
          <p:spPr bwMode="auto">
            <a:xfrm>
              <a:off x="6120" y="446"/>
              <a:ext cx="28" cy="31"/>
            </a:xfrm>
            <a:custGeom>
              <a:avLst/>
              <a:gdLst>
                <a:gd name="T0" fmla="*/ 10 w 12"/>
                <a:gd name="T1" fmla="*/ 10 h 13"/>
                <a:gd name="T2" fmla="*/ 7 w 12"/>
                <a:gd name="T3" fmla="*/ 11 h 13"/>
                <a:gd name="T4" fmla="*/ 2 w 12"/>
                <a:gd name="T5" fmla="*/ 6 h 13"/>
                <a:gd name="T6" fmla="*/ 7 w 12"/>
                <a:gd name="T7" fmla="*/ 2 h 13"/>
                <a:gd name="T8" fmla="*/ 10 w 12"/>
                <a:gd name="T9" fmla="*/ 3 h 13"/>
                <a:gd name="T10" fmla="*/ 10 w 12"/>
                <a:gd name="T11" fmla="*/ 3 h 13"/>
                <a:gd name="T12" fmla="*/ 11 w 12"/>
                <a:gd name="T13" fmla="*/ 2 h 13"/>
                <a:gd name="T14" fmla="*/ 11 w 12"/>
                <a:gd name="T15" fmla="*/ 2 h 13"/>
                <a:gd name="T16" fmla="*/ 7 w 12"/>
                <a:gd name="T17" fmla="*/ 0 h 13"/>
                <a:gd name="T18" fmla="*/ 2 w 12"/>
                <a:gd name="T19" fmla="*/ 2 h 13"/>
                <a:gd name="T20" fmla="*/ 0 w 12"/>
                <a:gd name="T21" fmla="*/ 6 h 13"/>
                <a:gd name="T22" fmla="*/ 7 w 12"/>
                <a:gd name="T23" fmla="*/ 13 h 13"/>
                <a:gd name="T24" fmla="*/ 11 w 12"/>
                <a:gd name="T25" fmla="*/ 11 h 13"/>
                <a:gd name="T26" fmla="*/ 12 w 12"/>
                <a:gd name="T27" fmla="*/ 11 h 13"/>
                <a:gd name="T28" fmla="*/ 10 w 12"/>
                <a:gd name="T29" fmla="*/ 9 h 13"/>
                <a:gd name="T30" fmla="*/ 10 w 12"/>
                <a:gd name="T31" fmla="*/ 1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" h="13">
                  <a:moveTo>
                    <a:pt x="10" y="10"/>
                  </a:moveTo>
                  <a:cubicBezTo>
                    <a:pt x="9" y="10"/>
                    <a:pt x="8" y="11"/>
                    <a:pt x="7" y="11"/>
                  </a:cubicBezTo>
                  <a:cubicBezTo>
                    <a:pt x="3" y="11"/>
                    <a:pt x="2" y="9"/>
                    <a:pt x="2" y="6"/>
                  </a:cubicBezTo>
                  <a:cubicBezTo>
                    <a:pt x="2" y="4"/>
                    <a:pt x="4" y="2"/>
                    <a:pt x="7" y="2"/>
                  </a:cubicBezTo>
                  <a:cubicBezTo>
                    <a:pt x="8" y="2"/>
                    <a:pt x="9" y="2"/>
                    <a:pt x="10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0" y="1"/>
                    <a:pt x="8" y="0"/>
                    <a:pt x="7" y="0"/>
                  </a:cubicBezTo>
                  <a:cubicBezTo>
                    <a:pt x="5" y="0"/>
                    <a:pt x="3" y="0"/>
                    <a:pt x="2" y="2"/>
                  </a:cubicBezTo>
                  <a:cubicBezTo>
                    <a:pt x="1" y="3"/>
                    <a:pt x="0" y="5"/>
                    <a:pt x="0" y="6"/>
                  </a:cubicBezTo>
                  <a:cubicBezTo>
                    <a:pt x="0" y="10"/>
                    <a:pt x="2" y="13"/>
                    <a:pt x="7" y="13"/>
                  </a:cubicBezTo>
                  <a:cubicBezTo>
                    <a:pt x="8" y="13"/>
                    <a:pt x="10" y="12"/>
                    <a:pt x="11" y="1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" y="10"/>
                    <a:pt x="10" y="10"/>
                    <a:pt x="10" y="10"/>
                  </a:cubicBezTo>
                  <a:close/>
                </a:path>
              </a:pathLst>
            </a:custGeom>
            <a:solidFill>
              <a:srgbClr val="3D0F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9" name="Freeform 23"/>
            <p:cNvSpPr>
              <a:spLocks noEditPoints="1"/>
            </p:cNvSpPr>
            <p:nvPr/>
          </p:nvSpPr>
          <p:spPr bwMode="auto">
            <a:xfrm>
              <a:off x="6148" y="446"/>
              <a:ext cx="33" cy="31"/>
            </a:xfrm>
            <a:custGeom>
              <a:avLst/>
              <a:gdLst>
                <a:gd name="T0" fmla="*/ 19 w 33"/>
                <a:gd name="T1" fmla="*/ 0 h 31"/>
                <a:gd name="T2" fmla="*/ 14 w 33"/>
                <a:gd name="T3" fmla="*/ 0 h 31"/>
                <a:gd name="T4" fmla="*/ 0 w 33"/>
                <a:gd name="T5" fmla="*/ 31 h 31"/>
                <a:gd name="T6" fmla="*/ 5 w 33"/>
                <a:gd name="T7" fmla="*/ 31 h 31"/>
                <a:gd name="T8" fmla="*/ 9 w 33"/>
                <a:gd name="T9" fmla="*/ 24 h 31"/>
                <a:gd name="T10" fmla="*/ 24 w 33"/>
                <a:gd name="T11" fmla="*/ 24 h 31"/>
                <a:gd name="T12" fmla="*/ 26 w 33"/>
                <a:gd name="T13" fmla="*/ 31 h 31"/>
                <a:gd name="T14" fmla="*/ 33 w 33"/>
                <a:gd name="T15" fmla="*/ 31 h 31"/>
                <a:gd name="T16" fmla="*/ 19 w 33"/>
                <a:gd name="T17" fmla="*/ 0 h 31"/>
                <a:gd name="T18" fmla="*/ 19 w 33"/>
                <a:gd name="T19" fmla="*/ 0 h 31"/>
                <a:gd name="T20" fmla="*/ 19 w 33"/>
                <a:gd name="T21" fmla="*/ 0 h 31"/>
                <a:gd name="T22" fmla="*/ 21 w 33"/>
                <a:gd name="T23" fmla="*/ 19 h 31"/>
                <a:gd name="T24" fmla="*/ 9 w 33"/>
                <a:gd name="T25" fmla="*/ 19 h 31"/>
                <a:gd name="T26" fmla="*/ 16 w 33"/>
                <a:gd name="T27" fmla="*/ 5 h 31"/>
                <a:gd name="T28" fmla="*/ 21 w 33"/>
                <a:gd name="T29" fmla="*/ 19 h 31"/>
                <a:gd name="T30" fmla="*/ 21 w 33"/>
                <a:gd name="T31" fmla="*/ 1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3" h="31">
                  <a:moveTo>
                    <a:pt x="19" y="0"/>
                  </a:moveTo>
                  <a:lnTo>
                    <a:pt x="14" y="0"/>
                  </a:lnTo>
                  <a:lnTo>
                    <a:pt x="0" y="31"/>
                  </a:lnTo>
                  <a:lnTo>
                    <a:pt x="5" y="31"/>
                  </a:lnTo>
                  <a:lnTo>
                    <a:pt x="9" y="24"/>
                  </a:lnTo>
                  <a:lnTo>
                    <a:pt x="24" y="24"/>
                  </a:lnTo>
                  <a:lnTo>
                    <a:pt x="26" y="31"/>
                  </a:lnTo>
                  <a:lnTo>
                    <a:pt x="33" y="31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9" y="0"/>
                  </a:lnTo>
                  <a:close/>
                  <a:moveTo>
                    <a:pt x="21" y="19"/>
                  </a:moveTo>
                  <a:lnTo>
                    <a:pt x="9" y="19"/>
                  </a:lnTo>
                  <a:lnTo>
                    <a:pt x="16" y="5"/>
                  </a:lnTo>
                  <a:lnTo>
                    <a:pt x="21" y="19"/>
                  </a:lnTo>
                  <a:lnTo>
                    <a:pt x="21" y="19"/>
                  </a:lnTo>
                  <a:close/>
                </a:path>
              </a:pathLst>
            </a:custGeom>
            <a:solidFill>
              <a:srgbClr val="3D0F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0" name="Freeform 24"/>
            <p:cNvSpPr>
              <a:spLocks/>
            </p:cNvSpPr>
            <p:nvPr/>
          </p:nvSpPr>
          <p:spPr bwMode="auto">
            <a:xfrm>
              <a:off x="6179" y="446"/>
              <a:ext cx="23" cy="31"/>
            </a:xfrm>
            <a:custGeom>
              <a:avLst/>
              <a:gdLst>
                <a:gd name="T0" fmla="*/ 0 w 23"/>
                <a:gd name="T1" fmla="*/ 5 h 31"/>
                <a:gd name="T2" fmla="*/ 9 w 23"/>
                <a:gd name="T3" fmla="*/ 5 h 31"/>
                <a:gd name="T4" fmla="*/ 9 w 23"/>
                <a:gd name="T5" fmla="*/ 31 h 31"/>
                <a:gd name="T6" fmla="*/ 14 w 23"/>
                <a:gd name="T7" fmla="*/ 31 h 31"/>
                <a:gd name="T8" fmla="*/ 14 w 23"/>
                <a:gd name="T9" fmla="*/ 5 h 31"/>
                <a:gd name="T10" fmla="*/ 23 w 23"/>
                <a:gd name="T11" fmla="*/ 5 h 31"/>
                <a:gd name="T12" fmla="*/ 23 w 23"/>
                <a:gd name="T13" fmla="*/ 0 h 31"/>
                <a:gd name="T14" fmla="*/ 0 w 23"/>
                <a:gd name="T15" fmla="*/ 0 h 31"/>
                <a:gd name="T16" fmla="*/ 0 w 23"/>
                <a:gd name="T17" fmla="*/ 5 h 31"/>
                <a:gd name="T18" fmla="*/ 0 w 23"/>
                <a:gd name="T19" fmla="*/ 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" h="31">
                  <a:moveTo>
                    <a:pt x="0" y="5"/>
                  </a:moveTo>
                  <a:lnTo>
                    <a:pt x="9" y="5"/>
                  </a:lnTo>
                  <a:lnTo>
                    <a:pt x="9" y="31"/>
                  </a:lnTo>
                  <a:lnTo>
                    <a:pt x="14" y="31"/>
                  </a:lnTo>
                  <a:lnTo>
                    <a:pt x="14" y="5"/>
                  </a:lnTo>
                  <a:lnTo>
                    <a:pt x="23" y="5"/>
                  </a:lnTo>
                  <a:lnTo>
                    <a:pt x="23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3D0F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1" name="Freeform 25"/>
            <p:cNvSpPr>
              <a:spLocks/>
            </p:cNvSpPr>
            <p:nvPr/>
          </p:nvSpPr>
          <p:spPr bwMode="auto">
            <a:xfrm>
              <a:off x="6207" y="446"/>
              <a:ext cx="26" cy="31"/>
            </a:xfrm>
            <a:custGeom>
              <a:avLst/>
              <a:gdLst>
                <a:gd name="T0" fmla="*/ 21 w 26"/>
                <a:gd name="T1" fmla="*/ 12 h 31"/>
                <a:gd name="T2" fmla="*/ 5 w 26"/>
                <a:gd name="T3" fmla="*/ 12 h 31"/>
                <a:gd name="T4" fmla="*/ 5 w 26"/>
                <a:gd name="T5" fmla="*/ 0 h 31"/>
                <a:gd name="T6" fmla="*/ 0 w 26"/>
                <a:gd name="T7" fmla="*/ 0 h 31"/>
                <a:gd name="T8" fmla="*/ 0 w 26"/>
                <a:gd name="T9" fmla="*/ 31 h 31"/>
                <a:gd name="T10" fmla="*/ 5 w 26"/>
                <a:gd name="T11" fmla="*/ 31 h 31"/>
                <a:gd name="T12" fmla="*/ 5 w 26"/>
                <a:gd name="T13" fmla="*/ 17 h 31"/>
                <a:gd name="T14" fmla="*/ 21 w 26"/>
                <a:gd name="T15" fmla="*/ 17 h 31"/>
                <a:gd name="T16" fmla="*/ 21 w 26"/>
                <a:gd name="T17" fmla="*/ 31 h 31"/>
                <a:gd name="T18" fmla="*/ 26 w 26"/>
                <a:gd name="T19" fmla="*/ 31 h 31"/>
                <a:gd name="T20" fmla="*/ 26 w 26"/>
                <a:gd name="T21" fmla="*/ 0 h 31"/>
                <a:gd name="T22" fmla="*/ 21 w 26"/>
                <a:gd name="T23" fmla="*/ 0 h 31"/>
                <a:gd name="T24" fmla="*/ 21 w 26"/>
                <a:gd name="T25" fmla="*/ 12 h 31"/>
                <a:gd name="T26" fmla="*/ 21 w 26"/>
                <a:gd name="T27" fmla="*/ 1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6" h="31">
                  <a:moveTo>
                    <a:pt x="21" y="12"/>
                  </a:moveTo>
                  <a:lnTo>
                    <a:pt x="5" y="12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31"/>
                  </a:lnTo>
                  <a:lnTo>
                    <a:pt x="5" y="31"/>
                  </a:lnTo>
                  <a:lnTo>
                    <a:pt x="5" y="17"/>
                  </a:lnTo>
                  <a:lnTo>
                    <a:pt x="21" y="17"/>
                  </a:lnTo>
                  <a:lnTo>
                    <a:pt x="21" y="31"/>
                  </a:lnTo>
                  <a:lnTo>
                    <a:pt x="26" y="31"/>
                  </a:lnTo>
                  <a:lnTo>
                    <a:pt x="26" y="0"/>
                  </a:lnTo>
                  <a:lnTo>
                    <a:pt x="21" y="0"/>
                  </a:lnTo>
                  <a:lnTo>
                    <a:pt x="21" y="12"/>
                  </a:lnTo>
                  <a:lnTo>
                    <a:pt x="21" y="12"/>
                  </a:lnTo>
                  <a:close/>
                </a:path>
              </a:pathLst>
            </a:custGeom>
            <a:solidFill>
              <a:srgbClr val="3D0F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2" name="Freeform 26"/>
            <p:cNvSpPr>
              <a:spLocks noEditPoints="1"/>
            </p:cNvSpPr>
            <p:nvPr/>
          </p:nvSpPr>
          <p:spPr bwMode="auto">
            <a:xfrm>
              <a:off x="6238" y="446"/>
              <a:ext cx="31" cy="31"/>
            </a:xfrm>
            <a:custGeom>
              <a:avLst/>
              <a:gdLst>
                <a:gd name="T0" fmla="*/ 6 w 13"/>
                <a:gd name="T1" fmla="*/ 0 h 13"/>
                <a:gd name="T2" fmla="*/ 0 w 13"/>
                <a:gd name="T3" fmla="*/ 6 h 13"/>
                <a:gd name="T4" fmla="*/ 6 w 13"/>
                <a:gd name="T5" fmla="*/ 13 h 13"/>
                <a:gd name="T6" fmla="*/ 13 w 13"/>
                <a:gd name="T7" fmla="*/ 6 h 13"/>
                <a:gd name="T8" fmla="*/ 6 w 13"/>
                <a:gd name="T9" fmla="*/ 0 h 13"/>
                <a:gd name="T10" fmla="*/ 6 w 13"/>
                <a:gd name="T11" fmla="*/ 11 h 13"/>
                <a:gd name="T12" fmla="*/ 2 w 13"/>
                <a:gd name="T13" fmla="*/ 6 h 13"/>
                <a:gd name="T14" fmla="*/ 6 w 13"/>
                <a:gd name="T15" fmla="*/ 2 h 13"/>
                <a:gd name="T16" fmla="*/ 11 w 13"/>
                <a:gd name="T17" fmla="*/ 6 h 13"/>
                <a:gd name="T18" fmla="*/ 6 w 13"/>
                <a:gd name="T19" fmla="*/ 1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13">
                  <a:moveTo>
                    <a:pt x="6" y="0"/>
                  </a:moveTo>
                  <a:cubicBezTo>
                    <a:pt x="3" y="0"/>
                    <a:pt x="0" y="3"/>
                    <a:pt x="0" y="6"/>
                  </a:cubicBezTo>
                  <a:cubicBezTo>
                    <a:pt x="0" y="10"/>
                    <a:pt x="2" y="13"/>
                    <a:pt x="6" y="13"/>
                  </a:cubicBezTo>
                  <a:cubicBezTo>
                    <a:pt x="11" y="13"/>
                    <a:pt x="13" y="10"/>
                    <a:pt x="13" y="6"/>
                  </a:cubicBezTo>
                  <a:cubicBezTo>
                    <a:pt x="13" y="3"/>
                    <a:pt x="11" y="0"/>
                    <a:pt x="6" y="0"/>
                  </a:cubicBezTo>
                  <a:close/>
                  <a:moveTo>
                    <a:pt x="6" y="11"/>
                  </a:moveTo>
                  <a:cubicBezTo>
                    <a:pt x="3" y="11"/>
                    <a:pt x="2" y="9"/>
                    <a:pt x="2" y="6"/>
                  </a:cubicBezTo>
                  <a:cubicBezTo>
                    <a:pt x="2" y="4"/>
                    <a:pt x="3" y="2"/>
                    <a:pt x="6" y="2"/>
                  </a:cubicBezTo>
                  <a:cubicBezTo>
                    <a:pt x="9" y="2"/>
                    <a:pt x="11" y="4"/>
                    <a:pt x="11" y="6"/>
                  </a:cubicBezTo>
                  <a:cubicBezTo>
                    <a:pt x="11" y="9"/>
                    <a:pt x="9" y="11"/>
                    <a:pt x="6" y="11"/>
                  </a:cubicBezTo>
                  <a:close/>
                </a:path>
              </a:pathLst>
            </a:custGeom>
            <a:solidFill>
              <a:srgbClr val="3D0F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3" name="Freeform 27"/>
            <p:cNvSpPr>
              <a:spLocks/>
            </p:cNvSpPr>
            <p:nvPr/>
          </p:nvSpPr>
          <p:spPr bwMode="auto">
            <a:xfrm>
              <a:off x="6273" y="446"/>
              <a:ext cx="22" cy="31"/>
            </a:xfrm>
            <a:custGeom>
              <a:avLst/>
              <a:gdLst>
                <a:gd name="T0" fmla="*/ 5 w 22"/>
                <a:gd name="T1" fmla="*/ 0 h 31"/>
                <a:gd name="T2" fmla="*/ 0 w 22"/>
                <a:gd name="T3" fmla="*/ 0 h 31"/>
                <a:gd name="T4" fmla="*/ 0 w 22"/>
                <a:gd name="T5" fmla="*/ 31 h 31"/>
                <a:gd name="T6" fmla="*/ 22 w 22"/>
                <a:gd name="T7" fmla="*/ 31 h 31"/>
                <a:gd name="T8" fmla="*/ 22 w 22"/>
                <a:gd name="T9" fmla="*/ 26 h 31"/>
                <a:gd name="T10" fmla="*/ 5 w 22"/>
                <a:gd name="T11" fmla="*/ 26 h 31"/>
                <a:gd name="T12" fmla="*/ 5 w 22"/>
                <a:gd name="T13" fmla="*/ 0 h 31"/>
                <a:gd name="T14" fmla="*/ 5 w 22"/>
                <a:gd name="T1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" h="31">
                  <a:moveTo>
                    <a:pt x="5" y="0"/>
                  </a:moveTo>
                  <a:lnTo>
                    <a:pt x="0" y="0"/>
                  </a:lnTo>
                  <a:lnTo>
                    <a:pt x="0" y="31"/>
                  </a:lnTo>
                  <a:lnTo>
                    <a:pt x="22" y="31"/>
                  </a:lnTo>
                  <a:lnTo>
                    <a:pt x="22" y="26"/>
                  </a:lnTo>
                  <a:lnTo>
                    <a:pt x="5" y="26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3D0F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4" name="Freeform 28"/>
            <p:cNvSpPr>
              <a:spLocks/>
            </p:cNvSpPr>
            <p:nvPr/>
          </p:nvSpPr>
          <p:spPr bwMode="auto">
            <a:xfrm>
              <a:off x="6297" y="446"/>
              <a:ext cx="5" cy="31"/>
            </a:xfrm>
            <a:custGeom>
              <a:avLst/>
              <a:gdLst>
                <a:gd name="T0" fmla="*/ 0 w 5"/>
                <a:gd name="T1" fmla="*/ 31 h 31"/>
                <a:gd name="T2" fmla="*/ 5 w 5"/>
                <a:gd name="T3" fmla="*/ 31 h 31"/>
                <a:gd name="T4" fmla="*/ 5 w 5"/>
                <a:gd name="T5" fmla="*/ 0 h 31"/>
                <a:gd name="T6" fmla="*/ 0 w 5"/>
                <a:gd name="T7" fmla="*/ 0 h 31"/>
                <a:gd name="T8" fmla="*/ 0 w 5"/>
                <a:gd name="T9" fmla="*/ 31 h 31"/>
                <a:gd name="T10" fmla="*/ 0 w 5"/>
                <a:gd name="T11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31">
                  <a:moveTo>
                    <a:pt x="0" y="31"/>
                  </a:moveTo>
                  <a:lnTo>
                    <a:pt x="5" y="31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31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3D0F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5" name="Freeform 29"/>
            <p:cNvSpPr>
              <a:spLocks/>
            </p:cNvSpPr>
            <p:nvPr/>
          </p:nvSpPr>
          <p:spPr bwMode="auto">
            <a:xfrm>
              <a:off x="6309" y="446"/>
              <a:ext cx="26" cy="31"/>
            </a:xfrm>
            <a:custGeom>
              <a:avLst/>
              <a:gdLst>
                <a:gd name="T0" fmla="*/ 9 w 11"/>
                <a:gd name="T1" fmla="*/ 10 h 13"/>
                <a:gd name="T2" fmla="*/ 6 w 11"/>
                <a:gd name="T3" fmla="*/ 11 h 13"/>
                <a:gd name="T4" fmla="*/ 2 w 11"/>
                <a:gd name="T5" fmla="*/ 6 h 13"/>
                <a:gd name="T6" fmla="*/ 6 w 11"/>
                <a:gd name="T7" fmla="*/ 2 h 13"/>
                <a:gd name="T8" fmla="*/ 9 w 11"/>
                <a:gd name="T9" fmla="*/ 3 h 13"/>
                <a:gd name="T10" fmla="*/ 10 w 11"/>
                <a:gd name="T11" fmla="*/ 3 h 13"/>
                <a:gd name="T12" fmla="*/ 11 w 11"/>
                <a:gd name="T13" fmla="*/ 2 h 13"/>
                <a:gd name="T14" fmla="*/ 11 w 11"/>
                <a:gd name="T15" fmla="*/ 2 h 13"/>
                <a:gd name="T16" fmla="*/ 6 w 11"/>
                <a:gd name="T17" fmla="*/ 0 h 13"/>
                <a:gd name="T18" fmla="*/ 1 w 11"/>
                <a:gd name="T19" fmla="*/ 2 h 13"/>
                <a:gd name="T20" fmla="*/ 0 w 11"/>
                <a:gd name="T21" fmla="*/ 6 h 13"/>
                <a:gd name="T22" fmla="*/ 6 w 11"/>
                <a:gd name="T23" fmla="*/ 13 h 13"/>
                <a:gd name="T24" fmla="*/ 11 w 11"/>
                <a:gd name="T25" fmla="*/ 11 h 13"/>
                <a:gd name="T26" fmla="*/ 11 w 11"/>
                <a:gd name="T27" fmla="*/ 11 h 13"/>
                <a:gd name="T28" fmla="*/ 10 w 11"/>
                <a:gd name="T29" fmla="*/ 9 h 13"/>
                <a:gd name="T30" fmla="*/ 9 w 11"/>
                <a:gd name="T31" fmla="*/ 1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" h="13">
                  <a:moveTo>
                    <a:pt x="9" y="10"/>
                  </a:moveTo>
                  <a:cubicBezTo>
                    <a:pt x="9" y="10"/>
                    <a:pt x="7" y="11"/>
                    <a:pt x="6" y="11"/>
                  </a:cubicBezTo>
                  <a:cubicBezTo>
                    <a:pt x="3" y="11"/>
                    <a:pt x="2" y="9"/>
                    <a:pt x="2" y="6"/>
                  </a:cubicBezTo>
                  <a:cubicBezTo>
                    <a:pt x="2" y="4"/>
                    <a:pt x="3" y="2"/>
                    <a:pt x="6" y="2"/>
                  </a:cubicBezTo>
                  <a:cubicBezTo>
                    <a:pt x="7" y="2"/>
                    <a:pt x="8" y="2"/>
                    <a:pt x="9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9" y="1"/>
                    <a:pt x="8" y="0"/>
                    <a:pt x="6" y="0"/>
                  </a:cubicBezTo>
                  <a:cubicBezTo>
                    <a:pt x="4" y="0"/>
                    <a:pt x="3" y="0"/>
                    <a:pt x="1" y="2"/>
                  </a:cubicBezTo>
                  <a:cubicBezTo>
                    <a:pt x="0" y="3"/>
                    <a:pt x="0" y="5"/>
                    <a:pt x="0" y="6"/>
                  </a:cubicBezTo>
                  <a:cubicBezTo>
                    <a:pt x="0" y="10"/>
                    <a:pt x="2" y="13"/>
                    <a:pt x="6" y="13"/>
                  </a:cubicBezTo>
                  <a:cubicBezTo>
                    <a:pt x="8" y="13"/>
                    <a:pt x="10" y="12"/>
                    <a:pt x="11" y="11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9" y="10"/>
                    <a:pt x="9" y="10"/>
                    <a:pt x="9" y="10"/>
                  </a:cubicBezTo>
                  <a:close/>
                </a:path>
              </a:pathLst>
            </a:custGeom>
            <a:solidFill>
              <a:srgbClr val="3D0F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6" name="Freeform 30"/>
            <p:cNvSpPr>
              <a:spLocks/>
            </p:cNvSpPr>
            <p:nvPr/>
          </p:nvSpPr>
          <p:spPr bwMode="auto">
            <a:xfrm>
              <a:off x="6354" y="446"/>
              <a:ext cx="26" cy="31"/>
            </a:xfrm>
            <a:custGeom>
              <a:avLst/>
              <a:gdLst>
                <a:gd name="T0" fmla="*/ 9 w 11"/>
                <a:gd name="T1" fmla="*/ 8 h 13"/>
                <a:gd name="T2" fmla="*/ 5 w 11"/>
                <a:gd name="T3" fmla="*/ 11 h 13"/>
                <a:gd name="T4" fmla="*/ 2 w 11"/>
                <a:gd name="T5" fmla="*/ 8 h 13"/>
                <a:gd name="T6" fmla="*/ 2 w 11"/>
                <a:gd name="T7" fmla="*/ 0 h 13"/>
                <a:gd name="T8" fmla="*/ 0 w 11"/>
                <a:gd name="T9" fmla="*/ 0 h 13"/>
                <a:gd name="T10" fmla="*/ 0 w 11"/>
                <a:gd name="T11" fmla="*/ 8 h 13"/>
                <a:gd name="T12" fmla="*/ 5 w 11"/>
                <a:gd name="T13" fmla="*/ 13 h 13"/>
                <a:gd name="T14" fmla="*/ 11 w 11"/>
                <a:gd name="T15" fmla="*/ 8 h 13"/>
                <a:gd name="T16" fmla="*/ 11 w 11"/>
                <a:gd name="T17" fmla="*/ 0 h 13"/>
                <a:gd name="T18" fmla="*/ 9 w 11"/>
                <a:gd name="T19" fmla="*/ 0 h 13"/>
                <a:gd name="T20" fmla="*/ 9 w 11"/>
                <a:gd name="T21" fmla="*/ 8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" h="13">
                  <a:moveTo>
                    <a:pt x="9" y="8"/>
                  </a:moveTo>
                  <a:cubicBezTo>
                    <a:pt x="9" y="10"/>
                    <a:pt x="7" y="11"/>
                    <a:pt x="5" y="11"/>
                  </a:cubicBezTo>
                  <a:cubicBezTo>
                    <a:pt x="4" y="11"/>
                    <a:pt x="2" y="10"/>
                    <a:pt x="2" y="8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11"/>
                    <a:pt x="3" y="13"/>
                    <a:pt x="5" y="13"/>
                  </a:cubicBezTo>
                  <a:cubicBezTo>
                    <a:pt x="8" y="13"/>
                    <a:pt x="11" y="11"/>
                    <a:pt x="11" y="8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8"/>
                    <a:pt x="9" y="8"/>
                    <a:pt x="9" y="8"/>
                  </a:cubicBezTo>
                  <a:close/>
                </a:path>
              </a:pathLst>
            </a:custGeom>
            <a:solidFill>
              <a:srgbClr val="3D0F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7" name="Freeform 31"/>
            <p:cNvSpPr>
              <a:spLocks/>
            </p:cNvSpPr>
            <p:nvPr/>
          </p:nvSpPr>
          <p:spPr bwMode="auto">
            <a:xfrm>
              <a:off x="6387" y="446"/>
              <a:ext cx="23" cy="31"/>
            </a:xfrm>
            <a:custGeom>
              <a:avLst/>
              <a:gdLst>
                <a:gd name="T0" fmla="*/ 19 w 23"/>
                <a:gd name="T1" fmla="*/ 21 h 31"/>
                <a:gd name="T2" fmla="*/ 2 w 23"/>
                <a:gd name="T3" fmla="*/ 0 h 31"/>
                <a:gd name="T4" fmla="*/ 0 w 23"/>
                <a:gd name="T5" fmla="*/ 0 h 31"/>
                <a:gd name="T6" fmla="*/ 0 w 23"/>
                <a:gd name="T7" fmla="*/ 31 h 31"/>
                <a:gd name="T8" fmla="*/ 4 w 23"/>
                <a:gd name="T9" fmla="*/ 31 h 31"/>
                <a:gd name="T10" fmla="*/ 4 w 23"/>
                <a:gd name="T11" fmla="*/ 10 h 31"/>
                <a:gd name="T12" fmla="*/ 21 w 23"/>
                <a:gd name="T13" fmla="*/ 31 h 31"/>
                <a:gd name="T14" fmla="*/ 23 w 23"/>
                <a:gd name="T15" fmla="*/ 31 h 31"/>
                <a:gd name="T16" fmla="*/ 23 w 23"/>
                <a:gd name="T17" fmla="*/ 0 h 31"/>
                <a:gd name="T18" fmla="*/ 19 w 23"/>
                <a:gd name="T19" fmla="*/ 0 h 31"/>
                <a:gd name="T20" fmla="*/ 19 w 23"/>
                <a:gd name="T21" fmla="*/ 21 h 31"/>
                <a:gd name="T22" fmla="*/ 19 w 23"/>
                <a:gd name="T23" fmla="*/ 2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31">
                  <a:moveTo>
                    <a:pt x="19" y="21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31"/>
                  </a:lnTo>
                  <a:lnTo>
                    <a:pt x="4" y="31"/>
                  </a:lnTo>
                  <a:lnTo>
                    <a:pt x="4" y="10"/>
                  </a:lnTo>
                  <a:lnTo>
                    <a:pt x="21" y="31"/>
                  </a:lnTo>
                  <a:lnTo>
                    <a:pt x="23" y="31"/>
                  </a:lnTo>
                  <a:lnTo>
                    <a:pt x="23" y="0"/>
                  </a:lnTo>
                  <a:lnTo>
                    <a:pt x="19" y="0"/>
                  </a:lnTo>
                  <a:lnTo>
                    <a:pt x="19" y="21"/>
                  </a:lnTo>
                  <a:lnTo>
                    <a:pt x="19" y="21"/>
                  </a:lnTo>
                  <a:close/>
                </a:path>
              </a:pathLst>
            </a:custGeom>
            <a:solidFill>
              <a:srgbClr val="3D0F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8" name="Freeform 32"/>
            <p:cNvSpPr>
              <a:spLocks/>
            </p:cNvSpPr>
            <p:nvPr/>
          </p:nvSpPr>
          <p:spPr bwMode="auto">
            <a:xfrm>
              <a:off x="6420" y="446"/>
              <a:ext cx="5" cy="31"/>
            </a:xfrm>
            <a:custGeom>
              <a:avLst/>
              <a:gdLst>
                <a:gd name="T0" fmla="*/ 0 w 5"/>
                <a:gd name="T1" fmla="*/ 31 h 31"/>
                <a:gd name="T2" fmla="*/ 5 w 5"/>
                <a:gd name="T3" fmla="*/ 31 h 31"/>
                <a:gd name="T4" fmla="*/ 5 w 5"/>
                <a:gd name="T5" fmla="*/ 0 h 31"/>
                <a:gd name="T6" fmla="*/ 0 w 5"/>
                <a:gd name="T7" fmla="*/ 0 h 31"/>
                <a:gd name="T8" fmla="*/ 0 w 5"/>
                <a:gd name="T9" fmla="*/ 31 h 31"/>
                <a:gd name="T10" fmla="*/ 0 w 5"/>
                <a:gd name="T11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31">
                  <a:moveTo>
                    <a:pt x="0" y="31"/>
                  </a:moveTo>
                  <a:lnTo>
                    <a:pt x="5" y="31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31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3D0F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9" name="Freeform 33"/>
            <p:cNvSpPr>
              <a:spLocks/>
            </p:cNvSpPr>
            <p:nvPr/>
          </p:nvSpPr>
          <p:spPr bwMode="auto">
            <a:xfrm>
              <a:off x="6429" y="446"/>
              <a:ext cx="29" cy="31"/>
            </a:xfrm>
            <a:custGeom>
              <a:avLst/>
              <a:gdLst>
                <a:gd name="T0" fmla="*/ 5 w 29"/>
                <a:gd name="T1" fmla="*/ 0 h 31"/>
                <a:gd name="T2" fmla="*/ 0 w 29"/>
                <a:gd name="T3" fmla="*/ 0 h 31"/>
                <a:gd name="T4" fmla="*/ 12 w 29"/>
                <a:gd name="T5" fmla="*/ 31 h 31"/>
                <a:gd name="T6" fmla="*/ 17 w 29"/>
                <a:gd name="T7" fmla="*/ 31 h 31"/>
                <a:gd name="T8" fmla="*/ 29 w 29"/>
                <a:gd name="T9" fmla="*/ 0 h 31"/>
                <a:gd name="T10" fmla="*/ 24 w 29"/>
                <a:gd name="T11" fmla="*/ 0 h 31"/>
                <a:gd name="T12" fmla="*/ 14 w 29"/>
                <a:gd name="T13" fmla="*/ 24 h 31"/>
                <a:gd name="T14" fmla="*/ 5 w 29"/>
                <a:gd name="T15" fmla="*/ 0 h 31"/>
                <a:gd name="T16" fmla="*/ 5 w 29"/>
                <a:gd name="T17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31">
                  <a:moveTo>
                    <a:pt x="5" y="0"/>
                  </a:moveTo>
                  <a:lnTo>
                    <a:pt x="0" y="0"/>
                  </a:lnTo>
                  <a:lnTo>
                    <a:pt x="12" y="31"/>
                  </a:lnTo>
                  <a:lnTo>
                    <a:pt x="17" y="31"/>
                  </a:lnTo>
                  <a:lnTo>
                    <a:pt x="29" y="0"/>
                  </a:lnTo>
                  <a:lnTo>
                    <a:pt x="24" y="0"/>
                  </a:lnTo>
                  <a:lnTo>
                    <a:pt x="14" y="24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3D0F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0" name="Freeform 34"/>
            <p:cNvSpPr>
              <a:spLocks/>
            </p:cNvSpPr>
            <p:nvPr/>
          </p:nvSpPr>
          <p:spPr bwMode="auto">
            <a:xfrm>
              <a:off x="6462" y="446"/>
              <a:ext cx="22" cy="31"/>
            </a:xfrm>
            <a:custGeom>
              <a:avLst/>
              <a:gdLst>
                <a:gd name="T0" fmla="*/ 5 w 22"/>
                <a:gd name="T1" fmla="*/ 17 h 31"/>
                <a:gd name="T2" fmla="*/ 22 w 22"/>
                <a:gd name="T3" fmla="*/ 17 h 31"/>
                <a:gd name="T4" fmla="*/ 22 w 22"/>
                <a:gd name="T5" fmla="*/ 12 h 31"/>
                <a:gd name="T6" fmla="*/ 5 w 22"/>
                <a:gd name="T7" fmla="*/ 12 h 31"/>
                <a:gd name="T8" fmla="*/ 5 w 22"/>
                <a:gd name="T9" fmla="*/ 5 h 31"/>
                <a:gd name="T10" fmla="*/ 22 w 22"/>
                <a:gd name="T11" fmla="*/ 5 h 31"/>
                <a:gd name="T12" fmla="*/ 22 w 22"/>
                <a:gd name="T13" fmla="*/ 0 h 31"/>
                <a:gd name="T14" fmla="*/ 0 w 22"/>
                <a:gd name="T15" fmla="*/ 0 h 31"/>
                <a:gd name="T16" fmla="*/ 0 w 22"/>
                <a:gd name="T17" fmla="*/ 31 h 31"/>
                <a:gd name="T18" fmla="*/ 22 w 22"/>
                <a:gd name="T19" fmla="*/ 31 h 31"/>
                <a:gd name="T20" fmla="*/ 22 w 22"/>
                <a:gd name="T21" fmla="*/ 26 h 31"/>
                <a:gd name="T22" fmla="*/ 5 w 22"/>
                <a:gd name="T23" fmla="*/ 26 h 31"/>
                <a:gd name="T24" fmla="*/ 5 w 22"/>
                <a:gd name="T25" fmla="*/ 17 h 31"/>
                <a:gd name="T26" fmla="*/ 5 w 22"/>
                <a:gd name="T27" fmla="*/ 1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" h="31">
                  <a:moveTo>
                    <a:pt x="5" y="17"/>
                  </a:moveTo>
                  <a:lnTo>
                    <a:pt x="22" y="17"/>
                  </a:lnTo>
                  <a:lnTo>
                    <a:pt x="22" y="12"/>
                  </a:lnTo>
                  <a:lnTo>
                    <a:pt x="5" y="12"/>
                  </a:lnTo>
                  <a:lnTo>
                    <a:pt x="5" y="5"/>
                  </a:lnTo>
                  <a:lnTo>
                    <a:pt x="22" y="5"/>
                  </a:lnTo>
                  <a:lnTo>
                    <a:pt x="22" y="0"/>
                  </a:lnTo>
                  <a:lnTo>
                    <a:pt x="0" y="0"/>
                  </a:lnTo>
                  <a:lnTo>
                    <a:pt x="0" y="31"/>
                  </a:lnTo>
                  <a:lnTo>
                    <a:pt x="22" y="31"/>
                  </a:lnTo>
                  <a:lnTo>
                    <a:pt x="22" y="26"/>
                  </a:lnTo>
                  <a:lnTo>
                    <a:pt x="5" y="26"/>
                  </a:lnTo>
                  <a:lnTo>
                    <a:pt x="5" y="17"/>
                  </a:lnTo>
                  <a:lnTo>
                    <a:pt x="5" y="17"/>
                  </a:lnTo>
                  <a:close/>
                </a:path>
              </a:pathLst>
            </a:custGeom>
            <a:solidFill>
              <a:srgbClr val="3D0F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1" name="Freeform 35"/>
            <p:cNvSpPr>
              <a:spLocks noEditPoints="1"/>
            </p:cNvSpPr>
            <p:nvPr/>
          </p:nvSpPr>
          <p:spPr bwMode="auto">
            <a:xfrm>
              <a:off x="6491" y="446"/>
              <a:ext cx="26" cy="31"/>
            </a:xfrm>
            <a:custGeom>
              <a:avLst/>
              <a:gdLst>
                <a:gd name="T0" fmla="*/ 10 w 11"/>
                <a:gd name="T1" fmla="*/ 4 h 13"/>
                <a:gd name="T2" fmla="*/ 6 w 11"/>
                <a:gd name="T3" fmla="*/ 0 h 13"/>
                <a:gd name="T4" fmla="*/ 0 w 11"/>
                <a:gd name="T5" fmla="*/ 0 h 13"/>
                <a:gd name="T6" fmla="*/ 0 w 11"/>
                <a:gd name="T7" fmla="*/ 13 h 13"/>
                <a:gd name="T8" fmla="*/ 2 w 11"/>
                <a:gd name="T9" fmla="*/ 13 h 13"/>
                <a:gd name="T10" fmla="*/ 2 w 11"/>
                <a:gd name="T11" fmla="*/ 8 h 13"/>
                <a:gd name="T12" fmla="*/ 4 w 11"/>
                <a:gd name="T13" fmla="*/ 8 h 13"/>
                <a:gd name="T14" fmla="*/ 8 w 11"/>
                <a:gd name="T15" fmla="*/ 13 h 13"/>
                <a:gd name="T16" fmla="*/ 11 w 11"/>
                <a:gd name="T17" fmla="*/ 13 h 13"/>
                <a:gd name="T18" fmla="*/ 7 w 11"/>
                <a:gd name="T19" fmla="*/ 8 h 13"/>
                <a:gd name="T20" fmla="*/ 10 w 11"/>
                <a:gd name="T21" fmla="*/ 4 h 13"/>
                <a:gd name="T22" fmla="*/ 2 w 11"/>
                <a:gd name="T23" fmla="*/ 2 h 13"/>
                <a:gd name="T24" fmla="*/ 6 w 11"/>
                <a:gd name="T25" fmla="*/ 2 h 13"/>
                <a:gd name="T26" fmla="*/ 8 w 11"/>
                <a:gd name="T27" fmla="*/ 4 h 13"/>
                <a:gd name="T28" fmla="*/ 6 w 11"/>
                <a:gd name="T29" fmla="*/ 6 h 13"/>
                <a:gd name="T30" fmla="*/ 2 w 11"/>
                <a:gd name="T31" fmla="*/ 6 h 13"/>
                <a:gd name="T32" fmla="*/ 2 w 11"/>
                <a:gd name="T33" fmla="*/ 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" h="13">
                  <a:moveTo>
                    <a:pt x="10" y="4"/>
                  </a:moveTo>
                  <a:cubicBezTo>
                    <a:pt x="10" y="2"/>
                    <a:pt x="9" y="0"/>
                    <a:pt x="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9" y="8"/>
                    <a:pt x="10" y="6"/>
                    <a:pt x="10" y="4"/>
                  </a:cubicBezTo>
                  <a:close/>
                  <a:moveTo>
                    <a:pt x="2" y="2"/>
                  </a:moveTo>
                  <a:cubicBezTo>
                    <a:pt x="6" y="2"/>
                    <a:pt x="6" y="2"/>
                    <a:pt x="6" y="2"/>
                  </a:cubicBezTo>
                  <a:cubicBezTo>
                    <a:pt x="7" y="2"/>
                    <a:pt x="8" y="3"/>
                    <a:pt x="8" y="4"/>
                  </a:cubicBezTo>
                  <a:cubicBezTo>
                    <a:pt x="8" y="5"/>
                    <a:pt x="7" y="6"/>
                    <a:pt x="6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2"/>
                    <a:pt x="2" y="2"/>
                    <a:pt x="2" y="2"/>
                  </a:cubicBezTo>
                  <a:close/>
                </a:path>
              </a:pathLst>
            </a:custGeom>
            <a:solidFill>
              <a:srgbClr val="3D0F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2" name="Freeform 36"/>
            <p:cNvSpPr>
              <a:spLocks/>
            </p:cNvSpPr>
            <p:nvPr/>
          </p:nvSpPr>
          <p:spPr bwMode="auto">
            <a:xfrm>
              <a:off x="6519" y="446"/>
              <a:ext cx="24" cy="31"/>
            </a:xfrm>
            <a:custGeom>
              <a:avLst/>
              <a:gdLst>
                <a:gd name="T0" fmla="*/ 5 w 10"/>
                <a:gd name="T1" fmla="*/ 5 h 13"/>
                <a:gd name="T2" fmla="*/ 2 w 10"/>
                <a:gd name="T3" fmla="*/ 3 h 13"/>
                <a:gd name="T4" fmla="*/ 5 w 10"/>
                <a:gd name="T5" fmla="*/ 2 h 13"/>
                <a:gd name="T6" fmla="*/ 8 w 10"/>
                <a:gd name="T7" fmla="*/ 3 h 13"/>
                <a:gd name="T8" fmla="*/ 9 w 10"/>
                <a:gd name="T9" fmla="*/ 3 h 13"/>
                <a:gd name="T10" fmla="*/ 10 w 10"/>
                <a:gd name="T11" fmla="*/ 2 h 13"/>
                <a:gd name="T12" fmla="*/ 10 w 10"/>
                <a:gd name="T13" fmla="*/ 2 h 13"/>
                <a:gd name="T14" fmla="*/ 5 w 10"/>
                <a:gd name="T15" fmla="*/ 0 h 13"/>
                <a:gd name="T16" fmla="*/ 1 w 10"/>
                <a:gd name="T17" fmla="*/ 1 h 13"/>
                <a:gd name="T18" fmla="*/ 0 w 10"/>
                <a:gd name="T19" fmla="*/ 3 h 13"/>
                <a:gd name="T20" fmla="*/ 5 w 10"/>
                <a:gd name="T21" fmla="*/ 7 h 13"/>
                <a:gd name="T22" fmla="*/ 8 w 10"/>
                <a:gd name="T23" fmla="*/ 9 h 13"/>
                <a:gd name="T24" fmla="*/ 5 w 10"/>
                <a:gd name="T25" fmla="*/ 11 h 13"/>
                <a:gd name="T26" fmla="*/ 2 w 10"/>
                <a:gd name="T27" fmla="*/ 9 h 13"/>
                <a:gd name="T28" fmla="*/ 1 w 10"/>
                <a:gd name="T29" fmla="*/ 9 h 13"/>
                <a:gd name="T30" fmla="*/ 0 w 10"/>
                <a:gd name="T31" fmla="*/ 10 h 13"/>
                <a:gd name="T32" fmla="*/ 0 w 10"/>
                <a:gd name="T33" fmla="*/ 10 h 13"/>
                <a:gd name="T34" fmla="*/ 5 w 10"/>
                <a:gd name="T35" fmla="*/ 13 h 13"/>
                <a:gd name="T36" fmla="*/ 10 w 10"/>
                <a:gd name="T37" fmla="*/ 9 h 13"/>
                <a:gd name="T38" fmla="*/ 5 w 10"/>
                <a:gd name="T39" fmla="*/ 5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" h="13">
                  <a:moveTo>
                    <a:pt x="5" y="5"/>
                  </a:moveTo>
                  <a:cubicBezTo>
                    <a:pt x="4" y="5"/>
                    <a:pt x="2" y="5"/>
                    <a:pt x="2" y="3"/>
                  </a:cubicBezTo>
                  <a:cubicBezTo>
                    <a:pt x="2" y="2"/>
                    <a:pt x="4" y="2"/>
                    <a:pt x="5" y="2"/>
                  </a:cubicBezTo>
                  <a:cubicBezTo>
                    <a:pt x="7" y="2"/>
                    <a:pt x="8" y="2"/>
                    <a:pt x="8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9" y="1"/>
                    <a:pt x="7" y="0"/>
                    <a:pt x="5" y="0"/>
                  </a:cubicBezTo>
                  <a:cubicBezTo>
                    <a:pt x="4" y="0"/>
                    <a:pt x="2" y="0"/>
                    <a:pt x="1" y="1"/>
                  </a:cubicBezTo>
                  <a:cubicBezTo>
                    <a:pt x="1" y="2"/>
                    <a:pt x="0" y="3"/>
                    <a:pt x="0" y="3"/>
                  </a:cubicBezTo>
                  <a:cubicBezTo>
                    <a:pt x="0" y="6"/>
                    <a:pt x="3" y="7"/>
                    <a:pt x="5" y="7"/>
                  </a:cubicBezTo>
                  <a:cubicBezTo>
                    <a:pt x="7" y="7"/>
                    <a:pt x="8" y="8"/>
                    <a:pt x="8" y="9"/>
                  </a:cubicBezTo>
                  <a:cubicBezTo>
                    <a:pt x="8" y="11"/>
                    <a:pt x="6" y="11"/>
                    <a:pt x="5" y="11"/>
                  </a:cubicBezTo>
                  <a:cubicBezTo>
                    <a:pt x="4" y="11"/>
                    <a:pt x="2" y="11"/>
                    <a:pt x="2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1" y="12"/>
                    <a:pt x="3" y="13"/>
                    <a:pt x="5" y="13"/>
                  </a:cubicBezTo>
                  <a:cubicBezTo>
                    <a:pt x="8" y="13"/>
                    <a:pt x="10" y="12"/>
                    <a:pt x="10" y="9"/>
                  </a:cubicBezTo>
                  <a:cubicBezTo>
                    <a:pt x="10" y="6"/>
                    <a:pt x="8" y="6"/>
                    <a:pt x="5" y="5"/>
                  </a:cubicBezTo>
                  <a:close/>
                </a:path>
              </a:pathLst>
            </a:custGeom>
            <a:solidFill>
              <a:srgbClr val="3D0F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3" name="Freeform 37"/>
            <p:cNvSpPr>
              <a:spLocks/>
            </p:cNvSpPr>
            <p:nvPr/>
          </p:nvSpPr>
          <p:spPr bwMode="auto">
            <a:xfrm>
              <a:off x="6550" y="446"/>
              <a:ext cx="5" cy="31"/>
            </a:xfrm>
            <a:custGeom>
              <a:avLst/>
              <a:gdLst>
                <a:gd name="T0" fmla="*/ 0 w 5"/>
                <a:gd name="T1" fmla="*/ 31 h 31"/>
                <a:gd name="T2" fmla="*/ 5 w 5"/>
                <a:gd name="T3" fmla="*/ 31 h 31"/>
                <a:gd name="T4" fmla="*/ 5 w 5"/>
                <a:gd name="T5" fmla="*/ 0 h 31"/>
                <a:gd name="T6" fmla="*/ 0 w 5"/>
                <a:gd name="T7" fmla="*/ 0 h 31"/>
                <a:gd name="T8" fmla="*/ 0 w 5"/>
                <a:gd name="T9" fmla="*/ 31 h 31"/>
                <a:gd name="T10" fmla="*/ 0 w 5"/>
                <a:gd name="T11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31">
                  <a:moveTo>
                    <a:pt x="0" y="31"/>
                  </a:moveTo>
                  <a:lnTo>
                    <a:pt x="5" y="31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31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3D0F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4" name="Freeform 38"/>
            <p:cNvSpPr>
              <a:spLocks/>
            </p:cNvSpPr>
            <p:nvPr/>
          </p:nvSpPr>
          <p:spPr bwMode="auto">
            <a:xfrm>
              <a:off x="6559" y="446"/>
              <a:ext cx="50" cy="31"/>
            </a:xfrm>
            <a:custGeom>
              <a:avLst/>
              <a:gdLst>
                <a:gd name="T0" fmla="*/ 29 w 50"/>
                <a:gd name="T1" fmla="*/ 0 h 31"/>
                <a:gd name="T2" fmla="*/ 0 w 50"/>
                <a:gd name="T3" fmla="*/ 0 h 31"/>
                <a:gd name="T4" fmla="*/ 0 w 50"/>
                <a:gd name="T5" fmla="*/ 5 h 31"/>
                <a:gd name="T6" fmla="*/ 10 w 50"/>
                <a:gd name="T7" fmla="*/ 5 h 31"/>
                <a:gd name="T8" fmla="*/ 10 w 50"/>
                <a:gd name="T9" fmla="*/ 31 h 31"/>
                <a:gd name="T10" fmla="*/ 15 w 50"/>
                <a:gd name="T11" fmla="*/ 31 h 31"/>
                <a:gd name="T12" fmla="*/ 15 w 50"/>
                <a:gd name="T13" fmla="*/ 5 h 31"/>
                <a:gd name="T14" fmla="*/ 24 w 50"/>
                <a:gd name="T15" fmla="*/ 5 h 31"/>
                <a:gd name="T16" fmla="*/ 33 w 50"/>
                <a:gd name="T17" fmla="*/ 19 h 31"/>
                <a:gd name="T18" fmla="*/ 33 w 50"/>
                <a:gd name="T19" fmla="*/ 31 h 31"/>
                <a:gd name="T20" fmla="*/ 38 w 50"/>
                <a:gd name="T21" fmla="*/ 31 h 31"/>
                <a:gd name="T22" fmla="*/ 38 w 50"/>
                <a:gd name="T23" fmla="*/ 19 h 31"/>
                <a:gd name="T24" fmla="*/ 50 w 50"/>
                <a:gd name="T25" fmla="*/ 3 h 31"/>
                <a:gd name="T26" fmla="*/ 50 w 50"/>
                <a:gd name="T27" fmla="*/ 0 h 31"/>
                <a:gd name="T28" fmla="*/ 50 w 50"/>
                <a:gd name="T29" fmla="*/ 0 h 31"/>
                <a:gd name="T30" fmla="*/ 45 w 50"/>
                <a:gd name="T31" fmla="*/ 0 h 31"/>
                <a:gd name="T32" fmla="*/ 36 w 50"/>
                <a:gd name="T33" fmla="*/ 14 h 31"/>
                <a:gd name="T34" fmla="*/ 29 w 50"/>
                <a:gd name="T35" fmla="*/ 0 h 31"/>
                <a:gd name="T36" fmla="*/ 29 w 50"/>
                <a:gd name="T37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0" h="31">
                  <a:moveTo>
                    <a:pt x="29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10" y="5"/>
                  </a:lnTo>
                  <a:lnTo>
                    <a:pt x="10" y="31"/>
                  </a:lnTo>
                  <a:lnTo>
                    <a:pt x="15" y="31"/>
                  </a:lnTo>
                  <a:lnTo>
                    <a:pt x="15" y="5"/>
                  </a:lnTo>
                  <a:lnTo>
                    <a:pt x="24" y="5"/>
                  </a:lnTo>
                  <a:lnTo>
                    <a:pt x="33" y="19"/>
                  </a:lnTo>
                  <a:lnTo>
                    <a:pt x="33" y="31"/>
                  </a:lnTo>
                  <a:lnTo>
                    <a:pt x="38" y="31"/>
                  </a:lnTo>
                  <a:lnTo>
                    <a:pt x="38" y="19"/>
                  </a:lnTo>
                  <a:lnTo>
                    <a:pt x="50" y="3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45" y="0"/>
                  </a:lnTo>
                  <a:lnTo>
                    <a:pt x="36" y="14"/>
                  </a:lnTo>
                  <a:lnTo>
                    <a:pt x="29" y="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3D0F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5" name="Freeform 39"/>
            <p:cNvSpPr>
              <a:spLocks/>
            </p:cNvSpPr>
            <p:nvPr/>
          </p:nvSpPr>
          <p:spPr bwMode="auto">
            <a:xfrm>
              <a:off x="6443" y="200"/>
              <a:ext cx="166" cy="211"/>
            </a:xfrm>
            <a:custGeom>
              <a:avLst/>
              <a:gdLst>
                <a:gd name="T0" fmla="*/ 70 w 70"/>
                <a:gd name="T1" fmla="*/ 0 h 89"/>
                <a:gd name="T2" fmla="*/ 70 w 70"/>
                <a:gd name="T3" fmla="*/ 55 h 89"/>
                <a:gd name="T4" fmla="*/ 37 w 70"/>
                <a:gd name="T5" fmla="*/ 89 h 89"/>
                <a:gd name="T6" fmla="*/ 0 w 70"/>
                <a:gd name="T7" fmla="*/ 55 h 89"/>
                <a:gd name="T8" fmla="*/ 0 w 70"/>
                <a:gd name="T9" fmla="*/ 0 h 89"/>
                <a:gd name="T10" fmla="*/ 16 w 70"/>
                <a:gd name="T11" fmla="*/ 0 h 89"/>
                <a:gd name="T12" fmla="*/ 16 w 70"/>
                <a:gd name="T13" fmla="*/ 56 h 89"/>
                <a:gd name="T14" fmla="*/ 38 w 70"/>
                <a:gd name="T15" fmla="*/ 81 h 89"/>
                <a:gd name="T16" fmla="*/ 60 w 70"/>
                <a:gd name="T17" fmla="*/ 56 h 89"/>
                <a:gd name="T18" fmla="*/ 60 w 70"/>
                <a:gd name="T19" fmla="*/ 0 h 89"/>
                <a:gd name="T20" fmla="*/ 70 w 70"/>
                <a:gd name="T21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89">
                  <a:moveTo>
                    <a:pt x="70" y="0"/>
                  </a:moveTo>
                  <a:cubicBezTo>
                    <a:pt x="70" y="55"/>
                    <a:pt x="70" y="55"/>
                    <a:pt x="70" y="55"/>
                  </a:cubicBezTo>
                  <a:cubicBezTo>
                    <a:pt x="70" y="84"/>
                    <a:pt x="47" y="89"/>
                    <a:pt x="37" y="89"/>
                  </a:cubicBezTo>
                  <a:cubicBezTo>
                    <a:pt x="19" y="89"/>
                    <a:pt x="0" y="83"/>
                    <a:pt x="0" y="5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56"/>
                    <a:pt x="16" y="56"/>
                    <a:pt x="16" y="56"/>
                  </a:cubicBezTo>
                  <a:cubicBezTo>
                    <a:pt x="16" y="72"/>
                    <a:pt x="24" y="81"/>
                    <a:pt x="38" y="81"/>
                  </a:cubicBezTo>
                  <a:cubicBezTo>
                    <a:pt x="50" y="81"/>
                    <a:pt x="60" y="73"/>
                    <a:pt x="60" y="56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70" y="0"/>
                    <a:pt x="70" y="0"/>
                    <a:pt x="70" y="0"/>
                  </a:cubicBezTo>
                  <a:close/>
                </a:path>
              </a:pathLst>
            </a:custGeom>
            <a:solidFill>
              <a:srgbClr val="3D0F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6" name="Freeform 40"/>
            <p:cNvSpPr>
              <a:spLocks/>
            </p:cNvSpPr>
            <p:nvPr/>
          </p:nvSpPr>
          <p:spPr bwMode="auto">
            <a:xfrm>
              <a:off x="6219" y="198"/>
              <a:ext cx="194" cy="213"/>
            </a:xfrm>
            <a:custGeom>
              <a:avLst/>
              <a:gdLst>
                <a:gd name="T0" fmla="*/ 47 w 82"/>
                <a:gd name="T1" fmla="*/ 90 h 90"/>
                <a:gd name="T2" fmla="*/ 0 w 82"/>
                <a:gd name="T3" fmla="*/ 46 h 90"/>
                <a:gd name="T4" fmla="*/ 49 w 82"/>
                <a:gd name="T5" fmla="*/ 0 h 90"/>
                <a:gd name="T6" fmla="*/ 75 w 82"/>
                <a:gd name="T7" fmla="*/ 10 h 90"/>
                <a:gd name="T8" fmla="*/ 82 w 82"/>
                <a:gd name="T9" fmla="*/ 21 h 90"/>
                <a:gd name="T10" fmla="*/ 73 w 82"/>
                <a:gd name="T11" fmla="*/ 30 h 90"/>
                <a:gd name="T12" fmla="*/ 64 w 82"/>
                <a:gd name="T13" fmla="*/ 21 h 90"/>
                <a:gd name="T14" fmla="*/ 67 w 82"/>
                <a:gd name="T15" fmla="*/ 15 h 90"/>
                <a:gd name="T16" fmla="*/ 49 w 82"/>
                <a:gd name="T17" fmla="*/ 8 h 90"/>
                <a:gd name="T18" fmla="*/ 16 w 82"/>
                <a:gd name="T19" fmla="*/ 45 h 90"/>
                <a:gd name="T20" fmla="*/ 51 w 82"/>
                <a:gd name="T21" fmla="*/ 83 h 90"/>
                <a:gd name="T22" fmla="*/ 79 w 82"/>
                <a:gd name="T23" fmla="*/ 72 h 90"/>
                <a:gd name="T24" fmla="*/ 82 w 82"/>
                <a:gd name="T25" fmla="*/ 76 h 90"/>
                <a:gd name="T26" fmla="*/ 47 w 82"/>
                <a:gd name="T27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2" h="90">
                  <a:moveTo>
                    <a:pt x="47" y="90"/>
                  </a:moveTo>
                  <a:cubicBezTo>
                    <a:pt x="18" y="90"/>
                    <a:pt x="0" y="70"/>
                    <a:pt x="0" y="46"/>
                  </a:cubicBezTo>
                  <a:cubicBezTo>
                    <a:pt x="0" y="22"/>
                    <a:pt x="19" y="0"/>
                    <a:pt x="49" y="0"/>
                  </a:cubicBezTo>
                  <a:cubicBezTo>
                    <a:pt x="57" y="0"/>
                    <a:pt x="68" y="3"/>
                    <a:pt x="75" y="10"/>
                  </a:cubicBezTo>
                  <a:cubicBezTo>
                    <a:pt x="79" y="13"/>
                    <a:pt x="82" y="17"/>
                    <a:pt x="82" y="21"/>
                  </a:cubicBezTo>
                  <a:cubicBezTo>
                    <a:pt x="82" y="26"/>
                    <a:pt x="78" y="30"/>
                    <a:pt x="73" y="30"/>
                  </a:cubicBezTo>
                  <a:cubicBezTo>
                    <a:pt x="68" y="30"/>
                    <a:pt x="64" y="26"/>
                    <a:pt x="64" y="21"/>
                  </a:cubicBezTo>
                  <a:cubicBezTo>
                    <a:pt x="64" y="19"/>
                    <a:pt x="65" y="17"/>
                    <a:pt x="67" y="15"/>
                  </a:cubicBezTo>
                  <a:cubicBezTo>
                    <a:pt x="63" y="10"/>
                    <a:pt x="55" y="8"/>
                    <a:pt x="49" y="8"/>
                  </a:cubicBezTo>
                  <a:cubicBezTo>
                    <a:pt x="28" y="8"/>
                    <a:pt x="16" y="27"/>
                    <a:pt x="16" y="45"/>
                  </a:cubicBezTo>
                  <a:cubicBezTo>
                    <a:pt x="16" y="65"/>
                    <a:pt x="30" y="83"/>
                    <a:pt x="51" y="83"/>
                  </a:cubicBezTo>
                  <a:cubicBezTo>
                    <a:pt x="61" y="83"/>
                    <a:pt x="70" y="78"/>
                    <a:pt x="79" y="72"/>
                  </a:cubicBezTo>
                  <a:cubicBezTo>
                    <a:pt x="82" y="76"/>
                    <a:pt x="82" y="76"/>
                    <a:pt x="82" y="76"/>
                  </a:cubicBezTo>
                  <a:cubicBezTo>
                    <a:pt x="73" y="86"/>
                    <a:pt x="59" y="90"/>
                    <a:pt x="47" y="90"/>
                  </a:cubicBezTo>
                  <a:close/>
                </a:path>
              </a:pathLst>
            </a:custGeom>
            <a:solidFill>
              <a:srgbClr val="3D0F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7" name="Freeform 41"/>
            <p:cNvSpPr>
              <a:spLocks noEditPoints="1"/>
            </p:cNvSpPr>
            <p:nvPr/>
          </p:nvSpPr>
          <p:spPr bwMode="auto">
            <a:xfrm>
              <a:off x="6027" y="200"/>
              <a:ext cx="189" cy="208"/>
            </a:xfrm>
            <a:custGeom>
              <a:avLst/>
              <a:gdLst>
                <a:gd name="T0" fmla="*/ 149 w 189"/>
                <a:gd name="T1" fmla="*/ 206 h 208"/>
                <a:gd name="T2" fmla="*/ 189 w 189"/>
                <a:gd name="T3" fmla="*/ 206 h 208"/>
                <a:gd name="T4" fmla="*/ 109 w 189"/>
                <a:gd name="T5" fmla="*/ 0 h 208"/>
                <a:gd name="T6" fmla="*/ 78 w 189"/>
                <a:gd name="T7" fmla="*/ 0 h 208"/>
                <a:gd name="T8" fmla="*/ 0 w 189"/>
                <a:gd name="T9" fmla="*/ 208 h 208"/>
                <a:gd name="T10" fmla="*/ 22 w 189"/>
                <a:gd name="T11" fmla="*/ 208 h 208"/>
                <a:gd name="T12" fmla="*/ 43 w 189"/>
                <a:gd name="T13" fmla="*/ 147 h 208"/>
                <a:gd name="T14" fmla="*/ 128 w 189"/>
                <a:gd name="T15" fmla="*/ 147 h 208"/>
                <a:gd name="T16" fmla="*/ 149 w 189"/>
                <a:gd name="T17" fmla="*/ 206 h 208"/>
                <a:gd name="T18" fmla="*/ 149 w 189"/>
                <a:gd name="T19" fmla="*/ 206 h 208"/>
                <a:gd name="T20" fmla="*/ 50 w 189"/>
                <a:gd name="T21" fmla="*/ 130 h 208"/>
                <a:gd name="T22" fmla="*/ 85 w 189"/>
                <a:gd name="T23" fmla="*/ 33 h 208"/>
                <a:gd name="T24" fmla="*/ 121 w 189"/>
                <a:gd name="T25" fmla="*/ 130 h 208"/>
                <a:gd name="T26" fmla="*/ 50 w 189"/>
                <a:gd name="T27" fmla="*/ 130 h 208"/>
                <a:gd name="T28" fmla="*/ 50 w 189"/>
                <a:gd name="T29" fmla="*/ 130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9" h="208">
                  <a:moveTo>
                    <a:pt x="149" y="206"/>
                  </a:moveTo>
                  <a:lnTo>
                    <a:pt x="189" y="206"/>
                  </a:lnTo>
                  <a:lnTo>
                    <a:pt x="109" y="0"/>
                  </a:lnTo>
                  <a:lnTo>
                    <a:pt x="78" y="0"/>
                  </a:lnTo>
                  <a:lnTo>
                    <a:pt x="0" y="208"/>
                  </a:lnTo>
                  <a:lnTo>
                    <a:pt x="22" y="208"/>
                  </a:lnTo>
                  <a:lnTo>
                    <a:pt x="43" y="147"/>
                  </a:lnTo>
                  <a:lnTo>
                    <a:pt x="128" y="147"/>
                  </a:lnTo>
                  <a:lnTo>
                    <a:pt x="149" y="206"/>
                  </a:lnTo>
                  <a:lnTo>
                    <a:pt x="149" y="206"/>
                  </a:lnTo>
                  <a:close/>
                  <a:moveTo>
                    <a:pt x="50" y="130"/>
                  </a:moveTo>
                  <a:lnTo>
                    <a:pt x="85" y="33"/>
                  </a:lnTo>
                  <a:lnTo>
                    <a:pt x="121" y="130"/>
                  </a:lnTo>
                  <a:lnTo>
                    <a:pt x="50" y="130"/>
                  </a:lnTo>
                  <a:lnTo>
                    <a:pt x="50" y="130"/>
                  </a:lnTo>
                  <a:close/>
                </a:path>
              </a:pathLst>
            </a:custGeom>
            <a:solidFill>
              <a:srgbClr val="3D0F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7829" y="699121"/>
            <a:ext cx="9588284" cy="493981"/>
          </a:xfrm>
        </p:spPr>
        <p:txBody>
          <a:bodyPr>
            <a:spAutoFit/>
          </a:bodyPr>
          <a:lstStyle>
            <a:lvl1pPr>
              <a:defRPr sz="2900" b="1">
                <a:solidFill>
                  <a:srgbClr val="3D393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Heading</a:t>
            </a:r>
            <a:endParaRPr lang="en-AU" dirty="0"/>
          </a:p>
        </p:txBody>
      </p:sp>
      <p:sp>
        <p:nvSpPr>
          <p:cNvPr id="46" name="Text Placeholder 45"/>
          <p:cNvSpPr>
            <a:spLocks noGrp="1"/>
          </p:cNvSpPr>
          <p:nvPr>
            <p:ph type="body" sz="quarter" idx="13" hasCustomPrompt="1"/>
          </p:nvPr>
        </p:nvSpPr>
        <p:spPr>
          <a:xfrm>
            <a:off x="587829" y="1294276"/>
            <a:ext cx="9588284" cy="449716"/>
          </a:xfrm>
        </p:spPr>
        <p:txBody>
          <a:bodyPr anchor="ctr">
            <a:noAutofit/>
          </a:bodyPr>
          <a:lstStyle>
            <a:lvl1pPr marL="0" indent="0">
              <a:buNone/>
              <a:defRPr sz="2700">
                <a:solidFill>
                  <a:srgbClr val="3D393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AU" dirty="0"/>
              <a:t>Sub Title</a:t>
            </a:r>
          </a:p>
        </p:txBody>
      </p:sp>
      <p:sp>
        <p:nvSpPr>
          <p:cNvPr id="48" name="Text Placeholder 47"/>
          <p:cNvSpPr>
            <a:spLocks noGrp="1"/>
          </p:cNvSpPr>
          <p:nvPr>
            <p:ph type="body" sz="quarter" idx="14" hasCustomPrompt="1"/>
          </p:nvPr>
        </p:nvSpPr>
        <p:spPr>
          <a:xfrm>
            <a:off x="587829" y="2327234"/>
            <a:ext cx="10517716" cy="359681"/>
          </a:xfrm>
        </p:spPr>
        <p:txBody>
          <a:bodyPr anchor="ctr">
            <a:noAutofit/>
          </a:bodyPr>
          <a:lstStyle>
            <a:lvl1pPr marL="0" indent="0">
              <a:buNone/>
              <a:defRPr sz="2000" b="1" baseline="0">
                <a:solidFill>
                  <a:srgbClr val="3D393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AU" dirty="0"/>
              <a:t>Sub heading</a:t>
            </a:r>
          </a:p>
        </p:txBody>
      </p:sp>
      <p:sp>
        <p:nvSpPr>
          <p:cNvPr id="50" name="Text Placeholder 49"/>
          <p:cNvSpPr>
            <a:spLocks noGrp="1"/>
          </p:cNvSpPr>
          <p:nvPr>
            <p:ph type="body" sz="quarter" idx="15" hasCustomPrompt="1"/>
          </p:nvPr>
        </p:nvSpPr>
        <p:spPr>
          <a:xfrm>
            <a:off x="587829" y="2692472"/>
            <a:ext cx="10517717" cy="3095510"/>
          </a:xfrm>
        </p:spPr>
        <p:txBody>
          <a:bodyPr>
            <a:normAutofit/>
          </a:bodyPr>
          <a:lstStyle>
            <a:lvl1pPr marL="0" indent="0">
              <a:buNone/>
              <a:defRPr sz="1900">
                <a:solidFill>
                  <a:srgbClr val="3D393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AU" dirty="0"/>
              <a:t>Body</a:t>
            </a:r>
          </a:p>
        </p:txBody>
      </p:sp>
      <p:sp>
        <p:nvSpPr>
          <p:cNvPr id="52" name="Text Placeholder 51"/>
          <p:cNvSpPr>
            <a:spLocks noGrp="1"/>
          </p:cNvSpPr>
          <p:nvPr>
            <p:ph type="body" sz="quarter" idx="16" hasCustomPrompt="1"/>
          </p:nvPr>
        </p:nvSpPr>
        <p:spPr>
          <a:xfrm>
            <a:off x="587829" y="-8733"/>
            <a:ext cx="5791199" cy="462758"/>
          </a:xfrm>
        </p:spPr>
        <p:txBody>
          <a:bodyPr anchor="ctr">
            <a:normAutofit/>
          </a:bodyPr>
          <a:lstStyle>
            <a:lvl1pPr marL="0" indent="0">
              <a:buNone/>
              <a:defRPr sz="1500" b="1">
                <a:solidFill>
                  <a:srgbClr val="3D393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AU" dirty="0"/>
              <a:t>Section heading</a:t>
            </a:r>
          </a:p>
        </p:txBody>
      </p:sp>
      <p:sp>
        <p:nvSpPr>
          <p:cNvPr id="8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587829" y="6510471"/>
            <a:ext cx="445634" cy="246221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algn="l">
              <a:defRPr sz="1000">
                <a:solidFill>
                  <a:srgbClr val="3D393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E342156-855A-4B6E-A71F-7B89E5399B5E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7187926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r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96598832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29" name="think-cell Slide" r:id="rId4" imgW="347" imgH="348" progId="TCLayout.ActiveDocument.1">
                  <p:embed/>
                </p:oleObj>
              </mc:Choice>
              <mc:Fallback>
                <p:oleObj name="think-cell Slide" r:id="rId4" imgW="347" imgH="34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" name="Group 8"/>
          <p:cNvGrpSpPr/>
          <p:nvPr/>
        </p:nvGrpSpPr>
        <p:grpSpPr>
          <a:xfrm>
            <a:off x="-1" y="0"/>
            <a:ext cx="12192002" cy="6858000"/>
            <a:chOff x="-1" y="0"/>
            <a:chExt cx="12192002" cy="6858000"/>
          </a:xfrm>
        </p:grpSpPr>
        <p:sp>
          <p:nvSpPr>
            <p:cNvPr id="4" name="AutoShape 3"/>
            <p:cNvSpPr>
              <a:spLocks noChangeAspect="1" noChangeArrowheads="1" noTextEdit="1"/>
            </p:cNvSpPr>
            <p:nvPr/>
          </p:nvSpPr>
          <p:spPr bwMode="auto">
            <a:xfrm>
              <a:off x="-1" y="0"/>
              <a:ext cx="12192001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Freeform 5"/>
            <p:cNvSpPr>
              <a:spLocks/>
            </p:cNvSpPr>
            <p:nvPr/>
          </p:nvSpPr>
          <p:spPr bwMode="auto">
            <a:xfrm>
              <a:off x="-1" y="485775"/>
              <a:ext cx="6096001" cy="6363295"/>
            </a:xfrm>
            <a:custGeom>
              <a:avLst/>
              <a:gdLst>
                <a:gd name="T0" fmla="*/ 3405 w 3405"/>
                <a:gd name="T1" fmla="*/ 0 h 3563"/>
                <a:gd name="T2" fmla="*/ 3405 w 3405"/>
                <a:gd name="T3" fmla="*/ 3563 h 3563"/>
                <a:gd name="T4" fmla="*/ 0 w 3405"/>
                <a:gd name="T5" fmla="*/ 3563 h 3563"/>
                <a:gd name="T6" fmla="*/ 0 w 3405"/>
                <a:gd name="T7" fmla="*/ 0 h 3563"/>
                <a:gd name="T8" fmla="*/ 3405 w 3405"/>
                <a:gd name="T9" fmla="*/ 0 h 3563"/>
                <a:gd name="T10" fmla="*/ 3405 w 3405"/>
                <a:gd name="T11" fmla="*/ 0 h 35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05" h="3563">
                  <a:moveTo>
                    <a:pt x="3405" y="0"/>
                  </a:moveTo>
                  <a:lnTo>
                    <a:pt x="3405" y="3563"/>
                  </a:lnTo>
                  <a:lnTo>
                    <a:pt x="0" y="3563"/>
                  </a:lnTo>
                  <a:lnTo>
                    <a:pt x="0" y="0"/>
                  </a:lnTo>
                  <a:lnTo>
                    <a:pt x="3405" y="0"/>
                  </a:lnTo>
                  <a:lnTo>
                    <a:pt x="3405" y="0"/>
                  </a:lnTo>
                  <a:close/>
                </a:path>
              </a:pathLst>
            </a:custGeom>
            <a:solidFill>
              <a:srgbClr val="F7F6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Freeform 6"/>
            <p:cNvSpPr>
              <a:spLocks/>
            </p:cNvSpPr>
            <p:nvPr/>
          </p:nvSpPr>
          <p:spPr bwMode="auto">
            <a:xfrm>
              <a:off x="6096000" y="0"/>
              <a:ext cx="6096001" cy="6858000"/>
            </a:xfrm>
            <a:custGeom>
              <a:avLst/>
              <a:gdLst>
                <a:gd name="T0" fmla="*/ 3405 w 3405"/>
                <a:gd name="T1" fmla="*/ 0 h 3840"/>
                <a:gd name="T2" fmla="*/ 3405 w 3405"/>
                <a:gd name="T3" fmla="*/ 3568 h 3840"/>
                <a:gd name="T4" fmla="*/ 272 w 3405"/>
                <a:gd name="T5" fmla="*/ 3568 h 3840"/>
                <a:gd name="T6" fmla="*/ 0 w 3405"/>
                <a:gd name="T7" fmla="*/ 3840 h 3840"/>
                <a:gd name="T8" fmla="*/ 0 w 3405"/>
                <a:gd name="T9" fmla="*/ 272 h 3840"/>
                <a:gd name="T10" fmla="*/ 272 w 3405"/>
                <a:gd name="T11" fmla="*/ 0 h 3840"/>
                <a:gd name="T12" fmla="*/ 3405 w 3405"/>
                <a:gd name="T13" fmla="*/ 0 h 3840"/>
                <a:gd name="T14" fmla="*/ 3405 w 3405"/>
                <a:gd name="T15" fmla="*/ 0 h 38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05" h="3840">
                  <a:moveTo>
                    <a:pt x="3405" y="0"/>
                  </a:moveTo>
                  <a:lnTo>
                    <a:pt x="3405" y="3568"/>
                  </a:lnTo>
                  <a:lnTo>
                    <a:pt x="272" y="3568"/>
                  </a:lnTo>
                  <a:lnTo>
                    <a:pt x="0" y="3840"/>
                  </a:lnTo>
                  <a:lnTo>
                    <a:pt x="0" y="272"/>
                  </a:lnTo>
                  <a:lnTo>
                    <a:pt x="272" y="0"/>
                  </a:lnTo>
                  <a:lnTo>
                    <a:pt x="3405" y="0"/>
                  </a:lnTo>
                  <a:lnTo>
                    <a:pt x="3405" y="0"/>
                  </a:lnTo>
                  <a:close/>
                </a:path>
              </a:pathLst>
            </a:custGeom>
            <a:solidFill>
              <a:srgbClr val="F7F6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10423175" y="355697"/>
              <a:ext cx="1408973" cy="499496"/>
              <a:chOff x="10423175" y="355697"/>
              <a:chExt cx="1408973" cy="499496"/>
            </a:xfrm>
          </p:grpSpPr>
          <p:sp>
            <p:nvSpPr>
              <p:cNvPr id="94" name="Freeform 9"/>
              <p:cNvSpPr>
                <a:spLocks/>
              </p:cNvSpPr>
              <p:nvPr/>
            </p:nvSpPr>
            <p:spPr bwMode="auto">
              <a:xfrm>
                <a:off x="10423175" y="359278"/>
                <a:ext cx="295401" cy="381336"/>
              </a:xfrm>
              <a:custGeom>
                <a:avLst/>
                <a:gdLst>
                  <a:gd name="T0" fmla="*/ 70 w 70"/>
                  <a:gd name="T1" fmla="*/ 0 h 90"/>
                  <a:gd name="T2" fmla="*/ 70 w 70"/>
                  <a:gd name="T3" fmla="*/ 40 h 90"/>
                  <a:gd name="T4" fmla="*/ 35 w 70"/>
                  <a:gd name="T5" fmla="*/ 90 h 90"/>
                  <a:gd name="T6" fmla="*/ 0 w 70"/>
                  <a:gd name="T7" fmla="*/ 40 h 90"/>
                  <a:gd name="T8" fmla="*/ 0 w 70"/>
                  <a:gd name="T9" fmla="*/ 0 h 90"/>
                  <a:gd name="T10" fmla="*/ 70 w 70"/>
                  <a:gd name="T11" fmla="*/ 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0" h="90">
                    <a:moveTo>
                      <a:pt x="70" y="0"/>
                    </a:moveTo>
                    <a:cubicBezTo>
                      <a:pt x="70" y="40"/>
                      <a:pt x="70" y="40"/>
                      <a:pt x="70" y="40"/>
                    </a:cubicBezTo>
                    <a:cubicBezTo>
                      <a:pt x="70" y="60"/>
                      <a:pt x="57" y="82"/>
                      <a:pt x="35" y="90"/>
                    </a:cubicBezTo>
                    <a:cubicBezTo>
                      <a:pt x="13" y="82"/>
                      <a:pt x="0" y="60"/>
                      <a:pt x="0" y="4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70" y="0"/>
                      <a:pt x="70" y="0"/>
                      <a:pt x="70" y="0"/>
                    </a:cubicBezTo>
                    <a:close/>
                  </a:path>
                </a:pathLst>
              </a:custGeom>
              <a:solidFill>
                <a:srgbClr val="F212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5" name="Freeform 10"/>
              <p:cNvSpPr>
                <a:spLocks/>
              </p:cNvSpPr>
              <p:nvPr/>
            </p:nvSpPr>
            <p:spPr bwMode="auto">
              <a:xfrm>
                <a:off x="10476885" y="405826"/>
                <a:ext cx="186192" cy="245272"/>
              </a:xfrm>
              <a:custGeom>
                <a:avLst/>
                <a:gdLst>
                  <a:gd name="T0" fmla="*/ 0 w 104"/>
                  <a:gd name="T1" fmla="*/ 69 h 137"/>
                  <a:gd name="T2" fmla="*/ 52 w 104"/>
                  <a:gd name="T3" fmla="*/ 0 h 137"/>
                  <a:gd name="T4" fmla="*/ 104 w 104"/>
                  <a:gd name="T5" fmla="*/ 69 h 137"/>
                  <a:gd name="T6" fmla="*/ 52 w 104"/>
                  <a:gd name="T7" fmla="*/ 137 h 137"/>
                  <a:gd name="T8" fmla="*/ 0 w 104"/>
                  <a:gd name="T9" fmla="*/ 69 h 137"/>
                  <a:gd name="T10" fmla="*/ 0 w 104"/>
                  <a:gd name="T11" fmla="*/ 69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4" h="137">
                    <a:moveTo>
                      <a:pt x="0" y="69"/>
                    </a:moveTo>
                    <a:lnTo>
                      <a:pt x="52" y="0"/>
                    </a:lnTo>
                    <a:lnTo>
                      <a:pt x="104" y="69"/>
                    </a:lnTo>
                    <a:lnTo>
                      <a:pt x="52" y="137"/>
                    </a:lnTo>
                    <a:lnTo>
                      <a:pt x="0" y="69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6" name="Freeform 11"/>
              <p:cNvSpPr>
                <a:spLocks/>
              </p:cNvSpPr>
              <p:nvPr/>
            </p:nvSpPr>
            <p:spPr bwMode="auto">
              <a:xfrm>
                <a:off x="10503739" y="455954"/>
                <a:ext cx="134273" cy="161128"/>
              </a:xfrm>
              <a:custGeom>
                <a:avLst/>
                <a:gdLst>
                  <a:gd name="T0" fmla="*/ 14 w 32"/>
                  <a:gd name="T1" fmla="*/ 21 h 38"/>
                  <a:gd name="T2" fmla="*/ 16 w 32"/>
                  <a:gd name="T3" fmla="*/ 38 h 38"/>
                  <a:gd name="T4" fmla="*/ 16 w 32"/>
                  <a:gd name="T5" fmla="*/ 38 h 38"/>
                  <a:gd name="T6" fmla="*/ 16 w 32"/>
                  <a:gd name="T7" fmla="*/ 38 h 38"/>
                  <a:gd name="T8" fmla="*/ 18 w 32"/>
                  <a:gd name="T9" fmla="*/ 21 h 38"/>
                  <a:gd name="T10" fmla="*/ 18 w 32"/>
                  <a:gd name="T11" fmla="*/ 19 h 38"/>
                  <a:gd name="T12" fmla="*/ 25 w 32"/>
                  <a:gd name="T13" fmla="*/ 19 h 38"/>
                  <a:gd name="T14" fmla="*/ 25 w 32"/>
                  <a:gd name="T15" fmla="*/ 20 h 38"/>
                  <a:gd name="T16" fmla="*/ 27 w 32"/>
                  <a:gd name="T17" fmla="*/ 22 h 38"/>
                  <a:gd name="T18" fmla="*/ 29 w 32"/>
                  <a:gd name="T19" fmla="*/ 20 h 38"/>
                  <a:gd name="T20" fmla="*/ 29 w 32"/>
                  <a:gd name="T21" fmla="*/ 19 h 38"/>
                  <a:gd name="T22" fmla="*/ 29 w 32"/>
                  <a:gd name="T23" fmla="*/ 19 h 38"/>
                  <a:gd name="T24" fmla="*/ 32 w 32"/>
                  <a:gd name="T25" fmla="*/ 17 h 38"/>
                  <a:gd name="T26" fmla="*/ 29 w 32"/>
                  <a:gd name="T27" fmla="*/ 15 h 38"/>
                  <a:gd name="T28" fmla="*/ 29 w 32"/>
                  <a:gd name="T29" fmla="*/ 15 h 38"/>
                  <a:gd name="T30" fmla="*/ 29 w 32"/>
                  <a:gd name="T31" fmla="*/ 14 h 38"/>
                  <a:gd name="T32" fmla="*/ 27 w 32"/>
                  <a:gd name="T33" fmla="*/ 12 h 38"/>
                  <a:gd name="T34" fmla="*/ 25 w 32"/>
                  <a:gd name="T35" fmla="*/ 14 h 38"/>
                  <a:gd name="T36" fmla="*/ 25 w 32"/>
                  <a:gd name="T37" fmla="*/ 15 h 38"/>
                  <a:gd name="T38" fmla="*/ 18 w 32"/>
                  <a:gd name="T39" fmla="*/ 15 h 38"/>
                  <a:gd name="T40" fmla="*/ 18 w 32"/>
                  <a:gd name="T41" fmla="*/ 7 h 38"/>
                  <a:gd name="T42" fmla="*/ 19 w 32"/>
                  <a:gd name="T43" fmla="*/ 7 h 38"/>
                  <a:gd name="T44" fmla="*/ 21 w 32"/>
                  <a:gd name="T45" fmla="*/ 5 h 38"/>
                  <a:gd name="T46" fmla="*/ 19 w 32"/>
                  <a:gd name="T47" fmla="*/ 3 h 38"/>
                  <a:gd name="T48" fmla="*/ 18 w 32"/>
                  <a:gd name="T49" fmla="*/ 3 h 38"/>
                  <a:gd name="T50" fmla="*/ 18 w 32"/>
                  <a:gd name="T51" fmla="*/ 3 h 38"/>
                  <a:gd name="T52" fmla="*/ 16 w 32"/>
                  <a:gd name="T53" fmla="*/ 0 h 38"/>
                  <a:gd name="T54" fmla="*/ 14 w 32"/>
                  <a:gd name="T55" fmla="*/ 3 h 38"/>
                  <a:gd name="T56" fmla="*/ 14 w 32"/>
                  <a:gd name="T57" fmla="*/ 3 h 38"/>
                  <a:gd name="T58" fmla="*/ 14 w 32"/>
                  <a:gd name="T59" fmla="*/ 3 h 38"/>
                  <a:gd name="T60" fmla="*/ 11 w 32"/>
                  <a:gd name="T61" fmla="*/ 5 h 38"/>
                  <a:gd name="T62" fmla="*/ 14 w 32"/>
                  <a:gd name="T63" fmla="*/ 7 h 38"/>
                  <a:gd name="T64" fmla="*/ 14 w 32"/>
                  <a:gd name="T65" fmla="*/ 7 h 38"/>
                  <a:gd name="T66" fmla="*/ 14 w 32"/>
                  <a:gd name="T67" fmla="*/ 15 h 38"/>
                  <a:gd name="T68" fmla="*/ 14 w 32"/>
                  <a:gd name="T69" fmla="*/ 15 h 38"/>
                  <a:gd name="T70" fmla="*/ 7 w 32"/>
                  <a:gd name="T71" fmla="*/ 15 h 38"/>
                  <a:gd name="T72" fmla="*/ 7 w 32"/>
                  <a:gd name="T73" fmla="*/ 14 h 38"/>
                  <a:gd name="T74" fmla="*/ 5 w 32"/>
                  <a:gd name="T75" fmla="*/ 12 h 38"/>
                  <a:gd name="T76" fmla="*/ 3 w 32"/>
                  <a:gd name="T77" fmla="*/ 14 h 38"/>
                  <a:gd name="T78" fmla="*/ 3 w 32"/>
                  <a:gd name="T79" fmla="*/ 15 h 38"/>
                  <a:gd name="T80" fmla="*/ 3 w 32"/>
                  <a:gd name="T81" fmla="*/ 15 h 38"/>
                  <a:gd name="T82" fmla="*/ 0 w 32"/>
                  <a:gd name="T83" fmla="*/ 17 h 38"/>
                  <a:gd name="T84" fmla="*/ 3 w 32"/>
                  <a:gd name="T85" fmla="*/ 19 h 38"/>
                  <a:gd name="T86" fmla="*/ 3 w 32"/>
                  <a:gd name="T87" fmla="*/ 19 h 38"/>
                  <a:gd name="T88" fmla="*/ 3 w 32"/>
                  <a:gd name="T89" fmla="*/ 20 h 38"/>
                  <a:gd name="T90" fmla="*/ 5 w 32"/>
                  <a:gd name="T91" fmla="*/ 22 h 38"/>
                  <a:gd name="T92" fmla="*/ 7 w 32"/>
                  <a:gd name="T93" fmla="*/ 20 h 38"/>
                  <a:gd name="T94" fmla="*/ 7 w 32"/>
                  <a:gd name="T95" fmla="*/ 19 h 38"/>
                  <a:gd name="T96" fmla="*/ 14 w 32"/>
                  <a:gd name="T97" fmla="*/ 19 h 38"/>
                  <a:gd name="T98" fmla="*/ 14 w 32"/>
                  <a:gd name="T99" fmla="*/ 21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32" h="38">
                    <a:moveTo>
                      <a:pt x="14" y="21"/>
                    </a:moveTo>
                    <a:cubicBezTo>
                      <a:pt x="14" y="28"/>
                      <a:pt x="16" y="37"/>
                      <a:pt x="16" y="38"/>
                    </a:cubicBezTo>
                    <a:cubicBezTo>
                      <a:pt x="16" y="38"/>
                      <a:pt x="16" y="38"/>
                      <a:pt x="16" y="38"/>
                    </a:cubicBezTo>
                    <a:cubicBezTo>
                      <a:pt x="16" y="38"/>
                      <a:pt x="16" y="38"/>
                      <a:pt x="16" y="38"/>
                    </a:cubicBezTo>
                    <a:cubicBezTo>
                      <a:pt x="16" y="37"/>
                      <a:pt x="18" y="28"/>
                      <a:pt x="18" y="21"/>
                    </a:cubicBezTo>
                    <a:cubicBezTo>
                      <a:pt x="18" y="19"/>
                      <a:pt x="18" y="19"/>
                      <a:pt x="18" y="19"/>
                    </a:cubicBezTo>
                    <a:cubicBezTo>
                      <a:pt x="25" y="19"/>
                      <a:pt x="25" y="19"/>
                      <a:pt x="25" y="19"/>
                    </a:cubicBezTo>
                    <a:cubicBezTo>
                      <a:pt x="25" y="20"/>
                      <a:pt x="25" y="20"/>
                      <a:pt x="25" y="20"/>
                    </a:cubicBezTo>
                    <a:cubicBezTo>
                      <a:pt x="25" y="21"/>
                      <a:pt x="26" y="22"/>
                      <a:pt x="27" y="22"/>
                    </a:cubicBezTo>
                    <a:cubicBezTo>
                      <a:pt x="28" y="22"/>
                      <a:pt x="29" y="21"/>
                      <a:pt x="29" y="20"/>
                    </a:cubicBezTo>
                    <a:cubicBezTo>
                      <a:pt x="29" y="19"/>
                      <a:pt x="29" y="19"/>
                      <a:pt x="29" y="19"/>
                    </a:cubicBezTo>
                    <a:cubicBezTo>
                      <a:pt x="29" y="19"/>
                      <a:pt x="29" y="19"/>
                      <a:pt x="29" y="19"/>
                    </a:cubicBezTo>
                    <a:cubicBezTo>
                      <a:pt x="30" y="19"/>
                      <a:pt x="32" y="18"/>
                      <a:pt x="32" y="17"/>
                    </a:cubicBezTo>
                    <a:cubicBezTo>
                      <a:pt x="32" y="16"/>
                      <a:pt x="30" y="15"/>
                      <a:pt x="29" y="15"/>
                    </a:cubicBezTo>
                    <a:cubicBezTo>
                      <a:pt x="29" y="15"/>
                      <a:pt x="29" y="15"/>
                      <a:pt x="29" y="15"/>
                    </a:cubicBezTo>
                    <a:cubicBezTo>
                      <a:pt x="29" y="14"/>
                      <a:pt x="29" y="14"/>
                      <a:pt x="29" y="14"/>
                    </a:cubicBezTo>
                    <a:cubicBezTo>
                      <a:pt x="29" y="13"/>
                      <a:pt x="28" y="12"/>
                      <a:pt x="27" y="12"/>
                    </a:cubicBezTo>
                    <a:cubicBezTo>
                      <a:pt x="26" y="12"/>
                      <a:pt x="25" y="13"/>
                      <a:pt x="25" y="14"/>
                    </a:cubicBezTo>
                    <a:cubicBezTo>
                      <a:pt x="25" y="15"/>
                      <a:pt x="25" y="15"/>
                      <a:pt x="25" y="15"/>
                    </a:cubicBezTo>
                    <a:cubicBezTo>
                      <a:pt x="18" y="15"/>
                      <a:pt x="18" y="15"/>
                      <a:pt x="18" y="15"/>
                    </a:cubicBezTo>
                    <a:cubicBezTo>
                      <a:pt x="18" y="7"/>
                      <a:pt x="18" y="7"/>
                      <a:pt x="18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20" y="7"/>
                      <a:pt x="21" y="6"/>
                      <a:pt x="21" y="5"/>
                    </a:cubicBezTo>
                    <a:cubicBezTo>
                      <a:pt x="21" y="4"/>
                      <a:pt x="20" y="3"/>
                      <a:pt x="19" y="3"/>
                    </a:cubicBezTo>
                    <a:cubicBezTo>
                      <a:pt x="18" y="3"/>
                      <a:pt x="18" y="3"/>
                      <a:pt x="18" y="3"/>
                    </a:cubicBezTo>
                    <a:cubicBezTo>
                      <a:pt x="18" y="3"/>
                      <a:pt x="18" y="3"/>
                      <a:pt x="18" y="3"/>
                    </a:cubicBezTo>
                    <a:cubicBezTo>
                      <a:pt x="18" y="2"/>
                      <a:pt x="17" y="0"/>
                      <a:pt x="16" y="0"/>
                    </a:cubicBezTo>
                    <a:cubicBezTo>
                      <a:pt x="15" y="0"/>
                      <a:pt x="14" y="2"/>
                      <a:pt x="14" y="3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2" y="3"/>
                      <a:pt x="11" y="4"/>
                      <a:pt x="11" y="5"/>
                    </a:cubicBezTo>
                    <a:cubicBezTo>
                      <a:pt x="11" y="6"/>
                      <a:pt x="12" y="7"/>
                      <a:pt x="14" y="7"/>
                    </a:cubicBezTo>
                    <a:cubicBezTo>
                      <a:pt x="14" y="7"/>
                      <a:pt x="14" y="7"/>
                      <a:pt x="14" y="7"/>
                    </a:cubicBezTo>
                    <a:cubicBezTo>
                      <a:pt x="14" y="15"/>
                      <a:pt x="14" y="15"/>
                      <a:pt x="14" y="15"/>
                    </a:cubicBezTo>
                    <a:cubicBezTo>
                      <a:pt x="14" y="15"/>
                      <a:pt x="14" y="15"/>
                      <a:pt x="14" y="15"/>
                    </a:cubicBezTo>
                    <a:cubicBezTo>
                      <a:pt x="7" y="15"/>
                      <a:pt x="7" y="15"/>
                      <a:pt x="7" y="15"/>
                    </a:cubicBezTo>
                    <a:cubicBezTo>
                      <a:pt x="7" y="14"/>
                      <a:pt x="7" y="14"/>
                      <a:pt x="7" y="14"/>
                    </a:cubicBezTo>
                    <a:cubicBezTo>
                      <a:pt x="7" y="13"/>
                      <a:pt x="7" y="12"/>
                      <a:pt x="5" y="12"/>
                    </a:cubicBezTo>
                    <a:cubicBezTo>
                      <a:pt x="4" y="12"/>
                      <a:pt x="3" y="13"/>
                      <a:pt x="3" y="14"/>
                    </a:cubicBezTo>
                    <a:cubicBezTo>
                      <a:pt x="3" y="15"/>
                      <a:pt x="3" y="15"/>
                      <a:pt x="3" y="15"/>
                    </a:cubicBezTo>
                    <a:cubicBezTo>
                      <a:pt x="3" y="15"/>
                      <a:pt x="3" y="15"/>
                      <a:pt x="3" y="15"/>
                    </a:cubicBezTo>
                    <a:cubicBezTo>
                      <a:pt x="2" y="15"/>
                      <a:pt x="0" y="16"/>
                      <a:pt x="0" y="17"/>
                    </a:cubicBezTo>
                    <a:cubicBezTo>
                      <a:pt x="0" y="18"/>
                      <a:pt x="2" y="19"/>
                      <a:pt x="3" y="19"/>
                    </a:cubicBezTo>
                    <a:cubicBezTo>
                      <a:pt x="3" y="19"/>
                      <a:pt x="3" y="19"/>
                      <a:pt x="3" y="19"/>
                    </a:cubicBezTo>
                    <a:cubicBezTo>
                      <a:pt x="3" y="20"/>
                      <a:pt x="3" y="20"/>
                      <a:pt x="3" y="20"/>
                    </a:cubicBezTo>
                    <a:cubicBezTo>
                      <a:pt x="3" y="21"/>
                      <a:pt x="4" y="22"/>
                      <a:pt x="5" y="22"/>
                    </a:cubicBezTo>
                    <a:cubicBezTo>
                      <a:pt x="7" y="22"/>
                      <a:pt x="7" y="21"/>
                      <a:pt x="7" y="20"/>
                    </a:cubicBezTo>
                    <a:cubicBezTo>
                      <a:pt x="7" y="19"/>
                      <a:pt x="7" y="19"/>
                      <a:pt x="7" y="19"/>
                    </a:cubicBezTo>
                    <a:cubicBezTo>
                      <a:pt x="14" y="19"/>
                      <a:pt x="14" y="19"/>
                      <a:pt x="14" y="19"/>
                    </a:cubicBezTo>
                    <a:cubicBezTo>
                      <a:pt x="14" y="21"/>
                      <a:pt x="14" y="21"/>
                      <a:pt x="14" y="21"/>
                    </a:cubicBezTo>
                    <a:close/>
                  </a:path>
                </a:pathLst>
              </a:custGeom>
              <a:solidFill>
                <a:srgbClr val="F212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7" name="Freeform 12"/>
              <p:cNvSpPr>
                <a:spLocks noEditPoints="1"/>
              </p:cNvSpPr>
              <p:nvPr/>
            </p:nvSpPr>
            <p:spPr bwMode="auto">
              <a:xfrm>
                <a:off x="10423175" y="799693"/>
                <a:ext cx="53709" cy="55500"/>
              </a:xfrm>
              <a:custGeom>
                <a:avLst/>
                <a:gdLst>
                  <a:gd name="T0" fmla="*/ 19 w 30"/>
                  <a:gd name="T1" fmla="*/ 0 h 31"/>
                  <a:gd name="T2" fmla="*/ 14 w 30"/>
                  <a:gd name="T3" fmla="*/ 0 h 31"/>
                  <a:gd name="T4" fmla="*/ 0 w 30"/>
                  <a:gd name="T5" fmla="*/ 31 h 31"/>
                  <a:gd name="T6" fmla="*/ 4 w 30"/>
                  <a:gd name="T7" fmla="*/ 31 h 31"/>
                  <a:gd name="T8" fmla="*/ 7 w 30"/>
                  <a:gd name="T9" fmla="*/ 24 h 31"/>
                  <a:gd name="T10" fmla="*/ 23 w 30"/>
                  <a:gd name="T11" fmla="*/ 24 h 31"/>
                  <a:gd name="T12" fmla="*/ 26 w 30"/>
                  <a:gd name="T13" fmla="*/ 31 h 31"/>
                  <a:gd name="T14" fmla="*/ 30 w 30"/>
                  <a:gd name="T15" fmla="*/ 31 h 31"/>
                  <a:gd name="T16" fmla="*/ 19 w 30"/>
                  <a:gd name="T17" fmla="*/ 0 h 31"/>
                  <a:gd name="T18" fmla="*/ 19 w 30"/>
                  <a:gd name="T19" fmla="*/ 0 h 31"/>
                  <a:gd name="T20" fmla="*/ 19 w 30"/>
                  <a:gd name="T21" fmla="*/ 0 h 31"/>
                  <a:gd name="T22" fmla="*/ 21 w 30"/>
                  <a:gd name="T23" fmla="*/ 19 h 31"/>
                  <a:gd name="T24" fmla="*/ 9 w 30"/>
                  <a:gd name="T25" fmla="*/ 19 h 31"/>
                  <a:gd name="T26" fmla="*/ 16 w 30"/>
                  <a:gd name="T27" fmla="*/ 5 h 31"/>
                  <a:gd name="T28" fmla="*/ 21 w 30"/>
                  <a:gd name="T29" fmla="*/ 19 h 31"/>
                  <a:gd name="T30" fmla="*/ 21 w 30"/>
                  <a:gd name="T31" fmla="*/ 19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0" h="31">
                    <a:moveTo>
                      <a:pt x="19" y="0"/>
                    </a:moveTo>
                    <a:lnTo>
                      <a:pt x="14" y="0"/>
                    </a:lnTo>
                    <a:lnTo>
                      <a:pt x="0" y="31"/>
                    </a:lnTo>
                    <a:lnTo>
                      <a:pt x="4" y="31"/>
                    </a:lnTo>
                    <a:lnTo>
                      <a:pt x="7" y="24"/>
                    </a:lnTo>
                    <a:lnTo>
                      <a:pt x="23" y="24"/>
                    </a:lnTo>
                    <a:lnTo>
                      <a:pt x="26" y="31"/>
                    </a:lnTo>
                    <a:lnTo>
                      <a:pt x="30" y="31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19" y="0"/>
                    </a:lnTo>
                    <a:close/>
                    <a:moveTo>
                      <a:pt x="21" y="19"/>
                    </a:moveTo>
                    <a:lnTo>
                      <a:pt x="9" y="19"/>
                    </a:lnTo>
                    <a:lnTo>
                      <a:pt x="16" y="5"/>
                    </a:lnTo>
                    <a:lnTo>
                      <a:pt x="21" y="19"/>
                    </a:lnTo>
                    <a:lnTo>
                      <a:pt x="21" y="19"/>
                    </a:lnTo>
                    <a:close/>
                  </a:path>
                </a:pathLst>
              </a:custGeom>
              <a:solidFill>
                <a:srgbClr val="3D0F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8" name="Freeform 13"/>
              <p:cNvSpPr>
                <a:spLocks/>
              </p:cNvSpPr>
              <p:nvPr/>
            </p:nvSpPr>
            <p:spPr bwMode="auto">
              <a:xfrm>
                <a:off x="10482256" y="799693"/>
                <a:ext cx="41177" cy="55500"/>
              </a:xfrm>
              <a:custGeom>
                <a:avLst/>
                <a:gdLst>
                  <a:gd name="T0" fmla="*/ 8 w 10"/>
                  <a:gd name="T1" fmla="*/ 8 h 13"/>
                  <a:gd name="T2" fmla="*/ 5 w 10"/>
                  <a:gd name="T3" fmla="*/ 11 h 13"/>
                  <a:gd name="T4" fmla="*/ 2 w 10"/>
                  <a:gd name="T5" fmla="*/ 8 h 13"/>
                  <a:gd name="T6" fmla="*/ 2 w 10"/>
                  <a:gd name="T7" fmla="*/ 0 h 13"/>
                  <a:gd name="T8" fmla="*/ 0 w 10"/>
                  <a:gd name="T9" fmla="*/ 0 h 13"/>
                  <a:gd name="T10" fmla="*/ 0 w 10"/>
                  <a:gd name="T11" fmla="*/ 8 h 13"/>
                  <a:gd name="T12" fmla="*/ 5 w 10"/>
                  <a:gd name="T13" fmla="*/ 13 h 13"/>
                  <a:gd name="T14" fmla="*/ 10 w 10"/>
                  <a:gd name="T15" fmla="*/ 8 h 13"/>
                  <a:gd name="T16" fmla="*/ 10 w 10"/>
                  <a:gd name="T17" fmla="*/ 0 h 13"/>
                  <a:gd name="T18" fmla="*/ 8 w 10"/>
                  <a:gd name="T19" fmla="*/ 0 h 13"/>
                  <a:gd name="T20" fmla="*/ 8 w 10"/>
                  <a:gd name="T21" fmla="*/ 8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" h="13">
                    <a:moveTo>
                      <a:pt x="8" y="8"/>
                    </a:moveTo>
                    <a:cubicBezTo>
                      <a:pt x="8" y="10"/>
                      <a:pt x="7" y="11"/>
                      <a:pt x="5" y="11"/>
                    </a:cubicBezTo>
                    <a:cubicBezTo>
                      <a:pt x="4" y="11"/>
                      <a:pt x="2" y="10"/>
                      <a:pt x="2" y="8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11"/>
                      <a:pt x="3" y="13"/>
                      <a:pt x="5" y="13"/>
                    </a:cubicBezTo>
                    <a:cubicBezTo>
                      <a:pt x="8" y="13"/>
                      <a:pt x="10" y="11"/>
                      <a:pt x="10" y="8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8"/>
                      <a:pt x="8" y="8"/>
                      <a:pt x="8" y="8"/>
                    </a:cubicBezTo>
                    <a:close/>
                  </a:path>
                </a:pathLst>
              </a:custGeom>
              <a:solidFill>
                <a:srgbClr val="3D0F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9" name="Freeform 14"/>
              <p:cNvSpPr>
                <a:spLocks/>
              </p:cNvSpPr>
              <p:nvPr/>
            </p:nvSpPr>
            <p:spPr bwMode="auto">
              <a:xfrm>
                <a:off x="10535965" y="799693"/>
                <a:ext cx="42967" cy="55500"/>
              </a:xfrm>
              <a:custGeom>
                <a:avLst/>
                <a:gdLst>
                  <a:gd name="T0" fmla="*/ 5 w 10"/>
                  <a:gd name="T1" fmla="*/ 5 h 13"/>
                  <a:gd name="T2" fmla="*/ 2 w 10"/>
                  <a:gd name="T3" fmla="*/ 3 h 13"/>
                  <a:gd name="T4" fmla="*/ 5 w 10"/>
                  <a:gd name="T5" fmla="*/ 2 h 13"/>
                  <a:gd name="T6" fmla="*/ 8 w 10"/>
                  <a:gd name="T7" fmla="*/ 3 h 13"/>
                  <a:gd name="T8" fmla="*/ 8 w 10"/>
                  <a:gd name="T9" fmla="*/ 3 h 13"/>
                  <a:gd name="T10" fmla="*/ 10 w 10"/>
                  <a:gd name="T11" fmla="*/ 2 h 13"/>
                  <a:gd name="T12" fmla="*/ 10 w 10"/>
                  <a:gd name="T13" fmla="*/ 2 h 13"/>
                  <a:gd name="T14" fmla="*/ 5 w 10"/>
                  <a:gd name="T15" fmla="*/ 0 h 13"/>
                  <a:gd name="T16" fmla="*/ 1 w 10"/>
                  <a:gd name="T17" fmla="*/ 1 h 13"/>
                  <a:gd name="T18" fmla="*/ 0 w 10"/>
                  <a:gd name="T19" fmla="*/ 3 h 13"/>
                  <a:gd name="T20" fmla="*/ 5 w 10"/>
                  <a:gd name="T21" fmla="*/ 7 h 13"/>
                  <a:gd name="T22" fmla="*/ 8 w 10"/>
                  <a:gd name="T23" fmla="*/ 9 h 13"/>
                  <a:gd name="T24" fmla="*/ 5 w 10"/>
                  <a:gd name="T25" fmla="*/ 11 h 13"/>
                  <a:gd name="T26" fmla="*/ 1 w 10"/>
                  <a:gd name="T27" fmla="*/ 9 h 13"/>
                  <a:gd name="T28" fmla="*/ 1 w 10"/>
                  <a:gd name="T29" fmla="*/ 9 h 13"/>
                  <a:gd name="T30" fmla="*/ 0 w 10"/>
                  <a:gd name="T31" fmla="*/ 10 h 13"/>
                  <a:gd name="T32" fmla="*/ 0 w 10"/>
                  <a:gd name="T33" fmla="*/ 10 h 13"/>
                  <a:gd name="T34" fmla="*/ 5 w 10"/>
                  <a:gd name="T35" fmla="*/ 13 h 13"/>
                  <a:gd name="T36" fmla="*/ 10 w 10"/>
                  <a:gd name="T37" fmla="*/ 9 h 13"/>
                  <a:gd name="T38" fmla="*/ 5 w 10"/>
                  <a:gd name="T39" fmla="*/ 5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0" h="13">
                    <a:moveTo>
                      <a:pt x="5" y="5"/>
                    </a:moveTo>
                    <a:cubicBezTo>
                      <a:pt x="3" y="5"/>
                      <a:pt x="2" y="5"/>
                      <a:pt x="2" y="3"/>
                    </a:cubicBezTo>
                    <a:cubicBezTo>
                      <a:pt x="2" y="2"/>
                      <a:pt x="4" y="2"/>
                      <a:pt x="5" y="2"/>
                    </a:cubicBezTo>
                    <a:cubicBezTo>
                      <a:pt x="6" y="2"/>
                      <a:pt x="8" y="2"/>
                      <a:pt x="8" y="3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9" y="1"/>
                      <a:pt x="7" y="0"/>
                      <a:pt x="5" y="0"/>
                    </a:cubicBezTo>
                    <a:cubicBezTo>
                      <a:pt x="4" y="0"/>
                      <a:pt x="2" y="0"/>
                      <a:pt x="1" y="1"/>
                    </a:cubicBezTo>
                    <a:cubicBezTo>
                      <a:pt x="0" y="2"/>
                      <a:pt x="0" y="3"/>
                      <a:pt x="0" y="3"/>
                    </a:cubicBezTo>
                    <a:cubicBezTo>
                      <a:pt x="0" y="6"/>
                      <a:pt x="3" y="7"/>
                      <a:pt x="5" y="7"/>
                    </a:cubicBezTo>
                    <a:cubicBezTo>
                      <a:pt x="7" y="7"/>
                      <a:pt x="8" y="8"/>
                      <a:pt x="8" y="9"/>
                    </a:cubicBezTo>
                    <a:cubicBezTo>
                      <a:pt x="8" y="11"/>
                      <a:pt x="6" y="11"/>
                      <a:pt x="5" y="11"/>
                    </a:cubicBezTo>
                    <a:cubicBezTo>
                      <a:pt x="4" y="11"/>
                      <a:pt x="2" y="11"/>
                      <a:pt x="1" y="9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1" y="12"/>
                      <a:pt x="3" y="13"/>
                      <a:pt x="5" y="13"/>
                    </a:cubicBezTo>
                    <a:cubicBezTo>
                      <a:pt x="8" y="13"/>
                      <a:pt x="10" y="12"/>
                      <a:pt x="10" y="9"/>
                    </a:cubicBezTo>
                    <a:cubicBezTo>
                      <a:pt x="10" y="6"/>
                      <a:pt x="8" y="6"/>
                      <a:pt x="5" y="5"/>
                    </a:cubicBezTo>
                    <a:close/>
                  </a:path>
                </a:pathLst>
              </a:custGeom>
              <a:solidFill>
                <a:srgbClr val="3D0F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0" name="Freeform 15"/>
              <p:cNvSpPr>
                <a:spLocks/>
              </p:cNvSpPr>
              <p:nvPr/>
            </p:nvSpPr>
            <p:spPr bwMode="auto">
              <a:xfrm>
                <a:off x="10582513" y="799693"/>
                <a:ext cx="42967" cy="55500"/>
              </a:xfrm>
              <a:custGeom>
                <a:avLst/>
                <a:gdLst>
                  <a:gd name="T0" fmla="*/ 0 w 24"/>
                  <a:gd name="T1" fmla="*/ 5 h 31"/>
                  <a:gd name="T2" fmla="*/ 10 w 24"/>
                  <a:gd name="T3" fmla="*/ 5 h 31"/>
                  <a:gd name="T4" fmla="*/ 10 w 24"/>
                  <a:gd name="T5" fmla="*/ 31 h 31"/>
                  <a:gd name="T6" fmla="*/ 15 w 24"/>
                  <a:gd name="T7" fmla="*/ 31 h 31"/>
                  <a:gd name="T8" fmla="*/ 15 w 24"/>
                  <a:gd name="T9" fmla="*/ 5 h 31"/>
                  <a:gd name="T10" fmla="*/ 24 w 24"/>
                  <a:gd name="T11" fmla="*/ 5 h 31"/>
                  <a:gd name="T12" fmla="*/ 24 w 24"/>
                  <a:gd name="T13" fmla="*/ 0 h 31"/>
                  <a:gd name="T14" fmla="*/ 0 w 24"/>
                  <a:gd name="T15" fmla="*/ 0 h 31"/>
                  <a:gd name="T16" fmla="*/ 0 w 24"/>
                  <a:gd name="T17" fmla="*/ 5 h 31"/>
                  <a:gd name="T18" fmla="*/ 0 w 24"/>
                  <a:gd name="T19" fmla="*/ 5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" h="31">
                    <a:moveTo>
                      <a:pt x="0" y="5"/>
                    </a:moveTo>
                    <a:lnTo>
                      <a:pt x="10" y="5"/>
                    </a:lnTo>
                    <a:lnTo>
                      <a:pt x="10" y="31"/>
                    </a:lnTo>
                    <a:lnTo>
                      <a:pt x="15" y="31"/>
                    </a:lnTo>
                    <a:lnTo>
                      <a:pt x="15" y="5"/>
                    </a:lnTo>
                    <a:lnTo>
                      <a:pt x="24" y="5"/>
                    </a:lnTo>
                    <a:lnTo>
                      <a:pt x="24" y="0"/>
                    </a:lnTo>
                    <a:lnTo>
                      <a:pt x="0" y="0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3D0F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1" name="Freeform 16"/>
              <p:cNvSpPr>
                <a:spLocks noEditPoints="1"/>
              </p:cNvSpPr>
              <p:nvPr/>
            </p:nvSpPr>
            <p:spPr bwMode="auto">
              <a:xfrm>
                <a:off x="10634432" y="799693"/>
                <a:ext cx="46548" cy="55500"/>
              </a:xfrm>
              <a:custGeom>
                <a:avLst/>
                <a:gdLst>
                  <a:gd name="T0" fmla="*/ 10 w 11"/>
                  <a:gd name="T1" fmla="*/ 4 h 13"/>
                  <a:gd name="T2" fmla="*/ 6 w 11"/>
                  <a:gd name="T3" fmla="*/ 0 h 13"/>
                  <a:gd name="T4" fmla="*/ 0 w 11"/>
                  <a:gd name="T5" fmla="*/ 0 h 13"/>
                  <a:gd name="T6" fmla="*/ 0 w 11"/>
                  <a:gd name="T7" fmla="*/ 13 h 13"/>
                  <a:gd name="T8" fmla="*/ 2 w 11"/>
                  <a:gd name="T9" fmla="*/ 13 h 13"/>
                  <a:gd name="T10" fmla="*/ 2 w 11"/>
                  <a:gd name="T11" fmla="*/ 8 h 13"/>
                  <a:gd name="T12" fmla="*/ 5 w 11"/>
                  <a:gd name="T13" fmla="*/ 8 h 13"/>
                  <a:gd name="T14" fmla="*/ 9 w 11"/>
                  <a:gd name="T15" fmla="*/ 13 h 13"/>
                  <a:gd name="T16" fmla="*/ 11 w 11"/>
                  <a:gd name="T17" fmla="*/ 13 h 13"/>
                  <a:gd name="T18" fmla="*/ 7 w 11"/>
                  <a:gd name="T19" fmla="*/ 8 h 13"/>
                  <a:gd name="T20" fmla="*/ 10 w 11"/>
                  <a:gd name="T21" fmla="*/ 4 h 13"/>
                  <a:gd name="T22" fmla="*/ 2 w 11"/>
                  <a:gd name="T23" fmla="*/ 2 h 13"/>
                  <a:gd name="T24" fmla="*/ 6 w 11"/>
                  <a:gd name="T25" fmla="*/ 2 h 13"/>
                  <a:gd name="T26" fmla="*/ 8 w 11"/>
                  <a:gd name="T27" fmla="*/ 4 h 13"/>
                  <a:gd name="T28" fmla="*/ 6 w 11"/>
                  <a:gd name="T29" fmla="*/ 6 h 13"/>
                  <a:gd name="T30" fmla="*/ 2 w 11"/>
                  <a:gd name="T31" fmla="*/ 6 h 13"/>
                  <a:gd name="T32" fmla="*/ 2 w 11"/>
                  <a:gd name="T33" fmla="*/ 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1" h="13">
                    <a:moveTo>
                      <a:pt x="10" y="4"/>
                    </a:moveTo>
                    <a:cubicBezTo>
                      <a:pt x="10" y="2"/>
                      <a:pt x="9" y="0"/>
                      <a:pt x="6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2" y="13"/>
                      <a:pt x="2" y="13"/>
                      <a:pt x="2" y="13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9" y="13"/>
                      <a:pt x="9" y="13"/>
                      <a:pt x="9" y="13"/>
                    </a:cubicBezTo>
                    <a:cubicBezTo>
                      <a:pt x="11" y="13"/>
                      <a:pt x="11" y="13"/>
                      <a:pt x="11" y="13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9" y="8"/>
                      <a:pt x="10" y="6"/>
                      <a:pt x="10" y="4"/>
                    </a:cubicBezTo>
                    <a:close/>
                    <a:moveTo>
                      <a:pt x="2" y="2"/>
                    </a:moveTo>
                    <a:cubicBezTo>
                      <a:pt x="6" y="2"/>
                      <a:pt x="6" y="2"/>
                      <a:pt x="6" y="2"/>
                    </a:cubicBezTo>
                    <a:cubicBezTo>
                      <a:pt x="8" y="2"/>
                      <a:pt x="8" y="3"/>
                      <a:pt x="8" y="4"/>
                    </a:cubicBezTo>
                    <a:cubicBezTo>
                      <a:pt x="8" y="5"/>
                      <a:pt x="8" y="6"/>
                      <a:pt x="6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2"/>
                      <a:pt x="2" y="2"/>
                      <a:pt x="2" y="2"/>
                    </a:cubicBezTo>
                    <a:close/>
                  </a:path>
                </a:pathLst>
              </a:custGeom>
              <a:solidFill>
                <a:srgbClr val="3D0F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2" name="Freeform 17"/>
              <p:cNvSpPr>
                <a:spLocks noEditPoints="1"/>
              </p:cNvSpPr>
              <p:nvPr/>
            </p:nvSpPr>
            <p:spPr bwMode="auto">
              <a:xfrm>
                <a:off x="10684560" y="799693"/>
                <a:ext cx="55500" cy="55500"/>
              </a:xfrm>
              <a:custGeom>
                <a:avLst/>
                <a:gdLst>
                  <a:gd name="T0" fmla="*/ 19 w 31"/>
                  <a:gd name="T1" fmla="*/ 0 h 31"/>
                  <a:gd name="T2" fmla="*/ 14 w 31"/>
                  <a:gd name="T3" fmla="*/ 0 h 31"/>
                  <a:gd name="T4" fmla="*/ 0 w 31"/>
                  <a:gd name="T5" fmla="*/ 31 h 31"/>
                  <a:gd name="T6" fmla="*/ 5 w 31"/>
                  <a:gd name="T7" fmla="*/ 31 h 31"/>
                  <a:gd name="T8" fmla="*/ 7 w 31"/>
                  <a:gd name="T9" fmla="*/ 24 h 31"/>
                  <a:gd name="T10" fmla="*/ 24 w 31"/>
                  <a:gd name="T11" fmla="*/ 24 h 31"/>
                  <a:gd name="T12" fmla="*/ 26 w 31"/>
                  <a:gd name="T13" fmla="*/ 31 h 31"/>
                  <a:gd name="T14" fmla="*/ 31 w 31"/>
                  <a:gd name="T15" fmla="*/ 31 h 31"/>
                  <a:gd name="T16" fmla="*/ 19 w 31"/>
                  <a:gd name="T17" fmla="*/ 0 h 31"/>
                  <a:gd name="T18" fmla="*/ 19 w 31"/>
                  <a:gd name="T19" fmla="*/ 0 h 31"/>
                  <a:gd name="T20" fmla="*/ 19 w 31"/>
                  <a:gd name="T21" fmla="*/ 0 h 31"/>
                  <a:gd name="T22" fmla="*/ 21 w 31"/>
                  <a:gd name="T23" fmla="*/ 19 h 31"/>
                  <a:gd name="T24" fmla="*/ 10 w 31"/>
                  <a:gd name="T25" fmla="*/ 19 h 31"/>
                  <a:gd name="T26" fmla="*/ 17 w 31"/>
                  <a:gd name="T27" fmla="*/ 5 h 31"/>
                  <a:gd name="T28" fmla="*/ 21 w 31"/>
                  <a:gd name="T29" fmla="*/ 19 h 31"/>
                  <a:gd name="T30" fmla="*/ 21 w 31"/>
                  <a:gd name="T31" fmla="*/ 19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1" h="31">
                    <a:moveTo>
                      <a:pt x="19" y="0"/>
                    </a:moveTo>
                    <a:lnTo>
                      <a:pt x="14" y="0"/>
                    </a:lnTo>
                    <a:lnTo>
                      <a:pt x="0" y="31"/>
                    </a:lnTo>
                    <a:lnTo>
                      <a:pt x="5" y="31"/>
                    </a:lnTo>
                    <a:lnTo>
                      <a:pt x="7" y="24"/>
                    </a:lnTo>
                    <a:lnTo>
                      <a:pt x="24" y="24"/>
                    </a:lnTo>
                    <a:lnTo>
                      <a:pt x="26" y="31"/>
                    </a:lnTo>
                    <a:lnTo>
                      <a:pt x="31" y="31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19" y="0"/>
                    </a:lnTo>
                    <a:close/>
                    <a:moveTo>
                      <a:pt x="21" y="19"/>
                    </a:moveTo>
                    <a:lnTo>
                      <a:pt x="10" y="19"/>
                    </a:lnTo>
                    <a:lnTo>
                      <a:pt x="17" y="5"/>
                    </a:lnTo>
                    <a:lnTo>
                      <a:pt x="21" y="19"/>
                    </a:lnTo>
                    <a:lnTo>
                      <a:pt x="21" y="19"/>
                    </a:lnTo>
                    <a:close/>
                  </a:path>
                </a:pathLst>
              </a:custGeom>
              <a:solidFill>
                <a:srgbClr val="3D0F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3" name="Freeform 18"/>
              <p:cNvSpPr>
                <a:spLocks/>
              </p:cNvSpPr>
              <p:nvPr/>
            </p:nvSpPr>
            <p:spPr bwMode="auto">
              <a:xfrm>
                <a:off x="10749011" y="799693"/>
                <a:ext cx="37596" cy="55500"/>
              </a:xfrm>
              <a:custGeom>
                <a:avLst/>
                <a:gdLst>
                  <a:gd name="T0" fmla="*/ 4 w 21"/>
                  <a:gd name="T1" fmla="*/ 0 h 31"/>
                  <a:gd name="T2" fmla="*/ 0 w 21"/>
                  <a:gd name="T3" fmla="*/ 0 h 31"/>
                  <a:gd name="T4" fmla="*/ 0 w 21"/>
                  <a:gd name="T5" fmla="*/ 31 h 31"/>
                  <a:gd name="T6" fmla="*/ 21 w 21"/>
                  <a:gd name="T7" fmla="*/ 31 h 31"/>
                  <a:gd name="T8" fmla="*/ 21 w 21"/>
                  <a:gd name="T9" fmla="*/ 26 h 31"/>
                  <a:gd name="T10" fmla="*/ 4 w 21"/>
                  <a:gd name="T11" fmla="*/ 26 h 31"/>
                  <a:gd name="T12" fmla="*/ 4 w 21"/>
                  <a:gd name="T13" fmla="*/ 0 h 31"/>
                  <a:gd name="T14" fmla="*/ 4 w 21"/>
                  <a:gd name="T15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" h="31">
                    <a:moveTo>
                      <a:pt x="4" y="0"/>
                    </a:moveTo>
                    <a:lnTo>
                      <a:pt x="0" y="0"/>
                    </a:lnTo>
                    <a:lnTo>
                      <a:pt x="0" y="31"/>
                    </a:lnTo>
                    <a:lnTo>
                      <a:pt x="21" y="31"/>
                    </a:lnTo>
                    <a:lnTo>
                      <a:pt x="21" y="26"/>
                    </a:lnTo>
                    <a:lnTo>
                      <a:pt x="4" y="26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3D0F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4" name="Freeform 19"/>
              <p:cNvSpPr>
                <a:spLocks/>
              </p:cNvSpPr>
              <p:nvPr/>
            </p:nvSpPr>
            <p:spPr bwMode="auto">
              <a:xfrm>
                <a:off x="10790189" y="799693"/>
                <a:ext cx="8952" cy="55500"/>
              </a:xfrm>
              <a:custGeom>
                <a:avLst/>
                <a:gdLst>
                  <a:gd name="T0" fmla="*/ 0 w 5"/>
                  <a:gd name="T1" fmla="*/ 31 h 31"/>
                  <a:gd name="T2" fmla="*/ 5 w 5"/>
                  <a:gd name="T3" fmla="*/ 31 h 31"/>
                  <a:gd name="T4" fmla="*/ 5 w 5"/>
                  <a:gd name="T5" fmla="*/ 0 h 31"/>
                  <a:gd name="T6" fmla="*/ 0 w 5"/>
                  <a:gd name="T7" fmla="*/ 0 h 31"/>
                  <a:gd name="T8" fmla="*/ 0 w 5"/>
                  <a:gd name="T9" fmla="*/ 31 h 31"/>
                  <a:gd name="T10" fmla="*/ 0 w 5"/>
                  <a:gd name="T11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31">
                    <a:moveTo>
                      <a:pt x="0" y="31"/>
                    </a:moveTo>
                    <a:lnTo>
                      <a:pt x="5" y="31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0" y="31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3D0F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5" name="Freeform 20"/>
              <p:cNvSpPr>
                <a:spLocks noEditPoints="1"/>
              </p:cNvSpPr>
              <p:nvPr/>
            </p:nvSpPr>
            <p:spPr bwMode="auto">
              <a:xfrm>
                <a:off x="10808092" y="799693"/>
                <a:ext cx="59080" cy="55500"/>
              </a:xfrm>
              <a:custGeom>
                <a:avLst/>
                <a:gdLst>
                  <a:gd name="T0" fmla="*/ 19 w 33"/>
                  <a:gd name="T1" fmla="*/ 0 h 31"/>
                  <a:gd name="T2" fmla="*/ 14 w 33"/>
                  <a:gd name="T3" fmla="*/ 0 h 31"/>
                  <a:gd name="T4" fmla="*/ 0 w 33"/>
                  <a:gd name="T5" fmla="*/ 31 h 31"/>
                  <a:gd name="T6" fmla="*/ 7 w 33"/>
                  <a:gd name="T7" fmla="*/ 31 h 31"/>
                  <a:gd name="T8" fmla="*/ 9 w 33"/>
                  <a:gd name="T9" fmla="*/ 24 h 31"/>
                  <a:gd name="T10" fmla="*/ 23 w 33"/>
                  <a:gd name="T11" fmla="*/ 24 h 31"/>
                  <a:gd name="T12" fmla="*/ 26 w 33"/>
                  <a:gd name="T13" fmla="*/ 31 h 31"/>
                  <a:gd name="T14" fmla="*/ 33 w 33"/>
                  <a:gd name="T15" fmla="*/ 31 h 31"/>
                  <a:gd name="T16" fmla="*/ 19 w 33"/>
                  <a:gd name="T17" fmla="*/ 0 h 31"/>
                  <a:gd name="T18" fmla="*/ 19 w 33"/>
                  <a:gd name="T19" fmla="*/ 0 h 31"/>
                  <a:gd name="T20" fmla="*/ 19 w 33"/>
                  <a:gd name="T21" fmla="*/ 0 h 31"/>
                  <a:gd name="T22" fmla="*/ 23 w 33"/>
                  <a:gd name="T23" fmla="*/ 19 h 31"/>
                  <a:gd name="T24" fmla="*/ 12 w 33"/>
                  <a:gd name="T25" fmla="*/ 19 h 31"/>
                  <a:gd name="T26" fmla="*/ 16 w 33"/>
                  <a:gd name="T27" fmla="*/ 5 h 31"/>
                  <a:gd name="T28" fmla="*/ 23 w 33"/>
                  <a:gd name="T29" fmla="*/ 19 h 31"/>
                  <a:gd name="T30" fmla="*/ 23 w 33"/>
                  <a:gd name="T31" fmla="*/ 19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3" h="31">
                    <a:moveTo>
                      <a:pt x="19" y="0"/>
                    </a:moveTo>
                    <a:lnTo>
                      <a:pt x="14" y="0"/>
                    </a:lnTo>
                    <a:lnTo>
                      <a:pt x="0" y="31"/>
                    </a:lnTo>
                    <a:lnTo>
                      <a:pt x="7" y="31"/>
                    </a:lnTo>
                    <a:lnTo>
                      <a:pt x="9" y="24"/>
                    </a:lnTo>
                    <a:lnTo>
                      <a:pt x="23" y="24"/>
                    </a:lnTo>
                    <a:lnTo>
                      <a:pt x="26" y="31"/>
                    </a:lnTo>
                    <a:lnTo>
                      <a:pt x="33" y="31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19" y="0"/>
                    </a:lnTo>
                    <a:close/>
                    <a:moveTo>
                      <a:pt x="23" y="19"/>
                    </a:moveTo>
                    <a:lnTo>
                      <a:pt x="12" y="19"/>
                    </a:lnTo>
                    <a:lnTo>
                      <a:pt x="16" y="5"/>
                    </a:lnTo>
                    <a:lnTo>
                      <a:pt x="23" y="19"/>
                    </a:lnTo>
                    <a:lnTo>
                      <a:pt x="23" y="19"/>
                    </a:lnTo>
                    <a:close/>
                  </a:path>
                </a:pathLst>
              </a:custGeom>
              <a:solidFill>
                <a:srgbClr val="3D0F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6" name="Freeform 21"/>
              <p:cNvSpPr>
                <a:spLocks/>
              </p:cNvSpPr>
              <p:nvPr/>
            </p:nvSpPr>
            <p:spPr bwMode="auto">
              <a:xfrm>
                <a:off x="10876123" y="799693"/>
                <a:ext cx="41177" cy="55500"/>
              </a:xfrm>
              <a:custGeom>
                <a:avLst/>
                <a:gdLst>
                  <a:gd name="T0" fmla="*/ 19 w 23"/>
                  <a:gd name="T1" fmla="*/ 21 h 31"/>
                  <a:gd name="T2" fmla="*/ 2 w 23"/>
                  <a:gd name="T3" fmla="*/ 0 h 31"/>
                  <a:gd name="T4" fmla="*/ 0 w 23"/>
                  <a:gd name="T5" fmla="*/ 0 h 31"/>
                  <a:gd name="T6" fmla="*/ 0 w 23"/>
                  <a:gd name="T7" fmla="*/ 31 h 31"/>
                  <a:gd name="T8" fmla="*/ 4 w 23"/>
                  <a:gd name="T9" fmla="*/ 31 h 31"/>
                  <a:gd name="T10" fmla="*/ 4 w 23"/>
                  <a:gd name="T11" fmla="*/ 10 h 31"/>
                  <a:gd name="T12" fmla="*/ 21 w 23"/>
                  <a:gd name="T13" fmla="*/ 31 h 31"/>
                  <a:gd name="T14" fmla="*/ 23 w 23"/>
                  <a:gd name="T15" fmla="*/ 31 h 31"/>
                  <a:gd name="T16" fmla="*/ 23 w 23"/>
                  <a:gd name="T17" fmla="*/ 0 h 31"/>
                  <a:gd name="T18" fmla="*/ 19 w 23"/>
                  <a:gd name="T19" fmla="*/ 0 h 31"/>
                  <a:gd name="T20" fmla="*/ 19 w 23"/>
                  <a:gd name="T21" fmla="*/ 21 h 31"/>
                  <a:gd name="T22" fmla="*/ 19 w 23"/>
                  <a:gd name="T23" fmla="*/ 2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3" h="31">
                    <a:moveTo>
                      <a:pt x="19" y="21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31"/>
                    </a:lnTo>
                    <a:lnTo>
                      <a:pt x="4" y="31"/>
                    </a:lnTo>
                    <a:lnTo>
                      <a:pt x="4" y="10"/>
                    </a:lnTo>
                    <a:lnTo>
                      <a:pt x="21" y="31"/>
                    </a:lnTo>
                    <a:lnTo>
                      <a:pt x="23" y="31"/>
                    </a:lnTo>
                    <a:lnTo>
                      <a:pt x="23" y="0"/>
                    </a:lnTo>
                    <a:lnTo>
                      <a:pt x="19" y="0"/>
                    </a:lnTo>
                    <a:lnTo>
                      <a:pt x="19" y="21"/>
                    </a:lnTo>
                    <a:lnTo>
                      <a:pt x="19" y="21"/>
                    </a:lnTo>
                    <a:close/>
                  </a:path>
                </a:pathLst>
              </a:custGeom>
              <a:solidFill>
                <a:srgbClr val="3D0F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7" name="Freeform 22"/>
              <p:cNvSpPr>
                <a:spLocks/>
              </p:cNvSpPr>
              <p:nvPr/>
            </p:nvSpPr>
            <p:spPr bwMode="auto">
              <a:xfrm>
                <a:off x="10956687" y="799693"/>
                <a:ext cx="50129" cy="55500"/>
              </a:xfrm>
              <a:custGeom>
                <a:avLst/>
                <a:gdLst>
                  <a:gd name="T0" fmla="*/ 10 w 12"/>
                  <a:gd name="T1" fmla="*/ 10 h 13"/>
                  <a:gd name="T2" fmla="*/ 7 w 12"/>
                  <a:gd name="T3" fmla="*/ 11 h 13"/>
                  <a:gd name="T4" fmla="*/ 2 w 12"/>
                  <a:gd name="T5" fmla="*/ 6 h 13"/>
                  <a:gd name="T6" fmla="*/ 7 w 12"/>
                  <a:gd name="T7" fmla="*/ 2 h 13"/>
                  <a:gd name="T8" fmla="*/ 10 w 12"/>
                  <a:gd name="T9" fmla="*/ 3 h 13"/>
                  <a:gd name="T10" fmla="*/ 10 w 12"/>
                  <a:gd name="T11" fmla="*/ 3 h 13"/>
                  <a:gd name="T12" fmla="*/ 11 w 12"/>
                  <a:gd name="T13" fmla="*/ 2 h 13"/>
                  <a:gd name="T14" fmla="*/ 11 w 12"/>
                  <a:gd name="T15" fmla="*/ 2 h 13"/>
                  <a:gd name="T16" fmla="*/ 7 w 12"/>
                  <a:gd name="T17" fmla="*/ 0 h 13"/>
                  <a:gd name="T18" fmla="*/ 2 w 12"/>
                  <a:gd name="T19" fmla="*/ 2 h 13"/>
                  <a:gd name="T20" fmla="*/ 0 w 12"/>
                  <a:gd name="T21" fmla="*/ 6 h 13"/>
                  <a:gd name="T22" fmla="*/ 7 w 12"/>
                  <a:gd name="T23" fmla="*/ 13 h 13"/>
                  <a:gd name="T24" fmla="*/ 11 w 12"/>
                  <a:gd name="T25" fmla="*/ 11 h 13"/>
                  <a:gd name="T26" fmla="*/ 12 w 12"/>
                  <a:gd name="T27" fmla="*/ 11 h 13"/>
                  <a:gd name="T28" fmla="*/ 10 w 12"/>
                  <a:gd name="T29" fmla="*/ 9 h 13"/>
                  <a:gd name="T30" fmla="*/ 10 w 12"/>
                  <a:gd name="T31" fmla="*/ 1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2" h="13">
                    <a:moveTo>
                      <a:pt x="10" y="10"/>
                    </a:moveTo>
                    <a:cubicBezTo>
                      <a:pt x="9" y="10"/>
                      <a:pt x="8" y="11"/>
                      <a:pt x="7" y="11"/>
                    </a:cubicBezTo>
                    <a:cubicBezTo>
                      <a:pt x="3" y="11"/>
                      <a:pt x="2" y="9"/>
                      <a:pt x="2" y="6"/>
                    </a:cubicBezTo>
                    <a:cubicBezTo>
                      <a:pt x="2" y="4"/>
                      <a:pt x="4" y="2"/>
                      <a:pt x="7" y="2"/>
                    </a:cubicBezTo>
                    <a:cubicBezTo>
                      <a:pt x="8" y="2"/>
                      <a:pt x="9" y="2"/>
                      <a:pt x="10" y="3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10" y="1"/>
                      <a:pt x="8" y="0"/>
                      <a:pt x="7" y="0"/>
                    </a:cubicBezTo>
                    <a:cubicBezTo>
                      <a:pt x="5" y="0"/>
                      <a:pt x="3" y="0"/>
                      <a:pt x="2" y="2"/>
                    </a:cubicBezTo>
                    <a:cubicBezTo>
                      <a:pt x="1" y="3"/>
                      <a:pt x="0" y="5"/>
                      <a:pt x="0" y="6"/>
                    </a:cubicBezTo>
                    <a:cubicBezTo>
                      <a:pt x="0" y="10"/>
                      <a:pt x="2" y="13"/>
                      <a:pt x="7" y="13"/>
                    </a:cubicBezTo>
                    <a:cubicBezTo>
                      <a:pt x="8" y="13"/>
                      <a:pt x="10" y="12"/>
                      <a:pt x="11" y="11"/>
                    </a:cubicBezTo>
                    <a:cubicBezTo>
                      <a:pt x="12" y="11"/>
                      <a:pt x="12" y="11"/>
                      <a:pt x="12" y="11"/>
                    </a:cubicBezTo>
                    <a:cubicBezTo>
                      <a:pt x="10" y="9"/>
                      <a:pt x="10" y="9"/>
                      <a:pt x="10" y="9"/>
                    </a:cubicBezTo>
                    <a:cubicBezTo>
                      <a:pt x="10" y="10"/>
                      <a:pt x="10" y="10"/>
                      <a:pt x="10" y="10"/>
                    </a:cubicBezTo>
                    <a:close/>
                  </a:path>
                </a:pathLst>
              </a:custGeom>
              <a:solidFill>
                <a:srgbClr val="3D0F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8" name="Freeform 23"/>
              <p:cNvSpPr>
                <a:spLocks noEditPoints="1"/>
              </p:cNvSpPr>
              <p:nvPr/>
            </p:nvSpPr>
            <p:spPr bwMode="auto">
              <a:xfrm>
                <a:off x="11006816" y="799693"/>
                <a:ext cx="59080" cy="55500"/>
              </a:xfrm>
              <a:custGeom>
                <a:avLst/>
                <a:gdLst>
                  <a:gd name="T0" fmla="*/ 19 w 33"/>
                  <a:gd name="T1" fmla="*/ 0 h 31"/>
                  <a:gd name="T2" fmla="*/ 14 w 33"/>
                  <a:gd name="T3" fmla="*/ 0 h 31"/>
                  <a:gd name="T4" fmla="*/ 0 w 33"/>
                  <a:gd name="T5" fmla="*/ 31 h 31"/>
                  <a:gd name="T6" fmla="*/ 5 w 33"/>
                  <a:gd name="T7" fmla="*/ 31 h 31"/>
                  <a:gd name="T8" fmla="*/ 9 w 33"/>
                  <a:gd name="T9" fmla="*/ 24 h 31"/>
                  <a:gd name="T10" fmla="*/ 24 w 33"/>
                  <a:gd name="T11" fmla="*/ 24 h 31"/>
                  <a:gd name="T12" fmla="*/ 26 w 33"/>
                  <a:gd name="T13" fmla="*/ 31 h 31"/>
                  <a:gd name="T14" fmla="*/ 33 w 33"/>
                  <a:gd name="T15" fmla="*/ 31 h 31"/>
                  <a:gd name="T16" fmla="*/ 19 w 33"/>
                  <a:gd name="T17" fmla="*/ 0 h 31"/>
                  <a:gd name="T18" fmla="*/ 19 w 33"/>
                  <a:gd name="T19" fmla="*/ 0 h 31"/>
                  <a:gd name="T20" fmla="*/ 19 w 33"/>
                  <a:gd name="T21" fmla="*/ 0 h 31"/>
                  <a:gd name="T22" fmla="*/ 21 w 33"/>
                  <a:gd name="T23" fmla="*/ 19 h 31"/>
                  <a:gd name="T24" fmla="*/ 9 w 33"/>
                  <a:gd name="T25" fmla="*/ 19 h 31"/>
                  <a:gd name="T26" fmla="*/ 16 w 33"/>
                  <a:gd name="T27" fmla="*/ 5 h 31"/>
                  <a:gd name="T28" fmla="*/ 21 w 33"/>
                  <a:gd name="T29" fmla="*/ 19 h 31"/>
                  <a:gd name="T30" fmla="*/ 21 w 33"/>
                  <a:gd name="T31" fmla="*/ 19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3" h="31">
                    <a:moveTo>
                      <a:pt x="19" y="0"/>
                    </a:moveTo>
                    <a:lnTo>
                      <a:pt x="14" y="0"/>
                    </a:lnTo>
                    <a:lnTo>
                      <a:pt x="0" y="31"/>
                    </a:lnTo>
                    <a:lnTo>
                      <a:pt x="5" y="31"/>
                    </a:lnTo>
                    <a:lnTo>
                      <a:pt x="9" y="24"/>
                    </a:lnTo>
                    <a:lnTo>
                      <a:pt x="24" y="24"/>
                    </a:lnTo>
                    <a:lnTo>
                      <a:pt x="26" y="31"/>
                    </a:lnTo>
                    <a:lnTo>
                      <a:pt x="33" y="31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19" y="0"/>
                    </a:lnTo>
                    <a:close/>
                    <a:moveTo>
                      <a:pt x="21" y="19"/>
                    </a:moveTo>
                    <a:lnTo>
                      <a:pt x="9" y="19"/>
                    </a:lnTo>
                    <a:lnTo>
                      <a:pt x="16" y="5"/>
                    </a:lnTo>
                    <a:lnTo>
                      <a:pt x="21" y="19"/>
                    </a:lnTo>
                    <a:lnTo>
                      <a:pt x="21" y="19"/>
                    </a:lnTo>
                    <a:close/>
                  </a:path>
                </a:pathLst>
              </a:custGeom>
              <a:solidFill>
                <a:srgbClr val="3D0F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9" name="Freeform 24"/>
              <p:cNvSpPr>
                <a:spLocks/>
              </p:cNvSpPr>
              <p:nvPr/>
            </p:nvSpPr>
            <p:spPr bwMode="auto">
              <a:xfrm>
                <a:off x="11062315" y="799693"/>
                <a:ext cx="41177" cy="55500"/>
              </a:xfrm>
              <a:custGeom>
                <a:avLst/>
                <a:gdLst>
                  <a:gd name="T0" fmla="*/ 0 w 23"/>
                  <a:gd name="T1" fmla="*/ 5 h 31"/>
                  <a:gd name="T2" fmla="*/ 9 w 23"/>
                  <a:gd name="T3" fmla="*/ 5 h 31"/>
                  <a:gd name="T4" fmla="*/ 9 w 23"/>
                  <a:gd name="T5" fmla="*/ 31 h 31"/>
                  <a:gd name="T6" fmla="*/ 14 w 23"/>
                  <a:gd name="T7" fmla="*/ 31 h 31"/>
                  <a:gd name="T8" fmla="*/ 14 w 23"/>
                  <a:gd name="T9" fmla="*/ 5 h 31"/>
                  <a:gd name="T10" fmla="*/ 23 w 23"/>
                  <a:gd name="T11" fmla="*/ 5 h 31"/>
                  <a:gd name="T12" fmla="*/ 23 w 23"/>
                  <a:gd name="T13" fmla="*/ 0 h 31"/>
                  <a:gd name="T14" fmla="*/ 0 w 23"/>
                  <a:gd name="T15" fmla="*/ 0 h 31"/>
                  <a:gd name="T16" fmla="*/ 0 w 23"/>
                  <a:gd name="T17" fmla="*/ 5 h 31"/>
                  <a:gd name="T18" fmla="*/ 0 w 23"/>
                  <a:gd name="T19" fmla="*/ 5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" h="31">
                    <a:moveTo>
                      <a:pt x="0" y="5"/>
                    </a:moveTo>
                    <a:lnTo>
                      <a:pt x="9" y="5"/>
                    </a:lnTo>
                    <a:lnTo>
                      <a:pt x="9" y="31"/>
                    </a:lnTo>
                    <a:lnTo>
                      <a:pt x="14" y="31"/>
                    </a:lnTo>
                    <a:lnTo>
                      <a:pt x="14" y="5"/>
                    </a:lnTo>
                    <a:lnTo>
                      <a:pt x="23" y="5"/>
                    </a:lnTo>
                    <a:lnTo>
                      <a:pt x="23" y="0"/>
                    </a:lnTo>
                    <a:lnTo>
                      <a:pt x="0" y="0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3D0F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0" name="Freeform 25"/>
              <p:cNvSpPr>
                <a:spLocks/>
              </p:cNvSpPr>
              <p:nvPr/>
            </p:nvSpPr>
            <p:spPr bwMode="auto">
              <a:xfrm>
                <a:off x="11112444" y="799693"/>
                <a:ext cx="46548" cy="55500"/>
              </a:xfrm>
              <a:custGeom>
                <a:avLst/>
                <a:gdLst>
                  <a:gd name="T0" fmla="*/ 21 w 26"/>
                  <a:gd name="T1" fmla="*/ 12 h 31"/>
                  <a:gd name="T2" fmla="*/ 5 w 26"/>
                  <a:gd name="T3" fmla="*/ 12 h 31"/>
                  <a:gd name="T4" fmla="*/ 5 w 26"/>
                  <a:gd name="T5" fmla="*/ 0 h 31"/>
                  <a:gd name="T6" fmla="*/ 0 w 26"/>
                  <a:gd name="T7" fmla="*/ 0 h 31"/>
                  <a:gd name="T8" fmla="*/ 0 w 26"/>
                  <a:gd name="T9" fmla="*/ 31 h 31"/>
                  <a:gd name="T10" fmla="*/ 5 w 26"/>
                  <a:gd name="T11" fmla="*/ 31 h 31"/>
                  <a:gd name="T12" fmla="*/ 5 w 26"/>
                  <a:gd name="T13" fmla="*/ 17 h 31"/>
                  <a:gd name="T14" fmla="*/ 21 w 26"/>
                  <a:gd name="T15" fmla="*/ 17 h 31"/>
                  <a:gd name="T16" fmla="*/ 21 w 26"/>
                  <a:gd name="T17" fmla="*/ 31 h 31"/>
                  <a:gd name="T18" fmla="*/ 26 w 26"/>
                  <a:gd name="T19" fmla="*/ 31 h 31"/>
                  <a:gd name="T20" fmla="*/ 26 w 26"/>
                  <a:gd name="T21" fmla="*/ 0 h 31"/>
                  <a:gd name="T22" fmla="*/ 21 w 26"/>
                  <a:gd name="T23" fmla="*/ 0 h 31"/>
                  <a:gd name="T24" fmla="*/ 21 w 26"/>
                  <a:gd name="T25" fmla="*/ 12 h 31"/>
                  <a:gd name="T26" fmla="*/ 21 w 26"/>
                  <a:gd name="T27" fmla="*/ 12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6" h="31">
                    <a:moveTo>
                      <a:pt x="21" y="12"/>
                    </a:moveTo>
                    <a:lnTo>
                      <a:pt x="5" y="12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0" y="31"/>
                    </a:lnTo>
                    <a:lnTo>
                      <a:pt x="5" y="31"/>
                    </a:lnTo>
                    <a:lnTo>
                      <a:pt x="5" y="17"/>
                    </a:lnTo>
                    <a:lnTo>
                      <a:pt x="21" y="17"/>
                    </a:lnTo>
                    <a:lnTo>
                      <a:pt x="21" y="31"/>
                    </a:lnTo>
                    <a:lnTo>
                      <a:pt x="26" y="31"/>
                    </a:lnTo>
                    <a:lnTo>
                      <a:pt x="26" y="0"/>
                    </a:lnTo>
                    <a:lnTo>
                      <a:pt x="21" y="0"/>
                    </a:lnTo>
                    <a:lnTo>
                      <a:pt x="21" y="12"/>
                    </a:lnTo>
                    <a:lnTo>
                      <a:pt x="21" y="12"/>
                    </a:lnTo>
                    <a:close/>
                  </a:path>
                </a:pathLst>
              </a:custGeom>
              <a:solidFill>
                <a:srgbClr val="3D0F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1" name="Freeform 26"/>
              <p:cNvSpPr>
                <a:spLocks noEditPoints="1"/>
              </p:cNvSpPr>
              <p:nvPr/>
            </p:nvSpPr>
            <p:spPr bwMode="auto">
              <a:xfrm>
                <a:off x="11167944" y="799693"/>
                <a:ext cx="55500" cy="55500"/>
              </a:xfrm>
              <a:custGeom>
                <a:avLst/>
                <a:gdLst>
                  <a:gd name="T0" fmla="*/ 6 w 13"/>
                  <a:gd name="T1" fmla="*/ 0 h 13"/>
                  <a:gd name="T2" fmla="*/ 0 w 13"/>
                  <a:gd name="T3" fmla="*/ 6 h 13"/>
                  <a:gd name="T4" fmla="*/ 6 w 13"/>
                  <a:gd name="T5" fmla="*/ 13 h 13"/>
                  <a:gd name="T6" fmla="*/ 13 w 13"/>
                  <a:gd name="T7" fmla="*/ 6 h 13"/>
                  <a:gd name="T8" fmla="*/ 6 w 13"/>
                  <a:gd name="T9" fmla="*/ 0 h 13"/>
                  <a:gd name="T10" fmla="*/ 6 w 13"/>
                  <a:gd name="T11" fmla="*/ 11 h 13"/>
                  <a:gd name="T12" fmla="*/ 2 w 13"/>
                  <a:gd name="T13" fmla="*/ 6 h 13"/>
                  <a:gd name="T14" fmla="*/ 6 w 13"/>
                  <a:gd name="T15" fmla="*/ 2 h 13"/>
                  <a:gd name="T16" fmla="*/ 11 w 13"/>
                  <a:gd name="T17" fmla="*/ 6 h 13"/>
                  <a:gd name="T18" fmla="*/ 6 w 13"/>
                  <a:gd name="T19" fmla="*/ 11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" h="13">
                    <a:moveTo>
                      <a:pt x="6" y="0"/>
                    </a:moveTo>
                    <a:cubicBezTo>
                      <a:pt x="3" y="0"/>
                      <a:pt x="0" y="3"/>
                      <a:pt x="0" y="6"/>
                    </a:cubicBezTo>
                    <a:cubicBezTo>
                      <a:pt x="0" y="10"/>
                      <a:pt x="2" y="13"/>
                      <a:pt x="6" y="13"/>
                    </a:cubicBezTo>
                    <a:cubicBezTo>
                      <a:pt x="11" y="13"/>
                      <a:pt x="13" y="10"/>
                      <a:pt x="13" y="6"/>
                    </a:cubicBezTo>
                    <a:cubicBezTo>
                      <a:pt x="13" y="3"/>
                      <a:pt x="11" y="0"/>
                      <a:pt x="6" y="0"/>
                    </a:cubicBezTo>
                    <a:close/>
                    <a:moveTo>
                      <a:pt x="6" y="11"/>
                    </a:moveTo>
                    <a:cubicBezTo>
                      <a:pt x="3" y="11"/>
                      <a:pt x="2" y="9"/>
                      <a:pt x="2" y="6"/>
                    </a:cubicBezTo>
                    <a:cubicBezTo>
                      <a:pt x="2" y="4"/>
                      <a:pt x="3" y="2"/>
                      <a:pt x="6" y="2"/>
                    </a:cubicBezTo>
                    <a:cubicBezTo>
                      <a:pt x="9" y="2"/>
                      <a:pt x="11" y="4"/>
                      <a:pt x="11" y="6"/>
                    </a:cubicBezTo>
                    <a:cubicBezTo>
                      <a:pt x="11" y="9"/>
                      <a:pt x="9" y="11"/>
                      <a:pt x="6" y="11"/>
                    </a:cubicBezTo>
                    <a:close/>
                  </a:path>
                </a:pathLst>
              </a:custGeom>
              <a:solidFill>
                <a:srgbClr val="3D0F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2" name="Freeform 27"/>
              <p:cNvSpPr>
                <a:spLocks/>
              </p:cNvSpPr>
              <p:nvPr/>
            </p:nvSpPr>
            <p:spPr bwMode="auto">
              <a:xfrm>
                <a:off x="11230604" y="799693"/>
                <a:ext cx="39387" cy="55500"/>
              </a:xfrm>
              <a:custGeom>
                <a:avLst/>
                <a:gdLst>
                  <a:gd name="T0" fmla="*/ 5 w 22"/>
                  <a:gd name="T1" fmla="*/ 0 h 31"/>
                  <a:gd name="T2" fmla="*/ 0 w 22"/>
                  <a:gd name="T3" fmla="*/ 0 h 31"/>
                  <a:gd name="T4" fmla="*/ 0 w 22"/>
                  <a:gd name="T5" fmla="*/ 31 h 31"/>
                  <a:gd name="T6" fmla="*/ 22 w 22"/>
                  <a:gd name="T7" fmla="*/ 31 h 31"/>
                  <a:gd name="T8" fmla="*/ 22 w 22"/>
                  <a:gd name="T9" fmla="*/ 26 h 31"/>
                  <a:gd name="T10" fmla="*/ 5 w 22"/>
                  <a:gd name="T11" fmla="*/ 26 h 31"/>
                  <a:gd name="T12" fmla="*/ 5 w 22"/>
                  <a:gd name="T13" fmla="*/ 0 h 31"/>
                  <a:gd name="T14" fmla="*/ 5 w 22"/>
                  <a:gd name="T15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" h="31">
                    <a:moveTo>
                      <a:pt x="5" y="0"/>
                    </a:moveTo>
                    <a:lnTo>
                      <a:pt x="0" y="0"/>
                    </a:lnTo>
                    <a:lnTo>
                      <a:pt x="0" y="31"/>
                    </a:lnTo>
                    <a:lnTo>
                      <a:pt x="22" y="31"/>
                    </a:lnTo>
                    <a:lnTo>
                      <a:pt x="22" y="26"/>
                    </a:lnTo>
                    <a:lnTo>
                      <a:pt x="5" y="26"/>
                    </a:lnTo>
                    <a:lnTo>
                      <a:pt x="5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3D0F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3" name="Freeform 28"/>
              <p:cNvSpPr>
                <a:spLocks/>
              </p:cNvSpPr>
              <p:nvPr/>
            </p:nvSpPr>
            <p:spPr bwMode="auto">
              <a:xfrm>
                <a:off x="11273572" y="799693"/>
                <a:ext cx="8952" cy="55500"/>
              </a:xfrm>
              <a:custGeom>
                <a:avLst/>
                <a:gdLst>
                  <a:gd name="T0" fmla="*/ 0 w 5"/>
                  <a:gd name="T1" fmla="*/ 31 h 31"/>
                  <a:gd name="T2" fmla="*/ 5 w 5"/>
                  <a:gd name="T3" fmla="*/ 31 h 31"/>
                  <a:gd name="T4" fmla="*/ 5 w 5"/>
                  <a:gd name="T5" fmla="*/ 0 h 31"/>
                  <a:gd name="T6" fmla="*/ 0 w 5"/>
                  <a:gd name="T7" fmla="*/ 0 h 31"/>
                  <a:gd name="T8" fmla="*/ 0 w 5"/>
                  <a:gd name="T9" fmla="*/ 31 h 31"/>
                  <a:gd name="T10" fmla="*/ 0 w 5"/>
                  <a:gd name="T11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31">
                    <a:moveTo>
                      <a:pt x="0" y="31"/>
                    </a:moveTo>
                    <a:lnTo>
                      <a:pt x="5" y="31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0" y="31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3D0F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4" name="Freeform 29"/>
              <p:cNvSpPr>
                <a:spLocks/>
              </p:cNvSpPr>
              <p:nvPr/>
            </p:nvSpPr>
            <p:spPr bwMode="auto">
              <a:xfrm>
                <a:off x="11295056" y="799693"/>
                <a:ext cx="46548" cy="55500"/>
              </a:xfrm>
              <a:custGeom>
                <a:avLst/>
                <a:gdLst>
                  <a:gd name="T0" fmla="*/ 9 w 11"/>
                  <a:gd name="T1" fmla="*/ 10 h 13"/>
                  <a:gd name="T2" fmla="*/ 6 w 11"/>
                  <a:gd name="T3" fmla="*/ 11 h 13"/>
                  <a:gd name="T4" fmla="*/ 2 w 11"/>
                  <a:gd name="T5" fmla="*/ 6 h 13"/>
                  <a:gd name="T6" fmla="*/ 6 w 11"/>
                  <a:gd name="T7" fmla="*/ 2 h 13"/>
                  <a:gd name="T8" fmla="*/ 9 w 11"/>
                  <a:gd name="T9" fmla="*/ 3 h 13"/>
                  <a:gd name="T10" fmla="*/ 10 w 11"/>
                  <a:gd name="T11" fmla="*/ 3 h 13"/>
                  <a:gd name="T12" fmla="*/ 11 w 11"/>
                  <a:gd name="T13" fmla="*/ 2 h 13"/>
                  <a:gd name="T14" fmla="*/ 11 w 11"/>
                  <a:gd name="T15" fmla="*/ 2 h 13"/>
                  <a:gd name="T16" fmla="*/ 6 w 11"/>
                  <a:gd name="T17" fmla="*/ 0 h 13"/>
                  <a:gd name="T18" fmla="*/ 1 w 11"/>
                  <a:gd name="T19" fmla="*/ 2 h 13"/>
                  <a:gd name="T20" fmla="*/ 0 w 11"/>
                  <a:gd name="T21" fmla="*/ 6 h 13"/>
                  <a:gd name="T22" fmla="*/ 6 w 11"/>
                  <a:gd name="T23" fmla="*/ 13 h 13"/>
                  <a:gd name="T24" fmla="*/ 11 w 11"/>
                  <a:gd name="T25" fmla="*/ 11 h 13"/>
                  <a:gd name="T26" fmla="*/ 11 w 11"/>
                  <a:gd name="T27" fmla="*/ 11 h 13"/>
                  <a:gd name="T28" fmla="*/ 10 w 11"/>
                  <a:gd name="T29" fmla="*/ 9 h 13"/>
                  <a:gd name="T30" fmla="*/ 9 w 11"/>
                  <a:gd name="T31" fmla="*/ 1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" h="13">
                    <a:moveTo>
                      <a:pt x="9" y="10"/>
                    </a:moveTo>
                    <a:cubicBezTo>
                      <a:pt x="9" y="10"/>
                      <a:pt x="7" y="11"/>
                      <a:pt x="6" y="11"/>
                    </a:cubicBezTo>
                    <a:cubicBezTo>
                      <a:pt x="3" y="11"/>
                      <a:pt x="2" y="9"/>
                      <a:pt x="2" y="6"/>
                    </a:cubicBezTo>
                    <a:cubicBezTo>
                      <a:pt x="2" y="4"/>
                      <a:pt x="3" y="2"/>
                      <a:pt x="6" y="2"/>
                    </a:cubicBezTo>
                    <a:cubicBezTo>
                      <a:pt x="7" y="2"/>
                      <a:pt x="8" y="2"/>
                      <a:pt x="9" y="3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9" y="1"/>
                      <a:pt x="8" y="0"/>
                      <a:pt x="6" y="0"/>
                    </a:cubicBezTo>
                    <a:cubicBezTo>
                      <a:pt x="4" y="0"/>
                      <a:pt x="3" y="0"/>
                      <a:pt x="1" y="2"/>
                    </a:cubicBezTo>
                    <a:cubicBezTo>
                      <a:pt x="0" y="3"/>
                      <a:pt x="0" y="5"/>
                      <a:pt x="0" y="6"/>
                    </a:cubicBezTo>
                    <a:cubicBezTo>
                      <a:pt x="0" y="10"/>
                      <a:pt x="2" y="13"/>
                      <a:pt x="6" y="13"/>
                    </a:cubicBezTo>
                    <a:cubicBezTo>
                      <a:pt x="8" y="13"/>
                      <a:pt x="10" y="12"/>
                      <a:pt x="11" y="11"/>
                    </a:cubicBezTo>
                    <a:cubicBezTo>
                      <a:pt x="11" y="11"/>
                      <a:pt x="11" y="11"/>
                      <a:pt x="11" y="11"/>
                    </a:cubicBezTo>
                    <a:cubicBezTo>
                      <a:pt x="10" y="9"/>
                      <a:pt x="10" y="9"/>
                      <a:pt x="10" y="9"/>
                    </a:cubicBezTo>
                    <a:cubicBezTo>
                      <a:pt x="9" y="10"/>
                      <a:pt x="9" y="10"/>
                      <a:pt x="9" y="10"/>
                    </a:cubicBezTo>
                    <a:close/>
                  </a:path>
                </a:pathLst>
              </a:custGeom>
              <a:solidFill>
                <a:srgbClr val="3D0F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5" name="Freeform 30"/>
              <p:cNvSpPr>
                <a:spLocks/>
              </p:cNvSpPr>
              <p:nvPr/>
            </p:nvSpPr>
            <p:spPr bwMode="auto">
              <a:xfrm>
                <a:off x="11375619" y="799693"/>
                <a:ext cx="46548" cy="55500"/>
              </a:xfrm>
              <a:custGeom>
                <a:avLst/>
                <a:gdLst>
                  <a:gd name="T0" fmla="*/ 9 w 11"/>
                  <a:gd name="T1" fmla="*/ 8 h 13"/>
                  <a:gd name="T2" fmla="*/ 5 w 11"/>
                  <a:gd name="T3" fmla="*/ 11 h 13"/>
                  <a:gd name="T4" fmla="*/ 2 w 11"/>
                  <a:gd name="T5" fmla="*/ 8 h 13"/>
                  <a:gd name="T6" fmla="*/ 2 w 11"/>
                  <a:gd name="T7" fmla="*/ 0 h 13"/>
                  <a:gd name="T8" fmla="*/ 0 w 11"/>
                  <a:gd name="T9" fmla="*/ 0 h 13"/>
                  <a:gd name="T10" fmla="*/ 0 w 11"/>
                  <a:gd name="T11" fmla="*/ 8 h 13"/>
                  <a:gd name="T12" fmla="*/ 5 w 11"/>
                  <a:gd name="T13" fmla="*/ 13 h 13"/>
                  <a:gd name="T14" fmla="*/ 11 w 11"/>
                  <a:gd name="T15" fmla="*/ 8 h 13"/>
                  <a:gd name="T16" fmla="*/ 11 w 11"/>
                  <a:gd name="T17" fmla="*/ 0 h 13"/>
                  <a:gd name="T18" fmla="*/ 9 w 11"/>
                  <a:gd name="T19" fmla="*/ 0 h 13"/>
                  <a:gd name="T20" fmla="*/ 9 w 11"/>
                  <a:gd name="T21" fmla="*/ 8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1" h="13">
                    <a:moveTo>
                      <a:pt x="9" y="8"/>
                    </a:moveTo>
                    <a:cubicBezTo>
                      <a:pt x="9" y="10"/>
                      <a:pt x="7" y="11"/>
                      <a:pt x="5" y="11"/>
                    </a:cubicBezTo>
                    <a:cubicBezTo>
                      <a:pt x="4" y="11"/>
                      <a:pt x="2" y="10"/>
                      <a:pt x="2" y="8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11"/>
                      <a:pt x="3" y="13"/>
                      <a:pt x="5" y="13"/>
                    </a:cubicBezTo>
                    <a:cubicBezTo>
                      <a:pt x="8" y="13"/>
                      <a:pt x="11" y="11"/>
                      <a:pt x="11" y="8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9" y="8"/>
                      <a:pt x="9" y="8"/>
                      <a:pt x="9" y="8"/>
                    </a:cubicBezTo>
                    <a:close/>
                  </a:path>
                </a:pathLst>
              </a:custGeom>
              <a:solidFill>
                <a:srgbClr val="3D0F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6" name="Freeform 31"/>
              <p:cNvSpPr>
                <a:spLocks/>
              </p:cNvSpPr>
              <p:nvPr/>
            </p:nvSpPr>
            <p:spPr bwMode="auto">
              <a:xfrm>
                <a:off x="11434700" y="799693"/>
                <a:ext cx="41177" cy="55500"/>
              </a:xfrm>
              <a:custGeom>
                <a:avLst/>
                <a:gdLst>
                  <a:gd name="T0" fmla="*/ 19 w 23"/>
                  <a:gd name="T1" fmla="*/ 21 h 31"/>
                  <a:gd name="T2" fmla="*/ 2 w 23"/>
                  <a:gd name="T3" fmla="*/ 0 h 31"/>
                  <a:gd name="T4" fmla="*/ 0 w 23"/>
                  <a:gd name="T5" fmla="*/ 0 h 31"/>
                  <a:gd name="T6" fmla="*/ 0 w 23"/>
                  <a:gd name="T7" fmla="*/ 31 h 31"/>
                  <a:gd name="T8" fmla="*/ 4 w 23"/>
                  <a:gd name="T9" fmla="*/ 31 h 31"/>
                  <a:gd name="T10" fmla="*/ 4 w 23"/>
                  <a:gd name="T11" fmla="*/ 10 h 31"/>
                  <a:gd name="T12" fmla="*/ 21 w 23"/>
                  <a:gd name="T13" fmla="*/ 31 h 31"/>
                  <a:gd name="T14" fmla="*/ 23 w 23"/>
                  <a:gd name="T15" fmla="*/ 31 h 31"/>
                  <a:gd name="T16" fmla="*/ 23 w 23"/>
                  <a:gd name="T17" fmla="*/ 0 h 31"/>
                  <a:gd name="T18" fmla="*/ 19 w 23"/>
                  <a:gd name="T19" fmla="*/ 0 h 31"/>
                  <a:gd name="T20" fmla="*/ 19 w 23"/>
                  <a:gd name="T21" fmla="*/ 21 h 31"/>
                  <a:gd name="T22" fmla="*/ 19 w 23"/>
                  <a:gd name="T23" fmla="*/ 2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3" h="31">
                    <a:moveTo>
                      <a:pt x="19" y="21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31"/>
                    </a:lnTo>
                    <a:lnTo>
                      <a:pt x="4" y="31"/>
                    </a:lnTo>
                    <a:lnTo>
                      <a:pt x="4" y="10"/>
                    </a:lnTo>
                    <a:lnTo>
                      <a:pt x="21" y="31"/>
                    </a:lnTo>
                    <a:lnTo>
                      <a:pt x="23" y="31"/>
                    </a:lnTo>
                    <a:lnTo>
                      <a:pt x="23" y="0"/>
                    </a:lnTo>
                    <a:lnTo>
                      <a:pt x="19" y="0"/>
                    </a:lnTo>
                    <a:lnTo>
                      <a:pt x="19" y="21"/>
                    </a:lnTo>
                    <a:lnTo>
                      <a:pt x="19" y="21"/>
                    </a:lnTo>
                    <a:close/>
                  </a:path>
                </a:pathLst>
              </a:custGeom>
              <a:solidFill>
                <a:srgbClr val="3D0F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7" name="Freeform 32"/>
              <p:cNvSpPr>
                <a:spLocks/>
              </p:cNvSpPr>
              <p:nvPr/>
            </p:nvSpPr>
            <p:spPr bwMode="auto">
              <a:xfrm>
                <a:off x="11493780" y="799693"/>
                <a:ext cx="8952" cy="55500"/>
              </a:xfrm>
              <a:custGeom>
                <a:avLst/>
                <a:gdLst>
                  <a:gd name="T0" fmla="*/ 0 w 5"/>
                  <a:gd name="T1" fmla="*/ 31 h 31"/>
                  <a:gd name="T2" fmla="*/ 5 w 5"/>
                  <a:gd name="T3" fmla="*/ 31 h 31"/>
                  <a:gd name="T4" fmla="*/ 5 w 5"/>
                  <a:gd name="T5" fmla="*/ 0 h 31"/>
                  <a:gd name="T6" fmla="*/ 0 w 5"/>
                  <a:gd name="T7" fmla="*/ 0 h 31"/>
                  <a:gd name="T8" fmla="*/ 0 w 5"/>
                  <a:gd name="T9" fmla="*/ 31 h 31"/>
                  <a:gd name="T10" fmla="*/ 0 w 5"/>
                  <a:gd name="T11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31">
                    <a:moveTo>
                      <a:pt x="0" y="31"/>
                    </a:moveTo>
                    <a:lnTo>
                      <a:pt x="5" y="31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0" y="31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3D0F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8" name="Freeform 33"/>
              <p:cNvSpPr>
                <a:spLocks/>
              </p:cNvSpPr>
              <p:nvPr/>
            </p:nvSpPr>
            <p:spPr bwMode="auto">
              <a:xfrm>
                <a:off x="11509893" y="799693"/>
                <a:ext cx="51919" cy="55500"/>
              </a:xfrm>
              <a:custGeom>
                <a:avLst/>
                <a:gdLst>
                  <a:gd name="T0" fmla="*/ 5 w 29"/>
                  <a:gd name="T1" fmla="*/ 0 h 31"/>
                  <a:gd name="T2" fmla="*/ 0 w 29"/>
                  <a:gd name="T3" fmla="*/ 0 h 31"/>
                  <a:gd name="T4" fmla="*/ 12 w 29"/>
                  <a:gd name="T5" fmla="*/ 31 h 31"/>
                  <a:gd name="T6" fmla="*/ 17 w 29"/>
                  <a:gd name="T7" fmla="*/ 31 h 31"/>
                  <a:gd name="T8" fmla="*/ 29 w 29"/>
                  <a:gd name="T9" fmla="*/ 0 h 31"/>
                  <a:gd name="T10" fmla="*/ 24 w 29"/>
                  <a:gd name="T11" fmla="*/ 0 h 31"/>
                  <a:gd name="T12" fmla="*/ 14 w 29"/>
                  <a:gd name="T13" fmla="*/ 24 h 31"/>
                  <a:gd name="T14" fmla="*/ 5 w 29"/>
                  <a:gd name="T15" fmla="*/ 0 h 31"/>
                  <a:gd name="T16" fmla="*/ 5 w 29"/>
                  <a:gd name="T17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31">
                    <a:moveTo>
                      <a:pt x="5" y="0"/>
                    </a:moveTo>
                    <a:lnTo>
                      <a:pt x="0" y="0"/>
                    </a:lnTo>
                    <a:lnTo>
                      <a:pt x="12" y="31"/>
                    </a:lnTo>
                    <a:lnTo>
                      <a:pt x="17" y="31"/>
                    </a:lnTo>
                    <a:lnTo>
                      <a:pt x="29" y="0"/>
                    </a:lnTo>
                    <a:lnTo>
                      <a:pt x="24" y="0"/>
                    </a:lnTo>
                    <a:lnTo>
                      <a:pt x="14" y="24"/>
                    </a:lnTo>
                    <a:lnTo>
                      <a:pt x="5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3D0F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9" name="Freeform 34"/>
              <p:cNvSpPr>
                <a:spLocks/>
              </p:cNvSpPr>
              <p:nvPr/>
            </p:nvSpPr>
            <p:spPr bwMode="auto">
              <a:xfrm>
                <a:off x="11568973" y="799693"/>
                <a:ext cx="39387" cy="55500"/>
              </a:xfrm>
              <a:custGeom>
                <a:avLst/>
                <a:gdLst>
                  <a:gd name="T0" fmla="*/ 5 w 22"/>
                  <a:gd name="T1" fmla="*/ 17 h 31"/>
                  <a:gd name="T2" fmla="*/ 22 w 22"/>
                  <a:gd name="T3" fmla="*/ 17 h 31"/>
                  <a:gd name="T4" fmla="*/ 22 w 22"/>
                  <a:gd name="T5" fmla="*/ 12 h 31"/>
                  <a:gd name="T6" fmla="*/ 5 w 22"/>
                  <a:gd name="T7" fmla="*/ 12 h 31"/>
                  <a:gd name="T8" fmla="*/ 5 w 22"/>
                  <a:gd name="T9" fmla="*/ 5 h 31"/>
                  <a:gd name="T10" fmla="*/ 22 w 22"/>
                  <a:gd name="T11" fmla="*/ 5 h 31"/>
                  <a:gd name="T12" fmla="*/ 22 w 22"/>
                  <a:gd name="T13" fmla="*/ 0 h 31"/>
                  <a:gd name="T14" fmla="*/ 0 w 22"/>
                  <a:gd name="T15" fmla="*/ 0 h 31"/>
                  <a:gd name="T16" fmla="*/ 0 w 22"/>
                  <a:gd name="T17" fmla="*/ 31 h 31"/>
                  <a:gd name="T18" fmla="*/ 22 w 22"/>
                  <a:gd name="T19" fmla="*/ 31 h 31"/>
                  <a:gd name="T20" fmla="*/ 22 w 22"/>
                  <a:gd name="T21" fmla="*/ 26 h 31"/>
                  <a:gd name="T22" fmla="*/ 5 w 22"/>
                  <a:gd name="T23" fmla="*/ 26 h 31"/>
                  <a:gd name="T24" fmla="*/ 5 w 22"/>
                  <a:gd name="T25" fmla="*/ 17 h 31"/>
                  <a:gd name="T26" fmla="*/ 5 w 22"/>
                  <a:gd name="T27" fmla="*/ 17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2" h="31">
                    <a:moveTo>
                      <a:pt x="5" y="17"/>
                    </a:moveTo>
                    <a:lnTo>
                      <a:pt x="22" y="17"/>
                    </a:lnTo>
                    <a:lnTo>
                      <a:pt x="22" y="12"/>
                    </a:lnTo>
                    <a:lnTo>
                      <a:pt x="5" y="12"/>
                    </a:lnTo>
                    <a:lnTo>
                      <a:pt x="5" y="5"/>
                    </a:lnTo>
                    <a:lnTo>
                      <a:pt x="22" y="5"/>
                    </a:lnTo>
                    <a:lnTo>
                      <a:pt x="22" y="0"/>
                    </a:lnTo>
                    <a:lnTo>
                      <a:pt x="0" y="0"/>
                    </a:lnTo>
                    <a:lnTo>
                      <a:pt x="0" y="31"/>
                    </a:lnTo>
                    <a:lnTo>
                      <a:pt x="22" y="31"/>
                    </a:lnTo>
                    <a:lnTo>
                      <a:pt x="22" y="26"/>
                    </a:lnTo>
                    <a:lnTo>
                      <a:pt x="5" y="26"/>
                    </a:lnTo>
                    <a:lnTo>
                      <a:pt x="5" y="17"/>
                    </a:lnTo>
                    <a:lnTo>
                      <a:pt x="5" y="17"/>
                    </a:lnTo>
                    <a:close/>
                  </a:path>
                </a:pathLst>
              </a:custGeom>
              <a:solidFill>
                <a:srgbClr val="3D0F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0" name="Freeform 35"/>
              <p:cNvSpPr>
                <a:spLocks noEditPoints="1"/>
              </p:cNvSpPr>
              <p:nvPr/>
            </p:nvSpPr>
            <p:spPr bwMode="auto">
              <a:xfrm>
                <a:off x="11620892" y="799693"/>
                <a:ext cx="46548" cy="55500"/>
              </a:xfrm>
              <a:custGeom>
                <a:avLst/>
                <a:gdLst>
                  <a:gd name="T0" fmla="*/ 10 w 11"/>
                  <a:gd name="T1" fmla="*/ 4 h 13"/>
                  <a:gd name="T2" fmla="*/ 6 w 11"/>
                  <a:gd name="T3" fmla="*/ 0 h 13"/>
                  <a:gd name="T4" fmla="*/ 0 w 11"/>
                  <a:gd name="T5" fmla="*/ 0 h 13"/>
                  <a:gd name="T6" fmla="*/ 0 w 11"/>
                  <a:gd name="T7" fmla="*/ 13 h 13"/>
                  <a:gd name="T8" fmla="*/ 2 w 11"/>
                  <a:gd name="T9" fmla="*/ 13 h 13"/>
                  <a:gd name="T10" fmla="*/ 2 w 11"/>
                  <a:gd name="T11" fmla="*/ 8 h 13"/>
                  <a:gd name="T12" fmla="*/ 4 w 11"/>
                  <a:gd name="T13" fmla="*/ 8 h 13"/>
                  <a:gd name="T14" fmla="*/ 8 w 11"/>
                  <a:gd name="T15" fmla="*/ 13 h 13"/>
                  <a:gd name="T16" fmla="*/ 11 w 11"/>
                  <a:gd name="T17" fmla="*/ 13 h 13"/>
                  <a:gd name="T18" fmla="*/ 7 w 11"/>
                  <a:gd name="T19" fmla="*/ 8 h 13"/>
                  <a:gd name="T20" fmla="*/ 10 w 11"/>
                  <a:gd name="T21" fmla="*/ 4 h 13"/>
                  <a:gd name="T22" fmla="*/ 2 w 11"/>
                  <a:gd name="T23" fmla="*/ 2 h 13"/>
                  <a:gd name="T24" fmla="*/ 6 w 11"/>
                  <a:gd name="T25" fmla="*/ 2 h 13"/>
                  <a:gd name="T26" fmla="*/ 8 w 11"/>
                  <a:gd name="T27" fmla="*/ 4 h 13"/>
                  <a:gd name="T28" fmla="*/ 6 w 11"/>
                  <a:gd name="T29" fmla="*/ 6 h 13"/>
                  <a:gd name="T30" fmla="*/ 2 w 11"/>
                  <a:gd name="T31" fmla="*/ 6 h 13"/>
                  <a:gd name="T32" fmla="*/ 2 w 11"/>
                  <a:gd name="T33" fmla="*/ 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1" h="13">
                    <a:moveTo>
                      <a:pt x="10" y="4"/>
                    </a:moveTo>
                    <a:cubicBezTo>
                      <a:pt x="10" y="2"/>
                      <a:pt x="9" y="0"/>
                      <a:pt x="6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2" y="13"/>
                      <a:pt x="2" y="13"/>
                      <a:pt x="2" y="13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8" y="13"/>
                      <a:pt x="8" y="13"/>
                      <a:pt x="8" y="13"/>
                    </a:cubicBezTo>
                    <a:cubicBezTo>
                      <a:pt x="11" y="13"/>
                      <a:pt x="11" y="13"/>
                      <a:pt x="11" y="13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9" y="8"/>
                      <a:pt x="10" y="6"/>
                      <a:pt x="10" y="4"/>
                    </a:cubicBezTo>
                    <a:close/>
                    <a:moveTo>
                      <a:pt x="2" y="2"/>
                    </a:moveTo>
                    <a:cubicBezTo>
                      <a:pt x="6" y="2"/>
                      <a:pt x="6" y="2"/>
                      <a:pt x="6" y="2"/>
                    </a:cubicBezTo>
                    <a:cubicBezTo>
                      <a:pt x="7" y="2"/>
                      <a:pt x="8" y="3"/>
                      <a:pt x="8" y="4"/>
                    </a:cubicBezTo>
                    <a:cubicBezTo>
                      <a:pt x="8" y="5"/>
                      <a:pt x="7" y="6"/>
                      <a:pt x="6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2"/>
                      <a:pt x="2" y="2"/>
                      <a:pt x="2" y="2"/>
                    </a:cubicBezTo>
                    <a:close/>
                  </a:path>
                </a:pathLst>
              </a:custGeom>
              <a:solidFill>
                <a:srgbClr val="3D0F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1" name="Freeform 36"/>
              <p:cNvSpPr>
                <a:spLocks/>
              </p:cNvSpPr>
              <p:nvPr/>
            </p:nvSpPr>
            <p:spPr bwMode="auto">
              <a:xfrm>
                <a:off x="11671020" y="799693"/>
                <a:ext cx="42967" cy="55500"/>
              </a:xfrm>
              <a:custGeom>
                <a:avLst/>
                <a:gdLst>
                  <a:gd name="T0" fmla="*/ 5 w 10"/>
                  <a:gd name="T1" fmla="*/ 5 h 13"/>
                  <a:gd name="T2" fmla="*/ 2 w 10"/>
                  <a:gd name="T3" fmla="*/ 3 h 13"/>
                  <a:gd name="T4" fmla="*/ 5 w 10"/>
                  <a:gd name="T5" fmla="*/ 2 h 13"/>
                  <a:gd name="T6" fmla="*/ 8 w 10"/>
                  <a:gd name="T7" fmla="*/ 3 h 13"/>
                  <a:gd name="T8" fmla="*/ 9 w 10"/>
                  <a:gd name="T9" fmla="*/ 3 h 13"/>
                  <a:gd name="T10" fmla="*/ 10 w 10"/>
                  <a:gd name="T11" fmla="*/ 2 h 13"/>
                  <a:gd name="T12" fmla="*/ 10 w 10"/>
                  <a:gd name="T13" fmla="*/ 2 h 13"/>
                  <a:gd name="T14" fmla="*/ 5 w 10"/>
                  <a:gd name="T15" fmla="*/ 0 h 13"/>
                  <a:gd name="T16" fmla="*/ 1 w 10"/>
                  <a:gd name="T17" fmla="*/ 1 h 13"/>
                  <a:gd name="T18" fmla="*/ 0 w 10"/>
                  <a:gd name="T19" fmla="*/ 3 h 13"/>
                  <a:gd name="T20" fmla="*/ 5 w 10"/>
                  <a:gd name="T21" fmla="*/ 7 h 13"/>
                  <a:gd name="T22" fmla="*/ 8 w 10"/>
                  <a:gd name="T23" fmla="*/ 9 h 13"/>
                  <a:gd name="T24" fmla="*/ 5 w 10"/>
                  <a:gd name="T25" fmla="*/ 11 h 13"/>
                  <a:gd name="T26" fmla="*/ 2 w 10"/>
                  <a:gd name="T27" fmla="*/ 9 h 13"/>
                  <a:gd name="T28" fmla="*/ 1 w 10"/>
                  <a:gd name="T29" fmla="*/ 9 h 13"/>
                  <a:gd name="T30" fmla="*/ 0 w 10"/>
                  <a:gd name="T31" fmla="*/ 10 h 13"/>
                  <a:gd name="T32" fmla="*/ 0 w 10"/>
                  <a:gd name="T33" fmla="*/ 10 h 13"/>
                  <a:gd name="T34" fmla="*/ 5 w 10"/>
                  <a:gd name="T35" fmla="*/ 13 h 13"/>
                  <a:gd name="T36" fmla="*/ 10 w 10"/>
                  <a:gd name="T37" fmla="*/ 9 h 13"/>
                  <a:gd name="T38" fmla="*/ 5 w 10"/>
                  <a:gd name="T39" fmla="*/ 5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0" h="13">
                    <a:moveTo>
                      <a:pt x="5" y="5"/>
                    </a:moveTo>
                    <a:cubicBezTo>
                      <a:pt x="4" y="5"/>
                      <a:pt x="2" y="5"/>
                      <a:pt x="2" y="3"/>
                    </a:cubicBezTo>
                    <a:cubicBezTo>
                      <a:pt x="2" y="2"/>
                      <a:pt x="4" y="2"/>
                      <a:pt x="5" y="2"/>
                    </a:cubicBezTo>
                    <a:cubicBezTo>
                      <a:pt x="7" y="2"/>
                      <a:pt x="8" y="2"/>
                      <a:pt x="8" y="3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9" y="1"/>
                      <a:pt x="7" y="0"/>
                      <a:pt x="5" y="0"/>
                    </a:cubicBezTo>
                    <a:cubicBezTo>
                      <a:pt x="4" y="0"/>
                      <a:pt x="2" y="0"/>
                      <a:pt x="1" y="1"/>
                    </a:cubicBezTo>
                    <a:cubicBezTo>
                      <a:pt x="1" y="2"/>
                      <a:pt x="0" y="3"/>
                      <a:pt x="0" y="3"/>
                    </a:cubicBezTo>
                    <a:cubicBezTo>
                      <a:pt x="0" y="6"/>
                      <a:pt x="3" y="7"/>
                      <a:pt x="5" y="7"/>
                    </a:cubicBezTo>
                    <a:cubicBezTo>
                      <a:pt x="7" y="7"/>
                      <a:pt x="8" y="8"/>
                      <a:pt x="8" y="9"/>
                    </a:cubicBezTo>
                    <a:cubicBezTo>
                      <a:pt x="8" y="11"/>
                      <a:pt x="6" y="11"/>
                      <a:pt x="5" y="11"/>
                    </a:cubicBezTo>
                    <a:cubicBezTo>
                      <a:pt x="4" y="11"/>
                      <a:pt x="2" y="11"/>
                      <a:pt x="2" y="9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1" y="12"/>
                      <a:pt x="3" y="13"/>
                      <a:pt x="5" y="13"/>
                    </a:cubicBezTo>
                    <a:cubicBezTo>
                      <a:pt x="8" y="13"/>
                      <a:pt x="10" y="12"/>
                      <a:pt x="10" y="9"/>
                    </a:cubicBezTo>
                    <a:cubicBezTo>
                      <a:pt x="10" y="6"/>
                      <a:pt x="8" y="6"/>
                      <a:pt x="5" y="5"/>
                    </a:cubicBezTo>
                    <a:close/>
                  </a:path>
                </a:pathLst>
              </a:custGeom>
              <a:solidFill>
                <a:srgbClr val="3D0F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2" name="Freeform 37"/>
              <p:cNvSpPr>
                <a:spLocks/>
              </p:cNvSpPr>
              <p:nvPr/>
            </p:nvSpPr>
            <p:spPr bwMode="auto">
              <a:xfrm>
                <a:off x="11726520" y="799693"/>
                <a:ext cx="8952" cy="55500"/>
              </a:xfrm>
              <a:custGeom>
                <a:avLst/>
                <a:gdLst>
                  <a:gd name="T0" fmla="*/ 0 w 5"/>
                  <a:gd name="T1" fmla="*/ 31 h 31"/>
                  <a:gd name="T2" fmla="*/ 5 w 5"/>
                  <a:gd name="T3" fmla="*/ 31 h 31"/>
                  <a:gd name="T4" fmla="*/ 5 w 5"/>
                  <a:gd name="T5" fmla="*/ 0 h 31"/>
                  <a:gd name="T6" fmla="*/ 0 w 5"/>
                  <a:gd name="T7" fmla="*/ 0 h 31"/>
                  <a:gd name="T8" fmla="*/ 0 w 5"/>
                  <a:gd name="T9" fmla="*/ 31 h 31"/>
                  <a:gd name="T10" fmla="*/ 0 w 5"/>
                  <a:gd name="T11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31">
                    <a:moveTo>
                      <a:pt x="0" y="31"/>
                    </a:moveTo>
                    <a:lnTo>
                      <a:pt x="5" y="31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0" y="31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3D0F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3" name="Freeform 38"/>
              <p:cNvSpPr>
                <a:spLocks/>
              </p:cNvSpPr>
              <p:nvPr/>
            </p:nvSpPr>
            <p:spPr bwMode="auto">
              <a:xfrm>
                <a:off x="11742633" y="799693"/>
                <a:ext cx="89515" cy="55500"/>
              </a:xfrm>
              <a:custGeom>
                <a:avLst/>
                <a:gdLst>
                  <a:gd name="T0" fmla="*/ 29 w 50"/>
                  <a:gd name="T1" fmla="*/ 0 h 31"/>
                  <a:gd name="T2" fmla="*/ 0 w 50"/>
                  <a:gd name="T3" fmla="*/ 0 h 31"/>
                  <a:gd name="T4" fmla="*/ 0 w 50"/>
                  <a:gd name="T5" fmla="*/ 5 h 31"/>
                  <a:gd name="T6" fmla="*/ 10 w 50"/>
                  <a:gd name="T7" fmla="*/ 5 h 31"/>
                  <a:gd name="T8" fmla="*/ 10 w 50"/>
                  <a:gd name="T9" fmla="*/ 31 h 31"/>
                  <a:gd name="T10" fmla="*/ 15 w 50"/>
                  <a:gd name="T11" fmla="*/ 31 h 31"/>
                  <a:gd name="T12" fmla="*/ 15 w 50"/>
                  <a:gd name="T13" fmla="*/ 5 h 31"/>
                  <a:gd name="T14" fmla="*/ 24 w 50"/>
                  <a:gd name="T15" fmla="*/ 5 h 31"/>
                  <a:gd name="T16" fmla="*/ 33 w 50"/>
                  <a:gd name="T17" fmla="*/ 19 h 31"/>
                  <a:gd name="T18" fmla="*/ 33 w 50"/>
                  <a:gd name="T19" fmla="*/ 31 h 31"/>
                  <a:gd name="T20" fmla="*/ 38 w 50"/>
                  <a:gd name="T21" fmla="*/ 31 h 31"/>
                  <a:gd name="T22" fmla="*/ 38 w 50"/>
                  <a:gd name="T23" fmla="*/ 19 h 31"/>
                  <a:gd name="T24" fmla="*/ 50 w 50"/>
                  <a:gd name="T25" fmla="*/ 3 h 31"/>
                  <a:gd name="T26" fmla="*/ 50 w 50"/>
                  <a:gd name="T27" fmla="*/ 0 h 31"/>
                  <a:gd name="T28" fmla="*/ 50 w 50"/>
                  <a:gd name="T29" fmla="*/ 0 h 31"/>
                  <a:gd name="T30" fmla="*/ 45 w 50"/>
                  <a:gd name="T31" fmla="*/ 0 h 31"/>
                  <a:gd name="T32" fmla="*/ 36 w 50"/>
                  <a:gd name="T33" fmla="*/ 14 h 31"/>
                  <a:gd name="T34" fmla="*/ 29 w 50"/>
                  <a:gd name="T35" fmla="*/ 0 h 31"/>
                  <a:gd name="T36" fmla="*/ 29 w 50"/>
                  <a:gd name="T37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0" h="31">
                    <a:moveTo>
                      <a:pt x="29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10" y="5"/>
                    </a:lnTo>
                    <a:lnTo>
                      <a:pt x="10" y="31"/>
                    </a:lnTo>
                    <a:lnTo>
                      <a:pt x="15" y="31"/>
                    </a:lnTo>
                    <a:lnTo>
                      <a:pt x="15" y="5"/>
                    </a:lnTo>
                    <a:lnTo>
                      <a:pt x="24" y="5"/>
                    </a:lnTo>
                    <a:lnTo>
                      <a:pt x="33" y="19"/>
                    </a:lnTo>
                    <a:lnTo>
                      <a:pt x="33" y="31"/>
                    </a:lnTo>
                    <a:lnTo>
                      <a:pt x="38" y="31"/>
                    </a:lnTo>
                    <a:lnTo>
                      <a:pt x="38" y="19"/>
                    </a:lnTo>
                    <a:lnTo>
                      <a:pt x="50" y="3"/>
                    </a:lnTo>
                    <a:lnTo>
                      <a:pt x="50" y="0"/>
                    </a:lnTo>
                    <a:lnTo>
                      <a:pt x="50" y="0"/>
                    </a:lnTo>
                    <a:lnTo>
                      <a:pt x="45" y="0"/>
                    </a:lnTo>
                    <a:lnTo>
                      <a:pt x="36" y="14"/>
                    </a:lnTo>
                    <a:lnTo>
                      <a:pt x="29" y="0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3D0F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4" name="Freeform 39"/>
              <p:cNvSpPr>
                <a:spLocks/>
              </p:cNvSpPr>
              <p:nvPr/>
            </p:nvSpPr>
            <p:spPr bwMode="auto">
              <a:xfrm>
                <a:off x="11534957" y="359278"/>
                <a:ext cx="297191" cy="377755"/>
              </a:xfrm>
              <a:custGeom>
                <a:avLst/>
                <a:gdLst>
                  <a:gd name="T0" fmla="*/ 70 w 70"/>
                  <a:gd name="T1" fmla="*/ 0 h 89"/>
                  <a:gd name="T2" fmla="*/ 70 w 70"/>
                  <a:gd name="T3" fmla="*/ 55 h 89"/>
                  <a:gd name="T4" fmla="*/ 37 w 70"/>
                  <a:gd name="T5" fmla="*/ 89 h 89"/>
                  <a:gd name="T6" fmla="*/ 0 w 70"/>
                  <a:gd name="T7" fmla="*/ 55 h 89"/>
                  <a:gd name="T8" fmla="*/ 0 w 70"/>
                  <a:gd name="T9" fmla="*/ 0 h 89"/>
                  <a:gd name="T10" fmla="*/ 16 w 70"/>
                  <a:gd name="T11" fmla="*/ 0 h 89"/>
                  <a:gd name="T12" fmla="*/ 16 w 70"/>
                  <a:gd name="T13" fmla="*/ 56 h 89"/>
                  <a:gd name="T14" fmla="*/ 38 w 70"/>
                  <a:gd name="T15" fmla="*/ 81 h 89"/>
                  <a:gd name="T16" fmla="*/ 60 w 70"/>
                  <a:gd name="T17" fmla="*/ 56 h 89"/>
                  <a:gd name="T18" fmla="*/ 60 w 70"/>
                  <a:gd name="T19" fmla="*/ 0 h 89"/>
                  <a:gd name="T20" fmla="*/ 70 w 70"/>
                  <a:gd name="T21" fmla="*/ 0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0" h="89">
                    <a:moveTo>
                      <a:pt x="70" y="0"/>
                    </a:moveTo>
                    <a:cubicBezTo>
                      <a:pt x="70" y="55"/>
                      <a:pt x="70" y="55"/>
                      <a:pt x="70" y="55"/>
                    </a:cubicBezTo>
                    <a:cubicBezTo>
                      <a:pt x="70" y="84"/>
                      <a:pt x="47" y="89"/>
                      <a:pt x="37" y="89"/>
                    </a:cubicBezTo>
                    <a:cubicBezTo>
                      <a:pt x="19" y="89"/>
                      <a:pt x="0" y="83"/>
                      <a:pt x="0" y="55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72"/>
                      <a:pt x="24" y="81"/>
                      <a:pt x="38" y="81"/>
                    </a:cubicBezTo>
                    <a:cubicBezTo>
                      <a:pt x="50" y="81"/>
                      <a:pt x="60" y="73"/>
                      <a:pt x="60" y="56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70" y="0"/>
                      <a:pt x="70" y="0"/>
                      <a:pt x="70" y="0"/>
                    </a:cubicBezTo>
                    <a:close/>
                  </a:path>
                </a:pathLst>
              </a:custGeom>
              <a:solidFill>
                <a:srgbClr val="3D0F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5" name="Freeform 40"/>
              <p:cNvSpPr>
                <a:spLocks/>
              </p:cNvSpPr>
              <p:nvPr/>
            </p:nvSpPr>
            <p:spPr bwMode="auto">
              <a:xfrm>
                <a:off x="11133928" y="355697"/>
                <a:ext cx="347320" cy="381336"/>
              </a:xfrm>
              <a:custGeom>
                <a:avLst/>
                <a:gdLst>
                  <a:gd name="T0" fmla="*/ 47 w 82"/>
                  <a:gd name="T1" fmla="*/ 90 h 90"/>
                  <a:gd name="T2" fmla="*/ 0 w 82"/>
                  <a:gd name="T3" fmla="*/ 46 h 90"/>
                  <a:gd name="T4" fmla="*/ 49 w 82"/>
                  <a:gd name="T5" fmla="*/ 0 h 90"/>
                  <a:gd name="T6" fmla="*/ 75 w 82"/>
                  <a:gd name="T7" fmla="*/ 10 h 90"/>
                  <a:gd name="T8" fmla="*/ 82 w 82"/>
                  <a:gd name="T9" fmla="*/ 21 h 90"/>
                  <a:gd name="T10" fmla="*/ 73 w 82"/>
                  <a:gd name="T11" fmla="*/ 30 h 90"/>
                  <a:gd name="T12" fmla="*/ 64 w 82"/>
                  <a:gd name="T13" fmla="*/ 21 h 90"/>
                  <a:gd name="T14" fmla="*/ 67 w 82"/>
                  <a:gd name="T15" fmla="*/ 15 h 90"/>
                  <a:gd name="T16" fmla="*/ 49 w 82"/>
                  <a:gd name="T17" fmla="*/ 8 h 90"/>
                  <a:gd name="T18" fmla="*/ 16 w 82"/>
                  <a:gd name="T19" fmla="*/ 45 h 90"/>
                  <a:gd name="T20" fmla="*/ 51 w 82"/>
                  <a:gd name="T21" fmla="*/ 83 h 90"/>
                  <a:gd name="T22" fmla="*/ 79 w 82"/>
                  <a:gd name="T23" fmla="*/ 72 h 90"/>
                  <a:gd name="T24" fmla="*/ 82 w 82"/>
                  <a:gd name="T25" fmla="*/ 76 h 90"/>
                  <a:gd name="T26" fmla="*/ 47 w 82"/>
                  <a:gd name="T27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2" h="90">
                    <a:moveTo>
                      <a:pt x="47" y="90"/>
                    </a:moveTo>
                    <a:cubicBezTo>
                      <a:pt x="18" y="90"/>
                      <a:pt x="0" y="70"/>
                      <a:pt x="0" y="46"/>
                    </a:cubicBezTo>
                    <a:cubicBezTo>
                      <a:pt x="0" y="22"/>
                      <a:pt x="19" y="0"/>
                      <a:pt x="49" y="0"/>
                    </a:cubicBezTo>
                    <a:cubicBezTo>
                      <a:pt x="57" y="0"/>
                      <a:pt x="68" y="3"/>
                      <a:pt x="75" y="10"/>
                    </a:cubicBezTo>
                    <a:cubicBezTo>
                      <a:pt x="79" y="13"/>
                      <a:pt x="82" y="17"/>
                      <a:pt x="82" y="21"/>
                    </a:cubicBezTo>
                    <a:cubicBezTo>
                      <a:pt x="82" y="26"/>
                      <a:pt x="78" y="30"/>
                      <a:pt x="73" y="30"/>
                    </a:cubicBezTo>
                    <a:cubicBezTo>
                      <a:pt x="68" y="30"/>
                      <a:pt x="64" y="26"/>
                      <a:pt x="64" y="21"/>
                    </a:cubicBezTo>
                    <a:cubicBezTo>
                      <a:pt x="64" y="19"/>
                      <a:pt x="65" y="17"/>
                      <a:pt x="67" y="15"/>
                    </a:cubicBezTo>
                    <a:cubicBezTo>
                      <a:pt x="63" y="10"/>
                      <a:pt x="55" y="8"/>
                      <a:pt x="49" y="8"/>
                    </a:cubicBezTo>
                    <a:cubicBezTo>
                      <a:pt x="28" y="8"/>
                      <a:pt x="16" y="27"/>
                      <a:pt x="16" y="45"/>
                    </a:cubicBezTo>
                    <a:cubicBezTo>
                      <a:pt x="16" y="65"/>
                      <a:pt x="30" y="83"/>
                      <a:pt x="51" y="83"/>
                    </a:cubicBezTo>
                    <a:cubicBezTo>
                      <a:pt x="61" y="83"/>
                      <a:pt x="70" y="78"/>
                      <a:pt x="79" y="72"/>
                    </a:cubicBezTo>
                    <a:cubicBezTo>
                      <a:pt x="82" y="76"/>
                      <a:pt x="82" y="76"/>
                      <a:pt x="82" y="76"/>
                    </a:cubicBezTo>
                    <a:cubicBezTo>
                      <a:pt x="73" y="86"/>
                      <a:pt x="59" y="90"/>
                      <a:pt x="47" y="90"/>
                    </a:cubicBezTo>
                    <a:close/>
                  </a:path>
                </a:pathLst>
              </a:custGeom>
              <a:solidFill>
                <a:srgbClr val="3D0F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6" name="Freeform 41"/>
              <p:cNvSpPr>
                <a:spLocks noEditPoints="1"/>
              </p:cNvSpPr>
              <p:nvPr/>
            </p:nvSpPr>
            <p:spPr bwMode="auto">
              <a:xfrm>
                <a:off x="10790189" y="359278"/>
                <a:ext cx="338368" cy="372384"/>
              </a:xfrm>
              <a:custGeom>
                <a:avLst/>
                <a:gdLst>
                  <a:gd name="T0" fmla="*/ 149 w 189"/>
                  <a:gd name="T1" fmla="*/ 206 h 208"/>
                  <a:gd name="T2" fmla="*/ 189 w 189"/>
                  <a:gd name="T3" fmla="*/ 206 h 208"/>
                  <a:gd name="T4" fmla="*/ 109 w 189"/>
                  <a:gd name="T5" fmla="*/ 0 h 208"/>
                  <a:gd name="T6" fmla="*/ 78 w 189"/>
                  <a:gd name="T7" fmla="*/ 0 h 208"/>
                  <a:gd name="T8" fmla="*/ 0 w 189"/>
                  <a:gd name="T9" fmla="*/ 208 h 208"/>
                  <a:gd name="T10" fmla="*/ 22 w 189"/>
                  <a:gd name="T11" fmla="*/ 208 h 208"/>
                  <a:gd name="T12" fmla="*/ 43 w 189"/>
                  <a:gd name="T13" fmla="*/ 147 h 208"/>
                  <a:gd name="T14" fmla="*/ 128 w 189"/>
                  <a:gd name="T15" fmla="*/ 147 h 208"/>
                  <a:gd name="T16" fmla="*/ 149 w 189"/>
                  <a:gd name="T17" fmla="*/ 206 h 208"/>
                  <a:gd name="T18" fmla="*/ 149 w 189"/>
                  <a:gd name="T19" fmla="*/ 206 h 208"/>
                  <a:gd name="T20" fmla="*/ 50 w 189"/>
                  <a:gd name="T21" fmla="*/ 130 h 208"/>
                  <a:gd name="T22" fmla="*/ 85 w 189"/>
                  <a:gd name="T23" fmla="*/ 33 h 208"/>
                  <a:gd name="T24" fmla="*/ 121 w 189"/>
                  <a:gd name="T25" fmla="*/ 130 h 208"/>
                  <a:gd name="T26" fmla="*/ 50 w 189"/>
                  <a:gd name="T27" fmla="*/ 130 h 208"/>
                  <a:gd name="T28" fmla="*/ 50 w 189"/>
                  <a:gd name="T29" fmla="*/ 130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9" h="208">
                    <a:moveTo>
                      <a:pt x="149" y="206"/>
                    </a:moveTo>
                    <a:lnTo>
                      <a:pt x="189" y="206"/>
                    </a:lnTo>
                    <a:lnTo>
                      <a:pt x="109" y="0"/>
                    </a:lnTo>
                    <a:lnTo>
                      <a:pt x="78" y="0"/>
                    </a:lnTo>
                    <a:lnTo>
                      <a:pt x="0" y="208"/>
                    </a:lnTo>
                    <a:lnTo>
                      <a:pt x="22" y="208"/>
                    </a:lnTo>
                    <a:lnTo>
                      <a:pt x="43" y="147"/>
                    </a:lnTo>
                    <a:lnTo>
                      <a:pt x="128" y="147"/>
                    </a:lnTo>
                    <a:lnTo>
                      <a:pt x="149" y="206"/>
                    </a:lnTo>
                    <a:lnTo>
                      <a:pt x="149" y="206"/>
                    </a:lnTo>
                    <a:close/>
                    <a:moveTo>
                      <a:pt x="50" y="130"/>
                    </a:moveTo>
                    <a:lnTo>
                      <a:pt x="85" y="33"/>
                    </a:lnTo>
                    <a:lnTo>
                      <a:pt x="121" y="130"/>
                    </a:lnTo>
                    <a:lnTo>
                      <a:pt x="50" y="130"/>
                    </a:lnTo>
                    <a:lnTo>
                      <a:pt x="50" y="130"/>
                    </a:lnTo>
                    <a:close/>
                  </a:path>
                </a:pathLst>
              </a:custGeom>
              <a:solidFill>
                <a:srgbClr val="3D0F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46" name="Title 1"/>
          <p:cNvSpPr>
            <a:spLocks noGrp="1"/>
          </p:cNvSpPr>
          <p:nvPr>
            <p:ph type="title" hasCustomPrompt="1"/>
          </p:nvPr>
        </p:nvSpPr>
        <p:spPr>
          <a:xfrm>
            <a:off x="587829" y="699121"/>
            <a:ext cx="9588284" cy="493981"/>
          </a:xfrm>
        </p:spPr>
        <p:txBody>
          <a:bodyPr>
            <a:spAutoFit/>
          </a:bodyPr>
          <a:lstStyle>
            <a:lvl1pPr>
              <a:defRPr sz="2900" b="1">
                <a:solidFill>
                  <a:srgbClr val="3D393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Heading</a:t>
            </a:r>
            <a:endParaRPr lang="en-AU" dirty="0"/>
          </a:p>
        </p:txBody>
      </p:sp>
      <p:sp>
        <p:nvSpPr>
          <p:cNvPr id="47" name="Text Placeholder 45"/>
          <p:cNvSpPr>
            <a:spLocks noGrp="1"/>
          </p:cNvSpPr>
          <p:nvPr>
            <p:ph type="body" sz="quarter" idx="13" hasCustomPrompt="1"/>
          </p:nvPr>
        </p:nvSpPr>
        <p:spPr>
          <a:xfrm>
            <a:off x="587829" y="1294276"/>
            <a:ext cx="9588284" cy="449716"/>
          </a:xfrm>
        </p:spPr>
        <p:txBody>
          <a:bodyPr anchor="ctr">
            <a:noAutofit/>
          </a:bodyPr>
          <a:lstStyle>
            <a:lvl1pPr marL="0" indent="0">
              <a:buNone/>
              <a:defRPr sz="2700">
                <a:solidFill>
                  <a:srgbClr val="3D393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AU" dirty="0"/>
              <a:t>Sub Title</a:t>
            </a:r>
          </a:p>
        </p:txBody>
      </p:sp>
      <p:sp>
        <p:nvSpPr>
          <p:cNvPr id="49" name="Chart Placeholder 48"/>
          <p:cNvSpPr>
            <a:spLocks noGrp="1"/>
          </p:cNvSpPr>
          <p:nvPr>
            <p:ph type="chart" sz="quarter" idx="14"/>
          </p:nvPr>
        </p:nvSpPr>
        <p:spPr>
          <a:xfrm>
            <a:off x="1208618" y="2578458"/>
            <a:ext cx="3987041" cy="2751138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3D393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chart</a:t>
            </a:r>
            <a:endParaRPr lang="en-AU" dirty="0"/>
          </a:p>
        </p:txBody>
      </p:sp>
      <p:sp>
        <p:nvSpPr>
          <p:cNvPr id="50" name="Text Placeholder 47"/>
          <p:cNvSpPr>
            <a:spLocks noGrp="1"/>
          </p:cNvSpPr>
          <p:nvPr>
            <p:ph type="body" sz="quarter" idx="15" hasCustomPrompt="1"/>
          </p:nvPr>
        </p:nvSpPr>
        <p:spPr>
          <a:xfrm>
            <a:off x="6472161" y="2470510"/>
            <a:ext cx="5221817" cy="359681"/>
          </a:xfrm>
        </p:spPr>
        <p:txBody>
          <a:bodyPr anchor="ctr">
            <a:noAutofit/>
          </a:bodyPr>
          <a:lstStyle>
            <a:lvl1pPr marL="0" indent="0">
              <a:buNone/>
              <a:defRPr sz="2000" b="1" baseline="0">
                <a:solidFill>
                  <a:srgbClr val="3D393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AU" dirty="0"/>
              <a:t>Sub heading</a:t>
            </a:r>
          </a:p>
        </p:txBody>
      </p:sp>
      <p:sp>
        <p:nvSpPr>
          <p:cNvPr id="51" name="Text Placeholder 49"/>
          <p:cNvSpPr>
            <a:spLocks noGrp="1"/>
          </p:cNvSpPr>
          <p:nvPr>
            <p:ph type="body" sz="quarter" idx="16" hasCustomPrompt="1"/>
          </p:nvPr>
        </p:nvSpPr>
        <p:spPr>
          <a:xfrm>
            <a:off x="6477000" y="3351683"/>
            <a:ext cx="5221817" cy="2266158"/>
          </a:xfrm>
        </p:spPr>
        <p:txBody>
          <a:bodyPr>
            <a:normAutofit/>
          </a:bodyPr>
          <a:lstStyle>
            <a:lvl1pPr marL="514350" indent="-514350">
              <a:buClr>
                <a:srgbClr val="F2120C"/>
              </a:buClr>
              <a:buFont typeface="+mj-lt"/>
              <a:buAutoNum type="arabicPeriod"/>
              <a:defRPr sz="1400">
                <a:solidFill>
                  <a:srgbClr val="3D393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AU" dirty="0"/>
              <a:t>Bullet</a:t>
            </a:r>
          </a:p>
        </p:txBody>
      </p:sp>
      <p:sp>
        <p:nvSpPr>
          <p:cNvPr id="55" name="Text Placeholder 54"/>
          <p:cNvSpPr>
            <a:spLocks noGrp="1"/>
          </p:cNvSpPr>
          <p:nvPr>
            <p:ph type="body" sz="quarter" idx="17" hasCustomPrompt="1"/>
          </p:nvPr>
        </p:nvSpPr>
        <p:spPr>
          <a:xfrm>
            <a:off x="6472767" y="2830871"/>
            <a:ext cx="5217584" cy="520133"/>
          </a:xfrm>
        </p:spPr>
        <p:txBody>
          <a:bodyPr>
            <a:normAutofit/>
          </a:bodyPr>
          <a:lstStyle>
            <a:lvl1pPr marL="0" indent="0">
              <a:buNone/>
              <a:defRPr sz="1900">
                <a:solidFill>
                  <a:srgbClr val="3D393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AU" dirty="0"/>
              <a:t>Body</a:t>
            </a:r>
          </a:p>
        </p:txBody>
      </p:sp>
      <p:sp>
        <p:nvSpPr>
          <p:cNvPr id="93" name="Slide Number Placeholder 4"/>
          <p:cNvSpPr txBox="1">
            <a:spLocks/>
          </p:cNvSpPr>
          <p:nvPr/>
        </p:nvSpPr>
        <p:spPr>
          <a:xfrm>
            <a:off x="587829" y="6510471"/>
            <a:ext cx="445634" cy="246221"/>
          </a:xfrm>
          <a:prstGeom prst="rect">
            <a:avLst/>
          </a:prstGeom>
        </p:spPr>
        <p:txBody>
          <a:bodyPr wrap="square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rgbClr val="3D393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E342156-855A-4B6E-A71F-7B89E5399B5E}" type="slidenum">
              <a:rPr lang="en-AU" smtClean="0">
                <a:solidFill>
                  <a:srgbClr val="3D3935"/>
                </a:solidFill>
              </a:rPr>
              <a:pPr/>
              <a:t>‹#›</a:t>
            </a:fld>
            <a:r>
              <a:rPr lang="en-AU">
                <a:solidFill>
                  <a:srgbClr val="3D3935"/>
                </a:solidFill>
              </a:rPr>
              <a:t>  |</a:t>
            </a:r>
            <a:endParaRPr lang="en-AU" dirty="0">
              <a:solidFill>
                <a:srgbClr val="3D3935"/>
              </a:solidFill>
            </a:endParaRPr>
          </a:p>
        </p:txBody>
      </p:sp>
      <p:sp>
        <p:nvSpPr>
          <p:cNvPr id="48" name="Footer Placeholder 3"/>
          <p:cNvSpPr txBox="1">
            <a:spLocks/>
          </p:cNvSpPr>
          <p:nvPr userDrawn="1"/>
        </p:nvSpPr>
        <p:spPr>
          <a:xfrm>
            <a:off x="974724" y="6510471"/>
            <a:ext cx="4067175" cy="246221"/>
          </a:xfrm>
          <a:prstGeom prst="rect">
            <a:avLst/>
          </a:prstGeom>
        </p:spPr>
        <p:txBody>
          <a:bodyPr anchor="t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rgbClr val="8C857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dirty="0">
                <a:solidFill>
                  <a:srgbClr val="3D3935"/>
                </a:solidFill>
              </a:rPr>
              <a:t>ACU Library</a:t>
            </a:r>
          </a:p>
        </p:txBody>
      </p:sp>
    </p:spTree>
    <p:extLst>
      <p:ext uri="{BB962C8B-B14F-4D97-AF65-F5344CB8AC3E}">
        <p14:creationId xmlns:p14="http://schemas.microsoft.com/office/powerpoint/2010/main" val="35462623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-9526"/>
            <a:ext cx="12192000" cy="6876575"/>
            <a:chOff x="0" y="-9526"/>
            <a:chExt cx="12192000" cy="6876575"/>
          </a:xfrm>
        </p:grpSpPr>
        <p:sp>
          <p:nvSpPr>
            <p:cNvPr id="46" name="AutoShape 3"/>
            <p:cNvSpPr>
              <a:spLocks noChangeAspect="1" noChangeArrowheads="1" noTextEdit="1"/>
            </p:cNvSpPr>
            <p:nvPr/>
          </p:nvSpPr>
          <p:spPr bwMode="auto">
            <a:xfrm>
              <a:off x="0" y="-9526"/>
              <a:ext cx="12192000" cy="6876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8" name="Freeform 5"/>
            <p:cNvSpPr>
              <a:spLocks/>
            </p:cNvSpPr>
            <p:nvPr/>
          </p:nvSpPr>
          <p:spPr bwMode="auto">
            <a:xfrm>
              <a:off x="0" y="-5945"/>
              <a:ext cx="6574012" cy="488754"/>
            </a:xfrm>
            <a:custGeom>
              <a:avLst/>
              <a:gdLst>
                <a:gd name="T0" fmla="*/ 0 w 3672"/>
                <a:gd name="T1" fmla="*/ 0 h 273"/>
                <a:gd name="T2" fmla="*/ 0 w 3672"/>
                <a:gd name="T3" fmla="*/ 273 h 273"/>
                <a:gd name="T4" fmla="*/ 3405 w 3672"/>
                <a:gd name="T5" fmla="*/ 273 h 273"/>
                <a:gd name="T6" fmla="*/ 3672 w 3672"/>
                <a:gd name="T7" fmla="*/ 0 h 273"/>
                <a:gd name="T8" fmla="*/ 0 w 3672"/>
                <a:gd name="T9" fmla="*/ 0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72" h="273">
                  <a:moveTo>
                    <a:pt x="0" y="0"/>
                  </a:moveTo>
                  <a:lnTo>
                    <a:pt x="0" y="273"/>
                  </a:lnTo>
                  <a:lnTo>
                    <a:pt x="3405" y="273"/>
                  </a:lnTo>
                  <a:lnTo>
                    <a:pt x="367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E3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9" name="Freeform 6"/>
            <p:cNvSpPr>
              <a:spLocks/>
            </p:cNvSpPr>
            <p:nvPr/>
          </p:nvSpPr>
          <p:spPr bwMode="auto">
            <a:xfrm>
              <a:off x="0" y="-5945"/>
              <a:ext cx="6574012" cy="488754"/>
            </a:xfrm>
            <a:custGeom>
              <a:avLst/>
              <a:gdLst>
                <a:gd name="T0" fmla="*/ 0 w 3672"/>
                <a:gd name="T1" fmla="*/ 0 h 273"/>
                <a:gd name="T2" fmla="*/ 0 w 3672"/>
                <a:gd name="T3" fmla="*/ 273 h 273"/>
                <a:gd name="T4" fmla="*/ 3405 w 3672"/>
                <a:gd name="T5" fmla="*/ 273 h 273"/>
                <a:gd name="T6" fmla="*/ 3672 w 3672"/>
                <a:gd name="T7" fmla="*/ 0 h 273"/>
                <a:gd name="T8" fmla="*/ 0 w 3672"/>
                <a:gd name="T9" fmla="*/ 0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72" h="273">
                  <a:moveTo>
                    <a:pt x="0" y="0"/>
                  </a:moveTo>
                  <a:lnTo>
                    <a:pt x="0" y="273"/>
                  </a:lnTo>
                  <a:lnTo>
                    <a:pt x="3405" y="273"/>
                  </a:lnTo>
                  <a:lnTo>
                    <a:pt x="3672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0" name="Freeform 7"/>
            <p:cNvSpPr>
              <a:spLocks/>
            </p:cNvSpPr>
            <p:nvPr/>
          </p:nvSpPr>
          <p:spPr bwMode="auto">
            <a:xfrm>
              <a:off x="6096000" y="6380085"/>
              <a:ext cx="6096000" cy="483383"/>
            </a:xfrm>
            <a:custGeom>
              <a:avLst/>
              <a:gdLst>
                <a:gd name="T0" fmla="*/ 3405 w 3405"/>
                <a:gd name="T1" fmla="*/ 270 h 270"/>
                <a:gd name="T2" fmla="*/ 3405 w 3405"/>
                <a:gd name="T3" fmla="*/ 0 h 270"/>
                <a:gd name="T4" fmla="*/ 267 w 3405"/>
                <a:gd name="T5" fmla="*/ 0 h 270"/>
                <a:gd name="T6" fmla="*/ 0 w 3405"/>
                <a:gd name="T7" fmla="*/ 270 h 270"/>
                <a:gd name="T8" fmla="*/ 3405 w 3405"/>
                <a:gd name="T9" fmla="*/ 270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05" h="270">
                  <a:moveTo>
                    <a:pt x="3405" y="270"/>
                  </a:moveTo>
                  <a:lnTo>
                    <a:pt x="3405" y="0"/>
                  </a:lnTo>
                  <a:lnTo>
                    <a:pt x="267" y="0"/>
                  </a:lnTo>
                  <a:lnTo>
                    <a:pt x="0" y="270"/>
                  </a:lnTo>
                  <a:lnTo>
                    <a:pt x="3405" y="270"/>
                  </a:lnTo>
                  <a:close/>
                </a:path>
              </a:pathLst>
            </a:custGeom>
            <a:solidFill>
              <a:srgbClr val="E8E3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1" name="Freeform 8"/>
            <p:cNvSpPr>
              <a:spLocks/>
            </p:cNvSpPr>
            <p:nvPr/>
          </p:nvSpPr>
          <p:spPr bwMode="auto">
            <a:xfrm>
              <a:off x="6096000" y="6380085"/>
              <a:ext cx="6096000" cy="483383"/>
            </a:xfrm>
            <a:custGeom>
              <a:avLst/>
              <a:gdLst>
                <a:gd name="T0" fmla="*/ 3405 w 3405"/>
                <a:gd name="T1" fmla="*/ 270 h 270"/>
                <a:gd name="T2" fmla="*/ 3405 w 3405"/>
                <a:gd name="T3" fmla="*/ 0 h 270"/>
                <a:gd name="T4" fmla="*/ 267 w 3405"/>
                <a:gd name="T5" fmla="*/ 0 h 270"/>
                <a:gd name="T6" fmla="*/ 0 w 3405"/>
                <a:gd name="T7" fmla="*/ 270 h 270"/>
                <a:gd name="T8" fmla="*/ 3405 w 3405"/>
                <a:gd name="T9" fmla="*/ 270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05" h="270">
                  <a:moveTo>
                    <a:pt x="3405" y="270"/>
                  </a:moveTo>
                  <a:lnTo>
                    <a:pt x="3405" y="0"/>
                  </a:lnTo>
                  <a:lnTo>
                    <a:pt x="267" y="0"/>
                  </a:lnTo>
                  <a:lnTo>
                    <a:pt x="0" y="270"/>
                  </a:lnTo>
                  <a:lnTo>
                    <a:pt x="3405" y="27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2" name="Freeform 9"/>
            <p:cNvSpPr>
              <a:spLocks/>
            </p:cNvSpPr>
            <p:nvPr/>
          </p:nvSpPr>
          <p:spPr bwMode="auto">
            <a:xfrm>
              <a:off x="10423175" y="359278"/>
              <a:ext cx="295401" cy="381336"/>
            </a:xfrm>
            <a:custGeom>
              <a:avLst/>
              <a:gdLst>
                <a:gd name="T0" fmla="*/ 70 w 70"/>
                <a:gd name="T1" fmla="*/ 0 h 90"/>
                <a:gd name="T2" fmla="*/ 70 w 70"/>
                <a:gd name="T3" fmla="*/ 40 h 90"/>
                <a:gd name="T4" fmla="*/ 35 w 70"/>
                <a:gd name="T5" fmla="*/ 90 h 90"/>
                <a:gd name="T6" fmla="*/ 0 w 70"/>
                <a:gd name="T7" fmla="*/ 40 h 90"/>
                <a:gd name="T8" fmla="*/ 0 w 70"/>
                <a:gd name="T9" fmla="*/ 0 h 90"/>
                <a:gd name="T10" fmla="*/ 70 w 70"/>
                <a:gd name="T11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0" h="90">
                  <a:moveTo>
                    <a:pt x="70" y="0"/>
                  </a:moveTo>
                  <a:cubicBezTo>
                    <a:pt x="70" y="40"/>
                    <a:pt x="70" y="40"/>
                    <a:pt x="70" y="40"/>
                  </a:cubicBezTo>
                  <a:cubicBezTo>
                    <a:pt x="70" y="60"/>
                    <a:pt x="57" y="82"/>
                    <a:pt x="35" y="90"/>
                  </a:cubicBezTo>
                  <a:cubicBezTo>
                    <a:pt x="13" y="82"/>
                    <a:pt x="0" y="60"/>
                    <a:pt x="0" y="4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0" y="0"/>
                    <a:pt x="70" y="0"/>
                    <a:pt x="70" y="0"/>
                  </a:cubicBezTo>
                  <a:close/>
                </a:path>
              </a:pathLst>
            </a:custGeom>
            <a:solidFill>
              <a:srgbClr val="F212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3" name="Freeform 10"/>
            <p:cNvSpPr>
              <a:spLocks/>
            </p:cNvSpPr>
            <p:nvPr/>
          </p:nvSpPr>
          <p:spPr bwMode="auto">
            <a:xfrm>
              <a:off x="10476885" y="405826"/>
              <a:ext cx="186192" cy="245272"/>
            </a:xfrm>
            <a:custGeom>
              <a:avLst/>
              <a:gdLst>
                <a:gd name="T0" fmla="*/ 0 w 104"/>
                <a:gd name="T1" fmla="*/ 69 h 137"/>
                <a:gd name="T2" fmla="*/ 52 w 104"/>
                <a:gd name="T3" fmla="*/ 0 h 137"/>
                <a:gd name="T4" fmla="*/ 104 w 104"/>
                <a:gd name="T5" fmla="*/ 69 h 137"/>
                <a:gd name="T6" fmla="*/ 52 w 104"/>
                <a:gd name="T7" fmla="*/ 137 h 137"/>
                <a:gd name="T8" fmla="*/ 0 w 104"/>
                <a:gd name="T9" fmla="*/ 69 h 137"/>
                <a:gd name="T10" fmla="*/ 0 w 104"/>
                <a:gd name="T11" fmla="*/ 69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4" h="137">
                  <a:moveTo>
                    <a:pt x="0" y="69"/>
                  </a:moveTo>
                  <a:lnTo>
                    <a:pt x="52" y="0"/>
                  </a:lnTo>
                  <a:lnTo>
                    <a:pt x="104" y="69"/>
                  </a:lnTo>
                  <a:lnTo>
                    <a:pt x="52" y="137"/>
                  </a:lnTo>
                  <a:lnTo>
                    <a:pt x="0" y="69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4" name="Freeform 11"/>
            <p:cNvSpPr>
              <a:spLocks/>
            </p:cNvSpPr>
            <p:nvPr/>
          </p:nvSpPr>
          <p:spPr bwMode="auto">
            <a:xfrm>
              <a:off x="10503739" y="455954"/>
              <a:ext cx="134273" cy="161128"/>
            </a:xfrm>
            <a:custGeom>
              <a:avLst/>
              <a:gdLst>
                <a:gd name="T0" fmla="*/ 14 w 32"/>
                <a:gd name="T1" fmla="*/ 21 h 38"/>
                <a:gd name="T2" fmla="*/ 16 w 32"/>
                <a:gd name="T3" fmla="*/ 38 h 38"/>
                <a:gd name="T4" fmla="*/ 16 w 32"/>
                <a:gd name="T5" fmla="*/ 38 h 38"/>
                <a:gd name="T6" fmla="*/ 16 w 32"/>
                <a:gd name="T7" fmla="*/ 38 h 38"/>
                <a:gd name="T8" fmla="*/ 18 w 32"/>
                <a:gd name="T9" fmla="*/ 21 h 38"/>
                <a:gd name="T10" fmla="*/ 18 w 32"/>
                <a:gd name="T11" fmla="*/ 19 h 38"/>
                <a:gd name="T12" fmla="*/ 25 w 32"/>
                <a:gd name="T13" fmla="*/ 19 h 38"/>
                <a:gd name="T14" fmla="*/ 25 w 32"/>
                <a:gd name="T15" fmla="*/ 20 h 38"/>
                <a:gd name="T16" fmla="*/ 27 w 32"/>
                <a:gd name="T17" fmla="*/ 22 h 38"/>
                <a:gd name="T18" fmla="*/ 29 w 32"/>
                <a:gd name="T19" fmla="*/ 20 h 38"/>
                <a:gd name="T20" fmla="*/ 29 w 32"/>
                <a:gd name="T21" fmla="*/ 19 h 38"/>
                <a:gd name="T22" fmla="*/ 29 w 32"/>
                <a:gd name="T23" fmla="*/ 19 h 38"/>
                <a:gd name="T24" fmla="*/ 32 w 32"/>
                <a:gd name="T25" fmla="*/ 17 h 38"/>
                <a:gd name="T26" fmla="*/ 29 w 32"/>
                <a:gd name="T27" fmla="*/ 15 h 38"/>
                <a:gd name="T28" fmla="*/ 29 w 32"/>
                <a:gd name="T29" fmla="*/ 15 h 38"/>
                <a:gd name="T30" fmla="*/ 29 w 32"/>
                <a:gd name="T31" fmla="*/ 14 h 38"/>
                <a:gd name="T32" fmla="*/ 27 w 32"/>
                <a:gd name="T33" fmla="*/ 12 h 38"/>
                <a:gd name="T34" fmla="*/ 25 w 32"/>
                <a:gd name="T35" fmla="*/ 14 h 38"/>
                <a:gd name="T36" fmla="*/ 25 w 32"/>
                <a:gd name="T37" fmla="*/ 15 h 38"/>
                <a:gd name="T38" fmla="*/ 18 w 32"/>
                <a:gd name="T39" fmla="*/ 15 h 38"/>
                <a:gd name="T40" fmla="*/ 18 w 32"/>
                <a:gd name="T41" fmla="*/ 7 h 38"/>
                <a:gd name="T42" fmla="*/ 19 w 32"/>
                <a:gd name="T43" fmla="*/ 7 h 38"/>
                <a:gd name="T44" fmla="*/ 21 w 32"/>
                <a:gd name="T45" fmla="*/ 5 h 38"/>
                <a:gd name="T46" fmla="*/ 19 w 32"/>
                <a:gd name="T47" fmla="*/ 3 h 38"/>
                <a:gd name="T48" fmla="*/ 18 w 32"/>
                <a:gd name="T49" fmla="*/ 3 h 38"/>
                <a:gd name="T50" fmla="*/ 18 w 32"/>
                <a:gd name="T51" fmla="*/ 3 h 38"/>
                <a:gd name="T52" fmla="*/ 16 w 32"/>
                <a:gd name="T53" fmla="*/ 0 h 38"/>
                <a:gd name="T54" fmla="*/ 14 w 32"/>
                <a:gd name="T55" fmla="*/ 3 h 38"/>
                <a:gd name="T56" fmla="*/ 14 w 32"/>
                <a:gd name="T57" fmla="*/ 3 h 38"/>
                <a:gd name="T58" fmla="*/ 14 w 32"/>
                <a:gd name="T59" fmla="*/ 3 h 38"/>
                <a:gd name="T60" fmla="*/ 11 w 32"/>
                <a:gd name="T61" fmla="*/ 5 h 38"/>
                <a:gd name="T62" fmla="*/ 14 w 32"/>
                <a:gd name="T63" fmla="*/ 7 h 38"/>
                <a:gd name="T64" fmla="*/ 14 w 32"/>
                <a:gd name="T65" fmla="*/ 7 h 38"/>
                <a:gd name="T66" fmla="*/ 14 w 32"/>
                <a:gd name="T67" fmla="*/ 15 h 38"/>
                <a:gd name="T68" fmla="*/ 14 w 32"/>
                <a:gd name="T69" fmla="*/ 15 h 38"/>
                <a:gd name="T70" fmla="*/ 7 w 32"/>
                <a:gd name="T71" fmla="*/ 15 h 38"/>
                <a:gd name="T72" fmla="*/ 7 w 32"/>
                <a:gd name="T73" fmla="*/ 14 h 38"/>
                <a:gd name="T74" fmla="*/ 5 w 32"/>
                <a:gd name="T75" fmla="*/ 12 h 38"/>
                <a:gd name="T76" fmla="*/ 3 w 32"/>
                <a:gd name="T77" fmla="*/ 14 h 38"/>
                <a:gd name="T78" fmla="*/ 3 w 32"/>
                <a:gd name="T79" fmla="*/ 15 h 38"/>
                <a:gd name="T80" fmla="*/ 3 w 32"/>
                <a:gd name="T81" fmla="*/ 15 h 38"/>
                <a:gd name="T82" fmla="*/ 0 w 32"/>
                <a:gd name="T83" fmla="*/ 17 h 38"/>
                <a:gd name="T84" fmla="*/ 3 w 32"/>
                <a:gd name="T85" fmla="*/ 19 h 38"/>
                <a:gd name="T86" fmla="*/ 3 w 32"/>
                <a:gd name="T87" fmla="*/ 19 h 38"/>
                <a:gd name="T88" fmla="*/ 3 w 32"/>
                <a:gd name="T89" fmla="*/ 20 h 38"/>
                <a:gd name="T90" fmla="*/ 5 w 32"/>
                <a:gd name="T91" fmla="*/ 22 h 38"/>
                <a:gd name="T92" fmla="*/ 7 w 32"/>
                <a:gd name="T93" fmla="*/ 20 h 38"/>
                <a:gd name="T94" fmla="*/ 7 w 32"/>
                <a:gd name="T95" fmla="*/ 19 h 38"/>
                <a:gd name="T96" fmla="*/ 14 w 32"/>
                <a:gd name="T97" fmla="*/ 19 h 38"/>
                <a:gd name="T98" fmla="*/ 14 w 32"/>
                <a:gd name="T99" fmla="*/ 2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2" h="38">
                  <a:moveTo>
                    <a:pt x="14" y="21"/>
                  </a:moveTo>
                  <a:cubicBezTo>
                    <a:pt x="14" y="28"/>
                    <a:pt x="16" y="37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7"/>
                    <a:pt x="18" y="28"/>
                    <a:pt x="18" y="21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25" y="19"/>
                    <a:pt x="25" y="19"/>
                    <a:pt x="25" y="19"/>
                  </a:cubicBezTo>
                  <a:cubicBezTo>
                    <a:pt x="25" y="20"/>
                    <a:pt x="25" y="20"/>
                    <a:pt x="25" y="20"/>
                  </a:cubicBezTo>
                  <a:cubicBezTo>
                    <a:pt x="25" y="21"/>
                    <a:pt x="26" y="22"/>
                    <a:pt x="27" y="22"/>
                  </a:cubicBezTo>
                  <a:cubicBezTo>
                    <a:pt x="28" y="22"/>
                    <a:pt x="29" y="21"/>
                    <a:pt x="29" y="20"/>
                  </a:cubicBezTo>
                  <a:cubicBezTo>
                    <a:pt x="29" y="19"/>
                    <a:pt x="29" y="19"/>
                    <a:pt x="29" y="19"/>
                  </a:cubicBezTo>
                  <a:cubicBezTo>
                    <a:pt x="29" y="19"/>
                    <a:pt x="29" y="19"/>
                    <a:pt x="29" y="19"/>
                  </a:cubicBezTo>
                  <a:cubicBezTo>
                    <a:pt x="30" y="19"/>
                    <a:pt x="32" y="18"/>
                    <a:pt x="32" y="17"/>
                  </a:cubicBezTo>
                  <a:cubicBezTo>
                    <a:pt x="32" y="16"/>
                    <a:pt x="30" y="15"/>
                    <a:pt x="29" y="15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29" y="14"/>
                    <a:pt x="29" y="14"/>
                    <a:pt x="29" y="14"/>
                  </a:cubicBezTo>
                  <a:cubicBezTo>
                    <a:pt x="29" y="13"/>
                    <a:pt x="28" y="12"/>
                    <a:pt x="27" y="12"/>
                  </a:cubicBezTo>
                  <a:cubicBezTo>
                    <a:pt x="26" y="12"/>
                    <a:pt x="25" y="13"/>
                    <a:pt x="25" y="14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20" y="7"/>
                    <a:pt x="21" y="6"/>
                    <a:pt x="21" y="5"/>
                  </a:cubicBezTo>
                  <a:cubicBezTo>
                    <a:pt x="21" y="4"/>
                    <a:pt x="20" y="3"/>
                    <a:pt x="19" y="3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8" y="2"/>
                    <a:pt x="17" y="0"/>
                    <a:pt x="16" y="0"/>
                  </a:cubicBezTo>
                  <a:cubicBezTo>
                    <a:pt x="15" y="0"/>
                    <a:pt x="14" y="2"/>
                    <a:pt x="14" y="3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2" y="3"/>
                    <a:pt x="11" y="4"/>
                    <a:pt x="11" y="5"/>
                  </a:cubicBezTo>
                  <a:cubicBezTo>
                    <a:pt x="11" y="6"/>
                    <a:pt x="12" y="7"/>
                    <a:pt x="14" y="7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7" y="13"/>
                    <a:pt x="7" y="12"/>
                    <a:pt x="5" y="12"/>
                  </a:cubicBezTo>
                  <a:cubicBezTo>
                    <a:pt x="4" y="12"/>
                    <a:pt x="3" y="13"/>
                    <a:pt x="3" y="14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2" y="15"/>
                    <a:pt x="0" y="16"/>
                    <a:pt x="0" y="17"/>
                  </a:cubicBezTo>
                  <a:cubicBezTo>
                    <a:pt x="0" y="18"/>
                    <a:pt x="2" y="19"/>
                    <a:pt x="3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3" y="21"/>
                    <a:pt x="4" y="22"/>
                    <a:pt x="5" y="22"/>
                  </a:cubicBezTo>
                  <a:cubicBezTo>
                    <a:pt x="7" y="22"/>
                    <a:pt x="7" y="21"/>
                    <a:pt x="7" y="20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4" y="21"/>
                    <a:pt x="14" y="21"/>
                    <a:pt x="14" y="21"/>
                  </a:cubicBezTo>
                  <a:close/>
                </a:path>
              </a:pathLst>
            </a:custGeom>
            <a:solidFill>
              <a:srgbClr val="F212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5" name="Freeform 12"/>
            <p:cNvSpPr>
              <a:spLocks noEditPoints="1"/>
            </p:cNvSpPr>
            <p:nvPr/>
          </p:nvSpPr>
          <p:spPr bwMode="auto">
            <a:xfrm>
              <a:off x="10423175" y="799693"/>
              <a:ext cx="53709" cy="55500"/>
            </a:xfrm>
            <a:custGeom>
              <a:avLst/>
              <a:gdLst>
                <a:gd name="T0" fmla="*/ 19 w 30"/>
                <a:gd name="T1" fmla="*/ 0 h 31"/>
                <a:gd name="T2" fmla="*/ 14 w 30"/>
                <a:gd name="T3" fmla="*/ 0 h 31"/>
                <a:gd name="T4" fmla="*/ 0 w 30"/>
                <a:gd name="T5" fmla="*/ 31 h 31"/>
                <a:gd name="T6" fmla="*/ 4 w 30"/>
                <a:gd name="T7" fmla="*/ 31 h 31"/>
                <a:gd name="T8" fmla="*/ 7 w 30"/>
                <a:gd name="T9" fmla="*/ 24 h 31"/>
                <a:gd name="T10" fmla="*/ 23 w 30"/>
                <a:gd name="T11" fmla="*/ 24 h 31"/>
                <a:gd name="T12" fmla="*/ 26 w 30"/>
                <a:gd name="T13" fmla="*/ 31 h 31"/>
                <a:gd name="T14" fmla="*/ 30 w 30"/>
                <a:gd name="T15" fmla="*/ 31 h 31"/>
                <a:gd name="T16" fmla="*/ 19 w 30"/>
                <a:gd name="T17" fmla="*/ 0 h 31"/>
                <a:gd name="T18" fmla="*/ 19 w 30"/>
                <a:gd name="T19" fmla="*/ 0 h 31"/>
                <a:gd name="T20" fmla="*/ 19 w 30"/>
                <a:gd name="T21" fmla="*/ 0 h 31"/>
                <a:gd name="T22" fmla="*/ 21 w 30"/>
                <a:gd name="T23" fmla="*/ 19 h 31"/>
                <a:gd name="T24" fmla="*/ 9 w 30"/>
                <a:gd name="T25" fmla="*/ 19 h 31"/>
                <a:gd name="T26" fmla="*/ 16 w 30"/>
                <a:gd name="T27" fmla="*/ 5 h 31"/>
                <a:gd name="T28" fmla="*/ 21 w 30"/>
                <a:gd name="T29" fmla="*/ 19 h 31"/>
                <a:gd name="T30" fmla="*/ 21 w 30"/>
                <a:gd name="T31" fmla="*/ 1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0" h="31">
                  <a:moveTo>
                    <a:pt x="19" y="0"/>
                  </a:moveTo>
                  <a:lnTo>
                    <a:pt x="14" y="0"/>
                  </a:lnTo>
                  <a:lnTo>
                    <a:pt x="0" y="31"/>
                  </a:lnTo>
                  <a:lnTo>
                    <a:pt x="4" y="31"/>
                  </a:lnTo>
                  <a:lnTo>
                    <a:pt x="7" y="24"/>
                  </a:lnTo>
                  <a:lnTo>
                    <a:pt x="23" y="24"/>
                  </a:lnTo>
                  <a:lnTo>
                    <a:pt x="26" y="31"/>
                  </a:lnTo>
                  <a:lnTo>
                    <a:pt x="30" y="31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9" y="0"/>
                  </a:lnTo>
                  <a:close/>
                  <a:moveTo>
                    <a:pt x="21" y="19"/>
                  </a:moveTo>
                  <a:lnTo>
                    <a:pt x="9" y="19"/>
                  </a:lnTo>
                  <a:lnTo>
                    <a:pt x="16" y="5"/>
                  </a:lnTo>
                  <a:lnTo>
                    <a:pt x="21" y="19"/>
                  </a:lnTo>
                  <a:lnTo>
                    <a:pt x="21" y="19"/>
                  </a:lnTo>
                  <a:close/>
                </a:path>
              </a:pathLst>
            </a:custGeom>
            <a:solidFill>
              <a:srgbClr val="3D0F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6" name="Freeform 13"/>
            <p:cNvSpPr>
              <a:spLocks/>
            </p:cNvSpPr>
            <p:nvPr/>
          </p:nvSpPr>
          <p:spPr bwMode="auto">
            <a:xfrm>
              <a:off x="10482256" y="799693"/>
              <a:ext cx="41177" cy="55500"/>
            </a:xfrm>
            <a:custGeom>
              <a:avLst/>
              <a:gdLst>
                <a:gd name="T0" fmla="*/ 8 w 10"/>
                <a:gd name="T1" fmla="*/ 8 h 13"/>
                <a:gd name="T2" fmla="*/ 5 w 10"/>
                <a:gd name="T3" fmla="*/ 11 h 13"/>
                <a:gd name="T4" fmla="*/ 2 w 10"/>
                <a:gd name="T5" fmla="*/ 8 h 13"/>
                <a:gd name="T6" fmla="*/ 2 w 10"/>
                <a:gd name="T7" fmla="*/ 0 h 13"/>
                <a:gd name="T8" fmla="*/ 0 w 10"/>
                <a:gd name="T9" fmla="*/ 0 h 13"/>
                <a:gd name="T10" fmla="*/ 0 w 10"/>
                <a:gd name="T11" fmla="*/ 8 h 13"/>
                <a:gd name="T12" fmla="*/ 5 w 10"/>
                <a:gd name="T13" fmla="*/ 13 h 13"/>
                <a:gd name="T14" fmla="*/ 10 w 10"/>
                <a:gd name="T15" fmla="*/ 8 h 13"/>
                <a:gd name="T16" fmla="*/ 10 w 10"/>
                <a:gd name="T17" fmla="*/ 0 h 13"/>
                <a:gd name="T18" fmla="*/ 8 w 10"/>
                <a:gd name="T19" fmla="*/ 0 h 13"/>
                <a:gd name="T20" fmla="*/ 8 w 10"/>
                <a:gd name="T21" fmla="*/ 8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" h="13">
                  <a:moveTo>
                    <a:pt x="8" y="8"/>
                  </a:moveTo>
                  <a:cubicBezTo>
                    <a:pt x="8" y="10"/>
                    <a:pt x="7" y="11"/>
                    <a:pt x="5" y="11"/>
                  </a:cubicBezTo>
                  <a:cubicBezTo>
                    <a:pt x="4" y="11"/>
                    <a:pt x="2" y="10"/>
                    <a:pt x="2" y="8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11"/>
                    <a:pt x="3" y="13"/>
                    <a:pt x="5" y="13"/>
                  </a:cubicBezTo>
                  <a:cubicBezTo>
                    <a:pt x="8" y="13"/>
                    <a:pt x="10" y="11"/>
                    <a:pt x="10" y="8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8"/>
                    <a:pt x="8" y="8"/>
                    <a:pt x="8" y="8"/>
                  </a:cubicBezTo>
                  <a:close/>
                </a:path>
              </a:pathLst>
            </a:custGeom>
            <a:solidFill>
              <a:srgbClr val="3D0F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7" name="Freeform 14"/>
            <p:cNvSpPr>
              <a:spLocks/>
            </p:cNvSpPr>
            <p:nvPr/>
          </p:nvSpPr>
          <p:spPr bwMode="auto">
            <a:xfrm>
              <a:off x="10535965" y="799693"/>
              <a:ext cx="42967" cy="55500"/>
            </a:xfrm>
            <a:custGeom>
              <a:avLst/>
              <a:gdLst>
                <a:gd name="T0" fmla="*/ 5 w 10"/>
                <a:gd name="T1" fmla="*/ 5 h 13"/>
                <a:gd name="T2" fmla="*/ 2 w 10"/>
                <a:gd name="T3" fmla="*/ 3 h 13"/>
                <a:gd name="T4" fmla="*/ 5 w 10"/>
                <a:gd name="T5" fmla="*/ 2 h 13"/>
                <a:gd name="T6" fmla="*/ 8 w 10"/>
                <a:gd name="T7" fmla="*/ 3 h 13"/>
                <a:gd name="T8" fmla="*/ 8 w 10"/>
                <a:gd name="T9" fmla="*/ 3 h 13"/>
                <a:gd name="T10" fmla="*/ 10 w 10"/>
                <a:gd name="T11" fmla="*/ 2 h 13"/>
                <a:gd name="T12" fmla="*/ 10 w 10"/>
                <a:gd name="T13" fmla="*/ 2 h 13"/>
                <a:gd name="T14" fmla="*/ 5 w 10"/>
                <a:gd name="T15" fmla="*/ 0 h 13"/>
                <a:gd name="T16" fmla="*/ 1 w 10"/>
                <a:gd name="T17" fmla="*/ 1 h 13"/>
                <a:gd name="T18" fmla="*/ 0 w 10"/>
                <a:gd name="T19" fmla="*/ 3 h 13"/>
                <a:gd name="T20" fmla="*/ 5 w 10"/>
                <a:gd name="T21" fmla="*/ 7 h 13"/>
                <a:gd name="T22" fmla="*/ 8 w 10"/>
                <a:gd name="T23" fmla="*/ 9 h 13"/>
                <a:gd name="T24" fmla="*/ 5 w 10"/>
                <a:gd name="T25" fmla="*/ 11 h 13"/>
                <a:gd name="T26" fmla="*/ 1 w 10"/>
                <a:gd name="T27" fmla="*/ 9 h 13"/>
                <a:gd name="T28" fmla="*/ 1 w 10"/>
                <a:gd name="T29" fmla="*/ 9 h 13"/>
                <a:gd name="T30" fmla="*/ 0 w 10"/>
                <a:gd name="T31" fmla="*/ 10 h 13"/>
                <a:gd name="T32" fmla="*/ 0 w 10"/>
                <a:gd name="T33" fmla="*/ 10 h 13"/>
                <a:gd name="T34" fmla="*/ 5 w 10"/>
                <a:gd name="T35" fmla="*/ 13 h 13"/>
                <a:gd name="T36" fmla="*/ 10 w 10"/>
                <a:gd name="T37" fmla="*/ 9 h 13"/>
                <a:gd name="T38" fmla="*/ 5 w 10"/>
                <a:gd name="T39" fmla="*/ 5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" h="13">
                  <a:moveTo>
                    <a:pt x="5" y="5"/>
                  </a:moveTo>
                  <a:cubicBezTo>
                    <a:pt x="3" y="5"/>
                    <a:pt x="2" y="5"/>
                    <a:pt x="2" y="3"/>
                  </a:cubicBezTo>
                  <a:cubicBezTo>
                    <a:pt x="2" y="2"/>
                    <a:pt x="4" y="2"/>
                    <a:pt x="5" y="2"/>
                  </a:cubicBezTo>
                  <a:cubicBezTo>
                    <a:pt x="6" y="2"/>
                    <a:pt x="8" y="2"/>
                    <a:pt x="8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9" y="1"/>
                    <a:pt x="7" y="0"/>
                    <a:pt x="5" y="0"/>
                  </a:cubicBezTo>
                  <a:cubicBezTo>
                    <a:pt x="4" y="0"/>
                    <a:pt x="2" y="0"/>
                    <a:pt x="1" y="1"/>
                  </a:cubicBezTo>
                  <a:cubicBezTo>
                    <a:pt x="0" y="2"/>
                    <a:pt x="0" y="3"/>
                    <a:pt x="0" y="3"/>
                  </a:cubicBezTo>
                  <a:cubicBezTo>
                    <a:pt x="0" y="6"/>
                    <a:pt x="3" y="7"/>
                    <a:pt x="5" y="7"/>
                  </a:cubicBezTo>
                  <a:cubicBezTo>
                    <a:pt x="7" y="7"/>
                    <a:pt x="8" y="8"/>
                    <a:pt x="8" y="9"/>
                  </a:cubicBezTo>
                  <a:cubicBezTo>
                    <a:pt x="8" y="11"/>
                    <a:pt x="6" y="11"/>
                    <a:pt x="5" y="11"/>
                  </a:cubicBezTo>
                  <a:cubicBezTo>
                    <a:pt x="4" y="11"/>
                    <a:pt x="2" y="11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1" y="12"/>
                    <a:pt x="3" y="13"/>
                    <a:pt x="5" y="13"/>
                  </a:cubicBezTo>
                  <a:cubicBezTo>
                    <a:pt x="8" y="13"/>
                    <a:pt x="10" y="12"/>
                    <a:pt x="10" y="9"/>
                  </a:cubicBezTo>
                  <a:cubicBezTo>
                    <a:pt x="10" y="6"/>
                    <a:pt x="8" y="6"/>
                    <a:pt x="5" y="5"/>
                  </a:cubicBezTo>
                  <a:close/>
                </a:path>
              </a:pathLst>
            </a:custGeom>
            <a:solidFill>
              <a:srgbClr val="3D0F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8" name="Freeform 15"/>
            <p:cNvSpPr>
              <a:spLocks/>
            </p:cNvSpPr>
            <p:nvPr/>
          </p:nvSpPr>
          <p:spPr bwMode="auto">
            <a:xfrm>
              <a:off x="10582513" y="799693"/>
              <a:ext cx="42967" cy="55500"/>
            </a:xfrm>
            <a:custGeom>
              <a:avLst/>
              <a:gdLst>
                <a:gd name="T0" fmla="*/ 0 w 24"/>
                <a:gd name="T1" fmla="*/ 5 h 31"/>
                <a:gd name="T2" fmla="*/ 10 w 24"/>
                <a:gd name="T3" fmla="*/ 5 h 31"/>
                <a:gd name="T4" fmla="*/ 10 w 24"/>
                <a:gd name="T5" fmla="*/ 31 h 31"/>
                <a:gd name="T6" fmla="*/ 15 w 24"/>
                <a:gd name="T7" fmla="*/ 31 h 31"/>
                <a:gd name="T8" fmla="*/ 15 w 24"/>
                <a:gd name="T9" fmla="*/ 5 h 31"/>
                <a:gd name="T10" fmla="*/ 24 w 24"/>
                <a:gd name="T11" fmla="*/ 5 h 31"/>
                <a:gd name="T12" fmla="*/ 24 w 24"/>
                <a:gd name="T13" fmla="*/ 0 h 31"/>
                <a:gd name="T14" fmla="*/ 0 w 24"/>
                <a:gd name="T15" fmla="*/ 0 h 31"/>
                <a:gd name="T16" fmla="*/ 0 w 24"/>
                <a:gd name="T17" fmla="*/ 5 h 31"/>
                <a:gd name="T18" fmla="*/ 0 w 24"/>
                <a:gd name="T19" fmla="*/ 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31">
                  <a:moveTo>
                    <a:pt x="0" y="5"/>
                  </a:moveTo>
                  <a:lnTo>
                    <a:pt x="10" y="5"/>
                  </a:lnTo>
                  <a:lnTo>
                    <a:pt x="10" y="31"/>
                  </a:lnTo>
                  <a:lnTo>
                    <a:pt x="15" y="31"/>
                  </a:lnTo>
                  <a:lnTo>
                    <a:pt x="15" y="5"/>
                  </a:lnTo>
                  <a:lnTo>
                    <a:pt x="24" y="5"/>
                  </a:lnTo>
                  <a:lnTo>
                    <a:pt x="24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3D0F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9" name="Freeform 16"/>
            <p:cNvSpPr>
              <a:spLocks noEditPoints="1"/>
            </p:cNvSpPr>
            <p:nvPr/>
          </p:nvSpPr>
          <p:spPr bwMode="auto">
            <a:xfrm>
              <a:off x="10634432" y="799693"/>
              <a:ext cx="46548" cy="55500"/>
            </a:xfrm>
            <a:custGeom>
              <a:avLst/>
              <a:gdLst>
                <a:gd name="T0" fmla="*/ 10 w 11"/>
                <a:gd name="T1" fmla="*/ 4 h 13"/>
                <a:gd name="T2" fmla="*/ 6 w 11"/>
                <a:gd name="T3" fmla="*/ 0 h 13"/>
                <a:gd name="T4" fmla="*/ 0 w 11"/>
                <a:gd name="T5" fmla="*/ 0 h 13"/>
                <a:gd name="T6" fmla="*/ 0 w 11"/>
                <a:gd name="T7" fmla="*/ 13 h 13"/>
                <a:gd name="T8" fmla="*/ 2 w 11"/>
                <a:gd name="T9" fmla="*/ 13 h 13"/>
                <a:gd name="T10" fmla="*/ 2 w 11"/>
                <a:gd name="T11" fmla="*/ 8 h 13"/>
                <a:gd name="T12" fmla="*/ 5 w 11"/>
                <a:gd name="T13" fmla="*/ 8 h 13"/>
                <a:gd name="T14" fmla="*/ 9 w 11"/>
                <a:gd name="T15" fmla="*/ 13 h 13"/>
                <a:gd name="T16" fmla="*/ 11 w 11"/>
                <a:gd name="T17" fmla="*/ 13 h 13"/>
                <a:gd name="T18" fmla="*/ 7 w 11"/>
                <a:gd name="T19" fmla="*/ 8 h 13"/>
                <a:gd name="T20" fmla="*/ 10 w 11"/>
                <a:gd name="T21" fmla="*/ 4 h 13"/>
                <a:gd name="T22" fmla="*/ 2 w 11"/>
                <a:gd name="T23" fmla="*/ 2 h 13"/>
                <a:gd name="T24" fmla="*/ 6 w 11"/>
                <a:gd name="T25" fmla="*/ 2 h 13"/>
                <a:gd name="T26" fmla="*/ 8 w 11"/>
                <a:gd name="T27" fmla="*/ 4 h 13"/>
                <a:gd name="T28" fmla="*/ 6 w 11"/>
                <a:gd name="T29" fmla="*/ 6 h 13"/>
                <a:gd name="T30" fmla="*/ 2 w 11"/>
                <a:gd name="T31" fmla="*/ 6 h 13"/>
                <a:gd name="T32" fmla="*/ 2 w 11"/>
                <a:gd name="T33" fmla="*/ 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" h="13">
                  <a:moveTo>
                    <a:pt x="10" y="4"/>
                  </a:moveTo>
                  <a:cubicBezTo>
                    <a:pt x="10" y="2"/>
                    <a:pt x="9" y="0"/>
                    <a:pt x="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9" y="8"/>
                    <a:pt x="10" y="6"/>
                    <a:pt x="10" y="4"/>
                  </a:cubicBezTo>
                  <a:close/>
                  <a:moveTo>
                    <a:pt x="2" y="2"/>
                  </a:moveTo>
                  <a:cubicBezTo>
                    <a:pt x="6" y="2"/>
                    <a:pt x="6" y="2"/>
                    <a:pt x="6" y="2"/>
                  </a:cubicBezTo>
                  <a:cubicBezTo>
                    <a:pt x="8" y="2"/>
                    <a:pt x="8" y="3"/>
                    <a:pt x="8" y="4"/>
                  </a:cubicBezTo>
                  <a:cubicBezTo>
                    <a:pt x="8" y="5"/>
                    <a:pt x="8" y="6"/>
                    <a:pt x="6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2"/>
                    <a:pt x="2" y="2"/>
                    <a:pt x="2" y="2"/>
                  </a:cubicBezTo>
                  <a:close/>
                </a:path>
              </a:pathLst>
            </a:custGeom>
            <a:solidFill>
              <a:srgbClr val="3D0F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0" name="Freeform 17"/>
            <p:cNvSpPr>
              <a:spLocks noEditPoints="1"/>
            </p:cNvSpPr>
            <p:nvPr/>
          </p:nvSpPr>
          <p:spPr bwMode="auto">
            <a:xfrm>
              <a:off x="10684560" y="799693"/>
              <a:ext cx="55500" cy="55500"/>
            </a:xfrm>
            <a:custGeom>
              <a:avLst/>
              <a:gdLst>
                <a:gd name="T0" fmla="*/ 19 w 31"/>
                <a:gd name="T1" fmla="*/ 0 h 31"/>
                <a:gd name="T2" fmla="*/ 14 w 31"/>
                <a:gd name="T3" fmla="*/ 0 h 31"/>
                <a:gd name="T4" fmla="*/ 0 w 31"/>
                <a:gd name="T5" fmla="*/ 31 h 31"/>
                <a:gd name="T6" fmla="*/ 5 w 31"/>
                <a:gd name="T7" fmla="*/ 31 h 31"/>
                <a:gd name="T8" fmla="*/ 7 w 31"/>
                <a:gd name="T9" fmla="*/ 24 h 31"/>
                <a:gd name="T10" fmla="*/ 24 w 31"/>
                <a:gd name="T11" fmla="*/ 24 h 31"/>
                <a:gd name="T12" fmla="*/ 26 w 31"/>
                <a:gd name="T13" fmla="*/ 31 h 31"/>
                <a:gd name="T14" fmla="*/ 31 w 31"/>
                <a:gd name="T15" fmla="*/ 31 h 31"/>
                <a:gd name="T16" fmla="*/ 19 w 31"/>
                <a:gd name="T17" fmla="*/ 0 h 31"/>
                <a:gd name="T18" fmla="*/ 19 w 31"/>
                <a:gd name="T19" fmla="*/ 0 h 31"/>
                <a:gd name="T20" fmla="*/ 19 w 31"/>
                <a:gd name="T21" fmla="*/ 0 h 31"/>
                <a:gd name="T22" fmla="*/ 21 w 31"/>
                <a:gd name="T23" fmla="*/ 19 h 31"/>
                <a:gd name="T24" fmla="*/ 10 w 31"/>
                <a:gd name="T25" fmla="*/ 19 h 31"/>
                <a:gd name="T26" fmla="*/ 17 w 31"/>
                <a:gd name="T27" fmla="*/ 5 h 31"/>
                <a:gd name="T28" fmla="*/ 21 w 31"/>
                <a:gd name="T29" fmla="*/ 19 h 31"/>
                <a:gd name="T30" fmla="*/ 21 w 31"/>
                <a:gd name="T31" fmla="*/ 1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" h="31">
                  <a:moveTo>
                    <a:pt x="19" y="0"/>
                  </a:moveTo>
                  <a:lnTo>
                    <a:pt x="14" y="0"/>
                  </a:lnTo>
                  <a:lnTo>
                    <a:pt x="0" y="31"/>
                  </a:lnTo>
                  <a:lnTo>
                    <a:pt x="5" y="31"/>
                  </a:lnTo>
                  <a:lnTo>
                    <a:pt x="7" y="24"/>
                  </a:lnTo>
                  <a:lnTo>
                    <a:pt x="24" y="24"/>
                  </a:lnTo>
                  <a:lnTo>
                    <a:pt x="26" y="31"/>
                  </a:lnTo>
                  <a:lnTo>
                    <a:pt x="31" y="31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9" y="0"/>
                  </a:lnTo>
                  <a:close/>
                  <a:moveTo>
                    <a:pt x="21" y="19"/>
                  </a:moveTo>
                  <a:lnTo>
                    <a:pt x="10" y="19"/>
                  </a:lnTo>
                  <a:lnTo>
                    <a:pt x="17" y="5"/>
                  </a:lnTo>
                  <a:lnTo>
                    <a:pt x="21" y="19"/>
                  </a:lnTo>
                  <a:lnTo>
                    <a:pt x="21" y="19"/>
                  </a:lnTo>
                  <a:close/>
                </a:path>
              </a:pathLst>
            </a:custGeom>
            <a:solidFill>
              <a:srgbClr val="3D0F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1" name="Freeform 18"/>
            <p:cNvSpPr>
              <a:spLocks/>
            </p:cNvSpPr>
            <p:nvPr/>
          </p:nvSpPr>
          <p:spPr bwMode="auto">
            <a:xfrm>
              <a:off x="10749011" y="799693"/>
              <a:ext cx="37596" cy="55500"/>
            </a:xfrm>
            <a:custGeom>
              <a:avLst/>
              <a:gdLst>
                <a:gd name="T0" fmla="*/ 4 w 21"/>
                <a:gd name="T1" fmla="*/ 0 h 31"/>
                <a:gd name="T2" fmla="*/ 0 w 21"/>
                <a:gd name="T3" fmla="*/ 0 h 31"/>
                <a:gd name="T4" fmla="*/ 0 w 21"/>
                <a:gd name="T5" fmla="*/ 31 h 31"/>
                <a:gd name="T6" fmla="*/ 21 w 21"/>
                <a:gd name="T7" fmla="*/ 31 h 31"/>
                <a:gd name="T8" fmla="*/ 21 w 21"/>
                <a:gd name="T9" fmla="*/ 26 h 31"/>
                <a:gd name="T10" fmla="*/ 4 w 21"/>
                <a:gd name="T11" fmla="*/ 26 h 31"/>
                <a:gd name="T12" fmla="*/ 4 w 21"/>
                <a:gd name="T13" fmla="*/ 0 h 31"/>
                <a:gd name="T14" fmla="*/ 4 w 21"/>
                <a:gd name="T1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31">
                  <a:moveTo>
                    <a:pt x="4" y="0"/>
                  </a:moveTo>
                  <a:lnTo>
                    <a:pt x="0" y="0"/>
                  </a:lnTo>
                  <a:lnTo>
                    <a:pt x="0" y="31"/>
                  </a:lnTo>
                  <a:lnTo>
                    <a:pt x="21" y="31"/>
                  </a:lnTo>
                  <a:lnTo>
                    <a:pt x="21" y="26"/>
                  </a:lnTo>
                  <a:lnTo>
                    <a:pt x="4" y="26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3D0F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2" name="Freeform 19"/>
            <p:cNvSpPr>
              <a:spLocks/>
            </p:cNvSpPr>
            <p:nvPr/>
          </p:nvSpPr>
          <p:spPr bwMode="auto">
            <a:xfrm>
              <a:off x="10790189" y="799693"/>
              <a:ext cx="8952" cy="55500"/>
            </a:xfrm>
            <a:custGeom>
              <a:avLst/>
              <a:gdLst>
                <a:gd name="T0" fmla="*/ 0 w 5"/>
                <a:gd name="T1" fmla="*/ 31 h 31"/>
                <a:gd name="T2" fmla="*/ 5 w 5"/>
                <a:gd name="T3" fmla="*/ 31 h 31"/>
                <a:gd name="T4" fmla="*/ 5 w 5"/>
                <a:gd name="T5" fmla="*/ 0 h 31"/>
                <a:gd name="T6" fmla="*/ 0 w 5"/>
                <a:gd name="T7" fmla="*/ 0 h 31"/>
                <a:gd name="T8" fmla="*/ 0 w 5"/>
                <a:gd name="T9" fmla="*/ 31 h 31"/>
                <a:gd name="T10" fmla="*/ 0 w 5"/>
                <a:gd name="T11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31">
                  <a:moveTo>
                    <a:pt x="0" y="31"/>
                  </a:moveTo>
                  <a:lnTo>
                    <a:pt x="5" y="31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31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3D0F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3" name="Freeform 20"/>
            <p:cNvSpPr>
              <a:spLocks noEditPoints="1"/>
            </p:cNvSpPr>
            <p:nvPr/>
          </p:nvSpPr>
          <p:spPr bwMode="auto">
            <a:xfrm>
              <a:off x="10808092" y="799693"/>
              <a:ext cx="59080" cy="55500"/>
            </a:xfrm>
            <a:custGeom>
              <a:avLst/>
              <a:gdLst>
                <a:gd name="T0" fmla="*/ 19 w 33"/>
                <a:gd name="T1" fmla="*/ 0 h 31"/>
                <a:gd name="T2" fmla="*/ 14 w 33"/>
                <a:gd name="T3" fmla="*/ 0 h 31"/>
                <a:gd name="T4" fmla="*/ 0 w 33"/>
                <a:gd name="T5" fmla="*/ 31 h 31"/>
                <a:gd name="T6" fmla="*/ 7 w 33"/>
                <a:gd name="T7" fmla="*/ 31 h 31"/>
                <a:gd name="T8" fmla="*/ 9 w 33"/>
                <a:gd name="T9" fmla="*/ 24 h 31"/>
                <a:gd name="T10" fmla="*/ 23 w 33"/>
                <a:gd name="T11" fmla="*/ 24 h 31"/>
                <a:gd name="T12" fmla="*/ 26 w 33"/>
                <a:gd name="T13" fmla="*/ 31 h 31"/>
                <a:gd name="T14" fmla="*/ 33 w 33"/>
                <a:gd name="T15" fmla="*/ 31 h 31"/>
                <a:gd name="T16" fmla="*/ 19 w 33"/>
                <a:gd name="T17" fmla="*/ 0 h 31"/>
                <a:gd name="T18" fmla="*/ 19 w 33"/>
                <a:gd name="T19" fmla="*/ 0 h 31"/>
                <a:gd name="T20" fmla="*/ 19 w 33"/>
                <a:gd name="T21" fmla="*/ 0 h 31"/>
                <a:gd name="T22" fmla="*/ 23 w 33"/>
                <a:gd name="T23" fmla="*/ 19 h 31"/>
                <a:gd name="T24" fmla="*/ 12 w 33"/>
                <a:gd name="T25" fmla="*/ 19 h 31"/>
                <a:gd name="T26" fmla="*/ 16 w 33"/>
                <a:gd name="T27" fmla="*/ 5 h 31"/>
                <a:gd name="T28" fmla="*/ 23 w 33"/>
                <a:gd name="T29" fmla="*/ 19 h 31"/>
                <a:gd name="T30" fmla="*/ 23 w 33"/>
                <a:gd name="T31" fmla="*/ 1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3" h="31">
                  <a:moveTo>
                    <a:pt x="19" y="0"/>
                  </a:moveTo>
                  <a:lnTo>
                    <a:pt x="14" y="0"/>
                  </a:lnTo>
                  <a:lnTo>
                    <a:pt x="0" y="31"/>
                  </a:lnTo>
                  <a:lnTo>
                    <a:pt x="7" y="31"/>
                  </a:lnTo>
                  <a:lnTo>
                    <a:pt x="9" y="24"/>
                  </a:lnTo>
                  <a:lnTo>
                    <a:pt x="23" y="24"/>
                  </a:lnTo>
                  <a:lnTo>
                    <a:pt x="26" y="31"/>
                  </a:lnTo>
                  <a:lnTo>
                    <a:pt x="33" y="31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9" y="0"/>
                  </a:lnTo>
                  <a:close/>
                  <a:moveTo>
                    <a:pt x="23" y="19"/>
                  </a:moveTo>
                  <a:lnTo>
                    <a:pt x="12" y="19"/>
                  </a:lnTo>
                  <a:lnTo>
                    <a:pt x="16" y="5"/>
                  </a:lnTo>
                  <a:lnTo>
                    <a:pt x="23" y="19"/>
                  </a:lnTo>
                  <a:lnTo>
                    <a:pt x="23" y="19"/>
                  </a:lnTo>
                  <a:close/>
                </a:path>
              </a:pathLst>
            </a:custGeom>
            <a:solidFill>
              <a:srgbClr val="3D0F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4" name="Freeform 21"/>
            <p:cNvSpPr>
              <a:spLocks/>
            </p:cNvSpPr>
            <p:nvPr/>
          </p:nvSpPr>
          <p:spPr bwMode="auto">
            <a:xfrm>
              <a:off x="10876123" y="799693"/>
              <a:ext cx="41177" cy="55500"/>
            </a:xfrm>
            <a:custGeom>
              <a:avLst/>
              <a:gdLst>
                <a:gd name="T0" fmla="*/ 19 w 23"/>
                <a:gd name="T1" fmla="*/ 21 h 31"/>
                <a:gd name="T2" fmla="*/ 2 w 23"/>
                <a:gd name="T3" fmla="*/ 0 h 31"/>
                <a:gd name="T4" fmla="*/ 0 w 23"/>
                <a:gd name="T5" fmla="*/ 0 h 31"/>
                <a:gd name="T6" fmla="*/ 0 w 23"/>
                <a:gd name="T7" fmla="*/ 31 h 31"/>
                <a:gd name="T8" fmla="*/ 4 w 23"/>
                <a:gd name="T9" fmla="*/ 31 h 31"/>
                <a:gd name="T10" fmla="*/ 4 w 23"/>
                <a:gd name="T11" fmla="*/ 10 h 31"/>
                <a:gd name="T12" fmla="*/ 21 w 23"/>
                <a:gd name="T13" fmla="*/ 31 h 31"/>
                <a:gd name="T14" fmla="*/ 23 w 23"/>
                <a:gd name="T15" fmla="*/ 31 h 31"/>
                <a:gd name="T16" fmla="*/ 23 w 23"/>
                <a:gd name="T17" fmla="*/ 0 h 31"/>
                <a:gd name="T18" fmla="*/ 19 w 23"/>
                <a:gd name="T19" fmla="*/ 0 h 31"/>
                <a:gd name="T20" fmla="*/ 19 w 23"/>
                <a:gd name="T21" fmla="*/ 21 h 31"/>
                <a:gd name="T22" fmla="*/ 19 w 23"/>
                <a:gd name="T23" fmla="*/ 2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31">
                  <a:moveTo>
                    <a:pt x="19" y="21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31"/>
                  </a:lnTo>
                  <a:lnTo>
                    <a:pt x="4" y="31"/>
                  </a:lnTo>
                  <a:lnTo>
                    <a:pt x="4" y="10"/>
                  </a:lnTo>
                  <a:lnTo>
                    <a:pt x="21" y="31"/>
                  </a:lnTo>
                  <a:lnTo>
                    <a:pt x="23" y="31"/>
                  </a:lnTo>
                  <a:lnTo>
                    <a:pt x="23" y="0"/>
                  </a:lnTo>
                  <a:lnTo>
                    <a:pt x="19" y="0"/>
                  </a:lnTo>
                  <a:lnTo>
                    <a:pt x="19" y="21"/>
                  </a:lnTo>
                  <a:lnTo>
                    <a:pt x="19" y="21"/>
                  </a:lnTo>
                  <a:close/>
                </a:path>
              </a:pathLst>
            </a:custGeom>
            <a:solidFill>
              <a:srgbClr val="3D0F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5" name="Freeform 22"/>
            <p:cNvSpPr>
              <a:spLocks/>
            </p:cNvSpPr>
            <p:nvPr/>
          </p:nvSpPr>
          <p:spPr bwMode="auto">
            <a:xfrm>
              <a:off x="10956687" y="799693"/>
              <a:ext cx="50129" cy="55500"/>
            </a:xfrm>
            <a:custGeom>
              <a:avLst/>
              <a:gdLst>
                <a:gd name="T0" fmla="*/ 10 w 12"/>
                <a:gd name="T1" fmla="*/ 10 h 13"/>
                <a:gd name="T2" fmla="*/ 7 w 12"/>
                <a:gd name="T3" fmla="*/ 11 h 13"/>
                <a:gd name="T4" fmla="*/ 2 w 12"/>
                <a:gd name="T5" fmla="*/ 6 h 13"/>
                <a:gd name="T6" fmla="*/ 7 w 12"/>
                <a:gd name="T7" fmla="*/ 2 h 13"/>
                <a:gd name="T8" fmla="*/ 10 w 12"/>
                <a:gd name="T9" fmla="*/ 3 h 13"/>
                <a:gd name="T10" fmla="*/ 10 w 12"/>
                <a:gd name="T11" fmla="*/ 3 h 13"/>
                <a:gd name="T12" fmla="*/ 11 w 12"/>
                <a:gd name="T13" fmla="*/ 2 h 13"/>
                <a:gd name="T14" fmla="*/ 11 w 12"/>
                <a:gd name="T15" fmla="*/ 2 h 13"/>
                <a:gd name="T16" fmla="*/ 7 w 12"/>
                <a:gd name="T17" fmla="*/ 0 h 13"/>
                <a:gd name="T18" fmla="*/ 2 w 12"/>
                <a:gd name="T19" fmla="*/ 2 h 13"/>
                <a:gd name="T20" fmla="*/ 0 w 12"/>
                <a:gd name="T21" fmla="*/ 6 h 13"/>
                <a:gd name="T22" fmla="*/ 7 w 12"/>
                <a:gd name="T23" fmla="*/ 13 h 13"/>
                <a:gd name="T24" fmla="*/ 11 w 12"/>
                <a:gd name="T25" fmla="*/ 11 h 13"/>
                <a:gd name="T26" fmla="*/ 12 w 12"/>
                <a:gd name="T27" fmla="*/ 11 h 13"/>
                <a:gd name="T28" fmla="*/ 10 w 12"/>
                <a:gd name="T29" fmla="*/ 9 h 13"/>
                <a:gd name="T30" fmla="*/ 10 w 12"/>
                <a:gd name="T31" fmla="*/ 1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" h="13">
                  <a:moveTo>
                    <a:pt x="10" y="10"/>
                  </a:moveTo>
                  <a:cubicBezTo>
                    <a:pt x="9" y="10"/>
                    <a:pt x="8" y="11"/>
                    <a:pt x="7" y="11"/>
                  </a:cubicBezTo>
                  <a:cubicBezTo>
                    <a:pt x="3" y="11"/>
                    <a:pt x="2" y="9"/>
                    <a:pt x="2" y="6"/>
                  </a:cubicBezTo>
                  <a:cubicBezTo>
                    <a:pt x="2" y="4"/>
                    <a:pt x="4" y="2"/>
                    <a:pt x="7" y="2"/>
                  </a:cubicBezTo>
                  <a:cubicBezTo>
                    <a:pt x="8" y="2"/>
                    <a:pt x="9" y="2"/>
                    <a:pt x="10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0" y="1"/>
                    <a:pt x="8" y="0"/>
                    <a:pt x="7" y="0"/>
                  </a:cubicBezTo>
                  <a:cubicBezTo>
                    <a:pt x="5" y="0"/>
                    <a:pt x="3" y="0"/>
                    <a:pt x="2" y="2"/>
                  </a:cubicBezTo>
                  <a:cubicBezTo>
                    <a:pt x="1" y="3"/>
                    <a:pt x="0" y="5"/>
                    <a:pt x="0" y="6"/>
                  </a:cubicBezTo>
                  <a:cubicBezTo>
                    <a:pt x="0" y="10"/>
                    <a:pt x="2" y="13"/>
                    <a:pt x="7" y="13"/>
                  </a:cubicBezTo>
                  <a:cubicBezTo>
                    <a:pt x="8" y="13"/>
                    <a:pt x="10" y="12"/>
                    <a:pt x="11" y="1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" y="10"/>
                    <a:pt x="10" y="10"/>
                    <a:pt x="10" y="10"/>
                  </a:cubicBezTo>
                  <a:close/>
                </a:path>
              </a:pathLst>
            </a:custGeom>
            <a:solidFill>
              <a:srgbClr val="3D0F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6" name="Freeform 23"/>
            <p:cNvSpPr>
              <a:spLocks noEditPoints="1"/>
            </p:cNvSpPr>
            <p:nvPr/>
          </p:nvSpPr>
          <p:spPr bwMode="auto">
            <a:xfrm>
              <a:off x="11006816" y="799693"/>
              <a:ext cx="59080" cy="55500"/>
            </a:xfrm>
            <a:custGeom>
              <a:avLst/>
              <a:gdLst>
                <a:gd name="T0" fmla="*/ 19 w 33"/>
                <a:gd name="T1" fmla="*/ 0 h 31"/>
                <a:gd name="T2" fmla="*/ 14 w 33"/>
                <a:gd name="T3" fmla="*/ 0 h 31"/>
                <a:gd name="T4" fmla="*/ 0 w 33"/>
                <a:gd name="T5" fmla="*/ 31 h 31"/>
                <a:gd name="T6" fmla="*/ 5 w 33"/>
                <a:gd name="T7" fmla="*/ 31 h 31"/>
                <a:gd name="T8" fmla="*/ 9 w 33"/>
                <a:gd name="T9" fmla="*/ 24 h 31"/>
                <a:gd name="T10" fmla="*/ 24 w 33"/>
                <a:gd name="T11" fmla="*/ 24 h 31"/>
                <a:gd name="T12" fmla="*/ 26 w 33"/>
                <a:gd name="T13" fmla="*/ 31 h 31"/>
                <a:gd name="T14" fmla="*/ 33 w 33"/>
                <a:gd name="T15" fmla="*/ 31 h 31"/>
                <a:gd name="T16" fmla="*/ 19 w 33"/>
                <a:gd name="T17" fmla="*/ 0 h 31"/>
                <a:gd name="T18" fmla="*/ 19 w 33"/>
                <a:gd name="T19" fmla="*/ 0 h 31"/>
                <a:gd name="T20" fmla="*/ 19 w 33"/>
                <a:gd name="T21" fmla="*/ 0 h 31"/>
                <a:gd name="T22" fmla="*/ 21 w 33"/>
                <a:gd name="T23" fmla="*/ 19 h 31"/>
                <a:gd name="T24" fmla="*/ 9 w 33"/>
                <a:gd name="T25" fmla="*/ 19 h 31"/>
                <a:gd name="T26" fmla="*/ 16 w 33"/>
                <a:gd name="T27" fmla="*/ 5 h 31"/>
                <a:gd name="T28" fmla="*/ 21 w 33"/>
                <a:gd name="T29" fmla="*/ 19 h 31"/>
                <a:gd name="T30" fmla="*/ 21 w 33"/>
                <a:gd name="T31" fmla="*/ 1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3" h="31">
                  <a:moveTo>
                    <a:pt x="19" y="0"/>
                  </a:moveTo>
                  <a:lnTo>
                    <a:pt x="14" y="0"/>
                  </a:lnTo>
                  <a:lnTo>
                    <a:pt x="0" y="31"/>
                  </a:lnTo>
                  <a:lnTo>
                    <a:pt x="5" y="31"/>
                  </a:lnTo>
                  <a:lnTo>
                    <a:pt x="9" y="24"/>
                  </a:lnTo>
                  <a:lnTo>
                    <a:pt x="24" y="24"/>
                  </a:lnTo>
                  <a:lnTo>
                    <a:pt x="26" y="31"/>
                  </a:lnTo>
                  <a:lnTo>
                    <a:pt x="33" y="31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9" y="0"/>
                  </a:lnTo>
                  <a:close/>
                  <a:moveTo>
                    <a:pt x="21" y="19"/>
                  </a:moveTo>
                  <a:lnTo>
                    <a:pt x="9" y="19"/>
                  </a:lnTo>
                  <a:lnTo>
                    <a:pt x="16" y="5"/>
                  </a:lnTo>
                  <a:lnTo>
                    <a:pt x="21" y="19"/>
                  </a:lnTo>
                  <a:lnTo>
                    <a:pt x="21" y="19"/>
                  </a:lnTo>
                  <a:close/>
                </a:path>
              </a:pathLst>
            </a:custGeom>
            <a:solidFill>
              <a:srgbClr val="3D0F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7" name="Freeform 24"/>
            <p:cNvSpPr>
              <a:spLocks/>
            </p:cNvSpPr>
            <p:nvPr/>
          </p:nvSpPr>
          <p:spPr bwMode="auto">
            <a:xfrm>
              <a:off x="11062315" y="799693"/>
              <a:ext cx="41177" cy="55500"/>
            </a:xfrm>
            <a:custGeom>
              <a:avLst/>
              <a:gdLst>
                <a:gd name="T0" fmla="*/ 0 w 23"/>
                <a:gd name="T1" fmla="*/ 5 h 31"/>
                <a:gd name="T2" fmla="*/ 9 w 23"/>
                <a:gd name="T3" fmla="*/ 5 h 31"/>
                <a:gd name="T4" fmla="*/ 9 w 23"/>
                <a:gd name="T5" fmla="*/ 31 h 31"/>
                <a:gd name="T6" fmla="*/ 14 w 23"/>
                <a:gd name="T7" fmla="*/ 31 h 31"/>
                <a:gd name="T8" fmla="*/ 14 w 23"/>
                <a:gd name="T9" fmla="*/ 5 h 31"/>
                <a:gd name="T10" fmla="*/ 23 w 23"/>
                <a:gd name="T11" fmla="*/ 5 h 31"/>
                <a:gd name="T12" fmla="*/ 23 w 23"/>
                <a:gd name="T13" fmla="*/ 0 h 31"/>
                <a:gd name="T14" fmla="*/ 0 w 23"/>
                <a:gd name="T15" fmla="*/ 0 h 31"/>
                <a:gd name="T16" fmla="*/ 0 w 23"/>
                <a:gd name="T17" fmla="*/ 5 h 31"/>
                <a:gd name="T18" fmla="*/ 0 w 23"/>
                <a:gd name="T19" fmla="*/ 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" h="31">
                  <a:moveTo>
                    <a:pt x="0" y="5"/>
                  </a:moveTo>
                  <a:lnTo>
                    <a:pt x="9" y="5"/>
                  </a:lnTo>
                  <a:lnTo>
                    <a:pt x="9" y="31"/>
                  </a:lnTo>
                  <a:lnTo>
                    <a:pt x="14" y="31"/>
                  </a:lnTo>
                  <a:lnTo>
                    <a:pt x="14" y="5"/>
                  </a:lnTo>
                  <a:lnTo>
                    <a:pt x="23" y="5"/>
                  </a:lnTo>
                  <a:lnTo>
                    <a:pt x="23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3D0F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8" name="Freeform 25"/>
            <p:cNvSpPr>
              <a:spLocks/>
            </p:cNvSpPr>
            <p:nvPr/>
          </p:nvSpPr>
          <p:spPr bwMode="auto">
            <a:xfrm>
              <a:off x="11112444" y="799693"/>
              <a:ext cx="46548" cy="55500"/>
            </a:xfrm>
            <a:custGeom>
              <a:avLst/>
              <a:gdLst>
                <a:gd name="T0" fmla="*/ 21 w 26"/>
                <a:gd name="T1" fmla="*/ 12 h 31"/>
                <a:gd name="T2" fmla="*/ 5 w 26"/>
                <a:gd name="T3" fmla="*/ 12 h 31"/>
                <a:gd name="T4" fmla="*/ 5 w 26"/>
                <a:gd name="T5" fmla="*/ 0 h 31"/>
                <a:gd name="T6" fmla="*/ 0 w 26"/>
                <a:gd name="T7" fmla="*/ 0 h 31"/>
                <a:gd name="T8" fmla="*/ 0 w 26"/>
                <a:gd name="T9" fmla="*/ 31 h 31"/>
                <a:gd name="T10" fmla="*/ 5 w 26"/>
                <a:gd name="T11" fmla="*/ 31 h 31"/>
                <a:gd name="T12" fmla="*/ 5 w 26"/>
                <a:gd name="T13" fmla="*/ 17 h 31"/>
                <a:gd name="T14" fmla="*/ 21 w 26"/>
                <a:gd name="T15" fmla="*/ 17 h 31"/>
                <a:gd name="T16" fmla="*/ 21 w 26"/>
                <a:gd name="T17" fmla="*/ 31 h 31"/>
                <a:gd name="T18" fmla="*/ 26 w 26"/>
                <a:gd name="T19" fmla="*/ 31 h 31"/>
                <a:gd name="T20" fmla="*/ 26 w 26"/>
                <a:gd name="T21" fmla="*/ 0 h 31"/>
                <a:gd name="T22" fmla="*/ 21 w 26"/>
                <a:gd name="T23" fmla="*/ 0 h 31"/>
                <a:gd name="T24" fmla="*/ 21 w 26"/>
                <a:gd name="T25" fmla="*/ 12 h 31"/>
                <a:gd name="T26" fmla="*/ 21 w 26"/>
                <a:gd name="T27" fmla="*/ 1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6" h="31">
                  <a:moveTo>
                    <a:pt x="21" y="12"/>
                  </a:moveTo>
                  <a:lnTo>
                    <a:pt x="5" y="12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31"/>
                  </a:lnTo>
                  <a:lnTo>
                    <a:pt x="5" y="31"/>
                  </a:lnTo>
                  <a:lnTo>
                    <a:pt x="5" y="17"/>
                  </a:lnTo>
                  <a:lnTo>
                    <a:pt x="21" y="17"/>
                  </a:lnTo>
                  <a:lnTo>
                    <a:pt x="21" y="31"/>
                  </a:lnTo>
                  <a:lnTo>
                    <a:pt x="26" y="31"/>
                  </a:lnTo>
                  <a:lnTo>
                    <a:pt x="26" y="0"/>
                  </a:lnTo>
                  <a:lnTo>
                    <a:pt x="21" y="0"/>
                  </a:lnTo>
                  <a:lnTo>
                    <a:pt x="21" y="12"/>
                  </a:lnTo>
                  <a:lnTo>
                    <a:pt x="21" y="12"/>
                  </a:lnTo>
                  <a:close/>
                </a:path>
              </a:pathLst>
            </a:custGeom>
            <a:solidFill>
              <a:srgbClr val="3D0F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9" name="Freeform 26"/>
            <p:cNvSpPr>
              <a:spLocks noEditPoints="1"/>
            </p:cNvSpPr>
            <p:nvPr/>
          </p:nvSpPr>
          <p:spPr bwMode="auto">
            <a:xfrm>
              <a:off x="11167944" y="799693"/>
              <a:ext cx="55500" cy="55500"/>
            </a:xfrm>
            <a:custGeom>
              <a:avLst/>
              <a:gdLst>
                <a:gd name="T0" fmla="*/ 6 w 13"/>
                <a:gd name="T1" fmla="*/ 0 h 13"/>
                <a:gd name="T2" fmla="*/ 0 w 13"/>
                <a:gd name="T3" fmla="*/ 6 h 13"/>
                <a:gd name="T4" fmla="*/ 6 w 13"/>
                <a:gd name="T5" fmla="*/ 13 h 13"/>
                <a:gd name="T6" fmla="*/ 13 w 13"/>
                <a:gd name="T7" fmla="*/ 6 h 13"/>
                <a:gd name="T8" fmla="*/ 6 w 13"/>
                <a:gd name="T9" fmla="*/ 0 h 13"/>
                <a:gd name="T10" fmla="*/ 6 w 13"/>
                <a:gd name="T11" fmla="*/ 11 h 13"/>
                <a:gd name="T12" fmla="*/ 2 w 13"/>
                <a:gd name="T13" fmla="*/ 6 h 13"/>
                <a:gd name="T14" fmla="*/ 6 w 13"/>
                <a:gd name="T15" fmla="*/ 2 h 13"/>
                <a:gd name="T16" fmla="*/ 11 w 13"/>
                <a:gd name="T17" fmla="*/ 6 h 13"/>
                <a:gd name="T18" fmla="*/ 6 w 13"/>
                <a:gd name="T19" fmla="*/ 1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13">
                  <a:moveTo>
                    <a:pt x="6" y="0"/>
                  </a:moveTo>
                  <a:cubicBezTo>
                    <a:pt x="3" y="0"/>
                    <a:pt x="0" y="3"/>
                    <a:pt x="0" y="6"/>
                  </a:cubicBezTo>
                  <a:cubicBezTo>
                    <a:pt x="0" y="10"/>
                    <a:pt x="2" y="13"/>
                    <a:pt x="6" y="13"/>
                  </a:cubicBezTo>
                  <a:cubicBezTo>
                    <a:pt x="11" y="13"/>
                    <a:pt x="13" y="10"/>
                    <a:pt x="13" y="6"/>
                  </a:cubicBezTo>
                  <a:cubicBezTo>
                    <a:pt x="13" y="3"/>
                    <a:pt x="11" y="0"/>
                    <a:pt x="6" y="0"/>
                  </a:cubicBezTo>
                  <a:close/>
                  <a:moveTo>
                    <a:pt x="6" y="11"/>
                  </a:moveTo>
                  <a:cubicBezTo>
                    <a:pt x="3" y="11"/>
                    <a:pt x="2" y="9"/>
                    <a:pt x="2" y="6"/>
                  </a:cubicBezTo>
                  <a:cubicBezTo>
                    <a:pt x="2" y="4"/>
                    <a:pt x="3" y="2"/>
                    <a:pt x="6" y="2"/>
                  </a:cubicBezTo>
                  <a:cubicBezTo>
                    <a:pt x="9" y="2"/>
                    <a:pt x="11" y="4"/>
                    <a:pt x="11" y="6"/>
                  </a:cubicBezTo>
                  <a:cubicBezTo>
                    <a:pt x="11" y="9"/>
                    <a:pt x="9" y="11"/>
                    <a:pt x="6" y="11"/>
                  </a:cubicBezTo>
                  <a:close/>
                </a:path>
              </a:pathLst>
            </a:custGeom>
            <a:solidFill>
              <a:srgbClr val="3D0F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0" name="Freeform 27"/>
            <p:cNvSpPr>
              <a:spLocks/>
            </p:cNvSpPr>
            <p:nvPr/>
          </p:nvSpPr>
          <p:spPr bwMode="auto">
            <a:xfrm>
              <a:off x="11230604" y="799693"/>
              <a:ext cx="39387" cy="55500"/>
            </a:xfrm>
            <a:custGeom>
              <a:avLst/>
              <a:gdLst>
                <a:gd name="T0" fmla="*/ 5 w 22"/>
                <a:gd name="T1" fmla="*/ 0 h 31"/>
                <a:gd name="T2" fmla="*/ 0 w 22"/>
                <a:gd name="T3" fmla="*/ 0 h 31"/>
                <a:gd name="T4" fmla="*/ 0 w 22"/>
                <a:gd name="T5" fmla="*/ 31 h 31"/>
                <a:gd name="T6" fmla="*/ 22 w 22"/>
                <a:gd name="T7" fmla="*/ 31 h 31"/>
                <a:gd name="T8" fmla="*/ 22 w 22"/>
                <a:gd name="T9" fmla="*/ 26 h 31"/>
                <a:gd name="T10" fmla="*/ 5 w 22"/>
                <a:gd name="T11" fmla="*/ 26 h 31"/>
                <a:gd name="T12" fmla="*/ 5 w 22"/>
                <a:gd name="T13" fmla="*/ 0 h 31"/>
                <a:gd name="T14" fmla="*/ 5 w 22"/>
                <a:gd name="T1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" h="31">
                  <a:moveTo>
                    <a:pt x="5" y="0"/>
                  </a:moveTo>
                  <a:lnTo>
                    <a:pt x="0" y="0"/>
                  </a:lnTo>
                  <a:lnTo>
                    <a:pt x="0" y="31"/>
                  </a:lnTo>
                  <a:lnTo>
                    <a:pt x="22" y="31"/>
                  </a:lnTo>
                  <a:lnTo>
                    <a:pt x="22" y="26"/>
                  </a:lnTo>
                  <a:lnTo>
                    <a:pt x="5" y="26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3D0F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1" name="Freeform 28"/>
            <p:cNvSpPr>
              <a:spLocks/>
            </p:cNvSpPr>
            <p:nvPr/>
          </p:nvSpPr>
          <p:spPr bwMode="auto">
            <a:xfrm>
              <a:off x="11273572" y="799693"/>
              <a:ext cx="8952" cy="55500"/>
            </a:xfrm>
            <a:custGeom>
              <a:avLst/>
              <a:gdLst>
                <a:gd name="T0" fmla="*/ 0 w 5"/>
                <a:gd name="T1" fmla="*/ 31 h 31"/>
                <a:gd name="T2" fmla="*/ 5 w 5"/>
                <a:gd name="T3" fmla="*/ 31 h 31"/>
                <a:gd name="T4" fmla="*/ 5 w 5"/>
                <a:gd name="T5" fmla="*/ 0 h 31"/>
                <a:gd name="T6" fmla="*/ 0 w 5"/>
                <a:gd name="T7" fmla="*/ 0 h 31"/>
                <a:gd name="T8" fmla="*/ 0 w 5"/>
                <a:gd name="T9" fmla="*/ 31 h 31"/>
                <a:gd name="T10" fmla="*/ 0 w 5"/>
                <a:gd name="T11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31">
                  <a:moveTo>
                    <a:pt x="0" y="31"/>
                  </a:moveTo>
                  <a:lnTo>
                    <a:pt x="5" y="31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31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3D0F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2" name="Freeform 29"/>
            <p:cNvSpPr>
              <a:spLocks/>
            </p:cNvSpPr>
            <p:nvPr/>
          </p:nvSpPr>
          <p:spPr bwMode="auto">
            <a:xfrm>
              <a:off x="11295056" y="799693"/>
              <a:ext cx="46548" cy="55500"/>
            </a:xfrm>
            <a:custGeom>
              <a:avLst/>
              <a:gdLst>
                <a:gd name="T0" fmla="*/ 9 w 11"/>
                <a:gd name="T1" fmla="*/ 10 h 13"/>
                <a:gd name="T2" fmla="*/ 6 w 11"/>
                <a:gd name="T3" fmla="*/ 11 h 13"/>
                <a:gd name="T4" fmla="*/ 2 w 11"/>
                <a:gd name="T5" fmla="*/ 6 h 13"/>
                <a:gd name="T6" fmla="*/ 6 w 11"/>
                <a:gd name="T7" fmla="*/ 2 h 13"/>
                <a:gd name="T8" fmla="*/ 9 w 11"/>
                <a:gd name="T9" fmla="*/ 3 h 13"/>
                <a:gd name="T10" fmla="*/ 10 w 11"/>
                <a:gd name="T11" fmla="*/ 3 h 13"/>
                <a:gd name="T12" fmla="*/ 11 w 11"/>
                <a:gd name="T13" fmla="*/ 2 h 13"/>
                <a:gd name="T14" fmla="*/ 11 w 11"/>
                <a:gd name="T15" fmla="*/ 2 h 13"/>
                <a:gd name="T16" fmla="*/ 6 w 11"/>
                <a:gd name="T17" fmla="*/ 0 h 13"/>
                <a:gd name="T18" fmla="*/ 1 w 11"/>
                <a:gd name="T19" fmla="*/ 2 h 13"/>
                <a:gd name="T20" fmla="*/ 0 w 11"/>
                <a:gd name="T21" fmla="*/ 6 h 13"/>
                <a:gd name="T22" fmla="*/ 6 w 11"/>
                <a:gd name="T23" fmla="*/ 13 h 13"/>
                <a:gd name="T24" fmla="*/ 11 w 11"/>
                <a:gd name="T25" fmla="*/ 11 h 13"/>
                <a:gd name="T26" fmla="*/ 11 w 11"/>
                <a:gd name="T27" fmla="*/ 11 h 13"/>
                <a:gd name="T28" fmla="*/ 10 w 11"/>
                <a:gd name="T29" fmla="*/ 9 h 13"/>
                <a:gd name="T30" fmla="*/ 9 w 11"/>
                <a:gd name="T31" fmla="*/ 1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" h="13">
                  <a:moveTo>
                    <a:pt x="9" y="10"/>
                  </a:moveTo>
                  <a:cubicBezTo>
                    <a:pt x="9" y="10"/>
                    <a:pt x="7" y="11"/>
                    <a:pt x="6" y="11"/>
                  </a:cubicBezTo>
                  <a:cubicBezTo>
                    <a:pt x="3" y="11"/>
                    <a:pt x="2" y="9"/>
                    <a:pt x="2" y="6"/>
                  </a:cubicBezTo>
                  <a:cubicBezTo>
                    <a:pt x="2" y="4"/>
                    <a:pt x="3" y="2"/>
                    <a:pt x="6" y="2"/>
                  </a:cubicBezTo>
                  <a:cubicBezTo>
                    <a:pt x="7" y="2"/>
                    <a:pt x="8" y="2"/>
                    <a:pt x="9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9" y="1"/>
                    <a:pt x="8" y="0"/>
                    <a:pt x="6" y="0"/>
                  </a:cubicBezTo>
                  <a:cubicBezTo>
                    <a:pt x="4" y="0"/>
                    <a:pt x="3" y="0"/>
                    <a:pt x="1" y="2"/>
                  </a:cubicBezTo>
                  <a:cubicBezTo>
                    <a:pt x="0" y="3"/>
                    <a:pt x="0" y="5"/>
                    <a:pt x="0" y="6"/>
                  </a:cubicBezTo>
                  <a:cubicBezTo>
                    <a:pt x="0" y="10"/>
                    <a:pt x="2" y="13"/>
                    <a:pt x="6" y="13"/>
                  </a:cubicBezTo>
                  <a:cubicBezTo>
                    <a:pt x="8" y="13"/>
                    <a:pt x="10" y="12"/>
                    <a:pt x="11" y="11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9" y="10"/>
                    <a:pt x="9" y="10"/>
                    <a:pt x="9" y="10"/>
                  </a:cubicBezTo>
                  <a:close/>
                </a:path>
              </a:pathLst>
            </a:custGeom>
            <a:solidFill>
              <a:srgbClr val="3D0F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3" name="Freeform 30"/>
            <p:cNvSpPr>
              <a:spLocks/>
            </p:cNvSpPr>
            <p:nvPr/>
          </p:nvSpPr>
          <p:spPr bwMode="auto">
            <a:xfrm>
              <a:off x="11375619" y="799693"/>
              <a:ext cx="46548" cy="55500"/>
            </a:xfrm>
            <a:custGeom>
              <a:avLst/>
              <a:gdLst>
                <a:gd name="T0" fmla="*/ 9 w 11"/>
                <a:gd name="T1" fmla="*/ 8 h 13"/>
                <a:gd name="T2" fmla="*/ 5 w 11"/>
                <a:gd name="T3" fmla="*/ 11 h 13"/>
                <a:gd name="T4" fmla="*/ 2 w 11"/>
                <a:gd name="T5" fmla="*/ 8 h 13"/>
                <a:gd name="T6" fmla="*/ 2 w 11"/>
                <a:gd name="T7" fmla="*/ 0 h 13"/>
                <a:gd name="T8" fmla="*/ 0 w 11"/>
                <a:gd name="T9" fmla="*/ 0 h 13"/>
                <a:gd name="T10" fmla="*/ 0 w 11"/>
                <a:gd name="T11" fmla="*/ 8 h 13"/>
                <a:gd name="T12" fmla="*/ 5 w 11"/>
                <a:gd name="T13" fmla="*/ 13 h 13"/>
                <a:gd name="T14" fmla="*/ 11 w 11"/>
                <a:gd name="T15" fmla="*/ 8 h 13"/>
                <a:gd name="T16" fmla="*/ 11 w 11"/>
                <a:gd name="T17" fmla="*/ 0 h 13"/>
                <a:gd name="T18" fmla="*/ 9 w 11"/>
                <a:gd name="T19" fmla="*/ 0 h 13"/>
                <a:gd name="T20" fmla="*/ 9 w 11"/>
                <a:gd name="T21" fmla="*/ 8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" h="13">
                  <a:moveTo>
                    <a:pt x="9" y="8"/>
                  </a:moveTo>
                  <a:cubicBezTo>
                    <a:pt x="9" y="10"/>
                    <a:pt x="7" y="11"/>
                    <a:pt x="5" y="11"/>
                  </a:cubicBezTo>
                  <a:cubicBezTo>
                    <a:pt x="4" y="11"/>
                    <a:pt x="2" y="10"/>
                    <a:pt x="2" y="8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11"/>
                    <a:pt x="3" y="13"/>
                    <a:pt x="5" y="13"/>
                  </a:cubicBezTo>
                  <a:cubicBezTo>
                    <a:pt x="8" y="13"/>
                    <a:pt x="11" y="11"/>
                    <a:pt x="11" y="8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8"/>
                    <a:pt x="9" y="8"/>
                    <a:pt x="9" y="8"/>
                  </a:cubicBezTo>
                  <a:close/>
                </a:path>
              </a:pathLst>
            </a:custGeom>
            <a:solidFill>
              <a:srgbClr val="3D0F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4" name="Freeform 31"/>
            <p:cNvSpPr>
              <a:spLocks/>
            </p:cNvSpPr>
            <p:nvPr/>
          </p:nvSpPr>
          <p:spPr bwMode="auto">
            <a:xfrm>
              <a:off x="11434700" y="799693"/>
              <a:ext cx="41177" cy="55500"/>
            </a:xfrm>
            <a:custGeom>
              <a:avLst/>
              <a:gdLst>
                <a:gd name="T0" fmla="*/ 19 w 23"/>
                <a:gd name="T1" fmla="*/ 21 h 31"/>
                <a:gd name="T2" fmla="*/ 2 w 23"/>
                <a:gd name="T3" fmla="*/ 0 h 31"/>
                <a:gd name="T4" fmla="*/ 0 w 23"/>
                <a:gd name="T5" fmla="*/ 0 h 31"/>
                <a:gd name="T6" fmla="*/ 0 w 23"/>
                <a:gd name="T7" fmla="*/ 31 h 31"/>
                <a:gd name="T8" fmla="*/ 4 w 23"/>
                <a:gd name="T9" fmla="*/ 31 h 31"/>
                <a:gd name="T10" fmla="*/ 4 w 23"/>
                <a:gd name="T11" fmla="*/ 10 h 31"/>
                <a:gd name="T12" fmla="*/ 21 w 23"/>
                <a:gd name="T13" fmla="*/ 31 h 31"/>
                <a:gd name="T14" fmla="*/ 23 w 23"/>
                <a:gd name="T15" fmla="*/ 31 h 31"/>
                <a:gd name="T16" fmla="*/ 23 w 23"/>
                <a:gd name="T17" fmla="*/ 0 h 31"/>
                <a:gd name="T18" fmla="*/ 19 w 23"/>
                <a:gd name="T19" fmla="*/ 0 h 31"/>
                <a:gd name="T20" fmla="*/ 19 w 23"/>
                <a:gd name="T21" fmla="*/ 21 h 31"/>
                <a:gd name="T22" fmla="*/ 19 w 23"/>
                <a:gd name="T23" fmla="*/ 2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31">
                  <a:moveTo>
                    <a:pt x="19" y="21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31"/>
                  </a:lnTo>
                  <a:lnTo>
                    <a:pt x="4" y="31"/>
                  </a:lnTo>
                  <a:lnTo>
                    <a:pt x="4" y="10"/>
                  </a:lnTo>
                  <a:lnTo>
                    <a:pt x="21" y="31"/>
                  </a:lnTo>
                  <a:lnTo>
                    <a:pt x="23" y="31"/>
                  </a:lnTo>
                  <a:lnTo>
                    <a:pt x="23" y="0"/>
                  </a:lnTo>
                  <a:lnTo>
                    <a:pt x="19" y="0"/>
                  </a:lnTo>
                  <a:lnTo>
                    <a:pt x="19" y="21"/>
                  </a:lnTo>
                  <a:lnTo>
                    <a:pt x="19" y="21"/>
                  </a:lnTo>
                  <a:close/>
                </a:path>
              </a:pathLst>
            </a:custGeom>
            <a:solidFill>
              <a:srgbClr val="3D0F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5" name="Freeform 32"/>
            <p:cNvSpPr>
              <a:spLocks/>
            </p:cNvSpPr>
            <p:nvPr/>
          </p:nvSpPr>
          <p:spPr bwMode="auto">
            <a:xfrm>
              <a:off x="11493780" y="799693"/>
              <a:ext cx="8952" cy="55500"/>
            </a:xfrm>
            <a:custGeom>
              <a:avLst/>
              <a:gdLst>
                <a:gd name="T0" fmla="*/ 0 w 5"/>
                <a:gd name="T1" fmla="*/ 31 h 31"/>
                <a:gd name="T2" fmla="*/ 5 w 5"/>
                <a:gd name="T3" fmla="*/ 31 h 31"/>
                <a:gd name="T4" fmla="*/ 5 w 5"/>
                <a:gd name="T5" fmla="*/ 0 h 31"/>
                <a:gd name="T6" fmla="*/ 0 w 5"/>
                <a:gd name="T7" fmla="*/ 0 h 31"/>
                <a:gd name="T8" fmla="*/ 0 w 5"/>
                <a:gd name="T9" fmla="*/ 31 h 31"/>
                <a:gd name="T10" fmla="*/ 0 w 5"/>
                <a:gd name="T11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31">
                  <a:moveTo>
                    <a:pt x="0" y="31"/>
                  </a:moveTo>
                  <a:lnTo>
                    <a:pt x="5" y="31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31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3D0F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6" name="Freeform 33"/>
            <p:cNvSpPr>
              <a:spLocks/>
            </p:cNvSpPr>
            <p:nvPr/>
          </p:nvSpPr>
          <p:spPr bwMode="auto">
            <a:xfrm>
              <a:off x="11509893" y="799693"/>
              <a:ext cx="51919" cy="55500"/>
            </a:xfrm>
            <a:custGeom>
              <a:avLst/>
              <a:gdLst>
                <a:gd name="T0" fmla="*/ 5 w 29"/>
                <a:gd name="T1" fmla="*/ 0 h 31"/>
                <a:gd name="T2" fmla="*/ 0 w 29"/>
                <a:gd name="T3" fmla="*/ 0 h 31"/>
                <a:gd name="T4" fmla="*/ 12 w 29"/>
                <a:gd name="T5" fmla="*/ 31 h 31"/>
                <a:gd name="T6" fmla="*/ 17 w 29"/>
                <a:gd name="T7" fmla="*/ 31 h 31"/>
                <a:gd name="T8" fmla="*/ 29 w 29"/>
                <a:gd name="T9" fmla="*/ 0 h 31"/>
                <a:gd name="T10" fmla="*/ 24 w 29"/>
                <a:gd name="T11" fmla="*/ 0 h 31"/>
                <a:gd name="T12" fmla="*/ 14 w 29"/>
                <a:gd name="T13" fmla="*/ 24 h 31"/>
                <a:gd name="T14" fmla="*/ 5 w 29"/>
                <a:gd name="T15" fmla="*/ 0 h 31"/>
                <a:gd name="T16" fmla="*/ 5 w 29"/>
                <a:gd name="T17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31">
                  <a:moveTo>
                    <a:pt x="5" y="0"/>
                  </a:moveTo>
                  <a:lnTo>
                    <a:pt x="0" y="0"/>
                  </a:lnTo>
                  <a:lnTo>
                    <a:pt x="12" y="31"/>
                  </a:lnTo>
                  <a:lnTo>
                    <a:pt x="17" y="31"/>
                  </a:lnTo>
                  <a:lnTo>
                    <a:pt x="29" y="0"/>
                  </a:lnTo>
                  <a:lnTo>
                    <a:pt x="24" y="0"/>
                  </a:lnTo>
                  <a:lnTo>
                    <a:pt x="14" y="24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3D0F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7" name="Freeform 34"/>
            <p:cNvSpPr>
              <a:spLocks/>
            </p:cNvSpPr>
            <p:nvPr/>
          </p:nvSpPr>
          <p:spPr bwMode="auto">
            <a:xfrm>
              <a:off x="11568973" y="799693"/>
              <a:ext cx="39387" cy="55500"/>
            </a:xfrm>
            <a:custGeom>
              <a:avLst/>
              <a:gdLst>
                <a:gd name="T0" fmla="*/ 5 w 22"/>
                <a:gd name="T1" fmla="*/ 17 h 31"/>
                <a:gd name="T2" fmla="*/ 22 w 22"/>
                <a:gd name="T3" fmla="*/ 17 h 31"/>
                <a:gd name="T4" fmla="*/ 22 w 22"/>
                <a:gd name="T5" fmla="*/ 12 h 31"/>
                <a:gd name="T6" fmla="*/ 5 w 22"/>
                <a:gd name="T7" fmla="*/ 12 h 31"/>
                <a:gd name="T8" fmla="*/ 5 w 22"/>
                <a:gd name="T9" fmla="*/ 5 h 31"/>
                <a:gd name="T10" fmla="*/ 22 w 22"/>
                <a:gd name="T11" fmla="*/ 5 h 31"/>
                <a:gd name="T12" fmla="*/ 22 w 22"/>
                <a:gd name="T13" fmla="*/ 0 h 31"/>
                <a:gd name="T14" fmla="*/ 0 w 22"/>
                <a:gd name="T15" fmla="*/ 0 h 31"/>
                <a:gd name="T16" fmla="*/ 0 w 22"/>
                <a:gd name="T17" fmla="*/ 31 h 31"/>
                <a:gd name="T18" fmla="*/ 22 w 22"/>
                <a:gd name="T19" fmla="*/ 31 h 31"/>
                <a:gd name="T20" fmla="*/ 22 w 22"/>
                <a:gd name="T21" fmla="*/ 26 h 31"/>
                <a:gd name="T22" fmla="*/ 5 w 22"/>
                <a:gd name="T23" fmla="*/ 26 h 31"/>
                <a:gd name="T24" fmla="*/ 5 w 22"/>
                <a:gd name="T25" fmla="*/ 17 h 31"/>
                <a:gd name="T26" fmla="*/ 5 w 22"/>
                <a:gd name="T27" fmla="*/ 1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" h="31">
                  <a:moveTo>
                    <a:pt x="5" y="17"/>
                  </a:moveTo>
                  <a:lnTo>
                    <a:pt x="22" y="17"/>
                  </a:lnTo>
                  <a:lnTo>
                    <a:pt x="22" y="12"/>
                  </a:lnTo>
                  <a:lnTo>
                    <a:pt x="5" y="12"/>
                  </a:lnTo>
                  <a:lnTo>
                    <a:pt x="5" y="5"/>
                  </a:lnTo>
                  <a:lnTo>
                    <a:pt x="22" y="5"/>
                  </a:lnTo>
                  <a:lnTo>
                    <a:pt x="22" y="0"/>
                  </a:lnTo>
                  <a:lnTo>
                    <a:pt x="0" y="0"/>
                  </a:lnTo>
                  <a:lnTo>
                    <a:pt x="0" y="31"/>
                  </a:lnTo>
                  <a:lnTo>
                    <a:pt x="22" y="31"/>
                  </a:lnTo>
                  <a:lnTo>
                    <a:pt x="22" y="26"/>
                  </a:lnTo>
                  <a:lnTo>
                    <a:pt x="5" y="26"/>
                  </a:lnTo>
                  <a:lnTo>
                    <a:pt x="5" y="17"/>
                  </a:lnTo>
                  <a:lnTo>
                    <a:pt x="5" y="17"/>
                  </a:lnTo>
                  <a:close/>
                </a:path>
              </a:pathLst>
            </a:custGeom>
            <a:solidFill>
              <a:srgbClr val="3D0F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8" name="Freeform 35"/>
            <p:cNvSpPr>
              <a:spLocks noEditPoints="1"/>
            </p:cNvSpPr>
            <p:nvPr/>
          </p:nvSpPr>
          <p:spPr bwMode="auto">
            <a:xfrm>
              <a:off x="11620892" y="799693"/>
              <a:ext cx="46548" cy="55500"/>
            </a:xfrm>
            <a:custGeom>
              <a:avLst/>
              <a:gdLst>
                <a:gd name="T0" fmla="*/ 10 w 11"/>
                <a:gd name="T1" fmla="*/ 4 h 13"/>
                <a:gd name="T2" fmla="*/ 6 w 11"/>
                <a:gd name="T3" fmla="*/ 0 h 13"/>
                <a:gd name="T4" fmla="*/ 0 w 11"/>
                <a:gd name="T5" fmla="*/ 0 h 13"/>
                <a:gd name="T6" fmla="*/ 0 w 11"/>
                <a:gd name="T7" fmla="*/ 13 h 13"/>
                <a:gd name="T8" fmla="*/ 2 w 11"/>
                <a:gd name="T9" fmla="*/ 13 h 13"/>
                <a:gd name="T10" fmla="*/ 2 w 11"/>
                <a:gd name="T11" fmla="*/ 8 h 13"/>
                <a:gd name="T12" fmla="*/ 4 w 11"/>
                <a:gd name="T13" fmla="*/ 8 h 13"/>
                <a:gd name="T14" fmla="*/ 8 w 11"/>
                <a:gd name="T15" fmla="*/ 13 h 13"/>
                <a:gd name="T16" fmla="*/ 11 w 11"/>
                <a:gd name="T17" fmla="*/ 13 h 13"/>
                <a:gd name="T18" fmla="*/ 7 w 11"/>
                <a:gd name="T19" fmla="*/ 8 h 13"/>
                <a:gd name="T20" fmla="*/ 10 w 11"/>
                <a:gd name="T21" fmla="*/ 4 h 13"/>
                <a:gd name="T22" fmla="*/ 2 w 11"/>
                <a:gd name="T23" fmla="*/ 2 h 13"/>
                <a:gd name="T24" fmla="*/ 6 w 11"/>
                <a:gd name="T25" fmla="*/ 2 h 13"/>
                <a:gd name="T26" fmla="*/ 8 w 11"/>
                <a:gd name="T27" fmla="*/ 4 h 13"/>
                <a:gd name="T28" fmla="*/ 6 w 11"/>
                <a:gd name="T29" fmla="*/ 6 h 13"/>
                <a:gd name="T30" fmla="*/ 2 w 11"/>
                <a:gd name="T31" fmla="*/ 6 h 13"/>
                <a:gd name="T32" fmla="*/ 2 w 11"/>
                <a:gd name="T33" fmla="*/ 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" h="13">
                  <a:moveTo>
                    <a:pt x="10" y="4"/>
                  </a:moveTo>
                  <a:cubicBezTo>
                    <a:pt x="10" y="2"/>
                    <a:pt x="9" y="0"/>
                    <a:pt x="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9" y="8"/>
                    <a:pt x="10" y="6"/>
                    <a:pt x="10" y="4"/>
                  </a:cubicBezTo>
                  <a:close/>
                  <a:moveTo>
                    <a:pt x="2" y="2"/>
                  </a:moveTo>
                  <a:cubicBezTo>
                    <a:pt x="6" y="2"/>
                    <a:pt x="6" y="2"/>
                    <a:pt x="6" y="2"/>
                  </a:cubicBezTo>
                  <a:cubicBezTo>
                    <a:pt x="7" y="2"/>
                    <a:pt x="8" y="3"/>
                    <a:pt x="8" y="4"/>
                  </a:cubicBezTo>
                  <a:cubicBezTo>
                    <a:pt x="8" y="5"/>
                    <a:pt x="7" y="6"/>
                    <a:pt x="6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2"/>
                    <a:pt x="2" y="2"/>
                    <a:pt x="2" y="2"/>
                  </a:cubicBezTo>
                  <a:close/>
                </a:path>
              </a:pathLst>
            </a:custGeom>
            <a:solidFill>
              <a:srgbClr val="3D0F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9" name="Freeform 36"/>
            <p:cNvSpPr>
              <a:spLocks/>
            </p:cNvSpPr>
            <p:nvPr/>
          </p:nvSpPr>
          <p:spPr bwMode="auto">
            <a:xfrm>
              <a:off x="11671020" y="799693"/>
              <a:ext cx="42967" cy="55500"/>
            </a:xfrm>
            <a:custGeom>
              <a:avLst/>
              <a:gdLst>
                <a:gd name="T0" fmla="*/ 5 w 10"/>
                <a:gd name="T1" fmla="*/ 5 h 13"/>
                <a:gd name="T2" fmla="*/ 2 w 10"/>
                <a:gd name="T3" fmla="*/ 3 h 13"/>
                <a:gd name="T4" fmla="*/ 5 w 10"/>
                <a:gd name="T5" fmla="*/ 2 h 13"/>
                <a:gd name="T6" fmla="*/ 8 w 10"/>
                <a:gd name="T7" fmla="*/ 3 h 13"/>
                <a:gd name="T8" fmla="*/ 9 w 10"/>
                <a:gd name="T9" fmla="*/ 3 h 13"/>
                <a:gd name="T10" fmla="*/ 10 w 10"/>
                <a:gd name="T11" fmla="*/ 2 h 13"/>
                <a:gd name="T12" fmla="*/ 10 w 10"/>
                <a:gd name="T13" fmla="*/ 2 h 13"/>
                <a:gd name="T14" fmla="*/ 5 w 10"/>
                <a:gd name="T15" fmla="*/ 0 h 13"/>
                <a:gd name="T16" fmla="*/ 1 w 10"/>
                <a:gd name="T17" fmla="*/ 1 h 13"/>
                <a:gd name="T18" fmla="*/ 0 w 10"/>
                <a:gd name="T19" fmla="*/ 3 h 13"/>
                <a:gd name="T20" fmla="*/ 5 w 10"/>
                <a:gd name="T21" fmla="*/ 7 h 13"/>
                <a:gd name="T22" fmla="*/ 8 w 10"/>
                <a:gd name="T23" fmla="*/ 9 h 13"/>
                <a:gd name="T24" fmla="*/ 5 w 10"/>
                <a:gd name="T25" fmla="*/ 11 h 13"/>
                <a:gd name="T26" fmla="*/ 2 w 10"/>
                <a:gd name="T27" fmla="*/ 9 h 13"/>
                <a:gd name="T28" fmla="*/ 1 w 10"/>
                <a:gd name="T29" fmla="*/ 9 h 13"/>
                <a:gd name="T30" fmla="*/ 0 w 10"/>
                <a:gd name="T31" fmla="*/ 10 h 13"/>
                <a:gd name="T32" fmla="*/ 0 w 10"/>
                <a:gd name="T33" fmla="*/ 10 h 13"/>
                <a:gd name="T34" fmla="*/ 5 w 10"/>
                <a:gd name="T35" fmla="*/ 13 h 13"/>
                <a:gd name="T36" fmla="*/ 10 w 10"/>
                <a:gd name="T37" fmla="*/ 9 h 13"/>
                <a:gd name="T38" fmla="*/ 5 w 10"/>
                <a:gd name="T39" fmla="*/ 5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" h="13">
                  <a:moveTo>
                    <a:pt x="5" y="5"/>
                  </a:moveTo>
                  <a:cubicBezTo>
                    <a:pt x="4" y="5"/>
                    <a:pt x="2" y="5"/>
                    <a:pt x="2" y="3"/>
                  </a:cubicBezTo>
                  <a:cubicBezTo>
                    <a:pt x="2" y="2"/>
                    <a:pt x="4" y="2"/>
                    <a:pt x="5" y="2"/>
                  </a:cubicBezTo>
                  <a:cubicBezTo>
                    <a:pt x="7" y="2"/>
                    <a:pt x="8" y="2"/>
                    <a:pt x="8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9" y="1"/>
                    <a:pt x="7" y="0"/>
                    <a:pt x="5" y="0"/>
                  </a:cubicBezTo>
                  <a:cubicBezTo>
                    <a:pt x="4" y="0"/>
                    <a:pt x="2" y="0"/>
                    <a:pt x="1" y="1"/>
                  </a:cubicBezTo>
                  <a:cubicBezTo>
                    <a:pt x="1" y="2"/>
                    <a:pt x="0" y="3"/>
                    <a:pt x="0" y="3"/>
                  </a:cubicBezTo>
                  <a:cubicBezTo>
                    <a:pt x="0" y="6"/>
                    <a:pt x="3" y="7"/>
                    <a:pt x="5" y="7"/>
                  </a:cubicBezTo>
                  <a:cubicBezTo>
                    <a:pt x="7" y="7"/>
                    <a:pt x="8" y="8"/>
                    <a:pt x="8" y="9"/>
                  </a:cubicBezTo>
                  <a:cubicBezTo>
                    <a:pt x="8" y="11"/>
                    <a:pt x="6" y="11"/>
                    <a:pt x="5" y="11"/>
                  </a:cubicBezTo>
                  <a:cubicBezTo>
                    <a:pt x="4" y="11"/>
                    <a:pt x="2" y="11"/>
                    <a:pt x="2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1" y="12"/>
                    <a:pt x="3" y="13"/>
                    <a:pt x="5" y="13"/>
                  </a:cubicBezTo>
                  <a:cubicBezTo>
                    <a:pt x="8" y="13"/>
                    <a:pt x="10" y="12"/>
                    <a:pt x="10" y="9"/>
                  </a:cubicBezTo>
                  <a:cubicBezTo>
                    <a:pt x="10" y="6"/>
                    <a:pt x="8" y="6"/>
                    <a:pt x="5" y="5"/>
                  </a:cubicBezTo>
                  <a:close/>
                </a:path>
              </a:pathLst>
            </a:custGeom>
            <a:solidFill>
              <a:srgbClr val="3D0F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0" name="Freeform 37"/>
            <p:cNvSpPr>
              <a:spLocks/>
            </p:cNvSpPr>
            <p:nvPr/>
          </p:nvSpPr>
          <p:spPr bwMode="auto">
            <a:xfrm>
              <a:off x="11726520" y="799693"/>
              <a:ext cx="8952" cy="55500"/>
            </a:xfrm>
            <a:custGeom>
              <a:avLst/>
              <a:gdLst>
                <a:gd name="T0" fmla="*/ 0 w 5"/>
                <a:gd name="T1" fmla="*/ 31 h 31"/>
                <a:gd name="T2" fmla="*/ 5 w 5"/>
                <a:gd name="T3" fmla="*/ 31 h 31"/>
                <a:gd name="T4" fmla="*/ 5 w 5"/>
                <a:gd name="T5" fmla="*/ 0 h 31"/>
                <a:gd name="T6" fmla="*/ 0 w 5"/>
                <a:gd name="T7" fmla="*/ 0 h 31"/>
                <a:gd name="T8" fmla="*/ 0 w 5"/>
                <a:gd name="T9" fmla="*/ 31 h 31"/>
                <a:gd name="T10" fmla="*/ 0 w 5"/>
                <a:gd name="T11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31">
                  <a:moveTo>
                    <a:pt x="0" y="31"/>
                  </a:moveTo>
                  <a:lnTo>
                    <a:pt x="5" y="31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31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3D0F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1" name="Freeform 38"/>
            <p:cNvSpPr>
              <a:spLocks/>
            </p:cNvSpPr>
            <p:nvPr/>
          </p:nvSpPr>
          <p:spPr bwMode="auto">
            <a:xfrm>
              <a:off x="11742633" y="799693"/>
              <a:ext cx="89515" cy="55500"/>
            </a:xfrm>
            <a:custGeom>
              <a:avLst/>
              <a:gdLst>
                <a:gd name="T0" fmla="*/ 29 w 50"/>
                <a:gd name="T1" fmla="*/ 0 h 31"/>
                <a:gd name="T2" fmla="*/ 0 w 50"/>
                <a:gd name="T3" fmla="*/ 0 h 31"/>
                <a:gd name="T4" fmla="*/ 0 w 50"/>
                <a:gd name="T5" fmla="*/ 5 h 31"/>
                <a:gd name="T6" fmla="*/ 10 w 50"/>
                <a:gd name="T7" fmla="*/ 5 h 31"/>
                <a:gd name="T8" fmla="*/ 10 w 50"/>
                <a:gd name="T9" fmla="*/ 31 h 31"/>
                <a:gd name="T10" fmla="*/ 15 w 50"/>
                <a:gd name="T11" fmla="*/ 31 h 31"/>
                <a:gd name="T12" fmla="*/ 15 w 50"/>
                <a:gd name="T13" fmla="*/ 5 h 31"/>
                <a:gd name="T14" fmla="*/ 24 w 50"/>
                <a:gd name="T15" fmla="*/ 5 h 31"/>
                <a:gd name="T16" fmla="*/ 33 w 50"/>
                <a:gd name="T17" fmla="*/ 19 h 31"/>
                <a:gd name="T18" fmla="*/ 33 w 50"/>
                <a:gd name="T19" fmla="*/ 31 h 31"/>
                <a:gd name="T20" fmla="*/ 38 w 50"/>
                <a:gd name="T21" fmla="*/ 31 h 31"/>
                <a:gd name="T22" fmla="*/ 38 w 50"/>
                <a:gd name="T23" fmla="*/ 19 h 31"/>
                <a:gd name="T24" fmla="*/ 50 w 50"/>
                <a:gd name="T25" fmla="*/ 3 h 31"/>
                <a:gd name="T26" fmla="*/ 50 w 50"/>
                <a:gd name="T27" fmla="*/ 0 h 31"/>
                <a:gd name="T28" fmla="*/ 50 w 50"/>
                <a:gd name="T29" fmla="*/ 0 h 31"/>
                <a:gd name="T30" fmla="*/ 45 w 50"/>
                <a:gd name="T31" fmla="*/ 0 h 31"/>
                <a:gd name="T32" fmla="*/ 36 w 50"/>
                <a:gd name="T33" fmla="*/ 14 h 31"/>
                <a:gd name="T34" fmla="*/ 29 w 50"/>
                <a:gd name="T35" fmla="*/ 0 h 31"/>
                <a:gd name="T36" fmla="*/ 29 w 50"/>
                <a:gd name="T37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0" h="31">
                  <a:moveTo>
                    <a:pt x="29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10" y="5"/>
                  </a:lnTo>
                  <a:lnTo>
                    <a:pt x="10" y="31"/>
                  </a:lnTo>
                  <a:lnTo>
                    <a:pt x="15" y="31"/>
                  </a:lnTo>
                  <a:lnTo>
                    <a:pt x="15" y="5"/>
                  </a:lnTo>
                  <a:lnTo>
                    <a:pt x="24" y="5"/>
                  </a:lnTo>
                  <a:lnTo>
                    <a:pt x="33" y="19"/>
                  </a:lnTo>
                  <a:lnTo>
                    <a:pt x="33" y="31"/>
                  </a:lnTo>
                  <a:lnTo>
                    <a:pt x="38" y="31"/>
                  </a:lnTo>
                  <a:lnTo>
                    <a:pt x="38" y="19"/>
                  </a:lnTo>
                  <a:lnTo>
                    <a:pt x="50" y="3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45" y="0"/>
                  </a:lnTo>
                  <a:lnTo>
                    <a:pt x="36" y="14"/>
                  </a:lnTo>
                  <a:lnTo>
                    <a:pt x="29" y="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3D0F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2" name="Freeform 39"/>
            <p:cNvSpPr>
              <a:spLocks/>
            </p:cNvSpPr>
            <p:nvPr/>
          </p:nvSpPr>
          <p:spPr bwMode="auto">
            <a:xfrm>
              <a:off x="11534957" y="359278"/>
              <a:ext cx="297191" cy="377755"/>
            </a:xfrm>
            <a:custGeom>
              <a:avLst/>
              <a:gdLst>
                <a:gd name="T0" fmla="*/ 70 w 70"/>
                <a:gd name="T1" fmla="*/ 0 h 89"/>
                <a:gd name="T2" fmla="*/ 70 w 70"/>
                <a:gd name="T3" fmla="*/ 55 h 89"/>
                <a:gd name="T4" fmla="*/ 37 w 70"/>
                <a:gd name="T5" fmla="*/ 89 h 89"/>
                <a:gd name="T6" fmla="*/ 0 w 70"/>
                <a:gd name="T7" fmla="*/ 55 h 89"/>
                <a:gd name="T8" fmla="*/ 0 w 70"/>
                <a:gd name="T9" fmla="*/ 0 h 89"/>
                <a:gd name="T10" fmla="*/ 16 w 70"/>
                <a:gd name="T11" fmla="*/ 0 h 89"/>
                <a:gd name="T12" fmla="*/ 16 w 70"/>
                <a:gd name="T13" fmla="*/ 56 h 89"/>
                <a:gd name="T14" fmla="*/ 38 w 70"/>
                <a:gd name="T15" fmla="*/ 81 h 89"/>
                <a:gd name="T16" fmla="*/ 60 w 70"/>
                <a:gd name="T17" fmla="*/ 56 h 89"/>
                <a:gd name="T18" fmla="*/ 60 w 70"/>
                <a:gd name="T19" fmla="*/ 0 h 89"/>
                <a:gd name="T20" fmla="*/ 70 w 70"/>
                <a:gd name="T21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89">
                  <a:moveTo>
                    <a:pt x="70" y="0"/>
                  </a:moveTo>
                  <a:cubicBezTo>
                    <a:pt x="70" y="55"/>
                    <a:pt x="70" y="55"/>
                    <a:pt x="70" y="55"/>
                  </a:cubicBezTo>
                  <a:cubicBezTo>
                    <a:pt x="70" y="84"/>
                    <a:pt x="47" y="89"/>
                    <a:pt x="37" y="89"/>
                  </a:cubicBezTo>
                  <a:cubicBezTo>
                    <a:pt x="19" y="89"/>
                    <a:pt x="0" y="83"/>
                    <a:pt x="0" y="5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56"/>
                    <a:pt x="16" y="56"/>
                    <a:pt x="16" y="56"/>
                  </a:cubicBezTo>
                  <a:cubicBezTo>
                    <a:pt x="16" y="72"/>
                    <a:pt x="24" y="81"/>
                    <a:pt x="38" y="81"/>
                  </a:cubicBezTo>
                  <a:cubicBezTo>
                    <a:pt x="50" y="81"/>
                    <a:pt x="60" y="73"/>
                    <a:pt x="60" y="56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70" y="0"/>
                    <a:pt x="70" y="0"/>
                    <a:pt x="70" y="0"/>
                  </a:cubicBezTo>
                  <a:close/>
                </a:path>
              </a:pathLst>
            </a:custGeom>
            <a:solidFill>
              <a:srgbClr val="3D0F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3" name="Freeform 40"/>
            <p:cNvSpPr>
              <a:spLocks/>
            </p:cNvSpPr>
            <p:nvPr/>
          </p:nvSpPr>
          <p:spPr bwMode="auto">
            <a:xfrm>
              <a:off x="11133928" y="355697"/>
              <a:ext cx="347320" cy="381336"/>
            </a:xfrm>
            <a:custGeom>
              <a:avLst/>
              <a:gdLst>
                <a:gd name="T0" fmla="*/ 47 w 82"/>
                <a:gd name="T1" fmla="*/ 90 h 90"/>
                <a:gd name="T2" fmla="*/ 0 w 82"/>
                <a:gd name="T3" fmla="*/ 46 h 90"/>
                <a:gd name="T4" fmla="*/ 49 w 82"/>
                <a:gd name="T5" fmla="*/ 0 h 90"/>
                <a:gd name="T6" fmla="*/ 75 w 82"/>
                <a:gd name="T7" fmla="*/ 10 h 90"/>
                <a:gd name="T8" fmla="*/ 82 w 82"/>
                <a:gd name="T9" fmla="*/ 21 h 90"/>
                <a:gd name="T10" fmla="*/ 73 w 82"/>
                <a:gd name="T11" fmla="*/ 30 h 90"/>
                <a:gd name="T12" fmla="*/ 64 w 82"/>
                <a:gd name="T13" fmla="*/ 21 h 90"/>
                <a:gd name="T14" fmla="*/ 67 w 82"/>
                <a:gd name="T15" fmla="*/ 15 h 90"/>
                <a:gd name="T16" fmla="*/ 49 w 82"/>
                <a:gd name="T17" fmla="*/ 8 h 90"/>
                <a:gd name="T18" fmla="*/ 16 w 82"/>
                <a:gd name="T19" fmla="*/ 45 h 90"/>
                <a:gd name="T20" fmla="*/ 51 w 82"/>
                <a:gd name="T21" fmla="*/ 83 h 90"/>
                <a:gd name="T22" fmla="*/ 79 w 82"/>
                <a:gd name="T23" fmla="*/ 72 h 90"/>
                <a:gd name="T24" fmla="*/ 82 w 82"/>
                <a:gd name="T25" fmla="*/ 76 h 90"/>
                <a:gd name="T26" fmla="*/ 47 w 82"/>
                <a:gd name="T27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2" h="90">
                  <a:moveTo>
                    <a:pt x="47" y="90"/>
                  </a:moveTo>
                  <a:cubicBezTo>
                    <a:pt x="18" y="90"/>
                    <a:pt x="0" y="70"/>
                    <a:pt x="0" y="46"/>
                  </a:cubicBezTo>
                  <a:cubicBezTo>
                    <a:pt x="0" y="22"/>
                    <a:pt x="19" y="0"/>
                    <a:pt x="49" y="0"/>
                  </a:cubicBezTo>
                  <a:cubicBezTo>
                    <a:pt x="57" y="0"/>
                    <a:pt x="68" y="3"/>
                    <a:pt x="75" y="10"/>
                  </a:cubicBezTo>
                  <a:cubicBezTo>
                    <a:pt x="79" y="13"/>
                    <a:pt x="82" y="17"/>
                    <a:pt x="82" y="21"/>
                  </a:cubicBezTo>
                  <a:cubicBezTo>
                    <a:pt x="82" y="26"/>
                    <a:pt x="78" y="30"/>
                    <a:pt x="73" y="30"/>
                  </a:cubicBezTo>
                  <a:cubicBezTo>
                    <a:pt x="68" y="30"/>
                    <a:pt x="64" y="26"/>
                    <a:pt x="64" y="21"/>
                  </a:cubicBezTo>
                  <a:cubicBezTo>
                    <a:pt x="64" y="19"/>
                    <a:pt x="65" y="17"/>
                    <a:pt x="67" y="15"/>
                  </a:cubicBezTo>
                  <a:cubicBezTo>
                    <a:pt x="63" y="10"/>
                    <a:pt x="55" y="8"/>
                    <a:pt x="49" y="8"/>
                  </a:cubicBezTo>
                  <a:cubicBezTo>
                    <a:pt x="28" y="8"/>
                    <a:pt x="16" y="27"/>
                    <a:pt x="16" y="45"/>
                  </a:cubicBezTo>
                  <a:cubicBezTo>
                    <a:pt x="16" y="65"/>
                    <a:pt x="30" y="83"/>
                    <a:pt x="51" y="83"/>
                  </a:cubicBezTo>
                  <a:cubicBezTo>
                    <a:pt x="61" y="83"/>
                    <a:pt x="70" y="78"/>
                    <a:pt x="79" y="72"/>
                  </a:cubicBezTo>
                  <a:cubicBezTo>
                    <a:pt x="82" y="76"/>
                    <a:pt x="82" y="76"/>
                    <a:pt x="82" y="76"/>
                  </a:cubicBezTo>
                  <a:cubicBezTo>
                    <a:pt x="73" y="86"/>
                    <a:pt x="59" y="90"/>
                    <a:pt x="47" y="90"/>
                  </a:cubicBezTo>
                  <a:close/>
                </a:path>
              </a:pathLst>
            </a:custGeom>
            <a:solidFill>
              <a:srgbClr val="3D0F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4" name="Freeform 41"/>
            <p:cNvSpPr>
              <a:spLocks noEditPoints="1"/>
            </p:cNvSpPr>
            <p:nvPr/>
          </p:nvSpPr>
          <p:spPr bwMode="auto">
            <a:xfrm>
              <a:off x="10790189" y="359278"/>
              <a:ext cx="338368" cy="372384"/>
            </a:xfrm>
            <a:custGeom>
              <a:avLst/>
              <a:gdLst>
                <a:gd name="T0" fmla="*/ 149 w 189"/>
                <a:gd name="T1" fmla="*/ 206 h 208"/>
                <a:gd name="T2" fmla="*/ 189 w 189"/>
                <a:gd name="T3" fmla="*/ 206 h 208"/>
                <a:gd name="T4" fmla="*/ 109 w 189"/>
                <a:gd name="T5" fmla="*/ 0 h 208"/>
                <a:gd name="T6" fmla="*/ 78 w 189"/>
                <a:gd name="T7" fmla="*/ 0 h 208"/>
                <a:gd name="T8" fmla="*/ 0 w 189"/>
                <a:gd name="T9" fmla="*/ 208 h 208"/>
                <a:gd name="T10" fmla="*/ 22 w 189"/>
                <a:gd name="T11" fmla="*/ 208 h 208"/>
                <a:gd name="T12" fmla="*/ 43 w 189"/>
                <a:gd name="T13" fmla="*/ 147 h 208"/>
                <a:gd name="T14" fmla="*/ 128 w 189"/>
                <a:gd name="T15" fmla="*/ 147 h 208"/>
                <a:gd name="T16" fmla="*/ 149 w 189"/>
                <a:gd name="T17" fmla="*/ 206 h 208"/>
                <a:gd name="T18" fmla="*/ 149 w 189"/>
                <a:gd name="T19" fmla="*/ 206 h 208"/>
                <a:gd name="T20" fmla="*/ 50 w 189"/>
                <a:gd name="T21" fmla="*/ 130 h 208"/>
                <a:gd name="T22" fmla="*/ 85 w 189"/>
                <a:gd name="T23" fmla="*/ 33 h 208"/>
                <a:gd name="T24" fmla="*/ 121 w 189"/>
                <a:gd name="T25" fmla="*/ 130 h 208"/>
                <a:gd name="T26" fmla="*/ 50 w 189"/>
                <a:gd name="T27" fmla="*/ 130 h 208"/>
                <a:gd name="T28" fmla="*/ 50 w 189"/>
                <a:gd name="T29" fmla="*/ 130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9" h="208">
                  <a:moveTo>
                    <a:pt x="149" y="206"/>
                  </a:moveTo>
                  <a:lnTo>
                    <a:pt x="189" y="206"/>
                  </a:lnTo>
                  <a:lnTo>
                    <a:pt x="109" y="0"/>
                  </a:lnTo>
                  <a:lnTo>
                    <a:pt x="78" y="0"/>
                  </a:lnTo>
                  <a:lnTo>
                    <a:pt x="0" y="208"/>
                  </a:lnTo>
                  <a:lnTo>
                    <a:pt x="22" y="208"/>
                  </a:lnTo>
                  <a:lnTo>
                    <a:pt x="43" y="147"/>
                  </a:lnTo>
                  <a:lnTo>
                    <a:pt x="128" y="147"/>
                  </a:lnTo>
                  <a:lnTo>
                    <a:pt x="149" y="206"/>
                  </a:lnTo>
                  <a:lnTo>
                    <a:pt x="149" y="206"/>
                  </a:lnTo>
                  <a:close/>
                  <a:moveTo>
                    <a:pt x="50" y="130"/>
                  </a:moveTo>
                  <a:lnTo>
                    <a:pt x="85" y="33"/>
                  </a:lnTo>
                  <a:lnTo>
                    <a:pt x="121" y="130"/>
                  </a:lnTo>
                  <a:lnTo>
                    <a:pt x="50" y="130"/>
                  </a:lnTo>
                  <a:lnTo>
                    <a:pt x="50" y="130"/>
                  </a:lnTo>
                  <a:close/>
                </a:path>
              </a:pathLst>
            </a:custGeom>
            <a:solidFill>
              <a:srgbClr val="3D0F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0367" y="2335225"/>
            <a:ext cx="5156200" cy="3533321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62250" y="2335225"/>
            <a:ext cx="5156200" cy="3533321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7" name="Title 1"/>
          <p:cNvSpPr>
            <a:spLocks noGrp="1"/>
          </p:cNvSpPr>
          <p:nvPr>
            <p:ph type="title" hasCustomPrompt="1"/>
          </p:nvPr>
        </p:nvSpPr>
        <p:spPr>
          <a:xfrm>
            <a:off x="587829" y="699121"/>
            <a:ext cx="9588284" cy="493981"/>
          </a:xfrm>
        </p:spPr>
        <p:txBody>
          <a:bodyPr>
            <a:spAutoFit/>
          </a:bodyPr>
          <a:lstStyle>
            <a:lvl1pPr>
              <a:defRPr sz="2900" b="1">
                <a:solidFill>
                  <a:srgbClr val="3D393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Heading</a:t>
            </a:r>
            <a:endParaRPr lang="en-AU" dirty="0"/>
          </a:p>
        </p:txBody>
      </p:sp>
      <p:sp>
        <p:nvSpPr>
          <p:cNvPr id="48" name="Text Placeholder 45"/>
          <p:cNvSpPr>
            <a:spLocks noGrp="1"/>
          </p:cNvSpPr>
          <p:nvPr>
            <p:ph type="body" sz="quarter" idx="13" hasCustomPrompt="1"/>
          </p:nvPr>
        </p:nvSpPr>
        <p:spPr>
          <a:xfrm>
            <a:off x="587829" y="1294276"/>
            <a:ext cx="9588284" cy="449716"/>
          </a:xfrm>
        </p:spPr>
        <p:txBody>
          <a:bodyPr anchor="ctr">
            <a:noAutofit/>
          </a:bodyPr>
          <a:lstStyle>
            <a:lvl1pPr marL="0" indent="0">
              <a:buNone/>
              <a:defRPr sz="2700">
                <a:solidFill>
                  <a:srgbClr val="3D393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AU" dirty="0"/>
              <a:t>Sub Title</a:t>
            </a:r>
          </a:p>
        </p:txBody>
      </p:sp>
      <p:sp>
        <p:nvSpPr>
          <p:cNvPr id="52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587829" y="6510471"/>
            <a:ext cx="445634" cy="246221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algn="l">
              <a:defRPr sz="1000">
                <a:solidFill>
                  <a:srgbClr val="3D393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E342156-855A-4B6E-A71F-7B89E5399B5E}" type="slidenum">
              <a:rPr lang="en-AU" smtClean="0"/>
              <a:pPr/>
              <a:t>‹#›</a:t>
            </a:fld>
            <a:r>
              <a:rPr lang="en-AU" dirty="0"/>
              <a:t>  |</a:t>
            </a:r>
          </a:p>
        </p:txBody>
      </p:sp>
    </p:spTree>
    <p:extLst>
      <p:ext uri="{BB962C8B-B14F-4D97-AF65-F5344CB8AC3E}">
        <p14:creationId xmlns:p14="http://schemas.microsoft.com/office/powerpoint/2010/main" val="12895850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oleObject" Target="../embeddings/oleObject1.bin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2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vmlDrawing" Target="../drawings/vmlDrawing1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23"/>
            </p:custDataLst>
            <p:extLst>
              <p:ext uri="{D42A27DB-BD31-4B8C-83A1-F6EECF244321}">
                <p14:modId xmlns:p14="http://schemas.microsoft.com/office/powerpoint/2010/main" val="241115534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3" name="think-cell Slide" r:id="rId24" imgW="347" imgH="348" progId="TCLayout.ActiveDocument.1">
                  <p:embed/>
                </p:oleObj>
              </mc:Choice>
              <mc:Fallback>
                <p:oleObj name="think-cell Slide" r:id="rId24" imgW="347" imgH="34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Footer Placeholder 3"/>
          <p:cNvSpPr txBox="1">
            <a:spLocks/>
          </p:cNvSpPr>
          <p:nvPr/>
        </p:nvSpPr>
        <p:spPr>
          <a:xfrm>
            <a:off x="974724" y="6510471"/>
            <a:ext cx="4067175" cy="246221"/>
          </a:xfrm>
          <a:prstGeom prst="rect">
            <a:avLst/>
          </a:prstGeom>
        </p:spPr>
        <p:txBody>
          <a:bodyPr anchor="t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rgbClr val="8C857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dirty="0">
                <a:solidFill>
                  <a:srgbClr val="3D3935"/>
                </a:solidFill>
              </a:rPr>
              <a:t>ACU Library</a:t>
            </a:r>
          </a:p>
        </p:txBody>
      </p:sp>
      <p:sp>
        <p:nvSpPr>
          <p:cNvPr id="13" name="Slide Number Placeholder 4"/>
          <p:cNvSpPr txBox="1">
            <a:spLocks/>
          </p:cNvSpPr>
          <p:nvPr/>
        </p:nvSpPr>
        <p:spPr>
          <a:xfrm>
            <a:off x="587829" y="6510471"/>
            <a:ext cx="445634" cy="246221"/>
          </a:xfrm>
          <a:prstGeom prst="rect">
            <a:avLst/>
          </a:prstGeom>
        </p:spPr>
        <p:txBody>
          <a:bodyPr anchor="t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rgbClr val="8C857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E342156-855A-4B6E-A71F-7B89E5399B5E}" type="slidenum">
              <a:rPr lang="en-AU" smtClean="0">
                <a:solidFill>
                  <a:srgbClr val="3D3935"/>
                </a:solidFill>
              </a:rPr>
              <a:pPr/>
              <a:t>‹#›</a:t>
            </a:fld>
            <a:r>
              <a:rPr lang="en-AU">
                <a:solidFill>
                  <a:srgbClr val="3D3935"/>
                </a:solidFill>
              </a:rPr>
              <a:t>  |</a:t>
            </a:r>
            <a:endParaRPr lang="en-AU" dirty="0">
              <a:solidFill>
                <a:srgbClr val="3D393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0067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91" r:id="rId3"/>
    <p:sldLayoutId id="2147483663" r:id="rId4"/>
    <p:sldLayoutId id="2147483692" r:id="rId5"/>
    <p:sldLayoutId id="2147483664" r:id="rId6"/>
    <p:sldLayoutId id="2147483665" r:id="rId7"/>
    <p:sldLayoutId id="2147483666" r:id="rId8"/>
    <p:sldLayoutId id="2147483679" r:id="rId9"/>
    <p:sldLayoutId id="2147483680" r:id="rId10"/>
    <p:sldLayoutId id="2147483681" r:id="rId11"/>
    <p:sldLayoutId id="2147483682" r:id="rId12"/>
    <p:sldLayoutId id="2147483683" r:id="rId13"/>
    <p:sldLayoutId id="2147483684" r:id="rId14"/>
    <p:sldLayoutId id="2147483685" r:id="rId15"/>
    <p:sldLayoutId id="2147483686" r:id="rId16"/>
    <p:sldLayoutId id="2147483687" r:id="rId17"/>
    <p:sldLayoutId id="2147483688" r:id="rId18"/>
    <p:sldLayoutId id="2147483689" r:id="rId19"/>
    <p:sldLayoutId id="2147483690" r:id="rId20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900" b="1" i="0" u="none" kern="1200">
          <a:solidFill>
            <a:srgbClr val="3D3935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F2120C"/>
        </a:buClr>
        <a:buFont typeface="Arial" panose="020B0604020202020204" pitchFamily="34" charset="0"/>
        <a:buChar char="•"/>
        <a:defRPr sz="1900" kern="1200">
          <a:solidFill>
            <a:srgbClr val="3D3935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2120C"/>
        </a:buClr>
        <a:buFont typeface="Arial" panose="020B0604020202020204" pitchFamily="34" charset="0"/>
        <a:buChar char="•"/>
        <a:defRPr sz="1800" kern="1200">
          <a:solidFill>
            <a:srgbClr val="3D3935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2120C"/>
        </a:buClr>
        <a:buFont typeface="Arial" panose="020B0604020202020204" pitchFamily="34" charset="0"/>
        <a:buChar char="•"/>
        <a:defRPr sz="1400" kern="1200">
          <a:solidFill>
            <a:srgbClr val="3D3935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2120C"/>
        </a:buClr>
        <a:buFont typeface="Arial" panose="020B0604020202020204" pitchFamily="34" charset="0"/>
        <a:buChar char="•"/>
        <a:defRPr sz="1400" kern="1200">
          <a:solidFill>
            <a:srgbClr val="3D3935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2120C"/>
        </a:buClr>
        <a:buFont typeface="Arial" panose="020B0604020202020204" pitchFamily="34" charset="0"/>
        <a:buChar char="•"/>
        <a:defRPr sz="1400" kern="1200">
          <a:solidFill>
            <a:srgbClr val="3D3935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481" y="2347540"/>
            <a:ext cx="5159046" cy="1839222"/>
          </a:xfrm>
        </p:spPr>
        <p:txBody>
          <a:bodyPr/>
          <a:lstStyle/>
          <a:p>
            <a:r>
              <a:rPr lang="en-AU" sz="3600" dirty="0"/>
              <a:t>‘Mind Blowing and </a:t>
            </a:r>
            <a:br>
              <a:rPr lang="en-AU" sz="3600" dirty="0"/>
            </a:br>
            <a:r>
              <a:rPr lang="en-AU" sz="3600" dirty="0"/>
              <a:t>Game-Changing’*</a:t>
            </a:r>
            <a:br>
              <a:rPr lang="en-AU" sz="3600" dirty="0"/>
            </a:br>
            <a:br>
              <a:rPr lang="en-AU" sz="3600" dirty="0"/>
            </a:br>
            <a:r>
              <a:rPr lang="en-AU" sz="3600" dirty="0"/>
              <a:t>How ACU have used Altmetric as an engagement tool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718301" y="5354595"/>
            <a:ext cx="5027084" cy="585599"/>
          </a:xfrm>
        </p:spPr>
        <p:txBody>
          <a:bodyPr/>
          <a:lstStyle/>
          <a:p>
            <a:r>
              <a:rPr lang="en-US" dirty="0"/>
              <a:t>Digital Science Showcase</a:t>
            </a: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4700"/>
            <a:ext cx="184731" cy="3693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8879A02-FB37-4222-BA0F-71E8F659B7BF}"/>
              </a:ext>
            </a:extLst>
          </p:cNvPr>
          <p:cNvSpPr txBox="1"/>
          <p:nvPr/>
        </p:nvSpPr>
        <p:spPr>
          <a:xfrm>
            <a:off x="6662883" y="4225804"/>
            <a:ext cx="38651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>
                <a:solidFill>
                  <a:schemeClr val="bg1"/>
                </a:solidFill>
              </a:rPr>
              <a:t>Stephanie McGlinchey</a:t>
            </a:r>
          </a:p>
          <a:p>
            <a:r>
              <a:rPr lang="en-AU" dirty="0">
                <a:solidFill>
                  <a:schemeClr val="bg1"/>
                </a:solidFill>
              </a:rPr>
              <a:t>Library Manager Research Services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099A5B8-5D5B-40A0-B1F6-FE6654A51109}"/>
              </a:ext>
            </a:extLst>
          </p:cNvPr>
          <p:cNvSpPr txBox="1"/>
          <p:nvPr/>
        </p:nvSpPr>
        <p:spPr>
          <a:xfrm>
            <a:off x="595745" y="6040582"/>
            <a:ext cx="37882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>
                <a:solidFill>
                  <a:srgbClr val="3D3935"/>
                </a:solidFill>
              </a:rPr>
              <a:t>*Douglas Russell, 6</a:t>
            </a:r>
            <a:r>
              <a:rPr lang="en-AU" baseline="30000" dirty="0">
                <a:solidFill>
                  <a:srgbClr val="3D3935"/>
                </a:solidFill>
              </a:rPr>
              <a:t>th</a:t>
            </a:r>
            <a:r>
              <a:rPr lang="en-AU" dirty="0">
                <a:solidFill>
                  <a:srgbClr val="3D3935"/>
                </a:solidFill>
              </a:rPr>
              <a:t> January 2020</a:t>
            </a:r>
          </a:p>
        </p:txBody>
      </p:sp>
    </p:spTree>
    <p:extLst>
      <p:ext uri="{BB962C8B-B14F-4D97-AF65-F5344CB8AC3E}">
        <p14:creationId xmlns:p14="http://schemas.microsoft.com/office/powerpoint/2010/main" val="21128578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7829" y="650646"/>
            <a:ext cx="9588284" cy="590931"/>
          </a:xfrm>
        </p:spPr>
        <p:txBody>
          <a:bodyPr/>
          <a:lstStyle/>
          <a:p>
            <a:r>
              <a:rPr lang="en-AU" sz="3600" dirty="0">
                <a:solidFill>
                  <a:schemeClr val="tx2"/>
                </a:solidFill>
                <a:ea typeface="Arial"/>
                <a:sym typeface="Arial"/>
              </a:rPr>
              <a:t>Overview</a:t>
            </a:r>
            <a:endParaRPr lang="en-AU" sz="36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587829" y="1835741"/>
            <a:ext cx="10517717" cy="3999771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/>
              <a:t>Implementation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/>
              <a:t>Challenges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/>
              <a:t>A-ha! Moment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/>
              <a:t>Engagement</a:t>
            </a:r>
          </a:p>
          <a:p>
            <a:endParaRPr lang="en-US" sz="28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Digital Science Showcase</a:t>
            </a:r>
            <a:endParaRPr lang="en-AU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9062A19-07F2-4CB2-A915-C9123051C47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519554" y="1638027"/>
            <a:ext cx="4924300" cy="3693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1435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70656A-CB18-449A-9ECD-B6FB2504BE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829" y="460464"/>
            <a:ext cx="9588284" cy="590931"/>
          </a:xfrm>
        </p:spPr>
        <p:txBody>
          <a:bodyPr/>
          <a:lstStyle/>
          <a:p>
            <a:r>
              <a:rPr lang="en-AU" sz="3600" dirty="0"/>
              <a:t>Implementation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4BA358D-30F0-4F37-B2FA-4836C90E0E1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87829" y="1002920"/>
            <a:ext cx="10517717" cy="4691298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AU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800" dirty="0"/>
              <a:t>Adopted Altmetric in 2016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800" dirty="0"/>
              <a:t>CSV upload initially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800" dirty="0"/>
              <a:t>Institutional Repository feed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800" dirty="0"/>
              <a:t>Implemented the donut into our IR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800" dirty="0"/>
              <a:t>Great to see how active our researchers were in mentioning their research in social Media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800" dirty="0"/>
              <a:t>Great talking point with researchers to see how their research was tracking</a:t>
            </a:r>
          </a:p>
          <a:p>
            <a:endParaRPr lang="en-AU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AU" sz="280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80FEF01-707B-4132-B7DF-5C9BAC361AB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Digital Science Showcase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8561613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0E52D9-CF77-4AFF-8CBF-2A766CFF74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829" y="650646"/>
            <a:ext cx="9588284" cy="590931"/>
          </a:xfrm>
        </p:spPr>
        <p:txBody>
          <a:bodyPr/>
          <a:lstStyle/>
          <a:p>
            <a:r>
              <a:rPr lang="en-AU" sz="3600" dirty="0"/>
              <a:t>Challenges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584F819-E2A4-4C7D-A570-965D0941D79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87829" y="1339702"/>
            <a:ext cx="10517717" cy="4448280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800" dirty="0"/>
              <a:t>Why is my book chapter not getting mentioned?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800" dirty="0"/>
              <a:t>The perils of print journals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800" dirty="0"/>
              <a:t>Advocating Altmetric Explorer to the Research Office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AU" sz="280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6345876-D1BE-402D-9388-089DB014F7B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Digital Science Showcase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0426395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7829" y="650646"/>
            <a:ext cx="9588284" cy="590931"/>
          </a:xfrm>
        </p:spPr>
        <p:txBody>
          <a:bodyPr/>
          <a:lstStyle/>
          <a:p>
            <a:r>
              <a:rPr lang="en-AU" sz="3600" dirty="0">
                <a:solidFill>
                  <a:schemeClr val="tx2"/>
                </a:solidFill>
                <a:ea typeface="Arial"/>
                <a:sym typeface="Arial"/>
              </a:rPr>
              <a:t>Aha! Moment</a:t>
            </a:r>
            <a:endParaRPr lang="en-AU" sz="36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Digital Science Showcase</a:t>
            </a:r>
            <a:endParaRPr lang="en-A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B6A3DC-620F-45CF-BD90-97A34E63170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87829" y="1438198"/>
            <a:ext cx="6519553" cy="4349784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800" dirty="0"/>
              <a:t>Digital Science Showcase 2018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800" dirty="0"/>
              <a:t>More granular breakdown of our departments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800" dirty="0"/>
              <a:t>4 Faculties- added Schools and Institutes, Research Data and Theses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800" dirty="0"/>
              <a:t>Targeted, focused data</a:t>
            </a:r>
            <a:endParaRPr lang="en-AU" sz="27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EE7DA78-1A9F-4875-AC2D-40A50937A47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732318" y="1586884"/>
            <a:ext cx="5126183" cy="3844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4318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7829" y="1046114"/>
            <a:ext cx="9588284" cy="590931"/>
          </a:xfrm>
        </p:spPr>
        <p:txBody>
          <a:bodyPr/>
          <a:lstStyle/>
          <a:p>
            <a:r>
              <a:rPr lang="en-US" sz="36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Engagement</a:t>
            </a:r>
            <a:endParaRPr lang="en-AU" sz="3600" dirty="0">
              <a:solidFill>
                <a:schemeClr val="tx1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Digital Science Showcase</a:t>
            </a:r>
            <a:endParaRPr lang="en-AU" dirty="0"/>
          </a:p>
        </p:txBody>
      </p:sp>
      <p:sp>
        <p:nvSpPr>
          <p:cNvPr id="4" name="Rectangle 3"/>
          <p:cNvSpPr/>
          <p:nvPr/>
        </p:nvSpPr>
        <p:spPr>
          <a:xfrm>
            <a:off x="587829" y="2309390"/>
            <a:ext cx="10648207" cy="3093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2"/>
                </a:solidFill>
              </a:rPr>
              <a:t>Engagement and Impact- identify research and researchers to develop narratives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2"/>
                </a:solidFill>
              </a:rPr>
              <a:t>Institute level- demonstrating engagement, especially Policy Mentions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2"/>
                </a:solidFill>
              </a:rPr>
              <a:t>Encouraging researchers to deposit in Institutional Repository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2"/>
                </a:solidFill>
              </a:rPr>
              <a:t>“Elevator Pitch”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700" dirty="0"/>
          </a:p>
        </p:txBody>
      </p:sp>
    </p:spTree>
    <p:extLst>
      <p:ext uri="{BB962C8B-B14F-4D97-AF65-F5344CB8AC3E}">
        <p14:creationId xmlns:p14="http://schemas.microsoft.com/office/powerpoint/2010/main" val="38296680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3512" y="1191493"/>
            <a:ext cx="5156200" cy="2023116"/>
          </a:xfrm>
        </p:spPr>
        <p:txBody>
          <a:bodyPr/>
          <a:lstStyle/>
          <a:p>
            <a:r>
              <a:rPr lang="en-AU" sz="3200"/>
              <a:t>Thank you!</a:t>
            </a:r>
            <a:br>
              <a:rPr lang="en-AU" sz="3200"/>
            </a:br>
            <a:br>
              <a:rPr lang="en-AU" sz="3200"/>
            </a:br>
            <a:endParaRPr lang="en-AU" sz="24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448543" y="5084619"/>
            <a:ext cx="5027084" cy="854973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Photo credits</a:t>
            </a:r>
          </a:p>
          <a:p>
            <a:r>
              <a:rPr lang="en-US" dirty="0"/>
              <a:t>1. Mt Abrupt, </a:t>
            </a:r>
            <a:r>
              <a:rPr lang="en-US" dirty="0" err="1"/>
              <a:t>Gariwerd</a:t>
            </a:r>
            <a:r>
              <a:rPr lang="en-US" dirty="0"/>
              <a:t>, December 2019</a:t>
            </a:r>
          </a:p>
          <a:p>
            <a:r>
              <a:rPr lang="en-US" dirty="0"/>
              <a:t>2. Port Fairy Lighthouse, December 2019</a:t>
            </a:r>
          </a:p>
          <a:p>
            <a:r>
              <a:rPr lang="en-US" dirty="0"/>
              <a:t>All images by Stephanie McGlinchey CC-BY-ND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17197908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 - &amp;quot;PASS PD Training Library Research &amp;amp; Database Searching&amp;quot;&quot;/&gt;&lt;property id=&quot;20307&quot; value=&quot;258&quot;/&gt;&lt;/object&gt;&lt;object type=&quot;3&quot; unique_id=&quot;10004&quot;&gt;&lt;property id=&quot;20148&quot; value=&quot;5&quot;/&gt;&lt;property id=&quot;20300&quot; value=&quot;Slide 2 - &amp;quot;Learning Outcomes&amp;quot;&quot;/&gt;&lt;property id=&quot;20307&quot; value=&quot;257&quot;/&gt;&lt;/object&gt;&lt;object type=&quot;3&quot; unique_id=&quot;10005&quot;&gt;&lt;property id=&quot;20148&quot; value=&quot;5&quot;/&gt;&lt;property id=&quot;20300&quot; value=&quot;Slide 5 - &amp;quot;Where to search beyond the Library…&amp;quot;&quot;/&gt;&lt;property id=&quot;20307&quot; value=&quot;286&quot;/&gt;&lt;/object&gt;&lt;object type=&quot;3&quot; unique_id=&quot;10006&quot;&gt;&lt;property id=&quot;20148&quot; value=&quot;5&quot;/&gt;&lt;property id=&quot;20300&quot; value=&quot;Slide 6 - &amp;quot;You will need some skills to search databases&amp;quot;&quot;/&gt;&lt;property id=&quot;20307&quot; value=&quot;287&quot;/&gt;&lt;/object&gt;&lt;object type=&quot;3&quot; unique_id=&quot;10007&quot;&gt;&lt;property id=&quot;20148&quot; value=&quot;5&quot;/&gt;&lt;property id=&quot;20300&quot; value=&quot;Slide 7 - &amp;quot;Plan your search&amp;quot;&quot;/&gt;&lt;property id=&quot;20307&quot; value=&quot;266&quot;/&gt;&lt;/object&gt;&lt;object type=&quot;3&quot; unique_id=&quot;10008&quot;&gt;&lt;property id=&quot;20148&quot; value=&quot;5&quot;/&gt;&lt;property id=&quot;20300&quot; value=&quot;Slide 8 - &amp;quot;What other terms could you search?&amp;quot;&quot;/&gt;&lt;property id=&quot;20307&quot; value=&quot;267&quot;/&gt;&lt;/object&gt;&lt;object type=&quot;3&quot; unique_id=&quot;10009&quot;&gt;&lt;property id=&quot;20148&quot; value=&quot;5&quot;/&gt;&lt;property id=&quot;20300&quot; value=&quot;Slide 9 - &amp;quot;Develop a list of search terms&amp;quot;&quot;/&gt;&lt;property id=&quot;20307&quot; value=&quot;284&quot;/&gt;&lt;/object&gt;&lt;object type=&quot;3&quot; unique_id=&quot;10010&quot;&gt;&lt;property id=&quot;20148&quot; value=&quot;5&quot;/&gt;&lt;property id=&quot;20300&quot; value=&quot;Slide 10 - &amp;quot;Searching tools&amp;quot;&quot;/&gt;&lt;property id=&quot;20307&quot; value=&quot;268&quot;/&gt;&lt;/object&gt;&lt;object type=&quot;3&quot; unique_id=&quot;10011&quot;&gt;&lt;property id=&quot;20148&quot; value=&quot;5&quot;/&gt;&lt;property id=&quot;20300&quot; value=&quot;Slide 11 - &amp;quot;Using AND&amp;quot;&quot;/&gt;&lt;property id=&quot;20307&quot; value=&quot;269&quot;/&gt;&lt;/object&gt;&lt;object type=&quot;3&quot; unique_id=&quot;10012&quot;&gt;&lt;property id=&quot;20148&quot; value=&quot;5&quot;/&gt;&lt;property id=&quot;20300&quot; value=&quot;Slide 12 - &amp;quot;Using OR&amp;quot;&quot;/&gt;&lt;property id=&quot;20307&quot; value=&quot;270&quot;/&gt;&lt;/object&gt;&lt;object type=&quot;3&quot; unique_id=&quot;10013&quot;&gt;&lt;property id=&quot;20148&quot; value=&quot;5&quot;/&gt;&lt;property id=&quot;20300&quot; value=&quot;Slide 13 - &amp;quot;Using NOT&amp;quot;&quot;/&gt;&lt;property id=&quot;20307&quot; value=&quot;264&quot;/&gt;&lt;/object&gt;&lt;object type=&quot;3&quot; unique_id=&quot;10014&quot;&gt;&lt;property id=&quot;20148&quot; value=&quot;5&quot;/&gt;&lt;property id=&quot;20300&quot; value=&quot;Slide 14 - &amp;quot;Truncation&amp;quot;&quot;/&gt;&lt;property id=&quot;20307&quot; value=&quot;271&quot;/&gt;&lt;/object&gt;&lt;object type=&quot;3&quot; unique_id=&quot;10015&quot;&gt;&lt;property id=&quot;20148&quot; value=&quot;5&quot;/&gt;&lt;property id=&quot;20300&quot; value=&quot;Slide 15 - &amp;quot;Phrase searching&amp;quot;&quot;/&gt;&lt;property id=&quot;20307&quot; value=&quot;272&quot;/&gt;&lt;/object&gt;&lt;object type=&quot;3&quot; unique_id=&quot;10016&quot;&gt;&lt;property id=&quot;20148&quot; value=&quot;5&quot;/&gt;&lt;property id=&quot;20300&quot; value=&quot;Slide 16 - &amp;quot;Our final search strategy …&amp;quot;&quot;/&gt;&lt;property id=&quot;20307&quot; value=&quot;273&quot;/&gt;&lt;/object&gt;&lt;object type=&quot;3&quot; unique_id=&quot;10017&quot;&gt;&lt;property id=&quot;20148&quot; value=&quot;5&quot;/&gt;&lt;property id=&quot;20300&quot; value=&quot;Slide 17 - &amp;quot;Now lets run it in a database…&amp;quot;&quot;/&gt;&lt;property id=&quot;20307&quot; value=&quot;274&quot;/&gt;&lt;/object&gt;&lt;object type=&quot;3&quot; unique_id=&quot;10018&quot;&gt;&lt;property id=&quot;20148&quot; value=&quot;5&quot;/&gt;&lt;property id=&quot;20300&quot; value=&quot;Slide 18 - &amp;quot;PsycINFO&amp;quot;&quot;/&gt;&lt;property id=&quot;20307&quot; value=&quot;275&quot;/&gt;&lt;/object&gt;&lt;object type=&quot;3&quot; unique_id=&quot;10019&quot;&gt;&lt;property id=&quot;20148&quot; value=&quot;5&quot;/&gt;&lt;property id=&quot;20300&quot; value=&quot;Slide 19 - &amp;quot;Apply some limits to your results&amp;quot;&quot;/&gt;&lt;property id=&quot;20307&quot; value=&quot;278&quot;/&gt;&lt;/object&gt;&lt;object type=&quot;3&quot; unique_id=&quot;10020&quot;&gt;&lt;property id=&quot;20148&quot; value=&quot;5&quot;/&gt;&lt;property id=&quot;20300&quot; value=&quot;Slide 20 - &amp;quot;We have finished!  For further help contact the Library, book a consultation, or check out our Library Guides.&amp;quot;&quot;/&gt;&lt;property id=&quot;20307&quot; value=&quot;265&quot;/&gt;&lt;/object&gt;&lt;object type=&quot;3&quot; unique_id=&quot;22488&quot;&gt;&lt;property id=&quot;20148&quot; value=&quot;5&quot;/&gt;&lt;property id=&quot;20300&quot; value=&quot;Slide 3 - &amp;quot;Library search&amp;quot;&quot;/&gt;&lt;property id=&quot;20307&quot; value=&quot;288&quot;/&gt;&lt;/object&gt;&lt;object type=&quot;3&quot; unique_id=&quot;22489&quot;&gt;&lt;property id=&quot;20148&quot; value=&quot;5&quot;/&gt;&lt;property id=&quot;20300&quot; value=&quot;Slide 4 - &amp;quot;MyLibrary&amp;quot;&quot;/&gt;&lt;property id=&quot;20307&quot; value=&quot;289&quot;/&gt;&lt;/object&gt;&lt;/object&gt;&lt;object type=&quot;8&quot; unique_id=&quot;10040&quot;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ACUtheme">
  <a:themeElements>
    <a:clrScheme name="ACUColourScheme">
      <a:dk1>
        <a:srgbClr val="3C1053"/>
      </a:dk1>
      <a:lt1>
        <a:srgbClr val="FFFFFF"/>
      </a:lt1>
      <a:dk2>
        <a:srgbClr val="3C1053"/>
      </a:dk2>
      <a:lt2>
        <a:srgbClr val="E8E3DB"/>
      </a:lt2>
      <a:accent1>
        <a:srgbClr val="F2120C"/>
      </a:accent1>
      <a:accent2>
        <a:srgbClr val="3D3935"/>
      </a:accent2>
      <a:accent3>
        <a:srgbClr val="8C857B"/>
      </a:accent3>
      <a:accent4>
        <a:srgbClr val="3C1053"/>
      </a:accent4>
      <a:accent5>
        <a:srgbClr val="E8E3DB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23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err="1" smtClean="0">
            <a:solidFill>
              <a:srgbClr val="3D3935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ACUtheme" id="{5E910C24-8B19-4FEB-B0C0-6A368DA0DD69}" vid="{77853417-199F-475B-8FA1-D8A639BE582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ACUtheme</Template>
  <TotalTime>6794</TotalTime>
  <Words>199</Words>
  <Application>Microsoft Office PowerPoint</Application>
  <PresentationFormat>Widescreen</PresentationFormat>
  <Paragraphs>47</Paragraphs>
  <Slides>7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ACUtheme</vt:lpstr>
      <vt:lpstr>think-cell Slide</vt:lpstr>
      <vt:lpstr>‘Mind Blowing and  Game-Changing’*  How ACU have used Altmetric as an engagement tool</vt:lpstr>
      <vt:lpstr>Overview</vt:lpstr>
      <vt:lpstr>Implementation</vt:lpstr>
      <vt:lpstr>Challenges</vt:lpstr>
      <vt:lpstr>Aha! Moment</vt:lpstr>
      <vt:lpstr>Engagement</vt:lpstr>
      <vt:lpstr>Thank you!  </vt:lpstr>
    </vt:vector>
  </TitlesOfParts>
  <Company>Australian Catholic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PHTY211: Referencing Software &amp; Database Research Skills</dc:title>
  <dc:creator>Lindy Ramsay</dc:creator>
  <cp:lastModifiedBy>Stephanie McGlinchey</cp:lastModifiedBy>
  <cp:revision>299</cp:revision>
  <cp:lastPrinted>2018-04-03T00:37:01Z</cp:lastPrinted>
  <dcterms:created xsi:type="dcterms:W3CDTF">2017-12-11T04:45:33Z</dcterms:created>
  <dcterms:modified xsi:type="dcterms:W3CDTF">2020-02-11T01:01:39Z</dcterms:modified>
</cp:coreProperties>
</file>