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8" r:id="rId6"/>
    <p:sldId id="262" r:id="rId7"/>
    <p:sldId id="277" r:id="rId8"/>
    <p:sldId id="263" r:id="rId9"/>
    <p:sldId id="257" r:id="rId10"/>
    <p:sldId id="283" r:id="rId11"/>
    <p:sldId id="284" r:id="rId12"/>
    <p:sldId id="264" r:id="rId13"/>
    <p:sldId id="285" r:id="rId14"/>
    <p:sldId id="258" r:id="rId15"/>
    <p:sldId id="286" r:id="rId16"/>
    <p:sldId id="292" r:id="rId17"/>
    <p:sldId id="259" r:id="rId18"/>
    <p:sldId id="282" r:id="rId19"/>
    <p:sldId id="260" r:id="rId20"/>
    <p:sldId id="291" r:id="rId21"/>
    <p:sldId id="290" r:id="rId22"/>
    <p:sldId id="287" r:id="rId23"/>
    <p:sldId id="288" r:id="rId24"/>
    <p:sldId id="289" r:id="rId25"/>
    <p:sldId id="275" r:id="rId26"/>
    <p:sldId id="2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940E1D-6161-48FA-B70F-2737F4476C08}" v="189" dt="2020-03-05T11:20:14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12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sley Mostert" userId="be73d7a6-9c9b-4849-bef1-0f4df4739312" providerId="ADAL" clId="{E5940E1D-6161-48FA-B70F-2737F4476C08}"/>
    <pc:docChg chg="undo custSel mod addSld delSld modSld sldOrd modMainMaster">
      <pc:chgData name="Lesley Mostert" userId="be73d7a6-9c9b-4849-bef1-0f4df4739312" providerId="ADAL" clId="{E5940E1D-6161-48FA-B70F-2737F4476C08}" dt="2020-03-05T11:20:14.177" v="2970" actId="14826"/>
      <pc:docMkLst>
        <pc:docMk/>
      </pc:docMkLst>
      <pc:sldChg chg="modSp mod">
        <pc:chgData name="Lesley Mostert" userId="be73d7a6-9c9b-4849-bef1-0f4df4739312" providerId="ADAL" clId="{E5940E1D-6161-48FA-B70F-2737F4476C08}" dt="2020-03-04T07:33:59.492" v="91" actId="20577"/>
        <pc:sldMkLst>
          <pc:docMk/>
          <pc:sldMk cId="4217079717" sldId="256"/>
        </pc:sldMkLst>
        <pc:spChg chg="mod">
          <ac:chgData name="Lesley Mostert" userId="be73d7a6-9c9b-4849-bef1-0f4df4739312" providerId="ADAL" clId="{E5940E1D-6161-48FA-B70F-2737F4476C08}" dt="2020-03-04T07:33:59.492" v="91" actId="20577"/>
          <ac:spMkLst>
            <pc:docMk/>
            <pc:sldMk cId="4217079717" sldId="256"/>
            <ac:spMk id="2" creationId="{1B8E9A21-AD8A-4262-BCC3-8F3A156E1E53}"/>
          </ac:spMkLst>
        </pc:spChg>
        <pc:spChg chg="mod">
          <ac:chgData name="Lesley Mostert" userId="be73d7a6-9c9b-4849-bef1-0f4df4739312" providerId="ADAL" clId="{E5940E1D-6161-48FA-B70F-2737F4476C08}" dt="2020-03-04T07:33:18.303" v="77" actId="207"/>
          <ac:spMkLst>
            <pc:docMk/>
            <pc:sldMk cId="4217079717" sldId="256"/>
            <ac:spMk id="3" creationId="{5A8AB2F4-23D8-4B45-A8B1-C34912384199}"/>
          </ac:spMkLst>
        </pc:spChg>
        <pc:picChg chg="mod">
          <ac:chgData name="Lesley Mostert" userId="be73d7a6-9c9b-4849-bef1-0f4df4739312" providerId="ADAL" clId="{E5940E1D-6161-48FA-B70F-2737F4476C08}" dt="2020-03-04T07:23:01.290" v="58"/>
          <ac:picMkLst>
            <pc:docMk/>
            <pc:sldMk cId="4217079717" sldId="256"/>
            <ac:picMk id="4" creationId="{4A82D90E-B69B-4622-A1BD-383224B661C4}"/>
          </ac:picMkLst>
        </pc:picChg>
      </pc:sldChg>
      <pc:sldChg chg="addSp delSp modSp mod ord">
        <pc:chgData name="Lesley Mostert" userId="be73d7a6-9c9b-4849-bef1-0f4df4739312" providerId="ADAL" clId="{E5940E1D-6161-48FA-B70F-2737F4476C08}" dt="2020-03-05T08:26:18.029" v="1464" actId="1076"/>
        <pc:sldMkLst>
          <pc:docMk/>
          <pc:sldMk cId="3660860641" sldId="257"/>
        </pc:sldMkLst>
        <pc:spChg chg="del mod">
          <ac:chgData name="Lesley Mostert" userId="be73d7a6-9c9b-4849-bef1-0f4df4739312" providerId="ADAL" clId="{E5940E1D-6161-48FA-B70F-2737F4476C08}" dt="2020-03-04T09:56:22.803" v="505"/>
          <ac:spMkLst>
            <pc:docMk/>
            <pc:sldMk cId="3660860641" sldId="257"/>
            <ac:spMk id="2" creationId="{4B7DC2C1-3E60-4CB4-B3F3-925EE1DFC394}"/>
          </ac:spMkLst>
        </pc:spChg>
        <pc:spChg chg="add mod ord">
          <ac:chgData name="Lesley Mostert" userId="be73d7a6-9c9b-4849-bef1-0f4df4739312" providerId="ADAL" clId="{E5940E1D-6161-48FA-B70F-2737F4476C08}" dt="2020-03-04T10:59:33.724" v="1295" actId="166"/>
          <ac:spMkLst>
            <pc:docMk/>
            <pc:sldMk cId="3660860641" sldId="257"/>
            <ac:spMk id="3" creationId="{D085BBC0-C321-4555-B947-E7F44432DFAC}"/>
          </ac:spMkLst>
        </pc:spChg>
        <pc:spChg chg="add del mod">
          <ac:chgData name="Lesley Mostert" userId="be73d7a6-9c9b-4849-bef1-0f4df4739312" providerId="ADAL" clId="{E5940E1D-6161-48FA-B70F-2737F4476C08}" dt="2020-03-04T10:53:50.788" v="1240" actId="931"/>
          <ac:spMkLst>
            <pc:docMk/>
            <pc:sldMk cId="3660860641" sldId="257"/>
            <ac:spMk id="6" creationId="{E5F35EAF-7383-4007-853B-0A1EEF57159A}"/>
          </ac:spMkLst>
        </pc:spChg>
        <pc:spChg chg="del mod">
          <ac:chgData name="Lesley Mostert" userId="be73d7a6-9c9b-4849-bef1-0f4df4739312" providerId="ADAL" clId="{E5940E1D-6161-48FA-B70F-2737F4476C08}" dt="2020-03-04T09:56:22.803" v="505"/>
          <ac:spMkLst>
            <pc:docMk/>
            <pc:sldMk cId="3660860641" sldId="257"/>
            <ac:spMk id="7" creationId="{7C587314-D89E-4D72-A04E-B320D8949C47}"/>
          </ac:spMkLst>
        </pc:spChg>
        <pc:spChg chg="add del mod">
          <ac:chgData name="Lesley Mostert" userId="be73d7a6-9c9b-4849-bef1-0f4df4739312" providerId="ADAL" clId="{E5940E1D-6161-48FA-B70F-2737F4476C08}" dt="2020-03-04T10:53:00.356" v="1236" actId="931"/>
          <ac:spMkLst>
            <pc:docMk/>
            <pc:sldMk cId="3660860641" sldId="257"/>
            <ac:spMk id="8" creationId="{D3E990F6-95E3-417B-AEB9-B70571CFD889}"/>
          </ac:spMkLst>
        </pc:spChg>
        <pc:picChg chg="add mod modCrop">
          <ac:chgData name="Lesley Mostert" userId="be73d7a6-9c9b-4849-bef1-0f4df4739312" providerId="ADAL" clId="{E5940E1D-6161-48FA-B70F-2737F4476C08}" dt="2020-03-04T10:55:01.519" v="1248" actId="14100"/>
          <ac:picMkLst>
            <pc:docMk/>
            <pc:sldMk cId="3660860641" sldId="257"/>
            <ac:picMk id="11" creationId="{DB0180DD-EDAD-407D-BEA7-AEFA50545D2E}"/>
          </ac:picMkLst>
        </pc:picChg>
        <pc:picChg chg="add mod">
          <ac:chgData name="Lesley Mostert" userId="be73d7a6-9c9b-4849-bef1-0f4df4739312" providerId="ADAL" clId="{E5940E1D-6161-48FA-B70F-2737F4476C08}" dt="2020-03-04T10:54:34.612" v="1246" actId="14100"/>
          <ac:picMkLst>
            <pc:docMk/>
            <pc:sldMk cId="3660860641" sldId="257"/>
            <ac:picMk id="13" creationId="{921FB1A0-780E-4DBD-926E-2EFE53F0391E}"/>
          </ac:picMkLst>
        </pc:picChg>
        <pc:picChg chg="add del mod">
          <ac:chgData name="Lesley Mostert" userId="be73d7a6-9c9b-4849-bef1-0f4df4739312" providerId="ADAL" clId="{E5940E1D-6161-48FA-B70F-2737F4476C08}" dt="2020-03-05T08:25:50.785" v="1460" actId="931"/>
          <ac:picMkLst>
            <pc:docMk/>
            <pc:sldMk cId="3660860641" sldId="257"/>
            <ac:picMk id="15" creationId="{7BC2A9DC-68B2-468D-9033-12670D086B52}"/>
          </ac:picMkLst>
        </pc:picChg>
        <pc:picChg chg="add mod">
          <ac:chgData name="Lesley Mostert" userId="be73d7a6-9c9b-4849-bef1-0f4df4739312" providerId="ADAL" clId="{E5940E1D-6161-48FA-B70F-2737F4476C08}" dt="2020-03-05T08:26:18.029" v="1464" actId="1076"/>
          <ac:picMkLst>
            <pc:docMk/>
            <pc:sldMk cId="3660860641" sldId="257"/>
            <ac:picMk id="17" creationId="{7B7B533F-61C6-4ABD-A374-0C10E915577C}"/>
          </ac:picMkLst>
        </pc:picChg>
      </pc:sldChg>
      <pc:sldChg chg="addSp delSp modSp mod ord">
        <pc:chgData name="Lesley Mostert" userId="be73d7a6-9c9b-4849-bef1-0f4df4739312" providerId="ADAL" clId="{E5940E1D-6161-48FA-B70F-2737F4476C08}" dt="2020-03-05T10:42:11.874" v="2638" actId="14100"/>
        <pc:sldMkLst>
          <pc:docMk/>
          <pc:sldMk cId="1274837175" sldId="258"/>
        </pc:sldMkLst>
        <pc:spChg chg="del">
          <ac:chgData name="Lesley Mostert" userId="be73d7a6-9c9b-4849-bef1-0f4df4739312" providerId="ADAL" clId="{E5940E1D-6161-48FA-B70F-2737F4476C08}" dt="2020-03-04T10:27:43.223" v="1139"/>
          <ac:spMkLst>
            <pc:docMk/>
            <pc:sldMk cId="1274837175" sldId="258"/>
            <ac:spMk id="2" creationId="{BA3575F0-7685-4711-9033-FB128F962E40}"/>
          </ac:spMkLst>
        </pc:spChg>
        <pc:spChg chg="del">
          <ac:chgData name="Lesley Mostert" userId="be73d7a6-9c9b-4849-bef1-0f4df4739312" providerId="ADAL" clId="{E5940E1D-6161-48FA-B70F-2737F4476C08}" dt="2020-03-04T10:27:43.223" v="1139"/>
          <ac:spMkLst>
            <pc:docMk/>
            <pc:sldMk cId="1274837175" sldId="258"/>
            <ac:spMk id="3" creationId="{30200DD1-3C96-485D-910B-901C0CD14E30}"/>
          </ac:spMkLst>
        </pc:spChg>
        <pc:spChg chg="del">
          <ac:chgData name="Lesley Mostert" userId="be73d7a6-9c9b-4849-bef1-0f4df4739312" providerId="ADAL" clId="{E5940E1D-6161-48FA-B70F-2737F4476C08}" dt="2020-03-04T10:27:43.223" v="1139"/>
          <ac:spMkLst>
            <pc:docMk/>
            <pc:sldMk cId="1274837175" sldId="258"/>
            <ac:spMk id="4" creationId="{F852CA62-0532-436A-AABF-274989A56303}"/>
          </ac:spMkLst>
        </pc:spChg>
        <pc:spChg chg="add mod">
          <ac:chgData name="Lesley Mostert" userId="be73d7a6-9c9b-4849-bef1-0f4df4739312" providerId="ADAL" clId="{E5940E1D-6161-48FA-B70F-2737F4476C08}" dt="2020-03-05T10:18:30.372" v="2229" actId="20577"/>
          <ac:spMkLst>
            <pc:docMk/>
            <pc:sldMk cId="1274837175" sldId="258"/>
            <ac:spMk id="6" creationId="{950A957E-7743-4E0D-B1A9-A9BC2E634217}"/>
          </ac:spMkLst>
        </pc:spChg>
        <pc:spChg chg="add del mod">
          <ac:chgData name="Lesley Mostert" userId="be73d7a6-9c9b-4849-bef1-0f4df4739312" providerId="ADAL" clId="{E5940E1D-6161-48FA-B70F-2737F4476C08}" dt="2020-03-05T10:15:25.830" v="2150"/>
          <ac:spMkLst>
            <pc:docMk/>
            <pc:sldMk cId="1274837175" sldId="258"/>
            <ac:spMk id="9" creationId="{59D24303-0738-48A1-860E-57A66CF4BCEF}"/>
          </ac:spMkLst>
        </pc:spChg>
        <pc:spChg chg="add del mod">
          <ac:chgData name="Lesley Mostert" userId="be73d7a6-9c9b-4849-bef1-0f4df4739312" providerId="ADAL" clId="{E5940E1D-6161-48FA-B70F-2737F4476C08}" dt="2020-03-05T10:15:25.830" v="2150"/>
          <ac:spMkLst>
            <pc:docMk/>
            <pc:sldMk cId="1274837175" sldId="258"/>
            <ac:spMk id="10" creationId="{5C13308A-6DBA-4019-A317-C6280CCDADF0}"/>
          </ac:spMkLst>
        </pc:spChg>
        <pc:spChg chg="add mod">
          <ac:chgData name="Lesley Mostert" userId="be73d7a6-9c9b-4849-bef1-0f4df4739312" providerId="ADAL" clId="{E5940E1D-6161-48FA-B70F-2737F4476C08}" dt="2020-03-05T10:28:06.332" v="2624" actId="20577"/>
          <ac:spMkLst>
            <pc:docMk/>
            <pc:sldMk cId="1274837175" sldId="258"/>
            <ac:spMk id="11" creationId="{906FB1F0-4C27-43ED-8423-17AF99284EDD}"/>
          </ac:spMkLst>
        </pc:spChg>
        <pc:spChg chg="add del mod">
          <ac:chgData name="Lesley Mostert" userId="be73d7a6-9c9b-4849-bef1-0f4df4739312" providerId="ADAL" clId="{E5940E1D-6161-48FA-B70F-2737F4476C08}" dt="2020-03-05T10:41:52.912" v="2634"/>
          <ac:spMkLst>
            <pc:docMk/>
            <pc:sldMk cId="1274837175" sldId="258"/>
            <ac:spMk id="12" creationId="{3ED8B935-8397-4405-8283-E8BC4F887656}"/>
          </ac:spMkLst>
        </pc:spChg>
        <pc:picChg chg="add mod">
          <ac:chgData name="Lesley Mostert" userId="be73d7a6-9c9b-4849-bef1-0f4df4739312" providerId="ADAL" clId="{E5940E1D-6161-48FA-B70F-2737F4476C08}" dt="2020-03-05T10:42:11.874" v="2638" actId="14100"/>
          <ac:picMkLst>
            <pc:docMk/>
            <pc:sldMk cId="1274837175" sldId="258"/>
            <ac:picMk id="13" creationId="{2CE63DE9-8B0E-4196-88C5-B7819251B374}"/>
          </ac:picMkLst>
        </pc:picChg>
      </pc:sldChg>
      <pc:sldChg chg="addSp delSp modSp mod ord">
        <pc:chgData name="Lesley Mostert" userId="be73d7a6-9c9b-4849-bef1-0f4df4739312" providerId="ADAL" clId="{E5940E1D-6161-48FA-B70F-2737F4476C08}" dt="2020-03-05T11:04:23.550" v="2742" actId="14100"/>
        <pc:sldMkLst>
          <pc:docMk/>
          <pc:sldMk cId="427679278" sldId="259"/>
        </pc:sldMkLst>
        <pc:spChg chg="del">
          <ac:chgData name="Lesley Mostert" userId="be73d7a6-9c9b-4849-bef1-0f4df4739312" providerId="ADAL" clId="{E5940E1D-6161-48FA-B70F-2737F4476C08}" dt="2020-03-04T10:27:50.208" v="1140"/>
          <ac:spMkLst>
            <pc:docMk/>
            <pc:sldMk cId="427679278" sldId="259"/>
            <ac:spMk id="2" creationId="{06FFA435-F877-420F-8EE9-DA2D8A11531F}"/>
          </ac:spMkLst>
        </pc:spChg>
        <pc:spChg chg="del">
          <ac:chgData name="Lesley Mostert" userId="be73d7a6-9c9b-4849-bef1-0f4df4739312" providerId="ADAL" clId="{E5940E1D-6161-48FA-B70F-2737F4476C08}" dt="2020-03-04T10:27:50.208" v="1140"/>
          <ac:spMkLst>
            <pc:docMk/>
            <pc:sldMk cId="427679278" sldId="259"/>
            <ac:spMk id="3" creationId="{FC0EDBC6-6803-4126-94A9-957DCC6CC7A6}"/>
          </ac:spMkLst>
        </pc:spChg>
        <pc:spChg chg="del">
          <ac:chgData name="Lesley Mostert" userId="be73d7a6-9c9b-4849-bef1-0f4df4739312" providerId="ADAL" clId="{E5940E1D-6161-48FA-B70F-2737F4476C08}" dt="2020-03-04T10:27:50.208" v="1140"/>
          <ac:spMkLst>
            <pc:docMk/>
            <pc:sldMk cId="427679278" sldId="259"/>
            <ac:spMk id="4" creationId="{664048D8-DB2A-434A-9055-60D4CC4E0BFC}"/>
          </ac:spMkLst>
        </pc:spChg>
        <pc:spChg chg="del">
          <ac:chgData name="Lesley Mostert" userId="be73d7a6-9c9b-4849-bef1-0f4df4739312" providerId="ADAL" clId="{E5940E1D-6161-48FA-B70F-2737F4476C08}" dt="2020-03-04T10:27:50.208" v="1140"/>
          <ac:spMkLst>
            <pc:docMk/>
            <pc:sldMk cId="427679278" sldId="259"/>
            <ac:spMk id="5" creationId="{2AF45FFF-F501-49B0-86B9-D457079D6B18}"/>
          </ac:spMkLst>
        </pc:spChg>
        <pc:spChg chg="del">
          <ac:chgData name="Lesley Mostert" userId="be73d7a6-9c9b-4849-bef1-0f4df4739312" providerId="ADAL" clId="{E5940E1D-6161-48FA-B70F-2737F4476C08}" dt="2020-03-04T10:27:50.208" v="1140"/>
          <ac:spMkLst>
            <pc:docMk/>
            <pc:sldMk cId="427679278" sldId="259"/>
            <ac:spMk id="6" creationId="{0EB83E25-E01E-4FAB-A122-A0B075CADA38}"/>
          </ac:spMkLst>
        </pc:spChg>
        <pc:spChg chg="add mod">
          <ac:chgData name="Lesley Mostert" userId="be73d7a6-9c9b-4849-bef1-0f4df4739312" providerId="ADAL" clId="{E5940E1D-6161-48FA-B70F-2737F4476C08}" dt="2020-03-04T11:24:58.350" v="1424" actId="20577"/>
          <ac:spMkLst>
            <pc:docMk/>
            <pc:sldMk cId="427679278" sldId="259"/>
            <ac:spMk id="8" creationId="{CE03EB4A-D5C4-44A0-8627-CDD2914F3ED2}"/>
          </ac:spMkLst>
        </pc:spChg>
        <pc:spChg chg="add del mod">
          <ac:chgData name="Lesley Mostert" userId="be73d7a6-9c9b-4849-bef1-0f4df4739312" providerId="ADAL" clId="{E5940E1D-6161-48FA-B70F-2737F4476C08}" dt="2020-03-05T10:15:25.830" v="2150"/>
          <ac:spMkLst>
            <pc:docMk/>
            <pc:sldMk cId="427679278" sldId="259"/>
            <ac:spMk id="11" creationId="{EB571D03-4562-40BE-91E7-AA851231FF12}"/>
          </ac:spMkLst>
        </pc:spChg>
        <pc:spChg chg="add del mod">
          <ac:chgData name="Lesley Mostert" userId="be73d7a6-9c9b-4849-bef1-0f4df4739312" providerId="ADAL" clId="{E5940E1D-6161-48FA-B70F-2737F4476C08}" dt="2020-03-05T10:15:25.830" v="2150"/>
          <ac:spMkLst>
            <pc:docMk/>
            <pc:sldMk cId="427679278" sldId="259"/>
            <ac:spMk id="12" creationId="{49BF5892-28A0-4CE9-B1AB-EEB6488553BE}"/>
          </ac:spMkLst>
        </pc:spChg>
        <pc:spChg chg="add mod">
          <ac:chgData name="Lesley Mostert" userId="be73d7a6-9c9b-4849-bef1-0f4df4739312" providerId="ADAL" clId="{E5940E1D-6161-48FA-B70F-2737F4476C08}" dt="2020-03-05T11:04:15.555" v="2741" actId="14100"/>
          <ac:spMkLst>
            <pc:docMk/>
            <pc:sldMk cId="427679278" sldId="259"/>
            <ac:spMk id="13" creationId="{6DACF11A-F851-4E7B-B2DC-0610F82E5B08}"/>
          </ac:spMkLst>
        </pc:spChg>
        <pc:spChg chg="add del mod">
          <ac:chgData name="Lesley Mostert" userId="be73d7a6-9c9b-4849-bef1-0f4df4739312" providerId="ADAL" clId="{E5940E1D-6161-48FA-B70F-2737F4476C08}" dt="2020-03-05T11:00:31.071" v="2686"/>
          <ac:spMkLst>
            <pc:docMk/>
            <pc:sldMk cId="427679278" sldId="259"/>
            <ac:spMk id="14" creationId="{C595D878-DD5D-4C2E-AD23-380B477CCDF2}"/>
          </ac:spMkLst>
        </pc:spChg>
        <pc:spChg chg="add mod">
          <ac:chgData name="Lesley Mostert" userId="be73d7a6-9c9b-4849-bef1-0f4df4739312" providerId="ADAL" clId="{E5940E1D-6161-48FA-B70F-2737F4476C08}" dt="2020-03-05T11:03:30.618" v="2707" actId="1076"/>
          <ac:spMkLst>
            <pc:docMk/>
            <pc:sldMk cId="427679278" sldId="259"/>
            <ac:spMk id="15" creationId="{7D9AC0DF-7ED2-41F4-B891-699228B7D2C4}"/>
          </ac:spMkLst>
        </pc:spChg>
        <pc:picChg chg="add mod">
          <ac:chgData name="Lesley Mostert" userId="be73d7a6-9c9b-4849-bef1-0f4df4739312" providerId="ADAL" clId="{E5940E1D-6161-48FA-B70F-2737F4476C08}" dt="2020-03-05T11:04:23.550" v="2742" actId="14100"/>
          <ac:picMkLst>
            <pc:docMk/>
            <pc:sldMk cId="427679278" sldId="259"/>
            <ac:picMk id="5122" creationId="{73AFAD82-038F-4F95-98EB-A12A9DD915C0}"/>
          </ac:picMkLst>
        </pc:picChg>
      </pc:sldChg>
      <pc:sldChg chg="addSp delSp modSp mod modClrScheme chgLayout">
        <pc:chgData name="Lesley Mostert" userId="be73d7a6-9c9b-4849-bef1-0f4df4739312" providerId="ADAL" clId="{E5940E1D-6161-48FA-B70F-2737F4476C08}" dt="2020-03-05T08:29:49.157" v="1481" actId="1076"/>
        <pc:sldMkLst>
          <pc:docMk/>
          <pc:sldMk cId="3743324867" sldId="260"/>
        </pc:sldMkLst>
        <pc:spChg chg="del">
          <ac:chgData name="Lesley Mostert" userId="be73d7a6-9c9b-4849-bef1-0f4df4739312" providerId="ADAL" clId="{E5940E1D-6161-48FA-B70F-2737F4476C08}" dt="2020-03-04T10:26:21.816" v="1109"/>
          <ac:spMkLst>
            <pc:docMk/>
            <pc:sldMk cId="3743324867" sldId="260"/>
            <ac:spMk id="2" creationId="{98BCF254-A74D-42CF-B6CC-7A0B1C6B043D}"/>
          </ac:spMkLst>
        </pc:spChg>
        <pc:spChg chg="del">
          <ac:chgData name="Lesley Mostert" userId="be73d7a6-9c9b-4849-bef1-0f4df4739312" providerId="ADAL" clId="{E5940E1D-6161-48FA-B70F-2737F4476C08}" dt="2020-03-04T10:26:21.816" v="1109"/>
          <ac:spMkLst>
            <pc:docMk/>
            <pc:sldMk cId="3743324867" sldId="260"/>
            <ac:spMk id="3" creationId="{B74F5DE5-B541-4707-96C9-306A8DDB7E13}"/>
          </ac:spMkLst>
        </pc:spChg>
        <pc:spChg chg="del">
          <ac:chgData name="Lesley Mostert" userId="be73d7a6-9c9b-4849-bef1-0f4df4739312" providerId="ADAL" clId="{E5940E1D-6161-48FA-B70F-2737F4476C08}" dt="2020-03-04T10:26:21.816" v="1109"/>
          <ac:spMkLst>
            <pc:docMk/>
            <pc:sldMk cId="3743324867" sldId="260"/>
            <ac:spMk id="4" creationId="{F9B0B228-E8DD-45C4-AF00-2B19C0C60630}"/>
          </ac:spMkLst>
        </pc:spChg>
        <pc:spChg chg="mod">
          <ac:chgData name="Lesley Mostert" userId="be73d7a6-9c9b-4849-bef1-0f4df4739312" providerId="ADAL" clId="{E5940E1D-6161-48FA-B70F-2737F4476C08}" dt="2020-03-05T08:28:49.003" v="1474" actId="26606"/>
          <ac:spMkLst>
            <pc:docMk/>
            <pc:sldMk cId="3743324867" sldId="260"/>
            <ac:spMk id="5" creationId="{2DADF5BC-7BE7-4051-A05C-19989F2B44E3}"/>
          </ac:spMkLst>
        </pc:spChg>
        <pc:spChg chg="add mod">
          <ac:chgData name="Lesley Mostert" userId="be73d7a6-9c9b-4849-bef1-0f4df4739312" providerId="ADAL" clId="{E5940E1D-6161-48FA-B70F-2737F4476C08}" dt="2020-03-05T08:29:49.157" v="1481" actId="1076"/>
          <ac:spMkLst>
            <pc:docMk/>
            <pc:sldMk cId="3743324867" sldId="260"/>
            <ac:spMk id="6" creationId="{0471F93C-A08A-4DFD-BE8F-32D3DDAE3680}"/>
          </ac:spMkLst>
        </pc:spChg>
        <pc:spChg chg="mod">
          <ac:chgData name="Lesley Mostert" userId="be73d7a6-9c9b-4849-bef1-0f4df4739312" providerId="ADAL" clId="{E5940E1D-6161-48FA-B70F-2737F4476C08}" dt="2020-03-05T08:28:49.003" v="1474" actId="26606"/>
          <ac:spMkLst>
            <pc:docMk/>
            <pc:sldMk cId="3743324867" sldId="260"/>
            <ac:spMk id="7" creationId="{42655555-1A01-44D6-BA6A-AD20F572D8A7}"/>
          </ac:spMkLst>
        </pc:spChg>
        <pc:spChg chg="mod">
          <ac:chgData name="Lesley Mostert" userId="be73d7a6-9c9b-4849-bef1-0f4df4739312" providerId="ADAL" clId="{E5940E1D-6161-48FA-B70F-2737F4476C08}" dt="2020-03-05T08:28:49.003" v="1474" actId="26606"/>
          <ac:spMkLst>
            <pc:docMk/>
            <pc:sldMk cId="3743324867" sldId="260"/>
            <ac:spMk id="8" creationId="{408F196B-6A78-4F6F-8597-136C00187ADF}"/>
          </ac:spMkLst>
        </pc:spChg>
        <pc:spChg chg="add del mod">
          <ac:chgData name="Lesley Mostert" userId="be73d7a6-9c9b-4849-bef1-0f4df4739312" providerId="ADAL" clId="{E5940E1D-6161-48FA-B70F-2737F4476C08}" dt="2020-03-05T08:28:39.303" v="1471" actId="931"/>
          <ac:spMkLst>
            <pc:docMk/>
            <pc:sldMk cId="3743324867" sldId="260"/>
            <ac:spMk id="9" creationId="{BCB58A4F-6B59-4564-8661-DA5E741AB06D}"/>
          </ac:spMkLst>
        </pc:spChg>
        <pc:spChg chg="add del mod">
          <ac:chgData name="Lesley Mostert" userId="be73d7a6-9c9b-4849-bef1-0f4df4739312" providerId="ADAL" clId="{E5940E1D-6161-48FA-B70F-2737F4476C08}" dt="2020-03-05T08:28:49.003" v="1474" actId="26606"/>
          <ac:spMkLst>
            <pc:docMk/>
            <pc:sldMk cId="3743324867" sldId="260"/>
            <ac:spMk id="10" creationId="{EF3C08FB-1804-4A42-92AC-86F23F1E20F1}"/>
          </ac:spMkLst>
        </pc:spChg>
        <pc:picChg chg="add mod ord">
          <ac:chgData name="Lesley Mostert" userId="be73d7a6-9c9b-4849-bef1-0f4df4739312" providerId="ADAL" clId="{E5940E1D-6161-48FA-B70F-2737F4476C08}" dt="2020-03-05T08:29:24.588" v="1479" actId="167"/>
          <ac:picMkLst>
            <pc:docMk/>
            <pc:sldMk cId="3743324867" sldId="260"/>
            <ac:picMk id="12" creationId="{30B11E34-1F80-401B-AF0A-ECE63EB61550}"/>
          </ac:picMkLst>
        </pc:picChg>
      </pc:sldChg>
      <pc:sldChg chg="del">
        <pc:chgData name="Lesley Mostert" userId="be73d7a6-9c9b-4849-bef1-0f4df4739312" providerId="ADAL" clId="{E5940E1D-6161-48FA-B70F-2737F4476C08}" dt="2020-03-05T08:44:30.798" v="1485" actId="2696"/>
        <pc:sldMkLst>
          <pc:docMk/>
          <pc:sldMk cId="206948658" sldId="261"/>
        </pc:sldMkLst>
      </pc:sldChg>
      <pc:sldChg chg="addSp delSp modSp mod ord">
        <pc:chgData name="Lesley Mostert" userId="be73d7a6-9c9b-4849-bef1-0f4df4739312" providerId="ADAL" clId="{E5940E1D-6161-48FA-B70F-2737F4476C08}" dt="2020-03-05T11:12:42.009" v="2934"/>
        <pc:sldMkLst>
          <pc:docMk/>
          <pc:sldMk cId="1834269276" sldId="262"/>
        </pc:sldMkLst>
        <pc:spChg chg="mod">
          <ac:chgData name="Lesley Mostert" userId="be73d7a6-9c9b-4849-bef1-0f4df4739312" providerId="ADAL" clId="{E5940E1D-6161-48FA-B70F-2737F4476C08}" dt="2020-03-05T11:09:40.867" v="2870" actId="20577"/>
          <ac:spMkLst>
            <pc:docMk/>
            <pc:sldMk cId="1834269276" sldId="262"/>
            <ac:spMk id="2" creationId="{557CC51E-E460-4281-8503-B964B7E09697}"/>
          </ac:spMkLst>
        </pc:spChg>
        <pc:spChg chg="del">
          <ac:chgData name="Lesley Mostert" userId="be73d7a6-9c9b-4849-bef1-0f4df4739312" providerId="ADAL" clId="{E5940E1D-6161-48FA-B70F-2737F4476C08}" dt="2020-03-04T09:38:00.977" v="449"/>
          <ac:spMkLst>
            <pc:docMk/>
            <pc:sldMk cId="1834269276" sldId="262"/>
            <ac:spMk id="3" creationId="{1597F02A-D839-4933-8C33-6D43504AA647}"/>
          </ac:spMkLst>
        </pc:spChg>
        <pc:spChg chg="add del mod">
          <ac:chgData name="Lesley Mostert" userId="be73d7a6-9c9b-4849-bef1-0f4df4739312" providerId="ADAL" clId="{E5940E1D-6161-48FA-B70F-2737F4476C08}" dt="2020-03-05T10:12:39.057" v="2149"/>
          <ac:spMkLst>
            <pc:docMk/>
            <pc:sldMk cId="1834269276" sldId="262"/>
            <ac:spMk id="7" creationId="{DE552248-40A4-4A75-8842-B7765474E0FD}"/>
          </ac:spMkLst>
        </pc:spChg>
        <pc:spChg chg="add del mod">
          <ac:chgData name="Lesley Mostert" userId="be73d7a6-9c9b-4849-bef1-0f4df4739312" providerId="ADAL" clId="{E5940E1D-6161-48FA-B70F-2737F4476C08}" dt="2020-03-05T10:12:39.057" v="2149"/>
          <ac:spMkLst>
            <pc:docMk/>
            <pc:sldMk cId="1834269276" sldId="262"/>
            <ac:spMk id="8" creationId="{65168EF6-1471-4B0D-A678-547FC028B836}"/>
          </ac:spMkLst>
        </pc:spChg>
        <pc:spChg chg="add del mod">
          <ac:chgData name="Lesley Mostert" userId="be73d7a6-9c9b-4849-bef1-0f4df4739312" providerId="ADAL" clId="{E5940E1D-6161-48FA-B70F-2737F4476C08}" dt="2020-03-05T11:06:43.164" v="2743"/>
          <ac:spMkLst>
            <pc:docMk/>
            <pc:sldMk cId="1834269276" sldId="262"/>
            <ac:spMk id="9" creationId="{C7DFF898-90F3-4295-897C-F1FB99B5B2BF}"/>
          </ac:spMkLst>
        </pc:spChg>
        <pc:spChg chg="add mod">
          <ac:chgData name="Lesley Mostert" userId="be73d7a6-9c9b-4849-bef1-0f4df4739312" providerId="ADAL" clId="{E5940E1D-6161-48FA-B70F-2737F4476C08}" dt="2020-03-05T11:12:42.009" v="2934"/>
          <ac:spMkLst>
            <pc:docMk/>
            <pc:sldMk cId="1834269276" sldId="262"/>
            <ac:spMk id="10" creationId="{9382FC6B-89B2-44B0-BC73-EF1394901F7A}"/>
          </ac:spMkLst>
        </pc:spChg>
        <pc:spChg chg="add del mod">
          <ac:chgData name="Lesley Mostert" userId="be73d7a6-9c9b-4849-bef1-0f4df4739312" providerId="ADAL" clId="{E5940E1D-6161-48FA-B70F-2737F4476C08}" dt="2020-03-05T11:08:57.784" v="2840" actId="931"/>
          <ac:spMkLst>
            <pc:docMk/>
            <pc:sldMk cId="1834269276" sldId="262"/>
            <ac:spMk id="11" creationId="{7E2C8E3D-5966-4205-9B12-88A60873F2F8}"/>
          </ac:spMkLst>
        </pc:spChg>
        <pc:spChg chg="add del mod">
          <ac:chgData name="Lesley Mostert" userId="be73d7a6-9c9b-4849-bef1-0f4df4739312" providerId="ADAL" clId="{E5940E1D-6161-48FA-B70F-2737F4476C08}" dt="2020-03-05T11:11:01.931" v="2872" actId="931"/>
          <ac:spMkLst>
            <pc:docMk/>
            <pc:sldMk cId="1834269276" sldId="262"/>
            <ac:spMk id="15" creationId="{BF81EA4A-369C-4AAD-8FFB-1DBA7A714061}"/>
          </ac:spMkLst>
        </pc:spChg>
        <pc:spChg chg="add mod">
          <ac:chgData name="Lesley Mostert" userId="be73d7a6-9c9b-4849-bef1-0f4df4739312" providerId="ADAL" clId="{E5940E1D-6161-48FA-B70F-2737F4476C08}" dt="2020-03-05T11:12:01.157" v="2906" actId="1076"/>
          <ac:spMkLst>
            <pc:docMk/>
            <pc:sldMk cId="1834269276" sldId="262"/>
            <ac:spMk id="18" creationId="{F7888BA2-A563-47EA-A5EF-61FA72072C8A}"/>
          </ac:spMkLst>
        </pc:spChg>
        <pc:picChg chg="add del mod">
          <ac:chgData name="Lesley Mostert" userId="be73d7a6-9c9b-4849-bef1-0f4df4739312" providerId="ADAL" clId="{E5940E1D-6161-48FA-B70F-2737F4476C08}" dt="2020-03-05T11:10:44.474" v="2871" actId="478"/>
          <ac:picMkLst>
            <pc:docMk/>
            <pc:sldMk cId="1834269276" sldId="262"/>
            <ac:picMk id="13" creationId="{79536711-0D20-4AC6-99C9-E0C147B74FF2}"/>
          </ac:picMkLst>
        </pc:picChg>
        <pc:picChg chg="add mod">
          <ac:chgData name="Lesley Mostert" userId="be73d7a6-9c9b-4849-bef1-0f4df4739312" providerId="ADAL" clId="{E5940E1D-6161-48FA-B70F-2737F4476C08}" dt="2020-03-05T11:11:08.346" v="2875" actId="14100"/>
          <ac:picMkLst>
            <pc:docMk/>
            <pc:sldMk cId="1834269276" sldId="262"/>
            <ac:picMk id="17" creationId="{89C62A70-0BCC-419F-9582-C2C9D1436923}"/>
          </ac:picMkLst>
        </pc:picChg>
      </pc:sldChg>
      <pc:sldChg chg="addSp delSp modSp mod">
        <pc:chgData name="Lesley Mostert" userId="be73d7a6-9c9b-4849-bef1-0f4df4739312" providerId="ADAL" clId="{E5940E1D-6161-48FA-B70F-2737F4476C08}" dt="2020-03-04T10:51:16.814" v="1217" actId="20577"/>
        <pc:sldMkLst>
          <pc:docMk/>
          <pc:sldMk cId="2351514477" sldId="263"/>
        </pc:sldMkLst>
        <pc:spChg chg="mod">
          <ac:chgData name="Lesley Mostert" userId="be73d7a6-9c9b-4849-bef1-0f4df4739312" providerId="ADAL" clId="{E5940E1D-6161-48FA-B70F-2737F4476C08}" dt="2020-03-04T09:55:32.694" v="504" actId="20577"/>
          <ac:spMkLst>
            <pc:docMk/>
            <pc:sldMk cId="2351514477" sldId="263"/>
            <ac:spMk id="2" creationId="{54FC8542-0E5C-4DC3-B644-A3FD6013B8DD}"/>
          </ac:spMkLst>
        </pc:spChg>
        <pc:spChg chg="mod">
          <ac:chgData name="Lesley Mostert" userId="be73d7a6-9c9b-4849-bef1-0f4df4739312" providerId="ADAL" clId="{E5940E1D-6161-48FA-B70F-2737F4476C08}" dt="2020-03-04T10:51:16.814" v="1217" actId="20577"/>
          <ac:spMkLst>
            <pc:docMk/>
            <pc:sldMk cId="2351514477" sldId="263"/>
            <ac:spMk id="3" creationId="{E91E6D96-A6E7-478A-9560-AB099D65AF21}"/>
          </ac:spMkLst>
        </pc:spChg>
        <pc:spChg chg="mod ord">
          <ac:chgData name="Lesley Mostert" userId="be73d7a6-9c9b-4849-bef1-0f4df4739312" providerId="ADAL" clId="{E5940E1D-6161-48FA-B70F-2737F4476C08}" dt="2020-03-04T09:09:27.816" v="202" actId="166"/>
          <ac:spMkLst>
            <pc:docMk/>
            <pc:sldMk cId="2351514477" sldId="263"/>
            <ac:spMk id="5" creationId="{263C1B6F-DA6A-43F5-BE78-1DC7EC5C2624}"/>
          </ac:spMkLst>
        </pc:spChg>
        <pc:spChg chg="del">
          <ac:chgData name="Lesley Mostert" userId="be73d7a6-9c9b-4849-bef1-0f4df4739312" providerId="ADAL" clId="{E5940E1D-6161-48FA-B70F-2737F4476C08}" dt="2020-03-04T09:08:13.207" v="193" actId="478"/>
          <ac:spMkLst>
            <pc:docMk/>
            <pc:sldMk cId="2351514477" sldId="263"/>
            <ac:spMk id="7" creationId="{712D897A-285F-4D55-BB56-72AE4A837EB8}"/>
          </ac:spMkLst>
        </pc:spChg>
        <pc:spChg chg="add mod">
          <ac:chgData name="Lesley Mostert" userId="be73d7a6-9c9b-4849-bef1-0f4df4739312" providerId="ADAL" clId="{E5940E1D-6161-48FA-B70F-2737F4476C08}" dt="2020-03-04T09:12:10.879" v="224" actId="20577"/>
          <ac:spMkLst>
            <pc:docMk/>
            <pc:sldMk cId="2351514477" sldId="263"/>
            <ac:spMk id="9" creationId="{1E7234A1-8CEB-41A2-B319-6C761A7DEF52}"/>
          </ac:spMkLst>
        </pc:spChg>
        <pc:picChg chg="mod modCrop">
          <ac:chgData name="Lesley Mostert" userId="be73d7a6-9c9b-4849-bef1-0f4df4739312" providerId="ADAL" clId="{E5940E1D-6161-48FA-B70F-2737F4476C08}" dt="2020-03-04T09:08:48.887" v="196" actId="732"/>
          <ac:picMkLst>
            <pc:docMk/>
            <pc:sldMk cId="2351514477" sldId="263"/>
            <ac:picMk id="8" creationId="{6C2B3AC0-170B-4067-A591-896BCDD8C291}"/>
          </ac:picMkLst>
        </pc:picChg>
      </pc:sldChg>
      <pc:sldChg chg="addSp delSp modSp mod">
        <pc:chgData name="Lesley Mostert" userId="be73d7a6-9c9b-4849-bef1-0f4df4739312" providerId="ADAL" clId="{E5940E1D-6161-48FA-B70F-2737F4476C08}" dt="2020-03-04T10:09:05.469" v="580" actId="6549"/>
        <pc:sldMkLst>
          <pc:docMk/>
          <pc:sldMk cId="1956450215" sldId="264"/>
        </pc:sldMkLst>
        <pc:spChg chg="mod">
          <ac:chgData name="Lesley Mostert" userId="be73d7a6-9c9b-4849-bef1-0f4df4739312" providerId="ADAL" clId="{E5940E1D-6161-48FA-B70F-2737F4476C08}" dt="2020-03-04T10:06:54.257" v="565" actId="20577"/>
          <ac:spMkLst>
            <pc:docMk/>
            <pc:sldMk cId="1956450215" sldId="264"/>
            <ac:spMk id="2" creationId="{2D1ABA24-C1F3-4036-9A2C-FAC602918282}"/>
          </ac:spMkLst>
        </pc:spChg>
        <pc:spChg chg="mod">
          <ac:chgData name="Lesley Mostert" userId="be73d7a6-9c9b-4849-bef1-0f4df4739312" providerId="ADAL" clId="{E5940E1D-6161-48FA-B70F-2737F4476C08}" dt="2020-03-04T10:09:05.469" v="580" actId="6549"/>
          <ac:spMkLst>
            <pc:docMk/>
            <pc:sldMk cId="1956450215" sldId="264"/>
            <ac:spMk id="3" creationId="{F2ECB19C-8589-4E97-9BD4-4E8139A74552}"/>
          </ac:spMkLst>
        </pc:spChg>
        <pc:spChg chg="mod">
          <ac:chgData name="Lesley Mostert" userId="be73d7a6-9c9b-4849-bef1-0f4df4739312" providerId="ADAL" clId="{E5940E1D-6161-48FA-B70F-2737F4476C08}" dt="2020-03-04T09:13:50.396" v="242" actId="555"/>
          <ac:spMkLst>
            <pc:docMk/>
            <pc:sldMk cId="1956450215" sldId="264"/>
            <ac:spMk id="9" creationId="{6F566756-BB21-4CE6-91CA-E160F2C24220}"/>
          </ac:spMkLst>
        </pc:spChg>
        <pc:picChg chg="del">
          <ac:chgData name="Lesley Mostert" userId="be73d7a6-9c9b-4849-bef1-0f4df4739312" providerId="ADAL" clId="{E5940E1D-6161-48FA-B70F-2737F4476C08}" dt="2020-03-04T09:23:49.778" v="379" actId="478"/>
          <ac:picMkLst>
            <pc:docMk/>
            <pc:sldMk cId="1956450215" sldId="264"/>
            <ac:picMk id="8" creationId="{BF4F8A48-5ABD-4611-A219-517042050D69}"/>
          </ac:picMkLst>
        </pc:picChg>
        <pc:picChg chg="del">
          <ac:chgData name="Lesley Mostert" userId="be73d7a6-9c9b-4849-bef1-0f4df4739312" providerId="ADAL" clId="{E5940E1D-6161-48FA-B70F-2737F4476C08}" dt="2020-03-04T09:24:06.737" v="380" actId="478"/>
          <ac:picMkLst>
            <pc:docMk/>
            <pc:sldMk cId="1956450215" sldId="264"/>
            <ac:picMk id="10" creationId="{78BE1892-1659-44BD-AC4B-20928004FACE}"/>
          </ac:picMkLst>
        </pc:picChg>
        <pc:picChg chg="add del mod">
          <ac:chgData name="Lesley Mostert" userId="be73d7a6-9c9b-4849-bef1-0f4df4739312" providerId="ADAL" clId="{E5940E1D-6161-48FA-B70F-2737F4476C08}" dt="2020-03-04T09:25:03.997" v="385" actId="478"/>
          <ac:picMkLst>
            <pc:docMk/>
            <pc:sldMk cId="1956450215" sldId="264"/>
            <ac:picMk id="12" creationId="{CA0B51A8-0C30-4C25-A5D0-DC14CE23A9EE}"/>
          </ac:picMkLst>
        </pc:picChg>
        <pc:picChg chg="add del mod ord">
          <ac:chgData name="Lesley Mostert" userId="be73d7a6-9c9b-4849-bef1-0f4df4739312" providerId="ADAL" clId="{E5940E1D-6161-48FA-B70F-2737F4476C08}" dt="2020-03-04T09:30:14.806" v="393" actId="478"/>
          <ac:picMkLst>
            <pc:docMk/>
            <pc:sldMk cId="1956450215" sldId="264"/>
            <ac:picMk id="14" creationId="{D1CACE35-979A-43AC-81C4-AEE07060FDC7}"/>
          </ac:picMkLst>
        </pc:picChg>
        <pc:picChg chg="add mod ord">
          <ac:chgData name="Lesley Mostert" userId="be73d7a6-9c9b-4849-bef1-0f4df4739312" providerId="ADAL" clId="{E5940E1D-6161-48FA-B70F-2737F4476C08}" dt="2020-03-04T09:30:51.572" v="398" actId="167"/>
          <ac:picMkLst>
            <pc:docMk/>
            <pc:sldMk cId="1956450215" sldId="264"/>
            <ac:picMk id="16" creationId="{DB5350F0-A9FF-4322-AC89-E15DDC0B7864}"/>
          </ac:picMkLst>
        </pc:picChg>
      </pc:sldChg>
      <pc:sldChg chg="modSp mod">
        <pc:chgData name="Lesley Mostert" userId="be73d7a6-9c9b-4849-bef1-0f4df4739312" providerId="ADAL" clId="{E5940E1D-6161-48FA-B70F-2737F4476C08}" dt="2020-03-04T10:25:38.926" v="1108" actId="1037"/>
        <pc:sldMkLst>
          <pc:docMk/>
          <pc:sldMk cId="4178478402" sldId="274"/>
        </pc:sldMkLst>
        <pc:picChg chg="mod ord">
          <ac:chgData name="Lesley Mostert" userId="be73d7a6-9c9b-4849-bef1-0f4df4739312" providerId="ADAL" clId="{E5940E1D-6161-48FA-B70F-2737F4476C08}" dt="2020-03-04T10:25:38.926" v="1108" actId="1037"/>
          <ac:picMkLst>
            <pc:docMk/>
            <pc:sldMk cId="4178478402" sldId="274"/>
            <ac:picMk id="28" creationId="{9A1A5B13-C5AD-4C0E-8B2B-69FB5C75D0A8}"/>
          </ac:picMkLst>
        </pc:picChg>
      </pc:sldChg>
      <pc:sldChg chg="addSp delSp modSp mod">
        <pc:chgData name="Lesley Mostert" userId="be73d7a6-9c9b-4849-bef1-0f4df4739312" providerId="ADAL" clId="{E5940E1D-6161-48FA-B70F-2737F4476C08}" dt="2020-03-04T10:23:55.365" v="1099" actId="554"/>
        <pc:sldMkLst>
          <pc:docMk/>
          <pc:sldMk cId="1854767643" sldId="275"/>
        </pc:sldMkLst>
        <pc:spChg chg="mod">
          <ac:chgData name="Lesley Mostert" userId="be73d7a6-9c9b-4849-bef1-0f4df4739312" providerId="ADAL" clId="{E5940E1D-6161-48FA-B70F-2737F4476C08}" dt="2020-03-04T10:23:55.365" v="1099" actId="554"/>
          <ac:spMkLst>
            <pc:docMk/>
            <pc:sldMk cId="1854767643" sldId="275"/>
            <ac:spMk id="7" creationId="{4769E6AA-78C6-4EF1-9682-6619E19410B2}"/>
          </ac:spMkLst>
        </pc:spChg>
        <pc:spChg chg="add mod">
          <ac:chgData name="Lesley Mostert" userId="be73d7a6-9c9b-4849-bef1-0f4df4739312" providerId="ADAL" clId="{E5940E1D-6161-48FA-B70F-2737F4476C08}" dt="2020-03-04T10:23:55.365" v="1099" actId="554"/>
          <ac:spMkLst>
            <pc:docMk/>
            <pc:sldMk cId="1854767643" sldId="275"/>
            <ac:spMk id="15" creationId="{1E302C75-0B1A-475F-AF6F-FEECB90EC7D2}"/>
          </ac:spMkLst>
        </pc:spChg>
        <pc:picChg chg="add mod">
          <ac:chgData name="Lesley Mostert" userId="be73d7a6-9c9b-4849-bef1-0f4df4739312" providerId="ADAL" clId="{E5940E1D-6161-48FA-B70F-2737F4476C08}" dt="2020-03-04T10:22:51.783" v="1018" actId="408"/>
          <ac:picMkLst>
            <pc:docMk/>
            <pc:sldMk cId="1854767643" sldId="275"/>
            <ac:picMk id="1026" creationId="{AEDDB524-FF45-4A54-BFC0-0DAE9D7FAE3C}"/>
          </ac:picMkLst>
        </pc:picChg>
        <pc:picChg chg="add mod">
          <ac:chgData name="Lesley Mostert" userId="be73d7a6-9c9b-4849-bef1-0f4df4739312" providerId="ADAL" clId="{E5940E1D-6161-48FA-B70F-2737F4476C08}" dt="2020-03-04T10:22:51.783" v="1018" actId="408"/>
          <ac:picMkLst>
            <pc:docMk/>
            <pc:sldMk cId="1854767643" sldId="275"/>
            <ac:picMk id="1028" creationId="{9DD8854E-65DA-4FEE-A52E-E0C54236BF46}"/>
          </ac:picMkLst>
        </pc:picChg>
        <pc:picChg chg="del">
          <ac:chgData name="Lesley Mostert" userId="be73d7a6-9c9b-4849-bef1-0f4df4739312" providerId="ADAL" clId="{E5940E1D-6161-48FA-B70F-2737F4476C08}" dt="2020-03-04T10:11:08.345" v="602" actId="478"/>
          <ac:picMkLst>
            <pc:docMk/>
            <pc:sldMk cId="1854767643" sldId="275"/>
            <ac:picMk id="2050" creationId="{4EAF8255-CC66-4386-8DC3-A342F4A9E2B0}"/>
          </ac:picMkLst>
        </pc:picChg>
        <pc:picChg chg="del">
          <ac:chgData name="Lesley Mostert" userId="be73d7a6-9c9b-4849-bef1-0f4df4739312" providerId="ADAL" clId="{E5940E1D-6161-48FA-B70F-2737F4476C08}" dt="2020-03-04T10:11:02.278" v="600" actId="478"/>
          <ac:picMkLst>
            <pc:docMk/>
            <pc:sldMk cId="1854767643" sldId="275"/>
            <ac:picMk id="2052" creationId="{AF6C4DB7-6BF5-42EA-BCD8-3275CF564831}"/>
          </ac:picMkLst>
        </pc:picChg>
        <pc:picChg chg="del">
          <ac:chgData name="Lesley Mostert" userId="be73d7a6-9c9b-4849-bef1-0f4df4739312" providerId="ADAL" clId="{E5940E1D-6161-48FA-B70F-2737F4476C08}" dt="2020-03-04T10:11:05.072" v="601" actId="478"/>
          <ac:picMkLst>
            <pc:docMk/>
            <pc:sldMk cId="1854767643" sldId="275"/>
            <ac:picMk id="2054" creationId="{9A96A081-B573-49CE-A13C-FF37F119B9E7}"/>
          </ac:picMkLst>
        </pc:picChg>
        <pc:picChg chg="del">
          <ac:chgData name="Lesley Mostert" userId="be73d7a6-9c9b-4849-bef1-0f4df4739312" providerId="ADAL" clId="{E5940E1D-6161-48FA-B70F-2737F4476C08}" dt="2020-03-04T10:11:10.590" v="603" actId="478"/>
          <ac:picMkLst>
            <pc:docMk/>
            <pc:sldMk cId="1854767643" sldId="275"/>
            <ac:picMk id="2056" creationId="{73726CFE-02DA-471C-8A2B-8BEEB666AD98}"/>
          </ac:picMkLst>
        </pc:picChg>
        <pc:picChg chg="mod">
          <ac:chgData name="Lesley Mostert" userId="be73d7a6-9c9b-4849-bef1-0f4df4739312" providerId="ADAL" clId="{E5940E1D-6161-48FA-B70F-2737F4476C08}" dt="2020-03-04T10:22:51.783" v="1018" actId="408"/>
          <ac:picMkLst>
            <pc:docMk/>
            <pc:sldMk cId="1854767643" sldId="275"/>
            <ac:picMk id="2058" creationId="{4140A69B-75CB-40ED-AA29-74AC052E8804}"/>
          </ac:picMkLst>
        </pc:picChg>
        <pc:picChg chg="mod">
          <ac:chgData name="Lesley Mostert" userId="be73d7a6-9c9b-4849-bef1-0f4df4739312" providerId="ADAL" clId="{E5940E1D-6161-48FA-B70F-2737F4476C08}" dt="2020-03-04T10:22:51.783" v="1018" actId="408"/>
          <ac:picMkLst>
            <pc:docMk/>
            <pc:sldMk cId="1854767643" sldId="275"/>
            <ac:picMk id="2062" creationId="{A2FBED4A-B445-4E9F-8F8B-3E8F17309A33}"/>
          </ac:picMkLst>
        </pc:picChg>
        <pc:picChg chg="mod">
          <ac:chgData name="Lesley Mostert" userId="be73d7a6-9c9b-4849-bef1-0f4df4739312" providerId="ADAL" clId="{E5940E1D-6161-48FA-B70F-2737F4476C08}" dt="2020-03-04T10:22:51.783" v="1018" actId="408"/>
          <ac:picMkLst>
            <pc:docMk/>
            <pc:sldMk cId="1854767643" sldId="275"/>
            <ac:picMk id="2064" creationId="{D122C44E-DE42-4B51-9592-2ABFC1EF84B9}"/>
          </ac:picMkLst>
        </pc:picChg>
      </pc:sldChg>
      <pc:sldChg chg="del">
        <pc:chgData name="Lesley Mostert" userId="be73d7a6-9c9b-4849-bef1-0f4df4739312" providerId="ADAL" clId="{E5940E1D-6161-48FA-B70F-2737F4476C08}" dt="2020-03-04T10:24:49.813" v="1100" actId="2696"/>
        <pc:sldMkLst>
          <pc:docMk/>
          <pc:sldMk cId="227894829" sldId="276"/>
        </pc:sldMkLst>
      </pc:sldChg>
      <pc:sldChg chg="addSp delSp modSp mod ord">
        <pc:chgData name="Lesley Mostert" userId="be73d7a6-9c9b-4849-bef1-0f4df4739312" providerId="ADAL" clId="{E5940E1D-6161-48FA-B70F-2737F4476C08}" dt="2020-03-05T11:20:14.177" v="2970" actId="14826"/>
        <pc:sldMkLst>
          <pc:docMk/>
          <pc:sldMk cId="3883555025" sldId="277"/>
        </pc:sldMkLst>
        <pc:spChg chg="mod">
          <ac:chgData name="Lesley Mostert" userId="be73d7a6-9c9b-4849-bef1-0f4df4739312" providerId="ADAL" clId="{E5940E1D-6161-48FA-B70F-2737F4476C08}" dt="2020-03-05T09:57:40.189" v="1990" actId="207"/>
          <ac:spMkLst>
            <pc:docMk/>
            <pc:sldMk cId="3883555025" sldId="277"/>
            <ac:spMk id="2" creationId="{1B5BF28B-8001-40A6-88C0-96249EBBAE7F}"/>
          </ac:spMkLst>
        </pc:spChg>
        <pc:spChg chg="mod">
          <ac:chgData name="Lesley Mostert" userId="be73d7a6-9c9b-4849-bef1-0f4df4739312" providerId="ADAL" clId="{E5940E1D-6161-48FA-B70F-2737F4476C08}" dt="2020-03-04T08:20:35.540" v="107"/>
          <ac:spMkLst>
            <pc:docMk/>
            <pc:sldMk cId="3883555025" sldId="277"/>
            <ac:spMk id="3" creationId="{C13A6E68-920E-4F46-8B93-269DF4564370}"/>
          </ac:spMkLst>
        </pc:spChg>
        <pc:spChg chg="mod">
          <ac:chgData name="Lesley Mostert" userId="be73d7a6-9c9b-4849-bef1-0f4df4739312" providerId="ADAL" clId="{E5940E1D-6161-48FA-B70F-2737F4476C08}" dt="2020-03-04T08:21:52.147" v="139" actId="20577"/>
          <ac:spMkLst>
            <pc:docMk/>
            <pc:sldMk cId="3883555025" sldId="277"/>
            <ac:spMk id="4" creationId="{B7B72ADF-CCE0-419A-8E4B-1E67409A3821}"/>
          </ac:spMkLst>
        </pc:spChg>
        <pc:spChg chg="mod">
          <ac:chgData name="Lesley Mostert" userId="be73d7a6-9c9b-4849-bef1-0f4df4739312" providerId="ADAL" clId="{E5940E1D-6161-48FA-B70F-2737F4476C08}" dt="2020-03-05T09:57:51.734" v="1991" actId="207"/>
          <ac:spMkLst>
            <pc:docMk/>
            <pc:sldMk cId="3883555025" sldId="277"/>
            <ac:spMk id="6" creationId="{CF5C6075-02A2-4212-9D48-21DDDF239584}"/>
          </ac:spMkLst>
        </pc:spChg>
        <pc:spChg chg="mod">
          <ac:chgData name="Lesley Mostert" userId="be73d7a6-9c9b-4849-bef1-0f4df4739312" providerId="ADAL" clId="{E5940E1D-6161-48FA-B70F-2737F4476C08}" dt="2020-03-05T09:40:06.289" v="1871" actId="20577"/>
          <ac:spMkLst>
            <pc:docMk/>
            <pc:sldMk cId="3883555025" sldId="277"/>
            <ac:spMk id="14" creationId="{5C89D91E-C307-44FF-8E4A-50DCEA5318FF}"/>
          </ac:spMkLst>
        </pc:spChg>
        <pc:spChg chg="mod">
          <ac:chgData name="Lesley Mostert" userId="be73d7a6-9c9b-4849-bef1-0f4df4739312" providerId="ADAL" clId="{E5940E1D-6161-48FA-B70F-2737F4476C08}" dt="2020-03-05T09:39:55.226" v="1859" actId="20577"/>
          <ac:spMkLst>
            <pc:docMk/>
            <pc:sldMk cId="3883555025" sldId="277"/>
            <ac:spMk id="16" creationId="{C102FD32-8BCE-41D2-A389-C3834DC9DAA3}"/>
          </ac:spMkLst>
        </pc:spChg>
        <pc:spChg chg="mod">
          <ac:chgData name="Lesley Mostert" userId="be73d7a6-9c9b-4849-bef1-0f4df4739312" providerId="ADAL" clId="{E5940E1D-6161-48FA-B70F-2737F4476C08}" dt="2020-03-05T09:39:39.292" v="1835" actId="20577"/>
          <ac:spMkLst>
            <pc:docMk/>
            <pc:sldMk cId="3883555025" sldId="277"/>
            <ac:spMk id="18" creationId="{7427DBFD-E30C-471D-9C81-940CE4770A6A}"/>
          </ac:spMkLst>
        </pc:spChg>
        <pc:spChg chg="mod">
          <ac:chgData name="Lesley Mostert" userId="be73d7a6-9c9b-4849-bef1-0f4df4739312" providerId="ADAL" clId="{E5940E1D-6161-48FA-B70F-2737F4476C08}" dt="2020-03-05T09:39:17.716" v="1812" actId="20577"/>
          <ac:spMkLst>
            <pc:docMk/>
            <pc:sldMk cId="3883555025" sldId="277"/>
            <ac:spMk id="22" creationId="{57C3E5AD-4E16-4D39-8A26-2983C3CB1E6B}"/>
          </ac:spMkLst>
        </pc:spChg>
        <pc:spChg chg="mod">
          <ac:chgData name="Lesley Mostert" userId="be73d7a6-9c9b-4849-bef1-0f4df4739312" providerId="ADAL" clId="{E5940E1D-6161-48FA-B70F-2737F4476C08}" dt="2020-03-05T09:40:44.743" v="1896" actId="20577"/>
          <ac:spMkLst>
            <pc:docMk/>
            <pc:sldMk cId="3883555025" sldId="277"/>
            <ac:spMk id="25" creationId="{7E4233BD-D5F4-47A2-A254-A89BF8EC55AF}"/>
          </ac:spMkLst>
        </pc:spChg>
        <pc:spChg chg="add mod">
          <ac:chgData name="Lesley Mostert" userId="be73d7a6-9c9b-4849-bef1-0f4df4739312" providerId="ADAL" clId="{E5940E1D-6161-48FA-B70F-2737F4476C08}" dt="2020-03-05T09:36:46.127" v="1776" actId="164"/>
          <ac:spMkLst>
            <pc:docMk/>
            <pc:sldMk cId="3883555025" sldId="277"/>
            <ac:spMk id="31" creationId="{8A2CC68F-0C85-44E0-A825-7D13BFC74322}"/>
          </ac:spMkLst>
        </pc:spChg>
        <pc:spChg chg="add mod">
          <ac:chgData name="Lesley Mostert" userId="be73d7a6-9c9b-4849-bef1-0f4df4739312" providerId="ADAL" clId="{E5940E1D-6161-48FA-B70F-2737F4476C08}" dt="2020-03-05T09:40:54.782" v="1907" actId="20577"/>
          <ac:spMkLst>
            <pc:docMk/>
            <pc:sldMk cId="3883555025" sldId="277"/>
            <ac:spMk id="32" creationId="{02C0C5F0-DBBA-48CD-9F1F-6418E519C8CF}"/>
          </ac:spMkLst>
        </pc:spChg>
        <pc:grpChg chg="add mod">
          <ac:chgData name="Lesley Mostert" userId="be73d7a6-9c9b-4849-bef1-0f4df4739312" providerId="ADAL" clId="{E5940E1D-6161-48FA-B70F-2737F4476C08}" dt="2020-03-05T09:38:54.637" v="1786" actId="164"/>
          <ac:grpSpMkLst>
            <pc:docMk/>
            <pc:sldMk cId="3883555025" sldId="277"/>
            <ac:grpSpMk id="7" creationId="{C59D906E-AFA7-4CED-A111-8965C08FBB09}"/>
          </ac:grpSpMkLst>
        </pc:grpChg>
        <pc:grpChg chg="mod topLvl">
          <ac:chgData name="Lesley Mostert" userId="be73d7a6-9c9b-4849-bef1-0f4df4739312" providerId="ADAL" clId="{E5940E1D-6161-48FA-B70F-2737F4476C08}" dt="2020-03-05T11:20:14.177" v="2970" actId="14826"/>
          <ac:grpSpMkLst>
            <pc:docMk/>
            <pc:sldMk cId="3883555025" sldId="277"/>
            <ac:grpSpMk id="8" creationId="{496F713D-0C42-48FC-9996-27918E6CDD04}"/>
          </ac:grpSpMkLst>
        </pc:grpChg>
        <pc:grpChg chg="mod topLvl">
          <ac:chgData name="Lesley Mostert" userId="be73d7a6-9c9b-4849-bef1-0f4df4739312" providerId="ADAL" clId="{E5940E1D-6161-48FA-B70F-2737F4476C08}" dt="2020-03-05T09:38:54.637" v="1786" actId="164"/>
          <ac:grpSpMkLst>
            <pc:docMk/>
            <pc:sldMk cId="3883555025" sldId="277"/>
            <ac:grpSpMk id="9" creationId="{FD72D49E-524D-423A-9CFC-DECE28AF8C3A}"/>
          </ac:grpSpMkLst>
        </pc:grpChg>
        <pc:grpChg chg="mod topLvl">
          <ac:chgData name="Lesley Mostert" userId="be73d7a6-9c9b-4849-bef1-0f4df4739312" providerId="ADAL" clId="{E5940E1D-6161-48FA-B70F-2737F4476C08}" dt="2020-03-05T09:38:54.637" v="1786" actId="164"/>
          <ac:grpSpMkLst>
            <pc:docMk/>
            <pc:sldMk cId="3883555025" sldId="277"/>
            <ac:grpSpMk id="10" creationId="{1F7DE631-66F3-46FE-9CF6-C2A409F51CC7}"/>
          </ac:grpSpMkLst>
        </pc:grpChg>
        <pc:grpChg chg="mod topLvl">
          <ac:chgData name="Lesley Mostert" userId="be73d7a6-9c9b-4849-bef1-0f4df4739312" providerId="ADAL" clId="{E5940E1D-6161-48FA-B70F-2737F4476C08}" dt="2020-03-05T09:38:54.637" v="1786" actId="164"/>
          <ac:grpSpMkLst>
            <pc:docMk/>
            <pc:sldMk cId="3883555025" sldId="277"/>
            <ac:grpSpMk id="11" creationId="{E1522A2B-2156-4DE3-B470-1DB82F37689A}"/>
          </ac:grpSpMkLst>
        </pc:grpChg>
        <pc:grpChg chg="add mod">
          <ac:chgData name="Lesley Mostert" userId="be73d7a6-9c9b-4849-bef1-0f4df4739312" providerId="ADAL" clId="{E5940E1D-6161-48FA-B70F-2737F4476C08}" dt="2020-03-05T09:55:24.383" v="1943" actId="14826"/>
          <ac:grpSpMkLst>
            <pc:docMk/>
            <pc:sldMk cId="3883555025" sldId="277"/>
            <ac:grpSpMk id="12" creationId="{5E1A4BBE-3294-4093-AA96-DE26D42CEB18}"/>
          </ac:grpSpMkLst>
        </pc:grpChg>
        <pc:grpChg chg="add mod">
          <ac:chgData name="Lesley Mostert" userId="be73d7a6-9c9b-4849-bef1-0f4df4739312" providerId="ADAL" clId="{E5940E1D-6161-48FA-B70F-2737F4476C08}" dt="2020-03-05T11:20:14.177" v="2970" actId="14826"/>
          <ac:grpSpMkLst>
            <pc:docMk/>
            <pc:sldMk cId="3883555025" sldId="277"/>
            <ac:grpSpMk id="23" creationId="{3FD9FB29-F663-4399-9147-C4B9FC14745B}"/>
          </ac:grpSpMkLst>
        </pc:grpChg>
        <pc:grpChg chg="mod topLvl">
          <ac:chgData name="Lesley Mostert" userId="be73d7a6-9c9b-4849-bef1-0f4df4739312" providerId="ADAL" clId="{E5940E1D-6161-48FA-B70F-2737F4476C08}" dt="2020-03-05T09:38:54.637" v="1786" actId="164"/>
          <ac:grpSpMkLst>
            <pc:docMk/>
            <pc:sldMk cId="3883555025" sldId="277"/>
            <ac:grpSpMk id="27" creationId="{BADEBB76-6B06-40F2-BB66-477D2A206171}"/>
          </ac:grpSpMkLst>
        </pc:grpChg>
        <pc:grpChg chg="mod topLvl">
          <ac:chgData name="Lesley Mostert" userId="be73d7a6-9c9b-4849-bef1-0f4df4739312" providerId="ADAL" clId="{E5940E1D-6161-48FA-B70F-2737F4476C08}" dt="2020-03-05T09:53:46.263" v="1942" actId="14826"/>
          <ac:grpSpMkLst>
            <pc:docMk/>
            <pc:sldMk cId="3883555025" sldId="277"/>
            <ac:grpSpMk id="28" creationId="{AEFC6F7F-E790-4B5B-B21C-DDA56F5E2583}"/>
          </ac:grpSpMkLst>
        </pc:grpChg>
        <pc:grpChg chg="del mod">
          <ac:chgData name="Lesley Mostert" userId="be73d7a6-9c9b-4849-bef1-0f4df4739312" providerId="ADAL" clId="{E5940E1D-6161-48FA-B70F-2737F4476C08}" dt="2020-03-05T09:35:07.385" v="1770" actId="165"/>
          <ac:grpSpMkLst>
            <pc:docMk/>
            <pc:sldMk cId="3883555025" sldId="277"/>
            <ac:grpSpMk id="29" creationId="{3522ADF5-CE3A-4154-8CCF-6BAAB0F2EFD0}"/>
          </ac:grpSpMkLst>
        </pc:grpChg>
        <pc:picChg chg="mod">
          <ac:chgData name="Lesley Mostert" userId="be73d7a6-9c9b-4849-bef1-0f4df4739312" providerId="ADAL" clId="{E5940E1D-6161-48FA-B70F-2737F4476C08}" dt="2020-03-05T09:34:12.175" v="1765" actId="14100"/>
          <ac:picMkLst>
            <pc:docMk/>
            <pc:sldMk cId="3883555025" sldId="277"/>
            <ac:picMk id="13" creationId="{E8AF8EC8-7875-46CF-9F64-EEAA73272377}"/>
          </ac:picMkLst>
        </pc:picChg>
        <pc:picChg chg="mod">
          <ac:chgData name="Lesley Mostert" userId="be73d7a6-9c9b-4849-bef1-0f4df4739312" providerId="ADAL" clId="{E5940E1D-6161-48FA-B70F-2737F4476C08}" dt="2020-03-05T09:34:12.175" v="1765" actId="14100"/>
          <ac:picMkLst>
            <pc:docMk/>
            <pc:sldMk cId="3883555025" sldId="277"/>
            <ac:picMk id="15" creationId="{7683D0EB-40E5-4EC8-A37B-6010EF253459}"/>
          </ac:picMkLst>
        </pc:picChg>
        <pc:picChg chg="mod">
          <ac:chgData name="Lesley Mostert" userId="be73d7a6-9c9b-4849-bef1-0f4df4739312" providerId="ADAL" clId="{E5940E1D-6161-48FA-B70F-2737F4476C08}" dt="2020-03-05T09:34:12.175" v="1765" actId="14100"/>
          <ac:picMkLst>
            <pc:docMk/>
            <pc:sldMk cId="3883555025" sldId="277"/>
            <ac:picMk id="17" creationId="{AAE2E870-2110-4729-8610-E06DF93034F0}"/>
          </ac:picMkLst>
        </pc:picChg>
        <pc:picChg chg="mod">
          <ac:chgData name="Lesley Mostert" userId="be73d7a6-9c9b-4849-bef1-0f4df4739312" providerId="ADAL" clId="{E5940E1D-6161-48FA-B70F-2737F4476C08}" dt="2020-03-05T09:34:12.175" v="1765" actId="14100"/>
          <ac:picMkLst>
            <pc:docMk/>
            <pc:sldMk cId="3883555025" sldId="277"/>
            <ac:picMk id="19" creationId="{B1E3605E-DDD9-486E-899F-F4C0D8688025}"/>
          </ac:picMkLst>
        </pc:picChg>
        <pc:picChg chg="mod">
          <ac:chgData name="Lesley Mostert" userId="be73d7a6-9c9b-4849-bef1-0f4df4739312" providerId="ADAL" clId="{E5940E1D-6161-48FA-B70F-2737F4476C08}" dt="2020-03-05T11:20:14.177" v="2970" actId="14826"/>
          <ac:picMkLst>
            <pc:docMk/>
            <pc:sldMk cId="3883555025" sldId="277"/>
            <ac:picMk id="21" creationId="{FE186FBF-FDDE-45F8-B81F-DB70F922CEB5}"/>
          </ac:picMkLst>
        </pc:picChg>
        <pc:picChg chg="mod modCrop">
          <ac:chgData name="Lesley Mostert" userId="be73d7a6-9c9b-4849-bef1-0f4df4739312" providerId="ADAL" clId="{E5940E1D-6161-48FA-B70F-2737F4476C08}" dt="2020-03-05T09:53:46.263" v="1942" actId="14826"/>
          <ac:picMkLst>
            <pc:docMk/>
            <pc:sldMk cId="3883555025" sldId="277"/>
            <ac:picMk id="24" creationId="{91BBA9C1-3846-41A6-BD85-E6B2A37C41F3}"/>
          </ac:picMkLst>
        </pc:picChg>
        <pc:picChg chg="add mod">
          <ac:chgData name="Lesley Mostert" userId="be73d7a6-9c9b-4849-bef1-0f4df4739312" providerId="ADAL" clId="{E5940E1D-6161-48FA-B70F-2737F4476C08}" dt="2020-03-05T09:55:42.835" v="1945" actId="1076"/>
          <ac:picMkLst>
            <pc:docMk/>
            <pc:sldMk cId="3883555025" sldId="277"/>
            <ac:picMk id="26" creationId="{31028208-8AD8-42CA-A6D0-F1371A954964}"/>
          </ac:picMkLst>
        </pc:picChg>
        <pc:picChg chg="add mod">
          <ac:chgData name="Lesley Mostert" userId="be73d7a6-9c9b-4849-bef1-0f4df4739312" providerId="ADAL" clId="{E5940E1D-6161-48FA-B70F-2737F4476C08}" dt="2020-03-05T09:36:46.127" v="1776" actId="164"/>
          <ac:picMkLst>
            <pc:docMk/>
            <pc:sldMk cId="3883555025" sldId="277"/>
            <ac:picMk id="30" creationId="{513A92A4-B4E4-428D-872E-6D3B416F3D68}"/>
          </ac:picMkLst>
        </pc:picChg>
      </pc:sldChg>
      <pc:sldChg chg="delSp modSp add mod ord">
        <pc:chgData name="Lesley Mostert" userId="be73d7a6-9c9b-4849-bef1-0f4df4739312" providerId="ADAL" clId="{E5940E1D-6161-48FA-B70F-2737F4476C08}" dt="2020-03-04T09:36:57.275" v="430" actId="20577"/>
        <pc:sldMkLst>
          <pc:docMk/>
          <pc:sldMk cId="2309981753" sldId="278"/>
        </pc:sldMkLst>
        <pc:spChg chg="mod">
          <ac:chgData name="Lesley Mostert" userId="be73d7a6-9c9b-4849-bef1-0f4df4739312" providerId="ADAL" clId="{E5940E1D-6161-48FA-B70F-2737F4476C08}" dt="2020-03-04T09:21:25.762" v="339" actId="20577"/>
          <ac:spMkLst>
            <pc:docMk/>
            <pc:sldMk cId="2309981753" sldId="278"/>
            <ac:spMk id="2" creationId="{2D1ABA24-C1F3-4036-9A2C-FAC602918282}"/>
          </ac:spMkLst>
        </pc:spChg>
        <pc:spChg chg="mod">
          <ac:chgData name="Lesley Mostert" userId="be73d7a6-9c9b-4849-bef1-0f4df4739312" providerId="ADAL" clId="{E5940E1D-6161-48FA-B70F-2737F4476C08}" dt="2020-03-04T09:36:57.275" v="430" actId="20577"/>
          <ac:spMkLst>
            <pc:docMk/>
            <pc:sldMk cId="2309981753" sldId="278"/>
            <ac:spMk id="3" creationId="{F2ECB19C-8589-4E97-9BD4-4E8139A74552}"/>
          </ac:spMkLst>
        </pc:spChg>
        <pc:picChg chg="del mod">
          <ac:chgData name="Lesley Mostert" userId="be73d7a6-9c9b-4849-bef1-0f4df4739312" providerId="ADAL" clId="{E5940E1D-6161-48FA-B70F-2737F4476C08}" dt="2020-03-04T09:31:28.933" v="400" actId="478"/>
          <ac:picMkLst>
            <pc:docMk/>
            <pc:sldMk cId="2309981753" sldId="278"/>
            <ac:picMk id="10" creationId="{78BE1892-1659-44BD-AC4B-20928004FACE}"/>
          </ac:picMkLst>
        </pc:picChg>
      </pc:sldChg>
      <pc:sldChg chg="addSp delSp modSp add del mod">
        <pc:chgData name="Lesley Mostert" userId="be73d7a6-9c9b-4849-bef1-0f4df4739312" providerId="ADAL" clId="{E5940E1D-6161-48FA-B70F-2737F4476C08}" dt="2020-03-05T11:08:27.208" v="2839" actId="47"/>
        <pc:sldMkLst>
          <pc:docMk/>
          <pc:sldMk cId="990424207" sldId="279"/>
        </pc:sldMkLst>
        <pc:spChg chg="mod">
          <ac:chgData name="Lesley Mostert" userId="be73d7a6-9c9b-4849-bef1-0f4df4739312" providerId="ADAL" clId="{E5940E1D-6161-48FA-B70F-2737F4476C08}" dt="2020-03-04T09:38:56.215" v="468" actId="5793"/>
          <ac:spMkLst>
            <pc:docMk/>
            <pc:sldMk cId="990424207" sldId="279"/>
            <ac:spMk id="2" creationId="{078D66F4-9A53-4A1F-BE0C-A475B770C416}"/>
          </ac:spMkLst>
        </pc:spChg>
        <pc:spChg chg="del">
          <ac:chgData name="Lesley Mostert" userId="be73d7a6-9c9b-4849-bef1-0f4df4739312" providerId="ADAL" clId="{E5940E1D-6161-48FA-B70F-2737F4476C08}" dt="2020-03-05T10:12:39.057" v="2149"/>
          <ac:spMkLst>
            <pc:docMk/>
            <pc:sldMk cId="990424207" sldId="279"/>
            <ac:spMk id="3" creationId="{466A9875-C3D5-49A5-8D23-9BF81316380A}"/>
          </ac:spMkLst>
        </pc:spChg>
        <pc:spChg chg="del">
          <ac:chgData name="Lesley Mostert" userId="be73d7a6-9c9b-4849-bef1-0f4df4739312" providerId="ADAL" clId="{E5940E1D-6161-48FA-B70F-2737F4476C08}" dt="2020-03-05T10:12:39.057" v="2149"/>
          <ac:spMkLst>
            <pc:docMk/>
            <pc:sldMk cId="990424207" sldId="279"/>
            <ac:spMk id="4" creationId="{725C039D-7391-4911-8DB3-DB74276632E6}"/>
          </ac:spMkLst>
        </pc:spChg>
        <pc:spChg chg="add mod">
          <ac:chgData name="Lesley Mostert" userId="be73d7a6-9c9b-4849-bef1-0f4df4739312" providerId="ADAL" clId="{E5940E1D-6161-48FA-B70F-2737F4476C08}" dt="2020-03-05T10:12:39.057" v="2149"/>
          <ac:spMkLst>
            <pc:docMk/>
            <pc:sldMk cId="990424207" sldId="279"/>
            <ac:spMk id="8" creationId="{04741ED2-5EDC-4FB0-9D72-A24B53C711A4}"/>
          </ac:spMkLst>
        </pc:spChg>
      </pc:sldChg>
      <pc:sldChg chg="addSp delSp modSp add del mod">
        <pc:chgData name="Lesley Mostert" userId="be73d7a6-9c9b-4849-bef1-0f4df4739312" providerId="ADAL" clId="{E5940E1D-6161-48FA-B70F-2737F4476C08}" dt="2020-03-05T11:08:27.208" v="2839" actId="47"/>
        <pc:sldMkLst>
          <pc:docMk/>
          <pc:sldMk cId="4087508958" sldId="280"/>
        </pc:sldMkLst>
        <pc:spChg chg="mod">
          <ac:chgData name="Lesley Mostert" userId="be73d7a6-9c9b-4849-bef1-0f4df4739312" providerId="ADAL" clId="{E5940E1D-6161-48FA-B70F-2737F4476C08}" dt="2020-03-04T09:59:05.159" v="522" actId="20577"/>
          <ac:spMkLst>
            <pc:docMk/>
            <pc:sldMk cId="4087508958" sldId="280"/>
            <ac:spMk id="2" creationId="{E18076D5-AE57-416D-A287-46DF89B9ECC6}"/>
          </ac:spMkLst>
        </pc:spChg>
        <pc:spChg chg="del">
          <ac:chgData name="Lesley Mostert" userId="be73d7a6-9c9b-4849-bef1-0f4df4739312" providerId="ADAL" clId="{E5940E1D-6161-48FA-B70F-2737F4476C08}" dt="2020-03-05T10:12:39.057" v="2149"/>
          <ac:spMkLst>
            <pc:docMk/>
            <pc:sldMk cId="4087508958" sldId="280"/>
            <ac:spMk id="3" creationId="{01D39F27-4D1F-48B2-8D55-207DA94B270A}"/>
          </ac:spMkLst>
        </pc:spChg>
        <pc:spChg chg="del">
          <ac:chgData name="Lesley Mostert" userId="be73d7a6-9c9b-4849-bef1-0f4df4739312" providerId="ADAL" clId="{E5940E1D-6161-48FA-B70F-2737F4476C08}" dt="2020-03-05T10:12:39.057" v="2149"/>
          <ac:spMkLst>
            <pc:docMk/>
            <pc:sldMk cId="4087508958" sldId="280"/>
            <ac:spMk id="4" creationId="{865D0F68-6A37-46E4-97BF-52B58FA00158}"/>
          </ac:spMkLst>
        </pc:spChg>
        <pc:spChg chg="add mod">
          <ac:chgData name="Lesley Mostert" userId="be73d7a6-9c9b-4849-bef1-0f4df4739312" providerId="ADAL" clId="{E5940E1D-6161-48FA-B70F-2737F4476C08}" dt="2020-03-05T10:12:39.057" v="2149"/>
          <ac:spMkLst>
            <pc:docMk/>
            <pc:sldMk cId="4087508958" sldId="280"/>
            <ac:spMk id="8" creationId="{553A89EF-E60B-4B20-A957-7C1B717C3F83}"/>
          </ac:spMkLst>
        </pc:spChg>
      </pc:sldChg>
      <pc:sldChg chg="addSp delSp modSp add del mod">
        <pc:chgData name="Lesley Mostert" userId="be73d7a6-9c9b-4849-bef1-0f4df4739312" providerId="ADAL" clId="{E5940E1D-6161-48FA-B70F-2737F4476C08}" dt="2020-03-05T11:08:27.208" v="2839" actId="47"/>
        <pc:sldMkLst>
          <pc:docMk/>
          <pc:sldMk cId="1861113215" sldId="281"/>
        </pc:sldMkLst>
        <pc:spChg chg="mod">
          <ac:chgData name="Lesley Mostert" userId="be73d7a6-9c9b-4849-bef1-0f4df4739312" providerId="ADAL" clId="{E5940E1D-6161-48FA-B70F-2737F4476C08}" dt="2020-03-05T08:22:45.881" v="1451" actId="5793"/>
          <ac:spMkLst>
            <pc:docMk/>
            <pc:sldMk cId="1861113215" sldId="281"/>
            <ac:spMk id="2" creationId="{8F7D0E83-15F8-43E9-B4BF-735F67F11833}"/>
          </ac:spMkLst>
        </pc:spChg>
        <pc:spChg chg="del">
          <ac:chgData name="Lesley Mostert" userId="be73d7a6-9c9b-4849-bef1-0f4df4739312" providerId="ADAL" clId="{E5940E1D-6161-48FA-B70F-2737F4476C08}" dt="2020-03-05T10:12:39.057" v="2149"/>
          <ac:spMkLst>
            <pc:docMk/>
            <pc:sldMk cId="1861113215" sldId="281"/>
            <ac:spMk id="3" creationId="{FF11EF61-BB65-4501-9763-3BB4C603BD05}"/>
          </ac:spMkLst>
        </pc:spChg>
        <pc:spChg chg="del">
          <ac:chgData name="Lesley Mostert" userId="be73d7a6-9c9b-4849-bef1-0f4df4739312" providerId="ADAL" clId="{E5940E1D-6161-48FA-B70F-2737F4476C08}" dt="2020-03-05T10:12:39.057" v="2149"/>
          <ac:spMkLst>
            <pc:docMk/>
            <pc:sldMk cId="1861113215" sldId="281"/>
            <ac:spMk id="4" creationId="{6B9B3364-5D51-4134-8030-78FA34DF4700}"/>
          </ac:spMkLst>
        </pc:spChg>
        <pc:spChg chg="add mod">
          <ac:chgData name="Lesley Mostert" userId="be73d7a6-9c9b-4849-bef1-0f4df4739312" providerId="ADAL" clId="{E5940E1D-6161-48FA-B70F-2737F4476C08}" dt="2020-03-05T10:12:39.057" v="2149"/>
          <ac:spMkLst>
            <pc:docMk/>
            <pc:sldMk cId="1861113215" sldId="281"/>
            <ac:spMk id="8" creationId="{0E2AABFC-1D9F-46BC-8DAA-3500FBB891D4}"/>
          </ac:spMkLst>
        </pc:spChg>
      </pc:sldChg>
      <pc:sldChg chg="modSp add mod ord">
        <pc:chgData name="Lesley Mostert" userId="be73d7a6-9c9b-4849-bef1-0f4df4739312" providerId="ADAL" clId="{E5940E1D-6161-48FA-B70F-2737F4476C08}" dt="2020-03-04T10:27:30.819" v="1138" actId="20577"/>
        <pc:sldMkLst>
          <pc:docMk/>
          <pc:sldMk cId="2927115367" sldId="282"/>
        </pc:sldMkLst>
        <pc:spChg chg="mod">
          <ac:chgData name="Lesley Mostert" userId="be73d7a6-9c9b-4849-bef1-0f4df4739312" providerId="ADAL" clId="{E5940E1D-6161-48FA-B70F-2737F4476C08}" dt="2020-03-04T10:10:27.065" v="598" actId="20577"/>
          <ac:spMkLst>
            <pc:docMk/>
            <pc:sldMk cId="2927115367" sldId="282"/>
            <ac:spMk id="2" creationId="{54FC8542-0E5C-4DC3-B644-A3FD6013B8DD}"/>
          </ac:spMkLst>
        </pc:spChg>
        <pc:spChg chg="mod">
          <ac:chgData name="Lesley Mostert" userId="be73d7a6-9c9b-4849-bef1-0f4df4739312" providerId="ADAL" clId="{E5940E1D-6161-48FA-B70F-2737F4476C08}" dt="2020-03-04T10:27:30.819" v="1138" actId="20577"/>
          <ac:spMkLst>
            <pc:docMk/>
            <pc:sldMk cId="2927115367" sldId="282"/>
            <ac:spMk id="3" creationId="{E91E6D96-A6E7-478A-9560-AB099D65AF21}"/>
          </ac:spMkLst>
        </pc:spChg>
      </pc:sldChg>
      <pc:sldChg chg="addSp delSp modSp add mod setBg modClrScheme chgLayout">
        <pc:chgData name="Lesley Mostert" userId="be73d7a6-9c9b-4849-bef1-0f4df4739312" providerId="ADAL" clId="{E5940E1D-6161-48FA-B70F-2737F4476C08}" dt="2020-03-05T08:27:50.785" v="1470" actId="1076"/>
        <pc:sldMkLst>
          <pc:docMk/>
          <pc:sldMk cId="3500927850" sldId="283"/>
        </pc:sldMkLst>
        <pc:spChg chg="del">
          <ac:chgData name="Lesley Mostert" userId="be73d7a6-9c9b-4849-bef1-0f4df4739312" providerId="ADAL" clId="{E5940E1D-6161-48FA-B70F-2737F4476C08}" dt="2020-03-04T10:58:10.647" v="1253" actId="26606"/>
          <ac:spMkLst>
            <pc:docMk/>
            <pc:sldMk cId="3500927850" sldId="283"/>
            <ac:spMk id="2" creationId="{4A8BB5F3-5877-479F-8CDD-5F70CADB15FC}"/>
          </ac:spMkLst>
        </pc:spChg>
        <pc:spChg chg="del">
          <ac:chgData name="Lesley Mostert" userId="be73d7a6-9c9b-4849-bef1-0f4df4739312" providerId="ADAL" clId="{E5940E1D-6161-48FA-B70F-2737F4476C08}" dt="2020-03-04T10:58:10.647" v="1253" actId="26606"/>
          <ac:spMkLst>
            <pc:docMk/>
            <pc:sldMk cId="3500927850" sldId="283"/>
            <ac:spMk id="3" creationId="{E609C1CF-DB3E-457B-AEE4-6E7BA22CF9C2}"/>
          </ac:spMkLst>
        </pc:spChg>
        <pc:spChg chg="del">
          <ac:chgData name="Lesley Mostert" userId="be73d7a6-9c9b-4849-bef1-0f4df4739312" providerId="ADAL" clId="{E5940E1D-6161-48FA-B70F-2737F4476C08}" dt="2020-03-04T10:56:57.761" v="1250" actId="931"/>
          <ac:spMkLst>
            <pc:docMk/>
            <pc:sldMk cId="3500927850" sldId="283"/>
            <ac:spMk id="4" creationId="{106EEF8B-0CF7-4E30-AE33-7CEFB21A7138}"/>
          </ac:spMkLst>
        </pc:spChg>
        <pc:spChg chg="mod">
          <ac:chgData name="Lesley Mostert" userId="be73d7a6-9c9b-4849-bef1-0f4df4739312" providerId="ADAL" clId="{E5940E1D-6161-48FA-B70F-2737F4476C08}" dt="2020-03-04T10:58:10.647" v="1253" actId="26606"/>
          <ac:spMkLst>
            <pc:docMk/>
            <pc:sldMk cId="3500927850" sldId="283"/>
            <ac:spMk id="5" creationId="{9D2B9716-72E8-40A4-B540-52EFD2E731FA}"/>
          </ac:spMkLst>
        </pc:spChg>
        <pc:spChg chg="mod">
          <ac:chgData name="Lesley Mostert" userId="be73d7a6-9c9b-4849-bef1-0f4df4739312" providerId="ADAL" clId="{E5940E1D-6161-48FA-B70F-2737F4476C08}" dt="2020-03-04T10:58:10.647" v="1253" actId="26606"/>
          <ac:spMkLst>
            <pc:docMk/>
            <pc:sldMk cId="3500927850" sldId="283"/>
            <ac:spMk id="6" creationId="{491762F2-5AD3-4A06-AF0C-04863B0EC833}"/>
          </ac:spMkLst>
        </pc:spChg>
        <pc:spChg chg="mod">
          <ac:chgData name="Lesley Mostert" userId="be73d7a6-9c9b-4849-bef1-0f4df4739312" providerId="ADAL" clId="{E5940E1D-6161-48FA-B70F-2737F4476C08}" dt="2020-03-04T10:58:10.647" v="1253" actId="26606"/>
          <ac:spMkLst>
            <pc:docMk/>
            <pc:sldMk cId="3500927850" sldId="283"/>
            <ac:spMk id="7" creationId="{12BA2DD5-EC2B-44A0-8756-611A9890B203}"/>
          </ac:spMkLst>
        </pc:spChg>
        <pc:spChg chg="add mod">
          <ac:chgData name="Lesley Mostert" userId="be73d7a6-9c9b-4849-bef1-0f4df4739312" providerId="ADAL" clId="{E5940E1D-6161-48FA-B70F-2737F4476C08}" dt="2020-03-04T11:06:58.125" v="1338" actId="1036"/>
          <ac:spMkLst>
            <pc:docMk/>
            <pc:sldMk cId="3500927850" sldId="283"/>
            <ac:spMk id="14" creationId="{4FCB8693-1020-4997-AA98-DFE53018F8C6}"/>
          </ac:spMkLst>
        </pc:spChg>
        <pc:picChg chg="add mod">
          <ac:chgData name="Lesley Mostert" userId="be73d7a6-9c9b-4849-bef1-0f4df4739312" providerId="ADAL" clId="{E5940E1D-6161-48FA-B70F-2737F4476C08}" dt="2020-03-04T11:01:10.213" v="1306" actId="14100"/>
          <ac:picMkLst>
            <pc:docMk/>
            <pc:sldMk cId="3500927850" sldId="283"/>
            <ac:picMk id="9" creationId="{90F012C7-87C7-4CF8-818C-617869DFFA29}"/>
          </ac:picMkLst>
        </pc:picChg>
        <pc:picChg chg="add mod modCrop">
          <ac:chgData name="Lesley Mostert" userId="be73d7a6-9c9b-4849-bef1-0f4df4739312" providerId="ADAL" clId="{E5940E1D-6161-48FA-B70F-2737F4476C08}" dt="2020-03-05T08:27:50.785" v="1470" actId="1076"/>
          <ac:picMkLst>
            <pc:docMk/>
            <pc:sldMk cId="3500927850" sldId="283"/>
            <ac:picMk id="11" creationId="{0BAD43FD-A65F-4FD3-815A-3C3422274432}"/>
          </ac:picMkLst>
        </pc:picChg>
      </pc:sldChg>
      <pc:sldChg chg="addSp delSp modSp add mod">
        <pc:chgData name="Lesley Mostert" userId="be73d7a6-9c9b-4849-bef1-0f4df4739312" providerId="ADAL" clId="{E5940E1D-6161-48FA-B70F-2737F4476C08}" dt="2020-03-05T08:27:31.950" v="1468" actId="1076"/>
        <pc:sldMkLst>
          <pc:docMk/>
          <pc:sldMk cId="3618688301" sldId="284"/>
        </pc:sldMkLst>
        <pc:spChg chg="mod">
          <ac:chgData name="Lesley Mostert" userId="be73d7a6-9c9b-4849-bef1-0f4df4739312" providerId="ADAL" clId="{E5940E1D-6161-48FA-B70F-2737F4476C08}" dt="2020-03-04T11:07:58.979" v="1368" actId="20577"/>
          <ac:spMkLst>
            <pc:docMk/>
            <pc:sldMk cId="3618688301" sldId="284"/>
            <ac:spMk id="2" creationId="{562209D8-3B4D-4BB8-82B5-47D32B9737A1}"/>
          </ac:spMkLst>
        </pc:spChg>
        <pc:spChg chg="del">
          <ac:chgData name="Lesley Mostert" userId="be73d7a6-9c9b-4849-bef1-0f4df4739312" providerId="ADAL" clId="{E5940E1D-6161-48FA-B70F-2737F4476C08}" dt="2020-03-04T11:05:58.908" v="1315" actId="931"/>
          <ac:spMkLst>
            <pc:docMk/>
            <pc:sldMk cId="3618688301" sldId="284"/>
            <ac:spMk id="3" creationId="{E6E5AA3A-8773-4656-B23D-30CAD8C0C5BF}"/>
          </ac:spMkLst>
        </pc:spChg>
        <pc:picChg chg="add mod">
          <ac:chgData name="Lesley Mostert" userId="be73d7a6-9c9b-4849-bef1-0f4df4739312" providerId="ADAL" clId="{E5940E1D-6161-48FA-B70F-2737F4476C08}" dt="2020-03-04T11:06:33.358" v="1320" actId="1076"/>
          <ac:picMkLst>
            <pc:docMk/>
            <pc:sldMk cId="3618688301" sldId="284"/>
            <ac:picMk id="8" creationId="{D14BE64B-1274-40B6-9290-5A6E155CEEE6}"/>
          </ac:picMkLst>
        </pc:picChg>
        <pc:picChg chg="add mod modCrop">
          <ac:chgData name="Lesley Mostert" userId="be73d7a6-9c9b-4849-bef1-0f4df4739312" providerId="ADAL" clId="{E5940E1D-6161-48FA-B70F-2737F4476C08}" dt="2020-03-05T08:27:31.950" v="1468" actId="1076"/>
          <ac:picMkLst>
            <pc:docMk/>
            <pc:sldMk cId="3618688301" sldId="284"/>
            <ac:picMk id="9" creationId="{64C5F753-F3AA-4A71-A684-8BA6DA1602AB}"/>
          </ac:picMkLst>
        </pc:picChg>
      </pc:sldChg>
      <pc:sldChg chg="addSp delSp modSp add mod ord">
        <pc:chgData name="Lesley Mostert" userId="be73d7a6-9c9b-4849-bef1-0f4df4739312" providerId="ADAL" clId="{E5940E1D-6161-48FA-B70F-2737F4476C08}" dt="2020-03-05T10:31:11.840" v="2627" actId="1076"/>
        <pc:sldMkLst>
          <pc:docMk/>
          <pc:sldMk cId="3213968278" sldId="285"/>
        </pc:sldMkLst>
        <pc:spChg chg="mod">
          <ac:chgData name="Lesley Mostert" userId="be73d7a6-9c9b-4849-bef1-0f4df4739312" providerId="ADAL" clId="{E5940E1D-6161-48FA-B70F-2737F4476C08}" dt="2020-03-05T10:09:23.353" v="2148" actId="5793"/>
          <ac:spMkLst>
            <pc:docMk/>
            <pc:sldMk cId="3213968278" sldId="285"/>
            <ac:spMk id="2" creationId="{F28E1DF1-53C2-4933-B7F8-87CBEB84349C}"/>
          </ac:spMkLst>
        </pc:spChg>
        <pc:spChg chg="del">
          <ac:chgData name="Lesley Mostert" userId="be73d7a6-9c9b-4849-bef1-0f4df4739312" providerId="ADAL" clId="{E5940E1D-6161-48FA-B70F-2737F4476C08}" dt="2020-03-05T10:15:25.830" v="2150"/>
          <ac:spMkLst>
            <pc:docMk/>
            <pc:sldMk cId="3213968278" sldId="285"/>
            <ac:spMk id="3" creationId="{0D773F43-91EE-47FF-B46A-84244C6D7393}"/>
          </ac:spMkLst>
        </pc:spChg>
        <pc:spChg chg="del">
          <ac:chgData name="Lesley Mostert" userId="be73d7a6-9c9b-4849-bef1-0f4df4739312" providerId="ADAL" clId="{E5940E1D-6161-48FA-B70F-2737F4476C08}" dt="2020-03-05T10:15:25.830" v="2150"/>
          <ac:spMkLst>
            <pc:docMk/>
            <pc:sldMk cId="3213968278" sldId="285"/>
            <ac:spMk id="4" creationId="{0E2EC597-6FA1-41BC-94AE-85A66D2BA21E}"/>
          </ac:spMkLst>
        </pc:spChg>
        <pc:spChg chg="add mod">
          <ac:chgData name="Lesley Mostert" userId="be73d7a6-9c9b-4849-bef1-0f4df4739312" providerId="ADAL" clId="{E5940E1D-6161-48FA-B70F-2737F4476C08}" dt="2020-03-05T10:17:56.739" v="2224" actId="20577"/>
          <ac:spMkLst>
            <pc:docMk/>
            <pc:sldMk cId="3213968278" sldId="285"/>
            <ac:spMk id="8" creationId="{4E22D7AF-E58A-4556-938E-D685E47CB952}"/>
          </ac:spMkLst>
        </pc:spChg>
        <pc:spChg chg="add del mod">
          <ac:chgData name="Lesley Mostert" userId="be73d7a6-9c9b-4849-bef1-0f4df4739312" providerId="ADAL" clId="{E5940E1D-6161-48FA-B70F-2737F4476C08}" dt="2020-03-05T10:31:02.890" v="2625" actId="931"/>
          <ac:spMkLst>
            <pc:docMk/>
            <pc:sldMk cId="3213968278" sldId="285"/>
            <ac:spMk id="9" creationId="{4892FD76-1E63-4440-BD17-9B7FE781668D}"/>
          </ac:spMkLst>
        </pc:spChg>
        <pc:picChg chg="add mod">
          <ac:chgData name="Lesley Mostert" userId="be73d7a6-9c9b-4849-bef1-0f4df4739312" providerId="ADAL" clId="{E5940E1D-6161-48FA-B70F-2737F4476C08}" dt="2020-03-05T10:31:11.840" v="2627" actId="1076"/>
          <ac:picMkLst>
            <pc:docMk/>
            <pc:sldMk cId="3213968278" sldId="285"/>
            <ac:picMk id="11" creationId="{C93A80CC-C7BE-43AB-9356-BEE55A32783D}"/>
          </ac:picMkLst>
        </pc:picChg>
      </pc:sldChg>
      <pc:sldChg chg="addSp delSp modSp add mod">
        <pc:chgData name="Lesley Mostert" userId="be73d7a6-9c9b-4849-bef1-0f4df4739312" providerId="ADAL" clId="{E5940E1D-6161-48FA-B70F-2737F4476C08}" dt="2020-03-05T10:50:38.315" v="2649" actId="1076"/>
        <pc:sldMkLst>
          <pc:docMk/>
          <pc:sldMk cId="3398396501" sldId="286"/>
        </pc:sldMkLst>
        <pc:spChg chg="mod">
          <ac:chgData name="Lesley Mostert" userId="be73d7a6-9c9b-4849-bef1-0f4df4739312" providerId="ADAL" clId="{E5940E1D-6161-48FA-B70F-2737F4476C08}" dt="2020-03-05T10:01:14.545" v="2023" actId="20577"/>
          <ac:spMkLst>
            <pc:docMk/>
            <pc:sldMk cId="3398396501" sldId="286"/>
            <ac:spMk id="2" creationId="{25F18597-8293-4230-9CE0-C97061435F76}"/>
          </ac:spMkLst>
        </pc:spChg>
        <pc:spChg chg="del">
          <ac:chgData name="Lesley Mostert" userId="be73d7a6-9c9b-4849-bef1-0f4df4739312" providerId="ADAL" clId="{E5940E1D-6161-48FA-B70F-2737F4476C08}" dt="2020-03-05T10:15:25.830" v="2150"/>
          <ac:spMkLst>
            <pc:docMk/>
            <pc:sldMk cId="3398396501" sldId="286"/>
            <ac:spMk id="3" creationId="{9551CF9F-6C0C-4B9B-8F27-0081AD812AB5}"/>
          </ac:spMkLst>
        </pc:spChg>
        <pc:spChg chg="del">
          <ac:chgData name="Lesley Mostert" userId="be73d7a6-9c9b-4849-bef1-0f4df4739312" providerId="ADAL" clId="{E5940E1D-6161-48FA-B70F-2737F4476C08}" dt="2020-03-05T10:15:25.830" v="2150"/>
          <ac:spMkLst>
            <pc:docMk/>
            <pc:sldMk cId="3398396501" sldId="286"/>
            <ac:spMk id="4" creationId="{2A7EB641-9AF9-4FD3-8705-78155CBEAC79}"/>
          </ac:spMkLst>
        </pc:spChg>
        <pc:spChg chg="add mod">
          <ac:chgData name="Lesley Mostert" userId="be73d7a6-9c9b-4849-bef1-0f4df4739312" providerId="ADAL" clId="{E5940E1D-6161-48FA-B70F-2737F4476C08}" dt="2020-03-05T10:23:46.800" v="2507" actId="20577"/>
          <ac:spMkLst>
            <pc:docMk/>
            <pc:sldMk cId="3398396501" sldId="286"/>
            <ac:spMk id="8" creationId="{A15FBDF1-2D83-41A4-87BD-9ABFBDCBC9A2}"/>
          </ac:spMkLst>
        </pc:spChg>
        <pc:spChg chg="add del mod">
          <ac:chgData name="Lesley Mostert" userId="be73d7a6-9c9b-4849-bef1-0f4df4739312" providerId="ADAL" clId="{E5940E1D-6161-48FA-B70F-2737F4476C08}" dt="2020-03-05T10:41:24.743" v="2628"/>
          <ac:spMkLst>
            <pc:docMk/>
            <pc:sldMk cId="3398396501" sldId="286"/>
            <ac:spMk id="9" creationId="{86FCA951-E05E-463E-A070-EF7425DA57FA}"/>
          </ac:spMkLst>
        </pc:spChg>
        <pc:spChg chg="add del mod">
          <ac:chgData name="Lesley Mostert" userId="be73d7a6-9c9b-4849-bef1-0f4df4739312" providerId="ADAL" clId="{E5940E1D-6161-48FA-B70F-2737F4476C08}" dt="2020-03-05T10:49:41.903" v="2639" actId="931"/>
          <ac:spMkLst>
            <pc:docMk/>
            <pc:sldMk cId="3398396501" sldId="286"/>
            <ac:spMk id="10" creationId="{C4545046-8047-4E2B-A898-00CE1D94E8EF}"/>
          </ac:spMkLst>
        </pc:spChg>
        <pc:picChg chg="add mod modCrop">
          <ac:chgData name="Lesley Mostert" userId="be73d7a6-9c9b-4849-bef1-0f4df4739312" providerId="ADAL" clId="{E5940E1D-6161-48FA-B70F-2737F4476C08}" dt="2020-03-05T10:50:38.315" v="2649" actId="1076"/>
          <ac:picMkLst>
            <pc:docMk/>
            <pc:sldMk cId="3398396501" sldId="286"/>
            <ac:picMk id="12" creationId="{1BE78C11-1CCF-4CA8-AD37-403A0B5E93DC}"/>
          </ac:picMkLst>
        </pc:picChg>
        <pc:picChg chg="add del mod">
          <ac:chgData name="Lesley Mostert" userId="be73d7a6-9c9b-4849-bef1-0f4df4739312" providerId="ADAL" clId="{E5940E1D-6161-48FA-B70F-2737F4476C08}" dt="2020-03-05T10:41:49.037" v="2633" actId="21"/>
          <ac:picMkLst>
            <pc:docMk/>
            <pc:sldMk cId="3398396501" sldId="286"/>
            <ac:picMk id="2050" creationId="{A4DD8D6A-4B06-4252-B906-4ACDBB513C39}"/>
          </ac:picMkLst>
        </pc:picChg>
      </pc:sldChg>
      <pc:sldChg chg="add del">
        <pc:chgData name="Lesley Mostert" userId="be73d7a6-9c9b-4849-bef1-0f4df4739312" providerId="ADAL" clId="{E5940E1D-6161-48FA-B70F-2737F4476C08}" dt="2020-03-05T08:44:08.662" v="1483" actId="2696"/>
        <pc:sldMkLst>
          <pc:docMk/>
          <pc:sldMk cId="1432759983" sldId="287"/>
        </pc:sldMkLst>
      </pc:sldChg>
      <pc:sldChg chg="addSp delSp modSp add mod">
        <pc:chgData name="Lesley Mostert" userId="be73d7a6-9c9b-4849-bef1-0f4df4739312" providerId="ADAL" clId="{E5940E1D-6161-48FA-B70F-2737F4476C08}" dt="2020-03-05T08:59:53.189" v="1543" actId="1036"/>
        <pc:sldMkLst>
          <pc:docMk/>
          <pc:sldMk cId="4150632213" sldId="287"/>
        </pc:sldMkLst>
        <pc:spChg chg="mod ord">
          <ac:chgData name="Lesley Mostert" userId="be73d7a6-9c9b-4849-bef1-0f4df4739312" providerId="ADAL" clId="{E5940E1D-6161-48FA-B70F-2737F4476C08}" dt="2020-03-05T08:59:53.189" v="1543" actId="1036"/>
          <ac:spMkLst>
            <pc:docMk/>
            <pc:sldMk cId="4150632213" sldId="287"/>
            <ac:spMk id="2" creationId="{6E4343F5-5324-4DBA-A62D-9C25B703435A}"/>
          </ac:spMkLst>
        </pc:spChg>
        <pc:spChg chg="del">
          <ac:chgData name="Lesley Mostert" userId="be73d7a6-9c9b-4849-bef1-0f4df4739312" providerId="ADAL" clId="{E5940E1D-6161-48FA-B70F-2737F4476C08}" dt="2020-03-05T08:59:11.201" v="1527" actId="931"/>
          <ac:spMkLst>
            <pc:docMk/>
            <pc:sldMk cId="4150632213" sldId="287"/>
            <ac:spMk id="3" creationId="{A76E8AD9-6C5F-4D48-A76F-C0D7A3E18C79}"/>
          </ac:spMkLst>
        </pc:spChg>
        <pc:picChg chg="add mod">
          <ac:chgData name="Lesley Mostert" userId="be73d7a6-9c9b-4849-bef1-0f4df4739312" providerId="ADAL" clId="{E5940E1D-6161-48FA-B70F-2737F4476C08}" dt="2020-03-05T08:59:39.148" v="1532" actId="1076"/>
          <ac:picMkLst>
            <pc:docMk/>
            <pc:sldMk cId="4150632213" sldId="287"/>
            <ac:picMk id="8" creationId="{554B776D-3C96-4174-AB1D-4D6CC18C8F7F}"/>
          </ac:picMkLst>
        </pc:picChg>
      </pc:sldChg>
      <pc:sldChg chg="addSp delSp modSp add mod">
        <pc:chgData name="Lesley Mostert" userId="be73d7a6-9c9b-4849-bef1-0f4df4739312" providerId="ADAL" clId="{E5940E1D-6161-48FA-B70F-2737F4476C08}" dt="2020-03-05T08:55:26.201" v="1526" actId="14100"/>
        <pc:sldMkLst>
          <pc:docMk/>
          <pc:sldMk cId="907881307" sldId="288"/>
        </pc:sldMkLst>
        <pc:spChg chg="mod">
          <ac:chgData name="Lesley Mostert" userId="be73d7a6-9c9b-4849-bef1-0f4df4739312" providerId="ADAL" clId="{E5940E1D-6161-48FA-B70F-2737F4476C08}" dt="2020-03-05T08:55:26.201" v="1526" actId="14100"/>
          <ac:spMkLst>
            <pc:docMk/>
            <pc:sldMk cId="907881307" sldId="288"/>
            <ac:spMk id="2" creationId="{22ACEE6F-C51C-4A41-A1CB-ABD1EA1BD282}"/>
          </ac:spMkLst>
        </pc:spChg>
        <pc:spChg chg="del">
          <ac:chgData name="Lesley Mostert" userId="be73d7a6-9c9b-4849-bef1-0f4df4739312" providerId="ADAL" clId="{E5940E1D-6161-48FA-B70F-2737F4476C08}" dt="2020-03-05T08:53:42.684" v="1510" actId="931"/>
          <ac:spMkLst>
            <pc:docMk/>
            <pc:sldMk cId="907881307" sldId="288"/>
            <ac:spMk id="3" creationId="{318D76CC-961E-4910-836D-2279C40013B6}"/>
          </ac:spMkLst>
        </pc:spChg>
        <pc:spChg chg="add del mod">
          <ac:chgData name="Lesley Mostert" userId="be73d7a6-9c9b-4849-bef1-0f4df4739312" providerId="ADAL" clId="{E5940E1D-6161-48FA-B70F-2737F4476C08}" dt="2020-03-05T08:54:20.882" v="1512" actId="931"/>
          <ac:spMkLst>
            <pc:docMk/>
            <pc:sldMk cId="907881307" sldId="288"/>
            <ac:spMk id="10" creationId="{5BEA0913-2821-4B90-A41F-BAF674B1734C}"/>
          </ac:spMkLst>
        </pc:spChg>
        <pc:picChg chg="add del mod">
          <ac:chgData name="Lesley Mostert" userId="be73d7a6-9c9b-4849-bef1-0f4df4739312" providerId="ADAL" clId="{E5940E1D-6161-48FA-B70F-2737F4476C08}" dt="2020-03-05T08:53:44.999" v="1511" actId="478"/>
          <ac:picMkLst>
            <pc:docMk/>
            <pc:sldMk cId="907881307" sldId="288"/>
            <ac:picMk id="8" creationId="{72AB7B5C-ED48-4570-B945-8A232AFE557F}"/>
          </ac:picMkLst>
        </pc:picChg>
        <pc:picChg chg="add mod ord">
          <ac:chgData name="Lesley Mostert" userId="be73d7a6-9c9b-4849-bef1-0f4df4739312" providerId="ADAL" clId="{E5940E1D-6161-48FA-B70F-2737F4476C08}" dt="2020-03-05T08:54:57.992" v="1522" actId="167"/>
          <ac:picMkLst>
            <pc:docMk/>
            <pc:sldMk cId="907881307" sldId="288"/>
            <ac:picMk id="12" creationId="{15AB9C50-C556-4A85-B00E-63BE56EF57C3}"/>
          </ac:picMkLst>
        </pc:picChg>
      </pc:sldChg>
      <pc:sldChg chg="addSp delSp modSp add mod">
        <pc:chgData name="Lesley Mostert" userId="be73d7a6-9c9b-4849-bef1-0f4df4739312" providerId="ADAL" clId="{E5940E1D-6161-48FA-B70F-2737F4476C08}" dt="2020-03-05T11:16:32.894" v="2967" actId="404"/>
        <pc:sldMkLst>
          <pc:docMk/>
          <pc:sldMk cId="547961858" sldId="289"/>
        </pc:sldMkLst>
        <pc:spChg chg="mod">
          <ac:chgData name="Lesley Mostert" userId="be73d7a6-9c9b-4849-bef1-0f4df4739312" providerId="ADAL" clId="{E5940E1D-6161-48FA-B70F-2737F4476C08}" dt="2020-03-05T09:10:12.350" v="1559" actId="26606"/>
          <ac:spMkLst>
            <pc:docMk/>
            <pc:sldMk cId="547961858" sldId="289"/>
            <ac:spMk id="2" creationId="{3D26799A-AC19-4269-A223-4D42E7B026F1}"/>
          </ac:spMkLst>
        </pc:spChg>
        <pc:spChg chg="mod">
          <ac:chgData name="Lesley Mostert" userId="be73d7a6-9c9b-4849-bef1-0f4df4739312" providerId="ADAL" clId="{E5940E1D-6161-48FA-B70F-2737F4476C08}" dt="2020-03-05T09:10:12.350" v="1559" actId="26606"/>
          <ac:spMkLst>
            <pc:docMk/>
            <pc:sldMk cId="547961858" sldId="289"/>
            <ac:spMk id="3" creationId="{1FFBE9AF-15D8-40D7-99C9-AEDF32272834}"/>
          </ac:spMkLst>
        </pc:spChg>
        <pc:spChg chg="mod">
          <ac:chgData name="Lesley Mostert" userId="be73d7a6-9c9b-4849-bef1-0f4df4739312" providerId="ADAL" clId="{E5940E1D-6161-48FA-B70F-2737F4476C08}" dt="2020-03-05T09:10:12.350" v="1559" actId="26606"/>
          <ac:spMkLst>
            <pc:docMk/>
            <pc:sldMk cId="547961858" sldId="289"/>
            <ac:spMk id="4" creationId="{0AA01F31-4CB0-4DFF-97C1-B1DFB400ED5D}"/>
          </ac:spMkLst>
        </pc:spChg>
        <pc:spChg chg="add mod">
          <ac:chgData name="Lesley Mostert" userId="be73d7a6-9c9b-4849-bef1-0f4df4739312" providerId="ADAL" clId="{E5940E1D-6161-48FA-B70F-2737F4476C08}" dt="2020-03-05T11:16:32.894" v="2967" actId="404"/>
          <ac:spMkLst>
            <pc:docMk/>
            <pc:sldMk cId="547961858" sldId="289"/>
            <ac:spMk id="5" creationId="{69547520-5B17-4F75-AE8B-E936FFE4E4D2}"/>
          </ac:spMkLst>
        </pc:spChg>
        <pc:spChg chg="add del mod">
          <ac:chgData name="Lesley Mostert" userId="be73d7a6-9c9b-4849-bef1-0f4df4739312" providerId="ADAL" clId="{E5940E1D-6161-48FA-B70F-2737F4476C08}" dt="2020-03-05T09:09:55.546" v="1556" actId="931"/>
          <ac:spMkLst>
            <pc:docMk/>
            <pc:sldMk cId="547961858" sldId="289"/>
            <ac:spMk id="6" creationId="{449E154C-5EC5-4346-AC3A-3DCC30547BDB}"/>
          </ac:spMkLst>
        </pc:spChg>
        <pc:picChg chg="add mod">
          <ac:chgData name="Lesley Mostert" userId="be73d7a6-9c9b-4849-bef1-0f4df4739312" providerId="ADAL" clId="{E5940E1D-6161-48FA-B70F-2737F4476C08}" dt="2020-03-05T09:10:23.883" v="1560" actId="1076"/>
          <ac:picMkLst>
            <pc:docMk/>
            <pc:sldMk cId="547961858" sldId="289"/>
            <ac:picMk id="8" creationId="{0FDE9157-3C3A-419D-A9EE-C5135DA8D9CB}"/>
          </ac:picMkLst>
        </pc:picChg>
      </pc:sldChg>
      <pc:sldChg chg="addSp delSp modSp add mod ord">
        <pc:chgData name="Lesley Mostert" userId="be73d7a6-9c9b-4849-bef1-0f4df4739312" providerId="ADAL" clId="{E5940E1D-6161-48FA-B70F-2737F4476C08}" dt="2020-03-05T09:27:32.179" v="1756"/>
        <pc:sldMkLst>
          <pc:docMk/>
          <pc:sldMk cId="4016296078" sldId="290"/>
        </pc:sldMkLst>
        <pc:spChg chg="mod">
          <ac:chgData name="Lesley Mostert" userId="be73d7a6-9c9b-4849-bef1-0f4df4739312" providerId="ADAL" clId="{E5940E1D-6161-48FA-B70F-2737F4476C08}" dt="2020-03-05T09:12:49.127" v="1607" actId="5793"/>
          <ac:spMkLst>
            <pc:docMk/>
            <pc:sldMk cId="4016296078" sldId="290"/>
            <ac:spMk id="2" creationId="{99870F0F-28FC-4BA8-9581-5346460F3450}"/>
          </ac:spMkLst>
        </pc:spChg>
        <pc:spChg chg="del">
          <ac:chgData name="Lesley Mostert" userId="be73d7a6-9c9b-4849-bef1-0f4df4739312" providerId="ADAL" clId="{E5940E1D-6161-48FA-B70F-2737F4476C08}" dt="2020-03-05T09:14:35.602" v="1608"/>
          <ac:spMkLst>
            <pc:docMk/>
            <pc:sldMk cId="4016296078" sldId="290"/>
            <ac:spMk id="3" creationId="{E8626811-5FA9-4B6A-A550-6A7667FCA00E}"/>
          </ac:spMkLst>
        </pc:spChg>
        <pc:spChg chg="add del mod">
          <ac:chgData name="Lesley Mostert" userId="be73d7a6-9c9b-4849-bef1-0f4df4739312" providerId="ADAL" clId="{E5940E1D-6161-48FA-B70F-2737F4476C08}" dt="2020-03-05T09:15:15.553" v="1609" actId="931"/>
          <ac:spMkLst>
            <pc:docMk/>
            <pc:sldMk cId="4016296078" sldId="290"/>
            <ac:spMk id="7" creationId="{98D01770-0E4E-4C23-8536-034AC7AC8009}"/>
          </ac:spMkLst>
        </pc:spChg>
        <pc:spChg chg="add del mod">
          <ac:chgData name="Lesley Mostert" userId="be73d7a6-9c9b-4849-bef1-0f4df4739312" providerId="ADAL" clId="{E5940E1D-6161-48FA-B70F-2737F4476C08}" dt="2020-03-05T09:19:01.038" v="1614" actId="931"/>
          <ac:spMkLst>
            <pc:docMk/>
            <pc:sldMk cId="4016296078" sldId="290"/>
            <ac:spMk id="8" creationId="{1F09B25A-093D-4C24-A3CE-8A7EB9D94D81}"/>
          </ac:spMkLst>
        </pc:spChg>
        <pc:spChg chg="add mod">
          <ac:chgData name="Lesley Mostert" userId="be73d7a6-9c9b-4849-bef1-0f4df4739312" providerId="ADAL" clId="{E5940E1D-6161-48FA-B70F-2737F4476C08}" dt="2020-03-05T09:20:22.227" v="1639" actId="404"/>
          <ac:spMkLst>
            <pc:docMk/>
            <pc:sldMk cId="4016296078" sldId="290"/>
            <ac:spMk id="13" creationId="{193FF233-CE95-467D-8829-70333AF63506}"/>
          </ac:spMkLst>
        </pc:spChg>
        <pc:spChg chg="add mod">
          <ac:chgData name="Lesley Mostert" userId="be73d7a6-9c9b-4849-bef1-0f4df4739312" providerId="ADAL" clId="{E5940E1D-6161-48FA-B70F-2737F4476C08}" dt="2020-03-05T09:22:11.924" v="1664" actId="13822"/>
          <ac:spMkLst>
            <pc:docMk/>
            <pc:sldMk cId="4016296078" sldId="290"/>
            <ac:spMk id="14" creationId="{AFEF4201-A4D4-407E-A32E-C9C2BB2A0836}"/>
          </ac:spMkLst>
        </pc:spChg>
        <pc:spChg chg="add mod">
          <ac:chgData name="Lesley Mostert" userId="be73d7a6-9c9b-4849-bef1-0f4df4739312" providerId="ADAL" clId="{E5940E1D-6161-48FA-B70F-2737F4476C08}" dt="2020-03-05T09:20:36.934" v="1642" actId="1076"/>
          <ac:spMkLst>
            <pc:docMk/>
            <pc:sldMk cId="4016296078" sldId="290"/>
            <ac:spMk id="15" creationId="{C577EC6F-67EF-4F83-B9E1-FC97AEDD146D}"/>
          </ac:spMkLst>
        </pc:spChg>
        <pc:spChg chg="add mod">
          <ac:chgData name="Lesley Mostert" userId="be73d7a6-9c9b-4849-bef1-0f4df4739312" providerId="ADAL" clId="{E5940E1D-6161-48FA-B70F-2737F4476C08}" dt="2020-03-05T09:22:11.924" v="1664" actId="13822"/>
          <ac:spMkLst>
            <pc:docMk/>
            <pc:sldMk cId="4016296078" sldId="290"/>
            <ac:spMk id="16" creationId="{BA9A06D3-E48D-42C8-9032-5BECF6A4221B}"/>
          </ac:spMkLst>
        </pc:spChg>
        <pc:spChg chg="add mod">
          <ac:chgData name="Lesley Mostert" userId="be73d7a6-9c9b-4849-bef1-0f4df4739312" providerId="ADAL" clId="{E5940E1D-6161-48FA-B70F-2737F4476C08}" dt="2020-03-05T09:24:04.002" v="1735" actId="1038"/>
          <ac:spMkLst>
            <pc:docMk/>
            <pc:sldMk cId="4016296078" sldId="290"/>
            <ac:spMk id="17" creationId="{5516300F-422F-4D17-B17B-BAE8EF8D9EB4}"/>
          </ac:spMkLst>
        </pc:spChg>
        <pc:spChg chg="add mod">
          <ac:chgData name="Lesley Mostert" userId="be73d7a6-9c9b-4849-bef1-0f4df4739312" providerId="ADAL" clId="{E5940E1D-6161-48FA-B70F-2737F4476C08}" dt="2020-03-05T09:23:32.697" v="1704" actId="20577"/>
          <ac:spMkLst>
            <pc:docMk/>
            <pc:sldMk cId="4016296078" sldId="290"/>
            <ac:spMk id="18" creationId="{68EC86C1-A896-4066-AA63-8840A96D2344}"/>
          </ac:spMkLst>
        </pc:spChg>
        <pc:picChg chg="add mod">
          <ac:chgData name="Lesley Mostert" userId="be73d7a6-9c9b-4849-bef1-0f4df4739312" providerId="ADAL" clId="{E5940E1D-6161-48FA-B70F-2737F4476C08}" dt="2020-03-05T09:15:25.700" v="1613" actId="1076"/>
          <ac:picMkLst>
            <pc:docMk/>
            <pc:sldMk cId="4016296078" sldId="290"/>
            <ac:picMk id="10" creationId="{09A7BCF2-571A-4479-A956-BA74A49FEF01}"/>
          </ac:picMkLst>
        </pc:picChg>
        <pc:picChg chg="add mod">
          <ac:chgData name="Lesley Mostert" userId="be73d7a6-9c9b-4849-bef1-0f4df4739312" providerId="ADAL" clId="{E5940E1D-6161-48FA-B70F-2737F4476C08}" dt="2020-03-05T09:20:44.340" v="1643" actId="1076"/>
          <ac:picMkLst>
            <pc:docMk/>
            <pc:sldMk cId="4016296078" sldId="290"/>
            <ac:picMk id="12" creationId="{A6989382-7791-43AB-AD2A-C16F3EC5434E}"/>
          </ac:picMkLst>
        </pc:picChg>
      </pc:sldChg>
      <pc:sldChg chg="addSp delSp modSp add mod">
        <pc:chgData name="Lesley Mostert" userId="be73d7a6-9c9b-4849-bef1-0f4df4739312" providerId="ADAL" clId="{E5940E1D-6161-48FA-B70F-2737F4476C08}" dt="2020-03-05T09:27:13.308" v="1754" actId="14100"/>
        <pc:sldMkLst>
          <pc:docMk/>
          <pc:sldMk cId="2497570543" sldId="291"/>
        </pc:sldMkLst>
        <pc:spChg chg="add del mod">
          <ac:chgData name="Lesley Mostert" userId="be73d7a6-9c9b-4849-bef1-0f4df4739312" providerId="ADAL" clId="{E5940E1D-6161-48FA-B70F-2737F4476C08}" dt="2020-03-05T09:27:00.969" v="1738" actId="931"/>
          <ac:spMkLst>
            <pc:docMk/>
            <pc:sldMk cId="2497570543" sldId="291"/>
            <ac:spMk id="7" creationId="{1FC924B0-FD36-41B2-88E6-EF7281378AF6}"/>
          </ac:spMkLst>
        </pc:spChg>
        <pc:spChg chg="del">
          <ac:chgData name="Lesley Mostert" userId="be73d7a6-9c9b-4849-bef1-0f4df4739312" providerId="ADAL" clId="{E5940E1D-6161-48FA-B70F-2737F4476C08}" dt="2020-03-05T09:25:45.122" v="1737" actId="478"/>
          <ac:spMkLst>
            <pc:docMk/>
            <pc:sldMk cId="2497570543" sldId="291"/>
            <ac:spMk id="13" creationId="{193FF233-CE95-467D-8829-70333AF63506}"/>
          </ac:spMkLst>
        </pc:spChg>
        <pc:spChg chg="del">
          <ac:chgData name="Lesley Mostert" userId="be73d7a6-9c9b-4849-bef1-0f4df4739312" providerId="ADAL" clId="{E5940E1D-6161-48FA-B70F-2737F4476C08}" dt="2020-03-05T09:25:45.122" v="1737" actId="478"/>
          <ac:spMkLst>
            <pc:docMk/>
            <pc:sldMk cId="2497570543" sldId="291"/>
            <ac:spMk id="14" creationId="{AFEF4201-A4D4-407E-A32E-C9C2BB2A0836}"/>
          </ac:spMkLst>
        </pc:spChg>
        <pc:spChg chg="del">
          <ac:chgData name="Lesley Mostert" userId="be73d7a6-9c9b-4849-bef1-0f4df4739312" providerId="ADAL" clId="{E5940E1D-6161-48FA-B70F-2737F4476C08}" dt="2020-03-05T09:25:45.122" v="1737" actId="478"/>
          <ac:spMkLst>
            <pc:docMk/>
            <pc:sldMk cId="2497570543" sldId="291"/>
            <ac:spMk id="15" creationId="{C577EC6F-67EF-4F83-B9E1-FC97AEDD146D}"/>
          </ac:spMkLst>
        </pc:spChg>
        <pc:spChg chg="del">
          <ac:chgData name="Lesley Mostert" userId="be73d7a6-9c9b-4849-bef1-0f4df4739312" providerId="ADAL" clId="{E5940E1D-6161-48FA-B70F-2737F4476C08}" dt="2020-03-05T09:25:45.122" v="1737" actId="478"/>
          <ac:spMkLst>
            <pc:docMk/>
            <pc:sldMk cId="2497570543" sldId="291"/>
            <ac:spMk id="16" creationId="{BA9A06D3-E48D-42C8-9032-5BECF6A4221B}"/>
          </ac:spMkLst>
        </pc:spChg>
        <pc:spChg chg="del">
          <ac:chgData name="Lesley Mostert" userId="be73d7a6-9c9b-4849-bef1-0f4df4739312" providerId="ADAL" clId="{E5940E1D-6161-48FA-B70F-2737F4476C08}" dt="2020-03-05T09:25:45.122" v="1737" actId="478"/>
          <ac:spMkLst>
            <pc:docMk/>
            <pc:sldMk cId="2497570543" sldId="291"/>
            <ac:spMk id="17" creationId="{5516300F-422F-4D17-B17B-BAE8EF8D9EB4}"/>
          </ac:spMkLst>
        </pc:spChg>
        <pc:spChg chg="del">
          <ac:chgData name="Lesley Mostert" userId="be73d7a6-9c9b-4849-bef1-0f4df4739312" providerId="ADAL" clId="{E5940E1D-6161-48FA-B70F-2737F4476C08}" dt="2020-03-05T09:25:45.122" v="1737" actId="478"/>
          <ac:spMkLst>
            <pc:docMk/>
            <pc:sldMk cId="2497570543" sldId="291"/>
            <ac:spMk id="18" creationId="{68EC86C1-A896-4066-AA63-8840A96D2344}"/>
          </ac:spMkLst>
        </pc:spChg>
        <pc:picChg chg="add mod">
          <ac:chgData name="Lesley Mostert" userId="be73d7a6-9c9b-4849-bef1-0f4df4739312" providerId="ADAL" clId="{E5940E1D-6161-48FA-B70F-2737F4476C08}" dt="2020-03-05T09:27:13.308" v="1754" actId="14100"/>
          <ac:picMkLst>
            <pc:docMk/>
            <pc:sldMk cId="2497570543" sldId="291"/>
            <ac:picMk id="9" creationId="{E8D83BBF-E9E7-4805-8F0A-363379E0CCA0}"/>
          </ac:picMkLst>
        </pc:picChg>
        <pc:picChg chg="del">
          <ac:chgData name="Lesley Mostert" userId="be73d7a6-9c9b-4849-bef1-0f4df4739312" providerId="ADAL" clId="{E5940E1D-6161-48FA-B70F-2737F4476C08}" dt="2020-03-05T09:25:45.122" v="1737" actId="478"/>
          <ac:picMkLst>
            <pc:docMk/>
            <pc:sldMk cId="2497570543" sldId="291"/>
            <ac:picMk id="12" creationId="{A6989382-7791-43AB-AD2A-C16F3EC5434E}"/>
          </ac:picMkLst>
        </pc:picChg>
      </pc:sldChg>
      <pc:sldChg chg="addSp delSp modSp add mod ord">
        <pc:chgData name="Lesley Mostert" userId="be73d7a6-9c9b-4849-bef1-0f4df4739312" providerId="ADAL" clId="{E5940E1D-6161-48FA-B70F-2737F4476C08}" dt="2020-03-05T10:58:52.019" v="2685" actId="1076"/>
        <pc:sldMkLst>
          <pc:docMk/>
          <pc:sldMk cId="1538732266" sldId="292"/>
        </pc:sldMkLst>
        <pc:spChg chg="mod">
          <ac:chgData name="Lesley Mostert" userId="be73d7a6-9c9b-4849-bef1-0f4df4739312" providerId="ADAL" clId="{E5940E1D-6161-48FA-B70F-2737F4476C08}" dt="2020-03-05T10:06:17.359" v="2085" actId="20577"/>
          <ac:spMkLst>
            <pc:docMk/>
            <pc:sldMk cId="1538732266" sldId="292"/>
            <ac:spMk id="2" creationId="{A275F495-74D5-48FD-83B3-7E6EB9807AC3}"/>
          </ac:spMkLst>
        </pc:spChg>
        <pc:spChg chg="del mod">
          <ac:chgData name="Lesley Mostert" userId="be73d7a6-9c9b-4849-bef1-0f4df4739312" providerId="ADAL" clId="{E5940E1D-6161-48FA-B70F-2737F4476C08}" dt="2020-03-05T10:15:25.830" v="2150"/>
          <ac:spMkLst>
            <pc:docMk/>
            <pc:sldMk cId="1538732266" sldId="292"/>
            <ac:spMk id="3" creationId="{81AECC19-1A6E-40A8-82D2-4E9AE346C65A}"/>
          </ac:spMkLst>
        </pc:spChg>
        <pc:spChg chg="del">
          <ac:chgData name="Lesley Mostert" userId="be73d7a6-9c9b-4849-bef1-0f4df4739312" providerId="ADAL" clId="{E5940E1D-6161-48FA-B70F-2737F4476C08}" dt="2020-03-05T10:15:25.830" v="2150"/>
          <ac:spMkLst>
            <pc:docMk/>
            <pc:sldMk cId="1538732266" sldId="292"/>
            <ac:spMk id="4" creationId="{A9C38946-E539-4A3F-A8AE-B44B63493F50}"/>
          </ac:spMkLst>
        </pc:spChg>
        <pc:spChg chg="add mod">
          <ac:chgData name="Lesley Mostert" userId="be73d7a6-9c9b-4849-bef1-0f4df4739312" providerId="ADAL" clId="{E5940E1D-6161-48FA-B70F-2737F4476C08}" dt="2020-03-05T10:25:34.157" v="2550" actId="20577"/>
          <ac:spMkLst>
            <pc:docMk/>
            <pc:sldMk cId="1538732266" sldId="292"/>
            <ac:spMk id="8" creationId="{CBFF322A-AF29-4F5F-AB01-4B8349421485}"/>
          </ac:spMkLst>
        </pc:spChg>
        <pc:spChg chg="add del mod">
          <ac:chgData name="Lesley Mostert" userId="be73d7a6-9c9b-4849-bef1-0f4df4739312" providerId="ADAL" clId="{E5940E1D-6161-48FA-B70F-2737F4476C08}" dt="2020-03-05T10:52:29.318" v="2651" actId="478"/>
          <ac:spMkLst>
            <pc:docMk/>
            <pc:sldMk cId="1538732266" sldId="292"/>
            <ac:spMk id="9" creationId="{5E5C29BF-62A1-4EA8-B94F-CE47846AC3C3}"/>
          </ac:spMkLst>
        </pc:spChg>
        <pc:picChg chg="add mod">
          <ac:chgData name="Lesley Mostert" userId="be73d7a6-9c9b-4849-bef1-0f4df4739312" providerId="ADAL" clId="{E5940E1D-6161-48FA-B70F-2737F4476C08}" dt="2020-03-05T10:52:35.995" v="2653" actId="1076"/>
          <ac:picMkLst>
            <pc:docMk/>
            <pc:sldMk cId="1538732266" sldId="292"/>
            <ac:picMk id="10" creationId="{7400B204-B367-4A52-AEF1-E57DAE1135E3}"/>
          </ac:picMkLst>
        </pc:picChg>
        <pc:picChg chg="add mod">
          <ac:chgData name="Lesley Mostert" userId="be73d7a6-9c9b-4849-bef1-0f4df4739312" providerId="ADAL" clId="{E5940E1D-6161-48FA-B70F-2737F4476C08}" dt="2020-03-05T10:52:44.794" v="2656" actId="1076"/>
          <ac:picMkLst>
            <pc:docMk/>
            <pc:sldMk cId="1538732266" sldId="292"/>
            <ac:picMk id="11" creationId="{92125E9C-3791-424A-8C82-848329E4FFB5}"/>
          </ac:picMkLst>
        </pc:picChg>
        <pc:picChg chg="add mod">
          <ac:chgData name="Lesley Mostert" userId="be73d7a6-9c9b-4849-bef1-0f4df4739312" providerId="ADAL" clId="{E5940E1D-6161-48FA-B70F-2737F4476C08}" dt="2020-03-05T10:52:41.315" v="2655" actId="1076"/>
          <ac:picMkLst>
            <pc:docMk/>
            <pc:sldMk cId="1538732266" sldId="292"/>
            <ac:picMk id="12" creationId="{546B2572-D452-4190-8F31-312B11044BBB}"/>
          </ac:picMkLst>
        </pc:picChg>
        <pc:picChg chg="add mod">
          <ac:chgData name="Lesley Mostert" userId="be73d7a6-9c9b-4849-bef1-0f4df4739312" providerId="ADAL" clId="{E5940E1D-6161-48FA-B70F-2737F4476C08}" dt="2020-03-05T10:52:33.071" v="2652" actId="1076"/>
          <ac:picMkLst>
            <pc:docMk/>
            <pc:sldMk cId="1538732266" sldId="292"/>
            <ac:picMk id="13" creationId="{2FAFCA5A-6726-48B0-A69C-3066BA47A97D}"/>
          </ac:picMkLst>
        </pc:picChg>
        <pc:picChg chg="add mod">
          <ac:chgData name="Lesley Mostert" userId="be73d7a6-9c9b-4849-bef1-0f4df4739312" providerId="ADAL" clId="{E5940E1D-6161-48FA-B70F-2737F4476C08}" dt="2020-03-05T10:58:52.019" v="2685" actId="1076"/>
          <ac:picMkLst>
            <pc:docMk/>
            <pc:sldMk cId="1538732266" sldId="292"/>
            <ac:picMk id="14" creationId="{F0137CDA-23BC-4B54-9679-D22CA87632B4}"/>
          </ac:picMkLst>
        </pc:picChg>
        <pc:picChg chg="add mod">
          <ac:chgData name="Lesley Mostert" userId="be73d7a6-9c9b-4849-bef1-0f4df4739312" providerId="ADAL" clId="{E5940E1D-6161-48FA-B70F-2737F4476C08}" dt="2020-03-05T10:53:17.390" v="2660" actId="1076"/>
          <ac:picMkLst>
            <pc:docMk/>
            <pc:sldMk cId="1538732266" sldId="292"/>
            <ac:picMk id="15" creationId="{79EB4576-69E7-42E7-B3B6-1F9FE509791B}"/>
          </ac:picMkLst>
        </pc:picChg>
        <pc:picChg chg="add mod">
          <ac:chgData name="Lesley Mostert" userId="be73d7a6-9c9b-4849-bef1-0f4df4739312" providerId="ADAL" clId="{E5940E1D-6161-48FA-B70F-2737F4476C08}" dt="2020-03-05T10:56:07.663" v="2671"/>
          <ac:picMkLst>
            <pc:docMk/>
            <pc:sldMk cId="1538732266" sldId="292"/>
            <ac:picMk id="3074" creationId="{A4FE1A65-5EC2-46A4-9D39-CEF5068C1960}"/>
          </ac:picMkLst>
        </pc:picChg>
        <pc:picChg chg="add mod">
          <ac:chgData name="Lesley Mostert" userId="be73d7a6-9c9b-4849-bef1-0f4df4739312" providerId="ADAL" clId="{E5940E1D-6161-48FA-B70F-2737F4476C08}" dt="2020-03-05T10:57:38.202" v="2675" actId="1076"/>
          <ac:picMkLst>
            <pc:docMk/>
            <pc:sldMk cId="1538732266" sldId="292"/>
            <ac:picMk id="3076" creationId="{9696C802-3C66-4109-A086-3FBC64F0D260}"/>
          </ac:picMkLst>
        </pc:picChg>
        <pc:picChg chg="add mod">
          <ac:chgData name="Lesley Mostert" userId="be73d7a6-9c9b-4849-bef1-0f4df4739312" providerId="ADAL" clId="{E5940E1D-6161-48FA-B70F-2737F4476C08}" dt="2020-03-05T10:58:46.170" v="2683" actId="1076"/>
          <ac:picMkLst>
            <pc:docMk/>
            <pc:sldMk cId="1538732266" sldId="292"/>
            <ac:picMk id="3078" creationId="{61C55B66-4D33-4D7A-94E6-A494119B4FF4}"/>
          </ac:picMkLst>
        </pc:picChg>
      </pc:sldChg>
      <pc:sldMasterChg chg="modSp mod">
        <pc:chgData name="Lesley Mostert" userId="be73d7a6-9c9b-4849-bef1-0f4df4739312" providerId="ADAL" clId="{E5940E1D-6161-48FA-B70F-2737F4476C08}" dt="2020-03-04T08:24:07.648" v="187" actId="20577"/>
        <pc:sldMasterMkLst>
          <pc:docMk/>
          <pc:sldMasterMk cId="4091801262" sldId="2147483660"/>
        </pc:sldMasterMkLst>
        <pc:spChg chg="mod">
          <ac:chgData name="Lesley Mostert" userId="be73d7a6-9c9b-4849-bef1-0f4df4739312" providerId="ADAL" clId="{E5940E1D-6161-48FA-B70F-2737F4476C08}" dt="2020-03-04T08:23:20.488" v="140"/>
          <ac:spMkLst>
            <pc:docMk/>
            <pc:sldMasterMk cId="4091801262" sldId="2147483660"/>
            <ac:spMk id="4" creationId="{B8119627-D041-4EAA-9414-CCF14FED3510}"/>
          </ac:spMkLst>
        </pc:spChg>
        <pc:spChg chg="mod">
          <ac:chgData name="Lesley Mostert" userId="be73d7a6-9c9b-4849-bef1-0f4df4739312" providerId="ADAL" clId="{E5940E1D-6161-48FA-B70F-2737F4476C08}" dt="2020-03-04T08:24:07.648" v="187" actId="20577"/>
          <ac:spMkLst>
            <pc:docMk/>
            <pc:sldMasterMk cId="4091801262" sldId="2147483660"/>
            <ac:spMk id="5" creationId="{1D030C07-6B1E-4777-A087-6A3652770535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EDFD8B-1699-43FA-9349-281D45846F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ZA"/>
              <a:t>Centre for Bioprocess Engineering Reserach, University of Cape Town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F890BA-FB04-412A-9458-D2BB313647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6EF03-ACE0-497D-A647-BF2349AB8BC2}" type="datetimeFigureOut">
              <a:rPr lang="en-ZA" smtClean="0"/>
              <a:t>2020/03/04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5405B-6EEF-49E0-86CA-61D4DF7E9A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022E6-1F67-4E0A-A105-142A12D90D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554CD-E03F-47DB-B858-48B5CDF9816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09587802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ZA"/>
              <a:t>Centre for Bioprocess Engineering Reserach, University of Cape Town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6A343-551D-494E-8776-B968A6EC3E5A}" type="datetimeFigureOut">
              <a:rPr lang="en-ZA" smtClean="0"/>
              <a:t>2020/03/04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10A67-A0E9-47A7-B9F1-EB25D4B3365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746300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AF8C75-6098-4B77-9A9D-12EBD3F686FC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82932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78C9-E270-4B9C-B7E6-6271BE754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61EBE-8914-47B9-A772-4270FB21E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DE79D-4E2C-47E6-9AF3-F88E4E44C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DFE09-A8C7-42CA-9DE0-6FD0C14A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969F7-F1DF-4F35-A236-D9D89E62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9206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03F56-4483-4690-80F3-42A7AF55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6B8ECD-7F8D-4593-9E64-18B8A1617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41C72-B11A-4FF1-ADC5-0945C5F63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E86E6-9C3D-4401-9DF1-D83719E2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720000" cy="365125"/>
          </a:xfrm>
        </p:spPr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0580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0EE897-BAEF-47FE-BEF3-6CC882A4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19D9A9-5C82-45AB-AF17-15CD8712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822CF-CE4B-4BF1-B1FF-94E15179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720000" cy="365125"/>
          </a:xfrm>
        </p:spPr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77068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93529-5310-4361-929F-6BC64BD0B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34E85-7EA8-4544-8DF9-3275E7165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1BA19-CAF9-4974-80BE-7AD87E040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B193A-FB1C-49A2-A380-2E8773077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A0303-9C2D-4067-9ED1-8F2C7CF9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ABC1F-C811-4606-84CE-FBEB65BAB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720000" cy="365125"/>
          </a:xfrm>
        </p:spPr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521127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93529-5310-4361-929F-6BC64BD0B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34E85-7EA8-4544-8DF9-3275E7165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1BA19-CAF9-4974-80BE-7AD87E040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9B193A-FB1C-49A2-A380-2E8773077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1A0303-9C2D-4067-9ED1-8F2C7CF9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ABC1F-C811-4606-84CE-FBEB65BAB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720000" cy="365125"/>
          </a:xfrm>
        </p:spPr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1768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28C8-AEE6-49EF-B0A0-7574D6435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2464C-47EB-4B0C-A176-D0B5B94B5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48E6A-5619-4239-ACCC-782A1993D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360458-47FB-4726-8EA3-6E1CE7DDE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C3DE6-37BC-46BE-B473-21B28AB63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720000" cy="365125"/>
          </a:xfrm>
        </p:spPr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02004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742881-BA24-4E06-90C8-343DC631B1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68CBA1-A4E8-4623-8D37-2220FCCED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21876-0610-47AE-B295-6AC0608A2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3C97B-6CB7-43C7-A9E2-76CE79698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6357C0-1FA9-4C1C-9370-2798E62D3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720000" cy="365125"/>
          </a:xfrm>
        </p:spPr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54917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8FE3-706E-438F-99C2-2EE11C83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9D0D-46AF-4702-B59D-490C05AB7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F2FBC-D5E5-43F8-9998-BB46244C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E4679-E6A1-4B4B-9453-680F025B6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C9B37-8714-49F0-8B4B-A83AD52E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720000" cy="365125"/>
          </a:xfrm>
        </p:spPr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40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8FE3-706E-438F-99C2-2EE11C83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09D0D-46AF-4702-B59D-490C05AB7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F2FBC-D5E5-43F8-9998-BB46244C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E4679-E6A1-4B4B-9453-680F025B6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C9B37-8714-49F0-8B4B-A83AD52E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720000" cy="365125"/>
          </a:xfrm>
        </p:spPr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34304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15CCE-473F-4772-BBCB-D62CFF72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3F3AD-80FA-485C-9B9C-B8F1CAD76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B40B4-A2EB-4D81-9195-8C101C42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D997E-E3C5-4BBC-B9EE-971BC30B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F49F2-8D2D-439F-A4B8-72372678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720000" cy="365125"/>
          </a:xfrm>
        </p:spPr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28317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15CCE-473F-4772-BBCB-D62CFF72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3F3AD-80FA-485C-9B9C-B8F1CAD76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3200" i="1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B40B4-A2EB-4D81-9195-8C101C42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D997E-E3C5-4BBC-B9EE-971BC30B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F49F2-8D2D-439F-A4B8-72372678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720000" cy="365125"/>
          </a:xfrm>
        </p:spPr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80424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70CC-B312-43FC-9142-58D58C44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005E4-75AC-4D7F-B389-26BEDF9FD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7BE275-87F9-42A0-B70D-135CA8354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1FB5C-0C75-4B94-ACEF-1923F4CE3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284CA-936B-46D7-8744-1496F1C0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612DA-37F7-492E-BB24-82451B4EA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720000" cy="365125"/>
          </a:xfrm>
        </p:spPr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179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70CC-B312-43FC-9142-58D58C444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005E4-75AC-4D7F-B389-26BEDF9FD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7BE275-87F9-42A0-B70D-135CA8354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1FB5C-0C75-4B94-ACEF-1923F4CE3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284CA-936B-46D7-8744-1496F1C0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D612DA-37F7-492E-BB24-82451B4EA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720000" cy="365125"/>
          </a:xfrm>
        </p:spPr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59070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5507-8841-4BE2-8434-B64ADDE06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7867B-0173-4F8B-9464-E7BA49E57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6A69B-FF68-404C-813C-30F80C563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7AB9C1-C4BD-4F1E-AF7A-904A0B6EE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ECDAD9-4DA8-4777-96BB-1BC9CB1DC7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B5B87C-B3FC-4AAA-96F5-9376532A4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5C5C9B-E64B-45F3-8D7B-03792CC0B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2B2C9-5D94-4AD6-9E3C-CD87FF014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720000" cy="365125"/>
          </a:xfrm>
        </p:spPr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08088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03F56-4483-4690-80F3-42A7AF55C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6B8ECD-7F8D-4593-9E64-18B8A1617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41C72-B11A-4FF1-ADC5-0945C5F63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E86E6-9C3D-4401-9DF1-D83719E23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720000" cy="365125"/>
          </a:xfrm>
        </p:spPr>
        <p:txBody>
          <a:bodyPr/>
          <a:lstStyle/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489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ti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E50625-90EA-49DC-B887-05E4E5ED9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007C9-23E4-4B6D-BA21-F0F735EA5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19627-D041-4EAA-9414-CCF14FED3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@CeBER_UCT @LesleyBioproEng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30C07-6B1E-4777-A087-6A3652770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ZA"/>
              <a:t>#DataIdealist #TowardsOpenness #OpenDataDay2020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4D5E2-0644-4320-BF35-380B89A6F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7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290B0-D85F-4A8D-9989-2AFF7F811FDF}" type="slidenum">
              <a:rPr lang="en-ZA" smtClean="0"/>
              <a:t>‹#›</a:t>
            </a:fld>
            <a:endParaRPr lang="en-ZA"/>
          </a:p>
        </p:txBody>
      </p:sp>
      <p:pic>
        <p:nvPicPr>
          <p:cNvPr id="7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44BB75E4-B5B6-48E7-B326-2CC90D7E9D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5759293"/>
            <a:ext cx="2353056" cy="835339"/>
          </a:xfrm>
          <a:prstGeom prst="rect">
            <a:avLst/>
          </a:prstGeom>
        </p:spPr>
      </p:pic>
      <p:pic>
        <p:nvPicPr>
          <p:cNvPr id="8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F5F65950-71F6-4FAC-A284-EDC1DA61350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5759293"/>
            <a:ext cx="2353056" cy="83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0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  <p:sldLayoutId id="2147483672" r:id="rId4"/>
    <p:sldLayoutId id="2147483663" r:id="rId5"/>
    <p:sldLayoutId id="2147483664" r:id="rId6"/>
    <p:sldLayoutId id="2147483676" r:id="rId7"/>
    <p:sldLayoutId id="2147483665" r:id="rId8"/>
    <p:sldLayoutId id="2147483666" r:id="rId9"/>
    <p:sldLayoutId id="2147483673" r:id="rId10"/>
    <p:sldLayoutId id="2147483667" r:id="rId11"/>
    <p:sldLayoutId id="2147483668" r:id="rId12"/>
    <p:sldLayoutId id="2147483674" r:id="rId13"/>
    <p:sldLayoutId id="2147483670" r:id="rId14"/>
    <p:sldLayoutId id="214748367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che.org/chenected/2018/11/advice-young-managers-r-e-s-p-e-c-t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CeBER@uct.ac.za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hyperlink" Target="http://www.ceber.uct.ac.za/" TargetMode="External"/><Relationship Id="rId10" Type="http://schemas.openxmlformats.org/officeDocument/2006/relationships/image" Target="../media/image49.jpeg"/><Relationship Id="rId4" Type="http://schemas.openxmlformats.org/officeDocument/2006/relationships/image" Target="../media/image29.tiff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E9A21-AD8A-4262-BCC3-8F3A156E1E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0978" y="640081"/>
            <a:ext cx="6360941" cy="3637373"/>
          </a:xfrm>
          <a:noFill/>
        </p:spPr>
        <p:txBody>
          <a:bodyPr>
            <a:normAutofit/>
          </a:bodyPr>
          <a:lstStyle/>
          <a:p>
            <a:pPr algn="l"/>
            <a:r>
              <a:rPr lang="en-ZA" dirty="0">
                <a:solidFill>
                  <a:schemeClr val="accent2">
                    <a:lumMod val="75000"/>
                  </a:schemeClr>
                </a:solidFill>
              </a:rPr>
              <a:t>An idealist in a non-ideal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AB2F4-23D8-4B45-A8B1-C34912384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90978" y="4415883"/>
            <a:ext cx="6360941" cy="1802038"/>
          </a:xfrm>
          <a:noFill/>
        </p:spPr>
        <p:txBody>
          <a:bodyPr>
            <a:normAutofit/>
          </a:bodyPr>
          <a:lstStyle/>
          <a:p>
            <a:pPr algn="l"/>
            <a:r>
              <a:rPr lang="en-ZA" sz="4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moving towards openness</a:t>
            </a:r>
          </a:p>
          <a:p>
            <a:pPr algn="l"/>
            <a:r>
              <a:rPr lang="en-ZA" dirty="0">
                <a:solidFill>
                  <a:schemeClr val="accent5"/>
                </a:solidFill>
              </a:rPr>
              <a:t>Lesley D Mostert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2D90E-B69B-4622-A1BD-383224B66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5" r="2630"/>
          <a:stretch/>
        </p:blipFill>
        <p:spPr>
          <a:xfrm>
            <a:off x="20" y="640082"/>
            <a:ext cx="5022146" cy="56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79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E1DF1-53C2-4933-B7F8-87CBEB843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ease in 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22D7AF-E58A-4556-938E-D685E47CB9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ZA" dirty="0"/>
              <a:t>talk about it</a:t>
            </a:r>
          </a:p>
          <a:p>
            <a:r>
              <a:rPr lang="en-ZA" dirty="0"/>
              <a:t>trial it</a:t>
            </a:r>
          </a:p>
          <a:p>
            <a:endParaRPr lang="en-ZA" dirty="0"/>
          </a:p>
          <a:p>
            <a:r>
              <a:rPr lang="en-ZA" dirty="0"/>
              <a:t>thesis-linked</a:t>
            </a:r>
          </a:p>
          <a:p>
            <a:r>
              <a:rPr lang="en-ZA" dirty="0"/>
              <a:t>new students</a:t>
            </a:r>
          </a:p>
        </p:txBody>
      </p:sp>
      <p:pic>
        <p:nvPicPr>
          <p:cNvPr id="11" name="Content Placeholder 10" descr="20181102 Uploading Data to ZivaHub  -  Read-Only - PowerPoint">
            <a:extLst>
              <a:ext uri="{FF2B5EF4-FFF2-40B4-BE49-F238E27FC236}">
                <a16:creationId xmlns:a16="http://schemas.microsoft.com/office/drawing/2014/main" id="{C93A80CC-C7BE-43AB-9356-BEE55A3278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33" y="365125"/>
            <a:ext cx="6748367" cy="5389284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4BC03-D13B-4C32-8C49-F2124CEDF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80DAD5-0FA8-451B-B00A-A2C4D50F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657F1-E1A0-4078-B34B-E50AE8105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3968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50A957E-7743-4E0D-B1A9-A9BC2E634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/>
              <a:t>… multiply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6FB1F0-4C27-43ED-8423-17AF99284E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ZA" dirty="0"/>
              <a:t>make your effort worthwhile</a:t>
            </a:r>
          </a:p>
          <a:p>
            <a:r>
              <a:rPr lang="en-ZA" dirty="0"/>
              <a:t>do you believe yourself</a:t>
            </a:r>
          </a:p>
          <a:p>
            <a:r>
              <a:rPr lang="en-ZA" dirty="0"/>
              <a:t>can other people believe you</a:t>
            </a:r>
          </a:p>
          <a:p>
            <a:r>
              <a:rPr lang="en-ZA" dirty="0"/>
              <a:t>other people might see new things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57FBB5-9919-4A2C-B36E-A6AA027D9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154C8-0FB5-4B23-BCC8-68342D04E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01B327-03B5-498D-939C-D1CB6FA1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11</a:t>
            </a:fld>
            <a:endParaRPr lang="en-ZA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CE63DE9-8B0E-4196-88C5-B7819251B37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72" y="914401"/>
            <a:ext cx="5083228" cy="479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837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18597-8293-4230-9CE0-C97061435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… career trajectory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15FBDF1-2D83-41A4-87BD-9ABFBDCBC9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ZA" dirty="0"/>
              <a:t>where’s your data?</a:t>
            </a:r>
          </a:p>
          <a:p>
            <a:r>
              <a:rPr lang="en-ZA" dirty="0"/>
              <a:t>citations</a:t>
            </a:r>
          </a:p>
          <a:p>
            <a:pPr lvl="1"/>
            <a:r>
              <a:rPr lang="en-ZA" dirty="0"/>
              <a:t>linked datasets</a:t>
            </a:r>
          </a:p>
          <a:p>
            <a:pPr lvl="1"/>
            <a:r>
              <a:rPr lang="en-ZA" dirty="0"/>
              <a:t>presentations</a:t>
            </a:r>
          </a:p>
          <a:p>
            <a:pPr lvl="1"/>
            <a:r>
              <a:rPr lang="en-ZA" dirty="0"/>
              <a:t>posters</a:t>
            </a:r>
          </a:p>
          <a:p>
            <a:r>
              <a:rPr lang="en-ZA" dirty="0"/>
              <a:t>keep copyright (CC-BY) on seminal figures</a:t>
            </a:r>
          </a:p>
          <a:p>
            <a:endParaRPr lang="en-ZA" dirty="0"/>
          </a:p>
          <a:p>
            <a:endParaRPr lang="en-ZA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4ED982-D396-48D8-88FF-5A325131F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0BA57-80A4-4062-B409-1D92B24C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3251A-8157-4D27-AC90-B6D2D1587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12</a:t>
            </a:fld>
            <a:endParaRPr lang="en-ZA"/>
          </a:p>
        </p:txBody>
      </p:sp>
      <p:pic>
        <p:nvPicPr>
          <p:cNvPr id="12" name="Content Placeholder 11" descr="Sustainable Minerals '18 - Rumbidzaishe Hove - PowerPoint">
            <a:extLst>
              <a:ext uri="{FF2B5EF4-FFF2-40B4-BE49-F238E27FC236}">
                <a16:creationId xmlns:a16="http://schemas.microsoft.com/office/drawing/2014/main" id="{1BE78C11-1CCF-4CA8-AD37-403A0B5E93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0" t="9179" r="2968" b="2795"/>
          <a:stretch/>
        </p:blipFill>
        <p:spPr>
          <a:xfrm>
            <a:off x="7157720" y="0"/>
            <a:ext cx="4196080" cy="5858972"/>
          </a:xfrm>
        </p:spPr>
      </p:pic>
    </p:spTree>
    <p:extLst>
      <p:ext uri="{BB962C8B-B14F-4D97-AF65-F5344CB8AC3E}">
        <p14:creationId xmlns:p14="http://schemas.microsoft.com/office/powerpoint/2010/main" val="3398396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5F495-74D5-48FD-83B3-7E6EB980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… community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BFF322A-AF29-4F5F-AB01-4B834942148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ZA" dirty="0"/>
              <a:t>who has paid</a:t>
            </a:r>
          </a:p>
          <a:p>
            <a:r>
              <a:rPr lang="en-ZA" dirty="0"/>
              <a:t>who has worked</a:t>
            </a:r>
          </a:p>
          <a:p>
            <a:r>
              <a:rPr lang="en-ZA" dirty="0"/>
              <a:t>who should know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32CC8-5310-4621-9030-F5C157F68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086F6-D674-4148-9B74-EDB6F0963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98CC8-4F4B-470B-AACF-5767BF67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13</a:t>
            </a:fld>
            <a:endParaRPr lang="en-ZA"/>
          </a:p>
        </p:txBody>
      </p:sp>
      <p:pic>
        <p:nvPicPr>
          <p:cNvPr id="10" name="Picture 2" descr="Image result for nrf south africa icon">
            <a:extLst>
              <a:ext uri="{FF2B5EF4-FFF2-40B4-BE49-F238E27FC236}">
                <a16:creationId xmlns:a16="http://schemas.microsoft.com/office/drawing/2014/main" id="{7400B204-B367-4A52-AEF1-E57DAE113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9" b="16158"/>
          <a:stretch/>
        </p:blipFill>
        <p:spPr bwMode="auto">
          <a:xfrm>
            <a:off x="8970600" y="1150429"/>
            <a:ext cx="2808000" cy="113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water research commission south africa icon">
            <a:extLst>
              <a:ext uri="{FF2B5EF4-FFF2-40B4-BE49-F238E27FC236}">
                <a16:creationId xmlns:a16="http://schemas.microsoft.com/office/drawing/2014/main" id="{92125E9C-3791-424A-8C82-848329E4F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965" y="3328070"/>
            <a:ext cx="1265635" cy="24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CSIR south africa icon">
            <a:extLst>
              <a:ext uri="{FF2B5EF4-FFF2-40B4-BE49-F238E27FC236}">
                <a16:creationId xmlns:a16="http://schemas.microsoft.com/office/drawing/2014/main" id="{546B2572-D452-4190-8F31-312B11044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21230" r="7530" b="21168"/>
          <a:stretch/>
        </p:blipFill>
        <p:spPr bwMode="auto">
          <a:xfrm>
            <a:off x="6597695" y="1718206"/>
            <a:ext cx="219290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Image result for DST south africa icon">
            <a:extLst>
              <a:ext uri="{FF2B5EF4-FFF2-40B4-BE49-F238E27FC236}">
                <a16:creationId xmlns:a16="http://schemas.microsoft.com/office/drawing/2014/main" id="{2FAFCA5A-6726-48B0-A69C-3066BA47A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600" y="365125"/>
            <a:ext cx="2880000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Image result for SARChI UCT icon">
            <a:extLst>
              <a:ext uri="{FF2B5EF4-FFF2-40B4-BE49-F238E27FC236}">
                <a16:creationId xmlns:a16="http://schemas.microsoft.com/office/drawing/2014/main" id="{F0137CDA-23BC-4B54-9679-D22CA8763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597" y="2408561"/>
            <a:ext cx="1571588" cy="159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EB4576-69E7-42E7-B3B6-1F9FE50979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856" y="3967767"/>
            <a:ext cx="2192906" cy="2298889"/>
          </a:xfrm>
          <a:prstGeom prst="rect">
            <a:avLst/>
          </a:prstGeom>
        </p:spPr>
      </p:pic>
      <p:pic>
        <p:nvPicPr>
          <p:cNvPr id="3074" name="Picture 2" descr="Image result for people clipart">
            <a:extLst>
              <a:ext uri="{FF2B5EF4-FFF2-40B4-BE49-F238E27FC236}">
                <a16:creationId xmlns:a16="http://schemas.microsoft.com/office/drawing/2014/main" id="{A4FE1A65-5EC2-46A4-9D39-CEF5068C1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217"/>
            <a:ext cx="4573617" cy="196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mineral to metals uct">
            <a:extLst>
              <a:ext uri="{FF2B5EF4-FFF2-40B4-BE49-F238E27FC236}">
                <a16:creationId xmlns:a16="http://schemas.microsoft.com/office/drawing/2014/main" id="{9696C802-3C66-4109-A086-3FBC64F0D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709" y="1750901"/>
            <a:ext cx="2188800" cy="21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future water uct">
            <a:extLst>
              <a:ext uri="{FF2B5EF4-FFF2-40B4-BE49-F238E27FC236}">
                <a16:creationId xmlns:a16="http://schemas.microsoft.com/office/drawing/2014/main" id="{61C55B66-4D33-4D7A-94E6-A494119B4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013" y="3532012"/>
            <a:ext cx="1649587" cy="164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732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E03EB4A-D5C4-44A0-8627-CDD2914F3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… respect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ACF11A-F851-4E7B-B2DC-0610F82E5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614057"/>
            <a:ext cx="5181600" cy="2562906"/>
          </a:xfrm>
        </p:spPr>
        <p:txBody>
          <a:bodyPr/>
          <a:lstStyle/>
          <a:p>
            <a:r>
              <a:rPr lang="en-ZA" dirty="0"/>
              <a:t>ask permission</a:t>
            </a:r>
          </a:p>
          <a:p>
            <a:r>
              <a:rPr lang="en-ZA" dirty="0"/>
              <a:t>if you didn’t do it, say who did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04C8670-C9E7-4D1B-A420-9E60EB061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B50C566-C161-4D84-B784-CE34BF35F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E614F57-8047-450E-BA83-1A1BA5421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14</a:t>
            </a:fld>
            <a:endParaRPr lang="en-ZA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3AFAD82-038F-4F95-98EB-A12A9DD915C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r="10572"/>
          <a:stretch/>
        </p:blipFill>
        <p:spPr bwMode="auto">
          <a:xfrm>
            <a:off x="3811489" y="365125"/>
            <a:ext cx="7637177" cy="53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9AC0DF-7ED2-41F4-B891-699228B7D2C4}"/>
              </a:ext>
            </a:extLst>
          </p:cNvPr>
          <p:cNvSpPr/>
          <p:nvPr/>
        </p:nvSpPr>
        <p:spPr>
          <a:xfrm>
            <a:off x="4805578" y="513107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ZA" sz="1200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https://www.aiche.org/chenected/2018/11/advice-young-managers-r-e-s-p-e-c-t</a:t>
            </a:r>
            <a:endParaRPr lang="en-ZA" sz="1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9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C8542-0E5C-4DC3-B644-A3FD6013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537941" cy="2852737"/>
          </a:xfrm>
        </p:spPr>
        <p:txBody>
          <a:bodyPr/>
          <a:lstStyle/>
          <a:p>
            <a:r>
              <a:rPr lang="en-ZA" dirty="0"/>
              <a:t>Data reimagined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E6D96-A6E7-478A-9560-AB099D65A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537941" cy="1500187"/>
          </a:xfrm>
        </p:spPr>
        <p:txBody>
          <a:bodyPr/>
          <a:lstStyle/>
          <a:p>
            <a:r>
              <a:rPr lang="en-ZA" dirty="0"/>
              <a:t>changing data space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90D45-88D1-442C-AB49-D53EC7F5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02E7-602F-4AB2-A165-9271E70E5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15</a:t>
            </a:fld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2B3AC0-170B-4067-A591-896BCDD8C2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/>
          <a:stretch/>
        </p:blipFill>
        <p:spPr>
          <a:xfrm rot="5400000">
            <a:off x="6579352" y="1247641"/>
            <a:ext cx="6858000" cy="436272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C1B6F-DA6A-43F5-BE78-1DC7EC5C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#</a:t>
            </a:r>
            <a:r>
              <a:rPr lang="en-ZA" dirty="0" err="1"/>
              <a:t>DataIdealist</a:t>
            </a:r>
            <a:r>
              <a:rPr lang="en-ZA" dirty="0"/>
              <a:t> #</a:t>
            </a:r>
            <a:r>
              <a:rPr lang="en-ZA" dirty="0" err="1"/>
              <a:t>TowardsOpenness</a:t>
            </a:r>
            <a:r>
              <a:rPr lang="en-ZA" dirty="0"/>
              <a:t> #OpenDataDay2020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234A1-8CEB-41A2-B319-6C761A7DEF52}"/>
              </a:ext>
            </a:extLst>
          </p:cNvPr>
          <p:cNvSpPr txBox="1"/>
          <p:nvPr/>
        </p:nvSpPr>
        <p:spPr>
          <a:xfrm>
            <a:off x="7841114" y="6581001"/>
            <a:ext cx="4350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>
                <a:solidFill>
                  <a:schemeClr val="bg2">
                    <a:lumMod val="25000"/>
                  </a:schemeClr>
                </a:solidFill>
              </a:rPr>
              <a:t>cc BY CeBER | by Lesley Mostert</a:t>
            </a:r>
            <a:endParaRPr lang="en-ZA" sz="1200" dirty="0">
              <a:solidFill>
                <a:schemeClr val="bg2">
                  <a:lumMod val="2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115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0B11E34-1F80-401B-AF0A-ECE63EB61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64" y="548640"/>
            <a:ext cx="9995681" cy="5272723"/>
          </a:xfrm>
          <a:prstGeom prst="rect">
            <a:avLst/>
          </a:prstGeo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471F93C-A08A-4DFD-BE8F-32D3DDAE3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36" y="931182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/>
            <a:r>
              <a:rPr lang="en-ZA" dirty="0"/>
              <a:t>Store …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655555-1A01-44D6-BA6A-AD20F572D8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DF5BC-7BE7-4051-A05C-19989F2B4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ZA"/>
              <a:t>#DataIdealist #TowardsOpenness #OpenDataDay2020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08F196B-6A78-4F6F-8597-136C0018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7200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46290B0-D85F-4A8D-9989-2AFF7F811FDF}" type="slidenum">
              <a:rPr lang="en-ZA" smtClean="0"/>
              <a:pPr>
                <a:spcAft>
                  <a:spcPts val="600"/>
                </a:spcAft>
              </a:pPr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43324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70F0F-28FC-4BA8-9581-5346460F3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ZA" dirty="0"/>
              <a:t>Share …</a:t>
            </a:r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A7BCF2-571A-4479-A956-BA74A49FEF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4710507" cy="58118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5ADF1-EBA0-4B2D-9AB7-831851E3E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96863-FD34-400A-97EC-66CF73AAF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D9F7-145D-4E80-B815-2E8D94F4A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17</a:t>
            </a:fld>
            <a:endParaRPr lang="en-ZA"/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D83BBF-E9E7-4805-8F0A-363379E0CC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15" y="1690689"/>
            <a:ext cx="5520785" cy="4121258"/>
          </a:xfrm>
        </p:spPr>
      </p:pic>
    </p:spTree>
    <p:extLst>
      <p:ext uri="{BB962C8B-B14F-4D97-AF65-F5344CB8AC3E}">
        <p14:creationId xmlns:p14="http://schemas.microsoft.com/office/powerpoint/2010/main" val="2497570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70F0F-28FC-4BA8-9581-5346460F3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ZA" dirty="0"/>
              <a:t>Share …</a:t>
            </a:r>
          </a:p>
        </p:txBody>
      </p:sp>
      <p:pic>
        <p:nvPicPr>
          <p:cNvPr id="10" name="Content Placeholder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A7BCF2-571A-4479-A956-BA74A49FEF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4710507" cy="5811838"/>
          </a:xfrm>
        </p:spPr>
      </p:pic>
      <p:pic>
        <p:nvPicPr>
          <p:cNvPr id="12" name="Content Placeholder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A6989382-7791-43AB-AD2A-C16F3EC543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09" y="2256899"/>
            <a:ext cx="5474468" cy="333353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5ADF1-EBA0-4B2D-9AB7-831851E3E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96863-FD34-400A-97EC-66CF73AAF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3D9F7-145D-4E80-B815-2E8D94F4A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18</a:t>
            </a:fld>
            <a:endParaRPr lang="en-ZA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3FF233-CE95-467D-8829-70333AF63506}"/>
              </a:ext>
            </a:extLst>
          </p:cNvPr>
          <p:cNvSpPr/>
          <p:nvPr/>
        </p:nvSpPr>
        <p:spPr>
          <a:xfrm>
            <a:off x="9946640" y="2651760"/>
            <a:ext cx="1107440" cy="1727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000" dirty="0"/>
              <a:t>Student Folder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FEF4201-A4D4-407E-A32E-C9C2BB2A0836}"/>
              </a:ext>
            </a:extLst>
          </p:cNvPr>
          <p:cNvSpPr/>
          <p:nvPr/>
        </p:nvSpPr>
        <p:spPr>
          <a:xfrm>
            <a:off x="6907349" y="3871813"/>
            <a:ext cx="1107440" cy="17272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000" dirty="0"/>
              <a:t>Student Folder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577EC6F-67EF-4F83-B9E1-FC97AEDD146D}"/>
              </a:ext>
            </a:extLst>
          </p:cNvPr>
          <p:cNvSpPr/>
          <p:nvPr/>
        </p:nvSpPr>
        <p:spPr>
          <a:xfrm>
            <a:off x="6907349" y="3674745"/>
            <a:ext cx="1107440" cy="1727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000" dirty="0"/>
              <a:t>Student Folder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A9A06D3-E48D-42C8-9032-5BECF6A4221B}"/>
              </a:ext>
            </a:extLst>
          </p:cNvPr>
          <p:cNvSpPr/>
          <p:nvPr/>
        </p:nvSpPr>
        <p:spPr>
          <a:xfrm>
            <a:off x="6907349" y="4386861"/>
            <a:ext cx="1107440" cy="17272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000" dirty="0"/>
              <a:t>Student Folder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516300F-422F-4D17-B17B-BAE8EF8D9EB4}"/>
              </a:ext>
            </a:extLst>
          </p:cNvPr>
          <p:cNvSpPr/>
          <p:nvPr/>
        </p:nvSpPr>
        <p:spPr>
          <a:xfrm>
            <a:off x="9984382" y="5070486"/>
            <a:ext cx="1107440" cy="55478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000" dirty="0"/>
              <a:t>student given access to their folder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8EC86C1-A896-4066-AA63-8840A96D2344}"/>
              </a:ext>
            </a:extLst>
          </p:cNvPr>
          <p:cNvSpPr/>
          <p:nvPr/>
        </p:nvSpPr>
        <p:spPr>
          <a:xfrm>
            <a:off x="9946640" y="3753394"/>
            <a:ext cx="2075223" cy="12822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ZA" dirty="0">
                <a:solidFill>
                  <a:schemeClr val="tx1"/>
                </a:solidFill>
              </a:rPr>
              <a:t>all the </a:t>
            </a:r>
          </a:p>
          <a:p>
            <a:pPr algn="r"/>
            <a:r>
              <a:rPr lang="en-ZA" dirty="0">
                <a:solidFill>
                  <a:schemeClr val="tx1"/>
                </a:solidFill>
              </a:rPr>
              <a:t>staff </a:t>
            </a:r>
          </a:p>
          <a:p>
            <a:pPr algn="r"/>
            <a:r>
              <a:rPr lang="en-ZA" dirty="0">
                <a:solidFill>
                  <a:schemeClr val="tx1"/>
                </a:solidFill>
              </a:rPr>
              <a:t>have </a:t>
            </a:r>
          </a:p>
          <a:p>
            <a:pPr algn="r"/>
            <a:r>
              <a:rPr lang="en-ZA" dirty="0">
                <a:solidFill>
                  <a:schemeClr val="tx1"/>
                </a:solidFill>
              </a:rPr>
              <a:t>access</a:t>
            </a:r>
          </a:p>
        </p:txBody>
      </p:sp>
    </p:spTree>
    <p:extLst>
      <p:ext uri="{BB962C8B-B14F-4D97-AF65-F5344CB8AC3E}">
        <p14:creationId xmlns:p14="http://schemas.microsoft.com/office/powerpoint/2010/main" val="4016296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ata-Sprints_preparing-datasets_presentation_20191112_LDM - PowerPoint">
            <a:extLst>
              <a:ext uri="{FF2B5EF4-FFF2-40B4-BE49-F238E27FC236}">
                <a16:creationId xmlns:a16="http://schemas.microsoft.com/office/drawing/2014/main" id="{554B776D-3C96-4174-AB1D-4D6CC18C8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98" y="523149"/>
            <a:ext cx="9695930" cy="528868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2EA01-AA12-4E05-B8FA-DE2E0CE7B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26E04-225D-4D3F-8CBC-1CD309C6D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AFA75-689B-4661-870B-794846D56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19</a:t>
            </a:fld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4343F5-5324-4DBA-A62D-9C25B7034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760" y="452215"/>
            <a:ext cx="3368040" cy="1325563"/>
          </a:xfrm>
        </p:spPr>
        <p:txBody>
          <a:bodyPr/>
          <a:lstStyle/>
          <a:p>
            <a:pPr algn="r"/>
            <a:r>
              <a:rPr lang="en-ZA" dirty="0"/>
              <a:t>Create …</a:t>
            </a:r>
          </a:p>
        </p:txBody>
      </p:sp>
    </p:spTree>
    <p:extLst>
      <p:ext uri="{BB962C8B-B14F-4D97-AF65-F5344CB8AC3E}">
        <p14:creationId xmlns:p14="http://schemas.microsoft.com/office/powerpoint/2010/main" val="4150632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ABA24-C1F3-4036-9A2C-FAC602918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660" y="1709738"/>
            <a:ext cx="6529790" cy="2852737"/>
          </a:xfrm>
        </p:spPr>
        <p:txBody>
          <a:bodyPr/>
          <a:lstStyle/>
          <a:p>
            <a:r>
              <a:rPr lang="en-ZA" dirty="0"/>
              <a:t>Easy for 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CB19C-8589-4E97-9BD4-4E8139A74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7660" y="4589463"/>
            <a:ext cx="6529790" cy="1500187"/>
          </a:xfrm>
        </p:spPr>
        <p:txBody>
          <a:bodyPr/>
          <a:lstStyle/>
          <a:p>
            <a:r>
              <a:rPr lang="en-ZA" dirty="0"/>
              <a:t>I am not invested in the academic “game”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3AD65-5369-4EB9-9F07-874DB0B13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A4A33-F31B-41EC-BB75-3A6CD63C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#</a:t>
            </a:r>
            <a:r>
              <a:rPr lang="en-ZA" dirty="0" err="1"/>
              <a:t>DataIdealist</a:t>
            </a:r>
            <a:r>
              <a:rPr lang="en-ZA" dirty="0"/>
              <a:t> #</a:t>
            </a:r>
            <a:r>
              <a:rPr lang="en-ZA" dirty="0" err="1"/>
              <a:t>TowardsOpenness</a:t>
            </a:r>
            <a:r>
              <a:rPr lang="en-ZA" dirty="0"/>
              <a:t> #OpenDataDay2020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1E831-9F37-4D0B-8656-596C7B1D0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2</a:t>
            </a:fld>
            <a:endParaRPr lang="en-ZA"/>
          </a:p>
        </p:txBody>
      </p:sp>
      <p:pic>
        <p:nvPicPr>
          <p:cNvPr id="8" name="Picture 7" descr="A picture containing indoor, table, kitchen, cup&#10;&#10;Description automatically generated">
            <a:extLst>
              <a:ext uri="{FF2B5EF4-FFF2-40B4-BE49-F238E27FC236}">
                <a16:creationId xmlns:a16="http://schemas.microsoft.com/office/drawing/2014/main" id="{BF4F8A48-5ABD-4611-A219-517042050D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0"/>
          <a:stretch/>
        </p:blipFill>
        <p:spPr>
          <a:xfrm>
            <a:off x="0" y="-19793"/>
            <a:ext cx="4360460" cy="68777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566756-BB21-4CE6-91CA-E160F2C24220}"/>
              </a:ext>
            </a:extLst>
          </p:cNvPr>
          <p:cNvSpPr txBox="1"/>
          <p:nvPr/>
        </p:nvSpPr>
        <p:spPr>
          <a:xfrm>
            <a:off x="0" y="6581001"/>
            <a:ext cx="4350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>
                <a:solidFill>
                  <a:schemeClr val="bg1"/>
                </a:solidFill>
              </a:rPr>
              <a:t>cc BY CeBER | by Your Name</a:t>
            </a:r>
            <a:endParaRPr lang="en-ZA" sz="1200" dirty="0">
              <a:solidFill>
                <a:schemeClr val="bg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151156-B644-4DD3-96F8-B1441135DD27}"/>
              </a:ext>
            </a:extLst>
          </p:cNvPr>
          <p:cNvSpPr txBox="1"/>
          <p:nvPr/>
        </p:nvSpPr>
        <p:spPr>
          <a:xfrm>
            <a:off x="7826992" y="6576164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>
                <a:solidFill>
                  <a:schemeClr val="bg1"/>
                </a:solidFill>
              </a:rPr>
              <a:t>cc BY CeBER | by Candice Lowin</a:t>
            </a:r>
          </a:p>
        </p:txBody>
      </p:sp>
    </p:spTree>
    <p:extLst>
      <p:ext uri="{BB962C8B-B14F-4D97-AF65-F5344CB8AC3E}">
        <p14:creationId xmlns:p14="http://schemas.microsoft.com/office/powerpoint/2010/main" val="2309981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15AB9C50-C556-4A85-B00E-63BE56EF57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" y="365125"/>
            <a:ext cx="9496349" cy="557752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ACEE6F-C51C-4A41-A1CB-ABD1EA1BD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7976" y="3064782"/>
            <a:ext cx="3345543" cy="1325563"/>
          </a:xfrm>
        </p:spPr>
        <p:txBody>
          <a:bodyPr/>
          <a:lstStyle/>
          <a:p>
            <a:pPr algn="r"/>
            <a:r>
              <a:rPr lang="en-ZA" dirty="0"/>
              <a:t>Publish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27B5E-3945-4B64-80E5-1E94FBE21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73705-59BF-41AE-BE65-3D3C1FAEF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8F8C-5530-4D10-81BA-0CEFBF2C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078813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547520-5B17-4F75-AE8B-E936FFE4E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ZA" dirty="0"/>
              <a:t>Thank you </a:t>
            </a:r>
            <a:r>
              <a:rPr lang="en-ZA" sz="2400" dirty="0"/>
              <a:t>… </a:t>
            </a:r>
            <a:r>
              <a:rPr lang="en-ZA" sz="2400" i="1" dirty="0"/>
              <a:t>and watch this space!</a:t>
            </a:r>
            <a:endParaRPr lang="en-ZA" dirty="0"/>
          </a:p>
        </p:txBody>
      </p:sp>
      <p:pic>
        <p:nvPicPr>
          <p:cNvPr id="8" name="Content Placeholder 7" descr="A desktop computer sitting on top of a desk&#10;&#10;Description automatically generated">
            <a:extLst>
              <a:ext uri="{FF2B5EF4-FFF2-40B4-BE49-F238E27FC236}">
                <a16:creationId xmlns:a16="http://schemas.microsoft.com/office/drawing/2014/main" id="{0FDE9157-3C3A-419D-A9EE-C5135DA8D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4" b="8432"/>
          <a:stretch/>
        </p:blipFill>
        <p:spPr>
          <a:xfrm>
            <a:off x="838200" y="1388745"/>
            <a:ext cx="10515600" cy="4351338"/>
          </a:xfrm>
          <a:prstGeom prst="rect">
            <a:avLst/>
          </a:pr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26799A-AC19-4269-A223-4D42E7B02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@CeBER_UCT @LesleyBioproEng</a:t>
            </a:r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FBE9AF-15D8-40D7-99C9-AEDF3227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ZA"/>
              <a:t>#DataIdealist #TowardsOpenness #OpenDataDay2020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01F31-4CB0-4DFF-97C1-B1DFB400E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0"/>
            <a:ext cx="7200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46290B0-D85F-4A8D-9989-2AFF7F811FDF}" type="slidenum">
              <a:rPr lang="en-ZA" smtClean="0"/>
              <a:pPr>
                <a:spcAft>
                  <a:spcPts val="600"/>
                </a:spcAft>
              </a:pPr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47961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8E02-FD64-42B0-AE83-F5F258AE3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Acknowledgements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5CC7C-2390-4CDD-AC58-07F0979B1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737C7D-8B7C-4C19-8EC9-012DD57D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297BFA-0DEE-4EEB-94C5-D9516AE4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22</a:t>
            </a:fld>
            <a:endParaRPr lang="en-ZA"/>
          </a:p>
        </p:txBody>
      </p:sp>
      <p:pic>
        <p:nvPicPr>
          <p:cNvPr id="2058" name="Picture 10" descr="Image result for SARChI UCT icon">
            <a:extLst>
              <a:ext uri="{FF2B5EF4-FFF2-40B4-BE49-F238E27FC236}">
                <a16:creationId xmlns:a16="http://schemas.microsoft.com/office/drawing/2014/main" id="{4140A69B-75CB-40ED-AA29-74AC052E8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311677"/>
            <a:ext cx="142088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may contain: possible text that says 'CHEMICAL ENGINEERING University of Cape Town University of Cape TowD Core SPES BONA LIOA HPISIDA!UN adoyosokk'">
            <a:extLst>
              <a:ext uri="{FF2B5EF4-FFF2-40B4-BE49-F238E27FC236}">
                <a16:creationId xmlns:a16="http://schemas.microsoft.com/office/drawing/2014/main" id="{A2FBED4A-B445-4E9F-8F8B-3E8F17309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33" y="431167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69E6AA-78C6-4EF1-9682-6619E19410B2}"/>
              </a:ext>
            </a:extLst>
          </p:cNvPr>
          <p:cNvSpPr txBox="1"/>
          <p:nvPr/>
        </p:nvSpPr>
        <p:spPr>
          <a:xfrm>
            <a:off x="838200" y="1690688"/>
            <a:ext cx="48946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CeBER has paid my salary even when I was saying things no one really wanted to hear.  That is possibly the highest praise!</a:t>
            </a:r>
          </a:p>
          <a:p>
            <a:r>
              <a:rPr lang="en-ZA" dirty="0"/>
              <a:t>Particular thanks to Dr Thanos Kotsiopoulos who has walked the road with me.</a:t>
            </a:r>
          </a:p>
        </p:txBody>
      </p:sp>
      <p:pic>
        <p:nvPicPr>
          <p:cNvPr id="2064" name="Picture 16" descr="Image result for SARChI UCT icon">
            <a:extLst>
              <a:ext uri="{FF2B5EF4-FFF2-40B4-BE49-F238E27FC236}">
                <a16:creationId xmlns:a16="http://schemas.microsoft.com/office/drawing/2014/main" id="{D122C44E-DE42-4B51-9592-2ABFC1EF8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3" b="25008"/>
          <a:stretch/>
        </p:blipFill>
        <p:spPr bwMode="auto">
          <a:xfrm>
            <a:off x="4213183" y="4426114"/>
            <a:ext cx="2340000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DDB524-FF45-4A54-BFC0-0DAE9D7FA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5"/>
          <a:stretch/>
        </p:blipFill>
        <p:spPr bwMode="auto">
          <a:xfrm>
            <a:off x="8507282" y="4551348"/>
            <a:ext cx="2846518" cy="120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302C75-0B1A-475F-AF6F-FEECB90EC7D2}"/>
              </a:ext>
            </a:extLst>
          </p:cNvPr>
          <p:cNvSpPr txBox="1"/>
          <p:nvPr/>
        </p:nvSpPr>
        <p:spPr>
          <a:xfrm>
            <a:off x="6449438" y="1690688"/>
            <a:ext cx="50535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The people at DLS found me when I was battling away alone. Special thanks to Niklas Zimmer for this.</a:t>
            </a:r>
          </a:p>
          <a:p>
            <a:r>
              <a:rPr lang="en-ZA" dirty="0"/>
              <a:t>The eResearch and ICTS people have been endlessly patient answering weird questions.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DD8854E-65DA-4FEE-A52E-E0C54236B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33" y="431167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767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A1A5B13-C5AD-4C0E-8B2B-69FB5C75D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1013" y="4830110"/>
            <a:ext cx="1736060" cy="1736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E9C239-2259-4890-ABB7-ECAB71E42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1292" y="2165684"/>
            <a:ext cx="3713651" cy="856543"/>
          </a:xfrm>
        </p:spPr>
        <p:txBody>
          <a:bodyPr>
            <a:normAutofit/>
          </a:bodyPr>
          <a:lstStyle/>
          <a:p>
            <a:r>
              <a:rPr lang="en-ZA" sz="4000" dirty="0"/>
              <a:t>contact us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136B4A-B0E0-442D-BC2A-2C9B37A06E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799" y="1621182"/>
            <a:ext cx="3304944" cy="346467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73FCBDD-CD5E-4864-B7FB-A5EBF914034E}"/>
              </a:ext>
            </a:extLst>
          </p:cNvPr>
          <p:cNvGrpSpPr/>
          <p:nvPr/>
        </p:nvGrpSpPr>
        <p:grpSpPr>
          <a:xfrm>
            <a:off x="5431676" y="2920653"/>
            <a:ext cx="4870911" cy="1896383"/>
            <a:chOff x="5431676" y="2920653"/>
            <a:chExt cx="4870911" cy="189638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0B4448F-5AF3-4194-A650-0CF71F25F601}"/>
                </a:ext>
              </a:extLst>
            </p:cNvPr>
            <p:cNvGrpSpPr/>
            <p:nvPr/>
          </p:nvGrpSpPr>
          <p:grpSpPr>
            <a:xfrm>
              <a:off x="5431676" y="2920653"/>
              <a:ext cx="4870911" cy="421200"/>
              <a:chOff x="5431676" y="2920653"/>
              <a:chExt cx="4870911" cy="421200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E574543-517A-4F4E-9A3D-7A1EFCA45F69}"/>
                  </a:ext>
                </a:extLst>
              </p:cNvPr>
              <p:cNvSpPr txBox="1"/>
              <p:nvPr/>
            </p:nvSpPr>
            <p:spPr>
              <a:xfrm>
                <a:off x="5982587" y="2946587"/>
                <a:ext cx="43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>
                    <a:hlinkClick r:id="rId5"/>
                  </a:rPr>
                  <a:t>http://www.ceber.uct.ac.za/</a:t>
                </a:r>
                <a:endParaRPr lang="en-ZA" dirty="0">
                  <a:solidFill>
                    <a:schemeClr val="accent3">
                      <a:lumMod val="50000"/>
                    </a:schemeClr>
                  </a:solidFill>
                  <a:cs typeface="Segoe UI Semilight" panose="020B0402040204020203" pitchFamily="34" charset="0"/>
                </a:endParaRPr>
              </a:p>
            </p:txBody>
          </p:sp>
          <p:pic>
            <p:nvPicPr>
              <p:cNvPr id="8" name="Picture 7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3B8C3D0F-71D9-4868-8623-F3EE34546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1676" y="2920653"/>
                <a:ext cx="446472" cy="421200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42333C-4513-4C80-816C-A5115ADA45E8}"/>
                </a:ext>
              </a:extLst>
            </p:cNvPr>
            <p:cNvGrpSpPr/>
            <p:nvPr/>
          </p:nvGrpSpPr>
          <p:grpSpPr>
            <a:xfrm>
              <a:off x="5471292" y="3411909"/>
              <a:ext cx="4831295" cy="421200"/>
              <a:chOff x="5471292" y="3411909"/>
              <a:chExt cx="4831295" cy="42120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E04907A-880A-43C7-AF78-6FCF3118F528}"/>
                  </a:ext>
                </a:extLst>
              </p:cNvPr>
              <p:cNvSpPr txBox="1"/>
              <p:nvPr/>
            </p:nvSpPr>
            <p:spPr>
              <a:xfrm>
                <a:off x="5982587" y="3437843"/>
                <a:ext cx="43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>
                    <a:solidFill>
                      <a:schemeClr val="tx2"/>
                    </a:solidFill>
                    <a:cs typeface="Segoe UI Semilight" panose="020B0402040204020203" pitchFamily="34" charset="0"/>
                  </a:rPr>
                  <a:t>Chemical Engineering Building, UCT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B4033AE6-7BB8-4B05-9B37-38BA8172D9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71292" y="3411909"/>
                <a:ext cx="382260" cy="421200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127137-DC8D-4627-8295-F5B1B61B0131}"/>
                </a:ext>
              </a:extLst>
            </p:cNvPr>
            <p:cNvGrpSpPr/>
            <p:nvPr/>
          </p:nvGrpSpPr>
          <p:grpSpPr>
            <a:xfrm>
              <a:off x="5471292" y="3903165"/>
              <a:ext cx="4831295" cy="422614"/>
              <a:chOff x="5471292" y="3903165"/>
              <a:chExt cx="4831295" cy="422614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E64DD76-51E5-483E-824D-D808C516CBEE}"/>
                  </a:ext>
                </a:extLst>
              </p:cNvPr>
              <p:cNvSpPr txBox="1"/>
              <p:nvPr/>
            </p:nvSpPr>
            <p:spPr>
              <a:xfrm>
                <a:off x="5982587" y="3929806"/>
                <a:ext cx="43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>
                    <a:solidFill>
                      <a:schemeClr val="accent5"/>
                    </a:solidFill>
                    <a:cs typeface="Segoe UI Semilight" panose="020B0402040204020203" pitchFamily="34" charset="0"/>
                    <a:hlinkClick r:id="rId8"/>
                  </a:rPr>
                  <a:t>CeBER@uct.ac.za</a:t>
                </a:r>
                <a:r>
                  <a:rPr lang="en-ZA" dirty="0">
                    <a:solidFill>
                      <a:schemeClr val="accent5"/>
                    </a:solidFill>
                    <a:cs typeface="Segoe UI Semilight" panose="020B0402040204020203" pitchFamily="34" charset="0"/>
                  </a:rPr>
                  <a:t> 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225B272-9DFA-420D-9340-0E4D1866B7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71292" y="3903165"/>
                <a:ext cx="471679" cy="422614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8A45E4-316C-4A06-BC20-8D7E813FA794}"/>
                </a:ext>
              </a:extLst>
            </p:cNvPr>
            <p:cNvGrpSpPr/>
            <p:nvPr/>
          </p:nvGrpSpPr>
          <p:grpSpPr>
            <a:xfrm>
              <a:off x="5446181" y="4395836"/>
              <a:ext cx="4856406" cy="421200"/>
              <a:chOff x="5446181" y="4395836"/>
              <a:chExt cx="4856406" cy="421200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006349-A51A-4275-A2F7-FACF915815A1}"/>
                  </a:ext>
                </a:extLst>
              </p:cNvPr>
              <p:cNvSpPr txBox="1"/>
              <p:nvPr/>
            </p:nvSpPr>
            <p:spPr>
              <a:xfrm>
                <a:off x="5982587" y="4421770"/>
                <a:ext cx="43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dirty="0">
                    <a:solidFill>
                      <a:schemeClr val="accent5"/>
                    </a:solidFill>
                    <a:cs typeface="Segoe UI Semilight" panose="020B0402040204020203" pitchFamily="34" charset="0"/>
                  </a:rPr>
                  <a:t>@</a:t>
                </a:r>
                <a:r>
                  <a:rPr lang="en-ZA" noProof="1">
                    <a:solidFill>
                      <a:schemeClr val="accent5"/>
                    </a:solidFill>
                    <a:cs typeface="Segoe UI Semilight" panose="020B0402040204020203" pitchFamily="34" charset="0"/>
                  </a:rPr>
                  <a:t>CeBER_UCT</a:t>
                </a:r>
              </a:p>
            </p:txBody>
          </p:sp>
          <p:pic>
            <p:nvPicPr>
              <p:cNvPr id="1026" name="Picture 2" descr="Image result for twitter icon">
                <a:extLst>
                  <a:ext uri="{FF2B5EF4-FFF2-40B4-BE49-F238E27FC236}">
                    <a16:creationId xmlns:a16="http://schemas.microsoft.com/office/drawing/2014/main" id="{035C36AA-985C-4D38-B076-006C7B2CBB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6181" y="4395836"/>
                <a:ext cx="579977" cy="421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4098" name="Picture 2" descr="by">
            <a:extLst>
              <a:ext uri="{FF2B5EF4-FFF2-40B4-BE49-F238E27FC236}">
                <a16:creationId xmlns:a16="http://schemas.microsoft.com/office/drawing/2014/main" id="{7CD63829-157E-4936-9406-D0A6F1DB8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223" y="5003646"/>
            <a:ext cx="1904762" cy="67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258A0-8DB5-4FD7-AE61-67228B504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3CDF64-3946-4464-83F6-6CDBAAA7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#</a:t>
            </a:r>
            <a:r>
              <a:rPr lang="en-ZA" dirty="0" err="1"/>
              <a:t>DataIdealist</a:t>
            </a:r>
            <a:r>
              <a:rPr lang="en-ZA" dirty="0"/>
              <a:t> #</a:t>
            </a:r>
            <a:r>
              <a:rPr lang="en-ZA" dirty="0" err="1"/>
              <a:t>TowardsOpenness</a:t>
            </a:r>
            <a:r>
              <a:rPr lang="en-ZA" dirty="0"/>
              <a:t> #OpenDataDay2020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AC443-DFDF-4A67-91EB-0861430E6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7847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CC51E-E460-4281-8503-B964B7E09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… but it is hard for most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382FC6B-89B2-44B0-BC73-EF1394901F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ZA" dirty="0"/>
              <a:t>it’s all new …</a:t>
            </a:r>
          </a:p>
          <a:p>
            <a:r>
              <a:rPr lang="en-ZA" dirty="0"/>
              <a:t>when will I fit it in …</a:t>
            </a:r>
          </a:p>
          <a:p>
            <a:r>
              <a:rPr lang="en-ZA" dirty="0"/>
              <a:t>I might still use it …</a:t>
            </a:r>
          </a:p>
          <a:p>
            <a:r>
              <a:rPr lang="en-ZA" dirty="0"/>
              <a:t>I might be scooped …</a:t>
            </a:r>
          </a:p>
          <a:p>
            <a:r>
              <a:rPr lang="en-ZA" dirty="0"/>
              <a:t>but it’s </a:t>
            </a:r>
            <a:r>
              <a:rPr lang="en-ZA" i="1" dirty="0"/>
              <a:t>mine!</a:t>
            </a:r>
            <a:endParaRPr lang="en-ZA" dirty="0"/>
          </a:p>
          <a:p>
            <a:endParaRPr lang="en-ZA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91DA9-6413-472E-BEB7-143C27937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97421-8A8C-43C0-AA7C-A2993F561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B0C10-0C97-4AAB-A3B6-A7773CE97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3</a:t>
            </a:fld>
            <a:endParaRPr lang="en-ZA"/>
          </a:p>
        </p:txBody>
      </p:sp>
      <p:pic>
        <p:nvPicPr>
          <p:cNvPr id="17" name="Content Placeholder 1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89C62A70-0BCC-419F-9582-C2C9D14369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065" y="1690689"/>
            <a:ext cx="5859735" cy="4141880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7888BA2-A563-47EA-A5EF-61FA72072C8A}"/>
              </a:ext>
            </a:extLst>
          </p:cNvPr>
          <p:cNvSpPr txBox="1"/>
          <p:nvPr/>
        </p:nvSpPr>
        <p:spPr>
          <a:xfrm>
            <a:off x="9712960" y="5555570"/>
            <a:ext cx="1747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/>
              <a:t>Martin Mostert 2019</a:t>
            </a:r>
          </a:p>
        </p:txBody>
      </p:sp>
    </p:spTree>
    <p:extLst>
      <p:ext uri="{BB962C8B-B14F-4D97-AF65-F5344CB8AC3E}">
        <p14:creationId xmlns:p14="http://schemas.microsoft.com/office/powerpoint/2010/main" val="1834269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BF28B-8001-40A6-88C0-96249EBBA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3600" dirty="0">
                <a:solidFill>
                  <a:schemeClr val="accent3"/>
                </a:solidFill>
              </a:rPr>
              <a:t>The CeBER academic team … </a:t>
            </a:r>
            <a:br>
              <a:rPr lang="en-ZA" sz="3600" dirty="0">
                <a:solidFill>
                  <a:schemeClr val="accent3"/>
                </a:solidFill>
              </a:rPr>
            </a:br>
            <a:r>
              <a:rPr lang="en-ZA" sz="3600" dirty="0">
                <a:solidFill>
                  <a:schemeClr val="accent3"/>
                </a:solidFill>
              </a:rPr>
              <a:t>anxious and overwhelmed, but supportive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A6E68-920E-4F46-8B93-269DF4564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72ADF-CCE0-419A-8E4B-1E67409A3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A2B1F1-BDF8-4465-86FB-A683870A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4</a:t>
            </a:fld>
            <a:endParaRPr lang="en-Z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F5C6075-02A2-4212-9D48-21DDDF239584}"/>
              </a:ext>
            </a:extLst>
          </p:cNvPr>
          <p:cNvSpPr/>
          <p:nvPr/>
        </p:nvSpPr>
        <p:spPr>
          <a:xfrm>
            <a:off x="838200" y="1581728"/>
            <a:ext cx="10515600" cy="3694545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ZA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D9FB29-F663-4399-9147-C4B9FC14745B}"/>
              </a:ext>
            </a:extLst>
          </p:cNvPr>
          <p:cNvGrpSpPr/>
          <p:nvPr/>
        </p:nvGrpSpPr>
        <p:grpSpPr>
          <a:xfrm>
            <a:off x="870491" y="2244592"/>
            <a:ext cx="10450944" cy="2539314"/>
            <a:chOff x="870491" y="2244592"/>
            <a:chExt cx="10450944" cy="253931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96F713D-0C42-48FC-9996-27918E6CDD04}"/>
                </a:ext>
              </a:extLst>
            </p:cNvPr>
            <p:cNvGrpSpPr/>
            <p:nvPr/>
          </p:nvGrpSpPr>
          <p:grpSpPr>
            <a:xfrm>
              <a:off x="2174845" y="2748195"/>
              <a:ext cx="1320000" cy="2035711"/>
              <a:chOff x="1038946" y="2902521"/>
              <a:chExt cx="1320000" cy="2035711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E186FBF-FDDE-45F8-B81F-DB70F922C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38946" y="2902521"/>
                <a:ext cx="1200000" cy="800000"/>
              </a:xfrm>
              <a:prstGeom prst="ellipse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7C3E5AD-4E16-4D39-8A26-2983C3CB1E6B}"/>
                  </a:ext>
                </a:extLst>
              </p:cNvPr>
              <p:cNvSpPr txBox="1"/>
              <p:nvPr/>
            </p:nvSpPr>
            <p:spPr>
              <a:xfrm>
                <a:off x="1038946" y="4507345"/>
                <a:ext cx="1320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100" dirty="0">
                    <a:solidFill>
                      <a:schemeClr val="bg1"/>
                    </a:solidFill>
                  </a:rPr>
                  <a:t>Dr Thanos Kotsiopoulos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D72D49E-524D-423A-9CFC-DECE28AF8C3A}"/>
                </a:ext>
              </a:extLst>
            </p:cNvPr>
            <p:cNvGrpSpPr/>
            <p:nvPr/>
          </p:nvGrpSpPr>
          <p:grpSpPr>
            <a:xfrm>
              <a:off x="3479199" y="2248195"/>
              <a:ext cx="1320000" cy="2366434"/>
              <a:chOff x="2487926" y="2402521"/>
              <a:chExt cx="1320000" cy="2366434"/>
            </a:xfrm>
          </p:grpSpPr>
          <p:pic>
            <p:nvPicPr>
              <p:cNvPr id="19" name="Picture 18" descr="A person looking at the camera&#10;&#10;Description automatically generated">
                <a:extLst>
                  <a:ext uri="{FF2B5EF4-FFF2-40B4-BE49-F238E27FC236}">
                    <a16:creationId xmlns:a16="http://schemas.microsoft.com/office/drawing/2014/main" id="{B1E3605E-DDD9-486E-899F-F4C0D8688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09733" y="2402521"/>
                <a:ext cx="1205925" cy="1800000"/>
              </a:xfrm>
              <a:prstGeom prst="ellipse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DDA4F43-1167-4144-BC8F-F35349B90D67}"/>
                  </a:ext>
                </a:extLst>
              </p:cNvPr>
              <p:cNvSpPr txBox="1"/>
              <p:nvPr/>
            </p:nvSpPr>
            <p:spPr>
              <a:xfrm>
                <a:off x="2487926" y="4507345"/>
                <a:ext cx="13200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100" dirty="0">
                    <a:solidFill>
                      <a:schemeClr val="bg1"/>
                    </a:solidFill>
                  </a:rPr>
                  <a:t>Dr Siew Tai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F7DE631-66F3-46FE-9CF6-C2A409F51CC7}"/>
                </a:ext>
              </a:extLst>
            </p:cNvPr>
            <p:cNvGrpSpPr/>
            <p:nvPr/>
          </p:nvGrpSpPr>
          <p:grpSpPr>
            <a:xfrm>
              <a:off x="4783553" y="2248195"/>
              <a:ext cx="1320000" cy="2535711"/>
              <a:chOff x="3936906" y="2402521"/>
              <a:chExt cx="1320000" cy="2535711"/>
            </a:xfrm>
          </p:grpSpPr>
          <p:pic>
            <p:nvPicPr>
              <p:cNvPr id="17" name="Picture 16" descr="A person in a blue shirt&#10;&#10;Description automatically generated">
                <a:extLst>
                  <a:ext uri="{FF2B5EF4-FFF2-40B4-BE49-F238E27FC236}">
                    <a16:creationId xmlns:a16="http://schemas.microsoft.com/office/drawing/2014/main" id="{AAE2E870-2110-4729-8610-E06DF9303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7629" y="2402521"/>
                <a:ext cx="1148361" cy="1800000"/>
              </a:xfrm>
              <a:prstGeom prst="ellipse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427DBFD-E30C-471D-9C81-940CE4770A6A}"/>
                  </a:ext>
                </a:extLst>
              </p:cNvPr>
              <p:cNvSpPr txBox="1"/>
              <p:nvPr/>
            </p:nvSpPr>
            <p:spPr>
              <a:xfrm>
                <a:off x="3936906" y="4507345"/>
                <a:ext cx="1320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100" dirty="0">
                    <a:solidFill>
                      <a:schemeClr val="bg1"/>
                    </a:solidFill>
                  </a:rPr>
                  <a:t>Dr Marijke Fagan-Endres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1522A2B-2156-4DE3-B470-1DB82F37689A}"/>
                </a:ext>
              </a:extLst>
            </p:cNvPr>
            <p:cNvGrpSpPr/>
            <p:nvPr/>
          </p:nvGrpSpPr>
          <p:grpSpPr>
            <a:xfrm>
              <a:off x="6087907" y="2248195"/>
              <a:ext cx="1320000" cy="2535711"/>
              <a:chOff x="5385886" y="2402521"/>
              <a:chExt cx="1320000" cy="2535711"/>
            </a:xfrm>
          </p:grpSpPr>
          <p:pic>
            <p:nvPicPr>
              <p:cNvPr id="15" name="Picture 14" descr="A person smiling for the camera&#10;&#10;Description automatically generated">
                <a:extLst>
                  <a:ext uri="{FF2B5EF4-FFF2-40B4-BE49-F238E27FC236}">
                    <a16:creationId xmlns:a16="http://schemas.microsoft.com/office/drawing/2014/main" id="{7683D0EB-40E5-4EC8-A37B-6010EF253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6449" y="2402521"/>
                <a:ext cx="1200000" cy="1800000"/>
              </a:xfrm>
              <a:prstGeom prst="ellipse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102FD32-8BCE-41D2-A389-C3834DC9DAA3}"/>
                  </a:ext>
                </a:extLst>
              </p:cNvPr>
              <p:cNvSpPr txBox="1"/>
              <p:nvPr/>
            </p:nvSpPr>
            <p:spPr>
              <a:xfrm>
                <a:off x="5385886" y="4507345"/>
                <a:ext cx="1320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100" dirty="0">
                    <a:solidFill>
                      <a:schemeClr val="bg1"/>
                    </a:solidFill>
                  </a:rPr>
                  <a:t>Dr Mariette Smart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ADEBB76-6B06-40F2-BB66-477D2A206171}"/>
                </a:ext>
              </a:extLst>
            </p:cNvPr>
            <p:cNvGrpSpPr/>
            <p:nvPr/>
          </p:nvGrpSpPr>
          <p:grpSpPr>
            <a:xfrm>
              <a:off x="7392261" y="2248195"/>
              <a:ext cx="1320463" cy="2366434"/>
              <a:chOff x="6974618" y="2245783"/>
              <a:chExt cx="1320463" cy="2366434"/>
            </a:xfrm>
          </p:grpSpPr>
          <p:pic>
            <p:nvPicPr>
              <p:cNvPr id="13" name="Picture 12" descr="A person in a striped shirt and smiling at the camera&#10;&#10;Description automatically generated">
                <a:extLst>
                  <a:ext uri="{FF2B5EF4-FFF2-40B4-BE49-F238E27FC236}">
                    <a16:creationId xmlns:a16="http://schemas.microsoft.com/office/drawing/2014/main" id="{E8AF8EC8-7875-46CF-9F64-EEAA732723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74618" y="2245783"/>
                <a:ext cx="1200843" cy="1800000"/>
              </a:xfrm>
              <a:prstGeom prst="ellipse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89D91E-C307-44FF-8E4A-50DCEA5318FF}"/>
                  </a:ext>
                </a:extLst>
              </p:cNvPr>
              <p:cNvSpPr txBox="1"/>
              <p:nvPr/>
            </p:nvSpPr>
            <p:spPr>
              <a:xfrm>
                <a:off x="6975081" y="4350607"/>
                <a:ext cx="13200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100" dirty="0">
                    <a:solidFill>
                      <a:schemeClr val="bg1"/>
                    </a:solidFill>
                  </a:rPr>
                  <a:t>Dr Rob Huddy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EFC6F7F-E790-4B5B-B21C-DDA56F5E2583}"/>
                </a:ext>
              </a:extLst>
            </p:cNvPr>
            <p:cNvGrpSpPr/>
            <p:nvPr/>
          </p:nvGrpSpPr>
          <p:grpSpPr>
            <a:xfrm>
              <a:off x="8697078" y="2250832"/>
              <a:ext cx="1320000" cy="2533074"/>
              <a:chOff x="8606734" y="2248420"/>
              <a:chExt cx="1320000" cy="2533074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1BBA9C1-3846-41A6-BD85-E6B2A37C4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608668" y="2248420"/>
                <a:ext cx="1196485" cy="1794727"/>
              </a:xfrm>
              <a:prstGeom prst="ellipse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4233BD-D5F4-47A2-A254-A89BF8EC55AF}"/>
                  </a:ext>
                </a:extLst>
              </p:cNvPr>
              <p:cNvSpPr txBox="1"/>
              <p:nvPr/>
            </p:nvSpPr>
            <p:spPr>
              <a:xfrm>
                <a:off x="8606734" y="4350607"/>
                <a:ext cx="1320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100" dirty="0">
                    <a:solidFill>
                      <a:schemeClr val="bg1"/>
                    </a:solidFill>
                  </a:rPr>
                  <a:t>Dr Elaine Govender-Opitz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9D906E-AFA7-4CED-A111-8965C08FBB09}"/>
                </a:ext>
              </a:extLst>
            </p:cNvPr>
            <p:cNvGrpSpPr/>
            <p:nvPr/>
          </p:nvGrpSpPr>
          <p:grpSpPr>
            <a:xfrm>
              <a:off x="870491" y="2249914"/>
              <a:ext cx="1320000" cy="2362996"/>
              <a:chOff x="779060" y="2246366"/>
              <a:chExt cx="1320000" cy="2362996"/>
            </a:xfrm>
          </p:grpSpPr>
          <p:pic>
            <p:nvPicPr>
              <p:cNvPr id="30" name="Picture 29" descr="A person wearing glasses&#10;&#10;Description automatically generated">
                <a:extLst>
                  <a:ext uri="{FF2B5EF4-FFF2-40B4-BE49-F238E27FC236}">
                    <a16:creationId xmlns:a16="http://schemas.microsoft.com/office/drawing/2014/main" id="{513A92A4-B4E4-428D-872E-6D3B416F3D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9060" y="2246366"/>
                <a:ext cx="1200000" cy="1800000"/>
              </a:xfrm>
              <a:prstGeom prst="ellipse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A2CC68F-0C85-44E0-A825-7D13BFC74322}"/>
                  </a:ext>
                </a:extLst>
              </p:cNvPr>
              <p:cNvSpPr txBox="1"/>
              <p:nvPr/>
            </p:nvSpPr>
            <p:spPr>
              <a:xfrm>
                <a:off x="779060" y="4347752"/>
                <a:ext cx="13200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100" dirty="0">
                    <a:solidFill>
                      <a:schemeClr val="bg1"/>
                    </a:solidFill>
                  </a:rPr>
                  <a:t>Prof Sue Harrison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E1A4BBE-3294-4093-AA96-DE26D42CEB18}"/>
                </a:ext>
              </a:extLst>
            </p:cNvPr>
            <p:cNvGrpSpPr/>
            <p:nvPr/>
          </p:nvGrpSpPr>
          <p:grpSpPr>
            <a:xfrm>
              <a:off x="10001435" y="2244592"/>
              <a:ext cx="1320000" cy="2368318"/>
              <a:chOff x="10323823" y="2221745"/>
              <a:chExt cx="1320000" cy="236831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1028208-8AD8-42CA-A6D0-F1371A954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345829" y="2221745"/>
                <a:ext cx="1275988" cy="1800000"/>
              </a:xfrm>
              <a:prstGeom prst="ellipse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2C0C5F0-DBBA-48CD-9F1F-6418E519C8CF}"/>
                  </a:ext>
                </a:extLst>
              </p:cNvPr>
              <p:cNvSpPr txBox="1"/>
              <p:nvPr/>
            </p:nvSpPr>
            <p:spPr>
              <a:xfrm>
                <a:off x="10323823" y="4328453"/>
                <a:ext cx="13200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100" dirty="0">
                    <a:solidFill>
                      <a:schemeClr val="bg1"/>
                    </a:solidFill>
                  </a:rPr>
                  <a:t>Dr Nodumo Zulu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3555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C8542-0E5C-4DC3-B644-A3FD6013B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6537941" cy="2852737"/>
          </a:xfrm>
        </p:spPr>
        <p:txBody>
          <a:bodyPr/>
          <a:lstStyle/>
          <a:p>
            <a:r>
              <a:rPr lang="en-ZA" dirty="0"/>
              <a:t>Data retrieved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E6D96-A6E7-478A-9560-AB099D65A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537941" cy="1500187"/>
          </a:xfrm>
        </p:spPr>
        <p:txBody>
          <a:bodyPr/>
          <a:lstStyle/>
          <a:p>
            <a:r>
              <a:rPr lang="en-ZA" dirty="0"/>
              <a:t>making existing data available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90D45-88D1-442C-AB49-D53EC7F5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02E7-602F-4AB2-A165-9271E70E5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5</a:t>
            </a:fld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2B3AC0-170B-4067-A591-896BCDD8C2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/>
          <a:stretch/>
        </p:blipFill>
        <p:spPr>
          <a:xfrm rot="5400000">
            <a:off x="6579352" y="1247641"/>
            <a:ext cx="6858000" cy="436272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C1B6F-DA6A-43F5-BE78-1DC7EC5C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#</a:t>
            </a:r>
            <a:r>
              <a:rPr lang="en-ZA" dirty="0" err="1"/>
              <a:t>DataIdealist</a:t>
            </a:r>
            <a:r>
              <a:rPr lang="en-ZA" dirty="0"/>
              <a:t> #</a:t>
            </a:r>
            <a:r>
              <a:rPr lang="en-ZA" dirty="0" err="1"/>
              <a:t>TowardsOpenness</a:t>
            </a:r>
            <a:r>
              <a:rPr lang="en-ZA" dirty="0"/>
              <a:t> #OpenDataDay2020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7234A1-8CEB-41A2-B319-6C761A7DEF52}"/>
              </a:ext>
            </a:extLst>
          </p:cNvPr>
          <p:cNvSpPr txBox="1"/>
          <p:nvPr/>
        </p:nvSpPr>
        <p:spPr>
          <a:xfrm>
            <a:off x="7841114" y="6581001"/>
            <a:ext cx="4350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>
                <a:solidFill>
                  <a:schemeClr val="bg2">
                    <a:lumMod val="25000"/>
                  </a:schemeClr>
                </a:solidFill>
              </a:rPr>
              <a:t>cc BY CeBER | by Lesley Mostert</a:t>
            </a:r>
            <a:endParaRPr lang="en-ZA" sz="1200" dirty="0">
              <a:solidFill>
                <a:schemeClr val="bg2">
                  <a:lumMod val="25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14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21FB1A0-780E-4DBD-926E-2EFE53F039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5" y="795848"/>
            <a:ext cx="5130101" cy="5381115"/>
          </a:xfrm>
        </p:spPr>
      </p:pic>
      <p:pic>
        <p:nvPicPr>
          <p:cNvPr id="11" name="Content Placeholder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0180DD-EDAD-407D-BEA7-AEFA50545D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72"/>
          <a:stretch/>
        </p:blipFill>
        <p:spPr>
          <a:xfrm>
            <a:off x="6492334" y="1825624"/>
            <a:ext cx="5042118" cy="333003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06993-60BC-489E-86D0-8833586E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88D67C8-35EC-4137-8273-7898A2E5E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1B448-02FC-4567-A997-AAF74D1E5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6</a:t>
            </a:fld>
            <a:endParaRPr lang="en-ZA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85BBC0-C321-4555-B947-E7F44432D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6853" y="365125"/>
            <a:ext cx="6456947" cy="1325563"/>
          </a:xfrm>
        </p:spPr>
        <p:txBody>
          <a:bodyPr>
            <a:normAutofit/>
          </a:bodyPr>
          <a:lstStyle/>
          <a:p>
            <a:pPr algn="r"/>
            <a:r>
              <a:rPr lang="en-ZA" dirty="0"/>
              <a:t>… accessible storage </a:t>
            </a:r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7B533F-61C6-4ABD-A374-0C10E9155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577" y="4281223"/>
            <a:ext cx="2010056" cy="18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60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FCB8693-1020-4997-AA98-DFE53018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communal spaces …</a:t>
            </a:r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F012C7-87C7-4CF8-818C-617869DFF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18" y="1825625"/>
            <a:ext cx="6181163" cy="4351338"/>
          </a:xfrm>
          <a:prstGeom prst="rect">
            <a:avLst/>
          </a:prstGeom>
          <a:noFill/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B9716-72E8-40A4-B540-52EFD2E731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@CeBER_UCT @LesleyBioproEng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1762F2-5AD3-4A06-AF0C-04863B0E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ZA"/>
              <a:t>#DataIdealist #TowardsOpenness #OpenDataDay2020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BA2DD5-EC2B-44A0-8756-611A9890B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46290B0-D85F-4A8D-9989-2AFF7F811FDF}" type="slidenum">
              <a:rPr lang="en-ZA" smtClean="0"/>
              <a:pPr>
                <a:spcAft>
                  <a:spcPts val="600"/>
                </a:spcAft>
              </a:pPr>
              <a:t>7</a:t>
            </a:fld>
            <a:endParaRPr lang="en-ZA"/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AD43FD-A65F-4FD3-815A-3C34222744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10"/>
          <a:stretch/>
        </p:blipFill>
        <p:spPr>
          <a:xfrm>
            <a:off x="838200" y="4166906"/>
            <a:ext cx="4423594" cy="2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27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209D8-3B4D-4BB8-82B5-47D32B973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484" y="365125"/>
            <a:ext cx="5073316" cy="1608054"/>
          </a:xfrm>
        </p:spPr>
        <p:txBody>
          <a:bodyPr/>
          <a:lstStyle/>
          <a:p>
            <a:pPr algn="r"/>
            <a:r>
              <a:rPr lang="en-ZA" dirty="0"/>
              <a:t>… existing achievements</a:t>
            </a:r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D14BE64B-1274-40B6-9290-5A6E155CEE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56" y="365125"/>
            <a:ext cx="5479744" cy="583638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8FCE4-785E-4148-BFF0-F3C7D2C3E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91770-FA80-4443-9175-53BE8892A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/>
              <a:t>#DataIdealist #TowardsOpenness #OpenDataDay2020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236B-0360-4E7C-8B36-89200A32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8</a:t>
            </a:fld>
            <a:endParaRPr lang="en-ZA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C5F753-F3AA-4A71-A684-8BA6DA1602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7"/>
          <a:stretch/>
        </p:blipFill>
        <p:spPr>
          <a:xfrm>
            <a:off x="6304706" y="4268872"/>
            <a:ext cx="2146302" cy="201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88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DB5350F0-A9FF-4322-AC89-E15DDC0B7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27"/>
            <a:ext cx="633671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1ABA24-C1F3-4036-9A2C-FAC602918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7660" y="1709738"/>
            <a:ext cx="6529790" cy="2852737"/>
          </a:xfrm>
        </p:spPr>
        <p:txBody>
          <a:bodyPr/>
          <a:lstStyle/>
          <a:p>
            <a:r>
              <a:rPr lang="en-ZA" dirty="0"/>
              <a:t>Data revalued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CB19C-8589-4E97-9BD4-4E8139A74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17660" y="4589463"/>
            <a:ext cx="6529790" cy="1500187"/>
          </a:xfrm>
        </p:spPr>
        <p:txBody>
          <a:bodyPr/>
          <a:lstStyle/>
          <a:p>
            <a:r>
              <a:rPr lang="en-ZA" dirty="0"/>
              <a:t>changing data culture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3AD65-5369-4EB9-9F07-874DB0B13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@CeBER_UCT @LesleyBioproEng</a:t>
            </a:r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A4A33-F31B-41EC-BB75-3A6CD63C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ZA" dirty="0"/>
              <a:t>#</a:t>
            </a:r>
            <a:r>
              <a:rPr lang="en-ZA" dirty="0" err="1"/>
              <a:t>DataIdealist</a:t>
            </a:r>
            <a:r>
              <a:rPr lang="en-ZA" dirty="0"/>
              <a:t> #</a:t>
            </a:r>
            <a:r>
              <a:rPr lang="en-ZA" dirty="0" err="1"/>
              <a:t>TowardsOpenness</a:t>
            </a:r>
            <a:r>
              <a:rPr lang="en-ZA" dirty="0"/>
              <a:t> #OpenDataDay2020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1E831-9F37-4D0B-8656-596C7B1D0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290B0-D85F-4A8D-9989-2AFF7F811FDF}" type="slidenum">
              <a:rPr lang="en-ZA" smtClean="0"/>
              <a:t>9</a:t>
            </a:fld>
            <a:endParaRPr lang="en-Z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566756-BB21-4CE6-91CA-E160F2C24220}"/>
              </a:ext>
            </a:extLst>
          </p:cNvPr>
          <p:cNvSpPr txBox="1"/>
          <p:nvPr/>
        </p:nvSpPr>
        <p:spPr>
          <a:xfrm>
            <a:off x="0" y="6581001"/>
            <a:ext cx="4350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>
                <a:solidFill>
                  <a:schemeClr val="bg1"/>
                </a:solidFill>
              </a:rPr>
              <a:t>cc BY CeBER | by Your Name</a:t>
            </a:r>
            <a:endParaRPr lang="en-ZA" sz="1200" dirty="0">
              <a:solidFill>
                <a:schemeClr val="bg1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151156-B644-4DD3-96F8-B1441135DD27}"/>
              </a:ext>
            </a:extLst>
          </p:cNvPr>
          <p:cNvSpPr txBox="1"/>
          <p:nvPr/>
        </p:nvSpPr>
        <p:spPr>
          <a:xfrm>
            <a:off x="7826992" y="6576164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200" dirty="0">
                <a:solidFill>
                  <a:schemeClr val="bg1"/>
                </a:solidFill>
              </a:rPr>
              <a:t>cc BY CeBER | by Candice Lowin</a:t>
            </a:r>
          </a:p>
        </p:txBody>
      </p:sp>
    </p:spTree>
    <p:extLst>
      <p:ext uri="{BB962C8B-B14F-4D97-AF65-F5344CB8AC3E}">
        <p14:creationId xmlns:p14="http://schemas.microsoft.com/office/powerpoint/2010/main" val="1956450215"/>
      </p:ext>
    </p:extLst>
  </p:cSld>
  <p:clrMapOvr>
    <a:masterClrMapping/>
  </p:clrMapOvr>
</p:sld>
</file>

<file path=ppt/theme/theme1.xml><?xml version="1.0" encoding="utf-8"?>
<a:theme xmlns:a="http://schemas.openxmlformats.org/drawingml/2006/main" name="CeBER PP1">
  <a:themeElements>
    <a:clrScheme name="CeBER PP">
      <a:dk1>
        <a:srgbClr val="2F79A6"/>
      </a:dk1>
      <a:lt1>
        <a:sysClr val="window" lastClr="FFFFFF"/>
      </a:lt1>
      <a:dk2>
        <a:srgbClr val="348629"/>
      </a:dk2>
      <a:lt2>
        <a:srgbClr val="DCDCDC"/>
      </a:lt2>
      <a:accent1>
        <a:srgbClr val="C1DCED"/>
      </a:accent1>
      <a:accent2>
        <a:srgbClr val="2F79A6"/>
      </a:accent2>
      <a:accent3>
        <a:srgbClr val="6F8BAD"/>
      </a:accent3>
      <a:accent4>
        <a:srgbClr val="CDEEC8"/>
      </a:accent4>
      <a:accent5>
        <a:srgbClr val="348629"/>
      </a:accent5>
      <a:accent6>
        <a:srgbClr val="6A9078"/>
      </a:accent6>
      <a:hlink>
        <a:srgbClr val="27CED7"/>
      </a:hlink>
      <a:folHlink>
        <a:srgbClr val="42BA97"/>
      </a:folHlink>
    </a:clrScheme>
    <a:fontScheme name="CeBER PP1">
      <a:majorFont>
        <a:latin typeface="Segoe UI Black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0107 - CeBERTemplate - PresentationWide - LDM" id="{1B026F64-3A3B-46D9-AC0D-933A53327A28}" vid="{C9870993-521D-4054-A7D3-4B71455534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35F8CAA8469246BB4F8130DF617C9F" ma:contentTypeVersion="2" ma:contentTypeDescription="Create a new document." ma:contentTypeScope="" ma:versionID="3349f0c331e8899bb60b671c1546e0a9">
  <xsd:schema xmlns:xsd="http://www.w3.org/2001/XMLSchema" xmlns:xs="http://www.w3.org/2001/XMLSchema" xmlns:p="http://schemas.microsoft.com/office/2006/metadata/properties" xmlns:ns2="f10746c5-8661-4ad6-b0f3-237b362b055a" targetNamespace="http://schemas.microsoft.com/office/2006/metadata/properties" ma:root="true" ma:fieldsID="50302e1376e316eef5905663f9886801" ns2:_="">
    <xsd:import namespace="f10746c5-8661-4ad6-b0f3-237b362b0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0746c5-8661-4ad6-b0f3-237b362b05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D37757-3855-4432-A8F4-EEDDD050C95D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252FDCA-0D33-4836-9A63-FEE504C77E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DB3018-53A3-495E-A918-307123FA75EA}"/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681</Words>
  <Application>Microsoft Office PowerPoint</Application>
  <PresentationFormat>Widescreen</PresentationFormat>
  <Paragraphs>154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Segoe UI Black</vt:lpstr>
      <vt:lpstr>Segoe UI Semibold</vt:lpstr>
      <vt:lpstr>Segoe UI Symbol</vt:lpstr>
      <vt:lpstr>CeBER PP1</vt:lpstr>
      <vt:lpstr>An idealist in a non-ideal world</vt:lpstr>
      <vt:lpstr>Easy for me</vt:lpstr>
      <vt:lpstr>… but it is hard for most</vt:lpstr>
      <vt:lpstr>The CeBER academic team …  anxious and overwhelmed, but supportive </vt:lpstr>
      <vt:lpstr>Data retrieved </vt:lpstr>
      <vt:lpstr>… accessible storage </vt:lpstr>
      <vt:lpstr>communal spaces …</vt:lpstr>
      <vt:lpstr>… existing achievements</vt:lpstr>
      <vt:lpstr>Data revalued</vt:lpstr>
      <vt:lpstr>ease in …</vt:lpstr>
      <vt:lpstr>… multiply</vt:lpstr>
      <vt:lpstr>… career trajectory</vt:lpstr>
      <vt:lpstr>… community</vt:lpstr>
      <vt:lpstr>… respect</vt:lpstr>
      <vt:lpstr>Data reimagined </vt:lpstr>
      <vt:lpstr>Store …</vt:lpstr>
      <vt:lpstr>Share …</vt:lpstr>
      <vt:lpstr>Share …</vt:lpstr>
      <vt:lpstr>Create …</vt:lpstr>
      <vt:lpstr>Publish …</vt:lpstr>
      <vt:lpstr>Thank you … and watch this space!</vt:lpstr>
      <vt:lpstr>Acknowledgements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idealist in a non-ideal world</dc:title>
  <dc:creator>Lesley Mostert</dc:creator>
  <cp:lastModifiedBy>Lesley Mostert</cp:lastModifiedBy>
  <cp:revision>1</cp:revision>
  <dcterms:created xsi:type="dcterms:W3CDTF">2020-03-05T09:10:12Z</dcterms:created>
  <dcterms:modified xsi:type="dcterms:W3CDTF">2020-03-05T11:20:25Z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0x0101005C35F8CAA8469246BB4F8130DF617C9F</vt:lpwstr>
  </property>
</Properties>
</file>