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58" r:id="rId4"/>
    <p:sldId id="265" r:id="rId5"/>
    <p:sldId id="264" r:id="rId6"/>
    <p:sldId id="261" r:id="rId7"/>
    <p:sldId id="262" r:id="rId8"/>
    <p:sldId id="259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303F6-2BD8-491D-B0C6-8F5F8FAB6348}" v="1803" dt="2019-06-06T07:08:15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2295" autoAdjust="0"/>
  </p:normalViewPr>
  <p:slideViewPr>
    <p:cSldViewPr snapToGrid="0">
      <p:cViewPr varScale="1">
        <p:scale>
          <a:sx n="102" d="100"/>
          <a:sy n="102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ako Hatta" userId="0f88e683-026d-48ee-baf0-04c309cfa2d0" providerId="ADAL" clId="{8AC303F6-2BD8-491D-B0C6-8F5F8FAB6348}"/>
    <pc:docChg chg="undo custSel modSld">
      <pc:chgData name="Ayako Hatta" userId="0f88e683-026d-48ee-baf0-04c309cfa2d0" providerId="ADAL" clId="{8AC303F6-2BD8-491D-B0C6-8F5F8FAB6348}" dt="2019-06-06T07:08:15.112" v="1799" actId="20577"/>
      <pc:docMkLst>
        <pc:docMk/>
      </pc:docMkLst>
      <pc:sldChg chg="addSp modSp">
        <pc:chgData name="Ayako Hatta" userId="0f88e683-026d-48ee-baf0-04c309cfa2d0" providerId="ADAL" clId="{8AC303F6-2BD8-491D-B0C6-8F5F8FAB6348}" dt="2019-06-06T02:56:22.117" v="1311"/>
        <pc:sldMkLst>
          <pc:docMk/>
          <pc:sldMk cId="2082612311" sldId="259"/>
        </pc:sldMkLst>
        <pc:spChg chg="add mod">
          <ac:chgData name="Ayako Hatta" userId="0f88e683-026d-48ee-baf0-04c309cfa2d0" providerId="ADAL" clId="{8AC303F6-2BD8-491D-B0C6-8F5F8FAB6348}" dt="2019-06-06T02:34:16.741" v="1255" actId="20577"/>
          <ac:spMkLst>
            <pc:docMk/>
            <pc:sldMk cId="2082612311" sldId="259"/>
            <ac:spMk id="2" creationId="{1575B372-BFCA-4667-8D55-669DD7EB9D99}"/>
          </ac:spMkLst>
        </pc:spChg>
        <pc:spChg chg="mod">
          <ac:chgData name="Ayako Hatta" userId="0f88e683-026d-48ee-baf0-04c309cfa2d0" providerId="ADAL" clId="{8AC303F6-2BD8-491D-B0C6-8F5F8FAB6348}" dt="2019-06-06T02:20:14.761" v="1054" actId="20577"/>
          <ac:spMkLst>
            <pc:docMk/>
            <pc:sldMk cId="2082612311" sldId="259"/>
            <ac:spMk id="3" creationId="{00000000-0000-0000-0000-000000000000}"/>
          </ac:spMkLst>
        </pc:spChg>
        <pc:spChg chg="add mod">
          <ac:chgData name="Ayako Hatta" userId="0f88e683-026d-48ee-baf0-04c309cfa2d0" providerId="ADAL" clId="{8AC303F6-2BD8-491D-B0C6-8F5F8FAB6348}" dt="2019-06-06T02:22:22.169" v="1069" actId="207"/>
          <ac:spMkLst>
            <pc:docMk/>
            <pc:sldMk cId="2082612311" sldId="259"/>
            <ac:spMk id="15" creationId="{D61F52BC-FB8B-413F-8DE5-63B0AA3A282F}"/>
          </ac:spMkLst>
        </pc:spChg>
        <pc:spChg chg="add mod">
          <ac:chgData name="Ayako Hatta" userId="0f88e683-026d-48ee-baf0-04c309cfa2d0" providerId="ADAL" clId="{8AC303F6-2BD8-491D-B0C6-8F5F8FAB6348}" dt="2019-06-06T02:22:36.450" v="1071" actId="207"/>
          <ac:spMkLst>
            <pc:docMk/>
            <pc:sldMk cId="2082612311" sldId="259"/>
            <ac:spMk id="16" creationId="{621FA390-63E4-49A1-AA5C-1B7DDC94441C}"/>
          </ac:spMkLst>
        </pc:spChg>
        <pc:spChg chg="add mod">
          <ac:chgData name="Ayako Hatta" userId="0f88e683-026d-48ee-baf0-04c309cfa2d0" providerId="ADAL" clId="{8AC303F6-2BD8-491D-B0C6-8F5F8FAB6348}" dt="2019-06-06T02:28:29.901" v="1111" actId="1076"/>
          <ac:spMkLst>
            <pc:docMk/>
            <pc:sldMk cId="2082612311" sldId="259"/>
            <ac:spMk id="17" creationId="{FEF0A4B5-8211-46B1-B3C8-F384ED3BC5AC}"/>
          </ac:spMkLst>
        </pc:spChg>
        <pc:spChg chg="add mod">
          <ac:chgData name="Ayako Hatta" userId="0f88e683-026d-48ee-baf0-04c309cfa2d0" providerId="ADAL" clId="{8AC303F6-2BD8-491D-B0C6-8F5F8FAB6348}" dt="2019-06-06T02:28:04.864" v="1109" actId="1076"/>
          <ac:spMkLst>
            <pc:docMk/>
            <pc:sldMk cId="2082612311" sldId="259"/>
            <ac:spMk id="18" creationId="{8781FDE8-5933-4AF3-940B-69C0F01B8324}"/>
          </ac:spMkLst>
        </pc:spChg>
        <pc:spChg chg="add mod">
          <ac:chgData name="Ayako Hatta" userId="0f88e683-026d-48ee-baf0-04c309cfa2d0" providerId="ADAL" clId="{8AC303F6-2BD8-491D-B0C6-8F5F8FAB6348}" dt="2019-06-06T02:26:50.818" v="1101" actId="1076"/>
          <ac:spMkLst>
            <pc:docMk/>
            <pc:sldMk cId="2082612311" sldId="259"/>
            <ac:spMk id="19" creationId="{11E5BE97-B2DE-43D2-AD67-7D9820243B57}"/>
          </ac:spMkLst>
        </pc:spChg>
        <pc:spChg chg="add mod">
          <ac:chgData name="Ayako Hatta" userId="0f88e683-026d-48ee-baf0-04c309cfa2d0" providerId="ADAL" clId="{8AC303F6-2BD8-491D-B0C6-8F5F8FAB6348}" dt="2019-06-06T02:30:33.188" v="1197" actId="1076"/>
          <ac:spMkLst>
            <pc:docMk/>
            <pc:sldMk cId="2082612311" sldId="259"/>
            <ac:spMk id="20" creationId="{6CD9C8AD-570B-4F2B-ACA9-8811555EE911}"/>
          </ac:spMkLst>
        </pc:spChg>
        <pc:spChg chg="add mod">
          <ac:chgData name="Ayako Hatta" userId="0f88e683-026d-48ee-baf0-04c309cfa2d0" providerId="ADAL" clId="{8AC303F6-2BD8-491D-B0C6-8F5F8FAB6348}" dt="2019-06-06T02:29:20.058" v="1153"/>
          <ac:spMkLst>
            <pc:docMk/>
            <pc:sldMk cId="2082612311" sldId="259"/>
            <ac:spMk id="21" creationId="{4DB80D44-C7AE-401F-97FD-CC4BA8F908AD}"/>
          </ac:spMkLst>
        </pc:spChg>
        <pc:spChg chg="add mod">
          <ac:chgData name="Ayako Hatta" userId="0f88e683-026d-48ee-baf0-04c309cfa2d0" providerId="ADAL" clId="{8AC303F6-2BD8-491D-B0C6-8F5F8FAB6348}" dt="2019-06-06T02:56:22.117" v="1311"/>
          <ac:spMkLst>
            <pc:docMk/>
            <pc:sldMk cId="2082612311" sldId="259"/>
            <ac:spMk id="22" creationId="{13B061A7-8255-43D8-9981-FE5C39BE1FFC}"/>
          </ac:spMkLst>
        </pc:spChg>
      </pc:sldChg>
      <pc:sldChg chg="modSp">
        <pc:chgData name="Ayako Hatta" userId="0f88e683-026d-48ee-baf0-04c309cfa2d0" providerId="ADAL" clId="{8AC303F6-2BD8-491D-B0C6-8F5F8FAB6348}" dt="2019-06-06T07:08:15.112" v="1799" actId="20577"/>
        <pc:sldMkLst>
          <pc:docMk/>
          <pc:sldMk cId="3545247663" sldId="260"/>
        </pc:sldMkLst>
        <pc:spChg chg="mod">
          <ac:chgData name="Ayako Hatta" userId="0f88e683-026d-48ee-baf0-04c309cfa2d0" providerId="ADAL" clId="{8AC303F6-2BD8-491D-B0C6-8F5F8FAB6348}" dt="2019-06-06T07:08:15.112" v="1799" actId="20577"/>
          <ac:spMkLst>
            <pc:docMk/>
            <pc:sldMk cId="3545247663" sldId="260"/>
            <ac:spMk id="5" creationId="{00000000-0000-0000-0000-000000000000}"/>
          </ac:spMkLst>
        </pc:spChg>
      </pc:sldChg>
      <pc:sldChg chg="modNotesTx">
        <pc:chgData name="Ayako Hatta" userId="0f88e683-026d-48ee-baf0-04c309cfa2d0" providerId="ADAL" clId="{8AC303F6-2BD8-491D-B0C6-8F5F8FAB6348}" dt="2019-06-06T06:31:52.052" v="1766" actId="20577"/>
        <pc:sldMkLst>
          <pc:docMk/>
          <pc:sldMk cId="4226566563" sldId="261"/>
        </pc:sldMkLst>
      </pc:sldChg>
      <pc:sldChg chg="addSp delSp modSp modNotesTx">
        <pc:chgData name="Ayako Hatta" userId="0f88e683-026d-48ee-baf0-04c309cfa2d0" providerId="ADAL" clId="{8AC303F6-2BD8-491D-B0C6-8F5F8FAB6348}" dt="2019-06-06T06:32:39.684" v="1798" actId="14100"/>
        <pc:sldMkLst>
          <pc:docMk/>
          <pc:sldMk cId="3957728192" sldId="262"/>
        </pc:sldMkLst>
        <pc:spChg chg="mod">
          <ac:chgData name="Ayako Hatta" userId="0f88e683-026d-48ee-baf0-04c309cfa2d0" providerId="ADAL" clId="{8AC303F6-2BD8-491D-B0C6-8F5F8FAB6348}" dt="2019-06-06T06:32:39.684" v="1798" actId="14100"/>
          <ac:spMkLst>
            <pc:docMk/>
            <pc:sldMk cId="3957728192" sldId="262"/>
            <ac:spMk id="3" creationId="{00000000-0000-0000-0000-000000000000}"/>
          </ac:spMkLst>
        </pc:spChg>
        <pc:spChg chg="mod">
          <ac:chgData name="Ayako Hatta" userId="0f88e683-026d-48ee-baf0-04c309cfa2d0" providerId="ADAL" clId="{8AC303F6-2BD8-491D-B0C6-8F5F8FAB6348}" dt="2019-06-06T01:17:08.113" v="43" actId="20577"/>
          <ac:spMkLst>
            <pc:docMk/>
            <pc:sldMk cId="3957728192" sldId="262"/>
            <ac:spMk id="8" creationId="{00000000-0000-0000-0000-000000000000}"/>
          </ac:spMkLst>
        </pc:spChg>
        <pc:spChg chg="mod">
          <ac:chgData name="Ayako Hatta" userId="0f88e683-026d-48ee-baf0-04c309cfa2d0" providerId="ADAL" clId="{8AC303F6-2BD8-491D-B0C6-8F5F8FAB6348}" dt="2019-06-06T01:44:09.438" v="468" actId="208"/>
          <ac:spMkLst>
            <pc:docMk/>
            <pc:sldMk cId="3957728192" sldId="262"/>
            <ac:spMk id="10" creationId="{00000000-0000-0000-0000-000000000000}"/>
          </ac:spMkLst>
        </pc:spChg>
        <pc:spChg chg="mod">
          <ac:chgData name="Ayako Hatta" userId="0f88e683-026d-48ee-baf0-04c309cfa2d0" providerId="ADAL" clId="{8AC303F6-2BD8-491D-B0C6-8F5F8FAB6348}" dt="2019-06-06T03:01:48.807" v="1394" actId="20577"/>
          <ac:spMkLst>
            <pc:docMk/>
            <pc:sldMk cId="3957728192" sldId="262"/>
            <ac:spMk id="11" creationId="{00000000-0000-0000-0000-000000000000}"/>
          </ac:spMkLst>
        </pc:spChg>
        <pc:spChg chg="del mod topLvl">
          <ac:chgData name="Ayako Hatta" userId="0f88e683-026d-48ee-baf0-04c309cfa2d0" providerId="ADAL" clId="{8AC303F6-2BD8-491D-B0C6-8F5F8FAB6348}" dt="2019-06-06T01:41:32.328" v="449" actId="478"/>
          <ac:spMkLst>
            <pc:docMk/>
            <pc:sldMk cId="3957728192" sldId="262"/>
            <ac:spMk id="13" creationId="{00000000-0000-0000-0000-000000000000}"/>
          </ac:spMkLst>
        </pc:spChg>
        <pc:spChg chg="del mod topLvl">
          <ac:chgData name="Ayako Hatta" userId="0f88e683-026d-48ee-baf0-04c309cfa2d0" providerId="ADAL" clId="{8AC303F6-2BD8-491D-B0C6-8F5F8FAB6348}" dt="2019-06-06T01:33:34.415" v="337" actId="478"/>
          <ac:spMkLst>
            <pc:docMk/>
            <pc:sldMk cId="3957728192" sldId="262"/>
            <ac:spMk id="14" creationId="{00000000-0000-0000-0000-000000000000}"/>
          </ac:spMkLst>
        </pc:spChg>
        <pc:spChg chg="mod">
          <ac:chgData name="Ayako Hatta" userId="0f88e683-026d-48ee-baf0-04c309cfa2d0" providerId="ADAL" clId="{8AC303F6-2BD8-491D-B0C6-8F5F8FAB6348}" dt="2019-06-06T01:16:06.147" v="27" actId="20577"/>
          <ac:spMkLst>
            <pc:docMk/>
            <pc:sldMk cId="3957728192" sldId="262"/>
            <ac:spMk id="17" creationId="{DF253F57-9022-4C35-B487-E0A28D5554A8}"/>
          </ac:spMkLst>
        </pc:spChg>
        <pc:spChg chg="mod">
          <ac:chgData name="Ayako Hatta" userId="0f88e683-026d-48ee-baf0-04c309cfa2d0" providerId="ADAL" clId="{8AC303F6-2BD8-491D-B0C6-8F5F8FAB6348}" dt="2019-06-06T01:18:36.024" v="95" actId="20577"/>
          <ac:spMkLst>
            <pc:docMk/>
            <pc:sldMk cId="3957728192" sldId="262"/>
            <ac:spMk id="20" creationId="{909AFF60-5DF7-4B81-9BB1-E8395BBAD2B0}"/>
          </ac:spMkLst>
        </pc:spChg>
        <pc:spChg chg="mod">
          <ac:chgData name="Ayako Hatta" userId="0f88e683-026d-48ee-baf0-04c309cfa2d0" providerId="ADAL" clId="{8AC303F6-2BD8-491D-B0C6-8F5F8FAB6348}" dt="2019-06-06T01:55:25.765" v="665" actId="20577"/>
          <ac:spMkLst>
            <pc:docMk/>
            <pc:sldMk cId="3957728192" sldId="262"/>
            <ac:spMk id="23" creationId="{3AD587E0-C39D-48A8-B72E-14456080276E}"/>
          </ac:spMkLst>
        </pc:spChg>
        <pc:spChg chg="add del mod">
          <ac:chgData name="Ayako Hatta" userId="0f88e683-026d-48ee-baf0-04c309cfa2d0" providerId="ADAL" clId="{8AC303F6-2BD8-491D-B0C6-8F5F8FAB6348}" dt="2019-06-06T01:20:24.115" v="126" actId="478"/>
          <ac:spMkLst>
            <pc:docMk/>
            <pc:sldMk cId="3957728192" sldId="262"/>
            <ac:spMk id="24" creationId="{F1A25B70-F1A3-43DA-B54A-1C752013EA46}"/>
          </ac:spMkLst>
        </pc:spChg>
        <pc:spChg chg="add del mod">
          <ac:chgData name="Ayako Hatta" userId="0f88e683-026d-48ee-baf0-04c309cfa2d0" providerId="ADAL" clId="{8AC303F6-2BD8-491D-B0C6-8F5F8FAB6348}" dt="2019-06-06T01:20:36.949" v="129" actId="478"/>
          <ac:spMkLst>
            <pc:docMk/>
            <pc:sldMk cId="3957728192" sldId="262"/>
            <ac:spMk id="25" creationId="{DBAB7E6D-25FD-4F7D-AD1B-EF81CE5C04A2}"/>
          </ac:spMkLst>
        </pc:spChg>
        <pc:spChg chg="add del mod">
          <ac:chgData name="Ayako Hatta" userId="0f88e683-026d-48ee-baf0-04c309cfa2d0" providerId="ADAL" clId="{8AC303F6-2BD8-491D-B0C6-8F5F8FAB6348}" dt="2019-06-06T01:20:55.287" v="132" actId="478"/>
          <ac:spMkLst>
            <pc:docMk/>
            <pc:sldMk cId="3957728192" sldId="262"/>
            <ac:spMk id="26" creationId="{4B2AE506-83BD-474E-97CB-8F4229FCED00}"/>
          </ac:spMkLst>
        </pc:spChg>
        <pc:spChg chg="add del">
          <ac:chgData name="Ayako Hatta" userId="0f88e683-026d-48ee-baf0-04c309cfa2d0" providerId="ADAL" clId="{8AC303F6-2BD8-491D-B0C6-8F5F8FAB6348}" dt="2019-06-06T01:21:58.898" v="147" actId="478"/>
          <ac:spMkLst>
            <pc:docMk/>
            <pc:sldMk cId="3957728192" sldId="262"/>
            <ac:spMk id="27" creationId="{7E9CD39D-ECF8-4DE8-A9DB-B55077920C1F}"/>
          </ac:spMkLst>
        </pc:spChg>
        <pc:spChg chg="mod">
          <ac:chgData name="Ayako Hatta" userId="0f88e683-026d-48ee-baf0-04c309cfa2d0" providerId="ADAL" clId="{8AC303F6-2BD8-491D-B0C6-8F5F8FAB6348}" dt="2019-06-06T01:48:10.925" v="597" actId="20577"/>
          <ac:spMkLst>
            <pc:docMk/>
            <pc:sldMk cId="3957728192" sldId="262"/>
            <ac:spMk id="30" creationId="{A87DCC3B-D9DB-448B-801C-636CA763EF66}"/>
          </ac:spMkLst>
        </pc:spChg>
        <pc:spChg chg="mod">
          <ac:chgData name="Ayako Hatta" userId="0f88e683-026d-48ee-baf0-04c309cfa2d0" providerId="ADAL" clId="{8AC303F6-2BD8-491D-B0C6-8F5F8FAB6348}" dt="2019-06-06T01:55:56.140" v="697" actId="20577"/>
          <ac:spMkLst>
            <pc:docMk/>
            <pc:sldMk cId="3957728192" sldId="262"/>
            <ac:spMk id="33" creationId="{0295B50B-ADA8-4381-A463-5088B94B95CC}"/>
          </ac:spMkLst>
        </pc:spChg>
        <pc:spChg chg="add del">
          <ac:chgData name="Ayako Hatta" userId="0f88e683-026d-48ee-baf0-04c309cfa2d0" providerId="ADAL" clId="{8AC303F6-2BD8-491D-B0C6-8F5F8FAB6348}" dt="2019-06-06T01:28:10.247" v="236" actId="478"/>
          <ac:spMkLst>
            <pc:docMk/>
            <pc:sldMk cId="3957728192" sldId="262"/>
            <ac:spMk id="54" creationId="{1BEEF78C-6C91-4B6E-870C-2A9398AF043B}"/>
          </ac:spMkLst>
        </pc:spChg>
        <pc:spChg chg="add del">
          <ac:chgData name="Ayako Hatta" userId="0f88e683-026d-48ee-baf0-04c309cfa2d0" providerId="ADAL" clId="{8AC303F6-2BD8-491D-B0C6-8F5F8FAB6348}" dt="2019-06-06T01:28:25.108" v="238" actId="478"/>
          <ac:spMkLst>
            <pc:docMk/>
            <pc:sldMk cId="3957728192" sldId="262"/>
            <ac:spMk id="55" creationId="{00EAD43C-0EA3-43D5-957D-6588578E7577}"/>
          </ac:spMkLst>
        </pc:spChg>
        <pc:spChg chg="add del">
          <ac:chgData name="Ayako Hatta" userId="0f88e683-026d-48ee-baf0-04c309cfa2d0" providerId="ADAL" clId="{8AC303F6-2BD8-491D-B0C6-8F5F8FAB6348}" dt="2019-06-06T01:28:49.620" v="240" actId="478"/>
          <ac:spMkLst>
            <pc:docMk/>
            <pc:sldMk cId="3957728192" sldId="262"/>
            <ac:spMk id="56" creationId="{CA1C5CF1-6A41-45F5-809F-BC66D442C9A8}"/>
          </ac:spMkLst>
        </pc:spChg>
        <pc:spChg chg="add del mod">
          <ac:chgData name="Ayako Hatta" userId="0f88e683-026d-48ee-baf0-04c309cfa2d0" providerId="ADAL" clId="{8AC303F6-2BD8-491D-B0C6-8F5F8FAB6348}" dt="2019-06-06T01:29:03.460" v="243" actId="478"/>
          <ac:spMkLst>
            <pc:docMk/>
            <pc:sldMk cId="3957728192" sldId="262"/>
            <ac:spMk id="57" creationId="{DB992F8B-7D36-4D13-B28C-057E22684774}"/>
          </ac:spMkLst>
        </pc:spChg>
        <pc:spChg chg="add del mod">
          <ac:chgData name="Ayako Hatta" userId="0f88e683-026d-48ee-baf0-04c309cfa2d0" providerId="ADAL" clId="{8AC303F6-2BD8-491D-B0C6-8F5F8FAB6348}" dt="2019-06-06T01:41:34.552" v="450" actId="478"/>
          <ac:spMkLst>
            <pc:docMk/>
            <pc:sldMk cId="3957728192" sldId="262"/>
            <ac:spMk id="58" creationId="{C1CB3B61-5035-4A13-AA81-79EE8AFA0456}"/>
          </ac:spMkLst>
        </pc:spChg>
        <pc:spChg chg="add del mod">
          <ac:chgData name="Ayako Hatta" userId="0f88e683-026d-48ee-baf0-04c309cfa2d0" providerId="ADAL" clId="{8AC303F6-2BD8-491D-B0C6-8F5F8FAB6348}" dt="2019-06-06T01:38:14.257" v="399" actId="478"/>
          <ac:spMkLst>
            <pc:docMk/>
            <pc:sldMk cId="3957728192" sldId="262"/>
            <ac:spMk id="59" creationId="{ED5EBE8A-2A0B-460F-8A7A-0FBFCD5C05E6}"/>
          </ac:spMkLst>
        </pc:spChg>
        <pc:spChg chg="add mod">
          <ac:chgData name="Ayako Hatta" userId="0f88e683-026d-48ee-baf0-04c309cfa2d0" providerId="ADAL" clId="{8AC303F6-2BD8-491D-B0C6-8F5F8FAB6348}" dt="2019-06-06T01:36:20.281" v="367" actId="1076"/>
          <ac:spMkLst>
            <pc:docMk/>
            <pc:sldMk cId="3957728192" sldId="262"/>
            <ac:spMk id="60" creationId="{8AAD8466-75A1-4697-BFF1-C4DE2015900B}"/>
          </ac:spMkLst>
        </pc:spChg>
        <pc:spChg chg="add del mod">
          <ac:chgData name="Ayako Hatta" userId="0f88e683-026d-48ee-baf0-04c309cfa2d0" providerId="ADAL" clId="{8AC303F6-2BD8-491D-B0C6-8F5F8FAB6348}" dt="2019-06-06T01:38:33.488" v="402" actId="478"/>
          <ac:spMkLst>
            <pc:docMk/>
            <pc:sldMk cId="3957728192" sldId="262"/>
            <ac:spMk id="61" creationId="{3B18BF32-2943-45A2-81CA-9B614F2319E1}"/>
          </ac:spMkLst>
        </pc:spChg>
        <pc:spChg chg="add del mod">
          <ac:chgData name="Ayako Hatta" userId="0f88e683-026d-48ee-baf0-04c309cfa2d0" providerId="ADAL" clId="{8AC303F6-2BD8-491D-B0C6-8F5F8FAB6348}" dt="2019-06-06T01:38:51.316" v="407" actId="478"/>
          <ac:spMkLst>
            <pc:docMk/>
            <pc:sldMk cId="3957728192" sldId="262"/>
            <ac:spMk id="64" creationId="{A67F72EB-C830-4AAD-8618-C31A525660C8}"/>
          </ac:spMkLst>
        </pc:spChg>
        <pc:spChg chg="mod">
          <ac:chgData name="Ayako Hatta" userId="0f88e683-026d-48ee-baf0-04c309cfa2d0" providerId="ADAL" clId="{8AC303F6-2BD8-491D-B0C6-8F5F8FAB6348}" dt="2019-06-06T01:55:48.444" v="681" actId="20577"/>
          <ac:spMkLst>
            <pc:docMk/>
            <pc:sldMk cId="3957728192" sldId="262"/>
            <ac:spMk id="67" creationId="{E123B444-BC83-4F8E-BAA6-493905C389B9}"/>
          </ac:spMkLst>
        </pc:spChg>
        <pc:spChg chg="mod">
          <ac:chgData name="Ayako Hatta" userId="0f88e683-026d-48ee-baf0-04c309cfa2d0" providerId="ADAL" clId="{8AC303F6-2BD8-491D-B0C6-8F5F8FAB6348}" dt="2019-06-06T01:40:02.975" v="438" actId="207"/>
          <ac:spMkLst>
            <pc:docMk/>
            <pc:sldMk cId="3957728192" sldId="262"/>
            <ac:spMk id="69" creationId="{BC7A4473-D901-41BC-8CF0-FDEC9775C0E8}"/>
          </ac:spMkLst>
        </pc:spChg>
        <pc:spChg chg="mod">
          <ac:chgData name="Ayako Hatta" userId="0f88e683-026d-48ee-baf0-04c309cfa2d0" providerId="ADAL" clId="{8AC303F6-2BD8-491D-B0C6-8F5F8FAB6348}" dt="2019-06-06T01:41:22.209" v="447" actId="255"/>
          <ac:spMkLst>
            <pc:docMk/>
            <pc:sldMk cId="3957728192" sldId="262"/>
            <ac:spMk id="70" creationId="{B4859E5E-A6E1-478A-831F-E6FAA55004E2}"/>
          </ac:spMkLst>
        </pc:spChg>
        <pc:spChg chg="mod">
          <ac:chgData name="Ayako Hatta" userId="0f88e683-026d-48ee-baf0-04c309cfa2d0" providerId="ADAL" clId="{8AC303F6-2BD8-491D-B0C6-8F5F8FAB6348}" dt="2019-06-06T01:52:38.585" v="633" actId="207"/>
          <ac:spMkLst>
            <pc:docMk/>
            <pc:sldMk cId="3957728192" sldId="262"/>
            <ac:spMk id="73" creationId="{25EBA4BB-4BC6-44D8-ABB8-3BE61C4FF572}"/>
          </ac:spMkLst>
        </pc:spChg>
        <pc:spChg chg="mod">
          <ac:chgData name="Ayako Hatta" userId="0f88e683-026d-48ee-baf0-04c309cfa2d0" providerId="ADAL" clId="{8AC303F6-2BD8-491D-B0C6-8F5F8FAB6348}" dt="2019-06-06T02:09:15.160" v="891" actId="2085"/>
          <ac:spMkLst>
            <pc:docMk/>
            <pc:sldMk cId="3957728192" sldId="262"/>
            <ac:spMk id="75" creationId="{B48FCB52-BAD6-4645-88FA-1568F6732BBA}"/>
          </ac:spMkLst>
        </pc:spChg>
        <pc:spChg chg="mod">
          <ac:chgData name="Ayako Hatta" userId="0f88e683-026d-48ee-baf0-04c309cfa2d0" providerId="ADAL" clId="{8AC303F6-2BD8-491D-B0C6-8F5F8FAB6348}" dt="2019-06-06T02:09:15.160" v="891" actId="2085"/>
          <ac:spMkLst>
            <pc:docMk/>
            <pc:sldMk cId="3957728192" sldId="262"/>
            <ac:spMk id="76" creationId="{D4C94D95-85E2-44E2-9A50-E2D02145E452}"/>
          </ac:spMkLst>
        </pc:spChg>
        <pc:spChg chg="mod">
          <ac:chgData name="Ayako Hatta" userId="0f88e683-026d-48ee-baf0-04c309cfa2d0" providerId="ADAL" clId="{8AC303F6-2BD8-491D-B0C6-8F5F8FAB6348}" dt="2019-06-06T01:57:42.738" v="724" actId="207"/>
          <ac:spMkLst>
            <pc:docMk/>
            <pc:sldMk cId="3957728192" sldId="262"/>
            <ac:spMk id="78" creationId="{E4DDDE6E-7F99-427F-A197-93D049C58254}"/>
          </ac:spMkLst>
        </pc:spChg>
        <pc:spChg chg="mod">
          <ac:chgData name="Ayako Hatta" userId="0f88e683-026d-48ee-baf0-04c309cfa2d0" providerId="ADAL" clId="{8AC303F6-2BD8-491D-B0C6-8F5F8FAB6348}" dt="2019-06-06T01:58:13.565" v="744" actId="20577"/>
          <ac:spMkLst>
            <pc:docMk/>
            <pc:sldMk cId="3957728192" sldId="262"/>
            <ac:spMk id="79" creationId="{737C1124-8EB7-4919-8804-2C535FE9EC5A}"/>
          </ac:spMkLst>
        </pc:spChg>
        <pc:spChg chg="mod">
          <ac:chgData name="Ayako Hatta" userId="0f88e683-026d-48ee-baf0-04c309cfa2d0" providerId="ADAL" clId="{8AC303F6-2BD8-491D-B0C6-8F5F8FAB6348}" dt="2019-06-06T02:58:32.283" v="1349" actId="1076"/>
          <ac:spMkLst>
            <pc:docMk/>
            <pc:sldMk cId="3957728192" sldId="262"/>
            <ac:spMk id="81" creationId="{F1AC4F95-FD77-477D-8B35-03C255983F72}"/>
          </ac:spMkLst>
        </pc:spChg>
        <pc:spChg chg="mod">
          <ac:chgData name="Ayako Hatta" userId="0f88e683-026d-48ee-baf0-04c309cfa2d0" providerId="ADAL" clId="{8AC303F6-2BD8-491D-B0C6-8F5F8FAB6348}" dt="2019-06-06T02:07:36.125" v="887" actId="207"/>
          <ac:spMkLst>
            <pc:docMk/>
            <pc:sldMk cId="3957728192" sldId="262"/>
            <ac:spMk id="82" creationId="{58AC2DB9-D464-4BB3-8CFA-6E185431F34B}"/>
          </ac:spMkLst>
        </pc:spChg>
        <pc:spChg chg="add del mod">
          <ac:chgData name="Ayako Hatta" userId="0f88e683-026d-48ee-baf0-04c309cfa2d0" providerId="ADAL" clId="{8AC303F6-2BD8-491D-B0C6-8F5F8FAB6348}" dt="2019-06-06T01:43:54.251" v="466" actId="478"/>
          <ac:spMkLst>
            <pc:docMk/>
            <pc:sldMk cId="3957728192" sldId="262"/>
            <ac:spMk id="88" creationId="{2E014A0C-B908-4B0C-97DA-112B13E210EE}"/>
          </ac:spMkLst>
        </pc:spChg>
        <pc:spChg chg="add del">
          <ac:chgData name="Ayako Hatta" userId="0f88e683-026d-48ee-baf0-04c309cfa2d0" providerId="ADAL" clId="{8AC303F6-2BD8-491D-B0C6-8F5F8FAB6348}" dt="2019-06-06T02:02:57.379" v="863" actId="478"/>
          <ac:spMkLst>
            <pc:docMk/>
            <pc:sldMk cId="3957728192" sldId="262"/>
            <ac:spMk id="97" creationId="{38C756EC-B540-4615-9292-FA4089EB97B3}"/>
          </ac:spMkLst>
        </pc:spChg>
        <pc:spChg chg="add del mod">
          <ac:chgData name="Ayako Hatta" userId="0f88e683-026d-48ee-baf0-04c309cfa2d0" providerId="ADAL" clId="{8AC303F6-2BD8-491D-B0C6-8F5F8FAB6348}" dt="2019-06-06T02:03:11.927" v="866" actId="478"/>
          <ac:spMkLst>
            <pc:docMk/>
            <pc:sldMk cId="3957728192" sldId="262"/>
            <ac:spMk id="98" creationId="{1C2FA2F8-724E-4BAF-BC5C-779ECA740ADB}"/>
          </ac:spMkLst>
        </pc:spChg>
        <pc:spChg chg="mod">
          <ac:chgData name="Ayako Hatta" userId="0f88e683-026d-48ee-baf0-04c309cfa2d0" providerId="ADAL" clId="{8AC303F6-2BD8-491D-B0C6-8F5F8FAB6348}" dt="2019-06-06T02:58:17.903" v="1347" actId="20577"/>
          <ac:spMkLst>
            <pc:docMk/>
            <pc:sldMk cId="3957728192" sldId="262"/>
            <ac:spMk id="112" creationId="{A9DF9FC4-33FB-4A83-9208-26C479E01CDF}"/>
          </ac:spMkLst>
        </pc:spChg>
        <pc:grpChg chg="mod">
          <ac:chgData name="Ayako Hatta" userId="0f88e683-026d-48ee-baf0-04c309cfa2d0" providerId="ADAL" clId="{8AC303F6-2BD8-491D-B0C6-8F5F8FAB6348}" dt="2019-06-06T01:25:11.463" v="213" actId="1076"/>
          <ac:grpSpMkLst>
            <pc:docMk/>
            <pc:sldMk cId="3957728192" sldId="262"/>
            <ac:grpSpMk id="6" creationId="{00000000-0000-0000-0000-000000000000}"/>
          </ac:grpSpMkLst>
        </pc:grpChg>
        <pc:grpChg chg="mod">
          <ac:chgData name="Ayako Hatta" userId="0f88e683-026d-48ee-baf0-04c309cfa2d0" providerId="ADAL" clId="{8AC303F6-2BD8-491D-B0C6-8F5F8FAB6348}" dt="2019-06-06T02:57:05.039" v="1313" actId="1076"/>
          <ac:grpSpMkLst>
            <pc:docMk/>
            <pc:sldMk cId="3957728192" sldId="262"/>
            <ac:grpSpMk id="9" creationId="{00000000-0000-0000-0000-000000000000}"/>
          </ac:grpSpMkLst>
        </pc:grpChg>
        <pc:grpChg chg="del mod">
          <ac:chgData name="Ayako Hatta" userId="0f88e683-026d-48ee-baf0-04c309cfa2d0" providerId="ADAL" clId="{8AC303F6-2BD8-491D-B0C6-8F5F8FAB6348}" dt="2019-06-06T01:33:34.415" v="337" actId="478"/>
          <ac:grpSpMkLst>
            <pc:docMk/>
            <pc:sldMk cId="3957728192" sldId="262"/>
            <ac:grpSpMk id="12" creationId="{00000000-0000-0000-0000-000000000000}"/>
          </ac:grpSpMkLst>
        </pc:grpChg>
        <pc:grpChg chg="add mod">
          <ac:chgData name="Ayako Hatta" userId="0f88e683-026d-48ee-baf0-04c309cfa2d0" providerId="ADAL" clId="{8AC303F6-2BD8-491D-B0C6-8F5F8FAB6348}" dt="2019-06-06T01:55:03.365" v="642" actId="1076"/>
          <ac:grpSpMkLst>
            <pc:docMk/>
            <pc:sldMk cId="3957728192" sldId="262"/>
            <ac:grpSpMk id="15" creationId="{400861AA-41FE-4BBA-BD1A-D0EE41EADF6A}"/>
          </ac:grpSpMkLst>
        </pc:grpChg>
        <pc:grpChg chg="add mod">
          <ac:chgData name="Ayako Hatta" userId="0f88e683-026d-48ee-baf0-04c309cfa2d0" providerId="ADAL" clId="{8AC303F6-2BD8-491D-B0C6-8F5F8FAB6348}" dt="2019-06-06T01:42:45.804" v="457" actId="1076"/>
          <ac:grpSpMkLst>
            <pc:docMk/>
            <pc:sldMk cId="3957728192" sldId="262"/>
            <ac:grpSpMk id="18" creationId="{9ADA58BE-A97F-4809-8A1B-38CDBC1121D9}"/>
          </ac:grpSpMkLst>
        </pc:grpChg>
        <pc:grpChg chg="add mod">
          <ac:chgData name="Ayako Hatta" userId="0f88e683-026d-48ee-baf0-04c309cfa2d0" providerId="ADAL" clId="{8AC303F6-2BD8-491D-B0C6-8F5F8FAB6348}" dt="2019-06-06T01:42:37.247" v="455" actId="1076"/>
          <ac:grpSpMkLst>
            <pc:docMk/>
            <pc:sldMk cId="3957728192" sldId="262"/>
            <ac:grpSpMk id="21" creationId="{0779D365-5499-4AA7-B03F-F40C1726462A}"/>
          </ac:grpSpMkLst>
        </pc:grpChg>
        <pc:grpChg chg="add mod">
          <ac:chgData name="Ayako Hatta" userId="0f88e683-026d-48ee-baf0-04c309cfa2d0" providerId="ADAL" clId="{8AC303F6-2BD8-491D-B0C6-8F5F8FAB6348}" dt="2019-06-06T01:56:03.444" v="698" actId="1076"/>
          <ac:grpSpMkLst>
            <pc:docMk/>
            <pc:sldMk cId="3957728192" sldId="262"/>
            <ac:grpSpMk id="28" creationId="{52EDB103-41F2-4047-B773-CC5899F3AD1F}"/>
          </ac:grpSpMkLst>
        </pc:grpChg>
        <pc:grpChg chg="add mod">
          <ac:chgData name="Ayako Hatta" userId="0f88e683-026d-48ee-baf0-04c309cfa2d0" providerId="ADAL" clId="{8AC303F6-2BD8-491D-B0C6-8F5F8FAB6348}" dt="2019-06-06T01:54:49.241" v="639" actId="1076"/>
          <ac:grpSpMkLst>
            <pc:docMk/>
            <pc:sldMk cId="3957728192" sldId="262"/>
            <ac:grpSpMk id="31" creationId="{66F78B60-FA39-4D2C-9517-0B88E5F38233}"/>
          </ac:grpSpMkLst>
        </pc:grpChg>
        <pc:grpChg chg="add mod">
          <ac:chgData name="Ayako Hatta" userId="0f88e683-026d-48ee-baf0-04c309cfa2d0" providerId="ADAL" clId="{8AC303F6-2BD8-491D-B0C6-8F5F8FAB6348}" dt="2019-06-06T01:55:08.887" v="644" actId="1076"/>
          <ac:grpSpMkLst>
            <pc:docMk/>
            <pc:sldMk cId="3957728192" sldId="262"/>
            <ac:grpSpMk id="65" creationId="{AEAA5865-A675-45E6-8F86-5E614B39C40E}"/>
          </ac:grpSpMkLst>
        </pc:grpChg>
        <pc:grpChg chg="add mod">
          <ac:chgData name="Ayako Hatta" userId="0f88e683-026d-48ee-baf0-04c309cfa2d0" providerId="ADAL" clId="{8AC303F6-2BD8-491D-B0C6-8F5F8FAB6348}" dt="2019-06-06T02:02:45.128" v="861" actId="1076"/>
          <ac:grpSpMkLst>
            <pc:docMk/>
            <pc:sldMk cId="3957728192" sldId="262"/>
            <ac:grpSpMk id="68" creationId="{D748C163-36A1-4DD3-B1EF-86CFB6675BAA}"/>
          </ac:grpSpMkLst>
        </pc:grpChg>
        <pc:grpChg chg="add mod">
          <ac:chgData name="Ayako Hatta" userId="0f88e683-026d-48ee-baf0-04c309cfa2d0" providerId="ADAL" clId="{8AC303F6-2BD8-491D-B0C6-8F5F8FAB6348}" dt="2019-06-06T02:06:46.357" v="881" actId="1076"/>
          <ac:grpSpMkLst>
            <pc:docMk/>
            <pc:sldMk cId="3957728192" sldId="262"/>
            <ac:grpSpMk id="71" creationId="{B5901A83-19E4-40C8-8A7B-435B7B1DAFBE}"/>
          </ac:grpSpMkLst>
        </pc:grpChg>
        <pc:grpChg chg="add mod">
          <ac:chgData name="Ayako Hatta" userId="0f88e683-026d-48ee-baf0-04c309cfa2d0" providerId="ADAL" clId="{8AC303F6-2BD8-491D-B0C6-8F5F8FAB6348}" dt="2019-06-06T02:58:41.831" v="1351" actId="1076"/>
          <ac:grpSpMkLst>
            <pc:docMk/>
            <pc:sldMk cId="3957728192" sldId="262"/>
            <ac:grpSpMk id="74" creationId="{666234AC-64B1-4337-99F8-43A12B5F1088}"/>
          </ac:grpSpMkLst>
        </pc:grpChg>
        <pc:grpChg chg="add mod">
          <ac:chgData name="Ayako Hatta" userId="0f88e683-026d-48ee-baf0-04c309cfa2d0" providerId="ADAL" clId="{8AC303F6-2BD8-491D-B0C6-8F5F8FAB6348}" dt="2019-06-06T02:58:45.722" v="1352" actId="1076"/>
          <ac:grpSpMkLst>
            <pc:docMk/>
            <pc:sldMk cId="3957728192" sldId="262"/>
            <ac:grpSpMk id="77" creationId="{F0EF8803-B60A-47CC-97B2-6B58919E6092}"/>
          </ac:grpSpMkLst>
        </pc:grpChg>
        <pc:grpChg chg="add mod">
          <ac:chgData name="Ayako Hatta" userId="0f88e683-026d-48ee-baf0-04c309cfa2d0" providerId="ADAL" clId="{8AC303F6-2BD8-491D-B0C6-8F5F8FAB6348}" dt="2019-06-06T02:58:37.405" v="1350" actId="1076"/>
          <ac:grpSpMkLst>
            <pc:docMk/>
            <pc:sldMk cId="3957728192" sldId="262"/>
            <ac:grpSpMk id="80" creationId="{D7EF6A38-97C2-4136-AE31-949E4DBD1636}"/>
          </ac:grpSpMkLst>
        </pc:grpChg>
        <pc:grpChg chg="add mod">
          <ac:chgData name="Ayako Hatta" userId="0f88e683-026d-48ee-baf0-04c309cfa2d0" providerId="ADAL" clId="{8AC303F6-2BD8-491D-B0C6-8F5F8FAB6348}" dt="2019-06-06T02:58:51.467" v="1353" actId="1076"/>
          <ac:grpSpMkLst>
            <pc:docMk/>
            <pc:sldMk cId="3957728192" sldId="262"/>
            <ac:grpSpMk id="110" creationId="{3F73CEB1-3488-4587-BF4E-28B6E2B12BA5}"/>
          </ac:grpSpMkLst>
        </pc:grpChg>
        <pc:cxnChg chg="add del mod">
          <ac:chgData name="Ayako Hatta" userId="0f88e683-026d-48ee-baf0-04c309cfa2d0" providerId="ADAL" clId="{8AC303F6-2BD8-491D-B0C6-8F5F8FAB6348}" dt="2019-06-06T01:26:00.143" v="220" actId="478"/>
          <ac:cxnSpMkLst>
            <pc:docMk/>
            <pc:sldMk cId="3957728192" sldId="262"/>
            <ac:cxnSpMk id="5" creationId="{D022F0E2-D2D4-4C97-A736-02D1399649FB}"/>
          </ac:cxnSpMkLst>
        </pc:cxnChg>
        <pc:cxnChg chg="add del mod">
          <ac:chgData name="Ayako Hatta" userId="0f88e683-026d-48ee-baf0-04c309cfa2d0" providerId="ADAL" clId="{8AC303F6-2BD8-491D-B0C6-8F5F8FAB6348}" dt="2019-06-06T01:25:54.487" v="218" actId="478"/>
          <ac:cxnSpMkLst>
            <pc:docMk/>
            <pc:sldMk cId="3957728192" sldId="262"/>
            <ac:cxnSpMk id="35" creationId="{0DF8E76F-0C03-48E3-A2D3-1B296D972A51}"/>
          </ac:cxnSpMkLst>
        </pc:cxnChg>
        <pc:cxnChg chg="add mod">
          <ac:chgData name="Ayako Hatta" userId="0f88e683-026d-48ee-baf0-04c309cfa2d0" providerId="ADAL" clId="{8AC303F6-2BD8-491D-B0C6-8F5F8FAB6348}" dt="2019-06-06T01:42:41.149" v="456" actId="14100"/>
          <ac:cxnSpMkLst>
            <pc:docMk/>
            <pc:sldMk cId="3957728192" sldId="262"/>
            <ac:cxnSpMk id="37" creationId="{1FFAF908-A0BD-43C7-8ECC-72F79C898F12}"/>
          </ac:cxnSpMkLst>
        </pc:cxnChg>
        <pc:cxnChg chg="add mod">
          <ac:chgData name="Ayako Hatta" userId="0f88e683-026d-48ee-baf0-04c309cfa2d0" providerId="ADAL" clId="{8AC303F6-2BD8-491D-B0C6-8F5F8FAB6348}" dt="2019-06-06T01:26:14.380" v="223" actId="14100"/>
          <ac:cxnSpMkLst>
            <pc:docMk/>
            <pc:sldMk cId="3957728192" sldId="262"/>
            <ac:cxnSpMk id="39" creationId="{CBD7BA5A-6A77-49FD-9FEF-BC839AE815DA}"/>
          </ac:cxnSpMkLst>
        </pc:cxnChg>
        <pc:cxnChg chg="add mod">
          <ac:chgData name="Ayako Hatta" userId="0f88e683-026d-48ee-baf0-04c309cfa2d0" providerId="ADAL" clId="{8AC303F6-2BD8-491D-B0C6-8F5F8FAB6348}" dt="2019-06-06T01:42:54.032" v="459" actId="14100"/>
          <ac:cxnSpMkLst>
            <pc:docMk/>
            <pc:sldMk cId="3957728192" sldId="262"/>
            <ac:cxnSpMk id="43" creationId="{1BBB326F-566E-400A-9260-7B61DCE8A31B}"/>
          </ac:cxnSpMkLst>
        </pc:cxnChg>
        <pc:cxnChg chg="add mod">
          <ac:chgData name="Ayako Hatta" userId="0f88e683-026d-48ee-baf0-04c309cfa2d0" providerId="ADAL" clId="{8AC303F6-2BD8-491D-B0C6-8F5F8FAB6348}" dt="2019-06-06T01:26:38.866" v="226" actId="11529"/>
          <ac:cxnSpMkLst>
            <pc:docMk/>
            <pc:sldMk cId="3957728192" sldId="262"/>
            <ac:cxnSpMk id="45" creationId="{AA6D84F2-A740-4A65-AA00-3E618DAC822D}"/>
          </ac:cxnSpMkLst>
        </pc:cxnChg>
        <pc:cxnChg chg="add mod">
          <ac:chgData name="Ayako Hatta" userId="0f88e683-026d-48ee-baf0-04c309cfa2d0" providerId="ADAL" clId="{8AC303F6-2BD8-491D-B0C6-8F5F8FAB6348}" dt="2019-06-06T01:54:55.671" v="641" actId="14100"/>
          <ac:cxnSpMkLst>
            <pc:docMk/>
            <pc:sldMk cId="3957728192" sldId="262"/>
            <ac:cxnSpMk id="47" creationId="{4AFD9E5E-6977-4B22-9AEF-C205EAAB8900}"/>
          </ac:cxnSpMkLst>
        </pc:cxnChg>
        <pc:cxnChg chg="add mod">
          <ac:chgData name="Ayako Hatta" userId="0f88e683-026d-48ee-baf0-04c309cfa2d0" providerId="ADAL" clId="{8AC303F6-2BD8-491D-B0C6-8F5F8FAB6348}" dt="2019-06-06T01:56:34.492" v="704" actId="14100"/>
          <ac:cxnSpMkLst>
            <pc:docMk/>
            <pc:sldMk cId="3957728192" sldId="262"/>
            <ac:cxnSpMk id="52" creationId="{F0DB28E6-BED8-4947-91FE-8FE80FCBF452}"/>
          </ac:cxnSpMkLst>
        </pc:cxnChg>
        <pc:cxnChg chg="add mod">
          <ac:chgData name="Ayako Hatta" userId="0f88e683-026d-48ee-baf0-04c309cfa2d0" providerId="ADAL" clId="{8AC303F6-2BD8-491D-B0C6-8F5F8FAB6348}" dt="2019-06-06T01:55:12.205" v="645" actId="14100"/>
          <ac:cxnSpMkLst>
            <pc:docMk/>
            <pc:sldMk cId="3957728192" sldId="262"/>
            <ac:cxnSpMk id="87" creationId="{BDAC286C-5A8A-4FF4-A021-149F4A5009C7}"/>
          </ac:cxnSpMkLst>
        </pc:cxnChg>
        <pc:cxnChg chg="add mod">
          <ac:chgData name="Ayako Hatta" userId="0f88e683-026d-48ee-baf0-04c309cfa2d0" providerId="ADAL" clId="{8AC303F6-2BD8-491D-B0C6-8F5F8FAB6348}" dt="2019-06-06T02:06:53.815" v="882" actId="14100"/>
          <ac:cxnSpMkLst>
            <pc:docMk/>
            <pc:sldMk cId="3957728192" sldId="262"/>
            <ac:cxnSpMk id="100" creationId="{35D8B00D-D7C6-488E-8889-5055706F891D}"/>
          </ac:cxnSpMkLst>
        </pc:cxnChg>
        <pc:cxnChg chg="add mod">
          <ac:chgData name="Ayako Hatta" userId="0f88e683-026d-48ee-baf0-04c309cfa2d0" providerId="ADAL" clId="{8AC303F6-2BD8-491D-B0C6-8F5F8FAB6348}" dt="2019-06-06T02:06:00.685" v="878" actId="14100"/>
          <ac:cxnSpMkLst>
            <pc:docMk/>
            <pc:sldMk cId="3957728192" sldId="262"/>
            <ac:cxnSpMk id="102" creationId="{3AF2B2EC-2440-4CA1-8648-E87AF6BBE848}"/>
          </ac:cxnSpMkLst>
        </pc:cxnChg>
        <pc:cxnChg chg="add mod">
          <ac:chgData name="Ayako Hatta" userId="0f88e683-026d-48ee-baf0-04c309cfa2d0" providerId="ADAL" clId="{8AC303F6-2BD8-491D-B0C6-8F5F8FAB6348}" dt="2019-06-06T02:06:29.421" v="879" actId="1076"/>
          <ac:cxnSpMkLst>
            <pc:docMk/>
            <pc:sldMk cId="3957728192" sldId="262"/>
            <ac:cxnSpMk id="106" creationId="{23B88EA4-2101-4567-9A3B-440F07F4F2D3}"/>
          </ac:cxnSpMkLst>
        </pc:cxnChg>
        <pc:cxnChg chg="add mod">
          <ac:chgData name="Ayako Hatta" userId="0f88e683-026d-48ee-baf0-04c309cfa2d0" providerId="ADAL" clId="{8AC303F6-2BD8-491D-B0C6-8F5F8FAB6348}" dt="2019-06-06T02:59:05.773" v="1355" actId="14100"/>
          <ac:cxnSpMkLst>
            <pc:docMk/>
            <pc:sldMk cId="3957728192" sldId="262"/>
            <ac:cxnSpMk id="114" creationId="{BAD8F325-4673-4621-9B3C-8C3741BC5A4E}"/>
          </ac:cxnSpMkLst>
        </pc:cxnChg>
        <pc:cxnChg chg="add mod">
          <ac:chgData name="Ayako Hatta" userId="0f88e683-026d-48ee-baf0-04c309cfa2d0" providerId="ADAL" clId="{8AC303F6-2BD8-491D-B0C6-8F5F8FAB6348}" dt="2019-06-06T03:00:04.123" v="1360" actId="14100"/>
          <ac:cxnSpMkLst>
            <pc:docMk/>
            <pc:sldMk cId="3957728192" sldId="262"/>
            <ac:cxnSpMk id="117" creationId="{45C92C57-2A5F-4767-BC0B-C77A08EF6762}"/>
          </ac:cxnSpMkLst>
        </pc:cxnChg>
        <pc:cxnChg chg="add mod">
          <ac:chgData name="Ayako Hatta" userId="0f88e683-026d-48ee-baf0-04c309cfa2d0" providerId="ADAL" clId="{8AC303F6-2BD8-491D-B0C6-8F5F8FAB6348}" dt="2019-06-06T03:00:14.827" v="1362" actId="14100"/>
          <ac:cxnSpMkLst>
            <pc:docMk/>
            <pc:sldMk cId="3957728192" sldId="262"/>
            <ac:cxnSpMk id="123" creationId="{9CBCDDA0-44CD-4624-B0B2-0E9C99298EB7}"/>
          </ac:cxnSpMkLst>
        </pc:cxnChg>
        <pc:cxnChg chg="add mod">
          <ac:chgData name="Ayako Hatta" userId="0f88e683-026d-48ee-baf0-04c309cfa2d0" providerId="ADAL" clId="{8AC303F6-2BD8-491D-B0C6-8F5F8FAB6348}" dt="2019-06-06T03:02:03.368" v="1396" actId="14100"/>
          <ac:cxnSpMkLst>
            <pc:docMk/>
            <pc:sldMk cId="3957728192" sldId="262"/>
            <ac:cxnSpMk id="126" creationId="{78640FA2-0207-4E4F-8FA4-0EBBFFA1023F}"/>
          </ac:cxnSpMkLst>
        </pc:cxnChg>
        <pc:cxnChg chg="add mod">
          <ac:chgData name="Ayako Hatta" userId="0f88e683-026d-48ee-baf0-04c309cfa2d0" providerId="ADAL" clId="{8AC303F6-2BD8-491D-B0C6-8F5F8FAB6348}" dt="2019-06-06T03:02:16.317" v="1398" actId="14100"/>
          <ac:cxnSpMkLst>
            <pc:docMk/>
            <pc:sldMk cId="3957728192" sldId="262"/>
            <ac:cxnSpMk id="129" creationId="{E8095542-0B60-444D-87D3-9B4066336D1F}"/>
          </ac:cxnSpMkLst>
        </pc:cxnChg>
      </pc:sldChg>
      <pc:sldChg chg="modSp">
        <pc:chgData name="Ayako Hatta" userId="0f88e683-026d-48ee-baf0-04c309cfa2d0" providerId="ADAL" clId="{8AC303F6-2BD8-491D-B0C6-8F5F8FAB6348}" dt="2019-06-06T03:06:50.812" v="1523" actId="313"/>
        <pc:sldMkLst>
          <pc:docMk/>
          <pc:sldMk cId="2482170770" sldId="263"/>
        </pc:sldMkLst>
        <pc:spChg chg="mod">
          <ac:chgData name="Ayako Hatta" userId="0f88e683-026d-48ee-baf0-04c309cfa2d0" providerId="ADAL" clId="{8AC303F6-2BD8-491D-B0C6-8F5F8FAB6348}" dt="2019-06-06T03:06:50.812" v="1523" actId="313"/>
          <ac:spMkLst>
            <pc:docMk/>
            <pc:sldMk cId="2482170770" sldId="263"/>
            <ac:spMk id="5" creationId="{00000000-0000-0000-0000-000000000000}"/>
          </ac:spMkLst>
        </pc:spChg>
      </pc:sldChg>
      <pc:sldChg chg="modNotesTx">
        <pc:chgData name="Ayako Hatta" userId="0f88e683-026d-48ee-baf0-04c309cfa2d0" providerId="ADAL" clId="{8AC303F6-2BD8-491D-B0C6-8F5F8FAB6348}" dt="2019-06-06T06:29:41.349" v="1596" actId="20577"/>
        <pc:sldMkLst>
          <pc:docMk/>
          <pc:sldMk cId="1596121571" sldId="264"/>
        </pc:sldMkLst>
      </pc:sldChg>
      <pc:sldChg chg="modSp">
        <pc:chgData name="Ayako Hatta" userId="0f88e683-026d-48ee-baf0-04c309cfa2d0" providerId="ADAL" clId="{8AC303F6-2BD8-491D-B0C6-8F5F8FAB6348}" dt="2019-06-06T06:20:21.253" v="1528" actId="1076"/>
        <pc:sldMkLst>
          <pc:docMk/>
          <pc:sldMk cId="957200036" sldId="265"/>
        </pc:sldMkLst>
        <pc:spChg chg="mod">
          <ac:chgData name="Ayako Hatta" userId="0f88e683-026d-48ee-baf0-04c309cfa2d0" providerId="ADAL" clId="{8AC303F6-2BD8-491D-B0C6-8F5F8FAB6348}" dt="2019-06-06T06:19:59.367" v="1524" actId="1076"/>
          <ac:spMkLst>
            <pc:docMk/>
            <pc:sldMk cId="957200036" sldId="265"/>
            <ac:spMk id="2" creationId="{00000000-0000-0000-0000-000000000000}"/>
          </ac:spMkLst>
        </pc:spChg>
        <pc:spChg chg="mod">
          <ac:chgData name="Ayako Hatta" userId="0f88e683-026d-48ee-baf0-04c309cfa2d0" providerId="ADAL" clId="{8AC303F6-2BD8-491D-B0C6-8F5F8FAB6348}" dt="2019-06-06T06:20:02.508" v="1525" actId="1076"/>
          <ac:spMkLst>
            <pc:docMk/>
            <pc:sldMk cId="957200036" sldId="265"/>
            <ac:spMk id="4" creationId="{00000000-0000-0000-0000-000000000000}"/>
          </ac:spMkLst>
        </pc:spChg>
        <pc:spChg chg="mod">
          <ac:chgData name="Ayako Hatta" userId="0f88e683-026d-48ee-baf0-04c309cfa2d0" providerId="ADAL" clId="{8AC303F6-2BD8-491D-B0C6-8F5F8FAB6348}" dt="2019-06-06T06:20:21.253" v="1528" actId="1076"/>
          <ac:spMkLst>
            <pc:docMk/>
            <pc:sldMk cId="957200036" sldId="265"/>
            <ac:spMk id="11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baseline="0" dirty="0" smtClean="0">
                <a:effectLst/>
              </a:rPr>
              <a:t>66,480,000 people </a:t>
            </a:r>
          </a:p>
        </c:rich>
      </c:tx>
      <c:layout>
        <c:manualLayout>
          <c:xMode val="edge"/>
          <c:yMode val="edge"/>
          <c:x val="0.2691595196472592"/>
          <c:y val="1.26312054372841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Labour force population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0A-46B3-8366-B7034EE86A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0A-46B3-8366-B7034EE86A60}"/>
              </c:ext>
            </c:extLst>
          </c:dPt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">
                  <c:v>37650000</c:v>
                </c:pt>
                <c:pt idx="1">
                  <c:v>28830000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E-4F8A-9BF5-7BF199968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7544171261751695"/>
          <c:y val="0.83111891033675944"/>
          <c:w val="0.29085918679975242"/>
          <c:h val="5.7035576214733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0.53622</cdr:x>
      <cdr:y>0.48134</cdr:y>
    </cdr:from>
    <cdr:to>
      <cdr:x>0.85216</cdr:x>
      <cdr:y>0.61617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9111" y="2338653"/>
          <a:ext cx="1937982" cy="655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37,650,000</a:t>
          </a:r>
        </a:p>
        <a:p xmlns:a="http://schemas.openxmlformats.org/drawingml/2006/main">
          <a:r>
            <a:rPr lang="en-US" sz="1800" dirty="0" smtClean="0"/>
            <a:t>   56.6%</a:t>
          </a:r>
          <a:endParaRPr lang="en-A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797BB-21A9-4D51-A7AC-59C9C806078F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C5FD3-9E30-4212-9102-20E4F082D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317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0804-BAAB-D942-A332-52AA6138B3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5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3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73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68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72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8091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7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49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014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5FD3-9E30-4212-9102-20E4F082DF2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97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86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00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68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im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SUB HEADLINE / PRESENTER (28PT ARIAL NARROW, UPPER CASE)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DATE (20PT ARIAL NARROW, UPPER CASE)</a:t>
            </a:r>
            <a:br>
              <a:rPr lang="en-AU" dirty="0"/>
            </a:b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LOCATION/ EXTRA LINE (20PT ARIAL NARROW, UPPER CASE)</a:t>
            </a:r>
            <a:br>
              <a:rPr lang="en-AU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2" b="6466"/>
          <a:stretch/>
        </p:blipFill>
        <p:spPr>
          <a:xfrm>
            <a:off x="8618530" y="0"/>
            <a:ext cx="3014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8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copy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/>
              <a:t>SUB HEADING (24PT, UPPER CASE)</a:t>
            </a:r>
            <a:endParaRPr lang="en-US" dirty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1080961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1"/>
            <a:ext cx="10815464" cy="3299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Body copy (20pt, Arial) 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006108"/>
            <a:ext cx="12192000" cy="87094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67" y="6298367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4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71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40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8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98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33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9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27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C9E1-2939-4DB5-97F2-B472E0CDC5F7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174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DC9E1-2939-4DB5-97F2-B472E0CDC5F7}" type="datetimeFigureOut">
              <a:rPr lang="en-AU" smtClean="0"/>
              <a:t>14/06/2019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56C9F-4DBA-41FF-97FD-F0D1464386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85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1109" y="4216198"/>
            <a:ext cx="4905603" cy="1535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Ayako Hatta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Japanese Studies Librarian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Monash University Library</a:t>
            </a:r>
            <a:endParaRPr lang="en-AU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808" y="1959605"/>
            <a:ext cx="7055264" cy="16248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00" dirty="0">
                <a:latin typeface="Arial Narrow" panose="020B0606020202030204" pitchFamily="34" charset="0"/>
                <a:cs typeface="Arial" panose="020B0604020202020204" pitchFamily="34" charset="0"/>
              </a:rPr>
              <a:t>Japanese Collection on Women in Asia </a:t>
            </a:r>
          </a:p>
          <a:p>
            <a:pPr marL="0" indent="0">
              <a:buNone/>
            </a:pPr>
            <a:r>
              <a:rPr lang="en-US" sz="3300" dirty="0">
                <a:latin typeface="Arial Narrow" panose="020B0606020202030204" pitchFamily="34" charset="0"/>
                <a:cs typeface="Arial" panose="020B0604020202020204" pitchFamily="34" charset="0"/>
              </a:rPr>
              <a:t>at Monash University Library </a:t>
            </a:r>
          </a:p>
          <a:p>
            <a:pPr marL="0" indent="0">
              <a:buNone/>
            </a:pPr>
            <a:r>
              <a:rPr lang="en-US" sz="3300" dirty="0">
                <a:latin typeface="Arial Narrow" panose="020B0606020202030204" pitchFamily="34" charset="0"/>
                <a:cs typeface="Arial" panose="020B0604020202020204" pitchFamily="34" charset="0"/>
              </a:rPr>
              <a:t>- social and gender issues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1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Reference</a:t>
            </a:r>
            <a:endParaRPr lang="en-AU" sz="29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9697" y="1248595"/>
            <a:ext cx="10815464" cy="3299167"/>
          </a:xfrm>
        </p:spPr>
        <p:txBody>
          <a:bodyPr/>
          <a:lstStyle/>
          <a:p>
            <a:r>
              <a:rPr lang="en-AU" sz="1600" dirty="0"/>
              <a:t>21-seiki </a:t>
            </a:r>
            <a:r>
              <a:rPr lang="en-AU" sz="1600" dirty="0" err="1"/>
              <a:t>Shokugyō</a:t>
            </a:r>
            <a:r>
              <a:rPr lang="en-AU" sz="1600" dirty="0"/>
              <a:t> </a:t>
            </a:r>
            <a:r>
              <a:rPr lang="en-AU" sz="1600" dirty="0" err="1"/>
              <a:t>Zaidan</a:t>
            </a:r>
            <a:r>
              <a:rPr lang="en-AU" sz="1600" dirty="0"/>
              <a:t> publisher. (2017). </a:t>
            </a:r>
            <a:r>
              <a:rPr lang="en-AU" sz="1600" i="1" dirty="0"/>
              <a:t>Josei </a:t>
            </a:r>
            <a:r>
              <a:rPr lang="en-AU" sz="1600" i="1" dirty="0" err="1"/>
              <a:t>rōdō</a:t>
            </a:r>
            <a:r>
              <a:rPr lang="en-AU" sz="1600" i="1" dirty="0"/>
              <a:t> no </a:t>
            </a:r>
            <a:r>
              <a:rPr lang="en-AU" sz="1600" i="1" dirty="0" err="1"/>
              <a:t>bunseki</a:t>
            </a:r>
            <a:r>
              <a:rPr lang="en-AU" sz="1600" i="1" dirty="0"/>
              <a:t>. 2016-nen: </a:t>
            </a:r>
            <a:r>
              <a:rPr lang="en-AU" sz="1600" i="1" dirty="0" err="1"/>
              <a:t>chiikibetsu</a:t>
            </a:r>
            <a:r>
              <a:rPr lang="en-AU" sz="1600" i="1" dirty="0"/>
              <a:t> </a:t>
            </a:r>
            <a:r>
              <a:rPr lang="en-AU" sz="1600" i="1" dirty="0" err="1"/>
              <a:t>ni</a:t>
            </a:r>
            <a:r>
              <a:rPr lang="en-AU" sz="1600" i="1" dirty="0"/>
              <a:t> </a:t>
            </a:r>
            <a:r>
              <a:rPr lang="en-AU" sz="1600" i="1" dirty="0" err="1"/>
              <a:t>mita</a:t>
            </a:r>
            <a:r>
              <a:rPr lang="en-AU" sz="1600" i="1" dirty="0"/>
              <a:t> josei no </a:t>
            </a:r>
            <a:r>
              <a:rPr lang="en-AU" sz="1600" i="1" dirty="0" err="1"/>
              <a:t>shūgyō</a:t>
            </a:r>
            <a:r>
              <a:rPr lang="en-AU" sz="1600" i="1" dirty="0"/>
              <a:t> </a:t>
            </a:r>
            <a:r>
              <a:rPr lang="en-AU" sz="1600" i="1" dirty="0" err="1"/>
              <a:t>jōkyō</a:t>
            </a:r>
            <a:r>
              <a:rPr lang="en-AU" sz="1600" i="1" dirty="0"/>
              <a:t> [Analysis of </a:t>
            </a:r>
            <a:r>
              <a:rPr lang="en-AU" sz="1600" i="1" dirty="0" err="1" smtClean="0"/>
              <a:t>women’s’workforce</a:t>
            </a:r>
            <a:r>
              <a:rPr lang="en-AU" sz="1600" i="1" dirty="0"/>
              <a:t>. 2016: </a:t>
            </a:r>
            <a:r>
              <a:rPr lang="en-AU" sz="1600" i="1" dirty="0" smtClean="0"/>
              <a:t>women’s employment </a:t>
            </a:r>
            <a:r>
              <a:rPr lang="en-AU" sz="1600" i="1" dirty="0"/>
              <a:t>situation from different geographical areas]</a:t>
            </a:r>
            <a:r>
              <a:rPr lang="en-AU" sz="1600" dirty="0"/>
              <a:t>. Tōkyō : </a:t>
            </a:r>
            <a:r>
              <a:rPr lang="en-AU" sz="1600" dirty="0" err="1"/>
              <a:t>Nijūisseiki</a:t>
            </a:r>
            <a:r>
              <a:rPr lang="en-AU" sz="1600" dirty="0"/>
              <a:t> </a:t>
            </a:r>
            <a:r>
              <a:rPr lang="en-AU" sz="1600" dirty="0" err="1"/>
              <a:t>Shokugyō</a:t>
            </a:r>
            <a:r>
              <a:rPr lang="en-AU" sz="1600" dirty="0"/>
              <a:t> </a:t>
            </a:r>
            <a:r>
              <a:rPr lang="en-AU" sz="1600" dirty="0" err="1"/>
              <a:t>Zaidan</a:t>
            </a:r>
            <a:r>
              <a:rPr lang="en-AU" sz="1600" dirty="0"/>
              <a:t>.</a:t>
            </a:r>
          </a:p>
          <a:p>
            <a:r>
              <a:rPr lang="en-AU" sz="1600" dirty="0"/>
              <a:t> </a:t>
            </a:r>
          </a:p>
          <a:p>
            <a:r>
              <a:rPr lang="en-AU" sz="1600" dirty="0" err="1"/>
              <a:t>Hataraku</a:t>
            </a:r>
            <a:r>
              <a:rPr lang="en-AU" sz="1600" dirty="0"/>
              <a:t> Koto to </a:t>
            </a:r>
            <a:r>
              <a:rPr lang="en-AU" sz="1600" dirty="0" err="1"/>
              <a:t>Seisabetsu</a:t>
            </a:r>
            <a:r>
              <a:rPr lang="en-AU" sz="1600" dirty="0"/>
              <a:t> o </a:t>
            </a:r>
            <a:r>
              <a:rPr lang="en-AU" sz="1600" dirty="0" err="1"/>
              <a:t>Kangaeru</a:t>
            </a:r>
            <a:r>
              <a:rPr lang="en-AU" sz="1600" dirty="0"/>
              <a:t> </a:t>
            </a:r>
            <a:r>
              <a:rPr lang="en-AU" sz="1600" dirty="0" err="1"/>
              <a:t>Santama</a:t>
            </a:r>
            <a:r>
              <a:rPr lang="en-AU" sz="1600" dirty="0"/>
              <a:t> no Kai. (1991). </a:t>
            </a:r>
            <a:r>
              <a:rPr lang="en-AU" sz="1600" i="1" dirty="0" err="1"/>
              <a:t>Onna</a:t>
            </a:r>
            <a:r>
              <a:rPr lang="en-AU" sz="1600" i="1" dirty="0"/>
              <a:t> 6500-nin no </a:t>
            </a:r>
            <a:r>
              <a:rPr lang="en-AU" sz="1600" i="1" dirty="0" err="1"/>
              <a:t>shōgen</a:t>
            </a:r>
            <a:r>
              <a:rPr lang="en-AU" sz="1600" i="1" dirty="0"/>
              <a:t>: </a:t>
            </a:r>
            <a:r>
              <a:rPr lang="en-AU" sz="1600" i="1" dirty="0" err="1"/>
              <a:t>hataraku</a:t>
            </a:r>
            <a:r>
              <a:rPr lang="en-AU" sz="1600" i="1" dirty="0"/>
              <a:t> </a:t>
            </a:r>
            <a:r>
              <a:rPr lang="en-AU" sz="1600" i="1" dirty="0" err="1"/>
              <a:t>onna</a:t>
            </a:r>
            <a:r>
              <a:rPr lang="en-AU" sz="1600" i="1" dirty="0"/>
              <a:t> no </a:t>
            </a:r>
            <a:r>
              <a:rPr lang="en-AU" sz="1600" i="1" dirty="0" err="1"/>
              <a:t>mune</a:t>
            </a:r>
            <a:r>
              <a:rPr lang="en-AU" sz="1600" i="1" dirty="0"/>
              <a:t> no </a:t>
            </a:r>
            <a:r>
              <a:rPr lang="en-AU" sz="1600" i="1" dirty="0" err="1"/>
              <a:t>uchi</a:t>
            </a:r>
            <a:r>
              <a:rPr lang="en-AU" sz="1600" i="1" dirty="0"/>
              <a:t> </a:t>
            </a:r>
            <a:r>
              <a:rPr lang="en-AU" sz="1600" i="1" dirty="0" smtClean="0"/>
              <a:t>[Testimony of 6500 women: inner feelings of working women]</a:t>
            </a:r>
            <a:r>
              <a:rPr lang="en-AU" sz="1600" dirty="0" smtClean="0"/>
              <a:t>. </a:t>
            </a:r>
            <a:r>
              <a:rPr lang="en-AU" sz="1600" dirty="0"/>
              <a:t>Tōkyō : </a:t>
            </a:r>
            <a:r>
              <a:rPr lang="en-AU" sz="1600" dirty="0" err="1"/>
              <a:t>Gakuyō</a:t>
            </a:r>
            <a:r>
              <a:rPr lang="en-AU" sz="1600" dirty="0"/>
              <a:t> </a:t>
            </a:r>
            <a:r>
              <a:rPr lang="en-AU" sz="1600" dirty="0" err="1"/>
              <a:t>Shobō</a:t>
            </a:r>
            <a:r>
              <a:rPr lang="en-AU" sz="1600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21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04049691"/>
              </p:ext>
            </p:extLst>
          </p:nvPr>
        </p:nvGraphicFramePr>
        <p:xfrm>
          <a:off x="1668819" y="1119960"/>
          <a:ext cx="6133909" cy="485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03933" y="5609230"/>
            <a:ext cx="838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 err="1"/>
              <a:t>Labour</a:t>
            </a:r>
            <a:r>
              <a:rPr lang="en-US" i="1" dirty="0"/>
              <a:t> force survey</a:t>
            </a:r>
            <a:r>
              <a:rPr lang="en-US" dirty="0"/>
              <a:t>” from the Ministry of Internal Affairs and Communications </a:t>
            </a:r>
            <a:r>
              <a:rPr lang="en-US" dirty="0" smtClean="0"/>
              <a:t>(2016</a:t>
            </a:r>
            <a:r>
              <a:rPr lang="en-US" dirty="0"/>
              <a:t>) 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273036" y="2993900"/>
            <a:ext cx="125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28,830,000</a:t>
            </a:r>
          </a:p>
          <a:p>
            <a:r>
              <a:rPr lang="en-US" dirty="0" smtClean="0"/>
              <a:t>   43.4% 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001974" y="3084393"/>
            <a:ext cx="1333689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+  410,000</a:t>
            </a:r>
          </a:p>
          <a:p>
            <a:r>
              <a:rPr lang="en-US" dirty="0" smtClean="0"/>
              <a:t>  +  0.3%</a:t>
            </a:r>
            <a:endParaRPr lang="en-A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59" y="326309"/>
            <a:ext cx="9044769" cy="736956"/>
          </a:xfrm>
        </p:spPr>
        <p:txBody>
          <a:bodyPr>
            <a:normAutofit/>
          </a:bodyPr>
          <a:lstStyle/>
          <a:p>
            <a:r>
              <a:rPr lang="en-US" sz="2900" dirty="0" smtClean="0"/>
              <a:t>Total number of </a:t>
            </a:r>
            <a:r>
              <a:rPr lang="en-US" sz="2900" dirty="0" err="1" smtClean="0"/>
              <a:t>labour</a:t>
            </a:r>
            <a:r>
              <a:rPr lang="en-US" sz="2900" dirty="0" smtClean="0"/>
              <a:t> force population in Japan (2016)</a:t>
            </a:r>
            <a:endParaRPr lang="en-AU" sz="29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533" y="2160719"/>
            <a:ext cx="3562136" cy="29590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19635" y="1655758"/>
            <a:ext cx="217605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 of Japan:</a:t>
            </a:r>
          </a:p>
          <a:p>
            <a:endParaRPr lang="en-US" dirty="0"/>
          </a:p>
          <a:p>
            <a:r>
              <a:rPr lang="en-US" dirty="0" smtClean="0"/>
              <a:t>126,933,000  (2016)</a:t>
            </a:r>
          </a:p>
          <a:p>
            <a:r>
              <a:rPr lang="en-US" dirty="0" smtClean="0"/>
              <a:t>126,435,000  (2019)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48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59" y="326309"/>
            <a:ext cx="9044769" cy="736956"/>
          </a:xfrm>
        </p:spPr>
        <p:txBody>
          <a:bodyPr>
            <a:normAutofit/>
          </a:bodyPr>
          <a:lstStyle/>
          <a:p>
            <a:r>
              <a:rPr lang="en-US" sz="2900" dirty="0" err="1"/>
              <a:t>Labour</a:t>
            </a:r>
            <a:r>
              <a:rPr lang="en-US" sz="2900" dirty="0"/>
              <a:t> force rate by women’s </a:t>
            </a:r>
            <a:r>
              <a:rPr lang="en-US" sz="2900" dirty="0" smtClean="0"/>
              <a:t>age in Japan (2006, 2015, 2016)</a:t>
            </a:r>
            <a:endParaRPr lang="en-AU" sz="2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266" y="821058"/>
            <a:ext cx="8597488" cy="45105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9075" y="5641674"/>
            <a:ext cx="852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 err="1"/>
              <a:t>Labour</a:t>
            </a:r>
            <a:r>
              <a:rPr lang="en-US" i="1" dirty="0"/>
              <a:t> force survey</a:t>
            </a:r>
            <a:r>
              <a:rPr lang="en-US" dirty="0"/>
              <a:t>” from the Ministry of Internal Affairs and Communications </a:t>
            </a:r>
            <a:r>
              <a:rPr lang="en-US" dirty="0" smtClean="0"/>
              <a:t>(2016</a:t>
            </a:r>
            <a:r>
              <a:rPr lang="en-US" dirty="0"/>
              <a:t>)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805558" y="4962259"/>
            <a:ext cx="1132116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Age range</a:t>
            </a:r>
            <a:endParaRPr lang="en-AU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10311754" y="5012427"/>
            <a:ext cx="383122" cy="402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7850090" y="3961801"/>
            <a:ext cx="740229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2016</a:t>
            </a:r>
          </a:p>
          <a:p>
            <a:r>
              <a:rPr lang="en-US" dirty="0"/>
              <a:t>2015</a:t>
            </a:r>
          </a:p>
          <a:p>
            <a:r>
              <a:rPr lang="en-US" dirty="0"/>
              <a:t>2006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38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0743" y="128969"/>
            <a:ext cx="11440886" cy="73695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Comparison in </a:t>
            </a:r>
            <a:r>
              <a:rPr lang="en-US" sz="2500" dirty="0"/>
              <a:t>the number of </a:t>
            </a:r>
            <a:r>
              <a:rPr lang="en-US" sz="2500" dirty="0" smtClean="0"/>
              <a:t>employees </a:t>
            </a:r>
            <a:r>
              <a:rPr lang="en-US" sz="2500" dirty="0"/>
              <a:t>by industry (2016)</a:t>
            </a:r>
            <a:endParaRPr lang="en-AU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87" y="618392"/>
            <a:ext cx="7649204" cy="48739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1428" y="1023749"/>
            <a:ext cx="20810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men         women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709798" y="1169779"/>
            <a:ext cx="141514" cy="141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732414" y="767861"/>
            <a:ext cx="135557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(10,000 people)</a:t>
            </a:r>
            <a:endParaRPr lang="en-A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96066" y="3462590"/>
            <a:ext cx="7125027" cy="2693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en-US" sz="1100" dirty="0"/>
              <a:t>Other official business</a:t>
            </a:r>
          </a:p>
          <a:p>
            <a:endParaRPr lang="en-US" sz="1100" dirty="0"/>
          </a:p>
          <a:p>
            <a:r>
              <a:rPr lang="en-US" sz="1100" dirty="0"/>
              <a:t>Other service industry</a:t>
            </a:r>
          </a:p>
          <a:p>
            <a:endParaRPr lang="en-US" sz="1100" dirty="0"/>
          </a:p>
          <a:p>
            <a:r>
              <a:rPr lang="en-US" sz="1100" dirty="0"/>
              <a:t>Combined service business</a:t>
            </a:r>
          </a:p>
          <a:p>
            <a:endParaRPr lang="en-US" sz="1100" dirty="0"/>
          </a:p>
          <a:p>
            <a:r>
              <a:rPr lang="en-US" sz="1100" b="1" dirty="0"/>
              <a:t>Medical, Welfare</a:t>
            </a:r>
          </a:p>
          <a:p>
            <a:endParaRPr lang="en-US" sz="1100" dirty="0"/>
          </a:p>
          <a:p>
            <a:r>
              <a:rPr lang="en-US" sz="1100" dirty="0"/>
              <a:t>Education, Learning support</a:t>
            </a:r>
          </a:p>
          <a:p>
            <a:endParaRPr lang="en-US" sz="1100" dirty="0"/>
          </a:p>
          <a:p>
            <a:r>
              <a:rPr lang="en-US" sz="1100" dirty="0"/>
              <a:t>Life related service industry,</a:t>
            </a:r>
          </a:p>
          <a:p>
            <a:r>
              <a:rPr lang="en-US" sz="1100" dirty="0"/>
              <a:t>   Entertainment business</a:t>
            </a:r>
          </a:p>
          <a:p>
            <a:endParaRPr lang="en-US" sz="1100" dirty="0"/>
          </a:p>
          <a:p>
            <a:r>
              <a:rPr lang="en-US" sz="1100" b="1" dirty="0"/>
              <a:t>Accommodation, Food service industry</a:t>
            </a:r>
          </a:p>
          <a:p>
            <a:endParaRPr lang="en-US" sz="1100" dirty="0"/>
          </a:p>
          <a:p>
            <a:r>
              <a:rPr lang="en-US" sz="1100" dirty="0"/>
              <a:t>Academic research,</a:t>
            </a:r>
          </a:p>
          <a:p>
            <a:r>
              <a:rPr lang="en-US" sz="1100" dirty="0"/>
              <a:t>   Professional technical service</a:t>
            </a:r>
          </a:p>
          <a:p>
            <a:endParaRPr lang="en-US" sz="1100" dirty="0"/>
          </a:p>
          <a:p>
            <a:r>
              <a:rPr lang="en-US" sz="1100" dirty="0"/>
              <a:t>Real estate business, Goods lending industry</a:t>
            </a:r>
          </a:p>
          <a:p>
            <a:endParaRPr lang="en-US" sz="1100" dirty="0"/>
          </a:p>
          <a:p>
            <a:r>
              <a:rPr lang="en-US" sz="1100" dirty="0"/>
              <a:t>Financial industry,  Insurance business</a:t>
            </a:r>
          </a:p>
          <a:p>
            <a:endParaRPr lang="en-US" sz="1100" dirty="0"/>
          </a:p>
          <a:p>
            <a:r>
              <a:rPr lang="en-US" sz="1100" b="1" dirty="0"/>
              <a:t>Wholesale business,  Retail business</a:t>
            </a:r>
          </a:p>
          <a:p>
            <a:endParaRPr lang="en-US" sz="1100" dirty="0"/>
          </a:p>
          <a:p>
            <a:r>
              <a:rPr lang="en-US" sz="1100" dirty="0"/>
              <a:t>Transportation business, Postal business</a:t>
            </a:r>
          </a:p>
          <a:p>
            <a:endParaRPr lang="en-US" sz="1100" dirty="0"/>
          </a:p>
          <a:p>
            <a:r>
              <a:rPr lang="en-US" sz="1100" dirty="0"/>
              <a:t>Information and</a:t>
            </a:r>
          </a:p>
          <a:p>
            <a:r>
              <a:rPr lang="en-US" sz="1100" dirty="0"/>
              <a:t>   communication industry</a:t>
            </a:r>
          </a:p>
          <a:p>
            <a:endParaRPr lang="en-US" sz="1100" dirty="0"/>
          </a:p>
          <a:p>
            <a:r>
              <a:rPr lang="en-US" sz="1100" dirty="0"/>
              <a:t>Electricity, gas, heat supply, water service</a:t>
            </a:r>
          </a:p>
          <a:p>
            <a:endParaRPr lang="en-US" sz="1100" dirty="0"/>
          </a:p>
          <a:p>
            <a:r>
              <a:rPr lang="en-US" sz="1100" b="1" dirty="0"/>
              <a:t>Manufacturing</a:t>
            </a:r>
          </a:p>
          <a:p>
            <a:endParaRPr lang="en-US" sz="1100" dirty="0"/>
          </a:p>
          <a:p>
            <a:r>
              <a:rPr lang="en-US" sz="1100" dirty="0"/>
              <a:t>Construction industry</a:t>
            </a:r>
          </a:p>
          <a:p>
            <a:endParaRPr lang="en-US" sz="1100" dirty="0"/>
          </a:p>
          <a:p>
            <a:r>
              <a:rPr lang="en-US" sz="1100" dirty="0"/>
              <a:t>Mining, Quarrying industry,</a:t>
            </a:r>
          </a:p>
          <a:p>
            <a:r>
              <a:rPr lang="en-US" sz="1100" dirty="0"/>
              <a:t>   Sandy industry</a:t>
            </a:r>
          </a:p>
          <a:p>
            <a:endParaRPr lang="en-US" sz="1100" dirty="0"/>
          </a:p>
          <a:p>
            <a:r>
              <a:rPr lang="en-US" sz="1100" dirty="0"/>
              <a:t>Fishery</a:t>
            </a:r>
          </a:p>
          <a:p>
            <a:endParaRPr lang="en-US" sz="1100" dirty="0"/>
          </a:p>
          <a:p>
            <a:r>
              <a:rPr lang="en-US" sz="1100" dirty="0"/>
              <a:t>Forestry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95934" y="1169779"/>
            <a:ext cx="141514" cy="141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Down Arrow 11"/>
          <p:cNvSpPr/>
          <p:nvPr/>
        </p:nvSpPr>
        <p:spPr>
          <a:xfrm>
            <a:off x="4136572" y="1443018"/>
            <a:ext cx="228600" cy="1959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Down Arrow 12"/>
          <p:cNvSpPr/>
          <p:nvPr/>
        </p:nvSpPr>
        <p:spPr>
          <a:xfrm>
            <a:off x="5606445" y="1416465"/>
            <a:ext cx="228600" cy="1959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Down Arrow 13"/>
          <p:cNvSpPr/>
          <p:nvPr/>
        </p:nvSpPr>
        <p:spPr>
          <a:xfrm>
            <a:off x="7032172" y="1638961"/>
            <a:ext cx="228600" cy="1959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Down Arrow 14"/>
          <p:cNvSpPr/>
          <p:nvPr/>
        </p:nvSpPr>
        <p:spPr>
          <a:xfrm>
            <a:off x="8175172" y="802751"/>
            <a:ext cx="228600" cy="1959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9063089" y="5539159"/>
            <a:ext cx="312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 err="1"/>
              <a:t>Labour</a:t>
            </a:r>
            <a:r>
              <a:rPr lang="en-US" i="1" dirty="0"/>
              <a:t> force survey</a:t>
            </a:r>
            <a:r>
              <a:rPr lang="en-US" dirty="0"/>
              <a:t>”   </a:t>
            </a:r>
            <a:r>
              <a:rPr lang="en-US" dirty="0" smtClean="0"/>
              <a:t>(2016</a:t>
            </a:r>
            <a:r>
              <a:rPr lang="en-US" dirty="0"/>
              <a:t>)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720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59" y="326309"/>
            <a:ext cx="11565942" cy="40952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Changes in </a:t>
            </a:r>
            <a:r>
              <a:rPr lang="en-US" dirty="0"/>
              <a:t>the number of </a:t>
            </a:r>
            <a:r>
              <a:rPr lang="en-US" dirty="0" smtClean="0"/>
              <a:t>women’s </a:t>
            </a:r>
            <a:r>
              <a:rPr lang="en-US" dirty="0"/>
              <a:t>employees by major </a:t>
            </a:r>
            <a:r>
              <a:rPr lang="en-US" dirty="0" smtClean="0"/>
              <a:t>industries in Japan (2013-2016)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29" y="866391"/>
            <a:ext cx="7916572" cy="4079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2945" y="5662826"/>
            <a:ext cx="827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 err="1"/>
              <a:t>Labour</a:t>
            </a:r>
            <a:r>
              <a:rPr lang="en-US" i="1" dirty="0"/>
              <a:t> force survey</a:t>
            </a:r>
            <a:r>
              <a:rPr lang="en-US" dirty="0"/>
              <a:t>” from the Ministry of Internal Affairs and </a:t>
            </a:r>
            <a:r>
              <a:rPr lang="en-US" dirty="0" smtClean="0"/>
              <a:t>Communications (2016) 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360348" y="791751"/>
            <a:ext cx="136108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(10,000 people)</a:t>
            </a:r>
            <a:endParaRPr lang="en-A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492828" y="4049485"/>
            <a:ext cx="131717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Manufacturing</a:t>
            </a:r>
            <a:endParaRPr lang="en-A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092399" y="4049485"/>
            <a:ext cx="175323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Wholesale business, Retail business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02945" y="4049485"/>
            <a:ext cx="176945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Accommodation, Food service industry</a:t>
            </a:r>
            <a:endParaRPr lang="en-A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054800" y="4049485"/>
            <a:ext cx="14474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Medical, Welfare</a:t>
            </a:r>
            <a:endParaRPr lang="en-A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21429" y="4605852"/>
            <a:ext cx="65314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                                 2013                   2014                2015                 2016</a:t>
            </a:r>
            <a:endParaRPr lang="en-AU" sz="1400" dirty="0"/>
          </a:p>
        </p:txBody>
      </p:sp>
      <p:sp>
        <p:nvSpPr>
          <p:cNvPr id="13" name="Rectangle 12"/>
          <p:cNvSpPr/>
          <p:nvPr/>
        </p:nvSpPr>
        <p:spPr>
          <a:xfrm>
            <a:off x="6002945" y="4681562"/>
            <a:ext cx="141514" cy="141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7070586" y="4681562"/>
            <a:ext cx="141514" cy="141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3891431" y="4679781"/>
            <a:ext cx="141514" cy="1415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5006061" y="4679781"/>
            <a:ext cx="141514" cy="1415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61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Topics in the interests around subject unit “Contemporary Japan” at Monash University</a:t>
            </a:r>
          </a:p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84843" y="1622193"/>
            <a:ext cx="9813053" cy="3299167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Is Japan today a multicultural society?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Why have Japanese popular cultural products been so successful internationally?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How has the position of women in Japanese society changed in the </a:t>
            </a:r>
            <a:r>
              <a:rPr lang="en-AU" dirty="0" err="1"/>
              <a:t>postwar</a:t>
            </a:r>
            <a:r>
              <a:rPr lang="en-AU" dirty="0"/>
              <a:t> period? Are there still areas of discrimination?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The proportion of children (0-14) in the Japanese population has fallen from 30% in 1960 to around 13% today. Why? And why is the decline a cause for concern? What is being done (or could be done) to halt it?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65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60" y="326309"/>
            <a:ext cx="8229946" cy="413252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Topics in the interests around the </a:t>
            </a:r>
            <a:r>
              <a:rPr lang="en-AU" dirty="0" smtClean="0"/>
              <a:t>collection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4032073" y="2162165"/>
            <a:ext cx="2403041" cy="2403041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6361130" y="971214"/>
            <a:ext cx="1827997" cy="1740436"/>
            <a:chOff x="4256625" y="1074"/>
            <a:chExt cx="1441824" cy="1441824"/>
          </a:xfrm>
        </p:grpSpPr>
        <p:sp>
          <p:nvSpPr>
            <p:cNvPr id="7" name="Oval 6"/>
            <p:cNvSpPr/>
            <p:nvPr/>
          </p:nvSpPr>
          <p:spPr>
            <a:xfrm>
              <a:off x="4256625" y="1074"/>
              <a:ext cx="1441824" cy="14418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 txBox="1"/>
            <p:nvPr/>
          </p:nvSpPr>
          <p:spPr>
            <a:xfrm>
              <a:off x="4467775" y="212224"/>
              <a:ext cx="1019524" cy="101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kern="1200" dirty="0"/>
                <a:t>Contemporary Japanese society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536006" y="4390121"/>
            <a:ext cx="1451297" cy="1441824"/>
            <a:chOff x="5334312" y="1826149"/>
            <a:chExt cx="1451297" cy="144182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Oval 9"/>
            <p:cNvSpPr/>
            <p:nvPr/>
          </p:nvSpPr>
          <p:spPr>
            <a:xfrm>
              <a:off x="5334312" y="1826149"/>
              <a:ext cx="1451297" cy="1441824"/>
            </a:xfrm>
            <a:prstGeom prst="ellips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 txBox="1"/>
            <p:nvPr/>
          </p:nvSpPr>
          <p:spPr>
            <a:xfrm>
              <a:off x="5487995" y="2037299"/>
              <a:ext cx="1251951" cy="101952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dirty="0">
                  <a:solidFill>
                    <a:schemeClr val="tx1"/>
                  </a:solidFill>
                </a:rPr>
                <a:t>Poverty, </a:t>
              </a:r>
              <a:r>
                <a:rPr lang="en-AU" sz="1700" dirty="0" smtClean="0">
                  <a:solidFill>
                    <a:schemeClr val="tx1"/>
                  </a:solidFill>
                </a:rPr>
                <a:t>Career </a:t>
              </a:r>
              <a:r>
                <a:rPr lang="en-AU" sz="1700" dirty="0">
                  <a:solidFill>
                    <a:schemeClr val="tx1"/>
                  </a:solidFill>
                </a:rPr>
                <a:t>gap</a:t>
              </a:r>
              <a:endParaRPr lang="en-AU" sz="17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0861AA-41FE-4BBA-BD1A-D0EE41EADF6A}"/>
              </a:ext>
            </a:extLst>
          </p:cNvPr>
          <p:cNvGrpSpPr/>
          <p:nvPr/>
        </p:nvGrpSpPr>
        <p:grpSpPr>
          <a:xfrm>
            <a:off x="1586155" y="3835651"/>
            <a:ext cx="1441824" cy="1441824"/>
            <a:chOff x="4256625" y="3554968"/>
            <a:chExt cx="1441824" cy="144182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C8F3A10-C5F1-4D3E-A924-9A545949AE11}"/>
                </a:ext>
              </a:extLst>
            </p:cNvPr>
            <p:cNvSpPr/>
            <p:nvPr/>
          </p:nvSpPr>
          <p:spPr>
            <a:xfrm>
              <a:off x="4256625" y="3554968"/>
              <a:ext cx="1441824" cy="14418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DF253F57-9022-4C35-B487-E0A28D5554A8}"/>
                </a:ext>
              </a:extLst>
            </p:cNvPr>
            <p:cNvSpPr txBox="1"/>
            <p:nvPr/>
          </p:nvSpPr>
          <p:spPr>
            <a:xfrm>
              <a:off x="4467775" y="3766118"/>
              <a:ext cx="1019524" cy="101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kern="1200" dirty="0"/>
                <a:t>History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DA58BE-A97F-4809-8A1B-38CDBC1121D9}"/>
              </a:ext>
            </a:extLst>
          </p:cNvPr>
          <p:cNvGrpSpPr/>
          <p:nvPr/>
        </p:nvGrpSpPr>
        <p:grpSpPr>
          <a:xfrm>
            <a:off x="1496467" y="1506712"/>
            <a:ext cx="1441824" cy="1441824"/>
            <a:chOff x="4256625" y="3554968"/>
            <a:chExt cx="1441824" cy="144182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67EF6B-23FB-4377-803B-4E641E9BD727}"/>
                </a:ext>
              </a:extLst>
            </p:cNvPr>
            <p:cNvSpPr/>
            <p:nvPr/>
          </p:nvSpPr>
          <p:spPr>
            <a:xfrm>
              <a:off x="4256625" y="3554968"/>
              <a:ext cx="1441824" cy="14418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909AFF60-5DF7-4B81-9BB1-E8395BBAD2B0}"/>
                </a:ext>
              </a:extLst>
            </p:cNvPr>
            <p:cNvSpPr txBox="1"/>
            <p:nvPr/>
          </p:nvSpPr>
          <p:spPr>
            <a:xfrm>
              <a:off x="4467775" y="3766118"/>
              <a:ext cx="1019524" cy="101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kern="1200" dirty="0"/>
                <a:t>Literature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79D365-5499-4AA7-B03F-F40C1726462A}"/>
              </a:ext>
            </a:extLst>
          </p:cNvPr>
          <p:cNvGrpSpPr/>
          <p:nvPr/>
        </p:nvGrpSpPr>
        <p:grpSpPr>
          <a:xfrm>
            <a:off x="3118978" y="950711"/>
            <a:ext cx="1441824" cy="1441824"/>
            <a:chOff x="4256625" y="3554968"/>
            <a:chExt cx="1441824" cy="144182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D6216A9-674F-47DB-BC92-BC523042BE5E}"/>
                </a:ext>
              </a:extLst>
            </p:cNvPr>
            <p:cNvSpPr/>
            <p:nvPr/>
          </p:nvSpPr>
          <p:spPr>
            <a:xfrm>
              <a:off x="4256625" y="3554968"/>
              <a:ext cx="1441824" cy="14418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3AD587E0-C39D-48A8-B72E-14456080276E}"/>
                </a:ext>
              </a:extLst>
            </p:cNvPr>
            <p:cNvSpPr txBox="1"/>
            <p:nvPr/>
          </p:nvSpPr>
          <p:spPr>
            <a:xfrm>
              <a:off x="4467775" y="3766118"/>
              <a:ext cx="1019524" cy="101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kern="1200" dirty="0"/>
                <a:t>Language 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EDB103-41F2-4047-B773-CC5899F3AD1F}"/>
              </a:ext>
            </a:extLst>
          </p:cNvPr>
          <p:cNvGrpSpPr/>
          <p:nvPr/>
        </p:nvGrpSpPr>
        <p:grpSpPr>
          <a:xfrm>
            <a:off x="5500781" y="4536476"/>
            <a:ext cx="1441824" cy="1441824"/>
            <a:chOff x="4256625" y="3554968"/>
            <a:chExt cx="1441824" cy="144182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C74D916-8AD5-42A8-8615-856FA2B96919}"/>
                </a:ext>
              </a:extLst>
            </p:cNvPr>
            <p:cNvSpPr/>
            <p:nvPr/>
          </p:nvSpPr>
          <p:spPr>
            <a:xfrm>
              <a:off x="4256625" y="3554968"/>
              <a:ext cx="1441824" cy="14418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A87DCC3B-D9DB-448B-801C-636CA763EF66}"/>
                </a:ext>
              </a:extLst>
            </p:cNvPr>
            <p:cNvSpPr txBox="1"/>
            <p:nvPr/>
          </p:nvSpPr>
          <p:spPr>
            <a:xfrm>
              <a:off x="4467775" y="3766118"/>
              <a:ext cx="1019524" cy="101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kern="1200" dirty="0"/>
                <a:t>Culture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F78B60-FA39-4D2C-9517-0B88E5F38233}"/>
              </a:ext>
            </a:extLst>
          </p:cNvPr>
          <p:cNvGrpSpPr/>
          <p:nvPr/>
        </p:nvGrpSpPr>
        <p:grpSpPr>
          <a:xfrm>
            <a:off x="3258975" y="4492630"/>
            <a:ext cx="1441824" cy="1441824"/>
            <a:chOff x="4256625" y="3554968"/>
            <a:chExt cx="1441824" cy="144182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D3DDE5B-B1AB-4FAA-A633-4F3065F2E7ED}"/>
                </a:ext>
              </a:extLst>
            </p:cNvPr>
            <p:cNvSpPr/>
            <p:nvPr/>
          </p:nvSpPr>
          <p:spPr>
            <a:xfrm>
              <a:off x="4256625" y="3554968"/>
              <a:ext cx="1441824" cy="14418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4">
              <a:extLst>
                <a:ext uri="{FF2B5EF4-FFF2-40B4-BE49-F238E27FC236}">
                  <a16:creationId xmlns:a16="http://schemas.microsoft.com/office/drawing/2014/main" id="{0295B50B-ADA8-4381-A463-5088B94B95CC}"/>
                </a:ext>
              </a:extLst>
            </p:cNvPr>
            <p:cNvSpPr txBox="1"/>
            <p:nvPr/>
          </p:nvSpPr>
          <p:spPr>
            <a:xfrm>
              <a:off x="4467775" y="3766118"/>
              <a:ext cx="1019524" cy="101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kern="1200" dirty="0"/>
                <a:t>Music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FAF908-A0BD-43C7-8ECC-72F79C898F12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135535" y="2275634"/>
            <a:ext cx="248455" cy="238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D7BA5A-6A77-49FD-9FEF-BC839AE815DA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6224701" y="2456769"/>
            <a:ext cx="404133" cy="254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BBB326F-566E-400A-9260-7B61DCE8A31B}"/>
              </a:ext>
            </a:extLst>
          </p:cNvPr>
          <p:cNvCxnSpPr>
            <a:cxnSpLocks/>
          </p:cNvCxnSpPr>
          <p:nvPr/>
        </p:nvCxnSpPr>
        <p:spPr>
          <a:xfrm>
            <a:off x="2799739" y="2514082"/>
            <a:ext cx="1232334" cy="656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6D84F2-A740-4A65-AA00-3E618DAC822D}"/>
              </a:ext>
            </a:extLst>
          </p:cNvPr>
          <p:cNvCxnSpPr/>
          <p:nvPr/>
        </p:nvCxnSpPr>
        <p:spPr>
          <a:xfrm flipV="1">
            <a:off x="2821966" y="3844294"/>
            <a:ext cx="1257505" cy="277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AFD9E5E-6977-4B22-9AEF-C205EAAB8900}"/>
              </a:ext>
            </a:extLst>
          </p:cNvPr>
          <p:cNvCxnSpPr>
            <a:cxnSpLocks/>
          </p:cNvCxnSpPr>
          <p:nvPr/>
        </p:nvCxnSpPr>
        <p:spPr>
          <a:xfrm flipV="1">
            <a:off x="4412407" y="4465466"/>
            <a:ext cx="347818" cy="238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0DB28E6-BED8-4947-91FE-8FE80FCBF452}"/>
              </a:ext>
            </a:extLst>
          </p:cNvPr>
          <p:cNvCxnSpPr>
            <a:cxnSpLocks/>
          </p:cNvCxnSpPr>
          <p:nvPr/>
        </p:nvCxnSpPr>
        <p:spPr>
          <a:xfrm flipH="1" flipV="1">
            <a:off x="5702507" y="4465466"/>
            <a:ext cx="164820" cy="190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EAA5865-A675-45E6-8F86-5E614B39C40E}"/>
              </a:ext>
            </a:extLst>
          </p:cNvPr>
          <p:cNvGrpSpPr/>
          <p:nvPr/>
        </p:nvGrpSpPr>
        <p:grpSpPr>
          <a:xfrm>
            <a:off x="325219" y="2674161"/>
            <a:ext cx="1441824" cy="1441824"/>
            <a:chOff x="4256625" y="3554968"/>
            <a:chExt cx="1441824" cy="144182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79F35CC-9008-4B01-B2C2-9BD50998DFA0}"/>
                </a:ext>
              </a:extLst>
            </p:cNvPr>
            <p:cNvSpPr/>
            <p:nvPr/>
          </p:nvSpPr>
          <p:spPr>
            <a:xfrm>
              <a:off x="4256625" y="3554968"/>
              <a:ext cx="1441824" cy="14418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Oval 4">
              <a:extLst>
                <a:ext uri="{FF2B5EF4-FFF2-40B4-BE49-F238E27FC236}">
                  <a16:creationId xmlns:a16="http://schemas.microsoft.com/office/drawing/2014/main" id="{E123B444-BC83-4F8E-BAA6-493905C389B9}"/>
                </a:ext>
              </a:extLst>
            </p:cNvPr>
            <p:cNvSpPr txBox="1"/>
            <p:nvPr/>
          </p:nvSpPr>
          <p:spPr>
            <a:xfrm>
              <a:off x="4467775" y="3766118"/>
              <a:ext cx="1019524" cy="101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kern="1200" dirty="0"/>
                <a:t>Linguistics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748C163-36A1-4DD3-B1EF-86CFB6675BAA}"/>
              </a:ext>
            </a:extLst>
          </p:cNvPr>
          <p:cNvGrpSpPr/>
          <p:nvPr/>
        </p:nvGrpSpPr>
        <p:grpSpPr>
          <a:xfrm>
            <a:off x="8478539" y="557790"/>
            <a:ext cx="1441824" cy="1441824"/>
            <a:chOff x="4256625" y="3554968"/>
            <a:chExt cx="1441824" cy="144182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C7A4473-D901-41BC-8CF0-FDEC9775C0E8}"/>
                </a:ext>
              </a:extLst>
            </p:cNvPr>
            <p:cNvSpPr/>
            <p:nvPr/>
          </p:nvSpPr>
          <p:spPr>
            <a:xfrm>
              <a:off x="4256625" y="3554968"/>
              <a:ext cx="1441824" cy="144182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Oval 4">
              <a:extLst>
                <a:ext uri="{FF2B5EF4-FFF2-40B4-BE49-F238E27FC236}">
                  <a16:creationId xmlns:a16="http://schemas.microsoft.com/office/drawing/2014/main" id="{B4859E5E-A6E1-478A-831F-E6FAA55004E2}"/>
                </a:ext>
              </a:extLst>
            </p:cNvPr>
            <p:cNvSpPr txBox="1"/>
            <p:nvPr/>
          </p:nvSpPr>
          <p:spPr>
            <a:xfrm>
              <a:off x="4407776" y="3827677"/>
              <a:ext cx="1140692" cy="79520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dirty="0">
                  <a:solidFill>
                    <a:schemeClr val="tx1"/>
                  </a:solidFill>
                </a:rPr>
                <a:t>Employment</a:t>
              </a:r>
              <a:endParaRPr lang="en-AU" sz="17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5901A83-19E4-40C8-8A7B-435B7B1DAFBE}"/>
              </a:ext>
            </a:extLst>
          </p:cNvPr>
          <p:cNvGrpSpPr/>
          <p:nvPr/>
        </p:nvGrpSpPr>
        <p:grpSpPr>
          <a:xfrm>
            <a:off x="6837971" y="2927699"/>
            <a:ext cx="1441824" cy="1441824"/>
            <a:chOff x="4256625" y="3554968"/>
            <a:chExt cx="1441824" cy="144182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0300F2C-CA24-478E-B864-7B12053BA400}"/>
                </a:ext>
              </a:extLst>
            </p:cNvPr>
            <p:cNvSpPr/>
            <p:nvPr/>
          </p:nvSpPr>
          <p:spPr>
            <a:xfrm>
              <a:off x="4256625" y="3554968"/>
              <a:ext cx="1441824" cy="144182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Oval 4">
              <a:extLst>
                <a:ext uri="{FF2B5EF4-FFF2-40B4-BE49-F238E27FC236}">
                  <a16:creationId xmlns:a16="http://schemas.microsoft.com/office/drawing/2014/main" id="{25EBA4BB-4BC6-44D8-ABB8-3BE61C4FF572}"/>
                </a:ext>
              </a:extLst>
            </p:cNvPr>
            <p:cNvSpPr txBox="1"/>
            <p:nvPr/>
          </p:nvSpPr>
          <p:spPr>
            <a:xfrm>
              <a:off x="4467775" y="3766118"/>
              <a:ext cx="1019524" cy="101952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dirty="0">
                  <a:solidFill>
                    <a:schemeClr val="tx1"/>
                  </a:solidFill>
                </a:rPr>
                <a:t>Population</a:t>
              </a:r>
              <a:endParaRPr lang="en-AU" sz="17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66234AC-64B1-4337-99F8-43A12B5F1088}"/>
              </a:ext>
            </a:extLst>
          </p:cNvPr>
          <p:cNvGrpSpPr/>
          <p:nvPr/>
        </p:nvGrpSpPr>
        <p:grpSpPr>
          <a:xfrm>
            <a:off x="9044491" y="2378288"/>
            <a:ext cx="1441824" cy="1441824"/>
            <a:chOff x="4256625" y="3554968"/>
            <a:chExt cx="1441824" cy="1441824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48FCB52-BAD6-4645-88FA-1568F6732BBA}"/>
                </a:ext>
              </a:extLst>
            </p:cNvPr>
            <p:cNvSpPr/>
            <p:nvPr/>
          </p:nvSpPr>
          <p:spPr>
            <a:xfrm>
              <a:off x="4256625" y="3554968"/>
              <a:ext cx="1441824" cy="14418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Oval 4">
              <a:extLst>
                <a:ext uri="{FF2B5EF4-FFF2-40B4-BE49-F238E27FC236}">
                  <a16:creationId xmlns:a16="http://schemas.microsoft.com/office/drawing/2014/main" id="{D4C94D95-85E2-44E2-9A50-E2D02145E452}"/>
                </a:ext>
              </a:extLst>
            </p:cNvPr>
            <p:cNvSpPr txBox="1"/>
            <p:nvPr/>
          </p:nvSpPr>
          <p:spPr>
            <a:xfrm>
              <a:off x="4467775" y="3766118"/>
              <a:ext cx="1019524" cy="101952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dirty="0"/>
                <a:t>Women</a:t>
              </a:r>
              <a:endParaRPr lang="en-AU" sz="1700" kern="1200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EF8803-B60A-47CC-97B2-6B58919E6092}"/>
              </a:ext>
            </a:extLst>
          </p:cNvPr>
          <p:cNvGrpSpPr/>
          <p:nvPr/>
        </p:nvGrpSpPr>
        <p:grpSpPr>
          <a:xfrm>
            <a:off x="10484383" y="1841945"/>
            <a:ext cx="1441824" cy="1441824"/>
            <a:chOff x="4256625" y="3554968"/>
            <a:chExt cx="1441824" cy="144182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4DDDE6E-7F99-427F-A197-93D049C58254}"/>
                </a:ext>
              </a:extLst>
            </p:cNvPr>
            <p:cNvSpPr/>
            <p:nvPr/>
          </p:nvSpPr>
          <p:spPr>
            <a:xfrm>
              <a:off x="4256625" y="3554968"/>
              <a:ext cx="1441824" cy="14418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Oval 4">
              <a:extLst>
                <a:ext uri="{FF2B5EF4-FFF2-40B4-BE49-F238E27FC236}">
                  <a16:creationId xmlns:a16="http://schemas.microsoft.com/office/drawing/2014/main" id="{737C1124-8EB7-4919-8804-2C535FE9EC5A}"/>
                </a:ext>
              </a:extLst>
            </p:cNvPr>
            <p:cNvSpPr txBox="1"/>
            <p:nvPr/>
          </p:nvSpPr>
          <p:spPr>
            <a:xfrm>
              <a:off x="4467775" y="3766118"/>
              <a:ext cx="1019524" cy="101952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dirty="0">
                  <a:solidFill>
                    <a:schemeClr val="bg1"/>
                  </a:solidFill>
                </a:rPr>
                <a:t>Young people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7EF6A38-97C2-4136-AE31-949E4DBD1636}"/>
              </a:ext>
            </a:extLst>
          </p:cNvPr>
          <p:cNvGrpSpPr/>
          <p:nvPr/>
        </p:nvGrpSpPr>
        <p:grpSpPr>
          <a:xfrm>
            <a:off x="10182677" y="3473106"/>
            <a:ext cx="1441824" cy="1441824"/>
            <a:chOff x="4222035" y="3616286"/>
            <a:chExt cx="1441824" cy="1441824"/>
          </a:xfrm>
          <a:solidFill>
            <a:schemeClr val="accent4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1AC4F95-FD77-477D-8B35-03C255983F72}"/>
                </a:ext>
              </a:extLst>
            </p:cNvPr>
            <p:cNvSpPr/>
            <p:nvPr/>
          </p:nvSpPr>
          <p:spPr>
            <a:xfrm>
              <a:off x="4222035" y="3616286"/>
              <a:ext cx="1441824" cy="144182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Oval 4">
              <a:extLst>
                <a:ext uri="{FF2B5EF4-FFF2-40B4-BE49-F238E27FC236}">
                  <a16:creationId xmlns:a16="http://schemas.microsoft.com/office/drawing/2014/main" id="{58AC2DB9-D464-4BB3-8CFA-6E185431F34B}"/>
                </a:ext>
              </a:extLst>
            </p:cNvPr>
            <p:cNvSpPr txBox="1"/>
            <p:nvPr/>
          </p:nvSpPr>
          <p:spPr>
            <a:xfrm>
              <a:off x="4467775" y="3766118"/>
              <a:ext cx="1019524" cy="101952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kern="1200" dirty="0"/>
                <a:t>Elderly, </a:t>
              </a:r>
              <a:r>
                <a:rPr lang="en-AU" sz="1700" kern="1200" dirty="0" smtClean="0"/>
                <a:t>Disabled</a:t>
              </a:r>
              <a:r>
                <a:rPr lang="en-AU" sz="1700" kern="1200" dirty="0"/>
                <a:t>, </a:t>
              </a:r>
              <a:r>
                <a:rPr lang="en-AU" sz="1700" kern="1200" dirty="0" smtClean="0"/>
                <a:t>Foreign </a:t>
              </a:r>
              <a:r>
                <a:rPr lang="en-AU" sz="1700" kern="1200" dirty="0"/>
                <a:t>workers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DAC286C-5A8A-4FF4-A021-149F4A5009C7}"/>
              </a:ext>
            </a:extLst>
          </p:cNvPr>
          <p:cNvCxnSpPr>
            <a:cxnSpLocks/>
            <a:stCxn id="4" idx="2"/>
            <a:endCxn id="66" idx="6"/>
          </p:cNvCxnSpPr>
          <p:nvPr/>
        </p:nvCxnSpPr>
        <p:spPr>
          <a:xfrm flipH="1">
            <a:off x="1767043" y="3363686"/>
            <a:ext cx="2265030" cy="3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5D8B00D-D7C6-488E-8889-5055706F891D}"/>
              </a:ext>
            </a:extLst>
          </p:cNvPr>
          <p:cNvCxnSpPr>
            <a:cxnSpLocks/>
          </p:cNvCxnSpPr>
          <p:nvPr/>
        </p:nvCxnSpPr>
        <p:spPr>
          <a:xfrm flipH="1">
            <a:off x="7808033" y="2181385"/>
            <a:ext cx="238744" cy="816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AF2B2EC-2440-4CA1-8648-E87AF6BBE848}"/>
              </a:ext>
            </a:extLst>
          </p:cNvPr>
          <p:cNvCxnSpPr>
            <a:cxnSpLocks/>
            <a:endCxn id="69" idx="3"/>
          </p:cNvCxnSpPr>
          <p:nvPr/>
        </p:nvCxnSpPr>
        <p:spPr>
          <a:xfrm flipV="1">
            <a:off x="7947241" y="1788464"/>
            <a:ext cx="742448" cy="521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3B88EA4-2101-4567-9A3B-440F07F4F2D3}"/>
              </a:ext>
            </a:extLst>
          </p:cNvPr>
          <p:cNvCxnSpPr>
            <a:cxnSpLocks/>
          </p:cNvCxnSpPr>
          <p:nvPr/>
        </p:nvCxnSpPr>
        <p:spPr>
          <a:xfrm>
            <a:off x="7983628" y="2260327"/>
            <a:ext cx="1278027" cy="2129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F73CEB1-3488-4587-BF4E-28B6E2B12BA5}"/>
              </a:ext>
            </a:extLst>
          </p:cNvPr>
          <p:cNvGrpSpPr/>
          <p:nvPr/>
        </p:nvGrpSpPr>
        <p:grpSpPr>
          <a:xfrm>
            <a:off x="10209775" y="183884"/>
            <a:ext cx="1441824" cy="1441824"/>
            <a:chOff x="4256625" y="3554968"/>
            <a:chExt cx="1441824" cy="1441824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99647D3-9EB4-47B3-80EC-CD14BD865C6F}"/>
                </a:ext>
              </a:extLst>
            </p:cNvPr>
            <p:cNvSpPr/>
            <p:nvPr/>
          </p:nvSpPr>
          <p:spPr>
            <a:xfrm>
              <a:off x="4256625" y="3554968"/>
              <a:ext cx="1441824" cy="144182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Oval 4">
              <a:extLst>
                <a:ext uri="{FF2B5EF4-FFF2-40B4-BE49-F238E27FC236}">
                  <a16:creationId xmlns:a16="http://schemas.microsoft.com/office/drawing/2014/main" id="{A9DF9FC4-33FB-4A83-9208-26C479E01CDF}"/>
                </a:ext>
              </a:extLst>
            </p:cNvPr>
            <p:cNvSpPr txBox="1"/>
            <p:nvPr/>
          </p:nvSpPr>
          <p:spPr>
            <a:xfrm>
              <a:off x="4407776" y="3827677"/>
              <a:ext cx="1140692" cy="79520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kern="1200" dirty="0">
                  <a:solidFill>
                    <a:schemeClr val="tx1"/>
                  </a:solidFill>
                </a:rPr>
                <a:t>Workplace</a:t>
              </a: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AD8F325-4673-4621-9B3C-8C3741BC5A4E}"/>
              </a:ext>
            </a:extLst>
          </p:cNvPr>
          <p:cNvCxnSpPr>
            <a:cxnSpLocks/>
            <a:stCxn id="69" idx="6"/>
          </p:cNvCxnSpPr>
          <p:nvPr/>
        </p:nvCxnSpPr>
        <p:spPr>
          <a:xfrm flipV="1">
            <a:off x="9920363" y="1161861"/>
            <a:ext cx="354802" cy="116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5C92C57-2A5F-4767-BC0B-C77A08EF6762}"/>
              </a:ext>
            </a:extLst>
          </p:cNvPr>
          <p:cNvCxnSpPr>
            <a:cxnSpLocks/>
          </p:cNvCxnSpPr>
          <p:nvPr/>
        </p:nvCxnSpPr>
        <p:spPr>
          <a:xfrm>
            <a:off x="9419696" y="1930591"/>
            <a:ext cx="51177" cy="526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CBCDDA0-44CD-4624-B0B2-0E9C99298EB7}"/>
              </a:ext>
            </a:extLst>
          </p:cNvPr>
          <p:cNvCxnSpPr>
            <a:cxnSpLocks/>
            <a:stCxn id="72" idx="6"/>
          </p:cNvCxnSpPr>
          <p:nvPr/>
        </p:nvCxnSpPr>
        <p:spPr>
          <a:xfrm flipV="1">
            <a:off x="8279795" y="3325224"/>
            <a:ext cx="799286" cy="323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8640FA2-0207-4E4F-8FA4-0EBBFFA1023F}"/>
              </a:ext>
            </a:extLst>
          </p:cNvPr>
          <p:cNvCxnSpPr>
            <a:cxnSpLocks/>
            <a:endCxn id="75" idx="4"/>
          </p:cNvCxnSpPr>
          <p:nvPr/>
        </p:nvCxnSpPr>
        <p:spPr>
          <a:xfrm flipV="1">
            <a:off x="9507395" y="3820112"/>
            <a:ext cx="258008" cy="645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8095542-0B60-444D-87D3-9B4066336D1F}"/>
              </a:ext>
            </a:extLst>
          </p:cNvPr>
          <p:cNvCxnSpPr>
            <a:cxnSpLocks/>
          </p:cNvCxnSpPr>
          <p:nvPr/>
        </p:nvCxnSpPr>
        <p:spPr>
          <a:xfrm flipH="1">
            <a:off x="10083373" y="1515778"/>
            <a:ext cx="542373" cy="973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sz="2900" dirty="0"/>
              <a:t>Cover titles from the collection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06728" y="786263"/>
            <a:ext cx="1552575" cy="2216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247109" y="3102240"/>
            <a:ext cx="1819275" cy="2628265"/>
          </a:xfrm>
          <a:prstGeom prst="rect">
            <a:avLst/>
          </a:prstGeom>
          <a:ln cap="sq"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8839486" y="584364"/>
            <a:ext cx="1873250" cy="2714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6636739" y="589043"/>
            <a:ext cx="2047875" cy="2915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9644103" y="2262363"/>
            <a:ext cx="2160905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2568848" y="835075"/>
            <a:ext cx="1924050" cy="3086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7321781" y="2879989"/>
            <a:ext cx="2066925" cy="3072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981403" y="2055887"/>
            <a:ext cx="2251075" cy="3286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491" y="2726045"/>
            <a:ext cx="1883543" cy="3141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75B372-BFCA-4667-8D55-669DD7EB9D99}"/>
              </a:ext>
            </a:extLst>
          </p:cNvPr>
          <p:cNvSpPr txBox="1"/>
          <p:nvPr/>
        </p:nvSpPr>
        <p:spPr>
          <a:xfrm>
            <a:off x="2976830" y="3985262"/>
            <a:ext cx="242248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Career disparity of working </a:t>
            </a:r>
            <a:r>
              <a:rPr lang="en-AU" b="1" i="1" dirty="0" smtClean="0"/>
              <a:t>women (2018)</a:t>
            </a:r>
            <a:endParaRPr lang="en-A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F52BC-FB8B-413F-8DE5-63B0AA3A282F}"/>
              </a:ext>
            </a:extLst>
          </p:cNvPr>
          <p:cNvSpPr txBox="1"/>
          <p:nvPr/>
        </p:nvSpPr>
        <p:spPr>
          <a:xfrm>
            <a:off x="4867882" y="2322482"/>
            <a:ext cx="18192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Employment is a </a:t>
            </a:r>
            <a:r>
              <a:rPr lang="en-AU" b="1" i="1" dirty="0" smtClean="0"/>
              <a:t>contract (2018)</a:t>
            </a:r>
            <a:endParaRPr lang="en-AU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1FA390-63E4-49A1-AA5C-1B7DDC94441C}"/>
              </a:ext>
            </a:extLst>
          </p:cNvPr>
          <p:cNvSpPr txBox="1"/>
          <p:nvPr/>
        </p:nvSpPr>
        <p:spPr>
          <a:xfrm>
            <a:off x="4604656" y="5342012"/>
            <a:ext cx="26452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Don’t say that I am a temporary worker</a:t>
            </a:r>
            <a:r>
              <a:rPr lang="en-AU" b="1" i="1" dirty="0" smtClean="0"/>
              <a:t>! (2016)</a:t>
            </a:r>
            <a:endParaRPr lang="en-AU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F0A4B5-8211-46B1-B3C8-F384ED3BC5AC}"/>
              </a:ext>
            </a:extLst>
          </p:cNvPr>
          <p:cNvSpPr txBox="1"/>
          <p:nvPr/>
        </p:nvSpPr>
        <p:spPr>
          <a:xfrm>
            <a:off x="8839485" y="418775"/>
            <a:ext cx="296552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Power of </a:t>
            </a:r>
            <a:r>
              <a:rPr lang="en-AU" b="1" i="1" dirty="0" smtClean="0"/>
              <a:t>women/girls (2015)</a:t>
            </a:r>
            <a:endParaRPr lang="en-AU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81FDE8-5933-4AF3-940B-69C0F01B8324}"/>
              </a:ext>
            </a:extLst>
          </p:cNvPr>
          <p:cNvSpPr txBox="1"/>
          <p:nvPr/>
        </p:nvSpPr>
        <p:spPr>
          <a:xfrm>
            <a:off x="201261" y="5157346"/>
            <a:ext cx="247433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How women/girls </a:t>
            </a:r>
            <a:r>
              <a:rPr lang="en-AU" b="1" i="1" dirty="0" smtClean="0"/>
              <a:t>work (2017)</a:t>
            </a:r>
            <a:endParaRPr lang="en-AU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E5BE97-B2DE-43D2-AD67-7D9820243B57}"/>
              </a:ext>
            </a:extLst>
          </p:cNvPr>
          <p:cNvSpPr txBox="1"/>
          <p:nvPr/>
        </p:nvSpPr>
        <p:spPr>
          <a:xfrm>
            <a:off x="7505653" y="5342012"/>
            <a:ext cx="201075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Why women/girls quit </a:t>
            </a:r>
            <a:r>
              <a:rPr lang="en-AU" b="1" i="1" dirty="0" smtClean="0"/>
              <a:t>jobs (2015)</a:t>
            </a:r>
            <a:endParaRPr lang="en-AU" b="1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D9C8AD-570B-4F2B-ACA9-8811555EE911}"/>
              </a:ext>
            </a:extLst>
          </p:cNvPr>
          <p:cNvSpPr txBox="1"/>
          <p:nvPr/>
        </p:nvSpPr>
        <p:spPr>
          <a:xfrm>
            <a:off x="9730880" y="5424663"/>
            <a:ext cx="24201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Curse of “women/girls</a:t>
            </a:r>
            <a:r>
              <a:rPr lang="en-AU" b="1" i="1" dirty="0" smtClean="0"/>
              <a:t>”</a:t>
            </a:r>
          </a:p>
          <a:p>
            <a:r>
              <a:rPr lang="en-US" b="1" i="1" dirty="0" smtClean="0"/>
              <a:t>(2018)</a:t>
            </a:r>
            <a:endParaRPr lang="en-AU" b="1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B80D44-C7AE-401F-97FD-CC4BA8F908AD}"/>
              </a:ext>
            </a:extLst>
          </p:cNvPr>
          <p:cNvSpPr txBox="1"/>
          <p:nvPr/>
        </p:nvSpPr>
        <p:spPr>
          <a:xfrm>
            <a:off x="2490703" y="2035406"/>
            <a:ext cx="23077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Destiny of working </a:t>
            </a:r>
            <a:r>
              <a:rPr lang="en-AU" b="1" i="1" dirty="0" smtClean="0"/>
              <a:t>women/girls (2015)</a:t>
            </a:r>
            <a:endParaRPr lang="en-AU" b="1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B061A7-8255-43D8-9981-FE5C39BE1FFC}"/>
              </a:ext>
            </a:extLst>
          </p:cNvPr>
          <p:cNvSpPr txBox="1"/>
          <p:nvPr/>
        </p:nvSpPr>
        <p:spPr>
          <a:xfrm>
            <a:off x="7029855" y="2455909"/>
            <a:ext cx="23077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Sociology of culture of </a:t>
            </a:r>
            <a:r>
              <a:rPr lang="en-AU" b="1" i="1" dirty="0" smtClean="0"/>
              <a:t>post-kawaii (2017)</a:t>
            </a:r>
            <a:endParaRPr lang="en-AU" b="1" i="1" dirty="0"/>
          </a:p>
        </p:txBody>
      </p:sp>
    </p:spTree>
    <p:extLst>
      <p:ext uri="{BB962C8B-B14F-4D97-AF65-F5344CB8AC3E}">
        <p14:creationId xmlns:p14="http://schemas.microsoft.com/office/powerpoint/2010/main" val="20826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2900" dirty="0"/>
              <a:t>Researching at Monash University</a:t>
            </a:r>
          </a:p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6060" y="862441"/>
            <a:ext cx="10809615" cy="401647"/>
          </a:xfrm>
        </p:spPr>
        <p:txBody>
          <a:bodyPr/>
          <a:lstStyle/>
          <a:p>
            <a:r>
              <a:rPr lang="en-AU" dirty="0"/>
              <a:t>Finding social networking tools and profiles in Japan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1" y="1599397"/>
            <a:ext cx="10815464" cy="4322432"/>
          </a:xfrm>
        </p:spPr>
        <p:txBody>
          <a:bodyPr>
            <a:normAutofit/>
          </a:bodyPr>
          <a:lstStyle/>
          <a:p>
            <a:r>
              <a:rPr lang="en-AU" b="1" dirty="0"/>
              <a:t>Grants-in-Aid for </a:t>
            </a:r>
            <a:r>
              <a:rPr lang="en-AU" b="1"/>
              <a:t>Scientific Research (</a:t>
            </a:r>
            <a:r>
              <a:rPr lang="en-AU" b="1" dirty="0"/>
              <a:t>KAKEN)    </a:t>
            </a:r>
            <a:r>
              <a:rPr lang="en-AU" dirty="0"/>
              <a:t>https://nrid.nii.ac.jp/index/</a:t>
            </a:r>
          </a:p>
          <a:p>
            <a:r>
              <a:rPr lang="en-US" dirty="0"/>
              <a:t>	Includes information on adopted projects, assessment, and research achievements 	from the Grants-in-Aid for Scientific Research(KAKENHI) Program.</a:t>
            </a:r>
            <a:endParaRPr lang="en-AU" dirty="0"/>
          </a:p>
          <a:p>
            <a:r>
              <a:rPr lang="en-AU" b="1" dirty="0"/>
              <a:t>Institutional Repositories </a:t>
            </a:r>
            <a:r>
              <a:rPr lang="en-AU" b="1" dirty="0" err="1"/>
              <a:t>DataBase</a:t>
            </a:r>
            <a:r>
              <a:rPr lang="en-AU" b="1" dirty="0"/>
              <a:t> (IRDB)      </a:t>
            </a:r>
            <a:r>
              <a:rPr lang="en-AU" dirty="0"/>
              <a:t>https://irdb.nii.ac.jp/</a:t>
            </a:r>
          </a:p>
          <a:p>
            <a:r>
              <a:rPr lang="en-AU" dirty="0"/>
              <a:t>	A database service that provides metadata contents that has registered at the 	institutional repositories in Japan.</a:t>
            </a:r>
          </a:p>
          <a:p>
            <a:r>
              <a:rPr lang="en-AU" b="1" dirty="0" err="1"/>
              <a:t>Researchmap</a:t>
            </a:r>
            <a:r>
              <a:rPr lang="en-AU" b="1" dirty="0"/>
              <a:t>     </a:t>
            </a:r>
            <a:r>
              <a:rPr lang="en-AU" dirty="0"/>
              <a:t>https://researchmap.jp/ </a:t>
            </a:r>
          </a:p>
          <a:p>
            <a:r>
              <a:rPr lang="en-US" dirty="0"/>
              <a:t>	Enables users to create personalized websites, manage their research information, 	and network and collaborate with other researchers.</a:t>
            </a:r>
            <a:r>
              <a:rPr lang="en-AU" b="1" dirty="0"/>
              <a:t> </a:t>
            </a:r>
          </a:p>
          <a:p>
            <a:r>
              <a:rPr lang="en-AU" b="1" dirty="0"/>
              <a:t>J-GLOBAL    </a:t>
            </a:r>
            <a:r>
              <a:rPr lang="en-AU" dirty="0"/>
              <a:t>https://jglobal.jst.go.jp/en</a:t>
            </a:r>
          </a:p>
          <a:p>
            <a:r>
              <a:rPr lang="en-US" dirty="0"/>
              <a:t>	Researchers (</a:t>
            </a:r>
            <a:r>
              <a:rPr lang="en-US" dirty="0" err="1"/>
              <a:t>Researchmap</a:t>
            </a:r>
            <a:r>
              <a:rPr lang="en-US" dirty="0"/>
              <a:t>), institutions, articles, research projects, etc.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52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566</Words>
  <Application>Microsoft Office PowerPoint</Application>
  <PresentationFormat>Widescreen</PresentationFormat>
  <Paragraphs>134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Monash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Ayako Hatta</dc:creator>
  <cp:lastModifiedBy>Ayako Hatta</cp:lastModifiedBy>
  <cp:revision>89</cp:revision>
  <dcterms:created xsi:type="dcterms:W3CDTF">2019-05-31T05:31:02Z</dcterms:created>
  <dcterms:modified xsi:type="dcterms:W3CDTF">2019-06-14T02:21:32Z</dcterms:modified>
</cp:coreProperties>
</file>