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0" r:id="rId1"/>
  </p:sldMasterIdLst>
  <p:notesMasterIdLst>
    <p:notesMasterId r:id="rId14"/>
  </p:notesMasterIdLst>
  <p:handoutMasterIdLst>
    <p:handoutMasterId r:id="rId15"/>
  </p:handoutMasterIdLst>
  <p:sldIdLst>
    <p:sldId id="443" r:id="rId2"/>
    <p:sldId id="433" r:id="rId3"/>
    <p:sldId id="448" r:id="rId4"/>
    <p:sldId id="447" r:id="rId5"/>
    <p:sldId id="450" r:id="rId6"/>
    <p:sldId id="451" r:id="rId7"/>
    <p:sldId id="452" r:id="rId8"/>
    <p:sldId id="454" r:id="rId9"/>
    <p:sldId id="455" r:id="rId10"/>
    <p:sldId id="456" r:id="rId11"/>
    <p:sldId id="457" r:id="rId12"/>
    <p:sldId id="43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006CAB"/>
    <a:srgbClr val="5A5A5A"/>
    <a:srgbClr val="D2D2D2"/>
    <a:srgbClr val="E6E6E6"/>
    <a:srgbClr val="C800D9"/>
    <a:srgbClr val="CD48D9"/>
    <a:srgbClr val="00AC3E"/>
    <a:srgbClr val="F16334"/>
    <a:srgbClr val="C800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093"/>
  </p:normalViewPr>
  <p:slideViewPr>
    <p:cSldViewPr snapToGrid="0" snapToObjects="1" showGuides="1">
      <p:cViewPr varScale="1">
        <p:scale>
          <a:sx n="60" d="100"/>
          <a:sy n="60" d="100"/>
        </p:scale>
        <p:origin x="192" y="12"/>
      </p:cViewPr>
      <p:guideLst>
        <p:guide orient="horz" pos="3861"/>
        <p:guide pos="74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8" d="100"/>
          <a:sy n="68" d="100"/>
        </p:scale>
        <p:origin x="3101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ACBD-CDD8-4565-B9F3-1C3CBF9F63D7}" type="datetimeFigureOut">
              <a:rPr lang="en-AU" smtClean="0"/>
              <a:t>5/12/2019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2ECBC-BEF5-4DD8-8CB9-946FE619C7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76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1CB84-D0B3-C44D-BDDA-E6DD29AD4414}" type="datetimeFigureOut">
              <a:rPr lang="en-US" smtClean="0"/>
              <a:t>12/5/2019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E0804-BAAB-D942-A332-52AA6138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SUB HEADLINE / PRESENTER (28PT ARIAL NARROW, UPPER CASE)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DATE (20PT ARIAL NARROW, UPPER CASE)</a:t>
            </a:r>
            <a:br>
              <a:rPr lang="en-AU" dirty="0"/>
            </a:b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LOCATION/ EXTRA LINE (20PT ARIAL NARROW, UPPER CASE)</a:t>
            </a:r>
            <a:br>
              <a:rPr lang="en-AU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sp>
        <p:nvSpPr>
          <p:cNvPr id="12" name="Freeform 11"/>
          <p:cNvSpPr/>
          <p:nvPr userDrawn="1"/>
        </p:nvSpPr>
        <p:spPr>
          <a:xfrm>
            <a:off x="5876925" y="-19050"/>
            <a:ext cx="6315075" cy="6886575"/>
          </a:xfrm>
          <a:custGeom>
            <a:avLst/>
            <a:gdLst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5307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3402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86575"/>
              <a:gd name="connsiteX1" fmla="*/ 5067300 w 6315075"/>
              <a:gd name="connsiteY1" fmla="*/ 0 h 6886575"/>
              <a:gd name="connsiteX2" fmla="*/ 4857750 w 6315075"/>
              <a:gd name="connsiteY2" fmla="*/ 2286000 h 6886575"/>
              <a:gd name="connsiteX3" fmla="*/ 4648200 w 6315075"/>
              <a:gd name="connsiteY3" fmla="*/ 19050 h 6886575"/>
              <a:gd name="connsiteX4" fmla="*/ 1609725 w 6315075"/>
              <a:gd name="connsiteY4" fmla="*/ 9525 h 6886575"/>
              <a:gd name="connsiteX5" fmla="*/ 0 w 6315075"/>
              <a:gd name="connsiteY5" fmla="*/ 6877050 h 6886575"/>
              <a:gd name="connsiteX6" fmla="*/ 4181475 w 6315075"/>
              <a:gd name="connsiteY6" fmla="*/ 6867525 h 6886575"/>
              <a:gd name="connsiteX7" fmla="*/ 4191000 w 6315075"/>
              <a:gd name="connsiteY7" fmla="*/ 4048125 h 6886575"/>
              <a:gd name="connsiteX8" fmla="*/ 4400550 w 6315075"/>
              <a:gd name="connsiteY8" fmla="*/ 6877050 h 6886575"/>
              <a:gd name="connsiteX9" fmla="*/ 5305425 w 6315075"/>
              <a:gd name="connsiteY9" fmla="*/ 6877050 h 6886575"/>
              <a:gd name="connsiteX10" fmla="*/ 5524500 w 6315075"/>
              <a:gd name="connsiteY10" fmla="*/ 4057650 h 6886575"/>
              <a:gd name="connsiteX11" fmla="*/ 5534025 w 6315075"/>
              <a:gd name="connsiteY11" fmla="*/ 6867525 h 6886575"/>
              <a:gd name="connsiteX12" fmla="*/ 6315075 w 6315075"/>
              <a:gd name="connsiteY12" fmla="*/ 6886575 h 6886575"/>
              <a:gd name="connsiteX13" fmla="*/ 6305550 w 6315075"/>
              <a:gd name="connsiteY13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5075" h="6886575">
                <a:moveTo>
                  <a:pt x="6305550" y="0"/>
                </a:moveTo>
                <a:lnTo>
                  <a:pt x="5067300" y="0"/>
                </a:lnTo>
                <a:lnTo>
                  <a:pt x="4857750" y="2286000"/>
                </a:lnTo>
                <a:lnTo>
                  <a:pt x="4648200" y="19050"/>
                </a:lnTo>
                <a:lnTo>
                  <a:pt x="1609725" y="9525"/>
                </a:lnTo>
                <a:lnTo>
                  <a:pt x="0" y="6877050"/>
                </a:lnTo>
                <a:lnTo>
                  <a:pt x="4181475" y="6867525"/>
                </a:lnTo>
                <a:lnTo>
                  <a:pt x="4191000" y="4048125"/>
                </a:lnTo>
                <a:lnTo>
                  <a:pt x="4400550" y="6877050"/>
                </a:lnTo>
                <a:lnTo>
                  <a:pt x="5305425" y="6877050"/>
                </a:lnTo>
                <a:lnTo>
                  <a:pt x="5524500" y="4057650"/>
                </a:lnTo>
                <a:lnTo>
                  <a:pt x="5534025" y="6867525"/>
                </a:lnTo>
                <a:lnTo>
                  <a:pt x="6315075" y="6886575"/>
                </a:lnTo>
                <a:lnTo>
                  <a:pt x="6305550" y="0"/>
                </a:lnTo>
                <a:close/>
              </a:path>
            </a:pathLst>
          </a:custGeom>
          <a:blipFill dpi="0" rotWithShape="1">
            <a:blip r:embed="rId3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 userDrawn="1"/>
        </p:nvSpPr>
        <p:spPr>
          <a:xfrm>
            <a:off x="7600950" y="-9524"/>
            <a:ext cx="1485900" cy="6858000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6886575">
                <a:moveTo>
                  <a:pt x="0" y="0"/>
                </a:moveTo>
                <a:lnTo>
                  <a:pt x="1485900" y="19050"/>
                </a:lnTo>
                <a:lnTo>
                  <a:pt x="1485900" y="6877050"/>
                </a:lnTo>
                <a:lnTo>
                  <a:pt x="1438275" y="6886575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3124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with texture_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76925" y="-19050"/>
            <a:ext cx="6315075" cy="689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 userDrawn="1"/>
        </p:nvSpPr>
        <p:spPr>
          <a:xfrm>
            <a:off x="9993085" y="9525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/>
              <a:t>SUB HEADING (24PT, UPPER CASE)</a:t>
            </a:r>
            <a:endParaRPr lang="en-US" dirty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1080961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1"/>
            <a:ext cx="10815464" cy="385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Body copy (20pt, Arial) 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14" y="6404379"/>
            <a:ext cx="1267288" cy="368735"/>
          </a:xfrm>
          <a:prstGeom prst="rect">
            <a:avLst/>
          </a:prstGeom>
        </p:spPr>
      </p:pic>
      <p:sp>
        <p:nvSpPr>
          <p:cNvPr id="21" name="Isosceles Triangle 20"/>
          <p:cNvSpPr/>
          <p:nvPr userDrawn="1"/>
        </p:nvSpPr>
        <p:spPr>
          <a:xfrm rot="16200000" flipV="1">
            <a:off x="558815" y="4317983"/>
            <a:ext cx="2000250" cy="3117884"/>
          </a:xfrm>
          <a:prstGeom prst="triangle">
            <a:avLst>
              <a:gd name="adj" fmla="val 0"/>
            </a:avLst>
          </a:prstGeom>
          <a:blipFill dpi="0" rotWithShape="0">
            <a:blip r:embed="rId3"/>
            <a:srcRect/>
            <a:tile tx="762000" ty="0" sx="50000" sy="5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Freeform 24"/>
          <p:cNvSpPr/>
          <p:nvPr userDrawn="1"/>
        </p:nvSpPr>
        <p:spPr>
          <a:xfrm flipH="1">
            <a:off x="-1" y="4876800"/>
            <a:ext cx="1176335" cy="1962472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  <a:gd name="connsiteX0" fmla="*/ 0 w 1495425"/>
              <a:gd name="connsiteY0" fmla="*/ 1417188 h 8303763"/>
              <a:gd name="connsiteX1" fmla="*/ 1495425 w 1495425"/>
              <a:gd name="connsiteY1" fmla="*/ 0 h 8303763"/>
              <a:gd name="connsiteX2" fmla="*/ 1485900 w 1495425"/>
              <a:gd name="connsiteY2" fmla="*/ 8294238 h 8303763"/>
              <a:gd name="connsiteX3" fmla="*/ 1438275 w 1495425"/>
              <a:gd name="connsiteY3" fmla="*/ 8303763 h 8303763"/>
              <a:gd name="connsiteX4" fmla="*/ 0 w 1495425"/>
              <a:gd name="connsiteY4" fmla="*/ 1417188 h 8303763"/>
              <a:gd name="connsiteX0" fmla="*/ 0 w 1543050"/>
              <a:gd name="connsiteY0" fmla="*/ 1159402 h 8303763"/>
              <a:gd name="connsiteX1" fmla="*/ 1543050 w 1543050"/>
              <a:gd name="connsiteY1" fmla="*/ 0 h 8303763"/>
              <a:gd name="connsiteX2" fmla="*/ 1533525 w 1543050"/>
              <a:gd name="connsiteY2" fmla="*/ 8294238 h 8303763"/>
              <a:gd name="connsiteX3" fmla="*/ 1485900 w 1543050"/>
              <a:gd name="connsiteY3" fmla="*/ 8303763 h 8303763"/>
              <a:gd name="connsiteX4" fmla="*/ 0 w 1543050"/>
              <a:gd name="connsiteY4" fmla="*/ 1159402 h 8303763"/>
              <a:gd name="connsiteX0" fmla="*/ 0 w 1533525"/>
              <a:gd name="connsiteY0" fmla="*/ 2374680 h 9519041"/>
              <a:gd name="connsiteX1" fmla="*/ 1514475 w 1533525"/>
              <a:gd name="connsiteY1" fmla="*/ 0 h 9519041"/>
              <a:gd name="connsiteX2" fmla="*/ 1533525 w 1533525"/>
              <a:gd name="connsiteY2" fmla="*/ 9509516 h 9519041"/>
              <a:gd name="connsiteX3" fmla="*/ 1485900 w 1533525"/>
              <a:gd name="connsiteY3" fmla="*/ 9519041 h 9519041"/>
              <a:gd name="connsiteX4" fmla="*/ 0 w 1533525"/>
              <a:gd name="connsiteY4" fmla="*/ 2374680 h 9519041"/>
              <a:gd name="connsiteX0" fmla="*/ 0 w 1362075"/>
              <a:gd name="connsiteY0" fmla="*/ 54604 h 9519041"/>
              <a:gd name="connsiteX1" fmla="*/ 1343025 w 1362075"/>
              <a:gd name="connsiteY1" fmla="*/ 0 h 9519041"/>
              <a:gd name="connsiteX2" fmla="*/ 1362075 w 1362075"/>
              <a:gd name="connsiteY2" fmla="*/ 9509516 h 9519041"/>
              <a:gd name="connsiteX3" fmla="*/ 1314450 w 1362075"/>
              <a:gd name="connsiteY3" fmla="*/ 9519041 h 9519041"/>
              <a:gd name="connsiteX4" fmla="*/ 0 w 1362075"/>
              <a:gd name="connsiteY4" fmla="*/ 54604 h 9519041"/>
              <a:gd name="connsiteX0" fmla="*/ 0 w 2209800"/>
              <a:gd name="connsiteY0" fmla="*/ 17777 h 9519041"/>
              <a:gd name="connsiteX1" fmla="*/ 2190750 w 2209800"/>
              <a:gd name="connsiteY1" fmla="*/ 0 h 9519041"/>
              <a:gd name="connsiteX2" fmla="*/ 2209800 w 2209800"/>
              <a:gd name="connsiteY2" fmla="*/ 9509516 h 9519041"/>
              <a:gd name="connsiteX3" fmla="*/ 2162175 w 2209800"/>
              <a:gd name="connsiteY3" fmla="*/ 9519041 h 9519041"/>
              <a:gd name="connsiteX4" fmla="*/ 0 w 2209800"/>
              <a:gd name="connsiteY4" fmla="*/ 17777 h 9519041"/>
              <a:gd name="connsiteX0" fmla="*/ 0 w 2209800"/>
              <a:gd name="connsiteY0" fmla="*/ 17777 h 9519041"/>
              <a:gd name="connsiteX1" fmla="*/ 2190750 w 2209800"/>
              <a:gd name="connsiteY1" fmla="*/ 0 h 9519041"/>
              <a:gd name="connsiteX2" fmla="*/ 2209800 w 2209800"/>
              <a:gd name="connsiteY2" fmla="*/ 9509516 h 9519041"/>
              <a:gd name="connsiteX3" fmla="*/ 2200275 w 2209800"/>
              <a:gd name="connsiteY3" fmla="*/ 9519041 h 9519041"/>
              <a:gd name="connsiteX4" fmla="*/ 0 w 2209800"/>
              <a:gd name="connsiteY4" fmla="*/ 17777 h 9519041"/>
              <a:gd name="connsiteX0" fmla="*/ 0 w 2209800"/>
              <a:gd name="connsiteY0" fmla="*/ 17777 h 9592694"/>
              <a:gd name="connsiteX1" fmla="*/ 2190750 w 2209800"/>
              <a:gd name="connsiteY1" fmla="*/ 0 h 9592694"/>
              <a:gd name="connsiteX2" fmla="*/ 2209800 w 2209800"/>
              <a:gd name="connsiteY2" fmla="*/ 9509516 h 9592694"/>
              <a:gd name="connsiteX3" fmla="*/ 2200275 w 2209800"/>
              <a:gd name="connsiteY3" fmla="*/ 9592694 h 9592694"/>
              <a:gd name="connsiteX4" fmla="*/ 0 w 2209800"/>
              <a:gd name="connsiteY4" fmla="*/ 17777 h 9592694"/>
              <a:gd name="connsiteX0" fmla="*/ 0 w 2279073"/>
              <a:gd name="connsiteY0" fmla="*/ 4906456 h 9592694"/>
              <a:gd name="connsiteX1" fmla="*/ 2260023 w 2279073"/>
              <a:gd name="connsiteY1" fmla="*/ 0 h 9592694"/>
              <a:gd name="connsiteX2" fmla="*/ 2279073 w 2279073"/>
              <a:gd name="connsiteY2" fmla="*/ 9509516 h 9592694"/>
              <a:gd name="connsiteX3" fmla="*/ 2269548 w 2279073"/>
              <a:gd name="connsiteY3" fmla="*/ 9592694 h 9592694"/>
              <a:gd name="connsiteX4" fmla="*/ 0 w 2279073"/>
              <a:gd name="connsiteY4" fmla="*/ 4906456 h 9592694"/>
              <a:gd name="connsiteX0" fmla="*/ 0 w 1711036"/>
              <a:gd name="connsiteY0" fmla="*/ 3742485 h 9592694"/>
              <a:gd name="connsiteX1" fmla="*/ 1691986 w 1711036"/>
              <a:gd name="connsiteY1" fmla="*/ 0 h 9592694"/>
              <a:gd name="connsiteX2" fmla="*/ 1711036 w 1711036"/>
              <a:gd name="connsiteY2" fmla="*/ 9509516 h 9592694"/>
              <a:gd name="connsiteX3" fmla="*/ 1701511 w 1711036"/>
              <a:gd name="connsiteY3" fmla="*/ 9592694 h 9592694"/>
              <a:gd name="connsiteX4" fmla="*/ 0 w 1711036"/>
              <a:gd name="connsiteY4" fmla="*/ 3742485 h 959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036" h="9592694">
                <a:moveTo>
                  <a:pt x="0" y="3742485"/>
                </a:moveTo>
                <a:lnTo>
                  <a:pt x="1691986" y="0"/>
                </a:lnTo>
                <a:lnTo>
                  <a:pt x="1711036" y="9509516"/>
                </a:lnTo>
                <a:lnTo>
                  <a:pt x="1701511" y="9592694"/>
                </a:lnTo>
                <a:lnTo>
                  <a:pt x="0" y="3742485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Freeform 28"/>
          <p:cNvSpPr/>
          <p:nvPr userDrawn="1"/>
        </p:nvSpPr>
        <p:spPr>
          <a:xfrm rot="4841580">
            <a:off x="-81831" y="5372032"/>
            <a:ext cx="1455746" cy="1611580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7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SUB HEADLINE / PRESENTER (28PT ARIAL NARROW, UPPER CASE)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DATE (20PT ARIAL NARROW, UPPER CASE)</a:t>
            </a:r>
            <a:br>
              <a:rPr lang="en-AU" dirty="0"/>
            </a:b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LOCATION/ EXTRA LINE (20PT ARIAL NARROW, UPPER CASE)</a:t>
            </a:r>
            <a:br>
              <a:rPr lang="en-AU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5876925" y="-19050"/>
            <a:ext cx="6315075" cy="6886575"/>
          </a:xfrm>
          <a:custGeom>
            <a:avLst/>
            <a:gdLst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5307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3402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86575"/>
              <a:gd name="connsiteX1" fmla="*/ 5067300 w 6315075"/>
              <a:gd name="connsiteY1" fmla="*/ 0 h 6886575"/>
              <a:gd name="connsiteX2" fmla="*/ 4857750 w 6315075"/>
              <a:gd name="connsiteY2" fmla="*/ 2286000 h 6886575"/>
              <a:gd name="connsiteX3" fmla="*/ 4648200 w 6315075"/>
              <a:gd name="connsiteY3" fmla="*/ 19050 h 6886575"/>
              <a:gd name="connsiteX4" fmla="*/ 1609725 w 6315075"/>
              <a:gd name="connsiteY4" fmla="*/ 9525 h 6886575"/>
              <a:gd name="connsiteX5" fmla="*/ 0 w 6315075"/>
              <a:gd name="connsiteY5" fmla="*/ 6877050 h 6886575"/>
              <a:gd name="connsiteX6" fmla="*/ 4181475 w 6315075"/>
              <a:gd name="connsiteY6" fmla="*/ 6867525 h 6886575"/>
              <a:gd name="connsiteX7" fmla="*/ 4191000 w 6315075"/>
              <a:gd name="connsiteY7" fmla="*/ 4048125 h 6886575"/>
              <a:gd name="connsiteX8" fmla="*/ 4400550 w 6315075"/>
              <a:gd name="connsiteY8" fmla="*/ 6877050 h 6886575"/>
              <a:gd name="connsiteX9" fmla="*/ 5305425 w 6315075"/>
              <a:gd name="connsiteY9" fmla="*/ 6877050 h 6886575"/>
              <a:gd name="connsiteX10" fmla="*/ 5524500 w 6315075"/>
              <a:gd name="connsiteY10" fmla="*/ 4057650 h 6886575"/>
              <a:gd name="connsiteX11" fmla="*/ 5534025 w 6315075"/>
              <a:gd name="connsiteY11" fmla="*/ 6867525 h 6886575"/>
              <a:gd name="connsiteX12" fmla="*/ 6315075 w 6315075"/>
              <a:gd name="connsiteY12" fmla="*/ 6886575 h 6886575"/>
              <a:gd name="connsiteX13" fmla="*/ 6305550 w 6315075"/>
              <a:gd name="connsiteY13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5075" h="6886575">
                <a:moveTo>
                  <a:pt x="6305550" y="0"/>
                </a:moveTo>
                <a:lnTo>
                  <a:pt x="5067300" y="0"/>
                </a:lnTo>
                <a:lnTo>
                  <a:pt x="4857750" y="2286000"/>
                </a:lnTo>
                <a:lnTo>
                  <a:pt x="4648200" y="19050"/>
                </a:lnTo>
                <a:lnTo>
                  <a:pt x="1609725" y="9525"/>
                </a:lnTo>
                <a:lnTo>
                  <a:pt x="0" y="6877050"/>
                </a:lnTo>
                <a:lnTo>
                  <a:pt x="4181475" y="6867525"/>
                </a:lnTo>
                <a:lnTo>
                  <a:pt x="4191000" y="4048125"/>
                </a:lnTo>
                <a:lnTo>
                  <a:pt x="4400550" y="6877050"/>
                </a:lnTo>
                <a:lnTo>
                  <a:pt x="5305425" y="6877050"/>
                </a:lnTo>
                <a:lnTo>
                  <a:pt x="5524500" y="4057650"/>
                </a:lnTo>
                <a:lnTo>
                  <a:pt x="5534025" y="6867525"/>
                </a:lnTo>
                <a:lnTo>
                  <a:pt x="6315075" y="6886575"/>
                </a:lnTo>
                <a:lnTo>
                  <a:pt x="6305550" y="0"/>
                </a:lnTo>
                <a:close/>
              </a:path>
            </a:pathLst>
          </a:custGeom>
          <a:blipFill dpi="0" rotWithShape="1">
            <a:blip r:embed="rId3">
              <a:grayscl/>
            </a:blip>
            <a:srcRect/>
            <a:tile tx="381000" ty="0" sx="65000" sy="6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 userDrawn="1"/>
        </p:nvSpPr>
        <p:spPr>
          <a:xfrm>
            <a:off x="7605712" y="-19050"/>
            <a:ext cx="1485900" cy="6886575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6886575">
                <a:moveTo>
                  <a:pt x="0" y="0"/>
                </a:moveTo>
                <a:lnTo>
                  <a:pt x="1485900" y="19050"/>
                </a:lnTo>
                <a:lnTo>
                  <a:pt x="1485900" y="6877050"/>
                </a:lnTo>
                <a:lnTo>
                  <a:pt x="1438275" y="6886575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662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SUB HEADLINE / PRESENTER (28PT ARIAL NARROW, UPPER CASE)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DATE (20PT ARIAL NARROW, UPPER CASE)</a:t>
            </a:r>
            <a:br>
              <a:rPr lang="en-AU" dirty="0"/>
            </a:b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LOCATION/ EXTRA LINE (20PT ARIAL NARROW, UPPER CASE)</a:t>
            </a:r>
            <a:br>
              <a:rPr lang="en-AU" dirty="0"/>
            </a:br>
            <a:endParaRPr lang="en-US" dirty="0"/>
          </a:p>
        </p:txBody>
      </p:sp>
      <p:sp>
        <p:nvSpPr>
          <p:cNvPr id="12" name="Freeform 11"/>
          <p:cNvSpPr/>
          <p:nvPr userDrawn="1"/>
        </p:nvSpPr>
        <p:spPr>
          <a:xfrm>
            <a:off x="5876925" y="-19050"/>
            <a:ext cx="6315075" cy="6886575"/>
          </a:xfrm>
          <a:custGeom>
            <a:avLst/>
            <a:gdLst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5307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3402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86575"/>
              <a:gd name="connsiteX1" fmla="*/ 5067300 w 6315075"/>
              <a:gd name="connsiteY1" fmla="*/ 0 h 6886575"/>
              <a:gd name="connsiteX2" fmla="*/ 4857750 w 6315075"/>
              <a:gd name="connsiteY2" fmla="*/ 2286000 h 6886575"/>
              <a:gd name="connsiteX3" fmla="*/ 4648200 w 6315075"/>
              <a:gd name="connsiteY3" fmla="*/ 19050 h 6886575"/>
              <a:gd name="connsiteX4" fmla="*/ 1609725 w 6315075"/>
              <a:gd name="connsiteY4" fmla="*/ 9525 h 6886575"/>
              <a:gd name="connsiteX5" fmla="*/ 0 w 6315075"/>
              <a:gd name="connsiteY5" fmla="*/ 6877050 h 6886575"/>
              <a:gd name="connsiteX6" fmla="*/ 4181475 w 6315075"/>
              <a:gd name="connsiteY6" fmla="*/ 6867525 h 6886575"/>
              <a:gd name="connsiteX7" fmla="*/ 4191000 w 6315075"/>
              <a:gd name="connsiteY7" fmla="*/ 4048125 h 6886575"/>
              <a:gd name="connsiteX8" fmla="*/ 4400550 w 6315075"/>
              <a:gd name="connsiteY8" fmla="*/ 6877050 h 6886575"/>
              <a:gd name="connsiteX9" fmla="*/ 5305425 w 6315075"/>
              <a:gd name="connsiteY9" fmla="*/ 6877050 h 6886575"/>
              <a:gd name="connsiteX10" fmla="*/ 5524500 w 6315075"/>
              <a:gd name="connsiteY10" fmla="*/ 4057650 h 6886575"/>
              <a:gd name="connsiteX11" fmla="*/ 5534025 w 6315075"/>
              <a:gd name="connsiteY11" fmla="*/ 6867525 h 6886575"/>
              <a:gd name="connsiteX12" fmla="*/ 6315075 w 6315075"/>
              <a:gd name="connsiteY12" fmla="*/ 6886575 h 6886575"/>
              <a:gd name="connsiteX13" fmla="*/ 6305550 w 6315075"/>
              <a:gd name="connsiteY13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5075" h="6886575">
                <a:moveTo>
                  <a:pt x="6305550" y="0"/>
                </a:moveTo>
                <a:lnTo>
                  <a:pt x="5067300" y="0"/>
                </a:lnTo>
                <a:lnTo>
                  <a:pt x="4857750" y="2286000"/>
                </a:lnTo>
                <a:lnTo>
                  <a:pt x="4648200" y="19050"/>
                </a:lnTo>
                <a:lnTo>
                  <a:pt x="1609725" y="9525"/>
                </a:lnTo>
                <a:lnTo>
                  <a:pt x="0" y="6877050"/>
                </a:lnTo>
                <a:lnTo>
                  <a:pt x="4181475" y="6867525"/>
                </a:lnTo>
                <a:lnTo>
                  <a:pt x="4191000" y="4048125"/>
                </a:lnTo>
                <a:lnTo>
                  <a:pt x="4400550" y="6877050"/>
                </a:lnTo>
                <a:lnTo>
                  <a:pt x="5305425" y="6877050"/>
                </a:lnTo>
                <a:lnTo>
                  <a:pt x="5524500" y="4057650"/>
                </a:lnTo>
                <a:lnTo>
                  <a:pt x="5534025" y="6867525"/>
                </a:lnTo>
                <a:lnTo>
                  <a:pt x="6315075" y="6886575"/>
                </a:lnTo>
                <a:lnTo>
                  <a:pt x="6305550" y="0"/>
                </a:lnTo>
                <a:close/>
              </a:path>
            </a:pathLst>
          </a:custGeom>
          <a:blipFill dpi="0" rotWithShape="1">
            <a:blip r:embed="rId2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Freeform 14"/>
          <p:cNvSpPr/>
          <p:nvPr userDrawn="1"/>
        </p:nvSpPr>
        <p:spPr>
          <a:xfrm>
            <a:off x="7605712" y="-19050"/>
            <a:ext cx="1485900" cy="6886575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6886575">
                <a:moveTo>
                  <a:pt x="0" y="0"/>
                </a:moveTo>
                <a:lnTo>
                  <a:pt x="1485900" y="19050"/>
                </a:lnTo>
                <a:lnTo>
                  <a:pt x="1485900" y="6877050"/>
                </a:lnTo>
                <a:lnTo>
                  <a:pt x="1438275" y="6886575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2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 userDrawn="1"/>
        </p:nvSpPr>
        <p:spPr>
          <a:xfrm>
            <a:off x="8428264" y="0"/>
            <a:ext cx="3772445" cy="6853646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grayscl/>
            </a:blip>
            <a:srcRect/>
            <a:tile tx="762000" ty="0" sx="80000" sy="8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 userDrawn="1"/>
        </p:nvSpPr>
        <p:spPr>
          <a:xfrm>
            <a:off x="9993085" y="9525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 userDrawn="1"/>
        </p:nvSpPr>
        <p:spPr>
          <a:xfrm>
            <a:off x="8420099" y="1"/>
            <a:ext cx="1571625" cy="6877050"/>
          </a:xfrm>
          <a:custGeom>
            <a:avLst/>
            <a:gdLst>
              <a:gd name="connsiteX0" fmla="*/ 0 w 1562100"/>
              <a:gd name="connsiteY0" fmla="*/ 0 h 6877050"/>
              <a:gd name="connsiteX1" fmla="*/ 1562100 w 1562100"/>
              <a:gd name="connsiteY1" fmla="*/ 28575 h 6877050"/>
              <a:gd name="connsiteX2" fmla="*/ 1562100 w 1562100"/>
              <a:gd name="connsiteY2" fmla="*/ 6877050 h 6877050"/>
              <a:gd name="connsiteX3" fmla="*/ 1485900 w 1562100"/>
              <a:gd name="connsiteY3" fmla="*/ 6858000 h 6877050"/>
              <a:gd name="connsiteX4" fmla="*/ 0 w 1562100"/>
              <a:gd name="connsiteY4" fmla="*/ 0 h 6877050"/>
              <a:gd name="connsiteX0" fmla="*/ 0 w 1571625"/>
              <a:gd name="connsiteY0" fmla="*/ 0 h 6867525"/>
              <a:gd name="connsiteX1" fmla="*/ 1571625 w 1571625"/>
              <a:gd name="connsiteY1" fmla="*/ 19050 h 6867525"/>
              <a:gd name="connsiteX2" fmla="*/ 1571625 w 1571625"/>
              <a:gd name="connsiteY2" fmla="*/ 6867525 h 6867525"/>
              <a:gd name="connsiteX3" fmla="*/ 1495425 w 1571625"/>
              <a:gd name="connsiteY3" fmla="*/ 6848475 h 6867525"/>
              <a:gd name="connsiteX4" fmla="*/ 0 w 1571625"/>
              <a:gd name="connsiteY4" fmla="*/ 0 h 6867525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905625"/>
              <a:gd name="connsiteX1" fmla="*/ 1571625 w 1571625"/>
              <a:gd name="connsiteY1" fmla="*/ 19050 h 6905625"/>
              <a:gd name="connsiteX2" fmla="*/ 1571625 w 1571625"/>
              <a:gd name="connsiteY2" fmla="*/ 6905625 h 6905625"/>
              <a:gd name="connsiteX3" fmla="*/ 1495425 w 1571625"/>
              <a:gd name="connsiteY3" fmla="*/ 6877050 h 6905625"/>
              <a:gd name="connsiteX4" fmla="*/ 0 w 1571625"/>
              <a:gd name="connsiteY4" fmla="*/ 0 h 6905625"/>
              <a:gd name="connsiteX0" fmla="*/ 0 w 1571625"/>
              <a:gd name="connsiteY0" fmla="*/ 0 h 6886575"/>
              <a:gd name="connsiteX1" fmla="*/ 1571625 w 1571625"/>
              <a:gd name="connsiteY1" fmla="*/ 19050 h 6886575"/>
              <a:gd name="connsiteX2" fmla="*/ 1571625 w 1571625"/>
              <a:gd name="connsiteY2" fmla="*/ 6886575 h 6886575"/>
              <a:gd name="connsiteX3" fmla="*/ 1495425 w 1571625"/>
              <a:gd name="connsiteY3" fmla="*/ 6877050 h 6886575"/>
              <a:gd name="connsiteX4" fmla="*/ 0 w 1571625"/>
              <a:gd name="connsiteY4" fmla="*/ 0 h 6886575"/>
              <a:gd name="connsiteX0" fmla="*/ 0 w 1571625"/>
              <a:gd name="connsiteY0" fmla="*/ 0 h 6886575"/>
              <a:gd name="connsiteX1" fmla="*/ 1571625 w 1571625"/>
              <a:gd name="connsiteY1" fmla="*/ 19050 h 6886575"/>
              <a:gd name="connsiteX2" fmla="*/ 1571625 w 1571625"/>
              <a:gd name="connsiteY2" fmla="*/ 6886575 h 6886575"/>
              <a:gd name="connsiteX3" fmla="*/ 1495425 w 1571625"/>
              <a:gd name="connsiteY3" fmla="*/ 6877050 h 6886575"/>
              <a:gd name="connsiteX4" fmla="*/ 0 w 1571625"/>
              <a:gd name="connsiteY4" fmla="*/ 0 h 6886575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77050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25" h="6877050">
                <a:moveTo>
                  <a:pt x="0" y="0"/>
                </a:moveTo>
                <a:lnTo>
                  <a:pt x="1571625" y="19050"/>
                </a:lnTo>
                <a:lnTo>
                  <a:pt x="1571625" y="6877050"/>
                </a:lnTo>
                <a:lnTo>
                  <a:pt x="1495425" y="6877050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/>
              <a:t>SUB HEADING (24PT, UPPER CASE)</a:t>
            </a:r>
            <a:endParaRPr lang="en-US" dirty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2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Body copy (20pt, Arial)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00211" y="4111606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/>
              <a:t>INTRO HEADING 2 (20PT, ARIAL NARROW, UPPER CASE)</a:t>
            </a:r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94362" y="4513254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Body copy (20pt, Arial) 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859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 userDrawn="1"/>
        </p:nvSpPr>
        <p:spPr>
          <a:xfrm>
            <a:off x="7404235" y="2614613"/>
            <a:ext cx="4787765" cy="2828925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 userDrawn="1"/>
        </p:nvSpPr>
        <p:spPr>
          <a:xfrm>
            <a:off x="9381263" y="120368"/>
            <a:ext cx="123825" cy="5351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1046138"/>
            <a:ext cx="7451725" cy="4664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SUB HEADING (24PT, UPPER CASE)</a:t>
            </a:r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59998"/>
            <a:ext cx="7452026" cy="736956"/>
          </a:xfrm>
          <a:prstGeom prst="rect">
            <a:avLst/>
          </a:prstGeom>
        </p:spPr>
        <p:txBody>
          <a:bodyPr/>
          <a:lstStyle>
            <a:lvl1pPr>
              <a:defRPr sz="4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HEADING (42PT, UPPER CASE)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63411"/>
            <a:ext cx="7451725" cy="401647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INTRO HEADING (20PT, ARIAL NARROW, UPPER CASE)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2" y="2131371"/>
            <a:ext cx="4352700" cy="3976132"/>
          </a:xfrm>
          <a:prstGeom prst="rect">
            <a:avLst/>
          </a:prstGeom>
        </p:spPr>
        <p:txBody>
          <a:bodyPr/>
          <a:lstStyle>
            <a:lvl1pPr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Body copy (20pt, Arial)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21" name="Freeform 20"/>
          <p:cNvSpPr/>
          <p:nvPr userDrawn="1"/>
        </p:nvSpPr>
        <p:spPr>
          <a:xfrm>
            <a:off x="7412713" y="2624137"/>
            <a:ext cx="1968365" cy="2828926"/>
          </a:xfrm>
          <a:custGeom>
            <a:avLst/>
            <a:gdLst>
              <a:gd name="connsiteX0" fmla="*/ 0 w 1562100"/>
              <a:gd name="connsiteY0" fmla="*/ 0 h 6877050"/>
              <a:gd name="connsiteX1" fmla="*/ 1562100 w 1562100"/>
              <a:gd name="connsiteY1" fmla="*/ 28575 h 6877050"/>
              <a:gd name="connsiteX2" fmla="*/ 1562100 w 1562100"/>
              <a:gd name="connsiteY2" fmla="*/ 6877050 h 6877050"/>
              <a:gd name="connsiteX3" fmla="*/ 1485900 w 1562100"/>
              <a:gd name="connsiteY3" fmla="*/ 6858000 h 6877050"/>
              <a:gd name="connsiteX4" fmla="*/ 0 w 1562100"/>
              <a:gd name="connsiteY4" fmla="*/ 0 h 6877050"/>
              <a:gd name="connsiteX0" fmla="*/ 0 w 1571625"/>
              <a:gd name="connsiteY0" fmla="*/ 0 h 6867525"/>
              <a:gd name="connsiteX1" fmla="*/ 1571625 w 1571625"/>
              <a:gd name="connsiteY1" fmla="*/ 19050 h 6867525"/>
              <a:gd name="connsiteX2" fmla="*/ 1571625 w 1571625"/>
              <a:gd name="connsiteY2" fmla="*/ 6867525 h 6867525"/>
              <a:gd name="connsiteX3" fmla="*/ 1495425 w 1571625"/>
              <a:gd name="connsiteY3" fmla="*/ 6848475 h 6867525"/>
              <a:gd name="connsiteX4" fmla="*/ 0 w 1571625"/>
              <a:gd name="connsiteY4" fmla="*/ 0 h 6867525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905625"/>
              <a:gd name="connsiteX1" fmla="*/ 1571625 w 1571625"/>
              <a:gd name="connsiteY1" fmla="*/ 19050 h 6905625"/>
              <a:gd name="connsiteX2" fmla="*/ 1571625 w 1571625"/>
              <a:gd name="connsiteY2" fmla="*/ 6905625 h 6905625"/>
              <a:gd name="connsiteX3" fmla="*/ 1495425 w 1571625"/>
              <a:gd name="connsiteY3" fmla="*/ 6877050 h 6905625"/>
              <a:gd name="connsiteX4" fmla="*/ 0 w 1571625"/>
              <a:gd name="connsiteY4" fmla="*/ 0 h 6905625"/>
              <a:gd name="connsiteX0" fmla="*/ 0 w 1571625"/>
              <a:gd name="connsiteY0" fmla="*/ 0 h 6886575"/>
              <a:gd name="connsiteX1" fmla="*/ 1571625 w 1571625"/>
              <a:gd name="connsiteY1" fmla="*/ 19050 h 6886575"/>
              <a:gd name="connsiteX2" fmla="*/ 1571625 w 1571625"/>
              <a:gd name="connsiteY2" fmla="*/ 6886575 h 6886575"/>
              <a:gd name="connsiteX3" fmla="*/ 1495425 w 1571625"/>
              <a:gd name="connsiteY3" fmla="*/ 6877050 h 6886575"/>
              <a:gd name="connsiteX4" fmla="*/ 0 w 1571625"/>
              <a:gd name="connsiteY4" fmla="*/ 0 h 6886575"/>
              <a:gd name="connsiteX0" fmla="*/ 0 w 1571625"/>
              <a:gd name="connsiteY0" fmla="*/ 0 h 6886575"/>
              <a:gd name="connsiteX1" fmla="*/ 1571625 w 1571625"/>
              <a:gd name="connsiteY1" fmla="*/ 19050 h 6886575"/>
              <a:gd name="connsiteX2" fmla="*/ 1571625 w 1571625"/>
              <a:gd name="connsiteY2" fmla="*/ 6886575 h 6886575"/>
              <a:gd name="connsiteX3" fmla="*/ 1495425 w 1571625"/>
              <a:gd name="connsiteY3" fmla="*/ 6877050 h 6886575"/>
              <a:gd name="connsiteX4" fmla="*/ 0 w 1571625"/>
              <a:gd name="connsiteY4" fmla="*/ 0 h 6886575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77050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25" h="6877050">
                <a:moveTo>
                  <a:pt x="0" y="0"/>
                </a:moveTo>
                <a:lnTo>
                  <a:pt x="1571625" y="19050"/>
                </a:lnTo>
                <a:lnTo>
                  <a:pt x="1571625" y="6877050"/>
                </a:lnTo>
                <a:lnTo>
                  <a:pt x="1495425" y="6877050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Freeform 27"/>
          <p:cNvSpPr/>
          <p:nvPr userDrawn="1"/>
        </p:nvSpPr>
        <p:spPr>
          <a:xfrm flipH="1">
            <a:off x="4818737" y="2614613"/>
            <a:ext cx="4451976" cy="2857500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  <a:gd name="connsiteX0" fmla="*/ 2502709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02709 w 6275154"/>
              <a:gd name="connsiteY5" fmla="*/ 0 h 6922875"/>
              <a:gd name="connsiteX0" fmla="*/ 2516135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16135 w 6275154"/>
              <a:gd name="connsiteY5" fmla="*/ 0 h 692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5154" h="6922875">
                <a:moveTo>
                  <a:pt x="2516135" y="0"/>
                </a:moveTo>
                <a:lnTo>
                  <a:pt x="2521759" y="69669"/>
                </a:lnTo>
                <a:lnTo>
                  <a:pt x="0" y="6922875"/>
                </a:lnTo>
                <a:lnTo>
                  <a:pt x="6266445" y="6844937"/>
                </a:lnTo>
                <a:lnTo>
                  <a:pt x="6275154" y="0"/>
                </a:lnTo>
                <a:lnTo>
                  <a:pt x="2516135" y="0"/>
                </a:lnTo>
                <a:close/>
              </a:path>
            </a:pathLst>
          </a:custGeom>
          <a:blipFill dpi="0" rotWithShape="1">
            <a:blip r:embed="rId4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Freeform 28"/>
          <p:cNvSpPr/>
          <p:nvPr userDrawn="1"/>
        </p:nvSpPr>
        <p:spPr>
          <a:xfrm rot="21168187">
            <a:off x="7576063" y="2501520"/>
            <a:ext cx="1562100" cy="3095272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41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76925" y="-19050"/>
            <a:ext cx="6315075" cy="689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Freeform 27"/>
          <p:cNvSpPr/>
          <p:nvPr userDrawn="1"/>
        </p:nvSpPr>
        <p:spPr>
          <a:xfrm flipH="1">
            <a:off x="-24304" y="-7280"/>
            <a:ext cx="12216304" cy="6865280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  <a:gd name="connsiteX0" fmla="*/ 2502709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02709 w 6275154"/>
              <a:gd name="connsiteY5" fmla="*/ 0 h 6922875"/>
              <a:gd name="connsiteX0" fmla="*/ 2516135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16135 w 6275154"/>
              <a:gd name="connsiteY5" fmla="*/ 0 h 6922875"/>
              <a:gd name="connsiteX0" fmla="*/ 2516135 w 6275154"/>
              <a:gd name="connsiteY0" fmla="*/ 0 h 6931594"/>
              <a:gd name="connsiteX1" fmla="*/ 2521759 w 6275154"/>
              <a:gd name="connsiteY1" fmla="*/ 69669 h 6931594"/>
              <a:gd name="connsiteX2" fmla="*/ 0 w 6275154"/>
              <a:gd name="connsiteY2" fmla="*/ 6922875 h 6931594"/>
              <a:gd name="connsiteX3" fmla="*/ 6266445 w 6275154"/>
              <a:gd name="connsiteY3" fmla="*/ 6931594 h 6931594"/>
              <a:gd name="connsiteX4" fmla="*/ 6275154 w 6275154"/>
              <a:gd name="connsiteY4" fmla="*/ 0 h 6931594"/>
              <a:gd name="connsiteX5" fmla="*/ 2516135 w 6275154"/>
              <a:gd name="connsiteY5" fmla="*/ 0 h 6931594"/>
              <a:gd name="connsiteX0" fmla="*/ 2516135 w 6275154"/>
              <a:gd name="connsiteY0" fmla="*/ 0 h 6931594"/>
              <a:gd name="connsiteX1" fmla="*/ 1254762 w 6275154"/>
              <a:gd name="connsiteY1" fmla="*/ 108183 h 6931594"/>
              <a:gd name="connsiteX2" fmla="*/ 0 w 6275154"/>
              <a:gd name="connsiteY2" fmla="*/ 6922875 h 6931594"/>
              <a:gd name="connsiteX3" fmla="*/ 6266445 w 6275154"/>
              <a:gd name="connsiteY3" fmla="*/ 6931594 h 6931594"/>
              <a:gd name="connsiteX4" fmla="*/ 6275154 w 6275154"/>
              <a:gd name="connsiteY4" fmla="*/ 0 h 6931594"/>
              <a:gd name="connsiteX5" fmla="*/ 2516135 w 6275154"/>
              <a:gd name="connsiteY5" fmla="*/ 0 h 6931594"/>
              <a:gd name="connsiteX0" fmla="*/ 4284913 w 8043932"/>
              <a:gd name="connsiteY0" fmla="*/ 0 h 6932504"/>
              <a:gd name="connsiteX1" fmla="*/ 3023540 w 8043932"/>
              <a:gd name="connsiteY1" fmla="*/ 108183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0 h 6932504"/>
              <a:gd name="connsiteX1" fmla="*/ 3023540 w 8043932"/>
              <a:gd name="connsiteY1" fmla="*/ 11898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0 h 6932504"/>
              <a:gd name="connsiteX1" fmla="*/ 3023540 w 8043932"/>
              <a:gd name="connsiteY1" fmla="*/ 2269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7359 h 6939863"/>
              <a:gd name="connsiteX1" fmla="*/ 6795 w 8043932"/>
              <a:gd name="connsiteY1" fmla="*/ 0 h 6939863"/>
              <a:gd name="connsiteX2" fmla="*/ 0 w 8043932"/>
              <a:gd name="connsiteY2" fmla="*/ 6939863 h 6939863"/>
              <a:gd name="connsiteX3" fmla="*/ 8035223 w 8043932"/>
              <a:gd name="connsiteY3" fmla="*/ 6938953 h 6939863"/>
              <a:gd name="connsiteX4" fmla="*/ 8043932 w 8043932"/>
              <a:gd name="connsiteY4" fmla="*/ 7359 h 6939863"/>
              <a:gd name="connsiteX5" fmla="*/ 4284913 w 8043932"/>
              <a:gd name="connsiteY5" fmla="*/ 7359 h 69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3932" h="6939863">
                <a:moveTo>
                  <a:pt x="4284913" y="7359"/>
                </a:moveTo>
                <a:lnTo>
                  <a:pt x="6795" y="0"/>
                </a:lnTo>
                <a:lnTo>
                  <a:pt x="0" y="6939863"/>
                </a:lnTo>
                <a:lnTo>
                  <a:pt x="8035223" y="6938953"/>
                </a:lnTo>
                <a:lnTo>
                  <a:pt x="8043932" y="7359"/>
                </a:lnTo>
                <a:lnTo>
                  <a:pt x="4284913" y="7359"/>
                </a:lnTo>
                <a:close/>
              </a:path>
            </a:pathLst>
          </a:custGeom>
          <a:blipFill dpi="0" rotWithShape="0">
            <a:blip r:embed="rId3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Freeform 28"/>
          <p:cNvSpPr/>
          <p:nvPr userDrawn="1"/>
        </p:nvSpPr>
        <p:spPr>
          <a:xfrm rot="20447943">
            <a:off x="9301439" y="-744350"/>
            <a:ext cx="1562100" cy="8115342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Freeform 24"/>
          <p:cNvSpPr/>
          <p:nvPr userDrawn="1"/>
        </p:nvSpPr>
        <p:spPr>
          <a:xfrm>
            <a:off x="8277224" y="-9525"/>
            <a:ext cx="3914775" cy="6858000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77050 h 6877050"/>
              <a:gd name="connsiteX4" fmla="*/ 0 w 1485900"/>
              <a:gd name="connsiteY4" fmla="*/ 0 h 6877050"/>
              <a:gd name="connsiteX0" fmla="*/ 0 w 3914775"/>
              <a:gd name="connsiteY0" fmla="*/ 9525 h 6858000"/>
              <a:gd name="connsiteX1" fmla="*/ 3914775 w 3914775"/>
              <a:gd name="connsiteY1" fmla="*/ 0 h 6858000"/>
              <a:gd name="connsiteX2" fmla="*/ 3914775 w 3914775"/>
              <a:gd name="connsiteY2" fmla="*/ 6858000 h 6858000"/>
              <a:gd name="connsiteX3" fmla="*/ 3867150 w 3914775"/>
              <a:gd name="connsiteY3" fmla="*/ 6858000 h 6858000"/>
              <a:gd name="connsiteX4" fmla="*/ 0 w 3914775"/>
              <a:gd name="connsiteY4" fmla="*/ 95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775" h="6858000">
                <a:moveTo>
                  <a:pt x="0" y="9525"/>
                </a:moveTo>
                <a:lnTo>
                  <a:pt x="3914775" y="0"/>
                </a:lnTo>
                <a:lnTo>
                  <a:pt x="3914775" y="6858000"/>
                </a:lnTo>
                <a:lnTo>
                  <a:pt x="3867150" y="6858000"/>
                </a:lnTo>
                <a:lnTo>
                  <a:pt x="0" y="9525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435" y="6300135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60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76925" y="-19050"/>
            <a:ext cx="6315075" cy="689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Freeform 27"/>
          <p:cNvSpPr/>
          <p:nvPr userDrawn="1"/>
        </p:nvSpPr>
        <p:spPr>
          <a:xfrm flipH="1">
            <a:off x="-24304" y="-7280"/>
            <a:ext cx="12216304" cy="6865280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  <a:gd name="connsiteX0" fmla="*/ 2502709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02709 w 6275154"/>
              <a:gd name="connsiteY5" fmla="*/ 0 h 6922875"/>
              <a:gd name="connsiteX0" fmla="*/ 2516135 w 6275154"/>
              <a:gd name="connsiteY0" fmla="*/ 0 h 6922875"/>
              <a:gd name="connsiteX1" fmla="*/ 2521759 w 6275154"/>
              <a:gd name="connsiteY1" fmla="*/ 69669 h 6922875"/>
              <a:gd name="connsiteX2" fmla="*/ 0 w 6275154"/>
              <a:gd name="connsiteY2" fmla="*/ 6922875 h 6922875"/>
              <a:gd name="connsiteX3" fmla="*/ 6266445 w 6275154"/>
              <a:gd name="connsiteY3" fmla="*/ 6844937 h 6922875"/>
              <a:gd name="connsiteX4" fmla="*/ 6275154 w 6275154"/>
              <a:gd name="connsiteY4" fmla="*/ 0 h 6922875"/>
              <a:gd name="connsiteX5" fmla="*/ 2516135 w 6275154"/>
              <a:gd name="connsiteY5" fmla="*/ 0 h 6922875"/>
              <a:gd name="connsiteX0" fmla="*/ 2516135 w 6275154"/>
              <a:gd name="connsiteY0" fmla="*/ 0 h 6931594"/>
              <a:gd name="connsiteX1" fmla="*/ 2521759 w 6275154"/>
              <a:gd name="connsiteY1" fmla="*/ 69669 h 6931594"/>
              <a:gd name="connsiteX2" fmla="*/ 0 w 6275154"/>
              <a:gd name="connsiteY2" fmla="*/ 6922875 h 6931594"/>
              <a:gd name="connsiteX3" fmla="*/ 6266445 w 6275154"/>
              <a:gd name="connsiteY3" fmla="*/ 6931594 h 6931594"/>
              <a:gd name="connsiteX4" fmla="*/ 6275154 w 6275154"/>
              <a:gd name="connsiteY4" fmla="*/ 0 h 6931594"/>
              <a:gd name="connsiteX5" fmla="*/ 2516135 w 6275154"/>
              <a:gd name="connsiteY5" fmla="*/ 0 h 6931594"/>
              <a:gd name="connsiteX0" fmla="*/ 2516135 w 6275154"/>
              <a:gd name="connsiteY0" fmla="*/ 0 h 6931594"/>
              <a:gd name="connsiteX1" fmla="*/ 1254762 w 6275154"/>
              <a:gd name="connsiteY1" fmla="*/ 108183 h 6931594"/>
              <a:gd name="connsiteX2" fmla="*/ 0 w 6275154"/>
              <a:gd name="connsiteY2" fmla="*/ 6922875 h 6931594"/>
              <a:gd name="connsiteX3" fmla="*/ 6266445 w 6275154"/>
              <a:gd name="connsiteY3" fmla="*/ 6931594 h 6931594"/>
              <a:gd name="connsiteX4" fmla="*/ 6275154 w 6275154"/>
              <a:gd name="connsiteY4" fmla="*/ 0 h 6931594"/>
              <a:gd name="connsiteX5" fmla="*/ 2516135 w 6275154"/>
              <a:gd name="connsiteY5" fmla="*/ 0 h 6931594"/>
              <a:gd name="connsiteX0" fmla="*/ 4284913 w 8043932"/>
              <a:gd name="connsiteY0" fmla="*/ 0 h 6932504"/>
              <a:gd name="connsiteX1" fmla="*/ 3023540 w 8043932"/>
              <a:gd name="connsiteY1" fmla="*/ 108183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0 h 6932504"/>
              <a:gd name="connsiteX1" fmla="*/ 3023540 w 8043932"/>
              <a:gd name="connsiteY1" fmla="*/ 11898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0 h 6932504"/>
              <a:gd name="connsiteX1" fmla="*/ 3023540 w 8043932"/>
              <a:gd name="connsiteY1" fmla="*/ 2269 h 6932504"/>
              <a:gd name="connsiteX2" fmla="*/ 0 w 8043932"/>
              <a:gd name="connsiteY2" fmla="*/ 6932504 h 6932504"/>
              <a:gd name="connsiteX3" fmla="*/ 8035223 w 8043932"/>
              <a:gd name="connsiteY3" fmla="*/ 6931594 h 6932504"/>
              <a:gd name="connsiteX4" fmla="*/ 8043932 w 8043932"/>
              <a:gd name="connsiteY4" fmla="*/ 0 h 6932504"/>
              <a:gd name="connsiteX5" fmla="*/ 4284913 w 8043932"/>
              <a:gd name="connsiteY5" fmla="*/ 0 h 6932504"/>
              <a:gd name="connsiteX0" fmla="*/ 4284913 w 8043932"/>
              <a:gd name="connsiteY0" fmla="*/ 7359 h 6939863"/>
              <a:gd name="connsiteX1" fmla="*/ 6795 w 8043932"/>
              <a:gd name="connsiteY1" fmla="*/ 0 h 6939863"/>
              <a:gd name="connsiteX2" fmla="*/ 0 w 8043932"/>
              <a:gd name="connsiteY2" fmla="*/ 6939863 h 6939863"/>
              <a:gd name="connsiteX3" fmla="*/ 8035223 w 8043932"/>
              <a:gd name="connsiteY3" fmla="*/ 6938953 h 6939863"/>
              <a:gd name="connsiteX4" fmla="*/ 8043932 w 8043932"/>
              <a:gd name="connsiteY4" fmla="*/ 7359 h 6939863"/>
              <a:gd name="connsiteX5" fmla="*/ 4284913 w 8043932"/>
              <a:gd name="connsiteY5" fmla="*/ 7359 h 6939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3932" h="6939863">
                <a:moveTo>
                  <a:pt x="4284913" y="7359"/>
                </a:moveTo>
                <a:lnTo>
                  <a:pt x="6795" y="0"/>
                </a:lnTo>
                <a:lnTo>
                  <a:pt x="0" y="6939863"/>
                </a:lnTo>
                <a:lnTo>
                  <a:pt x="8035223" y="6938953"/>
                </a:lnTo>
                <a:lnTo>
                  <a:pt x="8043932" y="7359"/>
                </a:lnTo>
                <a:lnTo>
                  <a:pt x="4284913" y="7359"/>
                </a:lnTo>
                <a:close/>
              </a:path>
            </a:pathLst>
          </a:custGeom>
          <a:blipFill dpi="0" rotWithShape="0">
            <a:blip r:embed="rId3">
              <a:grayscl/>
            </a:blip>
            <a:srcRect/>
            <a:tile tx="0" ty="0" sx="25000" sy="2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Freeform 24"/>
          <p:cNvSpPr/>
          <p:nvPr userDrawn="1"/>
        </p:nvSpPr>
        <p:spPr>
          <a:xfrm flipV="1">
            <a:off x="7529168" y="3164378"/>
            <a:ext cx="4681882" cy="3657597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77050 h 6877050"/>
              <a:gd name="connsiteX4" fmla="*/ 0 w 1485900"/>
              <a:gd name="connsiteY4" fmla="*/ 0 h 6877050"/>
              <a:gd name="connsiteX0" fmla="*/ 0 w 3914775"/>
              <a:gd name="connsiteY0" fmla="*/ 9525 h 6858000"/>
              <a:gd name="connsiteX1" fmla="*/ 3914775 w 3914775"/>
              <a:gd name="connsiteY1" fmla="*/ 0 h 6858000"/>
              <a:gd name="connsiteX2" fmla="*/ 3914775 w 3914775"/>
              <a:gd name="connsiteY2" fmla="*/ 6858000 h 6858000"/>
              <a:gd name="connsiteX3" fmla="*/ 3867150 w 3914775"/>
              <a:gd name="connsiteY3" fmla="*/ 6858000 h 6858000"/>
              <a:gd name="connsiteX4" fmla="*/ 0 w 3914775"/>
              <a:gd name="connsiteY4" fmla="*/ 9525 h 6858000"/>
              <a:gd name="connsiteX0" fmla="*/ 0 w 3914775"/>
              <a:gd name="connsiteY0" fmla="*/ 9525 h 6930190"/>
              <a:gd name="connsiteX1" fmla="*/ 3914775 w 3914775"/>
              <a:gd name="connsiteY1" fmla="*/ 0 h 6930190"/>
              <a:gd name="connsiteX2" fmla="*/ 3914775 w 3914775"/>
              <a:gd name="connsiteY2" fmla="*/ 6858000 h 6930190"/>
              <a:gd name="connsiteX3" fmla="*/ 3906972 w 3914775"/>
              <a:gd name="connsiteY3" fmla="*/ 6930190 h 6930190"/>
              <a:gd name="connsiteX4" fmla="*/ 0 w 3914775"/>
              <a:gd name="connsiteY4" fmla="*/ 9525 h 693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4775" h="6930190">
                <a:moveTo>
                  <a:pt x="0" y="9525"/>
                </a:moveTo>
                <a:lnTo>
                  <a:pt x="3914775" y="0"/>
                </a:lnTo>
                <a:lnTo>
                  <a:pt x="3914775" y="6858000"/>
                </a:lnTo>
                <a:lnTo>
                  <a:pt x="3906972" y="6930190"/>
                </a:lnTo>
                <a:lnTo>
                  <a:pt x="0" y="9525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Freeform 28"/>
          <p:cNvSpPr/>
          <p:nvPr userDrawn="1"/>
        </p:nvSpPr>
        <p:spPr>
          <a:xfrm rot="3962384">
            <a:off x="9070353" y="2092690"/>
            <a:ext cx="1562100" cy="5853962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629956" y="5278826"/>
            <a:ext cx="2309631" cy="1302845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Image caption (title case)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6314423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9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eeform 18"/>
          <p:cNvSpPr/>
          <p:nvPr userDrawn="1"/>
        </p:nvSpPr>
        <p:spPr>
          <a:xfrm>
            <a:off x="4596644" y="-28574"/>
            <a:ext cx="1562100" cy="6915150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9267" y="589"/>
            <a:ext cx="12251268" cy="6885987"/>
          </a:xfrm>
          <a:prstGeom prst="rect">
            <a:avLst/>
          </a:prstGeom>
        </p:spPr>
      </p:pic>
      <p:sp>
        <p:nvSpPr>
          <p:cNvPr id="2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74721" y="2313093"/>
            <a:ext cx="5757606" cy="3435594"/>
          </a:xfrm>
          <a:prstGeom prst="rect">
            <a:avLst/>
          </a:prstGeom>
        </p:spPr>
        <p:txBody>
          <a:bodyPr wrap="square"/>
          <a:lstStyle>
            <a:lvl1pPr algn="r"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DIVIDER OR PULL-OUT QUOTE (UPPER CASE)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6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with texture_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876925" y="-19050"/>
            <a:ext cx="6315075" cy="689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/>
              <a:t>SUB HEADING (24PT, UPPER CASE)</a:t>
            </a:r>
            <a:endParaRPr lang="en-US" dirty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1080961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1"/>
            <a:ext cx="10815464" cy="385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Body copy (20pt, Arial)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9993085" y="-19049"/>
            <a:ext cx="123825" cy="119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14" y="6404379"/>
            <a:ext cx="1267288" cy="368735"/>
          </a:xfrm>
          <a:prstGeom prst="rect">
            <a:avLst/>
          </a:prstGeom>
        </p:spPr>
      </p:pic>
      <p:sp>
        <p:nvSpPr>
          <p:cNvPr id="21" name="Isosceles Triangle 20"/>
          <p:cNvSpPr/>
          <p:nvPr userDrawn="1"/>
        </p:nvSpPr>
        <p:spPr>
          <a:xfrm rot="16200000" flipH="1">
            <a:off x="8957587" y="-680357"/>
            <a:ext cx="2562223" cy="3884848"/>
          </a:xfrm>
          <a:prstGeom prst="triangle">
            <a:avLst>
              <a:gd name="adj" fmla="val 0"/>
            </a:avLst>
          </a:prstGeom>
          <a:blipFill dpi="0" rotWithShape="0">
            <a:blip r:embed="rId3"/>
            <a:srcRect/>
            <a:tile tx="762000" ty="0" sx="50000" sy="5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Freeform 24"/>
          <p:cNvSpPr/>
          <p:nvPr userDrawn="1"/>
        </p:nvSpPr>
        <p:spPr>
          <a:xfrm>
            <a:off x="9981818" y="-14119"/>
            <a:ext cx="2209800" cy="2481098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  <a:gd name="connsiteX0" fmla="*/ 0 w 1495425"/>
              <a:gd name="connsiteY0" fmla="*/ 1417188 h 8303763"/>
              <a:gd name="connsiteX1" fmla="*/ 1495425 w 1495425"/>
              <a:gd name="connsiteY1" fmla="*/ 0 h 8303763"/>
              <a:gd name="connsiteX2" fmla="*/ 1485900 w 1495425"/>
              <a:gd name="connsiteY2" fmla="*/ 8294238 h 8303763"/>
              <a:gd name="connsiteX3" fmla="*/ 1438275 w 1495425"/>
              <a:gd name="connsiteY3" fmla="*/ 8303763 h 8303763"/>
              <a:gd name="connsiteX4" fmla="*/ 0 w 1495425"/>
              <a:gd name="connsiteY4" fmla="*/ 1417188 h 8303763"/>
              <a:gd name="connsiteX0" fmla="*/ 0 w 1543050"/>
              <a:gd name="connsiteY0" fmla="*/ 1159402 h 8303763"/>
              <a:gd name="connsiteX1" fmla="*/ 1543050 w 1543050"/>
              <a:gd name="connsiteY1" fmla="*/ 0 h 8303763"/>
              <a:gd name="connsiteX2" fmla="*/ 1533525 w 1543050"/>
              <a:gd name="connsiteY2" fmla="*/ 8294238 h 8303763"/>
              <a:gd name="connsiteX3" fmla="*/ 1485900 w 1543050"/>
              <a:gd name="connsiteY3" fmla="*/ 8303763 h 8303763"/>
              <a:gd name="connsiteX4" fmla="*/ 0 w 1543050"/>
              <a:gd name="connsiteY4" fmla="*/ 1159402 h 8303763"/>
              <a:gd name="connsiteX0" fmla="*/ 0 w 1533525"/>
              <a:gd name="connsiteY0" fmla="*/ 2374680 h 9519041"/>
              <a:gd name="connsiteX1" fmla="*/ 1514475 w 1533525"/>
              <a:gd name="connsiteY1" fmla="*/ 0 h 9519041"/>
              <a:gd name="connsiteX2" fmla="*/ 1533525 w 1533525"/>
              <a:gd name="connsiteY2" fmla="*/ 9509516 h 9519041"/>
              <a:gd name="connsiteX3" fmla="*/ 1485900 w 1533525"/>
              <a:gd name="connsiteY3" fmla="*/ 9519041 h 9519041"/>
              <a:gd name="connsiteX4" fmla="*/ 0 w 1533525"/>
              <a:gd name="connsiteY4" fmla="*/ 2374680 h 9519041"/>
              <a:gd name="connsiteX0" fmla="*/ 0 w 1362075"/>
              <a:gd name="connsiteY0" fmla="*/ 54604 h 9519041"/>
              <a:gd name="connsiteX1" fmla="*/ 1343025 w 1362075"/>
              <a:gd name="connsiteY1" fmla="*/ 0 h 9519041"/>
              <a:gd name="connsiteX2" fmla="*/ 1362075 w 1362075"/>
              <a:gd name="connsiteY2" fmla="*/ 9509516 h 9519041"/>
              <a:gd name="connsiteX3" fmla="*/ 1314450 w 1362075"/>
              <a:gd name="connsiteY3" fmla="*/ 9519041 h 9519041"/>
              <a:gd name="connsiteX4" fmla="*/ 0 w 1362075"/>
              <a:gd name="connsiteY4" fmla="*/ 54604 h 9519041"/>
              <a:gd name="connsiteX0" fmla="*/ 0 w 2209800"/>
              <a:gd name="connsiteY0" fmla="*/ 17777 h 9519041"/>
              <a:gd name="connsiteX1" fmla="*/ 2190750 w 2209800"/>
              <a:gd name="connsiteY1" fmla="*/ 0 h 9519041"/>
              <a:gd name="connsiteX2" fmla="*/ 2209800 w 2209800"/>
              <a:gd name="connsiteY2" fmla="*/ 9509516 h 9519041"/>
              <a:gd name="connsiteX3" fmla="*/ 2162175 w 2209800"/>
              <a:gd name="connsiteY3" fmla="*/ 9519041 h 9519041"/>
              <a:gd name="connsiteX4" fmla="*/ 0 w 2209800"/>
              <a:gd name="connsiteY4" fmla="*/ 17777 h 9519041"/>
              <a:gd name="connsiteX0" fmla="*/ 0 w 2209800"/>
              <a:gd name="connsiteY0" fmla="*/ 17777 h 9519041"/>
              <a:gd name="connsiteX1" fmla="*/ 2190750 w 2209800"/>
              <a:gd name="connsiteY1" fmla="*/ 0 h 9519041"/>
              <a:gd name="connsiteX2" fmla="*/ 2209800 w 2209800"/>
              <a:gd name="connsiteY2" fmla="*/ 9509516 h 9519041"/>
              <a:gd name="connsiteX3" fmla="*/ 2200275 w 2209800"/>
              <a:gd name="connsiteY3" fmla="*/ 9519041 h 9519041"/>
              <a:gd name="connsiteX4" fmla="*/ 0 w 2209800"/>
              <a:gd name="connsiteY4" fmla="*/ 17777 h 9519041"/>
              <a:gd name="connsiteX0" fmla="*/ 0 w 2209800"/>
              <a:gd name="connsiteY0" fmla="*/ 17777 h 9592694"/>
              <a:gd name="connsiteX1" fmla="*/ 2190750 w 2209800"/>
              <a:gd name="connsiteY1" fmla="*/ 0 h 9592694"/>
              <a:gd name="connsiteX2" fmla="*/ 2209800 w 2209800"/>
              <a:gd name="connsiteY2" fmla="*/ 9509516 h 9592694"/>
              <a:gd name="connsiteX3" fmla="*/ 2200275 w 2209800"/>
              <a:gd name="connsiteY3" fmla="*/ 9592694 h 9592694"/>
              <a:gd name="connsiteX4" fmla="*/ 0 w 2209800"/>
              <a:gd name="connsiteY4" fmla="*/ 17777 h 959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9592694">
                <a:moveTo>
                  <a:pt x="0" y="17777"/>
                </a:moveTo>
                <a:lnTo>
                  <a:pt x="2190750" y="0"/>
                </a:lnTo>
                <a:lnTo>
                  <a:pt x="2209800" y="9509516"/>
                </a:lnTo>
                <a:lnTo>
                  <a:pt x="2200275" y="9592694"/>
                </a:lnTo>
                <a:lnTo>
                  <a:pt x="0" y="17777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Freeform 28"/>
          <p:cNvSpPr/>
          <p:nvPr userDrawn="1"/>
        </p:nvSpPr>
        <p:spPr>
          <a:xfrm rot="20122537">
            <a:off x="10717816" y="-560052"/>
            <a:ext cx="1562100" cy="4678411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29" r:id="rId2"/>
    <p:sldLayoutId id="2147483930" r:id="rId3"/>
    <p:sldLayoutId id="2147483913" r:id="rId4"/>
    <p:sldLayoutId id="2147483919" r:id="rId5"/>
    <p:sldLayoutId id="2147483920" r:id="rId6"/>
    <p:sldLayoutId id="2147483922" r:id="rId7"/>
    <p:sldLayoutId id="2147483918" r:id="rId8"/>
    <p:sldLayoutId id="2147483935" r:id="rId9"/>
    <p:sldLayoutId id="214748393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2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uides.lib.monash.edu/korean/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onash.edu/library/researchers/research-lifecycle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uides.lib.monash.edu/korean/databases" TargetMode="External"/><Relationship Id="rId2" Type="http://schemas.openxmlformats.org/officeDocument/2006/relationships/hyperlink" Target="https://monash.edu/library/search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guides.lib.monash.edu/subect-databas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70485" y="3880884"/>
            <a:ext cx="5649316" cy="991927"/>
          </a:xfrm>
        </p:spPr>
        <p:txBody>
          <a:bodyPr/>
          <a:lstStyle/>
          <a:p>
            <a:r>
              <a:rPr lang="en-AU" dirty="0"/>
              <a:t>Jung-Sim Kim</a:t>
            </a:r>
          </a:p>
          <a:p>
            <a:r>
              <a:rPr lang="en-AU" dirty="0"/>
              <a:t>2019 KSAA Conference</a:t>
            </a:r>
          </a:p>
          <a:p>
            <a:r>
              <a:rPr lang="en-AU" dirty="0"/>
              <a:t>University of Western Australia, Perth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78809" y="1959605"/>
            <a:ext cx="5458466" cy="1180231"/>
          </a:xfrm>
        </p:spPr>
        <p:txBody>
          <a:bodyPr/>
          <a:lstStyle/>
          <a:p>
            <a:r>
              <a:rPr lang="en-US" sz="3200" dirty="0"/>
              <a:t>Research and Learning Services in Academic Libraries: the Monash University Library Case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790343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59" y="1101782"/>
            <a:ext cx="10379662" cy="736956"/>
          </a:xfrm>
        </p:spPr>
        <p:txBody>
          <a:bodyPr/>
          <a:lstStyle/>
          <a:p>
            <a:r>
              <a:rPr lang="en-AU" dirty="0"/>
              <a:t>Korean Studies Library Internship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6059" y="2238871"/>
            <a:ext cx="10815464" cy="3853585"/>
          </a:xfrm>
        </p:spPr>
        <p:txBody>
          <a:bodyPr/>
          <a:lstStyle/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Collaboration between MUL and Korean Studies, Faculty of Arts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Specific position description for the internship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Discuss with Work Integrated Learning Coordinator for Faculty of Arts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6 credit points unit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2 interns (S2, 2018), 1 intern (winter semester, 2019)</a:t>
            </a:r>
          </a:p>
          <a:p>
            <a:r>
              <a:rPr lang="en-AU" dirty="0"/>
              <a:t>We treated them as professional staff members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Allocated desks, they contributed in work meetings, a Korean Studies conference and seminar, and attended a professional development training session (</a:t>
            </a:r>
            <a:r>
              <a:rPr lang="en-AU" dirty="0">
                <a:solidFill>
                  <a:srgbClr val="C00000"/>
                </a:solidFill>
              </a:rPr>
              <a:t>funded by AKS project</a:t>
            </a:r>
            <a:r>
              <a:rPr lang="en-AU" dirty="0"/>
              <a:t>)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We had weekly catch-ups (interns and host supervisors)</a:t>
            </a:r>
          </a:p>
          <a:p>
            <a:r>
              <a:rPr lang="en-A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26302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59" y="397066"/>
            <a:ext cx="10379662" cy="736956"/>
          </a:xfrm>
        </p:spPr>
        <p:txBody>
          <a:bodyPr/>
          <a:lstStyle/>
          <a:p>
            <a:r>
              <a:rPr lang="en-AU" dirty="0"/>
              <a:t>Korean Studies Library Guide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6059" y="1502207"/>
            <a:ext cx="10815464" cy="3853585"/>
          </a:xfrm>
        </p:spPr>
        <p:txBody>
          <a:bodyPr/>
          <a:lstStyle/>
          <a:p>
            <a:r>
              <a:rPr lang="en-AU" dirty="0"/>
              <a:t>The Korean Studies Library Guide at Monash University</a:t>
            </a:r>
            <a:r>
              <a:rPr lang="en-US" dirty="0"/>
              <a:t>  </a:t>
            </a:r>
            <a:r>
              <a:rPr lang="en-AU" dirty="0"/>
              <a:t>(</a:t>
            </a:r>
            <a:r>
              <a:rPr lang="en-AU" u="sng" dirty="0">
                <a:hlinkClick r:id="rId2"/>
              </a:rPr>
              <a:t>https://guides.lib.monash.edu/korean/</a:t>
            </a:r>
            <a:r>
              <a:rPr lang="en-AU" dirty="0"/>
              <a:t>) helps its users on the following areas: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Event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Finding Korean Resources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Databases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Korean Language &amp; Studies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Literature/Translations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Newspapers &amp; Media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Korean Studies @ Monash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Postgraduates &amp; Honours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Undergraduates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AU" dirty="0"/>
              <a:t>Useful Links.</a:t>
            </a:r>
          </a:p>
          <a:p>
            <a:r>
              <a:rPr lang="en-AU" dirty="0"/>
              <a:t> 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1988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88268" y="1704226"/>
            <a:ext cx="10815464" cy="3853585"/>
          </a:xfrm>
        </p:spPr>
        <p:txBody>
          <a:bodyPr/>
          <a:lstStyle/>
          <a:p>
            <a:pPr algn="ctr"/>
            <a:r>
              <a:rPr lang="en-AU" sz="3600" b="1" dirty="0"/>
              <a:t>If you have questions,</a:t>
            </a:r>
          </a:p>
          <a:p>
            <a:pPr algn="ctr"/>
            <a:r>
              <a:rPr lang="en-AU" sz="3600" b="1" dirty="0"/>
              <a:t>please feel free to ask me.</a:t>
            </a:r>
          </a:p>
          <a:p>
            <a:pPr algn="ctr"/>
            <a:r>
              <a:rPr lang="en-AU" sz="3600" b="1" dirty="0"/>
              <a:t>Thank you. </a:t>
            </a:r>
          </a:p>
          <a:p>
            <a:pPr algn="ctr"/>
            <a:endParaRPr lang="en-AU" sz="3600" b="1" dirty="0"/>
          </a:p>
          <a:p>
            <a:pPr algn="ctr"/>
            <a:r>
              <a:rPr lang="en-AU" dirty="0"/>
              <a:t>jung.sim.kim@monash.edu</a:t>
            </a:r>
          </a:p>
        </p:txBody>
      </p:sp>
    </p:spTree>
    <p:extLst>
      <p:ext uri="{BB962C8B-B14F-4D97-AF65-F5344CB8AC3E}">
        <p14:creationId xmlns:p14="http://schemas.microsoft.com/office/powerpoint/2010/main" val="332992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60" y="995456"/>
            <a:ext cx="7452026" cy="736956"/>
          </a:xfrm>
        </p:spPr>
        <p:txBody>
          <a:bodyPr/>
          <a:lstStyle/>
          <a:p>
            <a:r>
              <a:rPr lang="en-US" dirty="0"/>
              <a:t>Overview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1" y="2746267"/>
            <a:ext cx="10815464" cy="3853585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Research and Learning Skills</a:t>
            </a:r>
            <a:endParaRPr lang="en-AU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Research life cycle</a:t>
            </a:r>
            <a:endParaRPr lang="en-AU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How to find Resources on Korean language</a:t>
            </a:r>
            <a:endParaRPr lang="en-AU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Korean Studies Library Internship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DengXian" panose="02010600030101010101" pitchFamily="2" charset="-122"/>
              </a:rPr>
              <a:t>Korean Studies Library Guide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340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44283" y="906734"/>
            <a:ext cx="6605103" cy="736956"/>
          </a:xfrm>
        </p:spPr>
        <p:txBody>
          <a:bodyPr/>
          <a:lstStyle/>
          <a:p>
            <a:r>
              <a:rPr lang="en-US" dirty="0"/>
              <a:t>Research and Learning Skills - </a:t>
            </a:r>
            <a:r>
              <a:rPr lang="en-US" sz="3200" dirty="0"/>
              <a:t>what services are provided?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136B3-A3EA-4000-9129-58E5CCE7DA3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29" y="2124484"/>
            <a:ext cx="7933941" cy="457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3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60" y="906734"/>
            <a:ext cx="10209540" cy="736956"/>
          </a:xfrm>
        </p:spPr>
        <p:txBody>
          <a:bodyPr/>
          <a:lstStyle/>
          <a:p>
            <a:r>
              <a:rPr lang="en-US" dirty="0"/>
              <a:t>Research Lifecycle </a:t>
            </a:r>
            <a:r>
              <a:rPr lang="en-US" sz="2400" dirty="0">
                <a:hlinkClick r:id="rId2"/>
              </a:rPr>
              <a:t>https://www.monash.edu/library/researchers/research-lifecycle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50B84-F851-42CB-952F-34DB7FA4F58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363432" y="2069344"/>
            <a:ext cx="5465135" cy="47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1379" y="2692044"/>
            <a:ext cx="11549242" cy="736956"/>
          </a:xfrm>
        </p:spPr>
        <p:txBody>
          <a:bodyPr/>
          <a:lstStyle/>
          <a:p>
            <a:r>
              <a:rPr lang="en-US" dirty="0"/>
              <a:t>How to find Resources on Korean language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322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59" y="1293168"/>
            <a:ext cx="8168089" cy="736956"/>
          </a:xfrm>
        </p:spPr>
        <p:txBody>
          <a:bodyPr/>
          <a:lstStyle/>
          <a:p>
            <a:r>
              <a:rPr lang="en-US" dirty="0"/>
              <a:t>Related terms on “Korean language”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0211" y="2996849"/>
            <a:ext cx="10815464" cy="3853585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b="1" dirty="0" err="1">
                <a:ea typeface="DengXian" panose="02010600030101010101" pitchFamily="2" charset="-122"/>
                <a:cs typeface="Times New Roman" panose="02020603050405020304" pitchFamily="18" charset="0"/>
              </a:rPr>
              <a:t>Hangugo</a:t>
            </a:r>
            <a:r>
              <a:rPr lang="en-US" b="1" dirty="0"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dirty="0">
                <a:ea typeface="DengXian" panose="02010600030101010101" pitchFamily="2" charset="-122"/>
                <a:cs typeface="Times New Roman" panose="02020603050405020304" pitchFamily="18" charset="0"/>
              </a:rPr>
              <a:t>(diacritics ignored) </a:t>
            </a:r>
            <a:r>
              <a:rPr lang="en-US" b="1" dirty="0">
                <a:ea typeface="DengXian" panose="02010600030101010101" pitchFamily="2" charset="-122"/>
                <a:cs typeface="Times New Roman" panose="02020603050405020304" pitchFamily="18" charset="0"/>
              </a:rPr>
              <a:t>– MR </a:t>
            </a:r>
            <a:r>
              <a:rPr lang="en-US" b="1" dirty="0" err="1">
                <a:ea typeface="DengXian" panose="02010600030101010101" pitchFamily="2" charset="-122"/>
                <a:cs typeface="Times New Roman" panose="02020603050405020304" pitchFamily="18" charset="0"/>
              </a:rPr>
              <a:t>Romanisation</a:t>
            </a:r>
            <a:r>
              <a:rPr lang="en-US" b="1" dirty="0">
                <a:ea typeface="DengXian" panose="02010600030101010101" pitchFamily="2" charset="-122"/>
                <a:cs typeface="Times New Roman" panose="02020603050405020304" pitchFamily="18" charset="0"/>
              </a:rPr>
              <a:t> System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ko-KR" altLang="en-US" b="1" dirty="0">
                <a:latin typeface="Calibri" panose="020F0502020204030204" pitchFamily="34" charset="0"/>
                <a:ea typeface="Batang" panose="02030600000101010101" pitchFamily="18" charset="-127"/>
                <a:cs typeface="Batang" panose="02030600000101010101" pitchFamily="18" charset="-127"/>
              </a:rPr>
              <a:t>한국어</a:t>
            </a:r>
            <a:r>
              <a:rPr lang="en-US" b="1" dirty="0">
                <a:ea typeface="DengXian" panose="02010600030101010101" pitchFamily="2" charset="-122"/>
                <a:cs typeface="Times New Roman" panose="02020603050405020304" pitchFamily="18" charset="0"/>
              </a:rPr>
              <a:t> or </a:t>
            </a:r>
            <a:r>
              <a:rPr lang="ko-KR" altLang="en-US" b="1" dirty="0">
                <a:ea typeface="DengXian" panose="02010600030101010101" pitchFamily="2" charset="-122"/>
              </a:rPr>
              <a:t>韓國語</a:t>
            </a:r>
            <a:r>
              <a:rPr lang="en-US" b="1" dirty="0">
                <a:ea typeface="DengXian" panose="02010600030101010101" pitchFamily="2" charset="-122"/>
                <a:cs typeface="Times New Roman" panose="02020603050405020304" pitchFamily="18" charset="0"/>
              </a:rPr>
              <a:t> – Korean character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b="1" dirty="0">
                <a:ea typeface="DengXian" panose="02010600030101010101" pitchFamily="2" charset="-122"/>
              </a:rPr>
              <a:t>Korean language – English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663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59" y="1101782"/>
            <a:ext cx="8168089" cy="73695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</a:rPr>
              <a:t>Finding relevant resources on Korean language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6059" y="3004415"/>
            <a:ext cx="10815464" cy="3853585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Library Search (</a:t>
            </a:r>
            <a:r>
              <a:rPr lang="en-AU" b="1" u="sng" dirty="0">
                <a:solidFill>
                  <a:srgbClr val="0563C1"/>
                </a:solidFill>
                <a:ea typeface="DengXian" panose="02010600030101010101" pitchFamily="2" charset="-122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https://monash.edu/library/search</a:t>
            </a: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AU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b="1" dirty="0" err="1">
                <a:ea typeface="DengXian" panose="02010600030101010101" pitchFamily="2" charset="-122"/>
                <a:cs typeface="Times New Roman" panose="02020603050405020304" pitchFamily="18" charset="0"/>
              </a:rPr>
              <a:t>Korean</a:t>
            </a:r>
            <a:r>
              <a:rPr lang="es-ES" b="1" dirty="0"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s-ES" b="1" dirty="0" err="1">
                <a:ea typeface="DengXian" panose="02010600030101010101" pitchFamily="2" charset="-122"/>
                <a:cs typeface="Times New Roman" panose="02020603050405020304" pitchFamily="18" charset="0"/>
              </a:rPr>
              <a:t>databases</a:t>
            </a:r>
            <a:r>
              <a:rPr lang="es-ES" b="1" dirty="0">
                <a:ea typeface="DengXia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s-ES" b="1" u="sng" dirty="0">
                <a:solidFill>
                  <a:srgbClr val="0563C1"/>
                </a:solidFill>
                <a:ea typeface="DengXian" panose="02010600030101010101" pitchFamily="2" charset="-122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https://guides.lib.monash.edu/korean/databases</a:t>
            </a:r>
            <a:r>
              <a:rPr lang="es-ES" b="1" dirty="0"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AU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Databases by subject (</a:t>
            </a:r>
            <a:r>
              <a:rPr lang="en-AU" b="1" u="sng" dirty="0">
                <a:solidFill>
                  <a:srgbClr val="0563C1"/>
                </a:solidFill>
                <a:ea typeface="DengXian" panose="02010600030101010101" pitchFamily="2" charset="-122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https://guides.lib.monash.edu/subect-databases</a:t>
            </a: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AU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55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59" y="1101782"/>
            <a:ext cx="10379662" cy="73695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</a:rPr>
              <a:t>Acquiring: Online access, Available at from the Library Search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6059" y="3004415"/>
            <a:ext cx="10815464" cy="3853585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ea typeface="DengXian" panose="02010600030101010101" pitchFamily="2" charset="-122"/>
                <a:cs typeface="Times New Roman" panose="02020603050405020304" pitchFamily="18" charset="0"/>
              </a:rPr>
              <a:t>Select “</a:t>
            </a: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Online access</a:t>
            </a:r>
            <a:r>
              <a:rPr lang="en-AU" dirty="0">
                <a:ea typeface="DengXian" panose="02010600030101010101" pitchFamily="2" charset="-122"/>
                <a:cs typeface="Times New Roman" panose="02020603050405020304" pitchFamily="18" charset="0"/>
              </a:rPr>
              <a:t>” to access online resources</a:t>
            </a:r>
            <a:endParaRPr lang="en-AU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AU" dirty="0">
                <a:ea typeface="DengXian" panose="02010600030101010101" pitchFamily="2" charset="-122"/>
                <a:cs typeface="Times New Roman" panose="02020603050405020304" pitchFamily="18" charset="0"/>
              </a:rPr>
              <a:t>Select “</a:t>
            </a: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Available at </a:t>
            </a:r>
            <a:r>
              <a:rPr lang="en-AU" dirty="0">
                <a:ea typeface="DengXian" panose="02010600030101010101" pitchFamily="2" charset="-122"/>
                <a:cs typeface="Times New Roman" panose="02020603050405020304" pitchFamily="18" charset="0"/>
              </a:rPr>
              <a:t>or </a:t>
            </a: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Not available</a:t>
            </a:r>
            <a:r>
              <a:rPr lang="en-AU" dirty="0">
                <a:ea typeface="DengXian" panose="02010600030101010101" pitchFamily="2" charset="-122"/>
                <a:cs typeface="Times New Roman" panose="02020603050405020304" pitchFamily="18" charset="0"/>
              </a:rPr>
              <a:t>” to locate or request physical items</a:t>
            </a:r>
            <a:endParaRPr lang="en-AU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69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6059" y="1101782"/>
            <a:ext cx="10379662" cy="73695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</a:rPr>
              <a:t>Acquiring: Online access, Available at from the Library Search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06059" y="3004415"/>
            <a:ext cx="10815464" cy="3853585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dirty="0">
                <a:ea typeface="DengXian" panose="02010600030101010101" pitchFamily="2" charset="-122"/>
                <a:cs typeface="Times New Roman" panose="02020603050405020304" pitchFamily="18" charset="0"/>
              </a:rPr>
              <a:t>Select “</a:t>
            </a: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Online access</a:t>
            </a:r>
            <a:r>
              <a:rPr lang="en-AU" dirty="0">
                <a:ea typeface="DengXian" panose="02010600030101010101" pitchFamily="2" charset="-122"/>
                <a:cs typeface="Times New Roman" panose="02020603050405020304" pitchFamily="18" charset="0"/>
              </a:rPr>
              <a:t>” to access online resources</a:t>
            </a:r>
            <a:endParaRPr lang="en-AU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AU" dirty="0">
                <a:ea typeface="DengXian" panose="02010600030101010101" pitchFamily="2" charset="-122"/>
                <a:cs typeface="Times New Roman" panose="02020603050405020304" pitchFamily="18" charset="0"/>
              </a:rPr>
              <a:t>Select “</a:t>
            </a: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Available at </a:t>
            </a:r>
            <a:r>
              <a:rPr lang="en-AU" dirty="0">
                <a:ea typeface="DengXian" panose="02010600030101010101" pitchFamily="2" charset="-122"/>
                <a:cs typeface="Times New Roman" panose="02020603050405020304" pitchFamily="18" charset="0"/>
              </a:rPr>
              <a:t>or </a:t>
            </a: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Not available</a:t>
            </a:r>
            <a:r>
              <a:rPr lang="en-AU" dirty="0">
                <a:ea typeface="DengXian" panose="02010600030101010101" pitchFamily="2" charset="-122"/>
                <a:cs typeface="Times New Roman" panose="02020603050405020304" pitchFamily="18" charset="0"/>
              </a:rPr>
              <a:t>” to locate or request physical items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Does the record have a PDF or HTML full-text?</a:t>
            </a:r>
            <a:endParaRPr lang="en-AU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Yes – View PDF or HTML full-text</a:t>
            </a:r>
            <a:endParaRPr lang="en-AU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No – </a:t>
            </a:r>
            <a:r>
              <a:rPr lang="en-AU" dirty="0">
                <a:ea typeface="DengXian" panose="02010600030101010101" pitchFamily="2" charset="-122"/>
                <a:cs typeface="Times New Roman" panose="02020603050405020304" pitchFamily="18" charset="0"/>
              </a:rPr>
              <a:t>Use </a:t>
            </a: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Document Delivery, if eligible</a:t>
            </a:r>
            <a:r>
              <a:rPr lang="en-AU" dirty="0">
                <a:ea typeface="DengXian" panose="02010600030101010101" pitchFamily="2" charset="-122"/>
                <a:cs typeface="Times New Roman" panose="02020603050405020304" pitchFamily="18" charset="0"/>
              </a:rPr>
              <a:t>. If not eligible, ask the</a:t>
            </a:r>
            <a:r>
              <a:rPr lang="en-AU" b="1" dirty="0">
                <a:ea typeface="DengXian" panose="02010600030101010101" pitchFamily="2" charset="-122"/>
                <a:cs typeface="Times New Roman" panose="02020603050405020304" pitchFamily="18" charset="0"/>
              </a:rPr>
              <a:t> Korean Studies Librarian </a:t>
            </a:r>
            <a:r>
              <a:rPr lang="en-AU" dirty="0">
                <a:ea typeface="DengXian" panose="02010600030101010101" pitchFamily="2" charset="-122"/>
                <a:cs typeface="Times New Roman" panose="02020603050405020304" pitchFamily="18" charset="0"/>
              </a:rPr>
              <a:t>for help</a:t>
            </a:r>
            <a:endParaRPr lang="en-AU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AU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49127"/>
      </p:ext>
    </p:extLst>
  </p:cSld>
  <p:clrMapOvr>
    <a:masterClrMapping/>
  </p:clrMapOvr>
</p:sld>
</file>

<file path=ppt/theme/theme1.xml><?xml version="1.0" encoding="utf-8"?>
<a:theme xmlns:a="http://schemas.openxmlformats.org/drawingml/2006/main" name="Blackwhite 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24388</TotalTime>
  <Words>440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Batang</vt:lpstr>
      <vt:lpstr>DengXian</vt:lpstr>
      <vt:lpstr>Arial</vt:lpstr>
      <vt:lpstr>Arial Narrow</vt:lpstr>
      <vt:lpstr>Calibri</vt:lpstr>
      <vt:lpstr>Symbol</vt:lpstr>
      <vt:lpstr>Times New Roman</vt:lpstr>
      <vt:lpstr>Blackwhite deck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Burnett</dc:creator>
  <cp:lastModifiedBy>Jung Sim Kim</cp:lastModifiedBy>
  <cp:revision>399</cp:revision>
  <cp:lastPrinted>2017-06-07T05:21:52Z</cp:lastPrinted>
  <dcterms:created xsi:type="dcterms:W3CDTF">2017-05-31T01:24:04Z</dcterms:created>
  <dcterms:modified xsi:type="dcterms:W3CDTF">2019-12-05T02:26:28Z</dcterms:modified>
</cp:coreProperties>
</file>