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3"/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12192000"/>
  <p:notesSz cx="6858000" cy="9144000"/>
  <p:embeddedFontLst>
    <p:embeddedFont>
      <p:font typeface="Arial Narrow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7" roundtripDataSignature="AMtx7mgdyweaNW4JAhhXNKCJv9eHIlOz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ArialNarrow-bold.fntdata"/><Relationship Id="rId23" Type="http://schemas.openxmlformats.org/officeDocument/2006/relationships/font" Target="fonts/ArialNarrow-regular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ArialNarrow-boldItalic.fntdata"/><Relationship Id="rId25" Type="http://schemas.openxmlformats.org/officeDocument/2006/relationships/font" Target="fonts/ArialNarrow-italic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0" name="Google Shape;330;p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6" name="Google Shape;346;p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55" name="Google Shape;355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64" name="Google Shape;364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75" name="Google Shape;375;p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87" name="Google Shape;387;p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95" name="Google Shape;39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5" name="Google Shape;405;p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7" name="Google Shape;23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6" name="Google Shape;246;p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54" name="Google Shape;25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5" name="Google Shape;26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7" name="Google Shape;277;p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50505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5" name="Google Shape;305;p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50">
              <a:solidFill>
                <a:srgbClr val="4A4A4A"/>
              </a:solidFill>
              <a:highlight>
                <a:srgbClr val="F9F9F9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2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6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7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4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0.jpg"/><Relationship Id="rId5" Type="http://schemas.openxmlformats.org/officeDocument/2006/relationships/image" Target="../media/image8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0.jpg"/><Relationship Id="rId5" Type="http://schemas.openxmlformats.org/officeDocument/2006/relationships/image" Target="../media/image8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_image option 2">
  <p:cSld name="Title slide_image option 2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/>
          <p:nvPr>
            <p:ph idx="1" type="body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2" type="body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3" type="body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CAB"/>
              </a:buClr>
              <a:buSzPts val="4500"/>
              <a:buFont typeface="Arial"/>
              <a:buNone/>
              <a:defRPr b="1" i="0" sz="4500" u="none" cap="none" strike="noStrike">
                <a:solidFill>
                  <a:srgbClr val="006CA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9"/>
          <p:cNvSpPr txBox="1"/>
          <p:nvPr>
            <p:ph idx="4" type="body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6" name="Google Shape;1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1668" y="440724"/>
            <a:ext cx="2270107" cy="66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9"/>
          <p:cNvPicPr preferRelativeResize="0"/>
          <p:nvPr/>
        </p:nvPicPr>
        <p:blipFill rotWithShape="1">
          <a:blip r:embed="rId3">
            <a:alphaModFix/>
          </a:blip>
          <a:srcRect b="6369" l="0" r="64120" t="0"/>
          <a:stretch/>
        </p:blipFill>
        <p:spPr>
          <a:xfrm>
            <a:off x="8610064" y="0"/>
            <a:ext cx="3014138" cy="6866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ull slide image with caption">
  <p:cSld name="Full slide image with ca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3"/>
          <p:cNvSpPr/>
          <p:nvPr>
            <p:ph idx="2" type="pic"/>
          </p:nvPr>
        </p:nvSpPr>
        <p:spPr>
          <a:xfrm>
            <a:off x="0" y="-8466"/>
            <a:ext cx="10371666" cy="6866466"/>
          </a:xfrm>
          <a:prstGeom prst="rect">
            <a:avLst/>
          </a:prstGeom>
          <a:blipFill rotWithShape="1">
            <a:blip r:embed="rId2">
              <a:alphaModFix/>
            </a:blip>
            <a:tile algn="b" flip="none" tx="0" sx="100000" ty="0" sy="100000"/>
          </a:blip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6" name="Google Shape;8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2867" y="6397304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3"/>
          <p:cNvSpPr txBox="1"/>
          <p:nvPr>
            <p:ph idx="1" type="body"/>
          </p:nvPr>
        </p:nvSpPr>
        <p:spPr>
          <a:xfrm>
            <a:off x="9689170" y="332573"/>
            <a:ext cx="2309631" cy="13028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8" name="Google Shape;8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0328" y="6329169"/>
            <a:ext cx="1262009" cy="3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ull slide copy_grey">
  <p:cSld name="Full slide copy_gre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52867" y="6397304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4"/>
          <p:cNvSpPr/>
          <p:nvPr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4"/>
          <p:cNvSpPr txBox="1"/>
          <p:nvPr>
            <p:ph idx="1" type="body"/>
          </p:nvPr>
        </p:nvSpPr>
        <p:spPr>
          <a:xfrm>
            <a:off x="306060" y="978761"/>
            <a:ext cx="7451725" cy="466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34"/>
          <p:cNvSpPr txBox="1"/>
          <p:nvPr>
            <p:ph idx="2" type="body"/>
          </p:nvPr>
        </p:nvSpPr>
        <p:spPr>
          <a:xfrm>
            <a:off x="306060" y="326309"/>
            <a:ext cx="7452026" cy="7369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1" i="0" sz="4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34"/>
          <p:cNvSpPr txBox="1"/>
          <p:nvPr>
            <p:ph idx="3" type="body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34"/>
          <p:cNvSpPr txBox="1"/>
          <p:nvPr>
            <p:ph idx="4" type="body"/>
          </p:nvPr>
        </p:nvSpPr>
        <p:spPr>
          <a:xfrm>
            <a:off x="300211" y="2097681"/>
            <a:ext cx="10815464" cy="32991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6" name="Google Shape;9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05267" y="6373900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4"/>
          <p:cNvSpPr/>
          <p:nvPr/>
        </p:nvSpPr>
        <p:spPr>
          <a:xfrm>
            <a:off x="0" y="6006108"/>
            <a:ext cx="12192000" cy="870942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2459" y="6329169"/>
            <a:ext cx="1262009" cy="3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ull slide copy_texture">
  <p:cSld name="Full slide copy_textur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52867" y="6397304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5"/>
          <p:cNvSpPr/>
          <p:nvPr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5"/>
          <p:cNvSpPr txBox="1"/>
          <p:nvPr>
            <p:ph idx="1" type="body"/>
          </p:nvPr>
        </p:nvSpPr>
        <p:spPr>
          <a:xfrm>
            <a:off x="306060" y="978761"/>
            <a:ext cx="7451725" cy="466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35"/>
          <p:cNvSpPr txBox="1"/>
          <p:nvPr>
            <p:ph idx="2" type="body"/>
          </p:nvPr>
        </p:nvSpPr>
        <p:spPr>
          <a:xfrm>
            <a:off x="306060" y="326309"/>
            <a:ext cx="7452026" cy="7369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1" i="0" sz="4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35"/>
          <p:cNvSpPr txBox="1"/>
          <p:nvPr>
            <p:ph idx="3" type="body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35"/>
          <p:cNvSpPr txBox="1"/>
          <p:nvPr>
            <p:ph idx="4" type="body"/>
          </p:nvPr>
        </p:nvSpPr>
        <p:spPr>
          <a:xfrm>
            <a:off x="300211" y="2097681"/>
            <a:ext cx="10815464" cy="32991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6" name="Google Shape;106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05267" y="6373900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5"/>
          <p:cNvSpPr/>
          <p:nvPr/>
        </p:nvSpPr>
        <p:spPr>
          <a:xfrm>
            <a:off x="0" y="6006108"/>
            <a:ext cx="12192000" cy="870942"/>
          </a:xfrm>
          <a:prstGeom prst="rect">
            <a:avLst/>
          </a:prstGeom>
          <a:blipFill rotWithShape="1">
            <a:blip r:embed="rId3">
              <a:alphaModFix/>
            </a:blip>
            <a:tile algn="ctr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967" y="6298367"/>
            <a:ext cx="1267288" cy="368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ull slide copy_texture option 2">
  <p:cSld name="Full slide copy_texture option 2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52867" y="6397304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6"/>
          <p:cNvSpPr/>
          <p:nvPr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6"/>
          <p:cNvSpPr txBox="1"/>
          <p:nvPr>
            <p:ph idx="1" type="body"/>
          </p:nvPr>
        </p:nvSpPr>
        <p:spPr>
          <a:xfrm>
            <a:off x="306060" y="978761"/>
            <a:ext cx="7451725" cy="466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36"/>
          <p:cNvSpPr txBox="1"/>
          <p:nvPr>
            <p:ph idx="2" type="body"/>
          </p:nvPr>
        </p:nvSpPr>
        <p:spPr>
          <a:xfrm>
            <a:off x="306060" y="326309"/>
            <a:ext cx="7452026" cy="7369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1" i="0" sz="4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36"/>
          <p:cNvSpPr txBox="1"/>
          <p:nvPr>
            <p:ph idx="3" type="body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36"/>
          <p:cNvSpPr txBox="1"/>
          <p:nvPr>
            <p:ph idx="4" type="body"/>
          </p:nvPr>
        </p:nvSpPr>
        <p:spPr>
          <a:xfrm>
            <a:off x="300211" y="2097681"/>
            <a:ext cx="10815464" cy="385358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36"/>
          <p:cNvSpPr/>
          <p:nvPr/>
        </p:nvSpPr>
        <p:spPr>
          <a:xfrm>
            <a:off x="9993085" y="-19049"/>
            <a:ext cx="123825" cy="11909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05267" y="6373900"/>
            <a:ext cx="1267288" cy="36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60914" y="6404379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6"/>
          <p:cNvSpPr/>
          <p:nvPr/>
        </p:nvSpPr>
        <p:spPr>
          <a:xfrm flipH="1" rot="-5400000">
            <a:off x="8957587" y="-680357"/>
            <a:ext cx="2562223" cy="3884848"/>
          </a:xfrm>
          <a:prstGeom prst="triangle">
            <a:avLst>
              <a:gd fmla="val 0" name="adj"/>
            </a:avLst>
          </a:prstGeom>
          <a:blipFill rotWithShape="0">
            <a:blip r:embed="rId3">
              <a:alphaModFix/>
            </a:blip>
            <a:tile algn="ctr" flip="none" tx="76200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2459" y="6329169"/>
            <a:ext cx="1262009" cy="3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ull slide copy_texture option 3">
  <p:cSld name="Full slide copy_texture option 3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52867" y="6397304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7"/>
          <p:cNvSpPr/>
          <p:nvPr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7"/>
          <p:cNvSpPr txBox="1"/>
          <p:nvPr>
            <p:ph idx="1" type="body"/>
          </p:nvPr>
        </p:nvSpPr>
        <p:spPr>
          <a:xfrm>
            <a:off x="306060" y="978761"/>
            <a:ext cx="7451725" cy="466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37"/>
          <p:cNvSpPr txBox="1"/>
          <p:nvPr>
            <p:ph idx="2" type="body"/>
          </p:nvPr>
        </p:nvSpPr>
        <p:spPr>
          <a:xfrm>
            <a:off x="306060" y="326309"/>
            <a:ext cx="7452026" cy="7369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1" i="0" sz="4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p37"/>
          <p:cNvSpPr txBox="1"/>
          <p:nvPr>
            <p:ph idx="3" type="body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37"/>
          <p:cNvSpPr txBox="1"/>
          <p:nvPr>
            <p:ph idx="4" type="body"/>
          </p:nvPr>
        </p:nvSpPr>
        <p:spPr>
          <a:xfrm>
            <a:off x="300211" y="2097681"/>
            <a:ext cx="10815464" cy="385358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28" name="Google Shape;128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05267" y="6373900"/>
            <a:ext cx="1267288" cy="36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60914" y="6404379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7"/>
          <p:cNvSpPr/>
          <p:nvPr/>
        </p:nvSpPr>
        <p:spPr>
          <a:xfrm flipH="1" rot="5400000">
            <a:off x="558815" y="4317983"/>
            <a:ext cx="2000250" cy="3117884"/>
          </a:xfrm>
          <a:prstGeom prst="triangle">
            <a:avLst>
              <a:gd fmla="val 0" name="adj"/>
            </a:avLst>
          </a:prstGeom>
          <a:blipFill rotWithShape="0">
            <a:blip r:embed="rId3">
              <a:alphaModFix/>
            </a:blip>
            <a:tile algn="r" flip="none" tx="762008" sx="50000" ty="0" sy="5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7"/>
          <p:cNvSpPr/>
          <p:nvPr/>
        </p:nvSpPr>
        <p:spPr>
          <a:xfrm flipH="1">
            <a:off x="-1" y="4876800"/>
            <a:ext cx="1176335" cy="1962472"/>
          </a:xfrm>
          <a:custGeom>
            <a:rect b="b" l="l" r="r" t="t"/>
            <a:pathLst>
              <a:path extrusionOk="0" h="9592694" w="1711036">
                <a:moveTo>
                  <a:pt x="0" y="3742485"/>
                </a:moveTo>
                <a:lnTo>
                  <a:pt x="1691986" y="0"/>
                </a:lnTo>
                <a:lnTo>
                  <a:pt x="1711036" y="9509516"/>
                </a:lnTo>
                <a:lnTo>
                  <a:pt x="1701511" y="9592694"/>
                </a:lnTo>
                <a:lnTo>
                  <a:pt x="0" y="3742485"/>
                </a:lnTo>
                <a:close/>
              </a:path>
            </a:pathLst>
          </a:custGeom>
          <a:solidFill>
            <a:srgbClr val="006CAB">
              <a:alpha val="4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2459" y="6329169"/>
            <a:ext cx="1262009" cy="3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ull slide copy_texture option 2">
  <p:cSld name="Full slide copy_texture option 2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52867" y="6397304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/>
          <p:nvPr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2"/>
          <p:cNvSpPr txBox="1"/>
          <p:nvPr>
            <p:ph idx="1" type="body"/>
          </p:nvPr>
        </p:nvSpPr>
        <p:spPr>
          <a:xfrm>
            <a:off x="306060" y="978761"/>
            <a:ext cx="7451725" cy="466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2"/>
          <p:cNvSpPr txBox="1"/>
          <p:nvPr>
            <p:ph idx="2" type="body"/>
          </p:nvPr>
        </p:nvSpPr>
        <p:spPr>
          <a:xfrm>
            <a:off x="306060" y="326309"/>
            <a:ext cx="7452026" cy="7369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1" i="0" sz="4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22"/>
          <p:cNvSpPr txBox="1"/>
          <p:nvPr>
            <p:ph idx="3" type="body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Google Shape;141;p22"/>
          <p:cNvSpPr txBox="1"/>
          <p:nvPr>
            <p:ph idx="4" type="body"/>
          </p:nvPr>
        </p:nvSpPr>
        <p:spPr>
          <a:xfrm>
            <a:off x="300211" y="2097681"/>
            <a:ext cx="10815464" cy="385358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22"/>
          <p:cNvSpPr/>
          <p:nvPr/>
        </p:nvSpPr>
        <p:spPr>
          <a:xfrm>
            <a:off x="9993085" y="-19049"/>
            <a:ext cx="123825" cy="11909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05267" y="6373900"/>
            <a:ext cx="1267288" cy="36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60914" y="6404379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/>
          <p:nvPr/>
        </p:nvSpPr>
        <p:spPr>
          <a:xfrm flipH="1" rot="-5400000">
            <a:off x="8957587" y="-680357"/>
            <a:ext cx="2562223" cy="3884848"/>
          </a:xfrm>
          <a:prstGeom prst="triangle">
            <a:avLst>
              <a:gd fmla="val 0" name="adj"/>
            </a:avLst>
          </a:prstGeom>
          <a:blipFill rotWithShape="0">
            <a:blip r:embed="rId3">
              <a:alphaModFix/>
            </a:blip>
            <a:tile algn="ctr" flip="none" tx="76200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2459" y="6329169"/>
            <a:ext cx="1262009" cy="3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ull slide copy_texture option 3">
  <p:cSld name="Full slide copy_texture option 3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52867" y="6397304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/>
          <p:nvPr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3"/>
          <p:cNvSpPr txBox="1"/>
          <p:nvPr>
            <p:ph idx="1" type="body"/>
          </p:nvPr>
        </p:nvSpPr>
        <p:spPr>
          <a:xfrm>
            <a:off x="306060" y="978761"/>
            <a:ext cx="7451725" cy="466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23"/>
          <p:cNvSpPr txBox="1"/>
          <p:nvPr>
            <p:ph idx="2" type="body"/>
          </p:nvPr>
        </p:nvSpPr>
        <p:spPr>
          <a:xfrm>
            <a:off x="306060" y="326309"/>
            <a:ext cx="7452026" cy="7369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1" i="0" sz="4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23"/>
          <p:cNvSpPr txBox="1"/>
          <p:nvPr>
            <p:ph idx="3" type="body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" name="Google Shape;153;p23"/>
          <p:cNvSpPr txBox="1"/>
          <p:nvPr>
            <p:ph idx="4" type="body"/>
          </p:nvPr>
        </p:nvSpPr>
        <p:spPr>
          <a:xfrm>
            <a:off x="300211" y="2097681"/>
            <a:ext cx="10815464" cy="385358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05267" y="6373900"/>
            <a:ext cx="1267288" cy="36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60914" y="6404379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/>
          <p:nvPr/>
        </p:nvSpPr>
        <p:spPr>
          <a:xfrm flipH="1" rot="5400000">
            <a:off x="558815" y="4317983"/>
            <a:ext cx="2000250" cy="3117884"/>
          </a:xfrm>
          <a:prstGeom prst="triangle">
            <a:avLst>
              <a:gd fmla="val 0" name="adj"/>
            </a:avLst>
          </a:prstGeom>
          <a:blipFill rotWithShape="0">
            <a:blip r:embed="rId3">
              <a:alphaModFix/>
            </a:blip>
            <a:tile algn="r" flip="none" tx="762008" sx="50000" ty="0" sy="5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3"/>
          <p:cNvSpPr/>
          <p:nvPr/>
        </p:nvSpPr>
        <p:spPr>
          <a:xfrm flipH="1">
            <a:off x="-1" y="4876800"/>
            <a:ext cx="1176335" cy="1962472"/>
          </a:xfrm>
          <a:custGeom>
            <a:rect b="b" l="l" r="r" t="t"/>
            <a:pathLst>
              <a:path extrusionOk="0" h="9592694" w="1711036">
                <a:moveTo>
                  <a:pt x="0" y="3742485"/>
                </a:moveTo>
                <a:lnTo>
                  <a:pt x="1691986" y="0"/>
                </a:lnTo>
                <a:lnTo>
                  <a:pt x="1711036" y="9509516"/>
                </a:lnTo>
                <a:lnTo>
                  <a:pt x="1701511" y="9592694"/>
                </a:lnTo>
                <a:lnTo>
                  <a:pt x="0" y="3742485"/>
                </a:lnTo>
                <a:close/>
              </a:path>
            </a:pathLst>
          </a:custGeom>
          <a:solidFill>
            <a:srgbClr val="006CAB">
              <a:alpha val="4901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2459" y="6329169"/>
            <a:ext cx="1262009" cy="3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py with subheadings_blue">
  <p:cSld name="Copy with subheadings_blue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/>
          <p:nvPr/>
        </p:nvSpPr>
        <p:spPr>
          <a:xfrm>
            <a:off x="9253537" y="0"/>
            <a:ext cx="2947172" cy="6853646"/>
          </a:xfrm>
          <a:custGeom>
            <a:rect b="b" l="l" r="r" t="t"/>
            <a:pathLst>
              <a:path extrusionOk="0" h="6853646" w="3772445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D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4"/>
          <p:cNvSpPr txBox="1"/>
          <p:nvPr>
            <p:ph idx="1" type="body"/>
          </p:nvPr>
        </p:nvSpPr>
        <p:spPr>
          <a:xfrm>
            <a:off x="306060" y="978761"/>
            <a:ext cx="7451725" cy="466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24"/>
          <p:cNvSpPr txBox="1"/>
          <p:nvPr>
            <p:ph idx="2" type="body"/>
          </p:nvPr>
        </p:nvSpPr>
        <p:spPr>
          <a:xfrm>
            <a:off x="306060" y="326309"/>
            <a:ext cx="7452026" cy="7369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1" i="0" sz="4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24"/>
          <p:cNvSpPr txBox="1"/>
          <p:nvPr>
            <p:ph idx="3" type="body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24"/>
          <p:cNvSpPr txBox="1"/>
          <p:nvPr>
            <p:ph idx="4" type="body"/>
          </p:nvPr>
        </p:nvSpPr>
        <p:spPr>
          <a:xfrm>
            <a:off x="300211" y="2097682"/>
            <a:ext cx="7451725" cy="17294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24"/>
          <p:cNvSpPr txBox="1"/>
          <p:nvPr>
            <p:ph idx="5" type="body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p24"/>
          <p:cNvSpPr txBox="1"/>
          <p:nvPr>
            <p:ph idx="6" type="body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67" name="Google Shape;167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967" y="6298367"/>
            <a:ext cx="1267288" cy="368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divider">
  <p:cSld name="Section divider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/>
          <p:nvPr/>
        </p:nvSpPr>
        <p:spPr>
          <a:xfrm>
            <a:off x="-19050" y="-9525"/>
            <a:ext cx="9420225" cy="6867525"/>
          </a:xfrm>
          <a:custGeom>
            <a:rect b="b" l="l" r="r" t="t"/>
            <a:pathLst>
              <a:path extrusionOk="0" h="6896100" w="8905875">
                <a:moveTo>
                  <a:pt x="9525" y="0"/>
                </a:moveTo>
                <a:lnTo>
                  <a:pt x="4724400" y="0"/>
                </a:lnTo>
                <a:lnTo>
                  <a:pt x="8905875" y="6896100"/>
                </a:lnTo>
                <a:lnTo>
                  <a:pt x="0" y="6896100"/>
                </a:lnTo>
                <a:lnTo>
                  <a:pt x="9525" y="0"/>
                </a:lnTo>
                <a:close/>
              </a:path>
            </a:pathLst>
          </a:custGeom>
          <a:solidFill>
            <a:srgbClr val="006DAE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52867" y="6397304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/>
          <p:nvPr>
            <p:ph idx="1" type="body"/>
          </p:nvPr>
        </p:nvSpPr>
        <p:spPr>
          <a:xfrm>
            <a:off x="138368" y="1741593"/>
            <a:ext cx="5757606" cy="343559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72" name="Google Shape;17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05267" y="6373900"/>
            <a:ext cx="1267288" cy="36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2921" y="6319350"/>
            <a:ext cx="1262009" cy="3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/>
          <p:nvPr>
            <p:ph idx="2" type="pic"/>
          </p:nvPr>
        </p:nvSpPr>
        <p:spPr>
          <a:xfrm>
            <a:off x="6091492" y="1733018"/>
            <a:ext cx="5438775" cy="3435350"/>
          </a:xfrm>
          <a:prstGeom prst="rect">
            <a:avLst/>
          </a:prstGeom>
          <a:blipFill rotWithShape="1">
            <a:blip r:embed="rId4">
              <a:alphaModFix/>
            </a:blip>
            <a:tile algn="l" flip="none" tx="0" sx="100000" ty="0" sy="100000"/>
          </a:blip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_image option 3">
  <p:cSld name="Title slide_image option 3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8"/>
          <p:cNvSpPr txBox="1"/>
          <p:nvPr>
            <p:ph idx="1" type="body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38"/>
          <p:cNvSpPr txBox="1"/>
          <p:nvPr>
            <p:ph idx="2" type="body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Google Shape;178;p38"/>
          <p:cNvSpPr txBox="1"/>
          <p:nvPr>
            <p:ph idx="3" type="body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CAB"/>
              </a:buClr>
              <a:buSzPts val="4500"/>
              <a:buFont typeface="Arial"/>
              <a:buNone/>
              <a:defRPr b="1" i="0" sz="4500" u="none" cap="none" strike="noStrike">
                <a:solidFill>
                  <a:srgbClr val="006CA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9" name="Google Shape;179;p38"/>
          <p:cNvSpPr txBox="1"/>
          <p:nvPr>
            <p:ph idx="4" type="body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80" name="Google Shape;180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1668" y="440724"/>
            <a:ext cx="2270107" cy="66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8"/>
          <p:cNvPicPr preferRelativeResize="0"/>
          <p:nvPr/>
        </p:nvPicPr>
        <p:blipFill rotWithShape="1">
          <a:blip r:embed="rId3">
            <a:alphaModFix/>
          </a:blip>
          <a:srcRect b="6466" l="0" r="64112" t="0"/>
          <a:stretch/>
        </p:blipFill>
        <p:spPr>
          <a:xfrm>
            <a:off x="8618530" y="0"/>
            <a:ext cx="301413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ed list with texture">
  <p:cSld name="Bulleted list with textur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52867" y="6397304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0"/>
          <p:cNvSpPr/>
          <p:nvPr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0"/>
          <p:cNvSpPr txBox="1"/>
          <p:nvPr>
            <p:ph idx="1" type="body"/>
          </p:nvPr>
        </p:nvSpPr>
        <p:spPr>
          <a:xfrm>
            <a:off x="306060" y="978761"/>
            <a:ext cx="7451725" cy="466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0"/>
          <p:cNvSpPr txBox="1"/>
          <p:nvPr>
            <p:ph idx="2" type="body"/>
          </p:nvPr>
        </p:nvSpPr>
        <p:spPr>
          <a:xfrm>
            <a:off x="306060" y="326309"/>
            <a:ext cx="7452026" cy="7369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1" i="0" sz="4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20"/>
          <p:cNvSpPr txBox="1"/>
          <p:nvPr>
            <p:ph idx="3" type="body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20"/>
          <p:cNvSpPr txBox="1"/>
          <p:nvPr>
            <p:ph idx="4" type="body"/>
          </p:nvPr>
        </p:nvSpPr>
        <p:spPr>
          <a:xfrm>
            <a:off x="300211" y="2131371"/>
            <a:ext cx="7451725" cy="17294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20"/>
          <p:cNvSpPr txBox="1"/>
          <p:nvPr>
            <p:ph idx="5" type="body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20"/>
          <p:cNvSpPr txBox="1"/>
          <p:nvPr>
            <p:ph idx="6" type="body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20"/>
          <p:cNvSpPr/>
          <p:nvPr/>
        </p:nvSpPr>
        <p:spPr>
          <a:xfrm>
            <a:off x="9253537" y="0"/>
            <a:ext cx="2947172" cy="6853646"/>
          </a:xfrm>
          <a:custGeom>
            <a:rect b="b" l="l" r="r" t="t"/>
            <a:pathLst>
              <a:path extrusionOk="0" h="6853646" w="3772445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algn="ctr" flip="none" tx="1270000" sx="80000" ty="0" sy="8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967" y="6298367"/>
            <a:ext cx="1267288" cy="368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_image option 1">
  <p:cSld name="Title slide_image option 1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9"/>
          <p:cNvSpPr txBox="1"/>
          <p:nvPr>
            <p:ph idx="1" type="body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39"/>
          <p:cNvSpPr txBox="1"/>
          <p:nvPr>
            <p:ph idx="2" type="body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39"/>
          <p:cNvSpPr txBox="1"/>
          <p:nvPr>
            <p:ph idx="3" type="body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CAB"/>
              </a:buClr>
              <a:buSzPts val="4500"/>
              <a:buFont typeface="Arial"/>
              <a:buNone/>
              <a:defRPr b="1" i="0" sz="4500" u="none" cap="none" strike="noStrike">
                <a:solidFill>
                  <a:srgbClr val="006CA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39"/>
          <p:cNvSpPr txBox="1"/>
          <p:nvPr>
            <p:ph idx="4" type="body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87" name="Google Shape;187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1668" y="440724"/>
            <a:ext cx="2270107" cy="6605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templates-1-standard-FINAL.jpg" id="188" name="Google Shape;188;p39"/>
          <p:cNvPicPr preferRelativeResize="0"/>
          <p:nvPr/>
        </p:nvPicPr>
        <p:blipFill rotWithShape="1">
          <a:blip r:embed="rId3">
            <a:alphaModFix/>
          </a:blip>
          <a:srcRect b="0" l="63055" r="3241" t="0"/>
          <a:stretch/>
        </p:blipFill>
        <p:spPr>
          <a:xfrm>
            <a:off x="8542871" y="0"/>
            <a:ext cx="308186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_image option 4">
  <p:cSld name="Title slide_image option 4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0"/>
          <p:cNvSpPr txBox="1"/>
          <p:nvPr>
            <p:ph idx="1" type="body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40"/>
          <p:cNvSpPr txBox="1"/>
          <p:nvPr>
            <p:ph idx="2" type="body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40"/>
          <p:cNvSpPr txBox="1"/>
          <p:nvPr>
            <p:ph idx="3" type="body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CAB"/>
              </a:buClr>
              <a:buSzPts val="4500"/>
              <a:buFont typeface="Arial"/>
              <a:buNone/>
              <a:defRPr b="1" i="0" sz="4500" u="none" cap="none" strike="noStrike">
                <a:solidFill>
                  <a:srgbClr val="006CA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p40"/>
          <p:cNvSpPr txBox="1"/>
          <p:nvPr>
            <p:ph idx="4" type="body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4" name="Google Shape;194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1668" y="440724"/>
            <a:ext cx="2270107" cy="66052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0"/>
          <p:cNvSpPr/>
          <p:nvPr/>
        </p:nvSpPr>
        <p:spPr>
          <a:xfrm>
            <a:off x="8652398" y="2502"/>
            <a:ext cx="2926807" cy="6882646"/>
          </a:xfrm>
          <a:custGeom>
            <a:rect b="b" l="l" r="r" t="t"/>
            <a:pathLst>
              <a:path extrusionOk="0" h="7007189" w="2979769">
                <a:moveTo>
                  <a:pt x="7969" y="6531"/>
                </a:moveTo>
                <a:cubicBezTo>
                  <a:pt x="10513" y="2334264"/>
                  <a:pt x="-2206" y="4669628"/>
                  <a:pt x="338" y="6997361"/>
                </a:cubicBezTo>
                <a:lnTo>
                  <a:pt x="804803" y="7004990"/>
                </a:lnTo>
                <a:lnTo>
                  <a:pt x="804803" y="3997234"/>
                </a:lnTo>
                <a:lnTo>
                  <a:pt x="1074790" y="6999558"/>
                </a:lnTo>
                <a:lnTo>
                  <a:pt x="1947803" y="7007189"/>
                </a:lnTo>
                <a:lnTo>
                  <a:pt x="2176403" y="4023360"/>
                </a:lnTo>
                <a:cubicBezTo>
                  <a:pt x="2178866" y="5016122"/>
                  <a:pt x="2181330" y="6008884"/>
                  <a:pt x="2183793" y="7001646"/>
                </a:cubicBezTo>
                <a:lnTo>
                  <a:pt x="2969759" y="6999737"/>
                </a:lnTo>
                <a:cubicBezTo>
                  <a:pt x="2973096" y="4674122"/>
                  <a:pt x="2976432" y="2325615"/>
                  <a:pt x="2979769" y="0"/>
                </a:cubicBezTo>
                <a:lnTo>
                  <a:pt x="1699609" y="0"/>
                </a:lnTo>
                <a:lnTo>
                  <a:pt x="1497135" y="2331720"/>
                </a:lnTo>
                <a:lnTo>
                  <a:pt x="1301192" y="6531"/>
                </a:lnTo>
                <a:lnTo>
                  <a:pt x="7969" y="6531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54" l="-2456" r="-31870" t="17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py with subheadings_grey">
  <p:cSld name="Copy with subheadings_grey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1"/>
          <p:cNvSpPr/>
          <p:nvPr/>
        </p:nvSpPr>
        <p:spPr>
          <a:xfrm>
            <a:off x="9253537" y="0"/>
            <a:ext cx="2947172" cy="6853646"/>
          </a:xfrm>
          <a:custGeom>
            <a:rect b="b" l="l" r="r" t="t"/>
            <a:pathLst>
              <a:path extrusionOk="0" h="6853646" w="3772445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41"/>
          <p:cNvSpPr txBox="1"/>
          <p:nvPr>
            <p:ph idx="1" type="body"/>
          </p:nvPr>
        </p:nvSpPr>
        <p:spPr>
          <a:xfrm>
            <a:off x="306060" y="978761"/>
            <a:ext cx="7451725" cy="466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9" name="Google Shape;199;p41"/>
          <p:cNvSpPr txBox="1"/>
          <p:nvPr>
            <p:ph idx="2" type="body"/>
          </p:nvPr>
        </p:nvSpPr>
        <p:spPr>
          <a:xfrm>
            <a:off x="306060" y="326309"/>
            <a:ext cx="7452026" cy="7369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1" i="0" sz="4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0" name="Google Shape;200;p41"/>
          <p:cNvSpPr txBox="1"/>
          <p:nvPr>
            <p:ph idx="3" type="body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1" name="Google Shape;201;p41"/>
          <p:cNvSpPr txBox="1"/>
          <p:nvPr>
            <p:ph idx="4" type="body"/>
          </p:nvPr>
        </p:nvSpPr>
        <p:spPr>
          <a:xfrm>
            <a:off x="300211" y="2097682"/>
            <a:ext cx="7451725" cy="17294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2" name="Google Shape;202;p41"/>
          <p:cNvSpPr txBox="1"/>
          <p:nvPr>
            <p:ph idx="5" type="body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3" name="Google Shape;203;p41"/>
          <p:cNvSpPr txBox="1"/>
          <p:nvPr>
            <p:ph idx="6" type="body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04" name="Google Shape;204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6246" y="6319350"/>
            <a:ext cx="1262009" cy="3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py with two images">
  <p:cSld name="Copy with two images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52867" y="6397304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2"/>
          <p:cNvSpPr txBox="1"/>
          <p:nvPr>
            <p:ph idx="1" type="body"/>
          </p:nvPr>
        </p:nvSpPr>
        <p:spPr>
          <a:xfrm>
            <a:off x="306060" y="1046138"/>
            <a:ext cx="7451725" cy="466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8" name="Google Shape;208;p42"/>
          <p:cNvSpPr txBox="1"/>
          <p:nvPr>
            <p:ph idx="2" type="body"/>
          </p:nvPr>
        </p:nvSpPr>
        <p:spPr>
          <a:xfrm>
            <a:off x="306060" y="359998"/>
            <a:ext cx="7452026" cy="7369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1" i="0" sz="4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42"/>
          <p:cNvSpPr txBox="1"/>
          <p:nvPr>
            <p:ph idx="3" type="body"/>
          </p:nvPr>
        </p:nvSpPr>
        <p:spPr>
          <a:xfrm>
            <a:off x="306060" y="1763411"/>
            <a:ext cx="745172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42"/>
          <p:cNvSpPr txBox="1"/>
          <p:nvPr>
            <p:ph idx="4" type="body"/>
          </p:nvPr>
        </p:nvSpPr>
        <p:spPr>
          <a:xfrm>
            <a:off x="300212" y="2131371"/>
            <a:ext cx="4352700" cy="39761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11" name="Google Shape;21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2459" y="6329169"/>
            <a:ext cx="1262009" cy="3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2"/>
          <p:cNvSpPr/>
          <p:nvPr>
            <p:ph idx="5" type="pic"/>
          </p:nvPr>
        </p:nvSpPr>
        <p:spPr>
          <a:xfrm>
            <a:off x="7380288" y="2520000"/>
            <a:ext cx="4027879" cy="2267900"/>
          </a:xfrm>
          <a:prstGeom prst="rect">
            <a:avLst/>
          </a:prstGeom>
          <a:blipFill rotWithShape="1">
            <a:blip r:embed="rId4">
              <a:alphaModFix/>
            </a:blip>
            <a:tile algn="ctr" flip="none" tx="0" sx="40000" ty="0" sy="40000"/>
          </a:blip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3" name="Google Shape;213;p42"/>
          <p:cNvSpPr/>
          <p:nvPr>
            <p:ph idx="6" type="pic"/>
          </p:nvPr>
        </p:nvSpPr>
        <p:spPr>
          <a:xfrm>
            <a:off x="4960507" y="2519363"/>
            <a:ext cx="2281237" cy="2268537"/>
          </a:xfrm>
          <a:prstGeom prst="rect">
            <a:avLst/>
          </a:prstGeom>
          <a:blipFill rotWithShape="1">
            <a:blip r:embed="rId5">
              <a:alphaModFix/>
            </a:blip>
            <a:tile algn="b" flip="none" tx="0" sx="40000" ty="0" sy="40000"/>
          </a:blip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ull slide image with caption">
  <p:cSld name="Full slide image with caption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3"/>
          <p:cNvSpPr/>
          <p:nvPr>
            <p:ph idx="2" type="pic"/>
          </p:nvPr>
        </p:nvSpPr>
        <p:spPr>
          <a:xfrm>
            <a:off x="0" y="-8466"/>
            <a:ext cx="10371666" cy="6866466"/>
          </a:xfrm>
          <a:prstGeom prst="rect">
            <a:avLst/>
          </a:prstGeom>
          <a:blipFill rotWithShape="1">
            <a:blip r:embed="rId2">
              <a:alphaModFix/>
            </a:blip>
            <a:tile algn="b" flip="none" tx="0" sx="100000" ty="0" sy="100000"/>
          </a:blip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16" name="Google Shape;21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2867" y="6397304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3"/>
          <p:cNvSpPr txBox="1"/>
          <p:nvPr>
            <p:ph idx="1" type="body"/>
          </p:nvPr>
        </p:nvSpPr>
        <p:spPr>
          <a:xfrm>
            <a:off x="9689170" y="332573"/>
            <a:ext cx="2309631" cy="13028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18" name="Google Shape;21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0328" y="6329169"/>
            <a:ext cx="1262009" cy="3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ull slide copy_grey">
  <p:cSld name="Full slide copy_grey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52867" y="6397304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4"/>
          <p:cNvSpPr/>
          <p:nvPr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44"/>
          <p:cNvSpPr txBox="1"/>
          <p:nvPr>
            <p:ph idx="1" type="body"/>
          </p:nvPr>
        </p:nvSpPr>
        <p:spPr>
          <a:xfrm>
            <a:off x="306060" y="978761"/>
            <a:ext cx="7451725" cy="466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3" name="Google Shape;223;p44"/>
          <p:cNvSpPr txBox="1"/>
          <p:nvPr>
            <p:ph idx="2" type="body"/>
          </p:nvPr>
        </p:nvSpPr>
        <p:spPr>
          <a:xfrm>
            <a:off x="306060" y="326309"/>
            <a:ext cx="7452026" cy="7369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1" i="0" sz="4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44"/>
          <p:cNvSpPr txBox="1"/>
          <p:nvPr>
            <p:ph idx="3" type="body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5" name="Google Shape;225;p44"/>
          <p:cNvSpPr txBox="1"/>
          <p:nvPr>
            <p:ph idx="4" type="body"/>
          </p:nvPr>
        </p:nvSpPr>
        <p:spPr>
          <a:xfrm>
            <a:off x="300211" y="2097681"/>
            <a:ext cx="10815464" cy="32991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26" name="Google Shape;226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05267" y="6373900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4"/>
          <p:cNvSpPr/>
          <p:nvPr/>
        </p:nvSpPr>
        <p:spPr>
          <a:xfrm>
            <a:off x="0" y="6006108"/>
            <a:ext cx="12192000" cy="870942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2459" y="6329169"/>
            <a:ext cx="1262009" cy="3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_image option 3">
  <p:cSld name="Title slide_image option 3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 txBox="1"/>
          <p:nvPr>
            <p:ph idx="1" type="body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26"/>
          <p:cNvSpPr txBox="1"/>
          <p:nvPr>
            <p:ph idx="2" type="body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26"/>
          <p:cNvSpPr txBox="1"/>
          <p:nvPr>
            <p:ph idx="3" type="body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CAB"/>
              </a:buClr>
              <a:buSzPts val="4500"/>
              <a:buFont typeface="Arial"/>
              <a:buNone/>
              <a:defRPr b="1" i="0" sz="4500" u="none" cap="none" strike="noStrike">
                <a:solidFill>
                  <a:srgbClr val="006CA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26"/>
          <p:cNvSpPr txBox="1"/>
          <p:nvPr>
            <p:ph idx="4" type="body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4" name="Google Shape;34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1668" y="440724"/>
            <a:ext cx="2270107" cy="66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6"/>
          <p:cNvPicPr preferRelativeResize="0"/>
          <p:nvPr/>
        </p:nvPicPr>
        <p:blipFill rotWithShape="1">
          <a:blip r:embed="rId3">
            <a:alphaModFix/>
          </a:blip>
          <a:srcRect b="6466" l="0" r="64112" t="0"/>
          <a:stretch/>
        </p:blipFill>
        <p:spPr>
          <a:xfrm>
            <a:off x="8618530" y="0"/>
            <a:ext cx="301413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_image option 1">
  <p:cSld name="Title slide_image option 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7"/>
          <p:cNvSpPr txBox="1"/>
          <p:nvPr>
            <p:ph idx="1" type="body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27"/>
          <p:cNvSpPr txBox="1"/>
          <p:nvPr>
            <p:ph idx="2" type="body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27"/>
          <p:cNvSpPr txBox="1"/>
          <p:nvPr>
            <p:ph idx="3" type="body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CAB"/>
              </a:buClr>
              <a:buSzPts val="4500"/>
              <a:buFont typeface="Arial"/>
              <a:buNone/>
              <a:defRPr b="1" i="0" sz="4500" u="none" cap="none" strike="noStrike">
                <a:solidFill>
                  <a:srgbClr val="006CA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27"/>
          <p:cNvSpPr txBox="1"/>
          <p:nvPr>
            <p:ph idx="4" type="body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" name="Google Shape;4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1668" y="440724"/>
            <a:ext cx="2270107" cy="6605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templates-1-standard-FINAL.jpg" id="42" name="Google Shape;42;p27"/>
          <p:cNvPicPr preferRelativeResize="0"/>
          <p:nvPr/>
        </p:nvPicPr>
        <p:blipFill rotWithShape="1">
          <a:blip r:embed="rId3">
            <a:alphaModFix/>
          </a:blip>
          <a:srcRect b="0" l="63055" r="3241" t="0"/>
          <a:stretch/>
        </p:blipFill>
        <p:spPr>
          <a:xfrm>
            <a:off x="8542871" y="0"/>
            <a:ext cx="308186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_image option 4">
  <p:cSld name="Title slide_image option 4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8"/>
          <p:cNvSpPr txBox="1"/>
          <p:nvPr>
            <p:ph idx="1" type="body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28"/>
          <p:cNvSpPr txBox="1"/>
          <p:nvPr>
            <p:ph idx="2" type="body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28"/>
          <p:cNvSpPr txBox="1"/>
          <p:nvPr>
            <p:ph idx="3" type="body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CAB"/>
              </a:buClr>
              <a:buSzPts val="4500"/>
              <a:buFont typeface="Arial"/>
              <a:buNone/>
              <a:defRPr b="1" i="0" sz="4500" u="none" cap="none" strike="noStrike">
                <a:solidFill>
                  <a:srgbClr val="006CA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28"/>
          <p:cNvSpPr txBox="1"/>
          <p:nvPr>
            <p:ph idx="4" type="body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8" name="Google Shape;48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1668" y="440724"/>
            <a:ext cx="2270107" cy="66052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8"/>
          <p:cNvSpPr/>
          <p:nvPr/>
        </p:nvSpPr>
        <p:spPr>
          <a:xfrm>
            <a:off x="8652398" y="2502"/>
            <a:ext cx="2926807" cy="6882646"/>
          </a:xfrm>
          <a:custGeom>
            <a:rect b="b" l="l" r="r" t="t"/>
            <a:pathLst>
              <a:path extrusionOk="0" h="7007189" w="2979769">
                <a:moveTo>
                  <a:pt x="7969" y="6531"/>
                </a:moveTo>
                <a:cubicBezTo>
                  <a:pt x="10513" y="2334264"/>
                  <a:pt x="-2206" y="4669628"/>
                  <a:pt x="338" y="6997361"/>
                </a:cubicBezTo>
                <a:lnTo>
                  <a:pt x="804803" y="7004990"/>
                </a:lnTo>
                <a:lnTo>
                  <a:pt x="804803" y="3997234"/>
                </a:lnTo>
                <a:lnTo>
                  <a:pt x="1074790" y="6999558"/>
                </a:lnTo>
                <a:lnTo>
                  <a:pt x="1947803" y="7007189"/>
                </a:lnTo>
                <a:lnTo>
                  <a:pt x="2176403" y="4023360"/>
                </a:lnTo>
                <a:cubicBezTo>
                  <a:pt x="2178866" y="5016122"/>
                  <a:pt x="2181330" y="6008884"/>
                  <a:pt x="2183793" y="7001646"/>
                </a:cubicBezTo>
                <a:lnTo>
                  <a:pt x="2969759" y="6999737"/>
                </a:lnTo>
                <a:cubicBezTo>
                  <a:pt x="2973096" y="4674122"/>
                  <a:pt x="2976432" y="2325615"/>
                  <a:pt x="2979769" y="0"/>
                </a:cubicBezTo>
                <a:lnTo>
                  <a:pt x="1699609" y="0"/>
                </a:lnTo>
                <a:lnTo>
                  <a:pt x="1497135" y="2331720"/>
                </a:lnTo>
                <a:lnTo>
                  <a:pt x="1301192" y="6531"/>
                </a:lnTo>
                <a:lnTo>
                  <a:pt x="7969" y="6531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55" l="-2458" r="-31874" t="17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py with subheadings_grey">
  <p:cSld name="Copy with subheadings_gre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/>
          <p:nvPr/>
        </p:nvSpPr>
        <p:spPr>
          <a:xfrm>
            <a:off x="9253537" y="0"/>
            <a:ext cx="2947172" cy="6853646"/>
          </a:xfrm>
          <a:custGeom>
            <a:rect b="b" l="l" r="r" t="t"/>
            <a:pathLst>
              <a:path extrusionOk="0" h="6853646" w="3772445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9"/>
          <p:cNvSpPr txBox="1"/>
          <p:nvPr>
            <p:ph idx="1" type="body"/>
          </p:nvPr>
        </p:nvSpPr>
        <p:spPr>
          <a:xfrm>
            <a:off x="306060" y="978761"/>
            <a:ext cx="7451725" cy="466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29"/>
          <p:cNvSpPr txBox="1"/>
          <p:nvPr>
            <p:ph idx="2" type="body"/>
          </p:nvPr>
        </p:nvSpPr>
        <p:spPr>
          <a:xfrm>
            <a:off x="306060" y="326309"/>
            <a:ext cx="7452026" cy="7369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1" i="0" sz="4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29"/>
          <p:cNvSpPr txBox="1"/>
          <p:nvPr>
            <p:ph idx="3" type="body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29"/>
          <p:cNvSpPr txBox="1"/>
          <p:nvPr>
            <p:ph idx="4" type="body"/>
          </p:nvPr>
        </p:nvSpPr>
        <p:spPr>
          <a:xfrm>
            <a:off x="300211" y="2097682"/>
            <a:ext cx="7451725" cy="17294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29"/>
          <p:cNvSpPr txBox="1"/>
          <p:nvPr>
            <p:ph idx="5" type="body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29"/>
          <p:cNvSpPr txBox="1"/>
          <p:nvPr>
            <p:ph idx="6" type="body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8" name="Google Shape;58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6246" y="6319350"/>
            <a:ext cx="1262009" cy="3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py with subheadings_blue">
  <p:cSld name="Copy with subheadings_blu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0"/>
          <p:cNvSpPr/>
          <p:nvPr/>
        </p:nvSpPr>
        <p:spPr>
          <a:xfrm>
            <a:off x="9253537" y="0"/>
            <a:ext cx="2947172" cy="6853646"/>
          </a:xfrm>
          <a:custGeom>
            <a:rect b="b" l="l" r="r" t="t"/>
            <a:pathLst>
              <a:path extrusionOk="0" h="6853646" w="3772445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D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30"/>
          <p:cNvSpPr txBox="1"/>
          <p:nvPr>
            <p:ph idx="1" type="body"/>
          </p:nvPr>
        </p:nvSpPr>
        <p:spPr>
          <a:xfrm>
            <a:off x="306060" y="978761"/>
            <a:ext cx="7451725" cy="466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0"/>
          <p:cNvSpPr txBox="1"/>
          <p:nvPr>
            <p:ph idx="2" type="body"/>
          </p:nvPr>
        </p:nvSpPr>
        <p:spPr>
          <a:xfrm>
            <a:off x="306060" y="326309"/>
            <a:ext cx="7452026" cy="7369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1" i="0" sz="4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0"/>
          <p:cNvSpPr txBox="1"/>
          <p:nvPr>
            <p:ph idx="3" type="body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30"/>
          <p:cNvSpPr txBox="1"/>
          <p:nvPr>
            <p:ph idx="4" type="body"/>
          </p:nvPr>
        </p:nvSpPr>
        <p:spPr>
          <a:xfrm>
            <a:off x="300211" y="2097682"/>
            <a:ext cx="7451725" cy="17294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30"/>
          <p:cNvSpPr txBox="1"/>
          <p:nvPr>
            <p:ph idx="5" type="body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30"/>
          <p:cNvSpPr txBox="1"/>
          <p:nvPr>
            <p:ph idx="6" type="body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7" name="Google Shape;67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90967" y="6298367"/>
            <a:ext cx="1267288" cy="368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py with two images">
  <p:cSld name="Copy with two image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52867" y="6397304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1"/>
          <p:cNvSpPr txBox="1"/>
          <p:nvPr>
            <p:ph idx="1" type="body"/>
          </p:nvPr>
        </p:nvSpPr>
        <p:spPr>
          <a:xfrm>
            <a:off x="306060" y="1046138"/>
            <a:ext cx="7451725" cy="466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31"/>
          <p:cNvSpPr txBox="1"/>
          <p:nvPr>
            <p:ph idx="2" type="body"/>
          </p:nvPr>
        </p:nvSpPr>
        <p:spPr>
          <a:xfrm>
            <a:off x="306060" y="359998"/>
            <a:ext cx="7452026" cy="7369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1" i="0" sz="4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31"/>
          <p:cNvSpPr txBox="1"/>
          <p:nvPr>
            <p:ph idx="3" type="body"/>
          </p:nvPr>
        </p:nvSpPr>
        <p:spPr>
          <a:xfrm>
            <a:off x="306060" y="1763411"/>
            <a:ext cx="7451725" cy="401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31"/>
          <p:cNvSpPr txBox="1"/>
          <p:nvPr>
            <p:ph idx="4" type="body"/>
          </p:nvPr>
        </p:nvSpPr>
        <p:spPr>
          <a:xfrm>
            <a:off x="300212" y="2131371"/>
            <a:ext cx="4352700" cy="39761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4" name="Google Shape;7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2459" y="6329169"/>
            <a:ext cx="1262009" cy="3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31"/>
          <p:cNvSpPr/>
          <p:nvPr>
            <p:ph idx="5" type="pic"/>
          </p:nvPr>
        </p:nvSpPr>
        <p:spPr>
          <a:xfrm>
            <a:off x="7380288" y="2520000"/>
            <a:ext cx="4027879" cy="2267900"/>
          </a:xfrm>
          <a:prstGeom prst="rect">
            <a:avLst/>
          </a:prstGeom>
          <a:blipFill rotWithShape="1">
            <a:blip r:embed="rId4">
              <a:alphaModFix/>
            </a:blip>
            <a:tile algn="ctr" flip="none" tx="0" sx="40000" ty="0" sy="40000"/>
          </a:blip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31"/>
          <p:cNvSpPr/>
          <p:nvPr>
            <p:ph idx="6" type="pic"/>
          </p:nvPr>
        </p:nvSpPr>
        <p:spPr>
          <a:xfrm>
            <a:off x="4960507" y="2519363"/>
            <a:ext cx="2281237" cy="2268537"/>
          </a:xfrm>
          <a:prstGeom prst="rect">
            <a:avLst/>
          </a:prstGeom>
          <a:blipFill rotWithShape="1">
            <a:blip r:embed="rId5">
              <a:alphaModFix/>
            </a:blip>
            <a:tile algn="b" flip="none" tx="0" sx="40000" ty="0" sy="40000"/>
          </a:blip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divider">
  <p:cSld name="Section divider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2"/>
          <p:cNvSpPr/>
          <p:nvPr/>
        </p:nvSpPr>
        <p:spPr>
          <a:xfrm>
            <a:off x="-19050" y="-9525"/>
            <a:ext cx="9420225" cy="6867525"/>
          </a:xfrm>
          <a:custGeom>
            <a:rect b="b" l="l" r="r" t="t"/>
            <a:pathLst>
              <a:path extrusionOk="0" h="6896100" w="8905875">
                <a:moveTo>
                  <a:pt x="9525" y="0"/>
                </a:moveTo>
                <a:lnTo>
                  <a:pt x="4724400" y="0"/>
                </a:lnTo>
                <a:lnTo>
                  <a:pt x="8905875" y="6896100"/>
                </a:lnTo>
                <a:lnTo>
                  <a:pt x="0" y="6896100"/>
                </a:lnTo>
                <a:lnTo>
                  <a:pt x="9525" y="0"/>
                </a:lnTo>
                <a:close/>
              </a:path>
            </a:pathLst>
          </a:custGeom>
          <a:solidFill>
            <a:srgbClr val="006DAE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Google Shape;79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52867" y="6397304"/>
            <a:ext cx="1267288" cy="36873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2"/>
          <p:cNvSpPr txBox="1"/>
          <p:nvPr>
            <p:ph idx="1" type="body"/>
          </p:nvPr>
        </p:nvSpPr>
        <p:spPr>
          <a:xfrm>
            <a:off x="138368" y="1741593"/>
            <a:ext cx="5757606" cy="343559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1" name="Google Shape;81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05267" y="6373900"/>
            <a:ext cx="1267288" cy="36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2921" y="6319350"/>
            <a:ext cx="1262009" cy="3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32"/>
          <p:cNvSpPr/>
          <p:nvPr>
            <p:ph idx="2" type="pic"/>
          </p:nvPr>
        </p:nvSpPr>
        <p:spPr>
          <a:xfrm>
            <a:off x="6091492" y="1733018"/>
            <a:ext cx="5438775" cy="3435350"/>
          </a:xfrm>
          <a:prstGeom prst="rect">
            <a:avLst/>
          </a:prstGeom>
          <a:blipFill rotWithShape="1">
            <a:blip r:embed="rId4">
              <a:alphaModFix/>
            </a:blip>
            <a:tile algn="l" flip="none" tx="0" sx="100000" ty="0" sy="100000"/>
          </a:blip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29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28.jpg"/><Relationship Id="rId5" Type="http://schemas.openxmlformats.org/officeDocument/2006/relationships/image" Target="../media/image22.png"/><Relationship Id="rId6" Type="http://schemas.openxmlformats.org/officeDocument/2006/relationships/image" Target="../media/image27.png"/><Relationship Id="rId7" Type="http://schemas.openxmlformats.org/officeDocument/2006/relationships/hyperlink" Target="https://i.gyazo.com/0d3d62ba7ca3dae5074ea8987a681329.png" TargetMode="External"/><Relationship Id="rId8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monash.edu/rlo" TargetMode="External"/><Relationship Id="rId4" Type="http://schemas.openxmlformats.org/officeDocument/2006/relationships/image" Target="../media/image33.png"/><Relationship Id="rId5" Type="http://schemas.openxmlformats.org/officeDocument/2006/relationships/image" Target="../media/image37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hyperlink" Target="mailto:melissa.santoso@monash.ed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monash.edu/rlo/research-writing-assignments/referencing-and-academic-integrity/academic-integrity-old" TargetMode="External"/><Relationship Id="rId4" Type="http://schemas.openxmlformats.org/officeDocument/2006/relationships/image" Target="../media/image23.png"/><Relationship Id="rId5" Type="http://schemas.openxmlformats.org/officeDocument/2006/relationships/hyperlink" Target="https://i.gyazo.com/d4f1518bd14782076aca66e52cadd4c7.png" TargetMode="External"/><Relationship Id="rId6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monash.edu/rlo/research-writing-assignments/referencing-and-academic-integrity/academic-integrity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16.png"/><Relationship Id="rId5" Type="http://schemas.openxmlformats.org/officeDocument/2006/relationships/hyperlink" Target="https://i.gyazo.com/c246081974fb170c9fc4cf0e95cf7997.png" TargetMode="External"/><Relationship Id="rId6" Type="http://schemas.openxmlformats.org/officeDocument/2006/relationships/hyperlink" Target="https://i.gyazo.com/eb8fccc2ee0d7d379f831f0feedb724d.png" TargetMode="External"/><Relationship Id="rId7" Type="http://schemas.openxmlformats.org/officeDocument/2006/relationships/hyperlink" Target="https://i.gyazo.com/eb47d354c585f4f67d6b7139ff443593.png" TargetMode="External"/><Relationship Id="rId8" Type="http://schemas.openxmlformats.org/officeDocument/2006/relationships/hyperlink" Target="https://i.gyazo.com/eb47d354c585f4f67d6b7139ff443593.png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hyperlink" Target="https://i.gyazo.com/20e426d6978a781d9f0d741a894945b6.png" TargetMode="External"/><Relationship Id="rId9" Type="http://schemas.openxmlformats.org/officeDocument/2006/relationships/image" Target="../media/image26.png"/><Relationship Id="rId5" Type="http://schemas.openxmlformats.org/officeDocument/2006/relationships/image" Target="../media/image20.png"/><Relationship Id="rId6" Type="http://schemas.openxmlformats.org/officeDocument/2006/relationships/hyperlink" Target="https://i.gyazo.com/f965eda7559b75bab264777bbce39e6c.png" TargetMode="External"/><Relationship Id="rId7" Type="http://schemas.openxmlformats.org/officeDocument/2006/relationships/image" Target="../media/image21.png"/><Relationship Id="rId8" Type="http://schemas.openxmlformats.org/officeDocument/2006/relationships/hyperlink" Target="https://i.gyazo.com/db4ee76ba89720e5dc2cb7a1561c2f94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"/>
          <p:cNvSpPr txBox="1"/>
          <p:nvPr>
            <p:ph idx="1" type="body"/>
          </p:nvPr>
        </p:nvSpPr>
        <p:spPr>
          <a:xfrm>
            <a:off x="370487" y="3190199"/>
            <a:ext cx="8064386" cy="6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200"/>
              <a:t>Amy Han, Lachlan Condon, </a:t>
            </a:r>
            <a:r>
              <a:rPr b="1" lang="en-AU" sz="2200"/>
              <a:t>Melissa</a:t>
            </a:r>
            <a:r>
              <a:rPr lang="en-AU" sz="2200"/>
              <a:t> </a:t>
            </a:r>
            <a:r>
              <a:rPr b="1" lang="en-AU" sz="2200"/>
              <a:t>Santoso</a:t>
            </a:r>
            <a:r>
              <a:rPr lang="en-AU" sz="2200"/>
              <a:t>, Nicole Scoble, Steven Yates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AU" sz="2400"/>
              <a:t>Digital Learning and Teaching team</a:t>
            </a:r>
            <a:endParaRPr b="1" sz="2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AU" sz="2400"/>
              <a:t>Monash University Library</a:t>
            </a:r>
            <a:endParaRPr b="1" sz="2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200"/>
              <a:t>4 July 2019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200"/>
          </a:p>
        </p:txBody>
      </p:sp>
      <p:sp>
        <p:nvSpPr>
          <p:cNvPr id="234" name="Google Shape;234;p1"/>
          <p:cNvSpPr txBox="1"/>
          <p:nvPr>
            <p:ph idx="3" type="body"/>
          </p:nvPr>
        </p:nvSpPr>
        <p:spPr>
          <a:xfrm>
            <a:off x="370475" y="1572850"/>
            <a:ext cx="7924200" cy="8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CAB"/>
              </a:buClr>
              <a:buSzPts val="4500"/>
              <a:buFont typeface="Arial"/>
              <a:buNone/>
            </a:pPr>
            <a:r>
              <a:rPr lang="en-AU"/>
              <a:t>Academic integrity –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CAB"/>
              </a:buClr>
              <a:buSzPts val="4500"/>
              <a:buFont typeface="Arial"/>
              <a:buNone/>
            </a:pPr>
            <a:r>
              <a:rPr lang="en-AU"/>
              <a:t>a university-wide collaboration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0"/>
          <p:cNvSpPr txBox="1"/>
          <p:nvPr>
            <p:ph idx="2" type="body"/>
          </p:nvPr>
        </p:nvSpPr>
        <p:spPr>
          <a:xfrm>
            <a:off x="306060" y="326309"/>
            <a:ext cx="74520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rPr lang="en-AU"/>
              <a:t>Build</a:t>
            </a:r>
            <a:endParaRPr sz="3000">
              <a:solidFill>
                <a:srgbClr val="006CAB"/>
              </a:solidFill>
            </a:endParaRPr>
          </a:p>
        </p:txBody>
      </p:sp>
      <p:sp>
        <p:nvSpPr>
          <p:cNvPr id="333" name="Google Shape;333;p10"/>
          <p:cNvSpPr txBox="1"/>
          <p:nvPr>
            <p:ph idx="2" type="body"/>
          </p:nvPr>
        </p:nvSpPr>
        <p:spPr>
          <a:xfrm>
            <a:off x="10078028" y="136500"/>
            <a:ext cx="17139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334" name="Google Shape;33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450" y="5457825"/>
            <a:ext cx="11743100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1288" y="2291838"/>
            <a:ext cx="1893150" cy="94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34387" y="2291838"/>
            <a:ext cx="1116650" cy="11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26125" y="2291850"/>
            <a:ext cx="1291575" cy="10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0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34875" y="3609830"/>
            <a:ext cx="1535500" cy="153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0"/>
          <p:cNvSpPr txBox="1"/>
          <p:nvPr>
            <p:ph idx="4" type="body"/>
          </p:nvPr>
        </p:nvSpPr>
        <p:spPr>
          <a:xfrm>
            <a:off x="300200" y="1245750"/>
            <a:ext cx="7096280" cy="47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Built by the Digital Learning and Teaching team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Building tools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Collaboration tool</a:t>
            </a:r>
            <a:endParaRPr/>
          </a:p>
        </p:txBody>
      </p:sp>
      <p:pic>
        <p:nvPicPr>
          <p:cNvPr descr="Image result for adobe premiere" id="340" name="Google Shape;340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91027" y="2235696"/>
            <a:ext cx="1172791" cy="117279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0"/>
          <p:cNvSpPr/>
          <p:nvPr/>
        </p:nvSpPr>
        <p:spPr>
          <a:xfrm rot="-8589613">
            <a:off x="3699110" y="4568363"/>
            <a:ext cx="503853" cy="37322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158366" y="2238464"/>
            <a:ext cx="1161292" cy="1161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1"/>
          <p:cNvSpPr txBox="1"/>
          <p:nvPr>
            <p:ph idx="2" type="body"/>
          </p:nvPr>
        </p:nvSpPr>
        <p:spPr>
          <a:xfrm>
            <a:off x="306047" y="326300"/>
            <a:ext cx="94926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rPr lang="en-AU"/>
              <a:t>Post-build focus groups</a:t>
            </a:r>
            <a:endParaRPr sz="3000">
              <a:solidFill>
                <a:srgbClr val="006CAB"/>
              </a:solidFill>
            </a:endParaRPr>
          </a:p>
        </p:txBody>
      </p:sp>
      <p:sp>
        <p:nvSpPr>
          <p:cNvPr id="349" name="Google Shape;349;p11"/>
          <p:cNvSpPr txBox="1"/>
          <p:nvPr>
            <p:ph idx="4" type="body"/>
          </p:nvPr>
        </p:nvSpPr>
        <p:spPr>
          <a:xfrm>
            <a:off x="300200" y="1245749"/>
            <a:ext cx="10815600" cy="47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b="1" lang="en-AU"/>
              <a:t>Staff focus group</a:t>
            </a:r>
            <a:r>
              <a:rPr lang="en-AU"/>
              <a:t> 24 October 2018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AU"/>
              <a:t>testing on more devices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AU"/>
              <a:t>breaking up of text heavy screens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AU"/>
              <a:t>clearer signposting within modules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b="1" lang="en-AU"/>
              <a:t>Student focus group</a:t>
            </a:r>
            <a:r>
              <a:rPr lang="en-AU"/>
              <a:t> 13 November 2018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AU"/>
              <a:t>add wrong options/red herrings to questions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AU"/>
              <a:t>clearer link to other modules and Citing &amp; Referencing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AU"/>
              <a:t>more noticeable menu and buttons</a:t>
            </a:r>
            <a:endParaRPr/>
          </a:p>
          <a:p>
            <a:pPr indent="0" lvl="0" marL="10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Used collaboration tool Notion to arrange logistics of focus groups.</a:t>
            </a:r>
            <a:endParaRPr/>
          </a:p>
        </p:txBody>
      </p:sp>
      <p:sp>
        <p:nvSpPr>
          <p:cNvPr id="350" name="Google Shape;350;p11"/>
          <p:cNvSpPr txBox="1"/>
          <p:nvPr>
            <p:ph idx="2" type="body"/>
          </p:nvPr>
        </p:nvSpPr>
        <p:spPr>
          <a:xfrm>
            <a:off x="10078028" y="136500"/>
            <a:ext cx="17139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rPr lang="en-AU">
                <a:solidFill>
                  <a:srgbClr val="FF0000"/>
                </a:solidFill>
              </a:rPr>
              <a:t>1 mins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351" name="Google Shape;35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5392625"/>
            <a:ext cx="11763376" cy="132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2"/>
          <p:cNvSpPr txBox="1"/>
          <p:nvPr>
            <p:ph idx="2" type="body"/>
          </p:nvPr>
        </p:nvSpPr>
        <p:spPr>
          <a:xfrm>
            <a:off x="306060" y="326309"/>
            <a:ext cx="74520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rPr lang="en-AU"/>
              <a:t>Post-feedback build</a:t>
            </a:r>
            <a:endParaRPr/>
          </a:p>
        </p:txBody>
      </p:sp>
      <p:sp>
        <p:nvSpPr>
          <p:cNvPr id="358" name="Google Shape;358;p12"/>
          <p:cNvSpPr txBox="1"/>
          <p:nvPr>
            <p:ph idx="4" type="body"/>
          </p:nvPr>
        </p:nvSpPr>
        <p:spPr>
          <a:xfrm>
            <a:off x="300200" y="1245749"/>
            <a:ext cx="10815600" cy="47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Incorporated feedback from focus groups.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Fixed identified bugs.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Recorded and edited student and staff video and audio footage.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Continued to use collaboration tool – Notion.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359" name="Google Shape;359;p12"/>
          <p:cNvSpPr txBox="1"/>
          <p:nvPr>
            <p:ph idx="2" type="body"/>
          </p:nvPr>
        </p:nvSpPr>
        <p:spPr>
          <a:xfrm>
            <a:off x="10078028" y="136500"/>
            <a:ext cx="17139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360" name="Google Shape;36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450" y="5457825"/>
            <a:ext cx="1174310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"/>
          <p:cNvSpPr txBox="1"/>
          <p:nvPr>
            <p:ph idx="2" type="body"/>
          </p:nvPr>
        </p:nvSpPr>
        <p:spPr>
          <a:xfrm>
            <a:off x="306060" y="326309"/>
            <a:ext cx="74520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rPr lang="en-AU"/>
              <a:t>Launch</a:t>
            </a:r>
            <a:endParaRPr/>
          </a:p>
        </p:txBody>
      </p:sp>
      <p:sp>
        <p:nvSpPr>
          <p:cNvPr id="367" name="Google Shape;367;p13"/>
          <p:cNvSpPr txBox="1"/>
          <p:nvPr>
            <p:ph idx="4" type="body"/>
          </p:nvPr>
        </p:nvSpPr>
        <p:spPr>
          <a:xfrm>
            <a:off x="300200" y="1245749"/>
            <a:ext cx="10815600" cy="13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Publicly available on the Library Research and Learning Online site - </a:t>
            </a:r>
            <a:r>
              <a:rPr lang="en-AU" u="sng">
                <a:solidFill>
                  <a:schemeClr val="hlink"/>
                </a:solidFill>
                <a:hlinkClick r:id="rId3"/>
              </a:rPr>
              <a:t>monash.edu/rlo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Embedded version and quiz available on Learning Management System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Launch event on 7 Mar 2019, attended by academics and stakeholders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368" name="Google Shape;36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5396200"/>
            <a:ext cx="11820524" cy="13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4460" y="2773650"/>
            <a:ext cx="3407675" cy="227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50385" y="2773650"/>
            <a:ext cx="3407675" cy="227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96310" y="2773650"/>
            <a:ext cx="3407675" cy="2271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4"/>
          <p:cNvSpPr txBox="1"/>
          <p:nvPr>
            <p:ph idx="2" type="body"/>
          </p:nvPr>
        </p:nvSpPr>
        <p:spPr>
          <a:xfrm>
            <a:off x="306060" y="326309"/>
            <a:ext cx="74520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rPr lang="en-AU"/>
              <a:t>Statistics</a:t>
            </a:r>
            <a:endParaRPr/>
          </a:p>
        </p:txBody>
      </p:sp>
      <p:sp>
        <p:nvSpPr>
          <p:cNvPr id="378" name="Google Shape;378;p14"/>
          <p:cNvSpPr txBox="1"/>
          <p:nvPr/>
        </p:nvSpPr>
        <p:spPr>
          <a:xfrm>
            <a:off x="311904" y="1301100"/>
            <a:ext cx="4695146" cy="5320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AU" sz="2000" u="none" cap="none" strike="noStrike">
                <a:solidFill>
                  <a:srgbClr val="37988A"/>
                </a:solidFill>
                <a:latin typeface="Arial"/>
                <a:ea typeface="Arial"/>
                <a:cs typeface="Arial"/>
                <a:sym typeface="Arial"/>
              </a:rPr>
              <a:t>Version 1</a:t>
            </a:r>
            <a:r>
              <a:rPr b="1" i="0" lang="en-A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1 January - 1 June 2018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4"/>
          <p:cNvSpPr txBox="1"/>
          <p:nvPr/>
        </p:nvSpPr>
        <p:spPr>
          <a:xfrm>
            <a:off x="306050" y="1833150"/>
            <a:ext cx="3531000" cy="8913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1" lang="en-A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28,166 </a:t>
            </a:r>
            <a:r>
              <a:rPr b="0" i="0" lang="en-A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total unique page views (14 modules)</a:t>
            </a:r>
            <a:endParaRPr b="0" i="0" sz="1800" u="none" cap="none" strike="noStrik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4"/>
          <p:cNvSpPr txBox="1"/>
          <p:nvPr/>
        </p:nvSpPr>
        <p:spPr>
          <a:xfrm>
            <a:off x="6301601" y="1301100"/>
            <a:ext cx="46608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AU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Version 2</a:t>
            </a:r>
            <a:r>
              <a:rPr b="1" i="0" lang="en-A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A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January - 1 June 2019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4"/>
          <p:cNvSpPr txBox="1"/>
          <p:nvPr/>
        </p:nvSpPr>
        <p:spPr>
          <a:xfrm>
            <a:off x="6301451" y="1833150"/>
            <a:ext cx="4206300" cy="8913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1" lang="en-A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44,437</a:t>
            </a:r>
            <a:r>
              <a:rPr b="0" i="0" lang="en-A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total unique page views (3 modules)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4"/>
          <p:cNvSpPr txBox="1"/>
          <p:nvPr/>
        </p:nvSpPr>
        <p:spPr>
          <a:xfrm>
            <a:off x="6301601" y="3663900"/>
            <a:ext cx="6730200" cy="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AU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Version 2</a:t>
            </a:r>
            <a:r>
              <a:rPr b="1" i="0" lang="en-A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Moodle, </a:t>
            </a:r>
            <a:r>
              <a:rPr b="1" i="0" lang="en-A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February - 1 June 2019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4"/>
          <p:cNvSpPr txBox="1"/>
          <p:nvPr/>
        </p:nvSpPr>
        <p:spPr>
          <a:xfrm>
            <a:off x="6354724" y="4187900"/>
            <a:ext cx="4067100" cy="8133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1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2,059 </a:t>
            </a: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unique page views since unit release on </a:t>
            </a:r>
            <a:r>
              <a:rPr b="0" i="1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Feb 2019</a:t>
            </a:r>
            <a:r>
              <a:rPr b="0" i="0" lang="en-A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(3 modules)</a:t>
            </a:r>
            <a:endParaRPr b="0" i="0" sz="1800" u="none" cap="none" strike="noStrik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"/>
          <p:cNvSpPr txBox="1"/>
          <p:nvPr>
            <p:ph idx="2" type="body"/>
          </p:nvPr>
        </p:nvSpPr>
        <p:spPr>
          <a:xfrm>
            <a:off x="306060" y="326309"/>
            <a:ext cx="74520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rPr lang="en-AU"/>
              <a:t>Review &amp; future plans</a:t>
            </a:r>
            <a:endParaRPr/>
          </a:p>
        </p:txBody>
      </p:sp>
      <p:sp>
        <p:nvSpPr>
          <p:cNvPr id="390" name="Google Shape;390;p15"/>
          <p:cNvSpPr txBox="1"/>
          <p:nvPr>
            <p:ph idx="4" type="body"/>
          </p:nvPr>
        </p:nvSpPr>
        <p:spPr>
          <a:xfrm>
            <a:off x="300200" y="1245749"/>
            <a:ext cx="10815600" cy="47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Build stage 2/improvements scheduled for July 2019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Development of university-wide mandatory module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Research on effectiveness and impact of modules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391" name="Google Shape;391;p15"/>
          <p:cNvSpPr txBox="1"/>
          <p:nvPr>
            <p:ph idx="2" type="body"/>
          </p:nvPr>
        </p:nvSpPr>
        <p:spPr>
          <a:xfrm>
            <a:off x="10078028" y="136500"/>
            <a:ext cx="17139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392" name="Google Shape;39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75" y="5410375"/>
            <a:ext cx="11887200" cy="13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6"/>
          <p:cNvSpPr txBox="1"/>
          <p:nvPr>
            <p:ph idx="2" type="body"/>
          </p:nvPr>
        </p:nvSpPr>
        <p:spPr>
          <a:xfrm>
            <a:off x="306050" y="326300"/>
            <a:ext cx="107268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rPr lang="en-AU"/>
              <a:t>Lessons and tools</a:t>
            </a:r>
            <a:endParaRPr/>
          </a:p>
        </p:txBody>
      </p:sp>
      <p:sp>
        <p:nvSpPr>
          <p:cNvPr id="398" name="Google Shape;398;p16"/>
          <p:cNvSpPr txBox="1"/>
          <p:nvPr>
            <p:ph idx="2" type="body"/>
          </p:nvPr>
        </p:nvSpPr>
        <p:spPr>
          <a:xfrm>
            <a:off x="10078028" y="136500"/>
            <a:ext cx="17139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99" name="Google Shape;399;p16"/>
          <p:cNvSpPr txBox="1"/>
          <p:nvPr>
            <p:ph idx="4" type="body"/>
          </p:nvPr>
        </p:nvSpPr>
        <p:spPr>
          <a:xfrm>
            <a:off x="300200" y="1183250"/>
            <a:ext cx="8130000" cy="56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Collaboration at all stages.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Connect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AU"/>
              <a:t>create connections and relationships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Have a clear vision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AU"/>
              <a:t>stick to it!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Have a realistic but firm timeline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-AU"/>
              <a:t>communicate and chase people up!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Promote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AU"/>
              <a:t>let people know!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AU"/>
              <a:t>involve the communications/marketing team</a:t>
            </a:r>
            <a:endParaRPr/>
          </a:p>
        </p:txBody>
      </p:sp>
      <p:sp>
        <p:nvSpPr>
          <p:cNvPr id="400" name="Google Shape;400;p16"/>
          <p:cNvSpPr txBox="1"/>
          <p:nvPr/>
        </p:nvSpPr>
        <p:spPr>
          <a:xfrm>
            <a:off x="8516225" y="1518375"/>
            <a:ext cx="2877600" cy="1956345"/>
          </a:xfrm>
          <a:prstGeom prst="rect">
            <a:avLst/>
          </a:prstGeom>
          <a:solidFill>
            <a:srgbClr val="C8008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A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Essential tools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b="0" i="0" lang="en-A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Notion</a:t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b="0" i="0" lang="en-A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Slack</a:t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b="0" i="0" lang="en-A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Google docs</a:t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b="0" i="0" lang="en-A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Google drive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6"/>
          <p:cNvSpPr txBox="1"/>
          <p:nvPr/>
        </p:nvSpPr>
        <p:spPr>
          <a:xfrm rot="-1988767">
            <a:off x="3596856" y="710110"/>
            <a:ext cx="5381361" cy="62772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7"/>
          <p:cNvSpPr txBox="1"/>
          <p:nvPr>
            <p:ph idx="1" type="body"/>
          </p:nvPr>
        </p:nvSpPr>
        <p:spPr>
          <a:xfrm>
            <a:off x="138376" y="1741600"/>
            <a:ext cx="6945000" cy="3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AU" sz="3000">
                <a:latin typeface="Arial"/>
                <a:ea typeface="Arial"/>
                <a:cs typeface="Arial"/>
                <a:sym typeface="Arial"/>
              </a:rPr>
              <a:t>tinyurl.com/MonashAI</a:t>
            </a:r>
            <a:endParaRPr b="0" sz="3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b="0" lang="en-AU" sz="3000">
                <a:latin typeface="Arial"/>
                <a:ea typeface="Arial"/>
                <a:cs typeface="Arial"/>
                <a:sym typeface="Arial"/>
              </a:rPr>
              <a:t>tinyurl.com/MonashCR</a:t>
            </a:r>
            <a:endParaRPr b="0" sz="3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 b="0" sz="3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b="0" lang="en-AU" sz="2800">
                <a:latin typeface="Arial"/>
                <a:ea typeface="Arial"/>
                <a:cs typeface="Arial"/>
                <a:sym typeface="Arial"/>
              </a:rPr>
              <a:t>Monash University Library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b="0" lang="en-AU" sz="2800">
                <a:latin typeface="Arial"/>
                <a:ea typeface="Arial"/>
                <a:cs typeface="Arial"/>
                <a:sym typeface="Arial"/>
              </a:rPr>
              <a:t>Digital Learning and Teaching Team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b="0" lang="en-AU" sz="2800">
                <a:latin typeface="Arial"/>
                <a:ea typeface="Arial"/>
                <a:cs typeface="Arial"/>
                <a:sym typeface="Arial"/>
              </a:rPr>
              <a:t>	lib-dlt-l@monash.edu</a:t>
            </a:r>
            <a:endParaRPr b="0" sz="2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b="0" lang="en-AU" sz="2800">
                <a:latin typeface="Arial"/>
                <a:ea typeface="Arial"/>
                <a:cs typeface="Arial"/>
                <a:sym typeface="Arial"/>
              </a:rPr>
              <a:t>	melissa.santoso@monash.edu</a:t>
            </a:r>
            <a:endParaRPr b="0" sz="2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 b="0" sz="3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rPr b="0" lang="en-AU" sz="30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melissa.santoso@monash.edu</a:t>
            </a:r>
            <a:endParaRPr b="0" sz="3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 b="0" sz="3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 b="0" sz="3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"/>
          <p:cNvSpPr txBox="1"/>
          <p:nvPr>
            <p:ph idx="2" type="body"/>
          </p:nvPr>
        </p:nvSpPr>
        <p:spPr>
          <a:xfrm>
            <a:off x="306060" y="326309"/>
            <a:ext cx="7452026" cy="736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en-AU"/>
              <a:t>Outline</a:t>
            </a:r>
            <a:endParaRPr b="1" i="0" sz="42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0" name="Google Shape;240;p2"/>
          <p:cNvSpPr txBox="1"/>
          <p:nvPr/>
        </p:nvSpPr>
        <p:spPr>
          <a:xfrm>
            <a:off x="306050" y="1729745"/>
            <a:ext cx="7451700" cy="46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AU" sz="3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Background</a:t>
            </a:r>
            <a:endParaRPr b="0" i="0" sz="30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AU" sz="3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 process</a:t>
            </a:r>
            <a:endParaRPr b="0" i="0" sz="30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AU" sz="3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Statistics</a:t>
            </a:r>
            <a:endParaRPr b="0" i="0" sz="30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AU" sz="3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Lessons and tools</a:t>
            </a:r>
            <a:endParaRPr b="0" i="0" sz="30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1" name="Google Shape;241;p2"/>
          <p:cNvSpPr txBox="1"/>
          <p:nvPr>
            <p:ph idx="2" type="body"/>
          </p:nvPr>
        </p:nvSpPr>
        <p:spPr>
          <a:xfrm>
            <a:off x="10078028" y="136500"/>
            <a:ext cx="17139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42" name="Google Shape;24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1" y="5424425"/>
            <a:ext cx="9925628" cy="1077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"/>
          <p:cNvSpPr txBox="1"/>
          <p:nvPr>
            <p:ph idx="2" type="body"/>
          </p:nvPr>
        </p:nvSpPr>
        <p:spPr>
          <a:xfrm>
            <a:off x="306043" y="326300"/>
            <a:ext cx="76038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rPr lang="en-AU"/>
              <a:t>Background and timeline</a:t>
            </a:r>
            <a:endParaRPr/>
          </a:p>
        </p:txBody>
      </p:sp>
      <p:sp>
        <p:nvSpPr>
          <p:cNvPr id="249" name="Google Shape;249;p3"/>
          <p:cNvSpPr txBox="1"/>
          <p:nvPr>
            <p:ph idx="4" type="body"/>
          </p:nvPr>
        </p:nvSpPr>
        <p:spPr>
          <a:xfrm>
            <a:off x="306050" y="1205051"/>
            <a:ext cx="10815600" cy="44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 sz="2400"/>
              <a:t>2011 - need of a resource explaining academic integrity and terminologies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 sz="2400"/>
              <a:t>2012 - development and launch of version 1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 sz="2400"/>
              <a:t>2017 - review of version 1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 sz="2400"/>
              <a:t>2018 - development and launch of version 2</a:t>
            </a:r>
            <a:endParaRPr sz="2400"/>
          </a:p>
        </p:txBody>
      </p:sp>
      <p:sp>
        <p:nvSpPr>
          <p:cNvPr id="250" name="Google Shape;250;p3"/>
          <p:cNvSpPr txBox="1"/>
          <p:nvPr>
            <p:ph idx="2" type="body"/>
          </p:nvPr>
        </p:nvSpPr>
        <p:spPr>
          <a:xfrm>
            <a:off x="10078028" y="136500"/>
            <a:ext cx="17139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51" name="Google Shape;25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050" y="4699671"/>
            <a:ext cx="11663550" cy="2067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600" y="2015200"/>
            <a:ext cx="4914126" cy="311094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 txBox="1"/>
          <p:nvPr>
            <p:ph idx="2" type="body"/>
          </p:nvPr>
        </p:nvSpPr>
        <p:spPr>
          <a:xfrm>
            <a:off x="306052" y="326300"/>
            <a:ext cx="98535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rPr lang="en-AU"/>
              <a:t>Academic integrity modules - </a:t>
            </a:r>
            <a:r>
              <a:rPr lang="en-AU">
                <a:solidFill>
                  <a:srgbClr val="37988A"/>
                </a:solidFill>
              </a:rPr>
              <a:t>version 1</a:t>
            </a:r>
            <a:endParaRPr>
              <a:solidFill>
                <a:srgbClr val="37988A"/>
              </a:solidFill>
            </a:endParaRPr>
          </a:p>
        </p:txBody>
      </p:sp>
      <p:sp>
        <p:nvSpPr>
          <p:cNvPr id="258" name="Google Shape;258;p4"/>
          <p:cNvSpPr txBox="1"/>
          <p:nvPr>
            <p:ph idx="4" type="body"/>
          </p:nvPr>
        </p:nvSpPr>
        <p:spPr>
          <a:xfrm>
            <a:off x="802600" y="1428099"/>
            <a:ext cx="47997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 sz="2400"/>
              <a:t>Modules </a:t>
            </a:r>
            <a:r>
              <a:rPr lang="en-AU" sz="1800" u="sng">
                <a:solidFill>
                  <a:schemeClr val="hlink"/>
                </a:solidFill>
                <a:hlinkClick r:id="rId5"/>
              </a:rPr>
              <a:t>[index]</a:t>
            </a:r>
            <a:endParaRPr sz="1800"/>
          </a:p>
        </p:txBody>
      </p:sp>
      <p:sp>
        <p:nvSpPr>
          <p:cNvPr id="259" name="Google Shape;259;p4"/>
          <p:cNvSpPr txBox="1"/>
          <p:nvPr>
            <p:ph idx="4" type="body"/>
          </p:nvPr>
        </p:nvSpPr>
        <p:spPr>
          <a:xfrm>
            <a:off x="6270000" y="1355674"/>
            <a:ext cx="47997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 sz="2400"/>
              <a:t>Quiz</a:t>
            </a:r>
            <a:endParaRPr sz="2400"/>
          </a:p>
        </p:txBody>
      </p:sp>
      <p:sp>
        <p:nvSpPr>
          <p:cNvPr id="260" name="Google Shape;260;p4"/>
          <p:cNvSpPr txBox="1"/>
          <p:nvPr>
            <p:ph idx="2" type="body"/>
          </p:nvPr>
        </p:nvSpPr>
        <p:spPr>
          <a:xfrm>
            <a:off x="10078028" y="136500"/>
            <a:ext cx="17139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61" name="Google Shape;261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40825" y="2015200"/>
            <a:ext cx="5297275" cy="30084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2" name="Google Shape;262;p4"/>
          <p:cNvSpPr/>
          <p:nvPr/>
        </p:nvSpPr>
        <p:spPr>
          <a:xfrm rot="-8589613">
            <a:off x="11386173" y="4269783"/>
            <a:ext cx="503853" cy="37322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600" y="2015200"/>
            <a:ext cx="4965074" cy="3060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5"/>
          <p:cNvSpPr txBox="1"/>
          <p:nvPr>
            <p:ph idx="2" type="body"/>
          </p:nvPr>
        </p:nvSpPr>
        <p:spPr>
          <a:xfrm>
            <a:off x="306052" y="326300"/>
            <a:ext cx="98535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rPr lang="en-AU"/>
              <a:t>Academic integrity modules - </a:t>
            </a:r>
            <a:r>
              <a:rPr lang="en-AU">
                <a:solidFill>
                  <a:srgbClr val="FF0000"/>
                </a:solidFill>
              </a:rPr>
              <a:t>version 2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69" name="Google Shape;269;p5"/>
          <p:cNvSpPr txBox="1"/>
          <p:nvPr>
            <p:ph idx="4" type="body"/>
          </p:nvPr>
        </p:nvSpPr>
        <p:spPr>
          <a:xfrm>
            <a:off x="802600" y="1428099"/>
            <a:ext cx="47997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400"/>
              <a:t>Modules </a:t>
            </a:r>
            <a:r>
              <a:rPr lang="en-AU" sz="1800" u="sng">
                <a:solidFill>
                  <a:schemeClr val="hlink"/>
                </a:solidFill>
                <a:hlinkClick r:id="rId5"/>
              </a:rPr>
              <a:t>[index]</a:t>
            </a:r>
            <a:r>
              <a:rPr lang="en-AU" sz="2400"/>
              <a:t> </a:t>
            </a:r>
            <a:r>
              <a:rPr lang="en-AU" sz="1800" u="sng">
                <a:solidFill>
                  <a:schemeClr val="hlink"/>
                </a:solidFill>
                <a:hlinkClick r:id="rId6"/>
              </a:rPr>
              <a:t>[M2]</a:t>
            </a:r>
            <a:r>
              <a:rPr lang="en-AU" sz="1800"/>
              <a:t> </a:t>
            </a:r>
            <a:r>
              <a:rPr lang="en-AU" sz="1800" u="sng">
                <a:solidFill>
                  <a:schemeClr val="hlink"/>
                </a:solidFill>
                <a:hlinkClick r:id="rId7"/>
              </a:rPr>
              <a:t>[M2]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400"/>
          </a:p>
        </p:txBody>
      </p:sp>
      <p:sp>
        <p:nvSpPr>
          <p:cNvPr id="270" name="Google Shape;270;p5"/>
          <p:cNvSpPr txBox="1"/>
          <p:nvPr>
            <p:ph idx="4" type="body"/>
          </p:nvPr>
        </p:nvSpPr>
        <p:spPr>
          <a:xfrm>
            <a:off x="6270000" y="1355674"/>
            <a:ext cx="47997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 sz="2400"/>
              <a:t>Quiz</a:t>
            </a:r>
            <a:endParaRPr sz="2400"/>
          </a:p>
        </p:txBody>
      </p:sp>
      <p:pic>
        <p:nvPicPr>
          <p:cNvPr id="271" name="Google Shape;271;p5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77325" y="2015200"/>
            <a:ext cx="5198199" cy="29968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2" name="Google Shape;272;p5"/>
          <p:cNvSpPr txBox="1"/>
          <p:nvPr>
            <p:ph idx="2" type="body"/>
          </p:nvPr>
        </p:nvSpPr>
        <p:spPr>
          <a:xfrm>
            <a:off x="10078028" y="136500"/>
            <a:ext cx="17139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73" name="Google Shape;273;p5"/>
          <p:cNvSpPr/>
          <p:nvPr/>
        </p:nvSpPr>
        <p:spPr>
          <a:xfrm rot="-8589613">
            <a:off x="11386173" y="4269783"/>
            <a:ext cx="503853" cy="37322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"/>
          <p:cNvSpPr txBox="1"/>
          <p:nvPr>
            <p:ph idx="2" type="body"/>
          </p:nvPr>
        </p:nvSpPr>
        <p:spPr>
          <a:xfrm>
            <a:off x="306060" y="326309"/>
            <a:ext cx="74520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rPr lang="en-AU"/>
              <a:t>Pre-planning</a:t>
            </a:r>
            <a:endParaRPr sz="3000">
              <a:solidFill>
                <a:srgbClr val="006CAB"/>
              </a:solidFill>
            </a:endParaRPr>
          </a:p>
        </p:txBody>
      </p:sp>
      <p:sp>
        <p:nvSpPr>
          <p:cNvPr id="280" name="Google Shape;280;p6"/>
          <p:cNvSpPr txBox="1"/>
          <p:nvPr>
            <p:ph idx="4" type="body"/>
          </p:nvPr>
        </p:nvSpPr>
        <p:spPr>
          <a:xfrm>
            <a:off x="300200" y="1123025"/>
            <a:ext cx="10815600" cy="3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Old modules needed to be updated: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AU"/>
              <a:t>policy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AU"/>
              <a:t>look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AU"/>
              <a:t>terminology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AU"/>
              <a:t>technology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Redevelopment was Library-led by the Digital Learning and Teaching team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Practical formative evaluation approach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Call of interest – July 2017</a:t>
            </a:r>
            <a:endParaRPr/>
          </a:p>
        </p:txBody>
      </p:sp>
      <p:sp>
        <p:nvSpPr>
          <p:cNvPr id="281" name="Google Shape;281;p6"/>
          <p:cNvSpPr txBox="1"/>
          <p:nvPr>
            <p:ph idx="2" type="body"/>
          </p:nvPr>
        </p:nvSpPr>
        <p:spPr>
          <a:xfrm>
            <a:off x="10078024" y="136500"/>
            <a:ext cx="21561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82" name="Google Shape;28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5424425"/>
            <a:ext cx="11887199" cy="1290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"/>
          <p:cNvSpPr txBox="1"/>
          <p:nvPr>
            <p:ph idx="2" type="body"/>
          </p:nvPr>
        </p:nvSpPr>
        <p:spPr>
          <a:xfrm>
            <a:off x="306047" y="214333"/>
            <a:ext cx="99435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rPr lang="en-AU"/>
              <a:t>Engage &amp; collaborate</a:t>
            </a:r>
            <a:endParaRPr sz="3000">
              <a:solidFill>
                <a:srgbClr val="006CAB"/>
              </a:solidFill>
            </a:endParaRPr>
          </a:p>
        </p:txBody>
      </p:sp>
      <p:sp>
        <p:nvSpPr>
          <p:cNvPr id="289" name="Google Shape;289;p7"/>
          <p:cNvSpPr/>
          <p:nvPr/>
        </p:nvSpPr>
        <p:spPr>
          <a:xfrm>
            <a:off x="4195425" y="1992950"/>
            <a:ext cx="3158700" cy="31587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A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Core project team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A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Library Digital Learning and Teaching Team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 writers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 txBox="1"/>
          <p:nvPr>
            <p:ph idx="4" type="body"/>
          </p:nvPr>
        </p:nvSpPr>
        <p:spPr>
          <a:xfrm>
            <a:off x="1196298" y="2819212"/>
            <a:ext cx="3250948" cy="6365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>
                <a:solidFill>
                  <a:srgbClr val="006CAB"/>
                </a:solidFill>
              </a:rPr>
              <a:t>Educational designers</a:t>
            </a:r>
            <a:endParaRPr>
              <a:solidFill>
                <a:srgbClr val="006CAB"/>
              </a:solidFill>
            </a:endParaRPr>
          </a:p>
        </p:txBody>
      </p:sp>
      <p:sp>
        <p:nvSpPr>
          <p:cNvPr id="291" name="Google Shape;291;p7"/>
          <p:cNvSpPr txBox="1"/>
          <p:nvPr>
            <p:ph idx="4" type="body"/>
          </p:nvPr>
        </p:nvSpPr>
        <p:spPr>
          <a:xfrm>
            <a:off x="7390447" y="3846203"/>
            <a:ext cx="3626644" cy="6365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>
                <a:solidFill>
                  <a:srgbClr val="006CAB"/>
                </a:solidFill>
              </a:rPr>
              <a:t>Monash Education Innovation</a:t>
            </a:r>
            <a:endParaRPr>
              <a:solidFill>
                <a:srgbClr val="006CAB"/>
              </a:solidFill>
            </a:endParaRPr>
          </a:p>
        </p:txBody>
      </p:sp>
      <p:sp>
        <p:nvSpPr>
          <p:cNvPr id="292" name="Google Shape;292;p7"/>
          <p:cNvSpPr txBox="1"/>
          <p:nvPr>
            <p:ph idx="4" type="body"/>
          </p:nvPr>
        </p:nvSpPr>
        <p:spPr>
          <a:xfrm>
            <a:off x="7354125" y="2274991"/>
            <a:ext cx="3048813" cy="6365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>
                <a:solidFill>
                  <a:srgbClr val="006CAB"/>
                </a:solidFill>
              </a:rPr>
              <a:t>Faculty academics</a:t>
            </a:r>
            <a:endParaRPr>
              <a:solidFill>
                <a:srgbClr val="006CAB"/>
              </a:solidFill>
            </a:endParaRPr>
          </a:p>
        </p:txBody>
      </p:sp>
      <p:sp>
        <p:nvSpPr>
          <p:cNvPr id="293" name="Google Shape;293;p7"/>
          <p:cNvSpPr txBox="1"/>
          <p:nvPr>
            <p:ph idx="4" type="body"/>
          </p:nvPr>
        </p:nvSpPr>
        <p:spPr>
          <a:xfrm>
            <a:off x="7553702" y="2911589"/>
            <a:ext cx="3463389" cy="6365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>
                <a:solidFill>
                  <a:srgbClr val="006CAB"/>
                </a:solidFill>
              </a:rPr>
              <a:t>Monash Postgraduate Student Association</a:t>
            </a:r>
            <a:endParaRPr>
              <a:solidFill>
                <a:srgbClr val="006CAB"/>
              </a:solidFill>
            </a:endParaRPr>
          </a:p>
        </p:txBody>
      </p:sp>
      <p:sp>
        <p:nvSpPr>
          <p:cNvPr id="294" name="Google Shape;294;p7"/>
          <p:cNvSpPr txBox="1"/>
          <p:nvPr>
            <p:ph idx="4" type="body"/>
          </p:nvPr>
        </p:nvSpPr>
        <p:spPr>
          <a:xfrm>
            <a:off x="2889125" y="4763840"/>
            <a:ext cx="1902138" cy="6365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>
                <a:solidFill>
                  <a:srgbClr val="006CAB"/>
                </a:solidFill>
              </a:rPr>
              <a:t>Policy experts</a:t>
            </a:r>
            <a:endParaRPr>
              <a:solidFill>
                <a:srgbClr val="006CAB"/>
              </a:solidFill>
            </a:endParaRPr>
          </a:p>
        </p:txBody>
      </p:sp>
      <p:sp>
        <p:nvSpPr>
          <p:cNvPr id="295" name="Google Shape;295;p7"/>
          <p:cNvSpPr txBox="1"/>
          <p:nvPr>
            <p:ph idx="4" type="body"/>
          </p:nvPr>
        </p:nvSpPr>
        <p:spPr>
          <a:xfrm>
            <a:off x="4697464" y="1213191"/>
            <a:ext cx="2036636" cy="6365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>
                <a:solidFill>
                  <a:srgbClr val="006CAB"/>
                </a:solidFill>
              </a:rPr>
              <a:t>Students</a:t>
            </a:r>
            <a:endParaRPr>
              <a:solidFill>
                <a:srgbClr val="006CAB"/>
              </a:solidFill>
            </a:endParaRPr>
          </a:p>
        </p:txBody>
      </p:sp>
      <p:sp>
        <p:nvSpPr>
          <p:cNvPr id="296" name="Google Shape;296;p7"/>
          <p:cNvSpPr txBox="1"/>
          <p:nvPr>
            <p:ph idx="4" type="body"/>
          </p:nvPr>
        </p:nvSpPr>
        <p:spPr>
          <a:xfrm>
            <a:off x="6852049" y="1471400"/>
            <a:ext cx="3737014" cy="6556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>
                <a:solidFill>
                  <a:srgbClr val="006CAB"/>
                </a:solidFill>
              </a:rPr>
              <a:t>Monash University International Student Society</a:t>
            </a:r>
            <a:endParaRPr>
              <a:solidFill>
                <a:srgbClr val="006CAB"/>
              </a:solidFill>
            </a:endParaRPr>
          </a:p>
        </p:txBody>
      </p:sp>
      <p:sp>
        <p:nvSpPr>
          <p:cNvPr id="297" name="Google Shape;297;p7"/>
          <p:cNvSpPr txBox="1"/>
          <p:nvPr>
            <p:ph idx="4" type="body"/>
          </p:nvPr>
        </p:nvSpPr>
        <p:spPr>
          <a:xfrm>
            <a:off x="330657" y="3384743"/>
            <a:ext cx="3631806" cy="6365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>
                <a:solidFill>
                  <a:srgbClr val="006CAB"/>
                </a:solidFill>
              </a:rPr>
              <a:t>Monash University Assessment Working Group</a:t>
            </a:r>
            <a:endParaRPr>
              <a:solidFill>
                <a:srgbClr val="006CAB"/>
              </a:solidFill>
            </a:endParaRPr>
          </a:p>
        </p:txBody>
      </p:sp>
      <p:sp>
        <p:nvSpPr>
          <p:cNvPr id="298" name="Google Shape;298;p7"/>
          <p:cNvSpPr txBox="1"/>
          <p:nvPr>
            <p:ph idx="4" type="body"/>
          </p:nvPr>
        </p:nvSpPr>
        <p:spPr>
          <a:xfrm>
            <a:off x="3139387" y="1471400"/>
            <a:ext cx="3594713" cy="6365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>
                <a:solidFill>
                  <a:srgbClr val="006CAB"/>
                </a:solidFill>
              </a:rPr>
              <a:t>Library staff</a:t>
            </a:r>
            <a:endParaRPr>
              <a:solidFill>
                <a:srgbClr val="006CAB"/>
              </a:solidFill>
            </a:endParaRPr>
          </a:p>
        </p:txBody>
      </p:sp>
      <p:sp>
        <p:nvSpPr>
          <p:cNvPr id="299" name="Google Shape;299;p7"/>
          <p:cNvSpPr txBox="1"/>
          <p:nvPr>
            <p:ph idx="4" type="body"/>
          </p:nvPr>
        </p:nvSpPr>
        <p:spPr>
          <a:xfrm>
            <a:off x="7193064" y="4482801"/>
            <a:ext cx="3541272" cy="5588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>
                <a:solidFill>
                  <a:srgbClr val="006CAB"/>
                </a:solidFill>
              </a:rPr>
              <a:t>Deputy Vice-Chancellor and Vice-President (Education)</a:t>
            </a:r>
            <a:endParaRPr>
              <a:solidFill>
                <a:srgbClr val="006CAB"/>
              </a:solidFill>
            </a:endParaRPr>
          </a:p>
        </p:txBody>
      </p:sp>
      <p:sp>
        <p:nvSpPr>
          <p:cNvPr id="300" name="Google Shape;300;p7"/>
          <p:cNvSpPr txBox="1"/>
          <p:nvPr>
            <p:ph idx="4" type="body"/>
          </p:nvPr>
        </p:nvSpPr>
        <p:spPr>
          <a:xfrm>
            <a:off x="1448119" y="2139667"/>
            <a:ext cx="3829678" cy="6365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>
                <a:solidFill>
                  <a:srgbClr val="006CAB"/>
                </a:solidFill>
              </a:rPr>
              <a:t>Communications team</a:t>
            </a:r>
            <a:endParaRPr>
              <a:solidFill>
                <a:srgbClr val="006CAB"/>
              </a:solidFill>
            </a:endParaRPr>
          </a:p>
        </p:txBody>
      </p:sp>
      <p:sp>
        <p:nvSpPr>
          <p:cNvPr id="301" name="Google Shape;301;p7"/>
          <p:cNvSpPr txBox="1"/>
          <p:nvPr>
            <p:ph idx="4" type="body"/>
          </p:nvPr>
        </p:nvSpPr>
        <p:spPr>
          <a:xfrm>
            <a:off x="1196298" y="4198309"/>
            <a:ext cx="3128928" cy="6365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>
                <a:solidFill>
                  <a:srgbClr val="006CAB"/>
                </a:solidFill>
              </a:rPr>
              <a:t>Monash Malaysia Library</a:t>
            </a:r>
            <a:endParaRPr>
              <a:solidFill>
                <a:srgbClr val="006CAB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8"/>
          <p:cNvSpPr txBox="1"/>
          <p:nvPr>
            <p:ph idx="2" type="body"/>
          </p:nvPr>
        </p:nvSpPr>
        <p:spPr>
          <a:xfrm>
            <a:off x="306060" y="326309"/>
            <a:ext cx="74520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rPr lang="en-AU"/>
              <a:t>Pre-design</a:t>
            </a:r>
            <a:endParaRPr/>
          </a:p>
        </p:txBody>
      </p:sp>
      <p:sp>
        <p:nvSpPr>
          <p:cNvPr id="308" name="Google Shape;308;p8"/>
          <p:cNvSpPr txBox="1"/>
          <p:nvPr>
            <p:ph idx="4" type="body"/>
          </p:nvPr>
        </p:nvSpPr>
        <p:spPr>
          <a:xfrm>
            <a:off x="300200" y="1192424"/>
            <a:ext cx="10815600" cy="29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Meetings with stakeholders.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Meetings with students including international students.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Student focus group 26 October 2017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AU"/>
              <a:t>Results</a:t>
            </a:r>
            <a:endParaRPr/>
          </a:p>
          <a:p>
            <a:pPr indent="-355600" lvl="1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○"/>
            </a:pPr>
            <a:r>
              <a:rPr lang="en-AU" sz="2000">
                <a:latin typeface="Arial"/>
                <a:ea typeface="Arial"/>
                <a:cs typeface="Arial"/>
                <a:sym typeface="Arial"/>
              </a:rPr>
              <a:t>clear definitions of AI and related terminology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AU" sz="2000">
                <a:latin typeface="Arial"/>
                <a:ea typeface="Arial"/>
                <a:cs typeface="Arial"/>
                <a:sym typeface="Arial"/>
              </a:rPr>
              <a:t>clear connection to citing and referencing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AU" sz="2000">
                <a:latin typeface="Arial"/>
                <a:ea typeface="Arial"/>
                <a:cs typeface="Arial"/>
                <a:sym typeface="Arial"/>
              </a:rPr>
              <a:t>easy access to modules</a:t>
            </a:r>
            <a:endParaRPr/>
          </a:p>
        </p:txBody>
      </p:sp>
      <p:sp>
        <p:nvSpPr>
          <p:cNvPr id="309" name="Google Shape;309;p8"/>
          <p:cNvSpPr txBox="1"/>
          <p:nvPr>
            <p:ph idx="2" type="body"/>
          </p:nvPr>
        </p:nvSpPr>
        <p:spPr>
          <a:xfrm>
            <a:off x="10078028" y="136500"/>
            <a:ext cx="17139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310" name="Google Shape;31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5471924"/>
            <a:ext cx="11887202" cy="1302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9"/>
          <p:cNvSpPr txBox="1"/>
          <p:nvPr>
            <p:ph idx="2" type="body"/>
          </p:nvPr>
        </p:nvSpPr>
        <p:spPr>
          <a:xfrm>
            <a:off x="306060" y="326309"/>
            <a:ext cx="74520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200"/>
              <a:buNone/>
            </a:pPr>
            <a:r>
              <a:rPr lang="en-AU"/>
              <a:t>Storyboard</a:t>
            </a:r>
            <a:endParaRPr/>
          </a:p>
        </p:txBody>
      </p:sp>
      <p:sp>
        <p:nvSpPr>
          <p:cNvPr id="317" name="Google Shape;317;p9"/>
          <p:cNvSpPr txBox="1"/>
          <p:nvPr>
            <p:ph idx="4" type="body"/>
          </p:nvPr>
        </p:nvSpPr>
        <p:spPr>
          <a:xfrm>
            <a:off x="4304275" y="4502000"/>
            <a:ext cx="30729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b="1" lang="en-AU" sz="1800"/>
              <a:t>Quiz storyboard</a:t>
            </a:r>
            <a:endParaRPr b="1" sz="18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 sz="18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 sz="18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 sz="18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 sz="18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 sz="1800"/>
          </a:p>
        </p:txBody>
      </p:sp>
      <p:pic>
        <p:nvPicPr>
          <p:cNvPr id="318" name="Google Shape;31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5436400"/>
            <a:ext cx="11766473" cy="12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9475" y="1593989"/>
            <a:ext cx="2936163" cy="2867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0" name="Google Shape;320;p9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04275" y="1594000"/>
            <a:ext cx="3072776" cy="28678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1" name="Google Shape;321;p9"/>
          <p:cNvSpPr txBox="1"/>
          <p:nvPr>
            <p:ph idx="4" type="body"/>
          </p:nvPr>
        </p:nvSpPr>
        <p:spPr>
          <a:xfrm>
            <a:off x="1051425" y="4508450"/>
            <a:ext cx="2936100" cy="6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b="1" lang="en-AU" sz="1800"/>
              <a:t>Module storyboards</a:t>
            </a:r>
            <a:endParaRPr b="1" sz="18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 sz="18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 sz="18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 sz="18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 sz="1800"/>
          </a:p>
        </p:txBody>
      </p:sp>
      <p:pic>
        <p:nvPicPr>
          <p:cNvPr id="322" name="Google Shape;322;p9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62803" y="1594000"/>
            <a:ext cx="2792018" cy="2867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3" name="Google Shape;323;p9"/>
          <p:cNvSpPr txBox="1"/>
          <p:nvPr>
            <p:ph idx="4" type="body"/>
          </p:nvPr>
        </p:nvSpPr>
        <p:spPr>
          <a:xfrm>
            <a:off x="7662800" y="4502000"/>
            <a:ext cx="27921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b="1" lang="en-AU" sz="1800"/>
              <a:t>Video &amp; audio script</a:t>
            </a:r>
            <a:endParaRPr b="1" sz="1800"/>
          </a:p>
        </p:txBody>
      </p:sp>
      <p:sp>
        <p:nvSpPr>
          <p:cNvPr id="324" name="Google Shape;324;p9"/>
          <p:cNvSpPr/>
          <p:nvPr/>
        </p:nvSpPr>
        <p:spPr>
          <a:xfrm rot="-8589613">
            <a:off x="3735598" y="3697711"/>
            <a:ext cx="503853" cy="37322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9"/>
          <p:cNvSpPr/>
          <p:nvPr/>
        </p:nvSpPr>
        <p:spPr>
          <a:xfrm rot="-8589613">
            <a:off x="7197032" y="3691599"/>
            <a:ext cx="503853" cy="37322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9"/>
          <p:cNvSpPr/>
          <p:nvPr/>
        </p:nvSpPr>
        <p:spPr>
          <a:xfrm rot="-8589613">
            <a:off x="10269809" y="3738830"/>
            <a:ext cx="503853" cy="37322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mage Deck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Image Deck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Melissa Santoso</dc:creator>
</cp:coreProperties>
</file>