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712"/>
  </p:normalViewPr>
  <p:slideViewPr>
    <p:cSldViewPr snapToGrid="0" snapToObjects="1">
      <p:cViewPr varScale="1">
        <p:scale>
          <a:sx n="112" d="100"/>
          <a:sy n="112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1CC6A-31B8-8C4F-A4ED-9459B2AD9198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9A8F6-CAC6-7049-A276-66D66B9C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9A8F6-CAC6-7049-A276-66D66B9CC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404BA1-041F-1D4F-91E8-CD985EA66E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9"/>
          <a:stretch/>
        </p:blipFill>
        <p:spPr>
          <a:xfrm>
            <a:off x="5258940" y="4555302"/>
            <a:ext cx="5546278" cy="203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213771"/>
            <a:ext cx="8852338" cy="1171335"/>
          </a:xfrm>
        </p:spPr>
        <p:txBody>
          <a:bodyPr>
            <a:normAutofit/>
          </a:bodyPr>
          <a:lstStyle/>
          <a:p>
            <a:r>
              <a:rPr lang="en-US" sz="1800" dirty="0"/>
              <a:t>Software for Building a Community-Based Molecular Modeling Capability Around the Molecular Simulation Design Framework (</a:t>
            </a:r>
            <a:r>
              <a:rPr lang="en-US" sz="1800" dirty="0" err="1"/>
              <a:t>MoSDeF</a:t>
            </a:r>
            <a:r>
              <a:rPr lang="en-US" sz="1800" dirty="0"/>
              <a:t>) 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Peter Cummings Co-PIs: </a:t>
            </a:r>
            <a:r>
              <a:rPr lang="en-US" sz="2000" b="1" dirty="0">
                <a:cs typeface="KufiStandardGK" pitchFamily="2" charset="-78"/>
              </a:rPr>
              <a:t>Clare M</a:t>
            </a:r>
            <a:r>
              <a:rPr lang="en-US" sz="2000" b="1" baseline="30000" dirty="0">
                <a:cs typeface="KufiStandardGK" pitchFamily="2" charset="-78"/>
              </a:rPr>
              <a:t>c</a:t>
            </a:r>
            <a:r>
              <a:rPr lang="en-US" sz="2000" b="1" dirty="0">
                <a:cs typeface="KufiStandardGK" pitchFamily="2" charset="-78"/>
              </a:rPr>
              <a:t>Cabe</a:t>
            </a:r>
            <a:r>
              <a:rPr lang="en-US" sz="2000" dirty="0">
                <a:cs typeface="KufiStandardGK" pitchFamily="2" charset="-78"/>
              </a:rPr>
              <a:t>, Chris Iacovella, </a:t>
            </a:r>
            <a:r>
              <a:rPr lang="en-US" sz="2000" dirty="0" err="1">
                <a:cs typeface="KufiStandardGK" pitchFamily="2" charset="-78"/>
              </a:rPr>
              <a:t>Akos</a:t>
            </a:r>
            <a:r>
              <a:rPr lang="en-US" sz="2000" dirty="0">
                <a:cs typeface="KufiStandardGK" pitchFamily="2" charset="-78"/>
              </a:rPr>
              <a:t> </a:t>
            </a:r>
            <a:r>
              <a:rPr lang="en-US" sz="2000" dirty="0" err="1">
                <a:cs typeface="KufiStandardGK" pitchFamily="2" charset="-78"/>
              </a:rPr>
              <a:t>Ledeczi</a:t>
            </a:r>
            <a:br>
              <a:rPr lang="en-US" sz="20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Institutions: Vanderbilt University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45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Award #: 1835874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7848135" y="6545363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D6DF-1B3D-9542-BB40-930AA960C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879" y="110115"/>
            <a:ext cx="1450965" cy="1450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F7C0F-3682-C94B-B615-7004A057F26C}"/>
              </a:ext>
            </a:extLst>
          </p:cNvPr>
          <p:cNvSpPr txBox="1"/>
          <p:nvPr/>
        </p:nvSpPr>
        <p:spPr>
          <a:xfrm>
            <a:off x="210437" y="1532518"/>
            <a:ext cx="4534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Molecular simulation of soft materials (polymers, liquids, biological systems) is notoriously irreproducible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Multiple complex steps, each prone to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Forcefield parameters and other simulation details often not reported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Frequent use of in-house scripts that are not made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MoSDeF</a:t>
            </a:r>
            <a:r>
              <a:rPr lang="en-US" sz="1500" dirty="0"/>
              <a:t> addresses reproducibility (by automation, by sharing of data, scripts and forcefields, </a:t>
            </a:r>
            <a:r>
              <a:rPr lang="en-US" sz="1500" dirty="0" err="1"/>
              <a:t>byt</a:t>
            </a:r>
            <a:r>
              <a:rPr lang="en-US" sz="1500" dirty="0"/>
              <a:t> providing scriptable tools) and large-scale screening of soft material systems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CBFF1B-9085-6D42-ACFA-530A167E3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47" y="4394840"/>
            <a:ext cx="4534918" cy="242166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1BA5C74-797E-2F47-B160-A9C57D8213BF}"/>
              </a:ext>
            </a:extLst>
          </p:cNvPr>
          <p:cNvSpPr/>
          <p:nvPr/>
        </p:nvSpPr>
        <p:spPr>
          <a:xfrm>
            <a:off x="2452603" y="1320467"/>
            <a:ext cx="7899711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2C2C07E-162F-AC43-A76D-3884EFB46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774" y="1619410"/>
            <a:ext cx="4906491" cy="27576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9A2E4D-D713-3245-8204-1B2D1A96F7F8}"/>
              </a:ext>
            </a:extLst>
          </p:cNvPr>
          <p:cNvSpPr txBox="1"/>
          <p:nvPr/>
        </p:nvSpPr>
        <p:spPr>
          <a:xfrm>
            <a:off x="9493767" y="1576879"/>
            <a:ext cx="26229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mBuild</a:t>
            </a:r>
            <a:r>
              <a:rPr lang="en-US" sz="1600" dirty="0"/>
              <a:t>: system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foyer: force field parametrization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signac</a:t>
            </a:r>
            <a:r>
              <a:rPr lang="en-US" sz="1600" dirty="0"/>
              <a:t>: data and workflow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Completely scriptable, enabling</a:t>
            </a:r>
            <a:r>
              <a:rPr lang="en-US" sz="1600" b="1" dirty="0"/>
              <a:t> TRUE</a:t>
            </a:r>
            <a:r>
              <a:rPr lang="en-US" sz="1600" dirty="0"/>
              <a:t> simulations</a:t>
            </a:r>
          </a:p>
          <a:p>
            <a:pPr marL="633413" lvl="1" indent="-230188">
              <a:buFont typeface="Arial" panose="020B0604020202020204" pitchFamily="34" charset="0"/>
              <a:buChar char="•"/>
            </a:pPr>
            <a:r>
              <a:rPr lang="en-US" sz="1600" b="1" u="sng" dirty="0"/>
              <a:t>T</a:t>
            </a:r>
            <a:r>
              <a:rPr lang="en-US" sz="1600" dirty="0"/>
              <a:t>ransparent, </a:t>
            </a:r>
            <a:r>
              <a:rPr lang="en-US" sz="1600" b="1" u="sng" dirty="0"/>
              <a:t>R</a:t>
            </a:r>
            <a:r>
              <a:rPr lang="en-US" sz="1600" dirty="0"/>
              <a:t>eproducible,</a:t>
            </a:r>
            <a:br>
              <a:rPr lang="en-US" sz="1600" dirty="0"/>
            </a:br>
            <a:r>
              <a:rPr lang="en-US" sz="1600" b="1" u="sng" dirty="0"/>
              <a:t>U</a:t>
            </a:r>
            <a:r>
              <a:rPr lang="en-US" sz="1600" dirty="0"/>
              <a:t>sable by others, </a:t>
            </a:r>
            <a:r>
              <a:rPr lang="en-US" sz="1600" b="1" u="sng" dirty="0"/>
              <a:t>E</a:t>
            </a:r>
            <a:r>
              <a:rPr lang="en-US" sz="1600" dirty="0"/>
              <a:t>xtensible</a:t>
            </a:r>
          </a:p>
        </p:txBody>
      </p:sp>
    </p:spTree>
    <p:extLst>
      <p:ext uri="{BB962C8B-B14F-4D97-AF65-F5344CB8AC3E}">
        <p14:creationId xmlns:p14="http://schemas.microsoft.com/office/powerpoint/2010/main" val="400072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158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KufiStandardGK</vt:lpstr>
      <vt:lpstr>Office Theme</vt:lpstr>
      <vt:lpstr>Software for Building a Community-Based Molecular Modeling Capability Around the Molecular Simulation Design Framework (MoSDeF)  PI: Peter Cummings Co-PIs: Clare McCabe, Chris Iacovella, Akos Ledeczi Institutions: Vanderbilt University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Microsoft Office User</cp:lastModifiedBy>
  <cp:revision>38</cp:revision>
  <dcterms:created xsi:type="dcterms:W3CDTF">2019-12-01T23:22:22Z</dcterms:created>
  <dcterms:modified xsi:type="dcterms:W3CDTF">2020-02-14T15:11:29Z</dcterms:modified>
</cp:coreProperties>
</file>