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9" r:id="rId1"/>
  </p:sldMasterIdLst>
  <p:notesMasterIdLst>
    <p:notesMasterId r:id="rId15"/>
  </p:notesMasterIdLst>
  <p:handoutMasterIdLst>
    <p:handoutMasterId r:id="rId16"/>
  </p:handoutMasterIdLst>
  <p:sldIdLst>
    <p:sldId id="660" r:id="rId2"/>
    <p:sldId id="650" r:id="rId3"/>
    <p:sldId id="681" r:id="rId4"/>
    <p:sldId id="680" r:id="rId5"/>
    <p:sldId id="678" r:id="rId6"/>
    <p:sldId id="667" r:id="rId7"/>
    <p:sldId id="685" r:id="rId8"/>
    <p:sldId id="673" r:id="rId9"/>
    <p:sldId id="683" r:id="rId10"/>
    <p:sldId id="669" r:id="rId11"/>
    <p:sldId id="671" r:id="rId12"/>
    <p:sldId id="657" r:id="rId13"/>
    <p:sldId id="682" r:id="rId14"/>
  </p:sldIdLst>
  <p:sldSz cx="9144000" cy="5143500" type="screen16x9"/>
  <p:notesSz cx="9144000" cy="6858000"/>
  <p:defaultTextStyle>
    <a:defPPr>
      <a:defRPr lang="en-US"/>
    </a:defPPr>
    <a:lvl1pPr marL="0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0E8D1C0-C0E4-1A4B-B672-5841598670B5}">
          <p14:sldIdLst>
            <p14:sldId id="660"/>
          </p14:sldIdLst>
        </p14:section>
        <p14:section name="Intro" id="{9C139C6B-C6C9-DD40-A15D-3901E8553D24}">
          <p14:sldIdLst>
            <p14:sldId id="650"/>
          </p14:sldIdLst>
        </p14:section>
        <p14:section name="Background" id="{3041E776-FB94-2342-915B-8694E01E742C}">
          <p14:sldIdLst>
            <p14:sldId id="681"/>
            <p14:sldId id="680"/>
          </p14:sldIdLst>
        </p14:section>
        <p14:section name="Methods &amp; Applications" id="{6E40861A-3FA7-DA47-A46F-8E0818B8CE0C}">
          <p14:sldIdLst>
            <p14:sldId id="678"/>
            <p14:sldId id="667"/>
            <p14:sldId id="685"/>
            <p14:sldId id="673"/>
            <p14:sldId id="683"/>
            <p14:sldId id="669"/>
            <p14:sldId id="671"/>
          </p14:sldIdLst>
        </p14:section>
        <p14:section name="Outro" id="{4FE41342-4381-344E-A0B1-DC2BF8BD4E93}">
          <p14:sldIdLst>
            <p14:sldId id="657"/>
            <p14:sldId id="6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FB8"/>
    <a:srgbClr val="114362"/>
    <a:srgbClr val="0E51BE"/>
    <a:srgbClr val="FD9296"/>
    <a:srgbClr val="FF6666"/>
    <a:srgbClr val="E19DA1"/>
    <a:srgbClr val="80CED6"/>
    <a:srgbClr val="41B6C4"/>
    <a:srgbClr val="72A1C4"/>
    <a:srgbClr val="81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7255" autoAdjust="0"/>
  </p:normalViewPr>
  <p:slideViewPr>
    <p:cSldViewPr snapToGrid="0" snapToObjects="1">
      <p:cViewPr varScale="1">
        <p:scale>
          <a:sx n="121" d="100"/>
          <a:sy n="121" d="100"/>
        </p:scale>
        <p:origin x="80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20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13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332B-E635-834E-BD00-FD255CE3499E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46BC-BD7D-9E4D-B950-49EFEEF5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7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5F64-67E2-2340-A583-10431150F514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24B6A-594A-3B44-84C1-5F326BE7A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9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1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3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1000" dirty="0">
              <a:latin typeface="Arial" panose="020B0604020202020204" pitchFamily="34" charset="0"/>
              <a:ea typeface="Baekmuk Batang" charset="0"/>
              <a:cs typeface="Baekmuk 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24B6A-594A-3B44-84C1-5F326BE7A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8907"/>
            <a:ext cx="7772400" cy="206332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5600" b="1" i="0" cap="small" spc="-68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8" y="38193"/>
            <a:ext cx="7065199" cy="653709"/>
          </a:xfrm>
        </p:spPr>
        <p:txBody>
          <a:bodyPr/>
          <a:lstStyle>
            <a:lvl1pPr>
              <a:defRPr b="1" i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2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500" b="0" i="0" cap="all" spc="-68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1700" b="0" i="0" cap="all" spc="102" baseline="0">
                <a:solidFill>
                  <a:schemeClr val="tx2"/>
                </a:solidFill>
                <a:latin typeface="+mn-lt"/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0822" y="4729361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 b="0" i="0">
                <a:solidFill>
                  <a:srgbClr val="BFBFBF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8560" y="4574253"/>
            <a:ext cx="2852521" cy="566999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9194582" y="4783550"/>
            <a:ext cx="569250" cy="150654"/>
          </a:xfrm>
          <a:prstGeom prst="rect">
            <a:avLst/>
          </a:prstGeom>
        </p:spPr>
        <p:txBody>
          <a:bodyPr lIns="77916" tIns="38958" rIns="77916" bIns="38958"/>
          <a:lstStyle/>
          <a:p>
            <a:fld id="{51EAFA62-6E96-EE43-A30E-763BD0E88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0" cap="all" spc="85" baseline="0">
                <a:solidFill>
                  <a:schemeClr val="tx1"/>
                </a:solidFill>
                <a:latin typeface="+mj-lt"/>
              </a:defRPr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500" b="0" kern="1200" cap="all" spc="85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marL="0" lvl="0" indent="0" algn="l" defTabSz="779163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308560" y="4574253"/>
            <a:ext cx="2852521" cy="566999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9194582" y="4783550"/>
            <a:ext cx="569250" cy="150654"/>
          </a:xfrm>
          <a:prstGeom prst="rect">
            <a:avLst/>
          </a:prstGeom>
        </p:spPr>
        <p:txBody>
          <a:bodyPr lIns="77916" tIns="38958" rIns="77916" bIns="38958"/>
          <a:lstStyle/>
          <a:p>
            <a:fld id="{51EAFA62-6E96-EE43-A30E-763BD0E88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08560" y="4574253"/>
            <a:ext cx="2852521" cy="566999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9194582" y="4783550"/>
            <a:ext cx="569250" cy="150654"/>
          </a:xfrm>
          <a:prstGeom prst="rect">
            <a:avLst/>
          </a:prstGeom>
        </p:spPr>
        <p:txBody>
          <a:bodyPr lIns="77916" tIns="38958" rIns="77916" bIns="38958"/>
          <a:lstStyle/>
          <a:p>
            <a:fld id="{51EAFA62-6E96-EE43-A30E-763BD0E88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200150"/>
            <a:ext cx="5111750" cy="336042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8560" y="4574253"/>
            <a:ext cx="2852521" cy="566999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9194582" y="4783550"/>
            <a:ext cx="569250" cy="150654"/>
          </a:xfrm>
          <a:prstGeom prst="rect">
            <a:avLst/>
          </a:prstGeom>
        </p:spPr>
        <p:txBody>
          <a:bodyPr lIns="77916" tIns="38958" rIns="77916" bIns="38958"/>
          <a:lstStyle/>
          <a:p>
            <a:fld id="{51EAFA62-6E96-EE43-A30E-763BD0E88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9304" y="4867407"/>
            <a:ext cx="959854" cy="276094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8560" y="4574253"/>
            <a:ext cx="2852521" cy="566999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9194582" y="4783550"/>
            <a:ext cx="569250" cy="150654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EAFA62-6E96-EE43-A30E-763BD0E88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6391-B678-A140-BD8F-ECA7A0029D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 userDrawn="1"/>
        </p:nvSpPr>
        <p:spPr>
          <a:xfrm>
            <a:off x="-6227" y="2"/>
            <a:ext cx="9150227" cy="710576"/>
          </a:xfrm>
          <a:prstGeom prst="rect">
            <a:avLst/>
          </a:prstGeom>
          <a:solidFill>
            <a:schemeClr val="tx1"/>
          </a:solidFill>
        </p:spPr>
        <p:txBody>
          <a:bodyPr lIns="429460" tIns="39879" rIns="429460" bIns="38958" numCol="1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KingsBureauGrot-ThreeSeven"/>
                <a:ea typeface="+mj-ea"/>
                <a:cs typeface="KingsBureauGrot-ThreeSeven"/>
              </a:defRPr>
            </a:lvl1pPr>
          </a:lstStyle>
          <a:p>
            <a:pPr>
              <a:lnSpc>
                <a:spcPct val="90000"/>
              </a:lnSpc>
            </a:pPr>
            <a:endParaRPr lang="en-US" sz="1200" b="0" i="0" cap="small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908" y="38193"/>
            <a:ext cx="7061100" cy="653709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863455"/>
            <a:ext cx="8493396" cy="3863828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1" y="4886477"/>
            <a:ext cx="9144002" cy="263344"/>
          </a:xfrm>
          <a:prstGeom prst="rect">
            <a:avLst/>
          </a:prstGeom>
          <a:solidFill>
            <a:schemeClr val="tx1"/>
          </a:solidFill>
        </p:spPr>
        <p:txBody>
          <a:bodyPr vert="horz" lIns="429460" tIns="429460" rIns="1135001" bIns="4294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60" baseline="0">
                <a:solidFill>
                  <a:schemeClr val="tx2"/>
                </a:solidFill>
                <a:latin typeface="KingsBureauGrot-ThreeSeven"/>
                <a:ea typeface="+mj-ea"/>
                <a:cs typeface="KingsBureauGrot-ThreeSeven"/>
              </a:defRPr>
            </a:lvl1pPr>
          </a:lstStyle>
          <a:p>
            <a:pPr algn="just">
              <a:lnSpc>
                <a:spcPct val="120000"/>
              </a:lnSpc>
            </a:pPr>
            <a:endParaRPr lang="en-US" sz="900" b="1" i="0" baseline="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03008" y="38194"/>
            <a:ext cx="1647580" cy="653710"/>
          </a:xfrm>
          <a:prstGeom prst="rect">
            <a:avLst/>
          </a:prstGeom>
        </p:spPr>
        <p:txBody>
          <a:bodyPr wrap="square" lIns="216000" tIns="144000" rIns="216000" bIns="38958" anchor="ctr">
            <a:noAutofit/>
          </a:bodyPr>
          <a:lstStyle/>
          <a:p>
            <a:pPr marL="0" marR="0" indent="0" algn="ctr" defTabSz="3895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none" cap="small" dirty="0">
                <a:solidFill>
                  <a:schemeClr val="bg1">
                    <a:lumMod val="85000"/>
                  </a:schemeClr>
                </a:solidFill>
              </a:rPr>
              <a:t>Fetal CMR</a:t>
            </a:r>
          </a:p>
          <a:p>
            <a:pPr marL="0" marR="0" indent="0" algn="ctr" defTabSz="3895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cap="none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mriresearch.postach.io</a:t>
            </a:r>
            <a:endParaRPr lang="en-US" sz="200" b="0" i="0" u="none" cap="none" baseline="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0588" y="-1"/>
            <a:ext cx="193412" cy="710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endParaRPr lang="en-US" sz="1200" b="1" i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50599" y="4886477"/>
            <a:ext cx="193412" cy="257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algn="ctr"/>
            <a:fld id="{F38DF745-7D3F-47F4-83A3-874385CFAA69}" type="slidenum">
              <a:rPr lang="en-US" sz="1100" b="1" i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pPr/>
              <a:t>‹#›</a:t>
            </a:fld>
            <a:endParaRPr lang="en-US" sz="1050" b="0" i="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779163" rtl="0" eaLnBrk="1" latinLnBrk="0" hangingPunct="1">
        <a:spcBef>
          <a:spcPct val="0"/>
        </a:spcBef>
        <a:buNone/>
        <a:defRPr sz="2400" b="1" i="0" kern="1200" cap="none" spc="-51" baseline="0">
          <a:solidFill>
            <a:schemeClr val="bg1">
              <a:lumMod val="75000"/>
            </a:schemeClr>
          </a:solidFill>
          <a:latin typeface="+mn-lt"/>
          <a:ea typeface="+mj-ea"/>
          <a:cs typeface="KingsBureauGrot-ThreeSeven"/>
        </a:defRPr>
      </a:lvl1pPr>
    </p:titleStyle>
    <p:bodyStyle>
      <a:lvl1pPr marL="0" indent="0" algn="l" defTabSz="779163" rtl="0" eaLnBrk="1" latinLnBrk="0" hangingPunct="1">
        <a:spcBef>
          <a:spcPct val="20000"/>
        </a:spcBef>
        <a:spcAft>
          <a:spcPts val="511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KingsBureauGrot FiveOne"/>
        </a:defRPr>
      </a:lvl1pPr>
      <a:lvl2pPr marL="288000" indent="-180000" algn="l" defTabSz="779163" rtl="0" eaLnBrk="1" latinLnBrk="0" hangingPunct="1">
        <a:spcBef>
          <a:spcPct val="20000"/>
        </a:spcBef>
        <a:buClrTx/>
        <a:buFont typeface="Lucida Grande"/>
        <a:buChar char="▪"/>
        <a:defRPr sz="1600" b="0" i="0" kern="1200">
          <a:solidFill>
            <a:schemeClr val="tx1"/>
          </a:solidFill>
          <a:latin typeface="+mn-lt"/>
          <a:ea typeface="+mn-ea"/>
          <a:cs typeface="KingsBureauGrot FiveOne"/>
        </a:defRPr>
      </a:lvl2pPr>
      <a:lvl3pPr marL="576000" indent="-180000" algn="l" defTabSz="77916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Lucida Grande"/>
        <a:buChar char="▪"/>
        <a:defRPr sz="1400" b="0" i="0" kern="1200">
          <a:solidFill>
            <a:schemeClr val="tx1"/>
          </a:solidFill>
          <a:latin typeface="+mn-lt"/>
          <a:ea typeface="+mn-ea"/>
          <a:cs typeface="KingsBureauGrot FiveOne"/>
        </a:defRPr>
      </a:lvl3pPr>
      <a:lvl4pPr marL="1363534" indent="-194791" algn="l" defTabSz="779163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Lucida Grande"/>
        <a:buChar char="▪"/>
        <a:defRPr sz="1400" b="0" i="0" kern="1200">
          <a:solidFill>
            <a:schemeClr val="tx1"/>
          </a:solidFill>
          <a:latin typeface="+mn-lt"/>
          <a:ea typeface="+mn-ea"/>
          <a:cs typeface="KingsBureauGrot FiveOne"/>
        </a:defRPr>
      </a:lvl4pPr>
      <a:lvl5pPr marL="1753117" indent="-194791" algn="l" defTabSz="77916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Lucida Grande"/>
        <a:buChar char="▪"/>
        <a:defRPr sz="1400" b="0" i="0" kern="1200" baseline="0">
          <a:solidFill>
            <a:schemeClr val="tx1"/>
          </a:solidFill>
          <a:latin typeface="+mn-lt"/>
          <a:ea typeface="+mn-ea"/>
          <a:cs typeface="KingsBureauGrot FiveOne"/>
        </a:defRPr>
      </a:lvl5pPr>
      <a:lvl6pPr marL="2142698" indent="-194791" algn="l" defTabSz="77916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BB4A27-880E-0744-8055-36C3178F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A9B1A-844E-BC41-A952-9E2C34F2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9CFFF-B029-F14F-B6F6-794A33C2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8462D-FFD3-7F4E-931E-83FC6875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181824-1986-454E-8DF3-DB580D38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853EA-29EB-EB40-9432-943E5691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BC812-41B5-3044-A78E-FAEFC00A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FECD-F9D2-3947-8851-E9F4CB32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78861-3200-AE45-84C6-A2B69605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EB9D77-A686-B44C-802D-4C46E194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2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0784E-E719-D44F-8E4A-0417C05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E3D15-E830-9B40-B41D-97925280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813F5-BC57-5F49-87B7-6381659B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1892D-9B9B-D346-BF70-DFF35653C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B7A612F-8C34-854A-A29E-EF38D70F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81C21B-30A2-CE42-A4FD-B39DF10B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324D34-7CDC-0B4D-813C-D58292BF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70D60-B8A3-464F-ACD8-EB25EE42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DA503-E88A-1946-874F-BA1A5E5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18CE0D-3F54-6E40-B236-31A7C194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0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67799-A1A9-FC4D-8FB9-5500FBB9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17481-DBAE-164B-A86B-A0764F7F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8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43CE15-FBA0-A541-BFB5-A4337945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3EDD12-AEA1-9044-8690-5993FD16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E3B098-9268-CD42-819B-CBA3275C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5C4A-C69E-C443-80F8-B0A13D828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5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FFEC6-A7A6-5647-A8D7-793DB99B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6225F-5310-374C-9FF0-30DE6C0C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A0A1A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72310</TotalTime>
  <Words>13</Words>
  <Application>Microsoft Macintosh PowerPoint</Application>
  <PresentationFormat>On-screen Show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Lucida Grande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van Amerom</dc:creator>
  <cp:lastModifiedBy>Joshua van Amerom</cp:lastModifiedBy>
  <cp:revision>2032</cp:revision>
  <cp:lastPrinted>2016-05-04T15:21:52Z</cp:lastPrinted>
  <dcterms:created xsi:type="dcterms:W3CDTF">2015-05-25T01:58:02Z</dcterms:created>
  <dcterms:modified xsi:type="dcterms:W3CDTF">2020-02-12T19:24:29Z</dcterms:modified>
</cp:coreProperties>
</file>