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AAC7-493A-C243-8D94-BA4A3BE15250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45360-6130-1048-AF2D-847442E43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95815D-AC08-9046-85A0-7F52AFC5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004" y="1420921"/>
            <a:ext cx="9750380" cy="5460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7" y="90214"/>
            <a:ext cx="8852338" cy="1171335"/>
          </a:xfrm>
        </p:spPr>
        <p:txBody>
          <a:bodyPr>
            <a:normAutofit/>
          </a:bodyPr>
          <a:lstStyle/>
          <a:p>
            <a:r>
              <a:rPr lang="en-US" sz="2800" dirty="0">
                <a:cs typeface="KufiStandardGK" pitchFamily="2" charset="-78"/>
              </a:rPr>
              <a:t>CSSI Element: Accelerating Comparative Metagenomics through an Ocean Cloud Commons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Bonnie Hurwitz, Co-PI: John Hartman, University of Arizona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64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1640775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CSSI Element: Accelerating Comparative Metagenomics through an Ocean Cloud Commons PI: Bonnie Hurwitz, Co-PI: John Hartman, University of Arizona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Bonnie Hurwitz</cp:lastModifiedBy>
  <cp:revision>10</cp:revision>
  <cp:lastPrinted>2020-02-10T23:50:34Z</cp:lastPrinted>
  <dcterms:created xsi:type="dcterms:W3CDTF">2019-12-01T23:22:22Z</dcterms:created>
  <dcterms:modified xsi:type="dcterms:W3CDTF">2020-02-10T23:50:53Z</dcterms:modified>
</cp:coreProperties>
</file>