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7" y="259491"/>
            <a:ext cx="8852338" cy="117133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cs typeface="KufiStandardGK" pitchFamily="2" charset="-78"/>
              </a:rPr>
              <a:t>CSSI Element: End to End Provenance</a:t>
            </a:r>
            <a:br>
              <a:rPr lang="en-US" sz="28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PI: Margo Seltzer</a:t>
            </a:r>
            <a:r>
              <a:rPr lang="en-US" sz="2000" baseline="30000" dirty="0">
                <a:cs typeface="KufiStandardGK" pitchFamily="2" charset="-78"/>
              </a:rPr>
              <a:t>1</a:t>
            </a:r>
            <a:r>
              <a:rPr lang="en-US" sz="2000" dirty="0">
                <a:cs typeface="KufiStandardGK" pitchFamily="2" charset="-78"/>
              </a:rPr>
              <a:t>, Co-</a:t>
            </a:r>
            <a:r>
              <a:rPr lang="en-US" sz="2000" dirty="0" err="1">
                <a:cs typeface="KufiStandardGK" pitchFamily="2" charset="-78"/>
              </a:rPr>
              <a:t>Pis</a:t>
            </a:r>
            <a:r>
              <a:rPr lang="en-US" sz="2000" dirty="0">
                <a:cs typeface="KufiStandardGK" pitchFamily="2" charset="-78"/>
              </a:rPr>
              <a:t>: Aaron Ellison</a:t>
            </a:r>
            <a:r>
              <a:rPr lang="en-US" sz="2000" baseline="30000" dirty="0">
                <a:cs typeface="KufiStandardGK" pitchFamily="2" charset="-78"/>
              </a:rPr>
              <a:t>2</a:t>
            </a:r>
            <a:r>
              <a:rPr lang="en-US" sz="2000" dirty="0">
                <a:cs typeface="KufiStandardGK" pitchFamily="2" charset="-78"/>
              </a:rPr>
              <a:t>, Barbara Lerner</a:t>
            </a:r>
            <a:r>
              <a:rPr lang="en-US" sz="2000" baseline="30000" dirty="0">
                <a:cs typeface="KufiStandardGK" pitchFamily="2" charset="-78"/>
              </a:rPr>
              <a:t>3</a:t>
            </a:r>
            <a:r>
              <a:rPr lang="en-US" sz="2000" dirty="0">
                <a:cs typeface="KufiStandardGK" pitchFamily="2" charset="-78"/>
              </a:rPr>
              <a:t>, Emery Boose</a:t>
            </a:r>
            <a:r>
              <a:rPr lang="en-US" sz="2000" baseline="30000" dirty="0">
                <a:cs typeface="KufiStandardGK" pitchFamily="2" charset="-78"/>
              </a:rPr>
              <a:t>2</a:t>
            </a:r>
            <a:br>
              <a:rPr lang="en-US" sz="20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Institutions: </a:t>
            </a:r>
            <a:r>
              <a:rPr lang="en-US" sz="2000" baseline="30000" dirty="0">
                <a:cs typeface="KufiStandardGK" pitchFamily="2" charset="-78"/>
              </a:rPr>
              <a:t>1</a:t>
            </a:r>
            <a:r>
              <a:rPr lang="en-US" sz="2000" dirty="0">
                <a:cs typeface="KufiStandardGK" pitchFamily="2" charset="-78"/>
              </a:rPr>
              <a:t>The University of British Columbia, </a:t>
            </a:r>
            <a:r>
              <a:rPr lang="en-US" sz="2000" baseline="30000" dirty="0">
                <a:cs typeface="KufiStandardGK" pitchFamily="2" charset="-78"/>
              </a:rPr>
              <a:t>2</a:t>
            </a:r>
            <a:r>
              <a:rPr lang="en-US" sz="2000" dirty="0">
                <a:cs typeface="KufiStandardGK" pitchFamily="2" charset="-78"/>
              </a:rPr>
              <a:t>Harvard University, </a:t>
            </a:r>
            <a:r>
              <a:rPr lang="en-US" sz="2000" baseline="30000" dirty="0">
                <a:cs typeface="KufiStandardGK" pitchFamily="2" charset="-78"/>
              </a:rPr>
              <a:t>3</a:t>
            </a:r>
            <a:r>
              <a:rPr lang="en-US" sz="2000" dirty="0">
                <a:cs typeface="KufiStandardGK" pitchFamily="2" charset="-78"/>
              </a:rPr>
              <a:t>Mt. Holyoke College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413170" y="1123049"/>
            <a:ext cx="193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SSI-1450277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  <p:pic>
        <p:nvPicPr>
          <p:cNvPr id="70" name="Picture 6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616066-DDEB-524D-A678-CF0247350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9" b="16376"/>
          <a:stretch/>
        </p:blipFill>
        <p:spPr>
          <a:xfrm>
            <a:off x="1571787" y="1514498"/>
            <a:ext cx="9146622" cy="48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56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CSSI Element: End to End Provenance PI: Margo Seltzer1, Co-Pis: Aaron Ellison2, Barbara Lerner3, Emery Boose2 Institutions: 1The University of British Columbia, 2Harvard University, 3Mt. Holyoke College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Seltzer, Margo I.</cp:lastModifiedBy>
  <cp:revision>8</cp:revision>
  <dcterms:created xsi:type="dcterms:W3CDTF">2019-12-01T23:22:22Z</dcterms:created>
  <dcterms:modified xsi:type="dcterms:W3CDTF">2020-02-05T03:47:45Z</dcterms:modified>
</cp:coreProperties>
</file>