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32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199B-56D7-7C41-B457-3470C8BF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DB59D-1FD0-2240-A987-B767886CF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E806-475A-2741-8E6F-B8A36E2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EDBA-62FD-6143-9FAC-0C573EDB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3BAC-83D6-B242-9CC4-01DFD6E8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F1B9-1318-5541-A4BC-D864D1ED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4443A-444C-2E4A-9469-81BEFB61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4F42-C00F-4F4B-B3FA-C8F9AB0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8FFF-520F-BA48-88E5-5EF895C5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4B19-6E92-C44E-821D-20BC61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10CC8-1B1C-7940-9FC9-668129EC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31823-004A-7949-BB68-3080B900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A8FC-1D62-C74E-8BFB-BB208CCC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02E0-2D1F-C642-BED1-ED1DBFC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E5C7-FD81-1748-8C1C-E5263EB0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1768-FF67-2741-A164-83EC15FC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4A9-E948-B94E-BF29-2205964F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D72F-7214-1943-8A5B-9200D8BF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0972-5D0B-D347-8015-DB6C9595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0FD6-2110-7442-8354-E77E7592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74A8-BE08-B149-9B10-A6B897AC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3555-0353-0F47-9881-A74D33117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547-3AC5-BD40-8A45-006200B3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B6CB-E47A-0240-8B6D-9AA737CF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7767-BBA9-2E4A-AA30-B8E4B182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DC17-F2C6-3B4A-9F53-CA047F67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AB83-8E53-4541-87A0-B48F9D043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C3762-FE37-AC47-A8D2-4F335E3D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EE571-33AB-0B49-81C7-A1C3CE53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3B51-0241-7042-846A-BF0AE31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3934-BAB2-0744-BD3D-41B3E26D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0087-4BC3-FD47-AF9B-E809042B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8DCDE-B586-524C-8AF8-0A953FD4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8CC7-231B-5A48-A04F-436059A2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27FAA-4245-DD41-954B-89F3E6C0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8DF6F-309C-564A-A614-6665EA5E6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929DB-0FD9-B247-AF43-8B1FFB1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79079-4B6F-6C49-91A9-BD913B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037AA-81B0-9445-89F4-486EC806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3570-08E7-4344-BA79-027BDB9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D6603-A22E-1345-B2F4-094CBF99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52146-D8E2-DB47-9644-725824FB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871B-96E9-B444-8F53-F5E17B6F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87E24-FEE9-264E-9A21-E8A7AE1B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FAFF-6480-0545-A5BC-17E0B6B5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C5D7-88EF-684E-B01F-901FD5BD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97EF-5973-0846-9AD0-81B09ECF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17C9-6C24-3B49-8D4A-11AE3E2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97D08-CBA5-AC40-B29E-42E1813D2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CF977-FF92-AA4E-8EC8-66CFD795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E8D7-6293-1A45-8C0F-2828909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72A59-FC3D-2549-9002-E091410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EE15-73AC-C14A-859B-E5B36691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6A439-DB1C-274A-B9B9-118C2B61D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40802-3561-3840-B779-1EDCCD84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3B7C7-0D53-B34E-9F0B-FCC8BB3C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21E18-C14E-6E4E-8B01-4AD33BDD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0E292-0FE8-E645-ADE7-8AC804A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92323-4F1E-9241-8494-4C96DCF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EDCA-29CA-6845-BA7F-6A5458D7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331AF-03A6-2546-A95D-AB279C271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1F1E-2CB0-094A-B110-78047D70D781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6E38-625A-F844-9B18-041648D8D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B7D6-5874-3F4E-A885-20EA5D67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557" y="174661"/>
            <a:ext cx="10147443" cy="1256165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cs typeface="KufiStandardGK" pitchFamily="2" charset="-78"/>
              </a:rPr>
              <a:t>CSSI Framework: </a:t>
            </a:r>
            <a:r>
              <a:rPr lang="en-US" sz="3000" b="1" dirty="0">
                <a:cs typeface="KufiStandardGK" pitchFamily="2" charset="-78"/>
              </a:rPr>
              <a:t>An open source software ecosystem for plasma physics</a:t>
            </a:r>
            <a:br>
              <a:rPr lang="en-US" sz="28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PI: Nick Murphy</a:t>
            </a:r>
            <a:r>
              <a:rPr lang="en-US" sz="2000" baseline="30000" dirty="0">
                <a:cs typeface="KufiStandardGK" pitchFamily="2" charset="-78"/>
              </a:rPr>
              <a:t>1</a:t>
            </a:r>
            <a:r>
              <a:rPr lang="en-US" sz="2000" dirty="0">
                <a:cs typeface="KufiStandardGK" pitchFamily="2" charset="-78"/>
              </a:rPr>
              <a:t>  Co-</a:t>
            </a:r>
            <a:r>
              <a:rPr lang="en-US" sz="2000" dirty="0" err="1">
                <a:cs typeface="KufiStandardGK" pitchFamily="2" charset="-78"/>
              </a:rPr>
              <a:t>Pis</a:t>
            </a:r>
            <a:r>
              <a:rPr lang="en-US" sz="2000" dirty="0">
                <a:cs typeface="KufiStandardGK" pitchFamily="2" charset="-78"/>
              </a:rPr>
              <a:t>: David Schaffner,</a:t>
            </a:r>
            <a:r>
              <a:rPr lang="en-US" sz="2000" baseline="30000" dirty="0">
                <a:cs typeface="KufiStandardGK" pitchFamily="2" charset="-78"/>
              </a:rPr>
              <a:t>2</a:t>
            </a:r>
            <a:r>
              <a:rPr lang="en-US" sz="2000" dirty="0">
                <a:cs typeface="KufiStandardGK" pitchFamily="2" charset="-78"/>
              </a:rPr>
              <a:t> </a:t>
            </a:r>
            <a:r>
              <a:rPr lang="en-US" sz="2000" dirty="0" err="1">
                <a:cs typeface="KufiStandardGK" pitchFamily="2" charset="-78"/>
              </a:rPr>
              <a:t>Tulasi</a:t>
            </a:r>
            <a:r>
              <a:rPr lang="en-US" sz="2000" dirty="0">
                <a:cs typeface="KufiStandardGK" pitchFamily="2" charset="-78"/>
              </a:rPr>
              <a:t> Parashar,</a:t>
            </a:r>
            <a:r>
              <a:rPr lang="en-US" sz="2000" baseline="30000" dirty="0">
                <a:cs typeface="KufiStandardGK" pitchFamily="2" charset="-78"/>
              </a:rPr>
              <a:t>3</a:t>
            </a:r>
            <a:r>
              <a:rPr lang="en-US" sz="2000" dirty="0">
                <a:cs typeface="KufiStandardGK" pitchFamily="2" charset="-78"/>
              </a:rPr>
              <a:t> Steve Vincena</a:t>
            </a:r>
            <a:r>
              <a:rPr lang="en-US" sz="2000" baseline="30000" dirty="0">
                <a:cs typeface="KufiStandardGK" pitchFamily="2" charset="-78"/>
              </a:rPr>
              <a:t>4</a:t>
            </a:r>
            <a:r>
              <a:rPr lang="en-US" sz="2000" dirty="0">
                <a:cs typeface="KufiStandardGK" pitchFamily="2" charset="-78"/>
              </a:rPr>
              <a:t>  Personnel: Erik Everson</a:t>
            </a:r>
            <a:r>
              <a:rPr lang="en-US" sz="2000" baseline="30000" dirty="0">
                <a:cs typeface="KufiStandardGK" pitchFamily="2" charset="-78"/>
              </a:rPr>
              <a:t>4</a:t>
            </a:r>
            <a:br>
              <a:rPr lang="en-US" sz="20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Institutions: </a:t>
            </a:r>
            <a:r>
              <a:rPr lang="en-US" sz="2000" baseline="30000" dirty="0">
                <a:cs typeface="KufiStandardGK" pitchFamily="2" charset="-78"/>
              </a:rPr>
              <a:t>1</a:t>
            </a:r>
            <a:r>
              <a:rPr lang="en-US" sz="2000" dirty="0">
                <a:cs typeface="KufiStandardGK" pitchFamily="2" charset="-78"/>
              </a:rPr>
              <a:t>Center for Astrophysics | Harvard &amp; Smithsonian, </a:t>
            </a:r>
            <a:r>
              <a:rPr lang="en-US" sz="2000" baseline="30000" dirty="0">
                <a:cs typeface="KufiStandardGK" pitchFamily="2" charset="-78"/>
              </a:rPr>
              <a:t>2</a:t>
            </a:r>
            <a:r>
              <a:rPr lang="en-US" sz="2000" dirty="0">
                <a:cs typeface="KufiStandardGK" pitchFamily="2" charset="-78"/>
              </a:rPr>
              <a:t>Bryn </a:t>
            </a:r>
            <a:r>
              <a:rPr lang="en-US" sz="2000" dirty="0" err="1">
                <a:cs typeface="KufiStandardGK" pitchFamily="2" charset="-78"/>
              </a:rPr>
              <a:t>Mawr</a:t>
            </a:r>
            <a:r>
              <a:rPr lang="en-US" sz="2000" dirty="0">
                <a:cs typeface="KufiStandardGK" pitchFamily="2" charset="-78"/>
              </a:rPr>
              <a:t> College, </a:t>
            </a:r>
            <a:r>
              <a:rPr lang="en-US" sz="2000" baseline="30000" dirty="0">
                <a:cs typeface="KufiStandardGK" pitchFamily="2" charset="-78"/>
              </a:rPr>
              <a:t>3</a:t>
            </a:r>
            <a:r>
              <a:rPr lang="en-US" sz="2000" dirty="0">
                <a:cs typeface="KufiStandardGK" pitchFamily="2" charset="-78"/>
              </a:rPr>
              <a:t>U. Delaware, </a:t>
            </a:r>
            <a:r>
              <a:rPr lang="en-US" sz="2000" baseline="30000" dirty="0">
                <a:cs typeface="KufiStandardGK" pitchFamily="2" charset="-78"/>
              </a:rPr>
              <a:t>4</a:t>
            </a:r>
            <a:r>
              <a:rPr lang="en-US" sz="2000" dirty="0">
                <a:cs typeface="KufiStandardGK" pitchFamily="2" charset="-78"/>
              </a:rPr>
              <a:t>UCLA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222" y="259491"/>
            <a:ext cx="859565" cy="863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8DB0-FB9F-A845-A580-BBE89A910153}"/>
              </a:ext>
            </a:extLst>
          </p:cNvPr>
          <p:cNvSpPr txBox="1"/>
          <p:nvPr/>
        </p:nvSpPr>
        <p:spPr>
          <a:xfrm>
            <a:off x="318500" y="1123049"/>
            <a:ext cx="160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Award #: 1931388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21A8-3D43-CF46-AD41-FA21358F2DF2}"/>
              </a:ext>
            </a:extLst>
          </p:cNvPr>
          <p:cNvSpPr/>
          <p:nvPr/>
        </p:nvSpPr>
        <p:spPr>
          <a:xfrm>
            <a:off x="2452603" y="1320467"/>
            <a:ext cx="8975834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323B-7E84-C442-8816-5D21FC3EC643}"/>
              </a:ext>
            </a:extLst>
          </p:cNvPr>
          <p:cNvSpPr txBox="1"/>
          <p:nvPr/>
        </p:nvSpPr>
        <p:spPr>
          <a:xfrm>
            <a:off x="3878018" y="6429232"/>
            <a:ext cx="44359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NSF CSSI PI Meeting, Seattle, WA, Feb. 13-14, 2020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036F2E0-AAEC-8840-9B4A-EA06A8C78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21" y="259491"/>
            <a:ext cx="859565" cy="863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C07A3-E2B1-D240-88D4-7D6F01F41BFB}"/>
              </a:ext>
            </a:extLst>
          </p:cNvPr>
          <p:cNvSpPr txBox="1"/>
          <p:nvPr/>
        </p:nvSpPr>
        <p:spPr>
          <a:xfrm>
            <a:off x="318499" y="1123049"/>
            <a:ext cx="160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Award #: 1931388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77608-B712-1946-9D1E-22CD53392C38}"/>
              </a:ext>
            </a:extLst>
          </p:cNvPr>
          <p:cNvSpPr txBox="1"/>
          <p:nvPr/>
        </p:nvSpPr>
        <p:spPr>
          <a:xfrm>
            <a:off x="480316" y="1430826"/>
            <a:ext cx="1123136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 goal of </a:t>
            </a:r>
            <a:r>
              <a:rPr lang="en-US" sz="2300" b="1" dirty="0"/>
              <a:t>PlasmaPy </a:t>
            </a:r>
            <a:r>
              <a:rPr lang="en-US" sz="2300" dirty="0"/>
              <a:t>is to create core functionality for an </a:t>
            </a:r>
            <a:r>
              <a:rPr lang="en-US" sz="2300" i="1" dirty="0"/>
              <a:t>open source software ecosystem</a:t>
            </a:r>
            <a:r>
              <a:rPr lang="en-US" sz="2300" dirty="0"/>
              <a:t> for plasma research and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Core package: general-purpose functionality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Affiliated packages: specialized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Inherently multidisciplinary: from low-temperature plasma to astrophysics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Participating in Python in </a:t>
            </a:r>
            <a:r>
              <a:rPr lang="en-US" sz="2300" dirty="0" err="1"/>
              <a:t>Heliophysics</a:t>
            </a:r>
            <a:r>
              <a:rPr lang="en-US" sz="2300" dirty="0"/>
              <a:t> 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Collaborating with fusion energy scientists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Short-term development plans include: refactoring existing code &amp; tests, developing experimental data analysis tools, and laying the groundwork for plasma simulations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We will create Jupyter notebooks that use PlasmaPy to introduce plasma phenomena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Challenges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Bringing in disparate plasma physics groups across disciplines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Promoting software engineering best practices that are largely new to the 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Creating a welcoming and inclusive collaborative code development community</a:t>
            </a:r>
            <a:endParaRPr lang="en-US" sz="23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99D0EB-ABA8-5547-9271-992F38830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744" y="6348686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3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7158</TotalTime>
  <Words>187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KufiStandardGK</vt:lpstr>
      <vt:lpstr>Office Theme</vt:lpstr>
      <vt:lpstr>CSSI Framework: An open source software ecosystem for plasma physics PI: Nick Murphy1  Co-Pis: David Schaffner,2 Tulasi Parashar,3 Steve Vincena4  Personnel: Erik Everson4 Institutions: 1Center for Astrophysics | Harvard &amp; Smithsonian, 2Bryn Mawr College, 3U. Delaware, 4UCLA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Microsoft Office User</cp:lastModifiedBy>
  <cp:revision>17</cp:revision>
  <dcterms:created xsi:type="dcterms:W3CDTF">2019-12-01T23:22:22Z</dcterms:created>
  <dcterms:modified xsi:type="dcterms:W3CDTF">2020-02-04T23:55:53Z</dcterms:modified>
</cp:coreProperties>
</file>