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85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>
        <p:scale>
          <a:sx n="107" d="100"/>
          <a:sy n="107" d="100"/>
        </p:scale>
        <p:origin x="128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C199B-56D7-7C41-B457-3470C8BF7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5DB59D-1FD0-2240-A987-B767886CF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FE806-475A-2741-8E6F-B8A36E227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FEDBA-62FD-6143-9FAC-0C573EDB8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83BAC-83D6-B242-9CC4-01DFD6E86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99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0F1B9-1318-5541-A4BC-D864D1ED3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84443A-444C-2E4A-9469-81BEFB615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E4F42-C00F-4F4B-B3FA-C8F9AB0E3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88FFF-520F-BA48-88E5-5EF895C57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C4B19-6E92-C44E-821D-20BC61265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14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B10CC8-1B1C-7940-9FC9-668129EC17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931823-004A-7949-BB68-3080B900F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AA8FC-1D62-C74E-8BFB-BB208CCCA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702E0-2D1F-C642-BED1-ED1DBFCF2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9E5C7-FD81-1748-8C1C-E5263EB0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09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F1768-FF67-2741-A164-83EC15FCC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A54A9-E948-B94E-BF29-2205964FB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1D72F-7214-1943-8A5B-9200D8BF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90972-5D0B-D347-8015-DB6C95951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E0FD6-2110-7442-8354-E77E75923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31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E74A8-BE08-B149-9B10-A6B897AC8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13555-0353-0F47-9881-A74D33117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BE547-3AC5-BD40-8A45-006200B33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8B6CB-E47A-0240-8B6D-9AA737CF7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77767-BBA9-2E4A-AA30-B8E4B182C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CDC17-F2C6-3B4A-9F53-CA047F678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1AB83-8E53-4541-87A0-B48F9D0432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C3762-FE37-AC47-A8D2-4F335E3D8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EE571-33AB-0B49-81C7-A1C3CE532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8D3B51-0241-7042-846A-BF0AE3106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A93934-BAB2-0744-BD3D-41B3E26D4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7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40087-4BC3-FD47-AF9B-E809042B8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8DCDE-B586-524C-8AF8-0A953FD44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898CC7-231B-5A48-A04F-436059A2A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127FAA-4245-DD41-954B-89F3E6C00E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38DF6F-309C-564A-A614-6665EA5E6B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E929DB-0FD9-B247-AF43-8B1FFB13C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A79079-4B6F-6C49-91A9-BD913BB6C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F037AA-81B0-9445-89F4-486EC8061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3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E3570-08E7-4344-BA79-027BDB980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2D6603-A22E-1345-B2F4-094CBF99B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A52146-D8E2-DB47-9644-725824FB1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87871B-96E9-B444-8F53-F5E17B6FB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6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887E24-FEE9-264E-9A21-E8A7AE1BD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E9FAFF-6480-0545-A5BC-17E0B6B51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1C5D7-88EF-684E-B01F-901FD5BD5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81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97EF-5973-0846-9AD0-81B09ECF0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317C9-6C24-3B49-8D4A-11AE3E2A7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F97D08-CBA5-AC40-B29E-42E1813D2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CCF977-FF92-AA4E-8EC8-66CFD7954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EE8D7-6293-1A45-8C0F-2828909FB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672A59-FC3D-2549-9002-E091410BA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2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EEE15-73AC-C14A-859B-E5B366919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56A439-DB1C-274A-B9B9-118C2B61DA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40802-3561-3840-B779-1EDCCD846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E3B7C7-0D53-B34E-9F0B-FCC8BB3C2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F21E18-C14E-6E4E-8B01-4AD33BDD5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A0E292-0FE8-E645-ADE7-8AC804AAF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6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E92323-4F1E-9241-8494-4C96DCF77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6EDCA-29CA-6845-BA7F-6A5458D7A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331AF-03A6-2546-A95D-AB279C271C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1F1E-2CB0-094A-B110-78047D70D781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36E38-625A-F844-9B18-041648D8D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2B7D6-5874-3F4E-A885-20EA5D6763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5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6EF29-09D4-914E-B1B9-5D7C09DDF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806" y="259491"/>
            <a:ext cx="9848194" cy="1171335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cs typeface="KufiStandardGK" pitchFamily="2" charset="-78"/>
              </a:rPr>
              <a:t>CSSI Element: </a:t>
            </a:r>
            <a:r>
              <a:rPr lang="en-US" sz="2400" dirty="0"/>
              <a:t>High Performance Low Rank Approximation for Scalable Data Analytics</a:t>
            </a:r>
            <a:br>
              <a:rPr lang="en-US" sz="2800" dirty="0">
                <a:cs typeface="KufiStandardGK" pitchFamily="2" charset="-78"/>
              </a:rPr>
            </a:br>
            <a:r>
              <a:rPr lang="en-US" sz="2000" dirty="0">
                <a:cs typeface="KufiStandardGK" pitchFamily="2" charset="-78"/>
              </a:rPr>
              <a:t>PI: Grey Ballard, </a:t>
            </a:r>
            <a:r>
              <a:rPr lang="en-US" sz="2000" dirty="0" err="1">
                <a:cs typeface="KufiStandardGK" pitchFamily="2" charset="-78"/>
              </a:rPr>
              <a:t>Haesun</a:t>
            </a:r>
            <a:r>
              <a:rPr lang="en-US" sz="2000" dirty="0">
                <a:cs typeface="KufiStandardGK" pitchFamily="2" charset="-78"/>
              </a:rPr>
              <a:t> Park Co-PIs: Ramakrishnan Kannan</a:t>
            </a:r>
            <a:br>
              <a:rPr lang="en-US" sz="2000" dirty="0">
                <a:cs typeface="KufiStandardGK" pitchFamily="2" charset="-78"/>
              </a:rPr>
            </a:br>
            <a:r>
              <a:rPr lang="en-US" sz="2000" dirty="0">
                <a:cs typeface="KufiStandardGK" pitchFamily="2" charset="-78"/>
              </a:rPr>
              <a:t>Institutions: Wake Forest University and Georgia Tech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3110DE-3E88-AD43-96A4-8D3B9C97E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222" y="259491"/>
            <a:ext cx="859565" cy="86355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668DB0-FB9F-A845-A580-BBE89A910153}"/>
              </a:ext>
            </a:extLst>
          </p:cNvPr>
          <p:cNvSpPr txBox="1"/>
          <p:nvPr/>
        </p:nvSpPr>
        <p:spPr>
          <a:xfrm>
            <a:off x="413170" y="1123049"/>
            <a:ext cx="1615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Award #: 1642385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CD21A8-3D43-CF46-AD41-FA21358F2DF2}"/>
              </a:ext>
            </a:extLst>
          </p:cNvPr>
          <p:cNvSpPr/>
          <p:nvPr/>
        </p:nvSpPr>
        <p:spPr>
          <a:xfrm>
            <a:off x="2452603" y="1320467"/>
            <a:ext cx="8975834" cy="457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88323B-7E84-C442-8816-5D21FC3EC643}"/>
              </a:ext>
            </a:extLst>
          </p:cNvPr>
          <p:cNvSpPr txBox="1"/>
          <p:nvPr/>
        </p:nvSpPr>
        <p:spPr>
          <a:xfrm>
            <a:off x="3878018" y="6429232"/>
            <a:ext cx="44359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NSF CSSI PI Meeting, Seattle, WA, Feb. 13-14, 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12D243-3011-8748-A557-391D5B858696}"/>
              </a:ext>
            </a:extLst>
          </p:cNvPr>
          <p:cNvSpPr txBox="1"/>
          <p:nvPr/>
        </p:nvSpPr>
        <p:spPr>
          <a:xfrm>
            <a:off x="724098" y="1588977"/>
            <a:ext cx="51420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PLANC: </a:t>
            </a: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Parallel Low Rank Approximations </a:t>
            </a:r>
          </a:p>
          <a:p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with Non-negativity Constraints</a:t>
            </a:r>
            <a:r>
              <a:rPr lang="en-US" dirty="0"/>
              <a:t> </a:t>
            </a: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Software library for solving large-scale unsupervised learning problems, such 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document clustering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video background subtraction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pattern discovery in brain imaging</a:t>
            </a:r>
          </a:p>
          <a:p>
            <a:pPr lvl="1"/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Written in C++/MPI, scalable to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thousands of nodes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terabytes of data</a:t>
            </a:r>
          </a:p>
          <a:p>
            <a:pPr lvl="1"/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Designed for matrix (2D) and tensor (N-D)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uses high-performance libraries for both dense and sparse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Minimizes inter-processor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Provides flexibility of optimization algorithm</a:t>
            </a:r>
          </a:p>
        </p:txBody>
      </p:sp>
      <p:pic>
        <p:nvPicPr>
          <p:cNvPr id="8" name="Content Placeholder 90">
            <a:extLst>
              <a:ext uri="{FF2B5EF4-FFF2-40B4-BE49-F238E27FC236}">
                <a16:creationId xmlns:a16="http://schemas.microsoft.com/office/drawing/2014/main" id="{C8718120-B090-4146-A916-347C2908C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472" y="1731318"/>
            <a:ext cx="5249306" cy="200735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A64E57B-B771-9140-9361-E232D1ADA5EE}"/>
              </a:ext>
            </a:extLst>
          </p:cNvPr>
          <p:cNvGrpSpPr/>
          <p:nvPr/>
        </p:nvGrpSpPr>
        <p:grpSpPr>
          <a:xfrm>
            <a:off x="6642264" y="4103808"/>
            <a:ext cx="4306784" cy="2278556"/>
            <a:chOff x="12242743" y="17221885"/>
            <a:chExt cx="9025800" cy="477520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8B5E709-6EF5-EE4C-9271-CF5BC251B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42743" y="17836762"/>
              <a:ext cx="9025800" cy="416033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E6C5F1A-EF8B-CF43-83C7-4077DB93A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999481" y="17221885"/>
              <a:ext cx="7986213" cy="6277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8436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124</Words>
  <Application>Microsoft Macintosh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CSSI Element: High Performance Low Rank Approximation for Scalable Data Analytics PI: Grey Ballard, Haesun Park Co-PIs: Ramakrishnan Kannan Institutions: Wake Forest University and Georgia Tech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Song, Xiaohui Carol</dc:creator>
  <cp:lastModifiedBy>Microsoft Office User</cp:lastModifiedBy>
  <cp:revision>9</cp:revision>
  <dcterms:created xsi:type="dcterms:W3CDTF">2019-12-01T23:22:22Z</dcterms:created>
  <dcterms:modified xsi:type="dcterms:W3CDTF">2020-02-04T16:31:07Z</dcterms:modified>
</cp:coreProperties>
</file>