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</p:sldIdLst>
  <p:sldSz cy="6858000" cx="12192000"/>
  <p:notesSz cx="6858000" cy="9144000"/>
  <p:embeddedFontLst>
    <p:embeddedFont>
      <p:font typeface="Helvetica Neue"/>
      <p:regular r:id="rId6"/>
      <p:bold r:id="rId7"/>
      <p:italic r:id="rId8"/>
      <p:boldItalic r:id="rId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0" roundtripDataSignature="AMtx7mgr3dKpIHgxtuxFIlZlkb9Z8hEU/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0" Type="http://customschemas.google.com/relationships/presentationmetadata" Target="metadata"/><Relationship Id="rId9" Type="http://schemas.openxmlformats.org/officeDocument/2006/relationships/font" Target="fonts/HelveticaNeue-boldItalic.fntdata"/><Relationship Id="rId5" Type="http://schemas.openxmlformats.org/officeDocument/2006/relationships/slide" Target="slides/slide1.xml"/><Relationship Id="rId6" Type="http://schemas.openxmlformats.org/officeDocument/2006/relationships/font" Target="fonts/HelveticaNeue-regular.fntdata"/><Relationship Id="rId7" Type="http://schemas.openxmlformats.org/officeDocument/2006/relationships/font" Target="fonts/HelveticaNeue-bold.fntdata"/><Relationship Id="rId8" Type="http://schemas.openxmlformats.org/officeDocument/2006/relationships/font" Target="fonts/HelveticaNeue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title"/>
          </p:nvPr>
        </p:nvSpPr>
        <p:spPr>
          <a:xfrm>
            <a:off x="2132675" y="259500"/>
            <a:ext cx="9884400" cy="150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/>
              <a:t>SI2-SSE</a:t>
            </a:r>
            <a:r>
              <a:rPr lang="en-US" sz="2800"/>
              <a:t>:</a:t>
            </a:r>
            <a:r>
              <a:rPr lang="en-US" sz="2800"/>
              <a:t>A Python GEMPAK Replacement for Meteorological Data Analysis</a:t>
            </a:r>
            <a:br>
              <a:rPr lang="en-US" sz="2800"/>
            </a:br>
            <a:r>
              <a:rPr lang="en-US" sz="2000"/>
              <a:t>PI: Ryan May, Co-Pis: Kevin Goebbert, John Leeman</a:t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000"/>
              <a:t>University Corporation for Atmospheric Research/Unidata, Valparaiso University</a:t>
            </a:r>
            <a:endParaRPr sz="2000"/>
          </a:p>
        </p:txBody>
      </p:sp>
      <p:pic>
        <p:nvPicPr>
          <p:cNvPr id="85" name="Google Shape;85;p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2222" y="259491"/>
            <a:ext cx="859565" cy="863558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/>
          <p:nvPr/>
        </p:nvSpPr>
        <p:spPr>
          <a:xfrm>
            <a:off x="230075" y="1123050"/>
            <a:ext cx="1902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Award #: </a:t>
            </a:r>
            <a:r>
              <a:rPr lang="en-US" sz="1200">
                <a:solidFill>
                  <a:srgbClr val="404040"/>
                </a:solidFill>
                <a:highlight>
                  <a:srgbClr val="FCFCFC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OAC-1740315</a:t>
            </a:r>
            <a:endParaRPr/>
          </a:p>
        </p:txBody>
      </p:sp>
      <p:sp>
        <p:nvSpPr>
          <p:cNvPr id="87" name="Google Shape;87;p1"/>
          <p:cNvSpPr/>
          <p:nvPr/>
        </p:nvSpPr>
        <p:spPr>
          <a:xfrm>
            <a:off x="2417203" y="1837192"/>
            <a:ext cx="8975700" cy="45600"/>
          </a:xfrm>
          <a:prstGeom prst="rect">
            <a:avLst/>
          </a:prstGeom>
          <a:gradFill>
            <a:gsLst>
              <a:gs pos="0">
                <a:srgbClr val="BBD6EE"/>
              </a:gs>
              <a:gs pos="46000">
                <a:srgbClr val="629FD6"/>
              </a:gs>
              <a:gs pos="100000">
                <a:srgbClr val="255D91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3939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3878018" y="6429232"/>
            <a:ext cx="443596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NSF CSSI PI Meeting, Seattle, WA, Feb. 13-14, 2020</a:t>
            </a:r>
            <a:endParaRPr/>
          </a:p>
        </p:txBody>
      </p:sp>
      <p:pic>
        <p:nvPicPr>
          <p:cNvPr id="89" name="Google Shape;89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66700" y="5617398"/>
            <a:ext cx="1150375" cy="115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4700" y="5617398"/>
            <a:ext cx="1150375" cy="115037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 txBox="1"/>
          <p:nvPr/>
        </p:nvSpPr>
        <p:spPr>
          <a:xfrm>
            <a:off x="230075" y="2141475"/>
            <a:ext cx="5734200" cy="33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MetPy is a Python toolkit for meteorological and atmospheric science applications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Trying to make Python a reasonable migration path for legacy scripted weather analysis tools, like GEMPAK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Build up reusable, sustainable infrastructure for the science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Don’t reinvent the wheel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28087" y="2300700"/>
            <a:ext cx="5618017" cy="3212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2019-12-01T23:22:22Z</dcterms:created>
  <dc:creator>Song, Xiaohui Carol</dc:creator>
</cp:coreProperties>
</file>