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69" r:id="rId3"/>
    <p:sldId id="279" r:id="rId4"/>
    <p:sldId id="280" r:id="rId5"/>
    <p:sldId id="283" r:id="rId6"/>
    <p:sldId id="281" r:id="rId7"/>
    <p:sldId id="282" r:id="rId8"/>
    <p:sldId id="277" r:id="rId9"/>
    <p:sldId id="271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73426" autoAdjust="0"/>
  </p:normalViewPr>
  <p:slideViewPr>
    <p:cSldViewPr snapToGrid="0" snapToObjects="1">
      <p:cViewPr varScale="1">
        <p:scale>
          <a:sx n="81" d="100"/>
          <a:sy n="81" d="100"/>
        </p:scale>
        <p:origin x="252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3202A-8CDB-DA44-9630-8013784DE3FD}" type="datetimeFigureOut">
              <a:rPr lang="en-US" smtClean="0"/>
              <a:t>1/14/20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EC35BF-1EBE-5E44-B5A1-A9C6C7BE9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690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Why?</a:t>
            </a:r>
          </a:p>
          <a:p>
            <a:r>
              <a:rPr lang="en-US" dirty="0"/>
              <a:t>Gap between what is offered at the university which is mostly</a:t>
            </a:r>
            <a:r>
              <a:rPr lang="en-US" baseline="0" dirty="0"/>
              <a:t> content and what is expected from students which are also skills.</a:t>
            </a:r>
          </a:p>
          <a:p>
            <a:endParaRPr lang="en-US" baseline="0" dirty="0"/>
          </a:p>
          <a:p>
            <a:r>
              <a:rPr lang="en-US" baseline="0" dirty="0"/>
              <a:t>How?</a:t>
            </a:r>
          </a:p>
          <a:p>
            <a:r>
              <a:rPr lang="en-US" baseline="0" dirty="0"/>
              <a:t>Different educational method by working with a challenge in teams and also focus on the individual growth.</a:t>
            </a:r>
          </a:p>
          <a:p>
            <a:endParaRPr lang="en-US" baseline="0" dirty="0"/>
          </a:p>
          <a:p>
            <a:r>
              <a:rPr lang="en-US" baseline="0" dirty="0"/>
              <a:t>What?</a:t>
            </a:r>
          </a:p>
          <a:p>
            <a:r>
              <a:rPr lang="en-US" baseline="0" dirty="0"/>
              <a:t>Reflected in the learning objectives</a:t>
            </a:r>
          </a:p>
          <a:p>
            <a:pPr marL="285750" indent="-285750">
              <a:buFontTx/>
              <a:buChar char="•"/>
            </a:pPr>
            <a:r>
              <a:rPr lang="en-US" dirty="0"/>
              <a:t>Develop and report in a team on (a design of a) product that satisfies the requirements of the client regarding the posed problem</a:t>
            </a:r>
          </a:p>
          <a:p>
            <a:pPr marL="285750" indent="-285750">
              <a:buFontTx/>
              <a:buChar char="•"/>
            </a:pPr>
            <a:r>
              <a:rPr lang="en-US" dirty="0"/>
              <a:t>Select and use different entrepreneurial techniques</a:t>
            </a:r>
          </a:p>
          <a:p>
            <a:pPr marL="285750" indent="-285750">
              <a:buFontTx/>
              <a:buChar char="•"/>
            </a:pPr>
            <a:r>
              <a:rPr lang="en-US" dirty="0"/>
              <a:t>Present to an audience</a:t>
            </a:r>
          </a:p>
          <a:p>
            <a:pPr marL="285750" indent="-285750">
              <a:buFontTx/>
              <a:buChar char="•"/>
            </a:pPr>
            <a:r>
              <a:rPr lang="en-US" dirty="0"/>
              <a:t>Reflect on skills and growth during the course            </a:t>
            </a:r>
          </a:p>
          <a:p>
            <a:r>
              <a:rPr lang="en-US" baseline="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EC35BF-1EBE-5E44-B5A1-A9C6C7BE96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692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Attendance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EC35BF-1EBE-5E44-B5A1-A9C6C7BE966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62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span.nureva.com</a:t>
            </a:r>
            <a:r>
              <a:rPr lang="en-US" dirty="0"/>
              <a:t>/9/app/#/canvas/b6a2ee94-e6f2-4ffc-94e2-965e85ddcb5b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EC35BF-1EBE-5E44-B5A1-A9C6C7BE966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439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FE04-D20C-864D-86C9-0E5CC09A4B48}" type="datetimeFigureOut">
              <a:rPr lang="en-US" smtClean="0"/>
              <a:t>1/14/20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B6D1-11FD-124D-9054-B3BCED23B8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FE04-D20C-864D-86C9-0E5CC09A4B48}" type="datetimeFigureOut">
              <a:rPr lang="en-US" smtClean="0"/>
              <a:t>1/14/20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B6D1-11FD-124D-9054-B3BCED23B8C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FE04-D20C-864D-86C9-0E5CC09A4B48}" type="datetimeFigureOut">
              <a:rPr lang="en-US" smtClean="0"/>
              <a:t>1/14/20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B6D1-11FD-124D-9054-B3BCED23B8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FE04-D20C-864D-86C9-0E5CC09A4B48}" type="datetimeFigureOut">
              <a:rPr lang="en-US" smtClean="0"/>
              <a:t>1/14/20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B6D1-11FD-124D-9054-B3BCED23B8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FE04-D20C-864D-86C9-0E5CC09A4B48}" type="datetimeFigureOut">
              <a:rPr lang="en-US" smtClean="0"/>
              <a:t>1/14/20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B6D1-11FD-124D-9054-B3BCED23B8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FE04-D20C-864D-86C9-0E5CC09A4B48}" type="datetimeFigureOut">
              <a:rPr lang="en-US" smtClean="0"/>
              <a:t>1/14/20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B6D1-11FD-124D-9054-B3BCED23B8C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FE04-D20C-864D-86C9-0E5CC09A4B48}" type="datetimeFigureOut">
              <a:rPr lang="en-US" smtClean="0"/>
              <a:t>1/14/20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B6D1-11FD-124D-9054-B3BCED23B8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FE04-D20C-864D-86C9-0E5CC09A4B48}" type="datetimeFigureOut">
              <a:rPr lang="en-US" smtClean="0"/>
              <a:t>1/14/20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B6D1-11FD-124D-9054-B3BCED23B8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FE04-D20C-864D-86C9-0E5CC09A4B48}" type="datetimeFigureOut">
              <a:rPr lang="en-US" smtClean="0"/>
              <a:t>1/14/20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B6D1-11FD-124D-9054-B3BCED23B8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FE04-D20C-864D-86C9-0E5CC09A4B48}" type="datetimeFigureOut">
              <a:rPr lang="en-US" smtClean="0"/>
              <a:t>1/14/20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B6D1-11FD-124D-9054-B3BCED23B8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FE04-D20C-864D-86C9-0E5CC09A4B48}" type="datetimeFigureOut">
              <a:rPr lang="en-US" smtClean="0"/>
              <a:t>1/14/20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B6D1-11FD-124D-9054-B3BCED23B8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FE04-D20C-864D-86C9-0E5CC09A4B48}" type="datetimeFigureOut">
              <a:rPr lang="en-US" smtClean="0"/>
              <a:t>1/14/20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B6D1-11FD-124D-9054-B3BCED23B8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E32FE04-D20C-864D-86C9-0E5CC09A4B48}" type="datetimeFigureOut">
              <a:rPr lang="en-US" smtClean="0"/>
              <a:t>1/14/20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AA29B6D1-11FD-124D-9054-B3BCED23B8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54733" y="3285137"/>
            <a:ext cx="3143250" cy="3171825"/>
          </a:xfrm>
          <a:prstGeom prst="rect">
            <a:avLst/>
          </a:prstGeom>
          <a:ln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74773"/>
            <a:ext cx="7772400" cy="1470025"/>
          </a:xfrm>
        </p:spPr>
        <p:txBody>
          <a:bodyPr/>
          <a:lstStyle/>
          <a:p>
            <a:r>
              <a:rPr lang="en-US" dirty="0"/>
              <a:t>Co-create: life’s professional challenges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19040" y="3423157"/>
            <a:ext cx="2663004" cy="1273424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Day 1</a:t>
            </a:r>
          </a:p>
        </p:txBody>
      </p:sp>
      <p:pic>
        <p:nvPicPr>
          <p:cNvPr id="5" name="image7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323850" y="405212"/>
            <a:ext cx="2095500" cy="676275"/>
          </a:xfrm>
          <a:prstGeom prst="rect">
            <a:avLst/>
          </a:prstGeom>
          <a:ln/>
        </p:spPr>
      </p:pic>
      <p:pic>
        <p:nvPicPr>
          <p:cNvPr id="6" name="image12.jpg" descr="logo city of Utrecht.jpg"/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4124960" y="400767"/>
            <a:ext cx="894080" cy="680720"/>
          </a:xfrm>
          <a:prstGeom prst="rect">
            <a:avLst/>
          </a:prstGeom>
          <a:ln/>
        </p:spPr>
      </p:pic>
      <p:pic>
        <p:nvPicPr>
          <p:cNvPr id="7" name="image8.png"/>
          <p:cNvPicPr/>
          <p:nvPr/>
        </p:nvPicPr>
        <p:blipFill>
          <a:blip r:embed="rId5"/>
          <a:srcRect/>
          <a:stretch>
            <a:fillRect/>
          </a:stretch>
        </p:blipFill>
        <p:spPr>
          <a:xfrm>
            <a:off x="7686675" y="416680"/>
            <a:ext cx="771525" cy="66675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841003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019" y="107576"/>
            <a:ext cx="6828620" cy="1336956"/>
          </a:xfrm>
        </p:spPr>
        <p:txBody>
          <a:bodyPr/>
          <a:lstStyle/>
          <a:p>
            <a:r>
              <a:rPr lang="en-US" dirty="0"/>
              <a:t>Healthy </a:t>
            </a:r>
            <a:br>
              <a:rPr lang="en-US" dirty="0"/>
            </a:br>
            <a:r>
              <a:rPr lang="en-US" dirty="0"/>
              <a:t>Urban Living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Tamara </a:t>
            </a:r>
            <a:r>
              <a:rPr lang="en-US" dirty="0" err="1"/>
              <a:t>Rosenbach</a:t>
            </a:r>
            <a:endParaRPr lang="en-US" dirty="0"/>
          </a:p>
          <a:p>
            <a:endParaRPr lang="x-none" dirty="0"/>
          </a:p>
          <a:p>
            <a:r>
              <a:rPr lang="en-US" sz="1800" dirty="0"/>
              <a:t>‘</a:t>
            </a:r>
            <a:r>
              <a:rPr lang="uz-Cyrl-UZ" sz="1800" dirty="0"/>
              <a:t>I love asking good questions and challenging </a:t>
            </a:r>
            <a:br>
              <a:rPr lang="en-US" sz="1800" dirty="0"/>
            </a:br>
            <a:r>
              <a:rPr lang="uz-Cyrl-UZ" sz="1800" dirty="0"/>
              <a:t>people to expand what they think they know </a:t>
            </a:r>
            <a:br>
              <a:rPr lang="en-US" sz="1800" dirty="0"/>
            </a:br>
            <a:r>
              <a:rPr lang="uz-Cyrl-UZ" sz="1800" dirty="0"/>
              <a:t>and how they perceive the world.</a:t>
            </a:r>
            <a:r>
              <a:rPr lang="en-US" sz="1800" dirty="0"/>
              <a:t>’</a:t>
            </a:r>
          </a:p>
        </p:txBody>
      </p:sp>
      <p:pic>
        <p:nvPicPr>
          <p:cNvPr id="5" name="Picture 4" descr="idea-innovation-flash-startup-learning-51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2639" y="107576"/>
            <a:ext cx="1499717" cy="1499717"/>
          </a:xfrm>
          <a:prstGeom prst="rect">
            <a:avLst/>
          </a:prstGeom>
        </p:spPr>
      </p:pic>
      <p:pic>
        <p:nvPicPr>
          <p:cNvPr id="6" name="image1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239272" y="308542"/>
            <a:ext cx="1179234" cy="113599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53502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Day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734067"/>
          </a:xfrm>
        </p:spPr>
        <p:txBody>
          <a:bodyPr>
            <a:normAutofit/>
          </a:bodyPr>
          <a:lstStyle/>
          <a:p>
            <a:r>
              <a:rPr lang="en-US" dirty="0"/>
              <a:t>Introduction</a:t>
            </a:r>
          </a:p>
          <a:p>
            <a:r>
              <a:rPr lang="en-US" dirty="0"/>
              <a:t>Teambuilding</a:t>
            </a:r>
          </a:p>
          <a:p>
            <a:r>
              <a:rPr lang="en-US" dirty="0"/>
              <a:t>Mindfulness</a:t>
            </a:r>
          </a:p>
          <a:p>
            <a:r>
              <a:rPr lang="en-US" dirty="0"/>
              <a:t>Break</a:t>
            </a:r>
          </a:p>
          <a:p>
            <a:r>
              <a:rPr lang="en-US" dirty="0"/>
              <a:t>Team forming</a:t>
            </a:r>
          </a:p>
          <a:p>
            <a:pPr lvl="1"/>
            <a:r>
              <a:rPr lang="en-US" dirty="0"/>
              <a:t>Decide on a group and think of a group name!</a:t>
            </a:r>
          </a:p>
          <a:p>
            <a:r>
              <a:rPr lang="en-US" dirty="0"/>
              <a:t>Introduction to the theme</a:t>
            </a:r>
          </a:p>
          <a:p>
            <a:r>
              <a:rPr lang="en-US" dirty="0"/>
              <a:t>Day 1 evaluation </a:t>
            </a:r>
          </a:p>
        </p:txBody>
      </p:sp>
      <p:pic>
        <p:nvPicPr>
          <p:cNvPr id="5" name="image1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39272" y="308542"/>
            <a:ext cx="1179234" cy="113599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805498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600201"/>
            <a:ext cx="6178958" cy="3530964"/>
          </a:xfrm>
        </p:spPr>
        <p:txBody>
          <a:bodyPr/>
          <a:lstStyle/>
          <a:p>
            <a:r>
              <a:rPr lang="en-US" dirty="0" err="1"/>
              <a:t>Organisation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Michèle</a:t>
            </a:r>
            <a:r>
              <a:rPr lang="en-US" dirty="0"/>
              <a:t> </a:t>
            </a:r>
            <a:r>
              <a:rPr lang="en-US" dirty="0" err="1"/>
              <a:t>Gerbrands</a:t>
            </a:r>
            <a:endParaRPr lang="en-US" dirty="0"/>
          </a:p>
          <a:p>
            <a:pPr lvl="1"/>
            <a:r>
              <a:rPr lang="en-US" dirty="0" err="1"/>
              <a:t>Rutger</a:t>
            </a:r>
            <a:r>
              <a:rPr lang="en-US" dirty="0"/>
              <a:t>-Jan </a:t>
            </a:r>
            <a:r>
              <a:rPr lang="en-US" dirty="0" err="1"/>
              <a:t>Scholtens</a:t>
            </a:r>
            <a:endParaRPr lang="en-US" dirty="0"/>
          </a:p>
          <a:p>
            <a:pPr lvl="1"/>
            <a:r>
              <a:rPr lang="en-US" dirty="0"/>
              <a:t>Farah </a:t>
            </a:r>
            <a:r>
              <a:rPr lang="en-US" dirty="0" err="1"/>
              <a:t>Kools</a:t>
            </a:r>
            <a:endParaRPr lang="en-US" dirty="0"/>
          </a:p>
          <a:p>
            <a:pPr lvl="1"/>
            <a:r>
              <a:rPr lang="en-US" dirty="0" err="1"/>
              <a:t>Dimitra</a:t>
            </a:r>
            <a:r>
              <a:rPr lang="en-US" dirty="0"/>
              <a:t> </a:t>
            </a:r>
            <a:r>
              <a:rPr lang="en-US" dirty="0" err="1"/>
              <a:t>Mousa</a:t>
            </a:r>
            <a:endParaRPr lang="en-US" dirty="0"/>
          </a:p>
          <a:p>
            <a:pPr lvl="1"/>
            <a:r>
              <a:rPr lang="en-US" dirty="0"/>
              <a:t>Heleen van </a:t>
            </a:r>
            <a:r>
              <a:rPr lang="en-US" dirty="0" err="1"/>
              <a:t>Ravenswaaij</a:t>
            </a:r>
            <a:endParaRPr lang="en-US" dirty="0"/>
          </a:p>
          <a:p>
            <a:pPr marL="349250" lvl="1" indent="0">
              <a:buNone/>
            </a:pPr>
            <a:endParaRPr lang="en-US" dirty="0"/>
          </a:p>
          <a:p>
            <a:pPr marL="349250" lvl="1" indent="0">
              <a:buNone/>
            </a:pPr>
            <a:r>
              <a:rPr lang="en-US" dirty="0"/>
              <a:t>Contact anyone of us with questions etc.!</a:t>
            </a:r>
          </a:p>
          <a:p>
            <a:pPr marL="349250" lvl="1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5346" y="2185609"/>
            <a:ext cx="3775153" cy="377515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19050" y="5257300"/>
            <a:ext cx="4418884" cy="1372601"/>
          </a:xfrm>
          <a:prstGeom prst="rect">
            <a:avLst/>
          </a:prstGeom>
          <a:solidFill>
            <a:schemeClr val="accent1"/>
          </a:solidFill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•"/>
            </a:pPr>
            <a:r>
              <a:rPr lang="en-US" dirty="0"/>
              <a:t>Team solution to clients problem</a:t>
            </a:r>
          </a:p>
          <a:p>
            <a:pPr marL="285750" indent="-285750">
              <a:buFontTx/>
              <a:buChar char="•"/>
            </a:pPr>
            <a:r>
              <a:rPr lang="en-US" dirty="0"/>
              <a:t>Entrepreneurial techniques</a:t>
            </a:r>
          </a:p>
          <a:p>
            <a:pPr marL="285750" indent="-285750">
              <a:buFontTx/>
              <a:buChar char="•"/>
            </a:pPr>
            <a:r>
              <a:rPr lang="en-US" dirty="0"/>
              <a:t>Presenting </a:t>
            </a:r>
          </a:p>
          <a:p>
            <a:pPr marL="285750" indent="-285750">
              <a:buFontTx/>
              <a:buChar char="•"/>
            </a:pPr>
            <a:r>
              <a:rPr lang="en-US" dirty="0"/>
              <a:t>Reflection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5337934" y="5594515"/>
            <a:ext cx="1338774" cy="366247"/>
          </a:xfrm>
          <a:prstGeom prst="straightConnector1">
            <a:avLst/>
          </a:prstGeom>
          <a:ln w="57150" cmpd="sng">
            <a:solidFill>
              <a:srgbClr val="2C7C9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476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16156"/>
          </a:xfrm>
        </p:spPr>
        <p:txBody>
          <a:bodyPr/>
          <a:lstStyle/>
          <a:p>
            <a:r>
              <a:rPr lang="en-US" dirty="0"/>
              <a:t>Schedule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Screen Shot 2018-04-15 at 12.48.1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7213"/>
            <a:ext cx="9144000" cy="5650787"/>
          </a:xfrm>
          <a:prstGeom prst="rect">
            <a:avLst/>
          </a:prstGeom>
        </p:spPr>
      </p:pic>
      <p:pic>
        <p:nvPicPr>
          <p:cNvPr id="4" name="image1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239272" y="124737"/>
            <a:ext cx="1179234" cy="113599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452633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16156"/>
          </a:xfrm>
        </p:spPr>
        <p:txBody>
          <a:bodyPr/>
          <a:lstStyle/>
          <a:p>
            <a:r>
              <a:rPr lang="en-US" dirty="0"/>
              <a:t>Schedule </a:t>
            </a:r>
          </a:p>
        </p:txBody>
      </p:sp>
      <p:pic>
        <p:nvPicPr>
          <p:cNvPr id="7" name="Picture 6" descr="Screen Shot 2018-04-15 at 12.49.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9366"/>
            <a:ext cx="9144000" cy="5798634"/>
          </a:xfrm>
          <a:prstGeom prst="rect">
            <a:avLst/>
          </a:prstGeom>
        </p:spPr>
      </p:pic>
      <p:pic>
        <p:nvPicPr>
          <p:cNvPr id="4" name="image1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239272" y="107576"/>
            <a:ext cx="1179234" cy="113599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498650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Team (80%)</a:t>
            </a:r>
          </a:p>
          <a:p>
            <a:pPr lvl="1"/>
            <a:r>
              <a:rPr lang="en-US" dirty="0"/>
              <a:t>Solution: Report + pitch</a:t>
            </a:r>
          </a:p>
          <a:p>
            <a:pPr lvl="1"/>
            <a:r>
              <a:rPr lang="en-US" dirty="0"/>
              <a:t>Contribution: Self + peer</a:t>
            </a:r>
          </a:p>
          <a:p>
            <a:r>
              <a:rPr lang="en-US" dirty="0"/>
              <a:t>Individual track (20%)</a:t>
            </a:r>
          </a:p>
          <a:p>
            <a:pPr lvl="1"/>
            <a:r>
              <a:rPr lang="en-US" dirty="0"/>
              <a:t>Personal presentation</a:t>
            </a:r>
          </a:p>
          <a:p>
            <a:pPr lvl="1"/>
            <a:r>
              <a:rPr lang="en-US" dirty="0"/>
              <a:t>Growth document</a:t>
            </a:r>
          </a:p>
          <a:p>
            <a:pPr lvl="2"/>
            <a:r>
              <a:rPr lang="en-US" dirty="0"/>
              <a:t>Learning goals</a:t>
            </a:r>
          </a:p>
          <a:p>
            <a:pPr marL="685800" lvl="2" indent="0">
              <a:buNone/>
            </a:pPr>
            <a:endParaRPr lang="en-US" dirty="0"/>
          </a:p>
        </p:txBody>
      </p:sp>
      <p:pic>
        <p:nvPicPr>
          <p:cNvPr id="4" name="image1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239272" y="308542"/>
            <a:ext cx="1179234" cy="113599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093166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836235"/>
            <a:ext cx="8042276" cy="4107365"/>
          </a:xfrm>
        </p:spPr>
        <p:txBody>
          <a:bodyPr/>
          <a:lstStyle/>
          <a:p>
            <a:r>
              <a:rPr lang="en-US" dirty="0"/>
              <a:t>Link in mail</a:t>
            </a:r>
          </a:p>
          <a:p>
            <a:r>
              <a:rPr lang="en-US" dirty="0"/>
              <a:t>Interactive wall</a:t>
            </a:r>
          </a:p>
          <a:p>
            <a:r>
              <a:rPr lang="en-US" dirty="0"/>
              <a:t>Information: links to </a:t>
            </a:r>
            <a:r>
              <a:rPr lang="en-US" dirty="0" err="1"/>
              <a:t>google</a:t>
            </a:r>
            <a:r>
              <a:rPr lang="en-US" dirty="0"/>
              <a:t> drive</a:t>
            </a:r>
          </a:p>
        </p:txBody>
      </p:sp>
      <p:pic>
        <p:nvPicPr>
          <p:cNvPr id="4" name="image1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239272" y="308542"/>
            <a:ext cx="1179234" cy="113599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028161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750431"/>
            <a:ext cx="8042276" cy="4193170"/>
          </a:xfrm>
        </p:spPr>
        <p:txBody>
          <a:bodyPr>
            <a:normAutofit/>
          </a:bodyPr>
          <a:lstStyle/>
          <a:p>
            <a:r>
              <a:rPr lang="en-US" dirty="0"/>
              <a:t>Interdisciplinary collaboration and reflection skills in higher education</a:t>
            </a:r>
          </a:p>
          <a:p>
            <a:r>
              <a:rPr lang="en-US" dirty="0"/>
              <a:t>Pre- and post-questionnaire </a:t>
            </a:r>
          </a:p>
          <a:p>
            <a:r>
              <a:rPr lang="en-US" dirty="0"/>
              <a:t>Evaluation</a:t>
            </a:r>
          </a:p>
          <a:p>
            <a:r>
              <a:rPr lang="en-US" dirty="0"/>
              <a:t>Observations </a:t>
            </a:r>
          </a:p>
          <a:p>
            <a:r>
              <a:rPr lang="en-US" dirty="0"/>
              <a:t>Form: do you agree with using this data (anonymous) for scientific research purposes?</a:t>
            </a:r>
          </a:p>
        </p:txBody>
      </p:sp>
      <p:pic>
        <p:nvPicPr>
          <p:cNvPr id="4" name="image1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39272" y="308542"/>
            <a:ext cx="1179234" cy="113599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010647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Teambuilding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Rutger</a:t>
            </a:r>
            <a:r>
              <a:rPr lang="en-US" dirty="0"/>
              <a:t>-Jan </a:t>
            </a:r>
            <a:r>
              <a:rPr lang="en-US" dirty="0" err="1"/>
              <a:t>Scholtens</a:t>
            </a:r>
            <a:endParaRPr lang="en-US" dirty="0"/>
          </a:p>
          <a:p>
            <a:endParaRPr lang="en-US" dirty="0"/>
          </a:p>
          <a:p>
            <a:r>
              <a:rPr lang="en-US" dirty="0"/>
              <a:t>As a Group</a:t>
            </a:r>
          </a:p>
        </p:txBody>
      </p:sp>
      <p:pic>
        <p:nvPicPr>
          <p:cNvPr id="6" name="Picture 5" descr="icon-activity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24" r="15477" b="23644"/>
          <a:stretch/>
        </p:blipFill>
        <p:spPr>
          <a:xfrm>
            <a:off x="7388867" y="134163"/>
            <a:ext cx="1755133" cy="1468098"/>
          </a:xfrm>
          <a:prstGeom prst="rect">
            <a:avLst/>
          </a:prstGeom>
        </p:spPr>
      </p:pic>
      <p:pic>
        <p:nvPicPr>
          <p:cNvPr id="5" name="image1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239272" y="308542"/>
            <a:ext cx="1179234" cy="113599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923061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1505</TotalTime>
  <Words>289</Words>
  <Application>Microsoft Macintosh PowerPoint</Application>
  <PresentationFormat>On-screen Show (4:3)</PresentationFormat>
  <Paragraphs>70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News Gothic MT</vt:lpstr>
      <vt:lpstr>Wingdings 2</vt:lpstr>
      <vt:lpstr>Breeze</vt:lpstr>
      <vt:lpstr>Co-create: life’s professional challenges</vt:lpstr>
      <vt:lpstr>Program Day 1</vt:lpstr>
      <vt:lpstr>Introduction </vt:lpstr>
      <vt:lpstr>Schedule </vt:lpstr>
      <vt:lpstr>Schedule </vt:lpstr>
      <vt:lpstr>Assignments</vt:lpstr>
      <vt:lpstr>Digital environment</vt:lpstr>
      <vt:lpstr>Research</vt:lpstr>
      <vt:lpstr>Teambuilding</vt:lpstr>
      <vt:lpstr>Healthy  Urban Living</vt:lpstr>
    </vt:vector>
  </TitlesOfParts>
  <Company>Utrecht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Co-create: life’s professional challenges</dc:title>
  <dc:creator>Heleen Van ravenswaaij</dc:creator>
  <cp:lastModifiedBy>Heleen van Ravenswaaij</cp:lastModifiedBy>
  <cp:revision>46</cp:revision>
  <dcterms:created xsi:type="dcterms:W3CDTF">2017-10-11T15:36:16Z</dcterms:created>
  <dcterms:modified xsi:type="dcterms:W3CDTF">2020-01-14T09:04:07Z</dcterms:modified>
</cp:coreProperties>
</file>