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5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7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3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1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9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8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3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7E95-1686-4F8E-9C63-732FC9905DA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2A486-8883-42E8-BBBA-5BD280FF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0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800226" y="2828925"/>
            <a:ext cx="3449638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611313" y="2722563"/>
            <a:ext cx="1778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22401" y="1962150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422401" y="1201738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422401" y="441325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1725613" y="531813"/>
            <a:ext cx="66675" cy="2314575"/>
          </a:xfrm>
          <a:custGeom>
            <a:avLst/>
            <a:gdLst>
              <a:gd name="T0" fmla="*/ 42 w 42"/>
              <a:gd name="T1" fmla="*/ 1458 h 1458"/>
              <a:gd name="T2" fmla="*/ 42 w 42"/>
              <a:gd name="T3" fmla="*/ 0 h 1458"/>
              <a:gd name="T4" fmla="*/ 42 w 42"/>
              <a:gd name="T5" fmla="*/ 968 h 1458"/>
              <a:gd name="T6" fmla="*/ 0 w 42"/>
              <a:gd name="T7" fmla="*/ 968 h 1458"/>
              <a:gd name="T8" fmla="*/ 42 w 42"/>
              <a:gd name="T9" fmla="*/ 489 h 1458"/>
              <a:gd name="T10" fmla="*/ 0 w 42"/>
              <a:gd name="T11" fmla="*/ 489 h 1458"/>
              <a:gd name="T12" fmla="*/ 42 w 42"/>
              <a:gd name="T13" fmla="*/ 11 h 1458"/>
              <a:gd name="T14" fmla="*/ 0 w 42"/>
              <a:gd name="T15" fmla="*/ 11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1458">
                <a:moveTo>
                  <a:pt x="42" y="1458"/>
                </a:moveTo>
                <a:lnTo>
                  <a:pt x="42" y="0"/>
                </a:lnTo>
                <a:moveTo>
                  <a:pt x="42" y="968"/>
                </a:moveTo>
                <a:lnTo>
                  <a:pt x="0" y="968"/>
                </a:lnTo>
                <a:moveTo>
                  <a:pt x="42" y="489"/>
                </a:moveTo>
                <a:lnTo>
                  <a:pt x="0" y="489"/>
                </a:lnTo>
                <a:moveTo>
                  <a:pt x="42" y="11"/>
                </a:moveTo>
                <a:lnTo>
                  <a:pt x="0" y="11"/>
                </a:lnTo>
              </a:path>
            </a:pathLst>
          </a:cu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1725613" y="2828925"/>
            <a:ext cx="66675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933576" y="2690813"/>
            <a:ext cx="569913" cy="88900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1933576" y="2744788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219326" y="2070100"/>
            <a:ext cx="0" cy="620713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2076451" y="207010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2219326" y="2779713"/>
            <a:ext cx="0" cy="34925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2076451" y="2814638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787651" y="2646363"/>
            <a:ext cx="571500" cy="1079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787651" y="2646363"/>
            <a:ext cx="569913" cy="106363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2787651" y="2697163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3073401" y="1857375"/>
            <a:ext cx="0" cy="788988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2930526" y="1857375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3073401" y="2752725"/>
            <a:ext cx="0" cy="52388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2930526" y="2805113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3641726" y="2298700"/>
            <a:ext cx="571500" cy="5064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3641726" y="2298700"/>
            <a:ext cx="569913" cy="504825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3641726" y="2581275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3927476" y="1557338"/>
            <a:ext cx="0" cy="741363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3784601" y="1557338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3927476" y="2803525"/>
            <a:ext cx="0" cy="15875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3784601" y="281940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4495801" y="1906588"/>
            <a:ext cx="571500" cy="8842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4495801" y="1906588"/>
            <a:ext cx="569913" cy="882650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495801" y="2482850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4781551" y="1009650"/>
            <a:ext cx="0" cy="896938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4638676" y="100965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4781551" y="2789238"/>
            <a:ext cx="0" cy="2540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4638676" y="2814638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9"/>
          <p:cNvSpPr>
            <a:spLocks noChangeArrowheads="1"/>
          </p:cNvSpPr>
          <p:nvPr/>
        </p:nvSpPr>
        <p:spPr bwMode="auto">
          <a:xfrm rot="16200000">
            <a:off x="1201738" y="1362075"/>
            <a:ext cx="1428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1801814" y="5314950"/>
            <a:ext cx="3448050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1611313" y="5211763"/>
            <a:ext cx="1778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3"/>
          <p:cNvSpPr>
            <a:spLocks noChangeArrowheads="1"/>
          </p:cNvSpPr>
          <p:nvPr/>
        </p:nvSpPr>
        <p:spPr bwMode="auto">
          <a:xfrm>
            <a:off x="1422400" y="4451350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1422400" y="3690938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1422400" y="2930525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Freeform 66"/>
          <p:cNvSpPr>
            <a:spLocks noEditPoints="1"/>
          </p:cNvSpPr>
          <p:nvPr/>
        </p:nvSpPr>
        <p:spPr bwMode="auto">
          <a:xfrm>
            <a:off x="1727200" y="3021013"/>
            <a:ext cx="66675" cy="2314575"/>
          </a:xfrm>
          <a:custGeom>
            <a:avLst/>
            <a:gdLst>
              <a:gd name="T0" fmla="*/ 42 w 42"/>
              <a:gd name="T1" fmla="*/ 1458 h 1458"/>
              <a:gd name="T2" fmla="*/ 42 w 42"/>
              <a:gd name="T3" fmla="*/ 0 h 1458"/>
              <a:gd name="T4" fmla="*/ 42 w 42"/>
              <a:gd name="T5" fmla="*/ 968 h 1458"/>
              <a:gd name="T6" fmla="*/ 0 w 42"/>
              <a:gd name="T7" fmla="*/ 968 h 1458"/>
              <a:gd name="T8" fmla="*/ 42 w 42"/>
              <a:gd name="T9" fmla="*/ 489 h 1458"/>
              <a:gd name="T10" fmla="*/ 0 w 42"/>
              <a:gd name="T11" fmla="*/ 489 h 1458"/>
              <a:gd name="T12" fmla="*/ 42 w 42"/>
              <a:gd name="T13" fmla="*/ 11 h 1458"/>
              <a:gd name="T14" fmla="*/ 0 w 42"/>
              <a:gd name="T15" fmla="*/ 11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1458">
                <a:moveTo>
                  <a:pt x="42" y="1458"/>
                </a:moveTo>
                <a:lnTo>
                  <a:pt x="42" y="0"/>
                </a:lnTo>
                <a:moveTo>
                  <a:pt x="42" y="968"/>
                </a:moveTo>
                <a:lnTo>
                  <a:pt x="0" y="968"/>
                </a:lnTo>
                <a:moveTo>
                  <a:pt x="42" y="489"/>
                </a:moveTo>
                <a:lnTo>
                  <a:pt x="0" y="489"/>
                </a:lnTo>
                <a:moveTo>
                  <a:pt x="42" y="11"/>
                </a:moveTo>
                <a:lnTo>
                  <a:pt x="0" y="11"/>
                </a:lnTo>
              </a:path>
            </a:pathLst>
          </a:cu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 flipH="1">
            <a:off x="1727200" y="5318125"/>
            <a:ext cx="66675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68"/>
          <p:cNvSpPr>
            <a:spLocks noChangeArrowheads="1"/>
          </p:cNvSpPr>
          <p:nvPr/>
        </p:nvSpPr>
        <p:spPr bwMode="auto">
          <a:xfrm>
            <a:off x="1936750" y="5180013"/>
            <a:ext cx="568325" cy="128588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69"/>
          <p:cNvSpPr>
            <a:spLocks noChangeShapeType="1"/>
          </p:cNvSpPr>
          <p:nvPr/>
        </p:nvSpPr>
        <p:spPr bwMode="auto">
          <a:xfrm>
            <a:off x="1936750" y="5292725"/>
            <a:ext cx="568325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2220913" y="4894263"/>
            <a:ext cx="0" cy="28575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71"/>
          <p:cNvSpPr>
            <a:spLocks noChangeShapeType="1"/>
          </p:cNvSpPr>
          <p:nvPr/>
        </p:nvSpPr>
        <p:spPr bwMode="auto">
          <a:xfrm>
            <a:off x="2078038" y="4894263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72"/>
          <p:cNvSpPr>
            <a:spLocks noChangeShapeType="1"/>
          </p:cNvSpPr>
          <p:nvPr/>
        </p:nvSpPr>
        <p:spPr bwMode="auto">
          <a:xfrm>
            <a:off x="2220913" y="5308600"/>
            <a:ext cx="0" cy="4763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73"/>
          <p:cNvSpPr>
            <a:spLocks noChangeShapeType="1"/>
          </p:cNvSpPr>
          <p:nvPr/>
        </p:nvSpPr>
        <p:spPr bwMode="auto">
          <a:xfrm>
            <a:off x="2078038" y="5313363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74"/>
          <p:cNvSpPr>
            <a:spLocks noChangeArrowheads="1"/>
          </p:cNvSpPr>
          <p:nvPr/>
        </p:nvSpPr>
        <p:spPr bwMode="auto">
          <a:xfrm>
            <a:off x="2789238" y="5075238"/>
            <a:ext cx="571500" cy="21907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75"/>
          <p:cNvSpPr>
            <a:spLocks noChangeArrowheads="1"/>
          </p:cNvSpPr>
          <p:nvPr/>
        </p:nvSpPr>
        <p:spPr bwMode="auto">
          <a:xfrm>
            <a:off x="2789238" y="5075238"/>
            <a:ext cx="569913" cy="217488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Line 76"/>
          <p:cNvSpPr>
            <a:spLocks noChangeShapeType="1"/>
          </p:cNvSpPr>
          <p:nvPr/>
        </p:nvSpPr>
        <p:spPr bwMode="auto">
          <a:xfrm>
            <a:off x="2789238" y="5270500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77"/>
          <p:cNvSpPr>
            <a:spLocks noChangeShapeType="1"/>
          </p:cNvSpPr>
          <p:nvPr/>
        </p:nvSpPr>
        <p:spPr bwMode="auto">
          <a:xfrm>
            <a:off x="3073400" y="4738688"/>
            <a:ext cx="0" cy="33655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78"/>
          <p:cNvSpPr>
            <a:spLocks noChangeShapeType="1"/>
          </p:cNvSpPr>
          <p:nvPr/>
        </p:nvSpPr>
        <p:spPr bwMode="auto">
          <a:xfrm>
            <a:off x="2932113" y="4738688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79"/>
          <p:cNvSpPr>
            <a:spLocks noChangeShapeType="1"/>
          </p:cNvSpPr>
          <p:nvPr/>
        </p:nvSpPr>
        <p:spPr bwMode="auto">
          <a:xfrm>
            <a:off x="3073400" y="5292725"/>
            <a:ext cx="0" cy="20638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80"/>
          <p:cNvSpPr>
            <a:spLocks noChangeShapeType="1"/>
          </p:cNvSpPr>
          <p:nvPr/>
        </p:nvSpPr>
        <p:spPr bwMode="auto">
          <a:xfrm>
            <a:off x="2932113" y="5313363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3643313" y="5016500"/>
            <a:ext cx="569913" cy="2936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3643313" y="5016500"/>
            <a:ext cx="568325" cy="292100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83"/>
          <p:cNvSpPr>
            <a:spLocks noChangeShapeType="1"/>
          </p:cNvSpPr>
          <p:nvPr/>
        </p:nvSpPr>
        <p:spPr bwMode="auto">
          <a:xfrm>
            <a:off x="3643313" y="5237163"/>
            <a:ext cx="568325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4"/>
          <p:cNvSpPr>
            <a:spLocks noChangeShapeType="1"/>
          </p:cNvSpPr>
          <p:nvPr/>
        </p:nvSpPr>
        <p:spPr bwMode="auto">
          <a:xfrm>
            <a:off x="3927475" y="4664075"/>
            <a:ext cx="0" cy="352425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5"/>
          <p:cNvSpPr>
            <a:spLocks noChangeShapeType="1"/>
          </p:cNvSpPr>
          <p:nvPr/>
        </p:nvSpPr>
        <p:spPr bwMode="auto">
          <a:xfrm>
            <a:off x="3786188" y="4664075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86"/>
          <p:cNvSpPr>
            <a:spLocks noChangeShapeType="1"/>
          </p:cNvSpPr>
          <p:nvPr/>
        </p:nvSpPr>
        <p:spPr bwMode="auto">
          <a:xfrm>
            <a:off x="3927475" y="5308600"/>
            <a:ext cx="0" cy="4763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88"/>
          <p:cNvSpPr>
            <a:spLocks noChangeArrowheads="1"/>
          </p:cNvSpPr>
          <p:nvPr/>
        </p:nvSpPr>
        <p:spPr bwMode="auto">
          <a:xfrm>
            <a:off x="4497388" y="3930650"/>
            <a:ext cx="569913" cy="13620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89"/>
          <p:cNvSpPr>
            <a:spLocks noChangeArrowheads="1"/>
          </p:cNvSpPr>
          <p:nvPr/>
        </p:nvSpPr>
        <p:spPr bwMode="auto">
          <a:xfrm>
            <a:off x="4497388" y="3930650"/>
            <a:ext cx="568325" cy="1360488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90"/>
          <p:cNvSpPr>
            <a:spLocks noChangeShapeType="1"/>
          </p:cNvSpPr>
          <p:nvPr/>
        </p:nvSpPr>
        <p:spPr bwMode="auto">
          <a:xfrm>
            <a:off x="4497388" y="5041900"/>
            <a:ext cx="568325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91"/>
          <p:cNvSpPr>
            <a:spLocks noChangeShapeType="1"/>
          </p:cNvSpPr>
          <p:nvPr/>
        </p:nvSpPr>
        <p:spPr bwMode="auto">
          <a:xfrm>
            <a:off x="4781550" y="3405188"/>
            <a:ext cx="0" cy="525463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92"/>
          <p:cNvSpPr>
            <a:spLocks noChangeShapeType="1"/>
          </p:cNvSpPr>
          <p:nvPr/>
        </p:nvSpPr>
        <p:spPr bwMode="auto">
          <a:xfrm>
            <a:off x="4638675" y="3405188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93"/>
          <p:cNvSpPr>
            <a:spLocks noChangeShapeType="1"/>
          </p:cNvSpPr>
          <p:nvPr/>
        </p:nvSpPr>
        <p:spPr bwMode="auto">
          <a:xfrm>
            <a:off x="4781550" y="5291138"/>
            <a:ext cx="0" cy="14288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94"/>
          <p:cNvSpPr>
            <a:spLocks noChangeShapeType="1"/>
          </p:cNvSpPr>
          <p:nvPr/>
        </p:nvSpPr>
        <p:spPr bwMode="auto">
          <a:xfrm>
            <a:off x="4638675" y="5305425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98"/>
          <p:cNvSpPr>
            <a:spLocks noChangeArrowheads="1"/>
          </p:cNvSpPr>
          <p:nvPr/>
        </p:nvSpPr>
        <p:spPr bwMode="auto">
          <a:xfrm rot="16200000">
            <a:off x="977900" y="4327525"/>
            <a:ext cx="1428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101"/>
          <p:cNvSpPr>
            <a:spLocks noChangeArrowheads="1"/>
          </p:cNvSpPr>
          <p:nvPr/>
        </p:nvSpPr>
        <p:spPr bwMode="auto">
          <a:xfrm rot="16200000">
            <a:off x="977900" y="4054475"/>
            <a:ext cx="1428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Line 113"/>
          <p:cNvSpPr>
            <a:spLocks noChangeShapeType="1"/>
          </p:cNvSpPr>
          <p:nvPr/>
        </p:nvSpPr>
        <p:spPr bwMode="auto">
          <a:xfrm>
            <a:off x="1787525" y="7807325"/>
            <a:ext cx="3449638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14"/>
          <p:cNvSpPr>
            <a:spLocks noChangeArrowheads="1"/>
          </p:cNvSpPr>
          <p:nvPr/>
        </p:nvSpPr>
        <p:spPr bwMode="auto">
          <a:xfrm>
            <a:off x="1611313" y="7700963"/>
            <a:ext cx="1778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15"/>
          <p:cNvSpPr>
            <a:spLocks noChangeArrowheads="1"/>
          </p:cNvSpPr>
          <p:nvPr/>
        </p:nvSpPr>
        <p:spPr bwMode="auto">
          <a:xfrm>
            <a:off x="1422401" y="6940550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16"/>
          <p:cNvSpPr>
            <a:spLocks noChangeArrowheads="1"/>
          </p:cNvSpPr>
          <p:nvPr/>
        </p:nvSpPr>
        <p:spPr bwMode="auto">
          <a:xfrm>
            <a:off x="1422401" y="6180138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7"/>
          <p:cNvSpPr>
            <a:spLocks noChangeArrowheads="1"/>
          </p:cNvSpPr>
          <p:nvPr/>
        </p:nvSpPr>
        <p:spPr bwMode="auto">
          <a:xfrm>
            <a:off x="1422401" y="5419725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Freeform 118"/>
          <p:cNvSpPr>
            <a:spLocks noEditPoints="1"/>
          </p:cNvSpPr>
          <p:nvPr/>
        </p:nvSpPr>
        <p:spPr bwMode="auto">
          <a:xfrm>
            <a:off x="1725613" y="5510213"/>
            <a:ext cx="66675" cy="2314575"/>
          </a:xfrm>
          <a:custGeom>
            <a:avLst/>
            <a:gdLst>
              <a:gd name="T0" fmla="*/ 42 w 42"/>
              <a:gd name="T1" fmla="*/ 1458 h 1458"/>
              <a:gd name="T2" fmla="*/ 42 w 42"/>
              <a:gd name="T3" fmla="*/ 0 h 1458"/>
              <a:gd name="T4" fmla="*/ 42 w 42"/>
              <a:gd name="T5" fmla="*/ 968 h 1458"/>
              <a:gd name="T6" fmla="*/ 0 w 42"/>
              <a:gd name="T7" fmla="*/ 968 h 1458"/>
              <a:gd name="T8" fmla="*/ 42 w 42"/>
              <a:gd name="T9" fmla="*/ 489 h 1458"/>
              <a:gd name="T10" fmla="*/ 0 w 42"/>
              <a:gd name="T11" fmla="*/ 489 h 1458"/>
              <a:gd name="T12" fmla="*/ 42 w 42"/>
              <a:gd name="T13" fmla="*/ 11 h 1458"/>
              <a:gd name="T14" fmla="*/ 0 w 42"/>
              <a:gd name="T15" fmla="*/ 11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1458">
                <a:moveTo>
                  <a:pt x="42" y="1458"/>
                </a:moveTo>
                <a:lnTo>
                  <a:pt x="42" y="0"/>
                </a:lnTo>
                <a:moveTo>
                  <a:pt x="42" y="968"/>
                </a:moveTo>
                <a:lnTo>
                  <a:pt x="0" y="968"/>
                </a:lnTo>
                <a:moveTo>
                  <a:pt x="42" y="489"/>
                </a:moveTo>
                <a:lnTo>
                  <a:pt x="0" y="489"/>
                </a:lnTo>
                <a:moveTo>
                  <a:pt x="42" y="11"/>
                </a:moveTo>
                <a:lnTo>
                  <a:pt x="0" y="11"/>
                </a:lnTo>
              </a:path>
            </a:pathLst>
          </a:cu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119"/>
          <p:cNvSpPr>
            <a:spLocks noChangeShapeType="1"/>
          </p:cNvSpPr>
          <p:nvPr/>
        </p:nvSpPr>
        <p:spPr bwMode="auto">
          <a:xfrm flipH="1">
            <a:off x="1725613" y="7807325"/>
            <a:ext cx="66675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20"/>
          <p:cNvSpPr>
            <a:spLocks noChangeArrowheads="1"/>
          </p:cNvSpPr>
          <p:nvPr/>
        </p:nvSpPr>
        <p:spPr bwMode="auto">
          <a:xfrm>
            <a:off x="1933576" y="7734300"/>
            <a:ext cx="569913" cy="66675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21"/>
          <p:cNvSpPr>
            <a:spLocks noChangeShapeType="1"/>
          </p:cNvSpPr>
          <p:nvPr/>
        </p:nvSpPr>
        <p:spPr bwMode="auto">
          <a:xfrm>
            <a:off x="1933576" y="7764463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122"/>
          <p:cNvSpPr>
            <a:spLocks noChangeShapeType="1"/>
          </p:cNvSpPr>
          <p:nvPr/>
        </p:nvSpPr>
        <p:spPr bwMode="auto">
          <a:xfrm>
            <a:off x="2219326" y="7462838"/>
            <a:ext cx="0" cy="271463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23"/>
          <p:cNvSpPr>
            <a:spLocks noChangeShapeType="1"/>
          </p:cNvSpPr>
          <p:nvPr/>
        </p:nvSpPr>
        <p:spPr bwMode="auto">
          <a:xfrm>
            <a:off x="2076451" y="7462838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124"/>
          <p:cNvSpPr>
            <a:spLocks noChangeShapeType="1"/>
          </p:cNvSpPr>
          <p:nvPr/>
        </p:nvSpPr>
        <p:spPr bwMode="auto">
          <a:xfrm>
            <a:off x="2219326" y="7800975"/>
            <a:ext cx="0" cy="3175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Line 125"/>
          <p:cNvSpPr>
            <a:spLocks noChangeShapeType="1"/>
          </p:cNvSpPr>
          <p:nvPr/>
        </p:nvSpPr>
        <p:spPr bwMode="auto">
          <a:xfrm>
            <a:off x="2076451" y="780415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26"/>
          <p:cNvSpPr>
            <a:spLocks noChangeArrowheads="1"/>
          </p:cNvSpPr>
          <p:nvPr/>
        </p:nvSpPr>
        <p:spPr bwMode="auto">
          <a:xfrm>
            <a:off x="2787651" y="7715250"/>
            <a:ext cx="571500" cy="825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127"/>
          <p:cNvSpPr>
            <a:spLocks noChangeArrowheads="1"/>
          </p:cNvSpPr>
          <p:nvPr/>
        </p:nvSpPr>
        <p:spPr bwMode="auto">
          <a:xfrm>
            <a:off x="2787651" y="7715250"/>
            <a:ext cx="569913" cy="79375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Line 128"/>
          <p:cNvSpPr>
            <a:spLocks noChangeShapeType="1"/>
          </p:cNvSpPr>
          <p:nvPr/>
        </p:nvSpPr>
        <p:spPr bwMode="auto">
          <a:xfrm>
            <a:off x="2787651" y="7750175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Line 129"/>
          <p:cNvSpPr>
            <a:spLocks noChangeShapeType="1"/>
          </p:cNvSpPr>
          <p:nvPr/>
        </p:nvSpPr>
        <p:spPr bwMode="auto">
          <a:xfrm>
            <a:off x="3073401" y="7140575"/>
            <a:ext cx="0" cy="574675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Line 130"/>
          <p:cNvSpPr>
            <a:spLocks noChangeShapeType="1"/>
          </p:cNvSpPr>
          <p:nvPr/>
        </p:nvSpPr>
        <p:spPr bwMode="auto">
          <a:xfrm>
            <a:off x="2930526" y="7140575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131"/>
          <p:cNvSpPr>
            <a:spLocks noChangeShapeType="1"/>
          </p:cNvSpPr>
          <p:nvPr/>
        </p:nvSpPr>
        <p:spPr bwMode="auto">
          <a:xfrm>
            <a:off x="3073401" y="7794625"/>
            <a:ext cx="0" cy="9525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Line 132"/>
          <p:cNvSpPr>
            <a:spLocks noChangeShapeType="1"/>
          </p:cNvSpPr>
          <p:nvPr/>
        </p:nvSpPr>
        <p:spPr bwMode="auto">
          <a:xfrm>
            <a:off x="2930526" y="780415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133"/>
          <p:cNvSpPr>
            <a:spLocks noChangeArrowheads="1"/>
          </p:cNvSpPr>
          <p:nvPr/>
        </p:nvSpPr>
        <p:spPr bwMode="auto">
          <a:xfrm>
            <a:off x="3641726" y="7537450"/>
            <a:ext cx="571500" cy="2635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134"/>
          <p:cNvSpPr>
            <a:spLocks noChangeArrowheads="1"/>
          </p:cNvSpPr>
          <p:nvPr/>
        </p:nvSpPr>
        <p:spPr bwMode="auto">
          <a:xfrm>
            <a:off x="3641726" y="7537450"/>
            <a:ext cx="569913" cy="261938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135"/>
          <p:cNvSpPr>
            <a:spLocks noChangeShapeType="1"/>
          </p:cNvSpPr>
          <p:nvPr/>
        </p:nvSpPr>
        <p:spPr bwMode="auto">
          <a:xfrm>
            <a:off x="3641726" y="7764463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136"/>
          <p:cNvSpPr>
            <a:spLocks noChangeShapeType="1"/>
          </p:cNvSpPr>
          <p:nvPr/>
        </p:nvSpPr>
        <p:spPr bwMode="auto">
          <a:xfrm>
            <a:off x="3927476" y="6623050"/>
            <a:ext cx="0" cy="91440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137"/>
          <p:cNvSpPr>
            <a:spLocks noChangeShapeType="1"/>
          </p:cNvSpPr>
          <p:nvPr/>
        </p:nvSpPr>
        <p:spPr bwMode="auto">
          <a:xfrm>
            <a:off x="3784601" y="662305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138"/>
          <p:cNvSpPr>
            <a:spLocks noChangeShapeType="1"/>
          </p:cNvSpPr>
          <p:nvPr/>
        </p:nvSpPr>
        <p:spPr bwMode="auto">
          <a:xfrm>
            <a:off x="3927476" y="7799388"/>
            <a:ext cx="0" cy="4763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139"/>
          <p:cNvSpPr>
            <a:spLocks noChangeShapeType="1"/>
          </p:cNvSpPr>
          <p:nvPr/>
        </p:nvSpPr>
        <p:spPr bwMode="auto">
          <a:xfrm>
            <a:off x="3784601" y="780415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40"/>
          <p:cNvSpPr>
            <a:spLocks noChangeArrowheads="1"/>
          </p:cNvSpPr>
          <p:nvPr/>
        </p:nvSpPr>
        <p:spPr bwMode="auto">
          <a:xfrm>
            <a:off x="4495801" y="7189788"/>
            <a:ext cx="571500" cy="595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141"/>
          <p:cNvSpPr>
            <a:spLocks noChangeArrowheads="1"/>
          </p:cNvSpPr>
          <p:nvPr/>
        </p:nvSpPr>
        <p:spPr bwMode="auto">
          <a:xfrm>
            <a:off x="4495801" y="7189788"/>
            <a:ext cx="569913" cy="593725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142"/>
          <p:cNvSpPr>
            <a:spLocks noChangeShapeType="1"/>
          </p:cNvSpPr>
          <p:nvPr/>
        </p:nvSpPr>
        <p:spPr bwMode="auto">
          <a:xfrm>
            <a:off x="4495801" y="7683500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143"/>
          <p:cNvSpPr>
            <a:spLocks noChangeShapeType="1"/>
          </p:cNvSpPr>
          <p:nvPr/>
        </p:nvSpPr>
        <p:spPr bwMode="auto">
          <a:xfrm>
            <a:off x="4781551" y="5965825"/>
            <a:ext cx="0" cy="1223963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144"/>
          <p:cNvSpPr>
            <a:spLocks noChangeShapeType="1"/>
          </p:cNvSpPr>
          <p:nvPr/>
        </p:nvSpPr>
        <p:spPr bwMode="auto">
          <a:xfrm>
            <a:off x="4638676" y="5965825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145"/>
          <p:cNvSpPr>
            <a:spLocks noChangeShapeType="1"/>
          </p:cNvSpPr>
          <p:nvPr/>
        </p:nvSpPr>
        <p:spPr bwMode="auto">
          <a:xfrm>
            <a:off x="4781551" y="7783513"/>
            <a:ext cx="0" cy="20638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146"/>
          <p:cNvSpPr>
            <a:spLocks noChangeShapeType="1"/>
          </p:cNvSpPr>
          <p:nvPr/>
        </p:nvSpPr>
        <p:spPr bwMode="auto">
          <a:xfrm>
            <a:off x="4638676" y="780415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151"/>
          <p:cNvSpPr>
            <a:spLocks noChangeArrowheads="1"/>
          </p:cNvSpPr>
          <p:nvPr/>
        </p:nvSpPr>
        <p:spPr bwMode="auto">
          <a:xfrm rot="16200000">
            <a:off x="1201738" y="6626225"/>
            <a:ext cx="1428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Line 163"/>
          <p:cNvSpPr>
            <a:spLocks noChangeShapeType="1"/>
          </p:cNvSpPr>
          <p:nvPr/>
        </p:nvSpPr>
        <p:spPr bwMode="auto">
          <a:xfrm>
            <a:off x="1789113" y="10296525"/>
            <a:ext cx="3449638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1611313" y="10190163"/>
            <a:ext cx="1778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1516063" y="9429750"/>
            <a:ext cx="28416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Rectangle 166"/>
          <p:cNvSpPr>
            <a:spLocks noChangeArrowheads="1"/>
          </p:cNvSpPr>
          <p:nvPr/>
        </p:nvSpPr>
        <p:spPr bwMode="auto">
          <a:xfrm>
            <a:off x="1422401" y="8669338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1422401" y="7908925"/>
            <a:ext cx="379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Freeform 168"/>
          <p:cNvSpPr>
            <a:spLocks noEditPoints="1"/>
          </p:cNvSpPr>
          <p:nvPr/>
        </p:nvSpPr>
        <p:spPr bwMode="auto">
          <a:xfrm>
            <a:off x="1725613" y="7999413"/>
            <a:ext cx="66675" cy="2314575"/>
          </a:xfrm>
          <a:custGeom>
            <a:avLst/>
            <a:gdLst>
              <a:gd name="T0" fmla="*/ 42 w 42"/>
              <a:gd name="T1" fmla="*/ 1458 h 1458"/>
              <a:gd name="T2" fmla="*/ 42 w 42"/>
              <a:gd name="T3" fmla="*/ 0 h 1458"/>
              <a:gd name="T4" fmla="*/ 42 w 42"/>
              <a:gd name="T5" fmla="*/ 968 h 1458"/>
              <a:gd name="T6" fmla="*/ 0 w 42"/>
              <a:gd name="T7" fmla="*/ 968 h 1458"/>
              <a:gd name="T8" fmla="*/ 42 w 42"/>
              <a:gd name="T9" fmla="*/ 489 h 1458"/>
              <a:gd name="T10" fmla="*/ 0 w 42"/>
              <a:gd name="T11" fmla="*/ 489 h 1458"/>
              <a:gd name="T12" fmla="*/ 42 w 42"/>
              <a:gd name="T13" fmla="*/ 11 h 1458"/>
              <a:gd name="T14" fmla="*/ 0 w 42"/>
              <a:gd name="T15" fmla="*/ 11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1458">
                <a:moveTo>
                  <a:pt x="42" y="1458"/>
                </a:moveTo>
                <a:lnTo>
                  <a:pt x="42" y="0"/>
                </a:lnTo>
                <a:moveTo>
                  <a:pt x="42" y="968"/>
                </a:moveTo>
                <a:lnTo>
                  <a:pt x="0" y="968"/>
                </a:lnTo>
                <a:moveTo>
                  <a:pt x="42" y="489"/>
                </a:moveTo>
                <a:lnTo>
                  <a:pt x="0" y="489"/>
                </a:lnTo>
                <a:moveTo>
                  <a:pt x="42" y="11"/>
                </a:moveTo>
                <a:lnTo>
                  <a:pt x="0" y="11"/>
                </a:lnTo>
              </a:path>
            </a:pathLst>
          </a:cu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Line 169"/>
          <p:cNvSpPr>
            <a:spLocks noChangeShapeType="1"/>
          </p:cNvSpPr>
          <p:nvPr/>
        </p:nvSpPr>
        <p:spPr bwMode="auto">
          <a:xfrm flipH="1">
            <a:off x="1725613" y="10296525"/>
            <a:ext cx="66675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Rectangle 170"/>
          <p:cNvSpPr>
            <a:spLocks noChangeArrowheads="1"/>
          </p:cNvSpPr>
          <p:nvPr/>
        </p:nvSpPr>
        <p:spPr bwMode="auto">
          <a:xfrm>
            <a:off x="1933576" y="10009188"/>
            <a:ext cx="569913" cy="274638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171"/>
          <p:cNvSpPr>
            <a:spLocks noChangeShapeType="1"/>
          </p:cNvSpPr>
          <p:nvPr/>
        </p:nvSpPr>
        <p:spPr bwMode="auto">
          <a:xfrm>
            <a:off x="1933576" y="10185400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Line 172"/>
          <p:cNvSpPr>
            <a:spLocks noChangeShapeType="1"/>
          </p:cNvSpPr>
          <p:nvPr/>
        </p:nvSpPr>
        <p:spPr bwMode="auto">
          <a:xfrm>
            <a:off x="2219326" y="9817100"/>
            <a:ext cx="0" cy="192088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Line 173"/>
          <p:cNvSpPr>
            <a:spLocks noChangeShapeType="1"/>
          </p:cNvSpPr>
          <p:nvPr/>
        </p:nvSpPr>
        <p:spPr bwMode="auto">
          <a:xfrm>
            <a:off x="2076451" y="981710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174"/>
          <p:cNvSpPr>
            <a:spLocks noChangeShapeType="1"/>
          </p:cNvSpPr>
          <p:nvPr/>
        </p:nvSpPr>
        <p:spPr bwMode="auto">
          <a:xfrm>
            <a:off x="2219326" y="10283825"/>
            <a:ext cx="0" cy="3175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Line 175"/>
          <p:cNvSpPr>
            <a:spLocks noChangeShapeType="1"/>
          </p:cNvSpPr>
          <p:nvPr/>
        </p:nvSpPr>
        <p:spPr bwMode="auto">
          <a:xfrm>
            <a:off x="2076451" y="1028700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2787651" y="9955213"/>
            <a:ext cx="571500" cy="33337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auto">
          <a:xfrm>
            <a:off x="2787651" y="9955213"/>
            <a:ext cx="569913" cy="331788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Line 178"/>
          <p:cNvSpPr>
            <a:spLocks noChangeShapeType="1"/>
          </p:cNvSpPr>
          <p:nvPr/>
        </p:nvSpPr>
        <p:spPr bwMode="auto">
          <a:xfrm>
            <a:off x="2787651" y="10179050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Line 179"/>
          <p:cNvSpPr>
            <a:spLocks noChangeShapeType="1"/>
          </p:cNvSpPr>
          <p:nvPr/>
        </p:nvSpPr>
        <p:spPr bwMode="auto">
          <a:xfrm>
            <a:off x="3073401" y="9039225"/>
            <a:ext cx="0" cy="915988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Line 180"/>
          <p:cNvSpPr>
            <a:spLocks noChangeShapeType="1"/>
          </p:cNvSpPr>
          <p:nvPr/>
        </p:nvSpPr>
        <p:spPr bwMode="auto">
          <a:xfrm>
            <a:off x="2930526" y="9039225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Rectangle 181"/>
          <p:cNvSpPr>
            <a:spLocks noChangeArrowheads="1"/>
          </p:cNvSpPr>
          <p:nvPr/>
        </p:nvSpPr>
        <p:spPr bwMode="auto">
          <a:xfrm>
            <a:off x="3641726" y="9801225"/>
            <a:ext cx="571500" cy="482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Rectangle 182"/>
          <p:cNvSpPr>
            <a:spLocks noChangeArrowheads="1"/>
          </p:cNvSpPr>
          <p:nvPr/>
        </p:nvSpPr>
        <p:spPr bwMode="auto">
          <a:xfrm>
            <a:off x="3641726" y="9801225"/>
            <a:ext cx="569913" cy="481013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Line 183"/>
          <p:cNvSpPr>
            <a:spLocks noChangeShapeType="1"/>
          </p:cNvSpPr>
          <p:nvPr/>
        </p:nvSpPr>
        <p:spPr bwMode="auto">
          <a:xfrm>
            <a:off x="3641726" y="10252075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Line 184"/>
          <p:cNvSpPr>
            <a:spLocks noChangeShapeType="1"/>
          </p:cNvSpPr>
          <p:nvPr/>
        </p:nvSpPr>
        <p:spPr bwMode="auto">
          <a:xfrm>
            <a:off x="3927476" y="9509125"/>
            <a:ext cx="0" cy="29210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Line 185"/>
          <p:cNvSpPr>
            <a:spLocks noChangeShapeType="1"/>
          </p:cNvSpPr>
          <p:nvPr/>
        </p:nvSpPr>
        <p:spPr bwMode="auto">
          <a:xfrm>
            <a:off x="3784601" y="9509125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Line 186"/>
          <p:cNvSpPr>
            <a:spLocks noChangeShapeType="1"/>
          </p:cNvSpPr>
          <p:nvPr/>
        </p:nvSpPr>
        <p:spPr bwMode="auto">
          <a:xfrm>
            <a:off x="3927476" y="10282238"/>
            <a:ext cx="0" cy="4763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Line 187"/>
          <p:cNvSpPr>
            <a:spLocks noChangeShapeType="1"/>
          </p:cNvSpPr>
          <p:nvPr/>
        </p:nvSpPr>
        <p:spPr bwMode="auto">
          <a:xfrm>
            <a:off x="3784601" y="1028700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Rectangle 188"/>
          <p:cNvSpPr>
            <a:spLocks noChangeArrowheads="1"/>
          </p:cNvSpPr>
          <p:nvPr/>
        </p:nvSpPr>
        <p:spPr bwMode="auto">
          <a:xfrm>
            <a:off x="4495801" y="9163050"/>
            <a:ext cx="571500" cy="1120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Rectangle 189"/>
          <p:cNvSpPr>
            <a:spLocks noChangeArrowheads="1"/>
          </p:cNvSpPr>
          <p:nvPr/>
        </p:nvSpPr>
        <p:spPr bwMode="auto">
          <a:xfrm>
            <a:off x="4495801" y="9163050"/>
            <a:ext cx="569913" cy="1119188"/>
          </a:xfrm>
          <a:prstGeom prst="rect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Line 190"/>
          <p:cNvSpPr>
            <a:spLocks noChangeShapeType="1"/>
          </p:cNvSpPr>
          <p:nvPr/>
        </p:nvSpPr>
        <p:spPr bwMode="auto">
          <a:xfrm>
            <a:off x="4495801" y="10126663"/>
            <a:ext cx="56991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Line 191"/>
          <p:cNvSpPr>
            <a:spLocks noChangeShapeType="1"/>
          </p:cNvSpPr>
          <p:nvPr/>
        </p:nvSpPr>
        <p:spPr bwMode="auto">
          <a:xfrm>
            <a:off x="4781551" y="8418513"/>
            <a:ext cx="0" cy="744538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Line 192"/>
          <p:cNvSpPr>
            <a:spLocks noChangeShapeType="1"/>
          </p:cNvSpPr>
          <p:nvPr/>
        </p:nvSpPr>
        <p:spPr bwMode="auto">
          <a:xfrm>
            <a:off x="4638676" y="8418513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Line 193"/>
          <p:cNvSpPr>
            <a:spLocks noChangeShapeType="1"/>
          </p:cNvSpPr>
          <p:nvPr/>
        </p:nvSpPr>
        <p:spPr bwMode="auto">
          <a:xfrm>
            <a:off x="4781551" y="10282238"/>
            <a:ext cx="0" cy="4763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Line 194"/>
          <p:cNvSpPr>
            <a:spLocks noChangeShapeType="1"/>
          </p:cNvSpPr>
          <p:nvPr/>
        </p:nvSpPr>
        <p:spPr bwMode="auto">
          <a:xfrm>
            <a:off x="4638676" y="10287000"/>
            <a:ext cx="284163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>
            <a:off x="1061800" y="3458546"/>
            <a:ext cx="400110" cy="116474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IL-1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(pg/ml)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1068298" y="809418"/>
            <a:ext cx="400110" cy="161198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TNF-alpha (pg/ml)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1068298" y="5909393"/>
            <a:ext cx="400110" cy="105573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IL-6 (pg/ml)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1101635" y="8512751"/>
            <a:ext cx="400110" cy="11551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IL-10 (pg/ml)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4638675" y="721054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4574362" y="3124529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4636035" y="5664528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4635904" y="8128944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01690" y="10283923"/>
            <a:ext cx="3646231" cy="567829"/>
            <a:chOff x="1301690" y="10283923"/>
            <a:chExt cx="3646231" cy="567829"/>
          </a:xfrm>
        </p:grpSpPr>
        <p:grpSp>
          <p:nvGrpSpPr>
            <p:cNvPr id="242" name="Group 241"/>
            <p:cNvGrpSpPr/>
            <p:nvPr/>
          </p:nvGrpSpPr>
          <p:grpSpPr>
            <a:xfrm>
              <a:off x="1301690" y="10350896"/>
              <a:ext cx="914150" cy="441098"/>
              <a:chOff x="1301690" y="10350896"/>
              <a:chExt cx="914150" cy="441098"/>
            </a:xfrm>
          </p:grpSpPr>
          <p:sp>
            <p:nvSpPr>
              <p:cNvPr id="225" name="Rectangle 212"/>
              <p:cNvSpPr>
                <a:spLocks noChangeArrowheads="1"/>
              </p:cNvSpPr>
              <p:nvPr/>
            </p:nvSpPr>
            <p:spPr bwMode="auto">
              <a:xfrm>
                <a:off x="1427163" y="10350896"/>
                <a:ext cx="788677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Milk</a:t>
                </a:r>
                <a:r>
                  <a:rPr kumimoji="0" lang="en-US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:        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6" name="Rectangle 213"/>
              <p:cNvSpPr>
                <a:spLocks noChangeArrowheads="1"/>
              </p:cNvSpPr>
              <p:nvPr/>
            </p:nvSpPr>
            <p:spPr bwMode="auto">
              <a:xfrm>
                <a:off x="1301690" y="10576550"/>
                <a:ext cx="88485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ConA:       </a:t>
                </a:r>
                <a:endPara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43" name="Group 242"/>
            <p:cNvGrpSpPr/>
            <p:nvPr/>
          </p:nvGrpSpPr>
          <p:grpSpPr>
            <a:xfrm>
              <a:off x="2093851" y="10299798"/>
              <a:ext cx="243978" cy="551954"/>
              <a:chOff x="2093851" y="10299798"/>
              <a:chExt cx="243978" cy="551954"/>
            </a:xfrm>
          </p:grpSpPr>
          <p:sp>
            <p:nvSpPr>
              <p:cNvPr id="234" name="TextBox 233"/>
              <p:cNvSpPr txBox="1"/>
              <p:nvPr/>
            </p:nvSpPr>
            <p:spPr>
              <a:xfrm>
                <a:off x="2093851" y="10299798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2093851" y="10543975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3790903" y="10288588"/>
              <a:ext cx="288862" cy="549115"/>
              <a:chOff x="3790903" y="10288588"/>
              <a:chExt cx="288862" cy="549115"/>
            </a:xfrm>
          </p:grpSpPr>
          <p:sp>
            <p:nvSpPr>
              <p:cNvPr id="235" name="TextBox 234"/>
              <p:cNvSpPr txBox="1"/>
              <p:nvPr/>
            </p:nvSpPr>
            <p:spPr>
              <a:xfrm>
                <a:off x="3790903" y="10288588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3799720" y="10529926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grpSp>
          <p:nvGrpSpPr>
            <p:cNvPr id="244" name="Group 243"/>
            <p:cNvGrpSpPr/>
            <p:nvPr/>
          </p:nvGrpSpPr>
          <p:grpSpPr>
            <a:xfrm>
              <a:off x="2899950" y="10285610"/>
              <a:ext cx="288862" cy="566142"/>
              <a:chOff x="2899950" y="10285610"/>
              <a:chExt cx="288862" cy="566142"/>
            </a:xfrm>
          </p:grpSpPr>
          <p:sp>
            <p:nvSpPr>
              <p:cNvPr id="237" name="TextBox 236"/>
              <p:cNvSpPr txBox="1"/>
              <p:nvPr/>
            </p:nvSpPr>
            <p:spPr>
              <a:xfrm>
                <a:off x="2922392" y="10285610"/>
                <a:ext cx="24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2899950" y="10543975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4658174" y="10283923"/>
              <a:ext cx="289747" cy="559068"/>
              <a:chOff x="4658174" y="10283923"/>
              <a:chExt cx="289747" cy="559068"/>
            </a:xfrm>
          </p:grpSpPr>
          <p:sp>
            <p:nvSpPr>
              <p:cNvPr id="240" name="TextBox 239"/>
              <p:cNvSpPr txBox="1"/>
              <p:nvPr/>
            </p:nvSpPr>
            <p:spPr>
              <a:xfrm>
                <a:off x="4658174" y="10283923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  <p:sp>
            <p:nvSpPr>
              <p:cNvPr id="241" name="TextBox 240"/>
              <p:cNvSpPr txBox="1"/>
              <p:nvPr/>
            </p:nvSpPr>
            <p:spPr>
              <a:xfrm>
                <a:off x="4659059" y="10535214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717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53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Nebraska-Lincoln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RLH 307Lab</dc:creator>
  <cp:lastModifiedBy>RLH 307Lab</cp:lastModifiedBy>
  <cp:revision>11</cp:revision>
  <dcterms:created xsi:type="dcterms:W3CDTF">2019-07-02T23:45:08Z</dcterms:created>
  <dcterms:modified xsi:type="dcterms:W3CDTF">2019-09-02T15:59:15Z</dcterms:modified>
</cp:coreProperties>
</file>