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1" r:id="rId3"/>
    <p:sldId id="327" r:id="rId4"/>
    <p:sldId id="328" r:id="rId5"/>
    <p:sldId id="329" r:id="rId6"/>
    <p:sldId id="330" r:id="rId7"/>
    <p:sldId id="331" r:id="rId8"/>
    <p:sldId id="335" r:id="rId9"/>
    <p:sldId id="336" r:id="rId10"/>
    <p:sldId id="338" r:id="rId11"/>
    <p:sldId id="337" r:id="rId12"/>
    <p:sldId id="322" r:id="rId13"/>
    <p:sldId id="302" r:id="rId14"/>
    <p:sldId id="334" r:id="rId15"/>
    <p:sldId id="316" r:id="rId16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BA3"/>
    <a:srgbClr val="3D4044"/>
    <a:srgbClr val="0F9EFB"/>
    <a:srgbClr val="38E111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634" autoAdjust="0"/>
    <p:restoredTop sz="94577"/>
  </p:normalViewPr>
  <p:slideViewPr>
    <p:cSldViewPr snapToGrid="0">
      <p:cViewPr varScale="1">
        <p:scale>
          <a:sx n="83" d="100"/>
          <a:sy n="83" d="100"/>
        </p:scale>
        <p:origin x="240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22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79D2C0-E808-A44F-A275-780AA36DFFC8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88B65-42D0-734C-B3D0-869FD0151EF7}">
      <dgm:prSet phldrT="[Text]"/>
      <dgm:spPr/>
      <dgm:t>
        <a:bodyPr/>
        <a:lstStyle/>
        <a:p>
          <a:r>
            <a:rPr lang="en-US" dirty="0"/>
            <a:t>Publication</a:t>
          </a:r>
        </a:p>
      </dgm:t>
    </dgm:pt>
    <dgm:pt modelId="{34F83E74-036B-284F-A509-D6FB37A0CBBA}" type="parTrans" cxnId="{F42755A7-38EA-874D-B540-4558D92D67B8}">
      <dgm:prSet/>
      <dgm:spPr/>
      <dgm:t>
        <a:bodyPr/>
        <a:lstStyle/>
        <a:p>
          <a:endParaRPr lang="en-US"/>
        </a:p>
      </dgm:t>
    </dgm:pt>
    <dgm:pt modelId="{E6234117-9189-1D40-89F4-D587EBAEA83C}" type="sibTrans" cxnId="{F42755A7-38EA-874D-B540-4558D92D67B8}">
      <dgm:prSet/>
      <dgm:spPr/>
      <dgm:t>
        <a:bodyPr/>
        <a:lstStyle/>
        <a:p>
          <a:endParaRPr lang="en-US"/>
        </a:p>
      </dgm:t>
    </dgm:pt>
    <dgm:pt modelId="{0A94F98D-41C0-B640-AFC2-DD227C6BDC9B}" type="asst">
      <dgm:prSet phldrT="[Text]"/>
      <dgm:spPr/>
      <dgm:t>
        <a:bodyPr/>
        <a:lstStyle/>
        <a:p>
          <a:r>
            <a:rPr lang="en-US" dirty="0"/>
            <a:t>Reference</a:t>
          </a:r>
        </a:p>
      </dgm:t>
    </dgm:pt>
    <dgm:pt modelId="{95D02C5D-B8BE-614D-A286-412D7D90EDA8}" type="parTrans" cxnId="{05CF7AC2-E95E-404C-83C2-852EF866410C}">
      <dgm:prSet/>
      <dgm:spPr/>
      <dgm:t>
        <a:bodyPr/>
        <a:lstStyle/>
        <a:p>
          <a:endParaRPr lang="en-US"/>
        </a:p>
      </dgm:t>
    </dgm:pt>
    <dgm:pt modelId="{60573498-D41B-AD40-A6E4-BEE80701AC40}" type="sibTrans" cxnId="{05CF7AC2-E95E-404C-83C2-852EF866410C}">
      <dgm:prSet/>
      <dgm:spPr/>
      <dgm:t>
        <a:bodyPr/>
        <a:lstStyle/>
        <a:p>
          <a:endParaRPr lang="en-US"/>
        </a:p>
      </dgm:t>
    </dgm:pt>
    <dgm:pt modelId="{087BAA6F-07F6-6449-86EE-94B00A08B032}">
      <dgm:prSet phldrT="[Text]"/>
      <dgm:spPr/>
      <dgm:t>
        <a:bodyPr/>
        <a:lstStyle/>
        <a:p>
          <a:r>
            <a:rPr lang="en-US" dirty="0"/>
            <a:t>Publication</a:t>
          </a:r>
        </a:p>
      </dgm:t>
    </dgm:pt>
    <dgm:pt modelId="{81AA78A7-FB4B-D849-8AF2-5B2911584488}" type="parTrans" cxnId="{E0187D4C-99F0-6F4E-B15C-EF4D4F350E59}">
      <dgm:prSet/>
      <dgm:spPr/>
      <dgm:t>
        <a:bodyPr/>
        <a:lstStyle/>
        <a:p>
          <a:endParaRPr lang="en-US"/>
        </a:p>
      </dgm:t>
    </dgm:pt>
    <dgm:pt modelId="{69171D58-1780-2147-A957-EEEBD852E24A}" type="sibTrans" cxnId="{E0187D4C-99F0-6F4E-B15C-EF4D4F350E59}">
      <dgm:prSet/>
      <dgm:spPr/>
    </dgm:pt>
    <dgm:pt modelId="{FF8BCE80-97DF-6C46-A6A1-180BD591A25C}" type="pres">
      <dgm:prSet presAssocID="{9A79D2C0-E808-A44F-A275-780AA36DFF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D96323-22B0-1C4C-8AFC-FB71557575D7}" type="pres">
      <dgm:prSet presAssocID="{42B88B65-42D0-734C-B3D0-869FD0151EF7}" presName="hierRoot1" presStyleCnt="0">
        <dgm:presLayoutVars>
          <dgm:hierBranch val="init"/>
        </dgm:presLayoutVars>
      </dgm:prSet>
      <dgm:spPr/>
    </dgm:pt>
    <dgm:pt modelId="{D6E7C3C8-0BF5-3D4F-AAFE-5F4CF392DA3A}" type="pres">
      <dgm:prSet presAssocID="{42B88B65-42D0-734C-B3D0-869FD0151EF7}" presName="rootComposite1" presStyleCnt="0"/>
      <dgm:spPr/>
    </dgm:pt>
    <dgm:pt modelId="{F350901E-8D6D-B847-9B94-A1DE3D7F354A}" type="pres">
      <dgm:prSet presAssocID="{42B88B65-42D0-734C-B3D0-869FD0151EF7}" presName="rootText1" presStyleLbl="node0" presStyleIdx="0" presStyleCnt="1">
        <dgm:presLayoutVars>
          <dgm:chPref val="3"/>
        </dgm:presLayoutVars>
      </dgm:prSet>
      <dgm:spPr/>
    </dgm:pt>
    <dgm:pt modelId="{02B0ECE3-168B-A14D-A2FE-7607A496B56C}" type="pres">
      <dgm:prSet presAssocID="{42B88B65-42D0-734C-B3D0-869FD0151EF7}" presName="rootConnector1" presStyleLbl="node1" presStyleIdx="0" presStyleCnt="0"/>
      <dgm:spPr/>
    </dgm:pt>
    <dgm:pt modelId="{6D98CB3A-652A-CC4B-9763-B98790E8BD9C}" type="pres">
      <dgm:prSet presAssocID="{42B88B65-42D0-734C-B3D0-869FD0151EF7}" presName="hierChild2" presStyleCnt="0"/>
      <dgm:spPr/>
    </dgm:pt>
    <dgm:pt modelId="{9C9FE2EF-E62F-3E4B-BDF1-8D1787CD5768}" type="pres">
      <dgm:prSet presAssocID="{81AA78A7-FB4B-D849-8AF2-5B2911584488}" presName="Name37" presStyleLbl="parChTrans1D2" presStyleIdx="0" presStyleCnt="2"/>
      <dgm:spPr/>
    </dgm:pt>
    <dgm:pt modelId="{67C121E1-AAD8-1142-9497-2247010747B0}" type="pres">
      <dgm:prSet presAssocID="{087BAA6F-07F6-6449-86EE-94B00A08B032}" presName="hierRoot2" presStyleCnt="0">
        <dgm:presLayoutVars>
          <dgm:hierBranch val="init"/>
        </dgm:presLayoutVars>
      </dgm:prSet>
      <dgm:spPr/>
    </dgm:pt>
    <dgm:pt modelId="{969D03CF-2085-9B48-9D41-67498E2B43CB}" type="pres">
      <dgm:prSet presAssocID="{087BAA6F-07F6-6449-86EE-94B00A08B032}" presName="rootComposite" presStyleCnt="0"/>
      <dgm:spPr/>
    </dgm:pt>
    <dgm:pt modelId="{BD69130E-62A2-6C46-B59D-E0F94647E5F3}" type="pres">
      <dgm:prSet presAssocID="{087BAA6F-07F6-6449-86EE-94B00A08B032}" presName="rootText" presStyleLbl="node2" presStyleIdx="0" presStyleCnt="1">
        <dgm:presLayoutVars>
          <dgm:chPref val="3"/>
        </dgm:presLayoutVars>
      </dgm:prSet>
      <dgm:spPr/>
    </dgm:pt>
    <dgm:pt modelId="{2A3186EE-BE84-7144-AE6D-250749DEC62B}" type="pres">
      <dgm:prSet presAssocID="{087BAA6F-07F6-6449-86EE-94B00A08B032}" presName="rootConnector" presStyleLbl="node2" presStyleIdx="0" presStyleCnt="1"/>
      <dgm:spPr/>
    </dgm:pt>
    <dgm:pt modelId="{B9742182-F5A6-F64D-A1D5-E1E9CA390058}" type="pres">
      <dgm:prSet presAssocID="{087BAA6F-07F6-6449-86EE-94B00A08B032}" presName="hierChild4" presStyleCnt="0"/>
      <dgm:spPr/>
    </dgm:pt>
    <dgm:pt modelId="{528DD938-FCDB-FA48-A666-07DF6E54D730}" type="pres">
      <dgm:prSet presAssocID="{087BAA6F-07F6-6449-86EE-94B00A08B032}" presName="hierChild5" presStyleCnt="0"/>
      <dgm:spPr/>
    </dgm:pt>
    <dgm:pt modelId="{5F089141-69B4-D142-89E8-38D60176CE74}" type="pres">
      <dgm:prSet presAssocID="{42B88B65-42D0-734C-B3D0-869FD0151EF7}" presName="hierChild3" presStyleCnt="0"/>
      <dgm:spPr/>
    </dgm:pt>
    <dgm:pt modelId="{0F72F86F-C95C-944C-8EDB-AF4788091CA3}" type="pres">
      <dgm:prSet presAssocID="{95D02C5D-B8BE-614D-A286-412D7D90EDA8}" presName="Name111" presStyleLbl="parChTrans1D2" presStyleIdx="1" presStyleCnt="2"/>
      <dgm:spPr/>
    </dgm:pt>
    <dgm:pt modelId="{6269E4A0-FAEB-5140-8847-F47E715ADF3E}" type="pres">
      <dgm:prSet presAssocID="{0A94F98D-41C0-B640-AFC2-DD227C6BDC9B}" presName="hierRoot3" presStyleCnt="0">
        <dgm:presLayoutVars>
          <dgm:hierBranch val="init"/>
        </dgm:presLayoutVars>
      </dgm:prSet>
      <dgm:spPr/>
    </dgm:pt>
    <dgm:pt modelId="{896CE442-3357-F349-8BAE-BF4A42D7CD7D}" type="pres">
      <dgm:prSet presAssocID="{0A94F98D-41C0-B640-AFC2-DD227C6BDC9B}" presName="rootComposite3" presStyleCnt="0"/>
      <dgm:spPr/>
    </dgm:pt>
    <dgm:pt modelId="{931B5CC1-6262-B74C-846A-3B4FC9D391D6}" type="pres">
      <dgm:prSet presAssocID="{0A94F98D-41C0-B640-AFC2-DD227C6BDC9B}" presName="rootText3" presStyleLbl="asst1" presStyleIdx="0" presStyleCnt="1">
        <dgm:presLayoutVars>
          <dgm:chPref val="3"/>
        </dgm:presLayoutVars>
      </dgm:prSet>
      <dgm:spPr/>
    </dgm:pt>
    <dgm:pt modelId="{6F942695-D605-0049-B561-9D751C150FB6}" type="pres">
      <dgm:prSet presAssocID="{0A94F98D-41C0-B640-AFC2-DD227C6BDC9B}" presName="rootConnector3" presStyleLbl="asst1" presStyleIdx="0" presStyleCnt="1"/>
      <dgm:spPr/>
    </dgm:pt>
    <dgm:pt modelId="{E3DB5069-C252-FA4F-88EC-9D98DB9CA2A3}" type="pres">
      <dgm:prSet presAssocID="{0A94F98D-41C0-B640-AFC2-DD227C6BDC9B}" presName="hierChild6" presStyleCnt="0"/>
      <dgm:spPr/>
    </dgm:pt>
    <dgm:pt modelId="{AFFB22A8-A9F5-C64B-8F44-75DD98947810}" type="pres">
      <dgm:prSet presAssocID="{0A94F98D-41C0-B640-AFC2-DD227C6BDC9B}" presName="hierChild7" presStyleCnt="0"/>
      <dgm:spPr/>
    </dgm:pt>
  </dgm:ptLst>
  <dgm:cxnLst>
    <dgm:cxn modelId="{4CCBAF03-DD0E-8E4F-8AEB-CBDE3C40E647}" type="presOf" srcId="{95D02C5D-B8BE-614D-A286-412D7D90EDA8}" destId="{0F72F86F-C95C-944C-8EDB-AF4788091CA3}" srcOrd="0" destOrd="0" presId="urn:microsoft.com/office/officeart/2005/8/layout/orgChart1"/>
    <dgm:cxn modelId="{2FD84719-B729-674B-8440-191DB005AB03}" type="presOf" srcId="{087BAA6F-07F6-6449-86EE-94B00A08B032}" destId="{2A3186EE-BE84-7144-AE6D-250749DEC62B}" srcOrd="1" destOrd="0" presId="urn:microsoft.com/office/officeart/2005/8/layout/orgChart1"/>
    <dgm:cxn modelId="{1D983A20-F64F-9A44-916E-E5182D293AC1}" type="presOf" srcId="{42B88B65-42D0-734C-B3D0-869FD0151EF7}" destId="{F350901E-8D6D-B847-9B94-A1DE3D7F354A}" srcOrd="0" destOrd="0" presId="urn:microsoft.com/office/officeart/2005/8/layout/orgChart1"/>
    <dgm:cxn modelId="{E0187D4C-99F0-6F4E-B15C-EF4D4F350E59}" srcId="{42B88B65-42D0-734C-B3D0-869FD0151EF7}" destId="{087BAA6F-07F6-6449-86EE-94B00A08B032}" srcOrd="1" destOrd="0" parTransId="{81AA78A7-FB4B-D849-8AF2-5B2911584488}" sibTransId="{69171D58-1780-2147-A957-EEEBD852E24A}"/>
    <dgm:cxn modelId="{9796D24C-80EB-644C-B953-8B4B48CE6011}" type="presOf" srcId="{0A94F98D-41C0-B640-AFC2-DD227C6BDC9B}" destId="{6F942695-D605-0049-B561-9D751C150FB6}" srcOrd="1" destOrd="0" presId="urn:microsoft.com/office/officeart/2005/8/layout/orgChart1"/>
    <dgm:cxn modelId="{2F7FFA64-3391-2B49-825D-90FF73379CA5}" type="presOf" srcId="{42B88B65-42D0-734C-B3D0-869FD0151EF7}" destId="{02B0ECE3-168B-A14D-A2FE-7607A496B56C}" srcOrd="1" destOrd="0" presId="urn:microsoft.com/office/officeart/2005/8/layout/orgChart1"/>
    <dgm:cxn modelId="{72F1B684-F2B7-DA4E-A497-817E1AFEAD50}" type="presOf" srcId="{81AA78A7-FB4B-D849-8AF2-5B2911584488}" destId="{9C9FE2EF-E62F-3E4B-BDF1-8D1787CD5768}" srcOrd="0" destOrd="0" presId="urn:microsoft.com/office/officeart/2005/8/layout/orgChart1"/>
    <dgm:cxn modelId="{F42755A7-38EA-874D-B540-4558D92D67B8}" srcId="{9A79D2C0-E808-A44F-A275-780AA36DFFC8}" destId="{42B88B65-42D0-734C-B3D0-869FD0151EF7}" srcOrd="0" destOrd="0" parTransId="{34F83E74-036B-284F-A509-D6FB37A0CBBA}" sibTransId="{E6234117-9189-1D40-89F4-D587EBAEA83C}"/>
    <dgm:cxn modelId="{5978EFB6-C1E3-4144-8F06-11080A21F708}" type="presOf" srcId="{9A79D2C0-E808-A44F-A275-780AA36DFFC8}" destId="{FF8BCE80-97DF-6C46-A6A1-180BD591A25C}" srcOrd="0" destOrd="0" presId="urn:microsoft.com/office/officeart/2005/8/layout/orgChart1"/>
    <dgm:cxn modelId="{05CF7AC2-E95E-404C-83C2-852EF866410C}" srcId="{42B88B65-42D0-734C-B3D0-869FD0151EF7}" destId="{0A94F98D-41C0-B640-AFC2-DD227C6BDC9B}" srcOrd="0" destOrd="0" parTransId="{95D02C5D-B8BE-614D-A286-412D7D90EDA8}" sibTransId="{60573498-D41B-AD40-A6E4-BEE80701AC40}"/>
    <dgm:cxn modelId="{E604E6C3-0970-7C49-862A-4A5225CA0CD4}" type="presOf" srcId="{087BAA6F-07F6-6449-86EE-94B00A08B032}" destId="{BD69130E-62A2-6C46-B59D-E0F94647E5F3}" srcOrd="0" destOrd="0" presId="urn:microsoft.com/office/officeart/2005/8/layout/orgChart1"/>
    <dgm:cxn modelId="{EEAEE2EB-B825-444A-AAB5-EB028FEA54A0}" type="presOf" srcId="{0A94F98D-41C0-B640-AFC2-DD227C6BDC9B}" destId="{931B5CC1-6262-B74C-846A-3B4FC9D391D6}" srcOrd="0" destOrd="0" presId="urn:microsoft.com/office/officeart/2005/8/layout/orgChart1"/>
    <dgm:cxn modelId="{E76327B6-B9CA-AE4C-91BC-485E86073A7D}" type="presParOf" srcId="{FF8BCE80-97DF-6C46-A6A1-180BD591A25C}" destId="{AFD96323-22B0-1C4C-8AFC-FB71557575D7}" srcOrd="0" destOrd="0" presId="urn:microsoft.com/office/officeart/2005/8/layout/orgChart1"/>
    <dgm:cxn modelId="{BBE62C99-06A7-E14F-BFA1-55990E0AB0EE}" type="presParOf" srcId="{AFD96323-22B0-1C4C-8AFC-FB71557575D7}" destId="{D6E7C3C8-0BF5-3D4F-AAFE-5F4CF392DA3A}" srcOrd="0" destOrd="0" presId="urn:microsoft.com/office/officeart/2005/8/layout/orgChart1"/>
    <dgm:cxn modelId="{45564968-4DC1-864D-BDC6-087A44AF71C5}" type="presParOf" srcId="{D6E7C3C8-0BF5-3D4F-AAFE-5F4CF392DA3A}" destId="{F350901E-8D6D-B847-9B94-A1DE3D7F354A}" srcOrd="0" destOrd="0" presId="urn:microsoft.com/office/officeart/2005/8/layout/orgChart1"/>
    <dgm:cxn modelId="{D20CF1BC-739B-154C-8BE7-00A1F79A0013}" type="presParOf" srcId="{D6E7C3C8-0BF5-3D4F-AAFE-5F4CF392DA3A}" destId="{02B0ECE3-168B-A14D-A2FE-7607A496B56C}" srcOrd="1" destOrd="0" presId="urn:microsoft.com/office/officeart/2005/8/layout/orgChart1"/>
    <dgm:cxn modelId="{07F12B90-F143-EF43-A38F-03F5B233339E}" type="presParOf" srcId="{AFD96323-22B0-1C4C-8AFC-FB71557575D7}" destId="{6D98CB3A-652A-CC4B-9763-B98790E8BD9C}" srcOrd="1" destOrd="0" presId="urn:microsoft.com/office/officeart/2005/8/layout/orgChart1"/>
    <dgm:cxn modelId="{5559E106-36BF-D54F-B04B-6D8E3F46C90A}" type="presParOf" srcId="{6D98CB3A-652A-CC4B-9763-B98790E8BD9C}" destId="{9C9FE2EF-E62F-3E4B-BDF1-8D1787CD5768}" srcOrd="0" destOrd="0" presId="urn:microsoft.com/office/officeart/2005/8/layout/orgChart1"/>
    <dgm:cxn modelId="{E3F2E87E-5BA4-0347-8105-063DEE2EF87F}" type="presParOf" srcId="{6D98CB3A-652A-CC4B-9763-B98790E8BD9C}" destId="{67C121E1-AAD8-1142-9497-2247010747B0}" srcOrd="1" destOrd="0" presId="urn:microsoft.com/office/officeart/2005/8/layout/orgChart1"/>
    <dgm:cxn modelId="{3DC88E20-9B30-994F-8FE4-42F3867491CF}" type="presParOf" srcId="{67C121E1-AAD8-1142-9497-2247010747B0}" destId="{969D03CF-2085-9B48-9D41-67498E2B43CB}" srcOrd="0" destOrd="0" presId="urn:microsoft.com/office/officeart/2005/8/layout/orgChart1"/>
    <dgm:cxn modelId="{61121EB5-CBD7-634B-9CDA-E58E9148AB82}" type="presParOf" srcId="{969D03CF-2085-9B48-9D41-67498E2B43CB}" destId="{BD69130E-62A2-6C46-B59D-E0F94647E5F3}" srcOrd="0" destOrd="0" presId="urn:microsoft.com/office/officeart/2005/8/layout/orgChart1"/>
    <dgm:cxn modelId="{A75C4E43-E736-9849-BEF5-73681D761B7B}" type="presParOf" srcId="{969D03CF-2085-9B48-9D41-67498E2B43CB}" destId="{2A3186EE-BE84-7144-AE6D-250749DEC62B}" srcOrd="1" destOrd="0" presId="urn:microsoft.com/office/officeart/2005/8/layout/orgChart1"/>
    <dgm:cxn modelId="{24650194-C2CF-0F46-9878-9BE3F784C891}" type="presParOf" srcId="{67C121E1-AAD8-1142-9497-2247010747B0}" destId="{B9742182-F5A6-F64D-A1D5-E1E9CA390058}" srcOrd="1" destOrd="0" presId="urn:microsoft.com/office/officeart/2005/8/layout/orgChart1"/>
    <dgm:cxn modelId="{B0C0DF2D-203E-764B-B599-086BC0DF3240}" type="presParOf" srcId="{67C121E1-AAD8-1142-9497-2247010747B0}" destId="{528DD938-FCDB-FA48-A666-07DF6E54D730}" srcOrd="2" destOrd="0" presId="urn:microsoft.com/office/officeart/2005/8/layout/orgChart1"/>
    <dgm:cxn modelId="{1A8151D9-B813-9443-B722-A9925F2654A6}" type="presParOf" srcId="{AFD96323-22B0-1C4C-8AFC-FB71557575D7}" destId="{5F089141-69B4-D142-89E8-38D60176CE74}" srcOrd="2" destOrd="0" presId="urn:microsoft.com/office/officeart/2005/8/layout/orgChart1"/>
    <dgm:cxn modelId="{B4DA5328-7C42-EF4C-81AB-8D06E9E9AC59}" type="presParOf" srcId="{5F089141-69B4-D142-89E8-38D60176CE74}" destId="{0F72F86F-C95C-944C-8EDB-AF4788091CA3}" srcOrd="0" destOrd="0" presId="urn:microsoft.com/office/officeart/2005/8/layout/orgChart1"/>
    <dgm:cxn modelId="{93A475CC-A1CE-1448-B2D4-CAAAC4A4D91D}" type="presParOf" srcId="{5F089141-69B4-D142-89E8-38D60176CE74}" destId="{6269E4A0-FAEB-5140-8847-F47E715ADF3E}" srcOrd="1" destOrd="0" presId="urn:microsoft.com/office/officeart/2005/8/layout/orgChart1"/>
    <dgm:cxn modelId="{8D43BAC0-AD36-A548-95A2-1EEDBEE5F19E}" type="presParOf" srcId="{6269E4A0-FAEB-5140-8847-F47E715ADF3E}" destId="{896CE442-3357-F349-8BAE-BF4A42D7CD7D}" srcOrd="0" destOrd="0" presId="urn:microsoft.com/office/officeart/2005/8/layout/orgChart1"/>
    <dgm:cxn modelId="{9922BCD8-ABBF-FB4C-B847-BD428FB5B241}" type="presParOf" srcId="{896CE442-3357-F349-8BAE-BF4A42D7CD7D}" destId="{931B5CC1-6262-B74C-846A-3B4FC9D391D6}" srcOrd="0" destOrd="0" presId="urn:microsoft.com/office/officeart/2005/8/layout/orgChart1"/>
    <dgm:cxn modelId="{D2FF54F4-B168-E148-B4DD-3BA817830FBC}" type="presParOf" srcId="{896CE442-3357-F349-8BAE-BF4A42D7CD7D}" destId="{6F942695-D605-0049-B561-9D751C150FB6}" srcOrd="1" destOrd="0" presId="urn:microsoft.com/office/officeart/2005/8/layout/orgChart1"/>
    <dgm:cxn modelId="{9DDBE0B6-1310-0D48-8F63-9AEE3C0AC73D}" type="presParOf" srcId="{6269E4A0-FAEB-5140-8847-F47E715ADF3E}" destId="{E3DB5069-C252-FA4F-88EC-9D98DB9CA2A3}" srcOrd="1" destOrd="0" presId="urn:microsoft.com/office/officeart/2005/8/layout/orgChart1"/>
    <dgm:cxn modelId="{30957A3C-1997-7E4B-AFF3-2EAE89B0C170}" type="presParOf" srcId="{6269E4A0-FAEB-5140-8847-F47E715ADF3E}" destId="{AFFB22A8-A9F5-C64B-8F44-75DD989478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9D2C0-E808-A44F-A275-780AA36DFFC8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B88B65-42D0-734C-B3D0-869FD0151EF7}">
      <dgm:prSet phldrT="[Text]"/>
      <dgm:spPr/>
      <dgm:t>
        <a:bodyPr/>
        <a:lstStyle/>
        <a:p>
          <a:r>
            <a:rPr lang="en-US" dirty="0"/>
            <a:t>Publication</a:t>
          </a:r>
        </a:p>
      </dgm:t>
    </dgm:pt>
    <dgm:pt modelId="{34F83E74-036B-284F-A509-D6FB37A0CBBA}" type="parTrans" cxnId="{F42755A7-38EA-874D-B540-4558D92D67B8}">
      <dgm:prSet/>
      <dgm:spPr/>
      <dgm:t>
        <a:bodyPr/>
        <a:lstStyle/>
        <a:p>
          <a:endParaRPr lang="en-US"/>
        </a:p>
      </dgm:t>
    </dgm:pt>
    <dgm:pt modelId="{E6234117-9189-1D40-89F4-D587EBAEA83C}" type="sibTrans" cxnId="{F42755A7-38EA-874D-B540-4558D92D67B8}">
      <dgm:prSet/>
      <dgm:spPr/>
      <dgm:t>
        <a:bodyPr/>
        <a:lstStyle/>
        <a:p>
          <a:endParaRPr lang="en-US"/>
        </a:p>
      </dgm:t>
    </dgm:pt>
    <dgm:pt modelId="{087BAA6F-07F6-6449-86EE-94B00A08B032}">
      <dgm:prSet phldrT="[Text]"/>
      <dgm:spPr/>
      <dgm:t>
        <a:bodyPr/>
        <a:lstStyle/>
        <a:p>
          <a:r>
            <a:rPr lang="en-US" dirty="0"/>
            <a:t>Publication</a:t>
          </a:r>
        </a:p>
      </dgm:t>
    </dgm:pt>
    <dgm:pt modelId="{81AA78A7-FB4B-D849-8AF2-5B2911584488}" type="parTrans" cxnId="{E0187D4C-99F0-6F4E-B15C-EF4D4F350E59}">
      <dgm:prSet/>
      <dgm:spPr/>
      <dgm:t>
        <a:bodyPr/>
        <a:lstStyle/>
        <a:p>
          <a:endParaRPr lang="en-US"/>
        </a:p>
      </dgm:t>
    </dgm:pt>
    <dgm:pt modelId="{69171D58-1780-2147-A957-EEEBD852E24A}" type="sibTrans" cxnId="{E0187D4C-99F0-6F4E-B15C-EF4D4F350E59}">
      <dgm:prSet/>
      <dgm:spPr/>
    </dgm:pt>
    <dgm:pt modelId="{0A94F98D-41C0-B640-AFC2-DD227C6BDC9B}" type="asst">
      <dgm:prSet phldrT="[Text]"/>
      <dgm:spPr/>
      <dgm:t>
        <a:bodyPr/>
        <a:lstStyle/>
        <a:p>
          <a:r>
            <a:rPr lang="en-US" dirty="0"/>
            <a:t>Activity</a:t>
          </a:r>
        </a:p>
      </dgm:t>
    </dgm:pt>
    <dgm:pt modelId="{60573498-D41B-AD40-A6E4-BEE80701AC40}" type="sibTrans" cxnId="{05CF7AC2-E95E-404C-83C2-852EF866410C}">
      <dgm:prSet/>
      <dgm:spPr/>
      <dgm:t>
        <a:bodyPr/>
        <a:lstStyle/>
        <a:p>
          <a:endParaRPr lang="en-US"/>
        </a:p>
      </dgm:t>
    </dgm:pt>
    <dgm:pt modelId="{95D02C5D-B8BE-614D-A286-412D7D90EDA8}" type="parTrans" cxnId="{05CF7AC2-E95E-404C-83C2-852EF866410C}">
      <dgm:prSet/>
      <dgm:spPr/>
      <dgm:t>
        <a:bodyPr/>
        <a:lstStyle/>
        <a:p>
          <a:endParaRPr lang="en-US"/>
        </a:p>
      </dgm:t>
    </dgm:pt>
    <dgm:pt modelId="{FF8BCE80-97DF-6C46-A6A1-180BD591A25C}" type="pres">
      <dgm:prSet presAssocID="{9A79D2C0-E808-A44F-A275-780AA36DFF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D96323-22B0-1C4C-8AFC-FB71557575D7}" type="pres">
      <dgm:prSet presAssocID="{42B88B65-42D0-734C-B3D0-869FD0151EF7}" presName="hierRoot1" presStyleCnt="0">
        <dgm:presLayoutVars>
          <dgm:hierBranch val="init"/>
        </dgm:presLayoutVars>
      </dgm:prSet>
      <dgm:spPr/>
    </dgm:pt>
    <dgm:pt modelId="{D6E7C3C8-0BF5-3D4F-AAFE-5F4CF392DA3A}" type="pres">
      <dgm:prSet presAssocID="{42B88B65-42D0-734C-B3D0-869FD0151EF7}" presName="rootComposite1" presStyleCnt="0"/>
      <dgm:spPr/>
    </dgm:pt>
    <dgm:pt modelId="{F350901E-8D6D-B847-9B94-A1DE3D7F354A}" type="pres">
      <dgm:prSet presAssocID="{42B88B65-42D0-734C-B3D0-869FD0151EF7}" presName="rootText1" presStyleLbl="node0" presStyleIdx="0" presStyleCnt="1">
        <dgm:presLayoutVars>
          <dgm:chPref val="3"/>
        </dgm:presLayoutVars>
      </dgm:prSet>
      <dgm:spPr/>
    </dgm:pt>
    <dgm:pt modelId="{02B0ECE3-168B-A14D-A2FE-7607A496B56C}" type="pres">
      <dgm:prSet presAssocID="{42B88B65-42D0-734C-B3D0-869FD0151EF7}" presName="rootConnector1" presStyleLbl="node1" presStyleIdx="0" presStyleCnt="0"/>
      <dgm:spPr/>
    </dgm:pt>
    <dgm:pt modelId="{6D98CB3A-652A-CC4B-9763-B98790E8BD9C}" type="pres">
      <dgm:prSet presAssocID="{42B88B65-42D0-734C-B3D0-869FD0151EF7}" presName="hierChild2" presStyleCnt="0"/>
      <dgm:spPr/>
    </dgm:pt>
    <dgm:pt modelId="{9C9FE2EF-E62F-3E4B-BDF1-8D1787CD5768}" type="pres">
      <dgm:prSet presAssocID="{81AA78A7-FB4B-D849-8AF2-5B2911584488}" presName="Name37" presStyleLbl="parChTrans1D2" presStyleIdx="0" presStyleCnt="2"/>
      <dgm:spPr/>
    </dgm:pt>
    <dgm:pt modelId="{67C121E1-AAD8-1142-9497-2247010747B0}" type="pres">
      <dgm:prSet presAssocID="{087BAA6F-07F6-6449-86EE-94B00A08B032}" presName="hierRoot2" presStyleCnt="0">
        <dgm:presLayoutVars>
          <dgm:hierBranch val="init"/>
        </dgm:presLayoutVars>
      </dgm:prSet>
      <dgm:spPr/>
    </dgm:pt>
    <dgm:pt modelId="{969D03CF-2085-9B48-9D41-67498E2B43CB}" type="pres">
      <dgm:prSet presAssocID="{087BAA6F-07F6-6449-86EE-94B00A08B032}" presName="rootComposite" presStyleCnt="0"/>
      <dgm:spPr/>
    </dgm:pt>
    <dgm:pt modelId="{BD69130E-62A2-6C46-B59D-E0F94647E5F3}" type="pres">
      <dgm:prSet presAssocID="{087BAA6F-07F6-6449-86EE-94B00A08B032}" presName="rootText" presStyleLbl="node2" presStyleIdx="0" presStyleCnt="1">
        <dgm:presLayoutVars>
          <dgm:chPref val="3"/>
        </dgm:presLayoutVars>
      </dgm:prSet>
      <dgm:spPr/>
    </dgm:pt>
    <dgm:pt modelId="{2A3186EE-BE84-7144-AE6D-250749DEC62B}" type="pres">
      <dgm:prSet presAssocID="{087BAA6F-07F6-6449-86EE-94B00A08B032}" presName="rootConnector" presStyleLbl="node2" presStyleIdx="0" presStyleCnt="1"/>
      <dgm:spPr/>
    </dgm:pt>
    <dgm:pt modelId="{B9742182-F5A6-F64D-A1D5-E1E9CA390058}" type="pres">
      <dgm:prSet presAssocID="{087BAA6F-07F6-6449-86EE-94B00A08B032}" presName="hierChild4" presStyleCnt="0"/>
      <dgm:spPr/>
    </dgm:pt>
    <dgm:pt modelId="{528DD938-FCDB-FA48-A666-07DF6E54D730}" type="pres">
      <dgm:prSet presAssocID="{087BAA6F-07F6-6449-86EE-94B00A08B032}" presName="hierChild5" presStyleCnt="0"/>
      <dgm:spPr/>
    </dgm:pt>
    <dgm:pt modelId="{5F089141-69B4-D142-89E8-38D60176CE74}" type="pres">
      <dgm:prSet presAssocID="{42B88B65-42D0-734C-B3D0-869FD0151EF7}" presName="hierChild3" presStyleCnt="0"/>
      <dgm:spPr/>
    </dgm:pt>
    <dgm:pt modelId="{0F72F86F-C95C-944C-8EDB-AF4788091CA3}" type="pres">
      <dgm:prSet presAssocID="{95D02C5D-B8BE-614D-A286-412D7D90EDA8}" presName="Name111" presStyleLbl="parChTrans1D2" presStyleIdx="1" presStyleCnt="2"/>
      <dgm:spPr/>
    </dgm:pt>
    <dgm:pt modelId="{6269E4A0-FAEB-5140-8847-F47E715ADF3E}" type="pres">
      <dgm:prSet presAssocID="{0A94F98D-41C0-B640-AFC2-DD227C6BDC9B}" presName="hierRoot3" presStyleCnt="0">
        <dgm:presLayoutVars>
          <dgm:hierBranch val="init"/>
        </dgm:presLayoutVars>
      </dgm:prSet>
      <dgm:spPr/>
    </dgm:pt>
    <dgm:pt modelId="{896CE442-3357-F349-8BAE-BF4A42D7CD7D}" type="pres">
      <dgm:prSet presAssocID="{0A94F98D-41C0-B640-AFC2-DD227C6BDC9B}" presName="rootComposite3" presStyleCnt="0"/>
      <dgm:spPr/>
    </dgm:pt>
    <dgm:pt modelId="{931B5CC1-6262-B74C-846A-3B4FC9D391D6}" type="pres">
      <dgm:prSet presAssocID="{0A94F98D-41C0-B640-AFC2-DD227C6BDC9B}" presName="rootText3" presStyleLbl="asst1" presStyleIdx="0" presStyleCnt="1" custLinFactNeighborX="-50941">
        <dgm:presLayoutVars>
          <dgm:chPref val="3"/>
        </dgm:presLayoutVars>
      </dgm:prSet>
      <dgm:spPr/>
    </dgm:pt>
    <dgm:pt modelId="{6F942695-D605-0049-B561-9D751C150FB6}" type="pres">
      <dgm:prSet presAssocID="{0A94F98D-41C0-B640-AFC2-DD227C6BDC9B}" presName="rootConnector3" presStyleLbl="asst1" presStyleIdx="0" presStyleCnt="1"/>
      <dgm:spPr/>
    </dgm:pt>
    <dgm:pt modelId="{E3DB5069-C252-FA4F-88EC-9D98DB9CA2A3}" type="pres">
      <dgm:prSet presAssocID="{0A94F98D-41C0-B640-AFC2-DD227C6BDC9B}" presName="hierChild6" presStyleCnt="0"/>
      <dgm:spPr/>
    </dgm:pt>
    <dgm:pt modelId="{AFFB22A8-A9F5-C64B-8F44-75DD98947810}" type="pres">
      <dgm:prSet presAssocID="{0A94F98D-41C0-B640-AFC2-DD227C6BDC9B}" presName="hierChild7" presStyleCnt="0"/>
      <dgm:spPr/>
    </dgm:pt>
  </dgm:ptLst>
  <dgm:cxnLst>
    <dgm:cxn modelId="{B8023E02-D9BC-A54C-87B4-6C35F49DC947}" type="presOf" srcId="{42B88B65-42D0-734C-B3D0-869FD0151EF7}" destId="{02B0ECE3-168B-A14D-A2FE-7607A496B56C}" srcOrd="1" destOrd="0" presId="urn:microsoft.com/office/officeart/2005/8/layout/orgChart1"/>
    <dgm:cxn modelId="{D227A50B-8E8E-CC41-BCCB-8F9EFFCD9FC5}" type="presOf" srcId="{087BAA6F-07F6-6449-86EE-94B00A08B032}" destId="{BD69130E-62A2-6C46-B59D-E0F94647E5F3}" srcOrd="0" destOrd="0" presId="urn:microsoft.com/office/officeart/2005/8/layout/orgChart1"/>
    <dgm:cxn modelId="{BC0D1924-8EDD-BB49-9070-F70EF152E298}" type="presOf" srcId="{81AA78A7-FB4B-D849-8AF2-5B2911584488}" destId="{9C9FE2EF-E62F-3E4B-BDF1-8D1787CD5768}" srcOrd="0" destOrd="0" presId="urn:microsoft.com/office/officeart/2005/8/layout/orgChart1"/>
    <dgm:cxn modelId="{E0187D4C-99F0-6F4E-B15C-EF4D4F350E59}" srcId="{42B88B65-42D0-734C-B3D0-869FD0151EF7}" destId="{087BAA6F-07F6-6449-86EE-94B00A08B032}" srcOrd="0" destOrd="0" parTransId="{81AA78A7-FB4B-D849-8AF2-5B2911584488}" sibTransId="{69171D58-1780-2147-A957-EEEBD852E24A}"/>
    <dgm:cxn modelId="{93B1D36C-222B-9945-92CD-21E964317E27}" type="presOf" srcId="{95D02C5D-B8BE-614D-A286-412D7D90EDA8}" destId="{0F72F86F-C95C-944C-8EDB-AF4788091CA3}" srcOrd="0" destOrd="0" presId="urn:microsoft.com/office/officeart/2005/8/layout/orgChart1"/>
    <dgm:cxn modelId="{BF776B72-5CF4-9A4C-844C-437DF1C440FD}" type="presOf" srcId="{42B88B65-42D0-734C-B3D0-869FD0151EF7}" destId="{F350901E-8D6D-B847-9B94-A1DE3D7F354A}" srcOrd="0" destOrd="0" presId="urn:microsoft.com/office/officeart/2005/8/layout/orgChart1"/>
    <dgm:cxn modelId="{D7AD3B73-E8F3-4444-94DB-75FD99298744}" type="presOf" srcId="{087BAA6F-07F6-6449-86EE-94B00A08B032}" destId="{2A3186EE-BE84-7144-AE6D-250749DEC62B}" srcOrd="1" destOrd="0" presId="urn:microsoft.com/office/officeart/2005/8/layout/orgChart1"/>
    <dgm:cxn modelId="{31012AA1-9408-A940-8262-C4A6AFC520BD}" type="presOf" srcId="{0A94F98D-41C0-B640-AFC2-DD227C6BDC9B}" destId="{6F942695-D605-0049-B561-9D751C150FB6}" srcOrd="1" destOrd="0" presId="urn:microsoft.com/office/officeart/2005/8/layout/orgChart1"/>
    <dgm:cxn modelId="{F42755A7-38EA-874D-B540-4558D92D67B8}" srcId="{9A79D2C0-E808-A44F-A275-780AA36DFFC8}" destId="{42B88B65-42D0-734C-B3D0-869FD0151EF7}" srcOrd="0" destOrd="0" parTransId="{34F83E74-036B-284F-A509-D6FB37A0CBBA}" sibTransId="{E6234117-9189-1D40-89F4-D587EBAEA83C}"/>
    <dgm:cxn modelId="{5978EFB6-C1E3-4144-8F06-11080A21F708}" type="presOf" srcId="{9A79D2C0-E808-A44F-A275-780AA36DFFC8}" destId="{FF8BCE80-97DF-6C46-A6A1-180BD591A25C}" srcOrd="0" destOrd="0" presId="urn:microsoft.com/office/officeart/2005/8/layout/orgChart1"/>
    <dgm:cxn modelId="{05CF7AC2-E95E-404C-83C2-852EF866410C}" srcId="{42B88B65-42D0-734C-B3D0-869FD0151EF7}" destId="{0A94F98D-41C0-B640-AFC2-DD227C6BDC9B}" srcOrd="1" destOrd="0" parTransId="{95D02C5D-B8BE-614D-A286-412D7D90EDA8}" sibTransId="{60573498-D41B-AD40-A6E4-BEE80701AC40}"/>
    <dgm:cxn modelId="{A943DBC5-EAA1-8043-97AA-A0D207BBD249}" type="presOf" srcId="{0A94F98D-41C0-B640-AFC2-DD227C6BDC9B}" destId="{931B5CC1-6262-B74C-846A-3B4FC9D391D6}" srcOrd="0" destOrd="0" presId="urn:microsoft.com/office/officeart/2005/8/layout/orgChart1"/>
    <dgm:cxn modelId="{FD1984CA-D6E6-3B4D-9924-BDF5971808AC}" type="presParOf" srcId="{FF8BCE80-97DF-6C46-A6A1-180BD591A25C}" destId="{AFD96323-22B0-1C4C-8AFC-FB71557575D7}" srcOrd="0" destOrd="0" presId="urn:microsoft.com/office/officeart/2005/8/layout/orgChart1"/>
    <dgm:cxn modelId="{5C0F36C3-53F6-2F40-AF47-60288700D410}" type="presParOf" srcId="{AFD96323-22B0-1C4C-8AFC-FB71557575D7}" destId="{D6E7C3C8-0BF5-3D4F-AAFE-5F4CF392DA3A}" srcOrd="0" destOrd="0" presId="urn:microsoft.com/office/officeart/2005/8/layout/orgChart1"/>
    <dgm:cxn modelId="{1C793311-DE14-994B-8B42-AFE79937F329}" type="presParOf" srcId="{D6E7C3C8-0BF5-3D4F-AAFE-5F4CF392DA3A}" destId="{F350901E-8D6D-B847-9B94-A1DE3D7F354A}" srcOrd="0" destOrd="0" presId="urn:microsoft.com/office/officeart/2005/8/layout/orgChart1"/>
    <dgm:cxn modelId="{C5D92883-92D3-BF49-807A-46F5C55D78A2}" type="presParOf" srcId="{D6E7C3C8-0BF5-3D4F-AAFE-5F4CF392DA3A}" destId="{02B0ECE3-168B-A14D-A2FE-7607A496B56C}" srcOrd="1" destOrd="0" presId="urn:microsoft.com/office/officeart/2005/8/layout/orgChart1"/>
    <dgm:cxn modelId="{22F55396-CF9A-FC46-9172-F7C4F41ABDCD}" type="presParOf" srcId="{AFD96323-22B0-1C4C-8AFC-FB71557575D7}" destId="{6D98CB3A-652A-CC4B-9763-B98790E8BD9C}" srcOrd="1" destOrd="0" presId="urn:microsoft.com/office/officeart/2005/8/layout/orgChart1"/>
    <dgm:cxn modelId="{359C5476-C356-3646-A8C2-182FBF767931}" type="presParOf" srcId="{6D98CB3A-652A-CC4B-9763-B98790E8BD9C}" destId="{9C9FE2EF-E62F-3E4B-BDF1-8D1787CD5768}" srcOrd="0" destOrd="0" presId="urn:microsoft.com/office/officeart/2005/8/layout/orgChart1"/>
    <dgm:cxn modelId="{A7EEDC70-0B4F-494B-98BA-4FF508DE91F0}" type="presParOf" srcId="{6D98CB3A-652A-CC4B-9763-B98790E8BD9C}" destId="{67C121E1-AAD8-1142-9497-2247010747B0}" srcOrd="1" destOrd="0" presId="urn:microsoft.com/office/officeart/2005/8/layout/orgChart1"/>
    <dgm:cxn modelId="{C0A7CC53-EBD9-384D-9EA4-86A72F196FEE}" type="presParOf" srcId="{67C121E1-AAD8-1142-9497-2247010747B0}" destId="{969D03CF-2085-9B48-9D41-67498E2B43CB}" srcOrd="0" destOrd="0" presId="urn:microsoft.com/office/officeart/2005/8/layout/orgChart1"/>
    <dgm:cxn modelId="{449B0E71-7F14-FE44-910B-B04120FD7B6A}" type="presParOf" srcId="{969D03CF-2085-9B48-9D41-67498E2B43CB}" destId="{BD69130E-62A2-6C46-B59D-E0F94647E5F3}" srcOrd="0" destOrd="0" presId="urn:microsoft.com/office/officeart/2005/8/layout/orgChart1"/>
    <dgm:cxn modelId="{02503F23-8777-FE4F-A509-0607F73464C4}" type="presParOf" srcId="{969D03CF-2085-9B48-9D41-67498E2B43CB}" destId="{2A3186EE-BE84-7144-AE6D-250749DEC62B}" srcOrd="1" destOrd="0" presId="urn:microsoft.com/office/officeart/2005/8/layout/orgChart1"/>
    <dgm:cxn modelId="{161BD885-753B-9D40-BB52-91A4416A4852}" type="presParOf" srcId="{67C121E1-AAD8-1142-9497-2247010747B0}" destId="{B9742182-F5A6-F64D-A1D5-E1E9CA390058}" srcOrd="1" destOrd="0" presId="urn:microsoft.com/office/officeart/2005/8/layout/orgChart1"/>
    <dgm:cxn modelId="{CB9196FD-8AFA-144E-8E3F-8225479489ED}" type="presParOf" srcId="{67C121E1-AAD8-1142-9497-2247010747B0}" destId="{528DD938-FCDB-FA48-A666-07DF6E54D730}" srcOrd="2" destOrd="0" presId="urn:microsoft.com/office/officeart/2005/8/layout/orgChart1"/>
    <dgm:cxn modelId="{F9530854-5AD2-BB48-B5A4-9FA5DDE1D38D}" type="presParOf" srcId="{AFD96323-22B0-1C4C-8AFC-FB71557575D7}" destId="{5F089141-69B4-D142-89E8-38D60176CE74}" srcOrd="2" destOrd="0" presId="urn:microsoft.com/office/officeart/2005/8/layout/orgChart1"/>
    <dgm:cxn modelId="{7706F725-C55E-2E4C-A523-7DD21CBC062B}" type="presParOf" srcId="{5F089141-69B4-D142-89E8-38D60176CE74}" destId="{0F72F86F-C95C-944C-8EDB-AF4788091CA3}" srcOrd="0" destOrd="0" presId="urn:microsoft.com/office/officeart/2005/8/layout/orgChart1"/>
    <dgm:cxn modelId="{3374A1E0-9FD5-C54F-9257-5550774DCF42}" type="presParOf" srcId="{5F089141-69B4-D142-89E8-38D60176CE74}" destId="{6269E4A0-FAEB-5140-8847-F47E715ADF3E}" srcOrd="1" destOrd="0" presId="urn:microsoft.com/office/officeart/2005/8/layout/orgChart1"/>
    <dgm:cxn modelId="{1066E7F7-8C07-4D4E-BFCD-96AABDE122C8}" type="presParOf" srcId="{6269E4A0-FAEB-5140-8847-F47E715ADF3E}" destId="{896CE442-3357-F349-8BAE-BF4A42D7CD7D}" srcOrd="0" destOrd="0" presId="urn:microsoft.com/office/officeart/2005/8/layout/orgChart1"/>
    <dgm:cxn modelId="{666730B9-932B-EF42-9F32-03795F110904}" type="presParOf" srcId="{896CE442-3357-F349-8BAE-BF4A42D7CD7D}" destId="{931B5CC1-6262-B74C-846A-3B4FC9D391D6}" srcOrd="0" destOrd="0" presId="urn:microsoft.com/office/officeart/2005/8/layout/orgChart1"/>
    <dgm:cxn modelId="{99846B80-597B-FF4A-9F27-C0936409780F}" type="presParOf" srcId="{896CE442-3357-F349-8BAE-BF4A42D7CD7D}" destId="{6F942695-D605-0049-B561-9D751C150FB6}" srcOrd="1" destOrd="0" presId="urn:microsoft.com/office/officeart/2005/8/layout/orgChart1"/>
    <dgm:cxn modelId="{4BA0EB33-0049-2D4F-AC5F-A0488699854F}" type="presParOf" srcId="{6269E4A0-FAEB-5140-8847-F47E715ADF3E}" destId="{E3DB5069-C252-FA4F-88EC-9D98DB9CA2A3}" srcOrd="1" destOrd="0" presId="urn:microsoft.com/office/officeart/2005/8/layout/orgChart1"/>
    <dgm:cxn modelId="{46D57F64-BE7F-7046-B38C-80B309D6B174}" type="presParOf" srcId="{6269E4A0-FAEB-5140-8847-F47E715ADF3E}" destId="{AFFB22A8-A9F5-C64B-8F44-75DD989478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89CCE6-32FD-B840-A7D3-3219F105C001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85C79-74BE-0A48-9DB0-5AD9C1BA8A15}">
      <dgm:prSet phldrT="[Text]"/>
      <dgm:spPr/>
      <dgm:t>
        <a:bodyPr/>
        <a:lstStyle/>
        <a:p>
          <a:r>
            <a:rPr lang="en-US" dirty="0"/>
            <a:t>Result</a:t>
          </a:r>
        </a:p>
      </dgm:t>
    </dgm:pt>
    <dgm:pt modelId="{3BD47FE9-9919-B440-A66A-F42B2294A746}" type="parTrans" cxnId="{04720A40-27CD-0F4F-8EDD-4D31BD5DB57B}">
      <dgm:prSet/>
      <dgm:spPr/>
      <dgm:t>
        <a:bodyPr/>
        <a:lstStyle/>
        <a:p>
          <a:endParaRPr lang="en-US"/>
        </a:p>
      </dgm:t>
    </dgm:pt>
    <dgm:pt modelId="{6986D1EC-024F-E54F-A502-F8E4C84AB0D8}" type="sibTrans" cxnId="{04720A40-27CD-0F4F-8EDD-4D31BD5DB57B}">
      <dgm:prSet/>
      <dgm:spPr/>
      <dgm:t>
        <a:bodyPr/>
        <a:lstStyle/>
        <a:p>
          <a:endParaRPr lang="en-US"/>
        </a:p>
      </dgm:t>
    </dgm:pt>
    <dgm:pt modelId="{A232F30C-F585-E840-B667-74CB1EA536AB}">
      <dgm:prSet phldrT="[Text]"/>
      <dgm:spPr/>
      <dgm:t>
        <a:bodyPr/>
        <a:lstStyle/>
        <a:p>
          <a:r>
            <a:rPr lang="en-US" dirty="0"/>
            <a:t>Article</a:t>
          </a:r>
        </a:p>
      </dgm:t>
    </dgm:pt>
    <dgm:pt modelId="{F2146AC1-3EAB-5148-9177-8F6765FC30A0}" type="parTrans" cxnId="{3D745534-6189-A444-9875-46D59F379B9F}">
      <dgm:prSet/>
      <dgm:spPr/>
      <dgm:t>
        <a:bodyPr/>
        <a:lstStyle/>
        <a:p>
          <a:endParaRPr lang="en-US"/>
        </a:p>
      </dgm:t>
    </dgm:pt>
    <dgm:pt modelId="{278086F7-508C-D840-B759-E2DCF5202371}" type="sibTrans" cxnId="{3D745534-6189-A444-9875-46D59F379B9F}">
      <dgm:prSet/>
      <dgm:spPr/>
      <dgm:t>
        <a:bodyPr/>
        <a:lstStyle/>
        <a:p>
          <a:endParaRPr lang="en-US"/>
        </a:p>
      </dgm:t>
    </dgm:pt>
    <dgm:pt modelId="{91FF12C5-FF16-404E-BD89-2D95D5F65410}">
      <dgm:prSet phldrT="[Text]"/>
      <dgm:spPr/>
      <dgm:t>
        <a:bodyPr/>
        <a:lstStyle/>
        <a:p>
          <a:r>
            <a:rPr lang="en-US" dirty="0"/>
            <a:t>Dataset</a:t>
          </a:r>
        </a:p>
      </dgm:t>
    </dgm:pt>
    <dgm:pt modelId="{0B2B88FE-7353-E24D-B831-207B5149E2D2}" type="parTrans" cxnId="{22E4F42B-CF8E-A04B-81EF-A07ABCBE6E7A}">
      <dgm:prSet/>
      <dgm:spPr/>
      <dgm:t>
        <a:bodyPr/>
        <a:lstStyle/>
        <a:p>
          <a:endParaRPr lang="en-US"/>
        </a:p>
      </dgm:t>
    </dgm:pt>
    <dgm:pt modelId="{11A1D7F4-FF9F-4D48-B6E3-A58EFD7E3CC5}" type="sibTrans" cxnId="{22E4F42B-CF8E-A04B-81EF-A07ABCBE6E7A}">
      <dgm:prSet/>
      <dgm:spPr/>
      <dgm:t>
        <a:bodyPr/>
        <a:lstStyle/>
        <a:p>
          <a:endParaRPr lang="en-US"/>
        </a:p>
      </dgm:t>
    </dgm:pt>
    <dgm:pt modelId="{82F8288A-6108-7941-A0B0-B2A9154B1600}">
      <dgm:prSet phldrT="[Text]"/>
      <dgm:spPr/>
      <dgm:t>
        <a:bodyPr/>
        <a:lstStyle/>
        <a:p>
          <a:r>
            <a:rPr lang="en-US" dirty="0"/>
            <a:t>Publisher</a:t>
          </a:r>
        </a:p>
      </dgm:t>
    </dgm:pt>
    <dgm:pt modelId="{AC022927-B4CA-6141-8CF7-3D4DD4C66C1D}" type="parTrans" cxnId="{43795CC3-2AE0-F147-90A9-58CA8FAFD159}">
      <dgm:prSet/>
      <dgm:spPr/>
      <dgm:t>
        <a:bodyPr/>
        <a:lstStyle/>
        <a:p>
          <a:endParaRPr lang="en-US"/>
        </a:p>
      </dgm:t>
    </dgm:pt>
    <dgm:pt modelId="{0F739563-E20D-A94B-AC8C-A6C78098580D}" type="sibTrans" cxnId="{43795CC3-2AE0-F147-90A9-58CA8FAFD159}">
      <dgm:prSet/>
      <dgm:spPr/>
      <dgm:t>
        <a:bodyPr/>
        <a:lstStyle/>
        <a:p>
          <a:endParaRPr lang="en-US"/>
        </a:p>
      </dgm:t>
    </dgm:pt>
    <dgm:pt modelId="{4409D70C-033C-0948-80E9-0C5384972FFD}">
      <dgm:prSet phldrT="[Text]"/>
      <dgm:spPr/>
      <dgm:t>
        <a:bodyPr/>
        <a:lstStyle/>
        <a:p>
          <a:r>
            <a:rPr lang="en-US" dirty="0"/>
            <a:t>Person</a:t>
          </a:r>
        </a:p>
      </dgm:t>
    </dgm:pt>
    <dgm:pt modelId="{4DE0C70C-7218-7640-AA71-D3D4647F9E61}" type="parTrans" cxnId="{B78A085A-2670-B843-A768-97BC1DCDD534}">
      <dgm:prSet/>
      <dgm:spPr/>
      <dgm:t>
        <a:bodyPr/>
        <a:lstStyle/>
        <a:p>
          <a:endParaRPr lang="en-US"/>
        </a:p>
      </dgm:t>
    </dgm:pt>
    <dgm:pt modelId="{60165824-AB48-3E42-AEDA-F107BF9F0387}" type="sibTrans" cxnId="{B78A085A-2670-B843-A768-97BC1DCDD534}">
      <dgm:prSet/>
      <dgm:spPr/>
      <dgm:t>
        <a:bodyPr/>
        <a:lstStyle/>
        <a:p>
          <a:endParaRPr lang="en-US"/>
        </a:p>
      </dgm:t>
    </dgm:pt>
    <dgm:pt modelId="{61DEA057-ECC9-2345-BEE3-4FE2E7891BA3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D8C1E0DB-7A6F-134C-BC49-6174EDC6F04B}" type="parTrans" cxnId="{D8644825-E56D-6546-9E7A-C2DBB4D54B86}">
      <dgm:prSet/>
      <dgm:spPr/>
      <dgm:t>
        <a:bodyPr/>
        <a:lstStyle/>
        <a:p>
          <a:endParaRPr lang="en-US"/>
        </a:p>
      </dgm:t>
    </dgm:pt>
    <dgm:pt modelId="{5875B241-F9FD-9A45-9A4C-6138A8EC6175}" type="sibTrans" cxnId="{D8644825-E56D-6546-9E7A-C2DBB4D54B86}">
      <dgm:prSet/>
      <dgm:spPr/>
      <dgm:t>
        <a:bodyPr/>
        <a:lstStyle/>
        <a:p>
          <a:endParaRPr lang="en-US"/>
        </a:p>
      </dgm:t>
    </dgm:pt>
    <dgm:pt modelId="{17A56333-2A76-024F-859E-38BB9E9888ED}">
      <dgm:prSet phldrT="[Text]"/>
      <dgm:spPr/>
      <dgm:t>
        <a:bodyPr/>
        <a:lstStyle/>
        <a:p>
          <a:r>
            <a:rPr lang="en-US" dirty="0"/>
            <a:t>Process</a:t>
          </a:r>
        </a:p>
      </dgm:t>
    </dgm:pt>
    <dgm:pt modelId="{DBFF34FE-D351-E54B-8DDF-E898D5D82167}" type="parTrans" cxnId="{A2DF67BF-F098-8741-B541-87F106B8D9BD}">
      <dgm:prSet/>
      <dgm:spPr/>
      <dgm:t>
        <a:bodyPr/>
        <a:lstStyle/>
        <a:p>
          <a:endParaRPr lang="en-US"/>
        </a:p>
      </dgm:t>
    </dgm:pt>
    <dgm:pt modelId="{FDA62FD8-D14F-7D4B-A277-E68DEC7FB4A2}" type="sibTrans" cxnId="{A2DF67BF-F098-8741-B541-87F106B8D9BD}">
      <dgm:prSet/>
      <dgm:spPr/>
      <dgm:t>
        <a:bodyPr/>
        <a:lstStyle/>
        <a:p>
          <a:endParaRPr lang="en-US"/>
        </a:p>
      </dgm:t>
    </dgm:pt>
    <dgm:pt modelId="{D54A9921-AD3F-294F-AECE-7B8E83C8DBC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Instrument</a:t>
          </a:r>
        </a:p>
      </dgm:t>
    </dgm:pt>
    <dgm:pt modelId="{75DD8F85-DC92-CC46-962F-78DC57D57504}" type="parTrans" cxnId="{CBF51631-FAF7-FF4D-AF11-84DEAFD37A68}">
      <dgm:prSet/>
      <dgm:spPr/>
      <dgm:t>
        <a:bodyPr/>
        <a:lstStyle/>
        <a:p>
          <a:endParaRPr lang="en-US"/>
        </a:p>
      </dgm:t>
    </dgm:pt>
    <dgm:pt modelId="{E19438E0-8C57-AB42-9157-CA0A16051323}" type="sibTrans" cxnId="{CBF51631-FAF7-FF4D-AF11-84DEAFD37A68}">
      <dgm:prSet/>
      <dgm:spPr/>
      <dgm:t>
        <a:bodyPr/>
        <a:lstStyle/>
        <a:p>
          <a:endParaRPr lang="en-US"/>
        </a:p>
      </dgm:t>
    </dgm:pt>
    <dgm:pt modelId="{04B02468-5222-8846-9D44-92AF6889196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Funding Source</a:t>
          </a:r>
        </a:p>
      </dgm:t>
    </dgm:pt>
    <dgm:pt modelId="{0A0C5789-FE25-D54B-8381-466B08D44289}" type="parTrans" cxnId="{C81934FB-0161-E645-8169-E38019177119}">
      <dgm:prSet/>
      <dgm:spPr/>
      <dgm:t>
        <a:bodyPr/>
        <a:lstStyle/>
        <a:p>
          <a:endParaRPr lang="en-US"/>
        </a:p>
      </dgm:t>
    </dgm:pt>
    <dgm:pt modelId="{A4261727-60ED-A643-9ACD-4AE21305A28F}" type="sibTrans" cxnId="{C81934FB-0161-E645-8169-E38019177119}">
      <dgm:prSet/>
      <dgm:spPr/>
      <dgm:t>
        <a:bodyPr/>
        <a:lstStyle/>
        <a:p>
          <a:endParaRPr lang="en-US"/>
        </a:p>
      </dgm:t>
    </dgm:pt>
    <dgm:pt modelId="{5C6CF5AB-9DBC-044C-B9B1-C014F1E0BC2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Versions</a:t>
          </a:r>
        </a:p>
      </dgm:t>
    </dgm:pt>
    <dgm:pt modelId="{929BA525-20EB-1541-8A1B-3F896EDAD42D}" type="parTrans" cxnId="{FDBEA391-BC6E-4543-BB64-CD2F25F20DEA}">
      <dgm:prSet/>
      <dgm:spPr/>
      <dgm:t>
        <a:bodyPr/>
        <a:lstStyle/>
        <a:p>
          <a:endParaRPr lang="en-US"/>
        </a:p>
      </dgm:t>
    </dgm:pt>
    <dgm:pt modelId="{9200980D-0D1A-8A4F-BEE5-D6E4023637D6}" type="sibTrans" cxnId="{FDBEA391-BC6E-4543-BB64-CD2F25F20DEA}">
      <dgm:prSet/>
      <dgm:spPr/>
      <dgm:t>
        <a:bodyPr/>
        <a:lstStyle/>
        <a:p>
          <a:endParaRPr lang="en-US"/>
        </a:p>
      </dgm:t>
    </dgm:pt>
    <dgm:pt modelId="{DE667130-2718-AD4D-9B13-42AFE33E4F61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111F7B55-C288-6848-9794-5F06F2C0C34D}" type="parTrans" cxnId="{DE4B3107-66EA-9D4D-A553-5DEC400EB927}">
      <dgm:prSet/>
      <dgm:spPr/>
      <dgm:t>
        <a:bodyPr/>
        <a:lstStyle/>
        <a:p>
          <a:endParaRPr lang="en-US"/>
        </a:p>
      </dgm:t>
    </dgm:pt>
    <dgm:pt modelId="{CDEE6B95-1323-2741-BCA9-5785748EE0F7}" type="sibTrans" cxnId="{DE4B3107-66EA-9D4D-A553-5DEC400EB927}">
      <dgm:prSet/>
      <dgm:spPr/>
      <dgm:t>
        <a:bodyPr/>
        <a:lstStyle/>
        <a:p>
          <a:endParaRPr lang="en-US"/>
        </a:p>
      </dgm:t>
    </dgm:pt>
    <dgm:pt modelId="{CAD23AC9-9E65-3746-897B-89A7BAE86AF2}">
      <dgm:prSet phldrT="[Text]"/>
      <dgm:spPr/>
      <dgm:t>
        <a:bodyPr/>
        <a:lstStyle/>
        <a:p>
          <a:r>
            <a:rPr lang="en-US" dirty="0"/>
            <a:t>Person</a:t>
          </a:r>
        </a:p>
      </dgm:t>
    </dgm:pt>
    <dgm:pt modelId="{DBB132C4-1A31-9646-9E91-4946026947E1}" type="parTrans" cxnId="{B8F81CCF-F3E3-834C-9979-3B3DDE43364C}">
      <dgm:prSet/>
      <dgm:spPr/>
      <dgm:t>
        <a:bodyPr/>
        <a:lstStyle/>
        <a:p>
          <a:endParaRPr lang="en-US"/>
        </a:p>
      </dgm:t>
    </dgm:pt>
    <dgm:pt modelId="{0F371DFD-5FAC-174B-A379-99D337FC990C}" type="sibTrans" cxnId="{B8F81CCF-F3E3-834C-9979-3B3DDE43364C}">
      <dgm:prSet/>
      <dgm:spPr/>
      <dgm:t>
        <a:bodyPr/>
        <a:lstStyle/>
        <a:p>
          <a:endParaRPr lang="en-US"/>
        </a:p>
      </dgm:t>
    </dgm:pt>
    <dgm:pt modelId="{1DF6E66B-A63E-184B-878E-0F07B02653C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Dataset</a:t>
          </a:r>
        </a:p>
      </dgm:t>
    </dgm:pt>
    <dgm:pt modelId="{F57EDC4D-BC9E-F64F-870F-B323A000DE9B}" type="parTrans" cxnId="{4BA43C77-8629-A849-A837-3A6C0C3D06A9}">
      <dgm:prSet/>
      <dgm:spPr/>
      <dgm:t>
        <a:bodyPr/>
        <a:lstStyle/>
        <a:p>
          <a:endParaRPr lang="en-US"/>
        </a:p>
      </dgm:t>
    </dgm:pt>
    <dgm:pt modelId="{4C299144-45FC-ED4A-903B-37D28D8516A2}" type="sibTrans" cxnId="{4BA43C77-8629-A849-A837-3A6C0C3D06A9}">
      <dgm:prSet/>
      <dgm:spPr/>
      <dgm:t>
        <a:bodyPr/>
        <a:lstStyle/>
        <a:p>
          <a:endParaRPr lang="en-US"/>
        </a:p>
      </dgm:t>
    </dgm:pt>
    <dgm:pt modelId="{5282D690-BBC8-9346-A97C-48BD5213DE4A}" type="pres">
      <dgm:prSet presAssocID="{E389CCE6-32FD-B840-A7D3-3219F105C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97203D-56BC-2341-8320-5EEAF0A0DCA5}" type="pres">
      <dgm:prSet presAssocID="{FB285C79-74BE-0A48-9DB0-5AD9C1BA8A15}" presName="hierRoot1" presStyleCnt="0">
        <dgm:presLayoutVars>
          <dgm:hierBranch val="init"/>
        </dgm:presLayoutVars>
      </dgm:prSet>
      <dgm:spPr/>
    </dgm:pt>
    <dgm:pt modelId="{A6EDDBEA-3AA2-1040-9CD2-BBB553EDCF14}" type="pres">
      <dgm:prSet presAssocID="{FB285C79-74BE-0A48-9DB0-5AD9C1BA8A15}" presName="rootComposite1" presStyleCnt="0"/>
      <dgm:spPr/>
    </dgm:pt>
    <dgm:pt modelId="{32F92C28-1BB3-A843-B206-D5704102F5A7}" type="pres">
      <dgm:prSet presAssocID="{FB285C79-74BE-0A48-9DB0-5AD9C1BA8A15}" presName="rootText1" presStyleLbl="node0" presStyleIdx="0" presStyleCnt="1">
        <dgm:presLayoutVars>
          <dgm:chPref val="3"/>
        </dgm:presLayoutVars>
      </dgm:prSet>
      <dgm:spPr/>
    </dgm:pt>
    <dgm:pt modelId="{37FCFE81-42B3-3349-A3D0-8D3F3E39A1CC}" type="pres">
      <dgm:prSet presAssocID="{FB285C79-74BE-0A48-9DB0-5AD9C1BA8A15}" presName="rootConnector1" presStyleLbl="node1" presStyleIdx="0" presStyleCnt="0"/>
      <dgm:spPr/>
    </dgm:pt>
    <dgm:pt modelId="{C99A8DF2-DA10-E845-B015-5AD63C6BAFD5}" type="pres">
      <dgm:prSet presAssocID="{FB285C79-74BE-0A48-9DB0-5AD9C1BA8A15}" presName="hierChild2" presStyleCnt="0"/>
      <dgm:spPr/>
    </dgm:pt>
    <dgm:pt modelId="{B1337869-7FE7-4040-A616-867C6CFF0074}" type="pres">
      <dgm:prSet presAssocID="{0B2B88FE-7353-E24D-B831-207B5149E2D2}" presName="Name37" presStyleLbl="parChTrans1D2" presStyleIdx="0" presStyleCnt="3"/>
      <dgm:spPr/>
    </dgm:pt>
    <dgm:pt modelId="{DA9D2651-3DE8-0641-8E3C-F0066ABCB1B7}" type="pres">
      <dgm:prSet presAssocID="{91FF12C5-FF16-404E-BD89-2D95D5F65410}" presName="hierRoot2" presStyleCnt="0">
        <dgm:presLayoutVars>
          <dgm:hierBranch val="init"/>
        </dgm:presLayoutVars>
      </dgm:prSet>
      <dgm:spPr/>
    </dgm:pt>
    <dgm:pt modelId="{91BB1A44-90DD-C848-9EDF-3C5BCDDC7414}" type="pres">
      <dgm:prSet presAssocID="{91FF12C5-FF16-404E-BD89-2D95D5F65410}" presName="rootComposite" presStyleCnt="0"/>
      <dgm:spPr/>
    </dgm:pt>
    <dgm:pt modelId="{FB899557-F384-6B45-8298-009BB1D9F33E}" type="pres">
      <dgm:prSet presAssocID="{91FF12C5-FF16-404E-BD89-2D95D5F65410}" presName="rootText" presStyleLbl="node2" presStyleIdx="0" presStyleCnt="3">
        <dgm:presLayoutVars>
          <dgm:chPref val="3"/>
        </dgm:presLayoutVars>
      </dgm:prSet>
      <dgm:spPr/>
    </dgm:pt>
    <dgm:pt modelId="{478F78B3-3EF2-0346-8F80-8D66EAB8ECC5}" type="pres">
      <dgm:prSet presAssocID="{91FF12C5-FF16-404E-BD89-2D95D5F65410}" presName="rootConnector" presStyleLbl="node2" presStyleIdx="0" presStyleCnt="3"/>
      <dgm:spPr/>
    </dgm:pt>
    <dgm:pt modelId="{74096BC6-4659-FC4A-838C-45F2B5E28705}" type="pres">
      <dgm:prSet presAssocID="{91FF12C5-FF16-404E-BD89-2D95D5F65410}" presName="hierChild4" presStyleCnt="0"/>
      <dgm:spPr/>
    </dgm:pt>
    <dgm:pt modelId="{1D0629A1-0C03-E44C-B09B-B972DF6B4ED0}" type="pres">
      <dgm:prSet presAssocID="{111F7B55-C288-6848-9794-5F06F2C0C34D}" presName="Name37" presStyleLbl="parChTrans1D3" presStyleIdx="0" presStyleCnt="8"/>
      <dgm:spPr/>
    </dgm:pt>
    <dgm:pt modelId="{D2B3EC97-57ED-B949-88D4-DA20B90B26F6}" type="pres">
      <dgm:prSet presAssocID="{DE667130-2718-AD4D-9B13-42AFE33E4F61}" presName="hierRoot2" presStyleCnt="0">
        <dgm:presLayoutVars>
          <dgm:hierBranch val="init"/>
        </dgm:presLayoutVars>
      </dgm:prSet>
      <dgm:spPr/>
    </dgm:pt>
    <dgm:pt modelId="{9E11BDEB-2104-BC45-ACE5-9A3A8A653BC6}" type="pres">
      <dgm:prSet presAssocID="{DE667130-2718-AD4D-9B13-42AFE33E4F61}" presName="rootComposite" presStyleCnt="0"/>
      <dgm:spPr/>
    </dgm:pt>
    <dgm:pt modelId="{0357C823-80A8-024C-84AB-048FE09DAEC5}" type="pres">
      <dgm:prSet presAssocID="{DE667130-2718-AD4D-9B13-42AFE33E4F61}" presName="rootText" presStyleLbl="node3" presStyleIdx="0" presStyleCnt="8">
        <dgm:presLayoutVars>
          <dgm:chPref val="3"/>
        </dgm:presLayoutVars>
      </dgm:prSet>
      <dgm:spPr/>
    </dgm:pt>
    <dgm:pt modelId="{3492DAFB-9798-A646-A12E-CCC67AF96BF1}" type="pres">
      <dgm:prSet presAssocID="{DE667130-2718-AD4D-9B13-42AFE33E4F61}" presName="rootConnector" presStyleLbl="node3" presStyleIdx="0" presStyleCnt="8"/>
      <dgm:spPr/>
    </dgm:pt>
    <dgm:pt modelId="{E2B52D10-B66C-C040-9D27-12AC935DA03B}" type="pres">
      <dgm:prSet presAssocID="{DE667130-2718-AD4D-9B13-42AFE33E4F61}" presName="hierChild4" presStyleCnt="0"/>
      <dgm:spPr/>
    </dgm:pt>
    <dgm:pt modelId="{9F66E76A-9A97-BB46-8F67-9FC981C1E94C}" type="pres">
      <dgm:prSet presAssocID="{DE667130-2718-AD4D-9B13-42AFE33E4F61}" presName="hierChild5" presStyleCnt="0"/>
      <dgm:spPr/>
    </dgm:pt>
    <dgm:pt modelId="{19AB73EC-FB05-BC4E-8A80-35419DD1E2DC}" type="pres">
      <dgm:prSet presAssocID="{929BA525-20EB-1541-8A1B-3F896EDAD42D}" presName="Name37" presStyleLbl="parChTrans1D3" presStyleIdx="1" presStyleCnt="8"/>
      <dgm:spPr/>
    </dgm:pt>
    <dgm:pt modelId="{93E585C1-E217-DB42-BFFD-A0524E5B95FD}" type="pres">
      <dgm:prSet presAssocID="{5C6CF5AB-9DBC-044C-B9B1-C014F1E0BC20}" presName="hierRoot2" presStyleCnt="0">
        <dgm:presLayoutVars>
          <dgm:hierBranch val="init"/>
        </dgm:presLayoutVars>
      </dgm:prSet>
      <dgm:spPr/>
    </dgm:pt>
    <dgm:pt modelId="{F474EA82-8C88-ED4F-B329-DDBA0A405147}" type="pres">
      <dgm:prSet presAssocID="{5C6CF5AB-9DBC-044C-B9B1-C014F1E0BC20}" presName="rootComposite" presStyleCnt="0"/>
      <dgm:spPr/>
    </dgm:pt>
    <dgm:pt modelId="{A9AAC038-DA52-5741-A728-F9ECCC7516EC}" type="pres">
      <dgm:prSet presAssocID="{5C6CF5AB-9DBC-044C-B9B1-C014F1E0BC20}" presName="rootText" presStyleLbl="node3" presStyleIdx="1" presStyleCnt="8">
        <dgm:presLayoutVars>
          <dgm:chPref val="3"/>
        </dgm:presLayoutVars>
      </dgm:prSet>
      <dgm:spPr/>
    </dgm:pt>
    <dgm:pt modelId="{8E36C7F2-64CF-0A41-87B7-E6C1FC91BC15}" type="pres">
      <dgm:prSet presAssocID="{5C6CF5AB-9DBC-044C-B9B1-C014F1E0BC20}" presName="rootConnector" presStyleLbl="node3" presStyleIdx="1" presStyleCnt="8"/>
      <dgm:spPr/>
    </dgm:pt>
    <dgm:pt modelId="{C02E74B7-4590-1640-9375-58AC188A7CE6}" type="pres">
      <dgm:prSet presAssocID="{5C6CF5AB-9DBC-044C-B9B1-C014F1E0BC20}" presName="hierChild4" presStyleCnt="0"/>
      <dgm:spPr/>
    </dgm:pt>
    <dgm:pt modelId="{3156F710-70E1-EE42-B3DF-DCDAD161E20B}" type="pres">
      <dgm:prSet presAssocID="{5C6CF5AB-9DBC-044C-B9B1-C014F1E0BC20}" presName="hierChild5" presStyleCnt="0"/>
      <dgm:spPr/>
    </dgm:pt>
    <dgm:pt modelId="{C5FDD802-53BE-E94C-868A-6A9337976867}" type="pres">
      <dgm:prSet presAssocID="{75DD8F85-DC92-CC46-962F-78DC57D57504}" presName="Name37" presStyleLbl="parChTrans1D3" presStyleIdx="2" presStyleCnt="8"/>
      <dgm:spPr/>
    </dgm:pt>
    <dgm:pt modelId="{4B470155-747D-3D4E-BC87-3F99F0D528A3}" type="pres">
      <dgm:prSet presAssocID="{D54A9921-AD3F-294F-AECE-7B8E83C8DBC5}" presName="hierRoot2" presStyleCnt="0">
        <dgm:presLayoutVars>
          <dgm:hierBranch val="init"/>
        </dgm:presLayoutVars>
      </dgm:prSet>
      <dgm:spPr/>
    </dgm:pt>
    <dgm:pt modelId="{F64A7E50-52FE-B048-840E-83C795262798}" type="pres">
      <dgm:prSet presAssocID="{D54A9921-AD3F-294F-AECE-7B8E83C8DBC5}" presName="rootComposite" presStyleCnt="0"/>
      <dgm:spPr/>
    </dgm:pt>
    <dgm:pt modelId="{F8719860-4D14-634C-A638-36334B1D2BD3}" type="pres">
      <dgm:prSet presAssocID="{D54A9921-AD3F-294F-AECE-7B8E83C8DBC5}" presName="rootText" presStyleLbl="node3" presStyleIdx="2" presStyleCnt="8">
        <dgm:presLayoutVars>
          <dgm:chPref val="3"/>
        </dgm:presLayoutVars>
      </dgm:prSet>
      <dgm:spPr/>
    </dgm:pt>
    <dgm:pt modelId="{9361BE65-7314-3042-8640-0D7915C95C4B}" type="pres">
      <dgm:prSet presAssocID="{D54A9921-AD3F-294F-AECE-7B8E83C8DBC5}" presName="rootConnector" presStyleLbl="node3" presStyleIdx="2" presStyleCnt="8"/>
      <dgm:spPr/>
    </dgm:pt>
    <dgm:pt modelId="{57FA0B81-9577-914C-92AE-1B67BEC40432}" type="pres">
      <dgm:prSet presAssocID="{D54A9921-AD3F-294F-AECE-7B8E83C8DBC5}" presName="hierChild4" presStyleCnt="0"/>
      <dgm:spPr/>
    </dgm:pt>
    <dgm:pt modelId="{A6ACCEBF-0A76-A14E-9DB5-9E1BC5168CB7}" type="pres">
      <dgm:prSet presAssocID="{D54A9921-AD3F-294F-AECE-7B8E83C8DBC5}" presName="hierChild5" presStyleCnt="0"/>
      <dgm:spPr/>
    </dgm:pt>
    <dgm:pt modelId="{40C7F84C-FC89-8F48-A464-39C711C7EDAD}" type="pres">
      <dgm:prSet presAssocID="{91FF12C5-FF16-404E-BD89-2D95D5F65410}" presName="hierChild5" presStyleCnt="0"/>
      <dgm:spPr/>
    </dgm:pt>
    <dgm:pt modelId="{2650340A-C814-9748-B729-045F3DD2112C}" type="pres">
      <dgm:prSet presAssocID="{DBFF34FE-D351-E54B-8DDF-E898D5D82167}" presName="Name37" presStyleLbl="parChTrans1D2" presStyleIdx="1" presStyleCnt="3"/>
      <dgm:spPr/>
    </dgm:pt>
    <dgm:pt modelId="{8B932372-61B5-F146-B749-06AD7F481FD1}" type="pres">
      <dgm:prSet presAssocID="{17A56333-2A76-024F-859E-38BB9E9888ED}" presName="hierRoot2" presStyleCnt="0">
        <dgm:presLayoutVars>
          <dgm:hierBranch val="init"/>
        </dgm:presLayoutVars>
      </dgm:prSet>
      <dgm:spPr/>
    </dgm:pt>
    <dgm:pt modelId="{47DCB197-E7C5-7D4D-9A3F-8DDCE0D7A942}" type="pres">
      <dgm:prSet presAssocID="{17A56333-2A76-024F-859E-38BB9E9888ED}" presName="rootComposite" presStyleCnt="0"/>
      <dgm:spPr/>
    </dgm:pt>
    <dgm:pt modelId="{6A2908BA-A1AC-8244-A098-3A9C7BC6445A}" type="pres">
      <dgm:prSet presAssocID="{17A56333-2A76-024F-859E-38BB9E9888ED}" presName="rootText" presStyleLbl="node2" presStyleIdx="1" presStyleCnt="3">
        <dgm:presLayoutVars>
          <dgm:chPref val="3"/>
        </dgm:presLayoutVars>
      </dgm:prSet>
      <dgm:spPr/>
    </dgm:pt>
    <dgm:pt modelId="{5AA641EA-C021-8C4C-A18B-E91D172C1214}" type="pres">
      <dgm:prSet presAssocID="{17A56333-2A76-024F-859E-38BB9E9888ED}" presName="rootConnector" presStyleLbl="node2" presStyleIdx="1" presStyleCnt="3"/>
      <dgm:spPr/>
    </dgm:pt>
    <dgm:pt modelId="{3D1569F1-8047-E24D-AA42-5C558BCBAF06}" type="pres">
      <dgm:prSet presAssocID="{17A56333-2A76-024F-859E-38BB9E9888ED}" presName="hierChild4" presStyleCnt="0"/>
      <dgm:spPr/>
    </dgm:pt>
    <dgm:pt modelId="{4E375A8D-9B20-C54C-8F62-5D066750CCC6}" type="pres">
      <dgm:prSet presAssocID="{DBB132C4-1A31-9646-9E91-4946026947E1}" presName="Name37" presStyleLbl="parChTrans1D3" presStyleIdx="3" presStyleCnt="8"/>
      <dgm:spPr/>
    </dgm:pt>
    <dgm:pt modelId="{ECEBF4FB-07F0-DF41-8D8D-72BD8ECF4CFC}" type="pres">
      <dgm:prSet presAssocID="{CAD23AC9-9E65-3746-897B-89A7BAE86AF2}" presName="hierRoot2" presStyleCnt="0">
        <dgm:presLayoutVars>
          <dgm:hierBranch val="init"/>
        </dgm:presLayoutVars>
      </dgm:prSet>
      <dgm:spPr/>
    </dgm:pt>
    <dgm:pt modelId="{3D0860FE-2C68-834E-A656-CCCFBE44E6FF}" type="pres">
      <dgm:prSet presAssocID="{CAD23AC9-9E65-3746-897B-89A7BAE86AF2}" presName="rootComposite" presStyleCnt="0"/>
      <dgm:spPr/>
    </dgm:pt>
    <dgm:pt modelId="{C73061F1-B9A5-324B-B525-94EC88F8FC4F}" type="pres">
      <dgm:prSet presAssocID="{CAD23AC9-9E65-3746-897B-89A7BAE86AF2}" presName="rootText" presStyleLbl="node3" presStyleIdx="3" presStyleCnt="8">
        <dgm:presLayoutVars>
          <dgm:chPref val="3"/>
        </dgm:presLayoutVars>
      </dgm:prSet>
      <dgm:spPr/>
    </dgm:pt>
    <dgm:pt modelId="{BF6B41A0-A94C-3042-AEEC-4FFAFECAED54}" type="pres">
      <dgm:prSet presAssocID="{CAD23AC9-9E65-3746-897B-89A7BAE86AF2}" presName="rootConnector" presStyleLbl="node3" presStyleIdx="3" presStyleCnt="8"/>
      <dgm:spPr/>
    </dgm:pt>
    <dgm:pt modelId="{F12CBB72-D803-3E47-A8DF-E02EB4AF5F29}" type="pres">
      <dgm:prSet presAssocID="{CAD23AC9-9E65-3746-897B-89A7BAE86AF2}" presName="hierChild4" presStyleCnt="0"/>
      <dgm:spPr/>
    </dgm:pt>
    <dgm:pt modelId="{98C71827-FB52-9147-BD49-5C59597BF701}" type="pres">
      <dgm:prSet presAssocID="{CAD23AC9-9E65-3746-897B-89A7BAE86AF2}" presName="hierChild5" presStyleCnt="0"/>
      <dgm:spPr/>
    </dgm:pt>
    <dgm:pt modelId="{983D19D2-DC53-674D-8031-ED964A882A59}" type="pres">
      <dgm:prSet presAssocID="{17A56333-2A76-024F-859E-38BB9E9888ED}" presName="hierChild5" presStyleCnt="0"/>
      <dgm:spPr/>
    </dgm:pt>
    <dgm:pt modelId="{47698785-20BF-B34A-B9B3-823722D94CD9}" type="pres">
      <dgm:prSet presAssocID="{F2146AC1-3EAB-5148-9177-8F6765FC30A0}" presName="Name37" presStyleLbl="parChTrans1D2" presStyleIdx="2" presStyleCnt="3"/>
      <dgm:spPr/>
    </dgm:pt>
    <dgm:pt modelId="{A41798F8-F17A-8240-8C6F-2DFB8346DC7C}" type="pres">
      <dgm:prSet presAssocID="{A232F30C-F585-E840-B667-74CB1EA536AB}" presName="hierRoot2" presStyleCnt="0">
        <dgm:presLayoutVars>
          <dgm:hierBranch val="init"/>
        </dgm:presLayoutVars>
      </dgm:prSet>
      <dgm:spPr/>
    </dgm:pt>
    <dgm:pt modelId="{A42AAECD-C2CC-BB40-8950-7F0318840425}" type="pres">
      <dgm:prSet presAssocID="{A232F30C-F585-E840-B667-74CB1EA536AB}" presName="rootComposite" presStyleCnt="0"/>
      <dgm:spPr/>
    </dgm:pt>
    <dgm:pt modelId="{25734A2E-DE03-6D49-A15B-F3D8B115F8FF}" type="pres">
      <dgm:prSet presAssocID="{A232F30C-F585-E840-B667-74CB1EA536AB}" presName="rootText" presStyleLbl="node2" presStyleIdx="2" presStyleCnt="3">
        <dgm:presLayoutVars>
          <dgm:chPref val="3"/>
        </dgm:presLayoutVars>
      </dgm:prSet>
      <dgm:spPr/>
    </dgm:pt>
    <dgm:pt modelId="{874CF890-14C4-3648-BF9E-65BF798D80D6}" type="pres">
      <dgm:prSet presAssocID="{A232F30C-F585-E840-B667-74CB1EA536AB}" presName="rootConnector" presStyleLbl="node2" presStyleIdx="2" presStyleCnt="3"/>
      <dgm:spPr/>
    </dgm:pt>
    <dgm:pt modelId="{67E969FA-E615-A44D-92D1-E43B12975FA3}" type="pres">
      <dgm:prSet presAssocID="{A232F30C-F585-E840-B667-74CB1EA536AB}" presName="hierChild4" presStyleCnt="0"/>
      <dgm:spPr/>
    </dgm:pt>
    <dgm:pt modelId="{F8E170DC-6102-7F47-BB35-901D89389957}" type="pres">
      <dgm:prSet presAssocID="{F57EDC4D-BC9E-F64F-870F-B323A000DE9B}" presName="Name37" presStyleLbl="parChTrans1D3" presStyleIdx="4" presStyleCnt="8"/>
      <dgm:spPr/>
    </dgm:pt>
    <dgm:pt modelId="{02F37131-4E8E-EC4C-AA26-F0B747FC1649}" type="pres">
      <dgm:prSet presAssocID="{1DF6E66B-A63E-184B-878E-0F07B02653CF}" presName="hierRoot2" presStyleCnt="0">
        <dgm:presLayoutVars>
          <dgm:hierBranch val="init"/>
        </dgm:presLayoutVars>
      </dgm:prSet>
      <dgm:spPr/>
    </dgm:pt>
    <dgm:pt modelId="{E6B5BFCA-B500-8C47-A09E-E1147BDB5B82}" type="pres">
      <dgm:prSet presAssocID="{1DF6E66B-A63E-184B-878E-0F07B02653CF}" presName="rootComposite" presStyleCnt="0"/>
      <dgm:spPr/>
    </dgm:pt>
    <dgm:pt modelId="{F850623F-1C4B-124E-8067-7388FDB126E8}" type="pres">
      <dgm:prSet presAssocID="{1DF6E66B-A63E-184B-878E-0F07B02653CF}" presName="rootText" presStyleLbl="node3" presStyleIdx="4" presStyleCnt="8">
        <dgm:presLayoutVars>
          <dgm:chPref val="3"/>
        </dgm:presLayoutVars>
      </dgm:prSet>
      <dgm:spPr/>
    </dgm:pt>
    <dgm:pt modelId="{FA4432C8-ABE3-1E43-8BDF-F201A8AE4EA6}" type="pres">
      <dgm:prSet presAssocID="{1DF6E66B-A63E-184B-878E-0F07B02653CF}" presName="rootConnector" presStyleLbl="node3" presStyleIdx="4" presStyleCnt="8"/>
      <dgm:spPr/>
    </dgm:pt>
    <dgm:pt modelId="{3910D23D-EB49-AE4A-9D32-CED20424703F}" type="pres">
      <dgm:prSet presAssocID="{1DF6E66B-A63E-184B-878E-0F07B02653CF}" presName="hierChild4" presStyleCnt="0"/>
      <dgm:spPr/>
    </dgm:pt>
    <dgm:pt modelId="{363E8410-113A-4C4C-B91E-60D9FAAA20F7}" type="pres">
      <dgm:prSet presAssocID="{1DF6E66B-A63E-184B-878E-0F07B02653CF}" presName="hierChild5" presStyleCnt="0"/>
      <dgm:spPr/>
    </dgm:pt>
    <dgm:pt modelId="{BC78A305-7401-F74F-8A0F-643214629620}" type="pres">
      <dgm:prSet presAssocID="{0A0C5789-FE25-D54B-8381-466B08D44289}" presName="Name37" presStyleLbl="parChTrans1D3" presStyleIdx="5" presStyleCnt="8"/>
      <dgm:spPr/>
    </dgm:pt>
    <dgm:pt modelId="{28DAE174-9D34-F645-97F0-7F299E2051BD}" type="pres">
      <dgm:prSet presAssocID="{04B02468-5222-8846-9D44-92AF6889196F}" presName="hierRoot2" presStyleCnt="0">
        <dgm:presLayoutVars>
          <dgm:hierBranch val="init"/>
        </dgm:presLayoutVars>
      </dgm:prSet>
      <dgm:spPr/>
    </dgm:pt>
    <dgm:pt modelId="{0ADCD9DF-8266-FC4A-B443-767B7328ABB1}" type="pres">
      <dgm:prSet presAssocID="{04B02468-5222-8846-9D44-92AF6889196F}" presName="rootComposite" presStyleCnt="0"/>
      <dgm:spPr/>
    </dgm:pt>
    <dgm:pt modelId="{BEF7E851-4DF0-2242-BC34-A6574BE6EB1E}" type="pres">
      <dgm:prSet presAssocID="{04B02468-5222-8846-9D44-92AF6889196F}" presName="rootText" presStyleLbl="node3" presStyleIdx="5" presStyleCnt="8">
        <dgm:presLayoutVars>
          <dgm:chPref val="3"/>
        </dgm:presLayoutVars>
      </dgm:prSet>
      <dgm:spPr/>
    </dgm:pt>
    <dgm:pt modelId="{FB46ECCD-B5E0-434F-BD3D-6CCCFE55AB39}" type="pres">
      <dgm:prSet presAssocID="{04B02468-5222-8846-9D44-92AF6889196F}" presName="rootConnector" presStyleLbl="node3" presStyleIdx="5" presStyleCnt="8"/>
      <dgm:spPr/>
    </dgm:pt>
    <dgm:pt modelId="{258B5AEE-B843-6E4F-86D5-7F905AE30646}" type="pres">
      <dgm:prSet presAssocID="{04B02468-5222-8846-9D44-92AF6889196F}" presName="hierChild4" presStyleCnt="0"/>
      <dgm:spPr/>
    </dgm:pt>
    <dgm:pt modelId="{0AB0449E-4B95-714F-9FC0-DFEC73B0FD57}" type="pres">
      <dgm:prSet presAssocID="{04B02468-5222-8846-9D44-92AF6889196F}" presName="hierChild5" presStyleCnt="0"/>
      <dgm:spPr/>
    </dgm:pt>
    <dgm:pt modelId="{0E17CCEC-71FB-C34C-834F-066F8F2F0E3C}" type="pres">
      <dgm:prSet presAssocID="{AC022927-B4CA-6141-8CF7-3D4DD4C66C1D}" presName="Name37" presStyleLbl="parChTrans1D3" presStyleIdx="6" presStyleCnt="8"/>
      <dgm:spPr/>
    </dgm:pt>
    <dgm:pt modelId="{791B4107-4698-C54F-AED3-01C274654E1B}" type="pres">
      <dgm:prSet presAssocID="{82F8288A-6108-7941-A0B0-B2A9154B1600}" presName="hierRoot2" presStyleCnt="0">
        <dgm:presLayoutVars>
          <dgm:hierBranch val="init"/>
        </dgm:presLayoutVars>
      </dgm:prSet>
      <dgm:spPr/>
    </dgm:pt>
    <dgm:pt modelId="{E93BD62F-0F26-2C42-B14B-82E6A49C0C12}" type="pres">
      <dgm:prSet presAssocID="{82F8288A-6108-7941-A0B0-B2A9154B1600}" presName="rootComposite" presStyleCnt="0"/>
      <dgm:spPr/>
    </dgm:pt>
    <dgm:pt modelId="{BFD0CFE0-1DBA-E14E-938E-03D68A100017}" type="pres">
      <dgm:prSet presAssocID="{82F8288A-6108-7941-A0B0-B2A9154B1600}" presName="rootText" presStyleLbl="node3" presStyleIdx="6" presStyleCnt="8">
        <dgm:presLayoutVars>
          <dgm:chPref val="3"/>
        </dgm:presLayoutVars>
      </dgm:prSet>
      <dgm:spPr/>
    </dgm:pt>
    <dgm:pt modelId="{A2CEA096-CF19-3B46-90C0-E67EA3512BA5}" type="pres">
      <dgm:prSet presAssocID="{82F8288A-6108-7941-A0B0-B2A9154B1600}" presName="rootConnector" presStyleLbl="node3" presStyleIdx="6" presStyleCnt="8"/>
      <dgm:spPr/>
    </dgm:pt>
    <dgm:pt modelId="{C183FC05-EECF-BE42-994A-F8E198047DA1}" type="pres">
      <dgm:prSet presAssocID="{82F8288A-6108-7941-A0B0-B2A9154B1600}" presName="hierChild4" presStyleCnt="0"/>
      <dgm:spPr/>
    </dgm:pt>
    <dgm:pt modelId="{E05D8C97-9737-904C-AB71-140F0B359564}" type="pres">
      <dgm:prSet presAssocID="{82F8288A-6108-7941-A0B0-B2A9154B1600}" presName="hierChild5" presStyleCnt="0"/>
      <dgm:spPr/>
    </dgm:pt>
    <dgm:pt modelId="{5FB7C2CD-F2DF-1E4A-9678-5825ACD18281}" type="pres">
      <dgm:prSet presAssocID="{4DE0C70C-7218-7640-AA71-D3D4647F9E61}" presName="Name37" presStyleLbl="parChTrans1D3" presStyleIdx="7" presStyleCnt="8"/>
      <dgm:spPr/>
    </dgm:pt>
    <dgm:pt modelId="{588E7BE6-6777-D349-9C47-51F9780CCAD3}" type="pres">
      <dgm:prSet presAssocID="{4409D70C-033C-0948-80E9-0C5384972FFD}" presName="hierRoot2" presStyleCnt="0">
        <dgm:presLayoutVars>
          <dgm:hierBranch val="init"/>
        </dgm:presLayoutVars>
      </dgm:prSet>
      <dgm:spPr/>
    </dgm:pt>
    <dgm:pt modelId="{E1D071AD-4075-EB4D-B289-06254594A6D1}" type="pres">
      <dgm:prSet presAssocID="{4409D70C-033C-0948-80E9-0C5384972FFD}" presName="rootComposite" presStyleCnt="0"/>
      <dgm:spPr/>
    </dgm:pt>
    <dgm:pt modelId="{9E90F4C1-D83D-DA44-8867-E4A693B79187}" type="pres">
      <dgm:prSet presAssocID="{4409D70C-033C-0948-80E9-0C5384972FFD}" presName="rootText" presStyleLbl="node3" presStyleIdx="7" presStyleCnt="8">
        <dgm:presLayoutVars>
          <dgm:chPref val="3"/>
        </dgm:presLayoutVars>
      </dgm:prSet>
      <dgm:spPr/>
    </dgm:pt>
    <dgm:pt modelId="{8CA6AB57-BC1B-044E-BD4D-E2C11788D27F}" type="pres">
      <dgm:prSet presAssocID="{4409D70C-033C-0948-80E9-0C5384972FFD}" presName="rootConnector" presStyleLbl="node3" presStyleIdx="7" presStyleCnt="8"/>
      <dgm:spPr/>
    </dgm:pt>
    <dgm:pt modelId="{218EC431-5E02-504B-B7DA-8776EF946C6C}" type="pres">
      <dgm:prSet presAssocID="{4409D70C-033C-0948-80E9-0C5384972FFD}" presName="hierChild4" presStyleCnt="0"/>
      <dgm:spPr/>
    </dgm:pt>
    <dgm:pt modelId="{985BDF7E-77B6-9746-8DC5-6D521B298D99}" type="pres">
      <dgm:prSet presAssocID="{D8C1E0DB-7A6F-134C-BC49-6174EDC6F04B}" presName="Name37" presStyleLbl="parChTrans1D4" presStyleIdx="0" presStyleCnt="1"/>
      <dgm:spPr/>
    </dgm:pt>
    <dgm:pt modelId="{22F09606-315E-4E4D-AAC4-36D760AAB5E4}" type="pres">
      <dgm:prSet presAssocID="{61DEA057-ECC9-2345-BEE3-4FE2E7891BA3}" presName="hierRoot2" presStyleCnt="0">
        <dgm:presLayoutVars>
          <dgm:hierBranch val="init"/>
        </dgm:presLayoutVars>
      </dgm:prSet>
      <dgm:spPr/>
    </dgm:pt>
    <dgm:pt modelId="{D62E15D0-8FC0-C341-BDE4-3E6669E721EF}" type="pres">
      <dgm:prSet presAssocID="{61DEA057-ECC9-2345-BEE3-4FE2E7891BA3}" presName="rootComposite" presStyleCnt="0"/>
      <dgm:spPr/>
    </dgm:pt>
    <dgm:pt modelId="{2DBEAE22-0F2A-E142-B723-89A4C9B05A7A}" type="pres">
      <dgm:prSet presAssocID="{61DEA057-ECC9-2345-BEE3-4FE2E7891BA3}" presName="rootText" presStyleLbl="node4" presStyleIdx="0" presStyleCnt="1">
        <dgm:presLayoutVars>
          <dgm:chPref val="3"/>
        </dgm:presLayoutVars>
      </dgm:prSet>
      <dgm:spPr/>
    </dgm:pt>
    <dgm:pt modelId="{0612ACFD-DE70-D246-A8D8-66050DFA332D}" type="pres">
      <dgm:prSet presAssocID="{61DEA057-ECC9-2345-BEE3-4FE2E7891BA3}" presName="rootConnector" presStyleLbl="node4" presStyleIdx="0" presStyleCnt="1"/>
      <dgm:spPr/>
    </dgm:pt>
    <dgm:pt modelId="{5A9E4A57-56AB-1744-A830-3027D1D006ED}" type="pres">
      <dgm:prSet presAssocID="{61DEA057-ECC9-2345-BEE3-4FE2E7891BA3}" presName="hierChild4" presStyleCnt="0"/>
      <dgm:spPr/>
    </dgm:pt>
    <dgm:pt modelId="{D8D01E3C-6AB8-304C-919B-A95B1191594C}" type="pres">
      <dgm:prSet presAssocID="{61DEA057-ECC9-2345-BEE3-4FE2E7891BA3}" presName="hierChild5" presStyleCnt="0"/>
      <dgm:spPr/>
    </dgm:pt>
    <dgm:pt modelId="{50F10A02-CAA5-DE4E-9FFB-D7329D5D5157}" type="pres">
      <dgm:prSet presAssocID="{4409D70C-033C-0948-80E9-0C5384972FFD}" presName="hierChild5" presStyleCnt="0"/>
      <dgm:spPr/>
    </dgm:pt>
    <dgm:pt modelId="{65D92CA1-CFB9-A545-82DD-BB5C7785B5C6}" type="pres">
      <dgm:prSet presAssocID="{A232F30C-F585-E840-B667-74CB1EA536AB}" presName="hierChild5" presStyleCnt="0"/>
      <dgm:spPr/>
    </dgm:pt>
    <dgm:pt modelId="{92BF9B22-AE10-B145-B562-3EDD637CCA7C}" type="pres">
      <dgm:prSet presAssocID="{FB285C79-74BE-0A48-9DB0-5AD9C1BA8A15}" presName="hierChild3" presStyleCnt="0"/>
      <dgm:spPr/>
    </dgm:pt>
  </dgm:ptLst>
  <dgm:cxnLst>
    <dgm:cxn modelId="{DE4B3107-66EA-9D4D-A553-5DEC400EB927}" srcId="{91FF12C5-FF16-404E-BD89-2D95D5F65410}" destId="{DE667130-2718-AD4D-9B13-42AFE33E4F61}" srcOrd="0" destOrd="0" parTransId="{111F7B55-C288-6848-9794-5F06F2C0C34D}" sibTransId="{CDEE6B95-1323-2741-BCA9-5785748EE0F7}"/>
    <dgm:cxn modelId="{C80E241B-B0A8-9F4A-9743-2E1644558782}" type="presOf" srcId="{5C6CF5AB-9DBC-044C-B9B1-C014F1E0BC20}" destId="{A9AAC038-DA52-5741-A728-F9ECCC7516EC}" srcOrd="0" destOrd="0" presId="urn:microsoft.com/office/officeart/2005/8/layout/orgChart1"/>
    <dgm:cxn modelId="{94F2501E-6266-FA4C-912D-81876688E000}" type="presOf" srcId="{A232F30C-F585-E840-B667-74CB1EA536AB}" destId="{25734A2E-DE03-6D49-A15B-F3D8B115F8FF}" srcOrd="0" destOrd="0" presId="urn:microsoft.com/office/officeart/2005/8/layout/orgChart1"/>
    <dgm:cxn modelId="{D8644825-E56D-6546-9E7A-C2DBB4D54B86}" srcId="{4409D70C-033C-0948-80E9-0C5384972FFD}" destId="{61DEA057-ECC9-2345-BEE3-4FE2E7891BA3}" srcOrd="0" destOrd="0" parTransId="{D8C1E0DB-7A6F-134C-BC49-6174EDC6F04B}" sibTransId="{5875B241-F9FD-9A45-9A4C-6138A8EC6175}"/>
    <dgm:cxn modelId="{633B5027-9D6C-5943-B2C2-2D08EFC39EC4}" type="presOf" srcId="{61DEA057-ECC9-2345-BEE3-4FE2E7891BA3}" destId="{2DBEAE22-0F2A-E142-B723-89A4C9B05A7A}" srcOrd="0" destOrd="0" presId="urn:microsoft.com/office/officeart/2005/8/layout/orgChart1"/>
    <dgm:cxn modelId="{17089C28-4AB7-364D-8F64-783508912C9A}" type="presOf" srcId="{CAD23AC9-9E65-3746-897B-89A7BAE86AF2}" destId="{BF6B41A0-A94C-3042-AEEC-4FFAFECAED54}" srcOrd="1" destOrd="0" presId="urn:microsoft.com/office/officeart/2005/8/layout/orgChart1"/>
    <dgm:cxn modelId="{C83E572B-5F60-8740-92B2-101094E5A411}" type="presOf" srcId="{0A0C5789-FE25-D54B-8381-466B08D44289}" destId="{BC78A305-7401-F74F-8A0F-643214629620}" srcOrd="0" destOrd="0" presId="urn:microsoft.com/office/officeart/2005/8/layout/orgChart1"/>
    <dgm:cxn modelId="{22E4F42B-CF8E-A04B-81EF-A07ABCBE6E7A}" srcId="{FB285C79-74BE-0A48-9DB0-5AD9C1BA8A15}" destId="{91FF12C5-FF16-404E-BD89-2D95D5F65410}" srcOrd="0" destOrd="0" parTransId="{0B2B88FE-7353-E24D-B831-207B5149E2D2}" sibTransId="{11A1D7F4-FF9F-4D48-B6E3-A58EFD7E3CC5}"/>
    <dgm:cxn modelId="{CBF51631-FAF7-FF4D-AF11-84DEAFD37A68}" srcId="{91FF12C5-FF16-404E-BD89-2D95D5F65410}" destId="{D54A9921-AD3F-294F-AECE-7B8E83C8DBC5}" srcOrd="2" destOrd="0" parTransId="{75DD8F85-DC92-CC46-962F-78DC57D57504}" sibTransId="{E19438E0-8C57-AB42-9157-CA0A16051323}"/>
    <dgm:cxn modelId="{3D745534-6189-A444-9875-46D59F379B9F}" srcId="{FB285C79-74BE-0A48-9DB0-5AD9C1BA8A15}" destId="{A232F30C-F585-E840-B667-74CB1EA536AB}" srcOrd="2" destOrd="0" parTransId="{F2146AC1-3EAB-5148-9177-8F6765FC30A0}" sibTransId="{278086F7-508C-D840-B759-E2DCF5202371}"/>
    <dgm:cxn modelId="{FA031235-5705-2F4C-843E-65A893CAA17D}" type="presOf" srcId="{929BA525-20EB-1541-8A1B-3F896EDAD42D}" destId="{19AB73EC-FB05-BC4E-8A80-35419DD1E2DC}" srcOrd="0" destOrd="0" presId="urn:microsoft.com/office/officeart/2005/8/layout/orgChart1"/>
    <dgm:cxn modelId="{2AE4DE35-9DCC-A448-9260-3F77A368A320}" type="presOf" srcId="{4409D70C-033C-0948-80E9-0C5384972FFD}" destId="{8CA6AB57-BC1B-044E-BD4D-E2C11788D27F}" srcOrd="1" destOrd="0" presId="urn:microsoft.com/office/officeart/2005/8/layout/orgChart1"/>
    <dgm:cxn modelId="{04720A40-27CD-0F4F-8EDD-4D31BD5DB57B}" srcId="{E389CCE6-32FD-B840-A7D3-3219F105C001}" destId="{FB285C79-74BE-0A48-9DB0-5AD9C1BA8A15}" srcOrd="0" destOrd="0" parTransId="{3BD47FE9-9919-B440-A66A-F42B2294A746}" sibTransId="{6986D1EC-024F-E54F-A502-F8E4C84AB0D8}"/>
    <dgm:cxn modelId="{365F8D44-F524-0D46-95C9-22BC06B86315}" type="presOf" srcId="{04B02468-5222-8846-9D44-92AF6889196F}" destId="{FB46ECCD-B5E0-434F-BD3D-6CCCFE55AB39}" srcOrd="1" destOrd="0" presId="urn:microsoft.com/office/officeart/2005/8/layout/orgChart1"/>
    <dgm:cxn modelId="{28250B46-BD04-D34D-B99F-F4B03960B70D}" type="presOf" srcId="{17A56333-2A76-024F-859E-38BB9E9888ED}" destId="{6A2908BA-A1AC-8244-A098-3A9C7BC6445A}" srcOrd="0" destOrd="0" presId="urn:microsoft.com/office/officeart/2005/8/layout/orgChart1"/>
    <dgm:cxn modelId="{910F3754-889F-5646-A688-4C1A38BC7716}" type="presOf" srcId="{111F7B55-C288-6848-9794-5F06F2C0C34D}" destId="{1D0629A1-0C03-E44C-B09B-B972DF6B4ED0}" srcOrd="0" destOrd="0" presId="urn:microsoft.com/office/officeart/2005/8/layout/orgChart1"/>
    <dgm:cxn modelId="{B78A085A-2670-B843-A768-97BC1DCDD534}" srcId="{A232F30C-F585-E840-B667-74CB1EA536AB}" destId="{4409D70C-033C-0948-80E9-0C5384972FFD}" srcOrd="3" destOrd="0" parTransId="{4DE0C70C-7218-7640-AA71-D3D4647F9E61}" sibTransId="{60165824-AB48-3E42-AEDA-F107BF9F0387}"/>
    <dgm:cxn modelId="{A882FB5D-CEE1-3B4D-9E45-38EDE1D3C39C}" type="presOf" srcId="{F2146AC1-3EAB-5148-9177-8F6765FC30A0}" destId="{47698785-20BF-B34A-B9B3-823722D94CD9}" srcOrd="0" destOrd="0" presId="urn:microsoft.com/office/officeart/2005/8/layout/orgChart1"/>
    <dgm:cxn modelId="{C322BB5F-2C88-1E45-B8B0-30B3FAC286A9}" type="presOf" srcId="{DE667130-2718-AD4D-9B13-42AFE33E4F61}" destId="{3492DAFB-9798-A646-A12E-CCC67AF96BF1}" srcOrd="1" destOrd="0" presId="urn:microsoft.com/office/officeart/2005/8/layout/orgChart1"/>
    <dgm:cxn modelId="{5BD28865-F3DC-9F42-86CE-3B24B9FE45F4}" type="presOf" srcId="{75DD8F85-DC92-CC46-962F-78DC57D57504}" destId="{C5FDD802-53BE-E94C-868A-6A9337976867}" srcOrd="0" destOrd="0" presId="urn:microsoft.com/office/officeart/2005/8/layout/orgChart1"/>
    <dgm:cxn modelId="{C944ED65-748F-D84F-940A-64BCF9A233D0}" type="presOf" srcId="{61DEA057-ECC9-2345-BEE3-4FE2E7891BA3}" destId="{0612ACFD-DE70-D246-A8D8-66050DFA332D}" srcOrd="1" destOrd="0" presId="urn:microsoft.com/office/officeart/2005/8/layout/orgChart1"/>
    <dgm:cxn modelId="{4037C769-E1AD-B344-9F11-CCC49E4BCC62}" type="presOf" srcId="{DBFF34FE-D351-E54B-8DDF-E898D5D82167}" destId="{2650340A-C814-9748-B729-045F3DD2112C}" srcOrd="0" destOrd="0" presId="urn:microsoft.com/office/officeart/2005/8/layout/orgChart1"/>
    <dgm:cxn modelId="{4BA43C77-8629-A849-A837-3A6C0C3D06A9}" srcId="{A232F30C-F585-E840-B667-74CB1EA536AB}" destId="{1DF6E66B-A63E-184B-878E-0F07B02653CF}" srcOrd="0" destOrd="0" parTransId="{F57EDC4D-BC9E-F64F-870F-B323A000DE9B}" sibTransId="{4C299144-45FC-ED4A-903B-37D28D8516A2}"/>
    <dgm:cxn modelId="{9054FA78-DC17-114E-AE38-0FBFC74A6223}" type="presOf" srcId="{D8C1E0DB-7A6F-134C-BC49-6174EDC6F04B}" destId="{985BDF7E-77B6-9746-8DC5-6D521B298D99}" srcOrd="0" destOrd="0" presId="urn:microsoft.com/office/officeart/2005/8/layout/orgChart1"/>
    <dgm:cxn modelId="{94697B84-992C-F54F-8840-C759BDAC7DA3}" type="presOf" srcId="{82F8288A-6108-7941-A0B0-B2A9154B1600}" destId="{A2CEA096-CF19-3B46-90C0-E67EA3512BA5}" srcOrd="1" destOrd="0" presId="urn:microsoft.com/office/officeart/2005/8/layout/orgChart1"/>
    <dgm:cxn modelId="{10E4BA89-5302-6E43-8549-62402762AEF1}" type="presOf" srcId="{FB285C79-74BE-0A48-9DB0-5AD9C1BA8A15}" destId="{37FCFE81-42B3-3349-A3D0-8D3F3E39A1CC}" srcOrd="1" destOrd="0" presId="urn:microsoft.com/office/officeart/2005/8/layout/orgChart1"/>
    <dgm:cxn modelId="{FDBEA391-BC6E-4543-BB64-CD2F25F20DEA}" srcId="{91FF12C5-FF16-404E-BD89-2D95D5F65410}" destId="{5C6CF5AB-9DBC-044C-B9B1-C014F1E0BC20}" srcOrd="1" destOrd="0" parTransId="{929BA525-20EB-1541-8A1B-3F896EDAD42D}" sibTransId="{9200980D-0D1A-8A4F-BEE5-D6E4023637D6}"/>
    <dgm:cxn modelId="{41C665A0-9C38-6C42-91D7-F78984782173}" type="presOf" srcId="{E389CCE6-32FD-B840-A7D3-3219F105C001}" destId="{5282D690-BBC8-9346-A97C-48BD5213DE4A}" srcOrd="0" destOrd="0" presId="urn:microsoft.com/office/officeart/2005/8/layout/orgChart1"/>
    <dgm:cxn modelId="{A1E479A0-821C-D74B-B08A-7747802AFE8B}" type="presOf" srcId="{D54A9921-AD3F-294F-AECE-7B8E83C8DBC5}" destId="{9361BE65-7314-3042-8640-0D7915C95C4B}" srcOrd="1" destOrd="0" presId="urn:microsoft.com/office/officeart/2005/8/layout/orgChart1"/>
    <dgm:cxn modelId="{0E1F89A6-D66D-CA4E-B62F-7560B194731A}" type="presOf" srcId="{F57EDC4D-BC9E-F64F-870F-B323A000DE9B}" destId="{F8E170DC-6102-7F47-BB35-901D89389957}" srcOrd="0" destOrd="0" presId="urn:microsoft.com/office/officeart/2005/8/layout/orgChart1"/>
    <dgm:cxn modelId="{AF7230A7-88E3-F548-953E-DBE00AC986E8}" type="presOf" srcId="{FB285C79-74BE-0A48-9DB0-5AD9C1BA8A15}" destId="{32F92C28-1BB3-A843-B206-D5704102F5A7}" srcOrd="0" destOrd="0" presId="urn:microsoft.com/office/officeart/2005/8/layout/orgChart1"/>
    <dgm:cxn modelId="{27A10EAD-7E6E-1648-9462-6D117B9B8263}" type="presOf" srcId="{91FF12C5-FF16-404E-BD89-2D95D5F65410}" destId="{478F78B3-3EF2-0346-8F80-8D66EAB8ECC5}" srcOrd="1" destOrd="0" presId="urn:microsoft.com/office/officeart/2005/8/layout/orgChart1"/>
    <dgm:cxn modelId="{E8D18EAD-3743-FC4D-9DEE-E0FECBF8E394}" type="presOf" srcId="{D54A9921-AD3F-294F-AECE-7B8E83C8DBC5}" destId="{F8719860-4D14-634C-A638-36334B1D2BD3}" srcOrd="0" destOrd="0" presId="urn:microsoft.com/office/officeart/2005/8/layout/orgChart1"/>
    <dgm:cxn modelId="{F8B276AF-A503-CA44-BE34-3E50BDD31557}" type="presOf" srcId="{17A56333-2A76-024F-859E-38BB9E9888ED}" destId="{5AA641EA-C021-8C4C-A18B-E91D172C1214}" srcOrd="1" destOrd="0" presId="urn:microsoft.com/office/officeart/2005/8/layout/orgChart1"/>
    <dgm:cxn modelId="{53F4EBB2-73EA-1041-9C1B-B9427F2A94F9}" type="presOf" srcId="{4409D70C-033C-0948-80E9-0C5384972FFD}" destId="{9E90F4C1-D83D-DA44-8867-E4A693B79187}" srcOrd="0" destOrd="0" presId="urn:microsoft.com/office/officeart/2005/8/layout/orgChart1"/>
    <dgm:cxn modelId="{689074BE-1455-C749-AFDC-59C3407B680D}" type="presOf" srcId="{1DF6E66B-A63E-184B-878E-0F07B02653CF}" destId="{F850623F-1C4B-124E-8067-7388FDB126E8}" srcOrd="0" destOrd="0" presId="urn:microsoft.com/office/officeart/2005/8/layout/orgChart1"/>
    <dgm:cxn modelId="{A2DF67BF-F098-8741-B541-87F106B8D9BD}" srcId="{FB285C79-74BE-0A48-9DB0-5AD9C1BA8A15}" destId="{17A56333-2A76-024F-859E-38BB9E9888ED}" srcOrd="1" destOrd="0" parTransId="{DBFF34FE-D351-E54B-8DDF-E898D5D82167}" sibTransId="{FDA62FD8-D14F-7D4B-A277-E68DEC7FB4A2}"/>
    <dgm:cxn modelId="{44B02DC1-749A-0A4E-AD4E-378BC83B4ADD}" type="presOf" srcId="{82F8288A-6108-7941-A0B0-B2A9154B1600}" destId="{BFD0CFE0-1DBA-E14E-938E-03D68A100017}" srcOrd="0" destOrd="0" presId="urn:microsoft.com/office/officeart/2005/8/layout/orgChart1"/>
    <dgm:cxn modelId="{2F335FC1-6900-D844-80E8-B8F92C2A8074}" type="presOf" srcId="{AC022927-B4CA-6141-8CF7-3D4DD4C66C1D}" destId="{0E17CCEC-71FB-C34C-834F-066F8F2F0E3C}" srcOrd="0" destOrd="0" presId="urn:microsoft.com/office/officeart/2005/8/layout/orgChart1"/>
    <dgm:cxn modelId="{43795CC3-2AE0-F147-90A9-58CA8FAFD159}" srcId="{A232F30C-F585-E840-B667-74CB1EA536AB}" destId="{82F8288A-6108-7941-A0B0-B2A9154B1600}" srcOrd="2" destOrd="0" parTransId="{AC022927-B4CA-6141-8CF7-3D4DD4C66C1D}" sibTransId="{0F739563-E20D-A94B-AC8C-A6C78098580D}"/>
    <dgm:cxn modelId="{54EAE4CC-1A3A-4844-BB39-997F3DA1A379}" type="presOf" srcId="{DE667130-2718-AD4D-9B13-42AFE33E4F61}" destId="{0357C823-80A8-024C-84AB-048FE09DAEC5}" srcOrd="0" destOrd="0" presId="urn:microsoft.com/office/officeart/2005/8/layout/orgChart1"/>
    <dgm:cxn modelId="{B8F81CCF-F3E3-834C-9979-3B3DDE43364C}" srcId="{17A56333-2A76-024F-859E-38BB9E9888ED}" destId="{CAD23AC9-9E65-3746-897B-89A7BAE86AF2}" srcOrd="0" destOrd="0" parTransId="{DBB132C4-1A31-9646-9E91-4946026947E1}" sibTransId="{0F371DFD-5FAC-174B-A379-99D337FC990C}"/>
    <dgm:cxn modelId="{E5A1DFCF-9E8D-A44D-9AFF-F518412F3074}" type="presOf" srcId="{91FF12C5-FF16-404E-BD89-2D95D5F65410}" destId="{FB899557-F384-6B45-8298-009BB1D9F33E}" srcOrd="0" destOrd="0" presId="urn:microsoft.com/office/officeart/2005/8/layout/orgChart1"/>
    <dgm:cxn modelId="{4E0AEDD1-F13A-2144-A261-8AE098281728}" type="presOf" srcId="{5C6CF5AB-9DBC-044C-B9B1-C014F1E0BC20}" destId="{8E36C7F2-64CF-0A41-87B7-E6C1FC91BC15}" srcOrd="1" destOrd="0" presId="urn:microsoft.com/office/officeart/2005/8/layout/orgChart1"/>
    <dgm:cxn modelId="{0D8461EA-2310-D840-B25B-038E66AF06C7}" type="presOf" srcId="{4DE0C70C-7218-7640-AA71-D3D4647F9E61}" destId="{5FB7C2CD-F2DF-1E4A-9678-5825ACD18281}" srcOrd="0" destOrd="0" presId="urn:microsoft.com/office/officeart/2005/8/layout/orgChart1"/>
    <dgm:cxn modelId="{2B3A2EF4-87B3-974B-929C-9FCE1A627F11}" type="presOf" srcId="{04B02468-5222-8846-9D44-92AF6889196F}" destId="{BEF7E851-4DF0-2242-BC34-A6574BE6EB1E}" srcOrd="0" destOrd="0" presId="urn:microsoft.com/office/officeart/2005/8/layout/orgChart1"/>
    <dgm:cxn modelId="{B3F1EAF4-0177-384D-9639-D7E7E2E0C40F}" type="presOf" srcId="{DBB132C4-1A31-9646-9E91-4946026947E1}" destId="{4E375A8D-9B20-C54C-8F62-5D066750CCC6}" srcOrd="0" destOrd="0" presId="urn:microsoft.com/office/officeart/2005/8/layout/orgChart1"/>
    <dgm:cxn modelId="{9D269CFA-2ED3-8C4D-B075-F485F93174A0}" type="presOf" srcId="{CAD23AC9-9E65-3746-897B-89A7BAE86AF2}" destId="{C73061F1-B9A5-324B-B525-94EC88F8FC4F}" srcOrd="0" destOrd="0" presId="urn:microsoft.com/office/officeart/2005/8/layout/orgChart1"/>
    <dgm:cxn modelId="{C81934FB-0161-E645-8169-E38019177119}" srcId="{A232F30C-F585-E840-B667-74CB1EA536AB}" destId="{04B02468-5222-8846-9D44-92AF6889196F}" srcOrd="1" destOrd="0" parTransId="{0A0C5789-FE25-D54B-8381-466B08D44289}" sibTransId="{A4261727-60ED-A643-9ACD-4AE21305A28F}"/>
    <dgm:cxn modelId="{51D478FB-5A57-E74A-89B9-7B4645FD66B2}" type="presOf" srcId="{0B2B88FE-7353-E24D-B831-207B5149E2D2}" destId="{B1337869-7FE7-4040-A616-867C6CFF0074}" srcOrd="0" destOrd="0" presId="urn:microsoft.com/office/officeart/2005/8/layout/orgChart1"/>
    <dgm:cxn modelId="{EC1AE1FB-E95C-C747-AC85-07E7A6A2A427}" type="presOf" srcId="{A232F30C-F585-E840-B667-74CB1EA536AB}" destId="{874CF890-14C4-3648-BF9E-65BF798D80D6}" srcOrd="1" destOrd="0" presId="urn:microsoft.com/office/officeart/2005/8/layout/orgChart1"/>
    <dgm:cxn modelId="{3FA208FF-919E-654B-B190-22D4A8D06DD5}" type="presOf" srcId="{1DF6E66B-A63E-184B-878E-0F07B02653CF}" destId="{FA4432C8-ABE3-1E43-8BDF-F201A8AE4EA6}" srcOrd="1" destOrd="0" presId="urn:microsoft.com/office/officeart/2005/8/layout/orgChart1"/>
    <dgm:cxn modelId="{DBC7A755-654C-8544-A8E3-003B8AC1C43E}" type="presParOf" srcId="{5282D690-BBC8-9346-A97C-48BD5213DE4A}" destId="{F597203D-56BC-2341-8320-5EEAF0A0DCA5}" srcOrd="0" destOrd="0" presId="urn:microsoft.com/office/officeart/2005/8/layout/orgChart1"/>
    <dgm:cxn modelId="{BEDDAEE1-2E6A-9648-B033-603404A1C9CD}" type="presParOf" srcId="{F597203D-56BC-2341-8320-5EEAF0A0DCA5}" destId="{A6EDDBEA-3AA2-1040-9CD2-BBB553EDCF14}" srcOrd="0" destOrd="0" presId="urn:microsoft.com/office/officeart/2005/8/layout/orgChart1"/>
    <dgm:cxn modelId="{121A5DA6-1125-4A41-ACBD-4B6FE09BB950}" type="presParOf" srcId="{A6EDDBEA-3AA2-1040-9CD2-BBB553EDCF14}" destId="{32F92C28-1BB3-A843-B206-D5704102F5A7}" srcOrd="0" destOrd="0" presId="urn:microsoft.com/office/officeart/2005/8/layout/orgChart1"/>
    <dgm:cxn modelId="{9C68C691-49B8-0642-A225-8BFE511BB0AE}" type="presParOf" srcId="{A6EDDBEA-3AA2-1040-9CD2-BBB553EDCF14}" destId="{37FCFE81-42B3-3349-A3D0-8D3F3E39A1CC}" srcOrd="1" destOrd="0" presId="urn:microsoft.com/office/officeart/2005/8/layout/orgChart1"/>
    <dgm:cxn modelId="{C917AB6D-69E4-9A43-930E-19A6818DAB84}" type="presParOf" srcId="{F597203D-56BC-2341-8320-5EEAF0A0DCA5}" destId="{C99A8DF2-DA10-E845-B015-5AD63C6BAFD5}" srcOrd="1" destOrd="0" presId="urn:microsoft.com/office/officeart/2005/8/layout/orgChart1"/>
    <dgm:cxn modelId="{9F8B7E51-CC9E-6341-B8D9-7B3033446A6E}" type="presParOf" srcId="{C99A8DF2-DA10-E845-B015-5AD63C6BAFD5}" destId="{B1337869-7FE7-4040-A616-867C6CFF0074}" srcOrd="0" destOrd="0" presId="urn:microsoft.com/office/officeart/2005/8/layout/orgChart1"/>
    <dgm:cxn modelId="{C691D9F6-18B9-1A47-B0BD-88D5E389FADD}" type="presParOf" srcId="{C99A8DF2-DA10-E845-B015-5AD63C6BAFD5}" destId="{DA9D2651-3DE8-0641-8E3C-F0066ABCB1B7}" srcOrd="1" destOrd="0" presId="urn:microsoft.com/office/officeart/2005/8/layout/orgChart1"/>
    <dgm:cxn modelId="{11F50445-627F-2343-8DE3-4E6CFF33F6B5}" type="presParOf" srcId="{DA9D2651-3DE8-0641-8E3C-F0066ABCB1B7}" destId="{91BB1A44-90DD-C848-9EDF-3C5BCDDC7414}" srcOrd="0" destOrd="0" presId="urn:microsoft.com/office/officeart/2005/8/layout/orgChart1"/>
    <dgm:cxn modelId="{1D5C03B5-1194-9644-BA99-16A35B223DD3}" type="presParOf" srcId="{91BB1A44-90DD-C848-9EDF-3C5BCDDC7414}" destId="{FB899557-F384-6B45-8298-009BB1D9F33E}" srcOrd="0" destOrd="0" presId="urn:microsoft.com/office/officeart/2005/8/layout/orgChart1"/>
    <dgm:cxn modelId="{87F8FE99-F4A8-2042-9067-B55B660E64AF}" type="presParOf" srcId="{91BB1A44-90DD-C848-9EDF-3C5BCDDC7414}" destId="{478F78B3-3EF2-0346-8F80-8D66EAB8ECC5}" srcOrd="1" destOrd="0" presId="urn:microsoft.com/office/officeart/2005/8/layout/orgChart1"/>
    <dgm:cxn modelId="{BB4E302F-D294-0240-A3A0-A2EF0E817886}" type="presParOf" srcId="{DA9D2651-3DE8-0641-8E3C-F0066ABCB1B7}" destId="{74096BC6-4659-FC4A-838C-45F2B5E28705}" srcOrd="1" destOrd="0" presId="urn:microsoft.com/office/officeart/2005/8/layout/orgChart1"/>
    <dgm:cxn modelId="{62FF6467-E9FD-8A45-9989-4AC3DF51A93F}" type="presParOf" srcId="{74096BC6-4659-FC4A-838C-45F2B5E28705}" destId="{1D0629A1-0C03-E44C-B09B-B972DF6B4ED0}" srcOrd="0" destOrd="0" presId="urn:microsoft.com/office/officeart/2005/8/layout/orgChart1"/>
    <dgm:cxn modelId="{742C944B-B329-0C4F-B398-EF46A2B07713}" type="presParOf" srcId="{74096BC6-4659-FC4A-838C-45F2B5E28705}" destId="{D2B3EC97-57ED-B949-88D4-DA20B90B26F6}" srcOrd="1" destOrd="0" presId="urn:microsoft.com/office/officeart/2005/8/layout/orgChart1"/>
    <dgm:cxn modelId="{404C40C6-3A83-7C44-8346-E6E784921C1A}" type="presParOf" srcId="{D2B3EC97-57ED-B949-88D4-DA20B90B26F6}" destId="{9E11BDEB-2104-BC45-ACE5-9A3A8A653BC6}" srcOrd="0" destOrd="0" presId="urn:microsoft.com/office/officeart/2005/8/layout/orgChart1"/>
    <dgm:cxn modelId="{739BCCC7-87F6-4441-BAD0-6880997DDA9B}" type="presParOf" srcId="{9E11BDEB-2104-BC45-ACE5-9A3A8A653BC6}" destId="{0357C823-80A8-024C-84AB-048FE09DAEC5}" srcOrd="0" destOrd="0" presId="urn:microsoft.com/office/officeart/2005/8/layout/orgChart1"/>
    <dgm:cxn modelId="{0883FE3B-6F33-8246-AAE5-713C19EEE1C1}" type="presParOf" srcId="{9E11BDEB-2104-BC45-ACE5-9A3A8A653BC6}" destId="{3492DAFB-9798-A646-A12E-CCC67AF96BF1}" srcOrd="1" destOrd="0" presId="urn:microsoft.com/office/officeart/2005/8/layout/orgChart1"/>
    <dgm:cxn modelId="{4E1CC60F-C6C8-3B41-8230-A50B07D70907}" type="presParOf" srcId="{D2B3EC97-57ED-B949-88D4-DA20B90B26F6}" destId="{E2B52D10-B66C-C040-9D27-12AC935DA03B}" srcOrd="1" destOrd="0" presId="urn:microsoft.com/office/officeart/2005/8/layout/orgChart1"/>
    <dgm:cxn modelId="{4BD7DEED-3B3D-434F-959F-0A6DAC23873A}" type="presParOf" srcId="{D2B3EC97-57ED-B949-88D4-DA20B90B26F6}" destId="{9F66E76A-9A97-BB46-8F67-9FC981C1E94C}" srcOrd="2" destOrd="0" presId="urn:microsoft.com/office/officeart/2005/8/layout/orgChart1"/>
    <dgm:cxn modelId="{89CB272F-86C2-0748-BD9C-A45DFF69CEBA}" type="presParOf" srcId="{74096BC6-4659-FC4A-838C-45F2B5E28705}" destId="{19AB73EC-FB05-BC4E-8A80-35419DD1E2DC}" srcOrd="2" destOrd="0" presId="urn:microsoft.com/office/officeart/2005/8/layout/orgChart1"/>
    <dgm:cxn modelId="{E2613C76-A2F4-844F-9C0E-5E990D7C9A61}" type="presParOf" srcId="{74096BC6-4659-FC4A-838C-45F2B5E28705}" destId="{93E585C1-E217-DB42-BFFD-A0524E5B95FD}" srcOrd="3" destOrd="0" presId="urn:microsoft.com/office/officeart/2005/8/layout/orgChart1"/>
    <dgm:cxn modelId="{62702144-3CD5-654E-BA29-380EA0C1B73F}" type="presParOf" srcId="{93E585C1-E217-DB42-BFFD-A0524E5B95FD}" destId="{F474EA82-8C88-ED4F-B329-DDBA0A405147}" srcOrd="0" destOrd="0" presId="urn:microsoft.com/office/officeart/2005/8/layout/orgChart1"/>
    <dgm:cxn modelId="{026ADA21-B177-8A4C-8014-FA91575B696F}" type="presParOf" srcId="{F474EA82-8C88-ED4F-B329-DDBA0A405147}" destId="{A9AAC038-DA52-5741-A728-F9ECCC7516EC}" srcOrd="0" destOrd="0" presId="urn:microsoft.com/office/officeart/2005/8/layout/orgChart1"/>
    <dgm:cxn modelId="{7AA3036D-0289-B44C-8C5C-FFF7DEB1A880}" type="presParOf" srcId="{F474EA82-8C88-ED4F-B329-DDBA0A405147}" destId="{8E36C7F2-64CF-0A41-87B7-E6C1FC91BC15}" srcOrd="1" destOrd="0" presId="urn:microsoft.com/office/officeart/2005/8/layout/orgChart1"/>
    <dgm:cxn modelId="{21666678-973A-CA47-A959-667BC33E3538}" type="presParOf" srcId="{93E585C1-E217-DB42-BFFD-A0524E5B95FD}" destId="{C02E74B7-4590-1640-9375-58AC188A7CE6}" srcOrd="1" destOrd="0" presId="urn:microsoft.com/office/officeart/2005/8/layout/orgChart1"/>
    <dgm:cxn modelId="{A1DF65B2-26AE-A547-B5F6-EBD0DD90900F}" type="presParOf" srcId="{93E585C1-E217-DB42-BFFD-A0524E5B95FD}" destId="{3156F710-70E1-EE42-B3DF-DCDAD161E20B}" srcOrd="2" destOrd="0" presId="urn:microsoft.com/office/officeart/2005/8/layout/orgChart1"/>
    <dgm:cxn modelId="{B34457AB-8A70-5B41-9859-926AAD5E5FB8}" type="presParOf" srcId="{74096BC6-4659-FC4A-838C-45F2B5E28705}" destId="{C5FDD802-53BE-E94C-868A-6A9337976867}" srcOrd="4" destOrd="0" presId="urn:microsoft.com/office/officeart/2005/8/layout/orgChart1"/>
    <dgm:cxn modelId="{FAAB57CA-9E61-E248-86FB-A0DA34D007D8}" type="presParOf" srcId="{74096BC6-4659-FC4A-838C-45F2B5E28705}" destId="{4B470155-747D-3D4E-BC87-3F99F0D528A3}" srcOrd="5" destOrd="0" presId="urn:microsoft.com/office/officeart/2005/8/layout/orgChart1"/>
    <dgm:cxn modelId="{4121D59B-19E3-664A-9E01-47449B2BF55E}" type="presParOf" srcId="{4B470155-747D-3D4E-BC87-3F99F0D528A3}" destId="{F64A7E50-52FE-B048-840E-83C795262798}" srcOrd="0" destOrd="0" presId="urn:microsoft.com/office/officeart/2005/8/layout/orgChart1"/>
    <dgm:cxn modelId="{961E4094-3228-474D-8AA0-4C287E9AFA49}" type="presParOf" srcId="{F64A7E50-52FE-B048-840E-83C795262798}" destId="{F8719860-4D14-634C-A638-36334B1D2BD3}" srcOrd="0" destOrd="0" presId="urn:microsoft.com/office/officeart/2005/8/layout/orgChart1"/>
    <dgm:cxn modelId="{FF2B59BB-D701-954A-BADA-5192DCA496A2}" type="presParOf" srcId="{F64A7E50-52FE-B048-840E-83C795262798}" destId="{9361BE65-7314-3042-8640-0D7915C95C4B}" srcOrd="1" destOrd="0" presId="urn:microsoft.com/office/officeart/2005/8/layout/orgChart1"/>
    <dgm:cxn modelId="{3E0B46AF-1B9E-0547-B20D-2FF4742F83CC}" type="presParOf" srcId="{4B470155-747D-3D4E-BC87-3F99F0D528A3}" destId="{57FA0B81-9577-914C-92AE-1B67BEC40432}" srcOrd="1" destOrd="0" presId="urn:microsoft.com/office/officeart/2005/8/layout/orgChart1"/>
    <dgm:cxn modelId="{AFABDA36-9E0D-2649-8C26-2B4A40A8C3E5}" type="presParOf" srcId="{4B470155-747D-3D4E-BC87-3F99F0D528A3}" destId="{A6ACCEBF-0A76-A14E-9DB5-9E1BC5168CB7}" srcOrd="2" destOrd="0" presId="urn:microsoft.com/office/officeart/2005/8/layout/orgChart1"/>
    <dgm:cxn modelId="{26FFC818-9244-334F-93C7-F3CD0368D2B2}" type="presParOf" srcId="{DA9D2651-3DE8-0641-8E3C-F0066ABCB1B7}" destId="{40C7F84C-FC89-8F48-A464-39C711C7EDAD}" srcOrd="2" destOrd="0" presId="urn:microsoft.com/office/officeart/2005/8/layout/orgChart1"/>
    <dgm:cxn modelId="{6BD86274-A6D5-7642-9BAE-AA81A6FB36B0}" type="presParOf" srcId="{C99A8DF2-DA10-E845-B015-5AD63C6BAFD5}" destId="{2650340A-C814-9748-B729-045F3DD2112C}" srcOrd="2" destOrd="0" presId="urn:microsoft.com/office/officeart/2005/8/layout/orgChart1"/>
    <dgm:cxn modelId="{47A29A64-195D-8C47-AFF2-07BDFF529744}" type="presParOf" srcId="{C99A8DF2-DA10-E845-B015-5AD63C6BAFD5}" destId="{8B932372-61B5-F146-B749-06AD7F481FD1}" srcOrd="3" destOrd="0" presId="urn:microsoft.com/office/officeart/2005/8/layout/orgChart1"/>
    <dgm:cxn modelId="{AF1213EE-E11C-774D-8E64-2CFC8E613065}" type="presParOf" srcId="{8B932372-61B5-F146-B749-06AD7F481FD1}" destId="{47DCB197-E7C5-7D4D-9A3F-8DDCE0D7A942}" srcOrd="0" destOrd="0" presId="urn:microsoft.com/office/officeart/2005/8/layout/orgChart1"/>
    <dgm:cxn modelId="{DE4CD895-1180-484C-B6FE-E9A9D120389F}" type="presParOf" srcId="{47DCB197-E7C5-7D4D-9A3F-8DDCE0D7A942}" destId="{6A2908BA-A1AC-8244-A098-3A9C7BC6445A}" srcOrd="0" destOrd="0" presId="urn:microsoft.com/office/officeart/2005/8/layout/orgChart1"/>
    <dgm:cxn modelId="{D2120F71-CA97-C249-AE11-B30017E62ACD}" type="presParOf" srcId="{47DCB197-E7C5-7D4D-9A3F-8DDCE0D7A942}" destId="{5AA641EA-C021-8C4C-A18B-E91D172C1214}" srcOrd="1" destOrd="0" presId="urn:microsoft.com/office/officeart/2005/8/layout/orgChart1"/>
    <dgm:cxn modelId="{505C755C-893F-5F47-A633-F459D2FA58F0}" type="presParOf" srcId="{8B932372-61B5-F146-B749-06AD7F481FD1}" destId="{3D1569F1-8047-E24D-AA42-5C558BCBAF06}" srcOrd="1" destOrd="0" presId="urn:microsoft.com/office/officeart/2005/8/layout/orgChart1"/>
    <dgm:cxn modelId="{BEA4FAD7-48C6-1F45-A6DD-2DFEE430AB21}" type="presParOf" srcId="{3D1569F1-8047-E24D-AA42-5C558BCBAF06}" destId="{4E375A8D-9B20-C54C-8F62-5D066750CCC6}" srcOrd="0" destOrd="0" presId="urn:microsoft.com/office/officeart/2005/8/layout/orgChart1"/>
    <dgm:cxn modelId="{6084530F-59C1-EA4E-BE13-930AF3FE7081}" type="presParOf" srcId="{3D1569F1-8047-E24D-AA42-5C558BCBAF06}" destId="{ECEBF4FB-07F0-DF41-8D8D-72BD8ECF4CFC}" srcOrd="1" destOrd="0" presId="urn:microsoft.com/office/officeart/2005/8/layout/orgChart1"/>
    <dgm:cxn modelId="{A596B0F5-9CC9-9140-BF69-A3813EC4B62E}" type="presParOf" srcId="{ECEBF4FB-07F0-DF41-8D8D-72BD8ECF4CFC}" destId="{3D0860FE-2C68-834E-A656-CCCFBE44E6FF}" srcOrd="0" destOrd="0" presId="urn:microsoft.com/office/officeart/2005/8/layout/orgChart1"/>
    <dgm:cxn modelId="{2FB527F4-8450-DF4A-9873-C8F46AA9844F}" type="presParOf" srcId="{3D0860FE-2C68-834E-A656-CCCFBE44E6FF}" destId="{C73061F1-B9A5-324B-B525-94EC88F8FC4F}" srcOrd="0" destOrd="0" presId="urn:microsoft.com/office/officeart/2005/8/layout/orgChart1"/>
    <dgm:cxn modelId="{D9175741-0465-CD43-ACD5-D81B4EB62304}" type="presParOf" srcId="{3D0860FE-2C68-834E-A656-CCCFBE44E6FF}" destId="{BF6B41A0-A94C-3042-AEEC-4FFAFECAED54}" srcOrd="1" destOrd="0" presId="urn:microsoft.com/office/officeart/2005/8/layout/orgChart1"/>
    <dgm:cxn modelId="{B73CF35F-005C-DD43-97FC-1C983C9760ED}" type="presParOf" srcId="{ECEBF4FB-07F0-DF41-8D8D-72BD8ECF4CFC}" destId="{F12CBB72-D803-3E47-A8DF-E02EB4AF5F29}" srcOrd="1" destOrd="0" presId="urn:microsoft.com/office/officeart/2005/8/layout/orgChart1"/>
    <dgm:cxn modelId="{B8A4B5F4-23C7-4641-862B-1B3AE7F6F02D}" type="presParOf" srcId="{ECEBF4FB-07F0-DF41-8D8D-72BD8ECF4CFC}" destId="{98C71827-FB52-9147-BD49-5C59597BF701}" srcOrd="2" destOrd="0" presId="urn:microsoft.com/office/officeart/2005/8/layout/orgChart1"/>
    <dgm:cxn modelId="{B4C60BA4-D919-294C-B3FD-E9AAA9C2A719}" type="presParOf" srcId="{8B932372-61B5-F146-B749-06AD7F481FD1}" destId="{983D19D2-DC53-674D-8031-ED964A882A59}" srcOrd="2" destOrd="0" presId="urn:microsoft.com/office/officeart/2005/8/layout/orgChart1"/>
    <dgm:cxn modelId="{56E83E40-7B7E-AE42-99F2-81FF3DADEE30}" type="presParOf" srcId="{C99A8DF2-DA10-E845-B015-5AD63C6BAFD5}" destId="{47698785-20BF-B34A-B9B3-823722D94CD9}" srcOrd="4" destOrd="0" presId="urn:microsoft.com/office/officeart/2005/8/layout/orgChart1"/>
    <dgm:cxn modelId="{3E3F7629-7AB4-E44C-905C-1A019F161A71}" type="presParOf" srcId="{C99A8DF2-DA10-E845-B015-5AD63C6BAFD5}" destId="{A41798F8-F17A-8240-8C6F-2DFB8346DC7C}" srcOrd="5" destOrd="0" presId="urn:microsoft.com/office/officeart/2005/8/layout/orgChart1"/>
    <dgm:cxn modelId="{D99B09D0-03BE-B649-962C-43411A940B2D}" type="presParOf" srcId="{A41798F8-F17A-8240-8C6F-2DFB8346DC7C}" destId="{A42AAECD-C2CC-BB40-8950-7F0318840425}" srcOrd="0" destOrd="0" presId="urn:microsoft.com/office/officeart/2005/8/layout/orgChart1"/>
    <dgm:cxn modelId="{BAFA8E7A-2E66-D645-A0E3-CF065E957290}" type="presParOf" srcId="{A42AAECD-C2CC-BB40-8950-7F0318840425}" destId="{25734A2E-DE03-6D49-A15B-F3D8B115F8FF}" srcOrd="0" destOrd="0" presId="urn:microsoft.com/office/officeart/2005/8/layout/orgChart1"/>
    <dgm:cxn modelId="{C786C225-759F-D74F-90BD-538E3327485F}" type="presParOf" srcId="{A42AAECD-C2CC-BB40-8950-7F0318840425}" destId="{874CF890-14C4-3648-BF9E-65BF798D80D6}" srcOrd="1" destOrd="0" presId="urn:microsoft.com/office/officeart/2005/8/layout/orgChart1"/>
    <dgm:cxn modelId="{69A716E9-8E55-024B-8C85-E971EF795A18}" type="presParOf" srcId="{A41798F8-F17A-8240-8C6F-2DFB8346DC7C}" destId="{67E969FA-E615-A44D-92D1-E43B12975FA3}" srcOrd="1" destOrd="0" presId="urn:microsoft.com/office/officeart/2005/8/layout/orgChart1"/>
    <dgm:cxn modelId="{148B7927-97D2-6A4C-B739-A2935F68DF9E}" type="presParOf" srcId="{67E969FA-E615-A44D-92D1-E43B12975FA3}" destId="{F8E170DC-6102-7F47-BB35-901D89389957}" srcOrd="0" destOrd="0" presId="urn:microsoft.com/office/officeart/2005/8/layout/orgChart1"/>
    <dgm:cxn modelId="{D9A9CF44-CFB3-C84D-939A-A9A74695D39B}" type="presParOf" srcId="{67E969FA-E615-A44D-92D1-E43B12975FA3}" destId="{02F37131-4E8E-EC4C-AA26-F0B747FC1649}" srcOrd="1" destOrd="0" presId="urn:microsoft.com/office/officeart/2005/8/layout/orgChart1"/>
    <dgm:cxn modelId="{B9841DDF-C599-E347-A190-F20AEC4D065B}" type="presParOf" srcId="{02F37131-4E8E-EC4C-AA26-F0B747FC1649}" destId="{E6B5BFCA-B500-8C47-A09E-E1147BDB5B82}" srcOrd="0" destOrd="0" presId="urn:microsoft.com/office/officeart/2005/8/layout/orgChart1"/>
    <dgm:cxn modelId="{BE1D5650-1931-504D-BAF1-6E15D562745E}" type="presParOf" srcId="{E6B5BFCA-B500-8C47-A09E-E1147BDB5B82}" destId="{F850623F-1C4B-124E-8067-7388FDB126E8}" srcOrd="0" destOrd="0" presId="urn:microsoft.com/office/officeart/2005/8/layout/orgChart1"/>
    <dgm:cxn modelId="{D1989C12-82B5-D647-B80D-8B07FF507155}" type="presParOf" srcId="{E6B5BFCA-B500-8C47-A09E-E1147BDB5B82}" destId="{FA4432C8-ABE3-1E43-8BDF-F201A8AE4EA6}" srcOrd="1" destOrd="0" presId="urn:microsoft.com/office/officeart/2005/8/layout/orgChart1"/>
    <dgm:cxn modelId="{90E57145-58C7-0348-AC0D-E6EF0920EFF7}" type="presParOf" srcId="{02F37131-4E8E-EC4C-AA26-F0B747FC1649}" destId="{3910D23D-EB49-AE4A-9D32-CED20424703F}" srcOrd="1" destOrd="0" presId="urn:microsoft.com/office/officeart/2005/8/layout/orgChart1"/>
    <dgm:cxn modelId="{369BC3C5-DF6F-4D40-812E-E74B8B1497AD}" type="presParOf" srcId="{02F37131-4E8E-EC4C-AA26-F0B747FC1649}" destId="{363E8410-113A-4C4C-B91E-60D9FAAA20F7}" srcOrd="2" destOrd="0" presId="urn:microsoft.com/office/officeart/2005/8/layout/orgChart1"/>
    <dgm:cxn modelId="{E01F9659-6347-4242-8045-A6D8C729A4A0}" type="presParOf" srcId="{67E969FA-E615-A44D-92D1-E43B12975FA3}" destId="{BC78A305-7401-F74F-8A0F-643214629620}" srcOrd="2" destOrd="0" presId="urn:microsoft.com/office/officeart/2005/8/layout/orgChart1"/>
    <dgm:cxn modelId="{206AB0D2-60F0-6242-81B9-33DAA17938A5}" type="presParOf" srcId="{67E969FA-E615-A44D-92D1-E43B12975FA3}" destId="{28DAE174-9D34-F645-97F0-7F299E2051BD}" srcOrd="3" destOrd="0" presId="urn:microsoft.com/office/officeart/2005/8/layout/orgChart1"/>
    <dgm:cxn modelId="{942F8831-4112-6D4D-AC39-DAA6D7EF85C4}" type="presParOf" srcId="{28DAE174-9D34-F645-97F0-7F299E2051BD}" destId="{0ADCD9DF-8266-FC4A-B443-767B7328ABB1}" srcOrd="0" destOrd="0" presId="urn:microsoft.com/office/officeart/2005/8/layout/orgChart1"/>
    <dgm:cxn modelId="{51DCBF1E-3D72-A24B-82BD-326690386D2A}" type="presParOf" srcId="{0ADCD9DF-8266-FC4A-B443-767B7328ABB1}" destId="{BEF7E851-4DF0-2242-BC34-A6574BE6EB1E}" srcOrd="0" destOrd="0" presId="urn:microsoft.com/office/officeart/2005/8/layout/orgChart1"/>
    <dgm:cxn modelId="{2B0F11E2-D5E2-DB47-AE99-6EE7419A456E}" type="presParOf" srcId="{0ADCD9DF-8266-FC4A-B443-767B7328ABB1}" destId="{FB46ECCD-B5E0-434F-BD3D-6CCCFE55AB39}" srcOrd="1" destOrd="0" presId="urn:microsoft.com/office/officeart/2005/8/layout/orgChart1"/>
    <dgm:cxn modelId="{C59B3FF8-4D75-9441-80D1-723544EB6B6A}" type="presParOf" srcId="{28DAE174-9D34-F645-97F0-7F299E2051BD}" destId="{258B5AEE-B843-6E4F-86D5-7F905AE30646}" srcOrd="1" destOrd="0" presId="urn:microsoft.com/office/officeart/2005/8/layout/orgChart1"/>
    <dgm:cxn modelId="{9BCFEC8F-5F57-2D45-9A29-F78C04D9E3B4}" type="presParOf" srcId="{28DAE174-9D34-F645-97F0-7F299E2051BD}" destId="{0AB0449E-4B95-714F-9FC0-DFEC73B0FD57}" srcOrd="2" destOrd="0" presId="urn:microsoft.com/office/officeart/2005/8/layout/orgChart1"/>
    <dgm:cxn modelId="{AFA89D68-3F81-8F40-A3FB-799DDFD63D67}" type="presParOf" srcId="{67E969FA-E615-A44D-92D1-E43B12975FA3}" destId="{0E17CCEC-71FB-C34C-834F-066F8F2F0E3C}" srcOrd="4" destOrd="0" presId="urn:microsoft.com/office/officeart/2005/8/layout/orgChart1"/>
    <dgm:cxn modelId="{CFDB1C2B-BA31-DC40-AFB5-F6B66659A481}" type="presParOf" srcId="{67E969FA-E615-A44D-92D1-E43B12975FA3}" destId="{791B4107-4698-C54F-AED3-01C274654E1B}" srcOrd="5" destOrd="0" presId="urn:microsoft.com/office/officeart/2005/8/layout/orgChart1"/>
    <dgm:cxn modelId="{38E65F34-8879-6045-987B-1640AC4ED35A}" type="presParOf" srcId="{791B4107-4698-C54F-AED3-01C274654E1B}" destId="{E93BD62F-0F26-2C42-B14B-82E6A49C0C12}" srcOrd="0" destOrd="0" presId="urn:microsoft.com/office/officeart/2005/8/layout/orgChart1"/>
    <dgm:cxn modelId="{4949944B-91C7-F144-BB27-55FC5B77A0E0}" type="presParOf" srcId="{E93BD62F-0F26-2C42-B14B-82E6A49C0C12}" destId="{BFD0CFE0-1DBA-E14E-938E-03D68A100017}" srcOrd="0" destOrd="0" presId="urn:microsoft.com/office/officeart/2005/8/layout/orgChart1"/>
    <dgm:cxn modelId="{0783751E-6404-7641-9F64-6016DBC90D13}" type="presParOf" srcId="{E93BD62F-0F26-2C42-B14B-82E6A49C0C12}" destId="{A2CEA096-CF19-3B46-90C0-E67EA3512BA5}" srcOrd="1" destOrd="0" presId="urn:microsoft.com/office/officeart/2005/8/layout/orgChart1"/>
    <dgm:cxn modelId="{FD76FFF5-F45D-FD4B-8DB1-CE34159C50A9}" type="presParOf" srcId="{791B4107-4698-C54F-AED3-01C274654E1B}" destId="{C183FC05-EECF-BE42-994A-F8E198047DA1}" srcOrd="1" destOrd="0" presId="urn:microsoft.com/office/officeart/2005/8/layout/orgChart1"/>
    <dgm:cxn modelId="{F32667F6-EF09-304E-92F2-E5F8B224D96B}" type="presParOf" srcId="{791B4107-4698-C54F-AED3-01C274654E1B}" destId="{E05D8C97-9737-904C-AB71-140F0B359564}" srcOrd="2" destOrd="0" presId="urn:microsoft.com/office/officeart/2005/8/layout/orgChart1"/>
    <dgm:cxn modelId="{F2B6D666-E01E-3448-97CC-D2EF1CD59F9A}" type="presParOf" srcId="{67E969FA-E615-A44D-92D1-E43B12975FA3}" destId="{5FB7C2CD-F2DF-1E4A-9678-5825ACD18281}" srcOrd="6" destOrd="0" presId="urn:microsoft.com/office/officeart/2005/8/layout/orgChart1"/>
    <dgm:cxn modelId="{EA514A6E-CDF2-6047-AEC0-EE5E035D2055}" type="presParOf" srcId="{67E969FA-E615-A44D-92D1-E43B12975FA3}" destId="{588E7BE6-6777-D349-9C47-51F9780CCAD3}" srcOrd="7" destOrd="0" presId="urn:microsoft.com/office/officeart/2005/8/layout/orgChart1"/>
    <dgm:cxn modelId="{75FDA046-F868-684B-977A-363B47EAAC9B}" type="presParOf" srcId="{588E7BE6-6777-D349-9C47-51F9780CCAD3}" destId="{E1D071AD-4075-EB4D-B289-06254594A6D1}" srcOrd="0" destOrd="0" presId="urn:microsoft.com/office/officeart/2005/8/layout/orgChart1"/>
    <dgm:cxn modelId="{9D2C0C6D-BAFD-2941-B5DF-21E7047216A1}" type="presParOf" srcId="{E1D071AD-4075-EB4D-B289-06254594A6D1}" destId="{9E90F4C1-D83D-DA44-8867-E4A693B79187}" srcOrd="0" destOrd="0" presId="urn:microsoft.com/office/officeart/2005/8/layout/orgChart1"/>
    <dgm:cxn modelId="{0EE798F6-3266-4A4A-8E9B-3FE91EDCF0A1}" type="presParOf" srcId="{E1D071AD-4075-EB4D-B289-06254594A6D1}" destId="{8CA6AB57-BC1B-044E-BD4D-E2C11788D27F}" srcOrd="1" destOrd="0" presId="urn:microsoft.com/office/officeart/2005/8/layout/orgChart1"/>
    <dgm:cxn modelId="{D2DFC4A7-D141-4B4D-ADD8-4814E2BE9812}" type="presParOf" srcId="{588E7BE6-6777-D349-9C47-51F9780CCAD3}" destId="{218EC431-5E02-504B-B7DA-8776EF946C6C}" srcOrd="1" destOrd="0" presId="urn:microsoft.com/office/officeart/2005/8/layout/orgChart1"/>
    <dgm:cxn modelId="{4BF0D783-C32D-0048-BA6B-556D227022CE}" type="presParOf" srcId="{218EC431-5E02-504B-B7DA-8776EF946C6C}" destId="{985BDF7E-77B6-9746-8DC5-6D521B298D99}" srcOrd="0" destOrd="0" presId="urn:microsoft.com/office/officeart/2005/8/layout/orgChart1"/>
    <dgm:cxn modelId="{769EA530-E766-D24D-94AB-83F929FF4BEC}" type="presParOf" srcId="{218EC431-5E02-504B-B7DA-8776EF946C6C}" destId="{22F09606-315E-4E4D-AAC4-36D760AAB5E4}" srcOrd="1" destOrd="0" presId="urn:microsoft.com/office/officeart/2005/8/layout/orgChart1"/>
    <dgm:cxn modelId="{C9AC4995-C415-B747-9DC9-BB9D19C57F6F}" type="presParOf" srcId="{22F09606-315E-4E4D-AAC4-36D760AAB5E4}" destId="{D62E15D0-8FC0-C341-BDE4-3E6669E721EF}" srcOrd="0" destOrd="0" presId="urn:microsoft.com/office/officeart/2005/8/layout/orgChart1"/>
    <dgm:cxn modelId="{373D43DF-313E-224F-85D5-BC527CCBC3A9}" type="presParOf" srcId="{D62E15D0-8FC0-C341-BDE4-3E6669E721EF}" destId="{2DBEAE22-0F2A-E142-B723-89A4C9B05A7A}" srcOrd="0" destOrd="0" presId="urn:microsoft.com/office/officeart/2005/8/layout/orgChart1"/>
    <dgm:cxn modelId="{94697388-7D3C-9844-AD09-5FCA445F48E0}" type="presParOf" srcId="{D62E15D0-8FC0-C341-BDE4-3E6669E721EF}" destId="{0612ACFD-DE70-D246-A8D8-66050DFA332D}" srcOrd="1" destOrd="0" presId="urn:microsoft.com/office/officeart/2005/8/layout/orgChart1"/>
    <dgm:cxn modelId="{2D48BE6B-A839-894E-841C-3834F91D16A7}" type="presParOf" srcId="{22F09606-315E-4E4D-AAC4-36D760AAB5E4}" destId="{5A9E4A57-56AB-1744-A830-3027D1D006ED}" srcOrd="1" destOrd="0" presId="urn:microsoft.com/office/officeart/2005/8/layout/orgChart1"/>
    <dgm:cxn modelId="{963A09D5-646D-1D4C-954B-334AB77A310D}" type="presParOf" srcId="{22F09606-315E-4E4D-AAC4-36D760AAB5E4}" destId="{D8D01E3C-6AB8-304C-919B-A95B1191594C}" srcOrd="2" destOrd="0" presId="urn:microsoft.com/office/officeart/2005/8/layout/orgChart1"/>
    <dgm:cxn modelId="{942D5FC6-CD95-9C47-BFB8-19063D14DDBD}" type="presParOf" srcId="{588E7BE6-6777-D349-9C47-51F9780CCAD3}" destId="{50F10A02-CAA5-DE4E-9FFB-D7329D5D5157}" srcOrd="2" destOrd="0" presId="urn:microsoft.com/office/officeart/2005/8/layout/orgChart1"/>
    <dgm:cxn modelId="{F87AD8DA-9423-FB41-9661-AA1629923F43}" type="presParOf" srcId="{A41798F8-F17A-8240-8C6F-2DFB8346DC7C}" destId="{65D92CA1-CFB9-A545-82DD-BB5C7785B5C6}" srcOrd="2" destOrd="0" presId="urn:microsoft.com/office/officeart/2005/8/layout/orgChart1"/>
    <dgm:cxn modelId="{89B3873C-355D-3048-A7CF-4D5F6C17E7D6}" type="presParOf" srcId="{F597203D-56BC-2341-8320-5EEAF0A0DCA5}" destId="{92BF9B22-AE10-B145-B562-3EDD637CCA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2F86F-C95C-944C-8EDB-AF4788091CA3}">
      <dsp:nvSpPr>
        <dsp:cNvPr id="0" name=""/>
        <dsp:cNvSpPr/>
      </dsp:nvSpPr>
      <dsp:spPr>
        <a:xfrm>
          <a:off x="2993783" y="892788"/>
          <a:ext cx="187236" cy="820276"/>
        </a:xfrm>
        <a:custGeom>
          <a:avLst/>
          <a:gdLst/>
          <a:ahLst/>
          <a:cxnLst/>
          <a:rect l="0" t="0" r="0" b="0"/>
          <a:pathLst>
            <a:path>
              <a:moveTo>
                <a:pt x="187236" y="0"/>
              </a:moveTo>
              <a:lnTo>
                <a:pt x="187236" y="820276"/>
              </a:lnTo>
              <a:lnTo>
                <a:pt x="0" y="820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E2EF-E62F-3E4B-BDF1-8D1787CD5768}">
      <dsp:nvSpPr>
        <dsp:cNvPr id="0" name=""/>
        <dsp:cNvSpPr/>
      </dsp:nvSpPr>
      <dsp:spPr>
        <a:xfrm>
          <a:off x="3135300" y="892788"/>
          <a:ext cx="91440" cy="1640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0901E-8D6D-B847-9B94-A1DE3D7F354A}">
      <dsp:nvSpPr>
        <dsp:cNvPr id="0" name=""/>
        <dsp:cNvSpPr/>
      </dsp:nvSpPr>
      <dsp:spPr>
        <a:xfrm>
          <a:off x="2289416" y="1184"/>
          <a:ext cx="1783208" cy="891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Publication</a:t>
          </a:r>
        </a:p>
      </dsp:txBody>
      <dsp:txXfrm>
        <a:off x="2289416" y="1184"/>
        <a:ext cx="1783208" cy="891604"/>
      </dsp:txXfrm>
    </dsp:sp>
    <dsp:sp modelId="{BD69130E-62A2-6C46-B59D-E0F94647E5F3}">
      <dsp:nvSpPr>
        <dsp:cNvPr id="0" name=""/>
        <dsp:cNvSpPr/>
      </dsp:nvSpPr>
      <dsp:spPr>
        <a:xfrm>
          <a:off x="2289416" y="2533341"/>
          <a:ext cx="1783208" cy="891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Publication</a:t>
          </a:r>
        </a:p>
      </dsp:txBody>
      <dsp:txXfrm>
        <a:off x="2289416" y="2533341"/>
        <a:ext cx="1783208" cy="891604"/>
      </dsp:txXfrm>
    </dsp:sp>
    <dsp:sp modelId="{931B5CC1-6262-B74C-846A-3B4FC9D391D6}">
      <dsp:nvSpPr>
        <dsp:cNvPr id="0" name=""/>
        <dsp:cNvSpPr/>
      </dsp:nvSpPr>
      <dsp:spPr>
        <a:xfrm>
          <a:off x="1210574" y="1267262"/>
          <a:ext cx="1783208" cy="891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Reference</a:t>
          </a:r>
        </a:p>
      </dsp:txBody>
      <dsp:txXfrm>
        <a:off x="1210574" y="1267262"/>
        <a:ext cx="1783208" cy="891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2F86F-C95C-944C-8EDB-AF4788091CA3}">
      <dsp:nvSpPr>
        <dsp:cNvPr id="0" name=""/>
        <dsp:cNvSpPr/>
      </dsp:nvSpPr>
      <dsp:spPr>
        <a:xfrm>
          <a:off x="2085399" y="892788"/>
          <a:ext cx="1095621" cy="820276"/>
        </a:xfrm>
        <a:custGeom>
          <a:avLst/>
          <a:gdLst/>
          <a:ahLst/>
          <a:cxnLst/>
          <a:rect l="0" t="0" r="0" b="0"/>
          <a:pathLst>
            <a:path>
              <a:moveTo>
                <a:pt x="1095621" y="0"/>
              </a:moveTo>
              <a:lnTo>
                <a:pt x="1095621" y="820276"/>
              </a:lnTo>
              <a:lnTo>
                <a:pt x="0" y="820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E2EF-E62F-3E4B-BDF1-8D1787CD5768}">
      <dsp:nvSpPr>
        <dsp:cNvPr id="0" name=""/>
        <dsp:cNvSpPr/>
      </dsp:nvSpPr>
      <dsp:spPr>
        <a:xfrm>
          <a:off x="3135300" y="892788"/>
          <a:ext cx="91440" cy="16405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0901E-8D6D-B847-9B94-A1DE3D7F354A}">
      <dsp:nvSpPr>
        <dsp:cNvPr id="0" name=""/>
        <dsp:cNvSpPr/>
      </dsp:nvSpPr>
      <dsp:spPr>
        <a:xfrm>
          <a:off x="2289416" y="1184"/>
          <a:ext cx="1783208" cy="891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Publication</a:t>
          </a:r>
        </a:p>
      </dsp:txBody>
      <dsp:txXfrm>
        <a:off x="2289416" y="1184"/>
        <a:ext cx="1783208" cy="891604"/>
      </dsp:txXfrm>
    </dsp:sp>
    <dsp:sp modelId="{BD69130E-62A2-6C46-B59D-E0F94647E5F3}">
      <dsp:nvSpPr>
        <dsp:cNvPr id="0" name=""/>
        <dsp:cNvSpPr/>
      </dsp:nvSpPr>
      <dsp:spPr>
        <a:xfrm>
          <a:off x="2289416" y="2533341"/>
          <a:ext cx="1783208" cy="891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Publication</a:t>
          </a:r>
        </a:p>
      </dsp:txBody>
      <dsp:txXfrm>
        <a:off x="2289416" y="2533341"/>
        <a:ext cx="1783208" cy="891604"/>
      </dsp:txXfrm>
    </dsp:sp>
    <dsp:sp modelId="{931B5CC1-6262-B74C-846A-3B4FC9D391D6}">
      <dsp:nvSpPr>
        <dsp:cNvPr id="0" name=""/>
        <dsp:cNvSpPr/>
      </dsp:nvSpPr>
      <dsp:spPr>
        <a:xfrm>
          <a:off x="302190" y="1267262"/>
          <a:ext cx="1783208" cy="8916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Activity</a:t>
          </a:r>
        </a:p>
      </dsp:txBody>
      <dsp:txXfrm>
        <a:off x="302190" y="1267262"/>
        <a:ext cx="1783208" cy="891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BDF7E-77B6-9746-8DC5-6D521B298D99}">
      <dsp:nvSpPr>
        <dsp:cNvPr id="0" name=""/>
        <dsp:cNvSpPr/>
      </dsp:nvSpPr>
      <dsp:spPr>
        <a:xfrm>
          <a:off x="8673693" y="2500992"/>
          <a:ext cx="195193" cy="59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94"/>
              </a:lnTo>
              <a:lnTo>
                <a:pt x="195193" y="5985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7C2CD-F2DF-1E4A-9678-5825ACD18281}">
      <dsp:nvSpPr>
        <dsp:cNvPr id="0" name=""/>
        <dsp:cNvSpPr/>
      </dsp:nvSpPr>
      <dsp:spPr>
        <a:xfrm>
          <a:off x="6832364" y="1577074"/>
          <a:ext cx="2361846" cy="27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35"/>
              </a:lnTo>
              <a:lnTo>
                <a:pt x="2361846" y="136635"/>
              </a:lnTo>
              <a:lnTo>
                <a:pt x="2361846" y="273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7CCEC-71FB-C34C-834F-066F8F2F0E3C}">
      <dsp:nvSpPr>
        <dsp:cNvPr id="0" name=""/>
        <dsp:cNvSpPr/>
      </dsp:nvSpPr>
      <dsp:spPr>
        <a:xfrm>
          <a:off x="6832364" y="1577074"/>
          <a:ext cx="787282" cy="27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35"/>
              </a:lnTo>
              <a:lnTo>
                <a:pt x="787282" y="136635"/>
              </a:lnTo>
              <a:lnTo>
                <a:pt x="787282" y="273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8A305-7401-F74F-8A0F-643214629620}">
      <dsp:nvSpPr>
        <dsp:cNvPr id="0" name=""/>
        <dsp:cNvSpPr/>
      </dsp:nvSpPr>
      <dsp:spPr>
        <a:xfrm>
          <a:off x="6045082" y="1577074"/>
          <a:ext cx="787282" cy="273271"/>
        </a:xfrm>
        <a:custGeom>
          <a:avLst/>
          <a:gdLst/>
          <a:ahLst/>
          <a:cxnLst/>
          <a:rect l="0" t="0" r="0" b="0"/>
          <a:pathLst>
            <a:path>
              <a:moveTo>
                <a:pt x="787282" y="0"/>
              </a:moveTo>
              <a:lnTo>
                <a:pt x="787282" y="136635"/>
              </a:lnTo>
              <a:lnTo>
                <a:pt x="0" y="136635"/>
              </a:lnTo>
              <a:lnTo>
                <a:pt x="0" y="273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170DC-6102-7F47-BB35-901D89389957}">
      <dsp:nvSpPr>
        <dsp:cNvPr id="0" name=""/>
        <dsp:cNvSpPr/>
      </dsp:nvSpPr>
      <dsp:spPr>
        <a:xfrm>
          <a:off x="4470517" y="1577074"/>
          <a:ext cx="2361846" cy="273271"/>
        </a:xfrm>
        <a:custGeom>
          <a:avLst/>
          <a:gdLst/>
          <a:ahLst/>
          <a:cxnLst/>
          <a:rect l="0" t="0" r="0" b="0"/>
          <a:pathLst>
            <a:path>
              <a:moveTo>
                <a:pt x="2361846" y="0"/>
              </a:moveTo>
              <a:lnTo>
                <a:pt x="2361846" y="136635"/>
              </a:lnTo>
              <a:lnTo>
                <a:pt x="0" y="136635"/>
              </a:lnTo>
              <a:lnTo>
                <a:pt x="0" y="2732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98785-20BF-B34A-B9B3-823722D94CD9}">
      <dsp:nvSpPr>
        <dsp:cNvPr id="0" name=""/>
        <dsp:cNvSpPr/>
      </dsp:nvSpPr>
      <dsp:spPr>
        <a:xfrm>
          <a:off x="3914215" y="653156"/>
          <a:ext cx="2918148" cy="273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35"/>
              </a:lnTo>
              <a:lnTo>
                <a:pt x="2918148" y="136635"/>
              </a:lnTo>
              <a:lnTo>
                <a:pt x="2918148" y="273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75A8D-9B20-C54C-8F62-5D066750CCC6}">
      <dsp:nvSpPr>
        <dsp:cNvPr id="0" name=""/>
        <dsp:cNvSpPr/>
      </dsp:nvSpPr>
      <dsp:spPr>
        <a:xfrm>
          <a:off x="2050113" y="1577074"/>
          <a:ext cx="195193" cy="59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94"/>
              </a:lnTo>
              <a:lnTo>
                <a:pt x="195193" y="5985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0340A-C814-9748-B729-045F3DD2112C}">
      <dsp:nvSpPr>
        <dsp:cNvPr id="0" name=""/>
        <dsp:cNvSpPr/>
      </dsp:nvSpPr>
      <dsp:spPr>
        <a:xfrm>
          <a:off x="2570630" y="653156"/>
          <a:ext cx="1343584" cy="273271"/>
        </a:xfrm>
        <a:custGeom>
          <a:avLst/>
          <a:gdLst/>
          <a:ahLst/>
          <a:cxnLst/>
          <a:rect l="0" t="0" r="0" b="0"/>
          <a:pathLst>
            <a:path>
              <a:moveTo>
                <a:pt x="1343584" y="0"/>
              </a:moveTo>
              <a:lnTo>
                <a:pt x="1343584" y="136635"/>
              </a:lnTo>
              <a:lnTo>
                <a:pt x="0" y="136635"/>
              </a:lnTo>
              <a:lnTo>
                <a:pt x="0" y="273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FDD802-53BE-E94C-868A-6A9337976867}">
      <dsp:nvSpPr>
        <dsp:cNvPr id="0" name=""/>
        <dsp:cNvSpPr/>
      </dsp:nvSpPr>
      <dsp:spPr>
        <a:xfrm>
          <a:off x="475549" y="1577074"/>
          <a:ext cx="195193" cy="2446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6430"/>
              </a:lnTo>
              <a:lnTo>
                <a:pt x="195193" y="24464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AB73EC-FB05-BC4E-8A80-35419DD1E2DC}">
      <dsp:nvSpPr>
        <dsp:cNvPr id="0" name=""/>
        <dsp:cNvSpPr/>
      </dsp:nvSpPr>
      <dsp:spPr>
        <a:xfrm>
          <a:off x="475549" y="1577074"/>
          <a:ext cx="195193" cy="1522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2512"/>
              </a:lnTo>
              <a:lnTo>
                <a:pt x="195193" y="15225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629A1-0C03-E44C-B09B-B972DF6B4ED0}">
      <dsp:nvSpPr>
        <dsp:cNvPr id="0" name=""/>
        <dsp:cNvSpPr/>
      </dsp:nvSpPr>
      <dsp:spPr>
        <a:xfrm>
          <a:off x="475549" y="1577074"/>
          <a:ext cx="195193" cy="598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8594"/>
              </a:lnTo>
              <a:lnTo>
                <a:pt x="195193" y="59859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37869-7FE7-4040-A616-867C6CFF0074}">
      <dsp:nvSpPr>
        <dsp:cNvPr id="0" name=""/>
        <dsp:cNvSpPr/>
      </dsp:nvSpPr>
      <dsp:spPr>
        <a:xfrm>
          <a:off x="996066" y="653156"/>
          <a:ext cx="2918148" cy="273271"/>
        </a:xfrm>
        <a:custGeom>
          <a:avLst/>
          <a:gdLst/>
          <a:ahLst/>
          <a:cxnLst/>
          <a:rect l="0" t="0" r="0" b="0"/>
          <a:pathLst>
            <a:path>
              <a:moveTo>
                <a:pt x="2918148" y="0"/>
              </a:moveTo>
              <a:lnTo>
                <a:pt x="2918148" y="136635"/>
              </a:lnTo>
              <a:lnTo>
                <a:pt x="0" y="136635"/>
              </a:lnTo>
              <a:lnTo>
                <a:pt x="0" y="273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92C28-1BB3-A843-B206-D5704102F5A7}">
      <dsp:nvSpPr>
        <dsp:cNvPr id="0" name=""/>
        <dsp:cNvSpPr/>
      </dsp:nvSpPr>
      <dsp:spPr>
        <a:xfrm>
          <a:off x="3263568" y="2510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Result</a:t>
          </a:r>
        </a:p>
      </dsp:txBody>
      <dsp:txXfrm>
        <a:off x="3263568" y="2510"/>
        <a:ext cx="1301292" cy="650646"/>
      </dsp:txXfrm>
    </dsp:sp>
    <dsp:sp modelId="{FB899557-F384-6B45-8298-009BB1D9F33E}">
      <dsp:nvSpPr>
        <dsp:cNvPr id="0" name=""/>
        <dsp:cNvSpPr/>
      </dsp:nvSpPr>
      <dsp:spPr>
        <a:xfrm>
          <a:off x="345420" y="926428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Dataset</a:t>
          </a:r>
        </a:p>
      </dsp:txBody>
      <dsp:txXfrm>
        <a:off x="345420" y="926428"/>
        <a:ext cx="1301292" cy="650646"/>
      </dsp:txXfrm>
    </dsp:sp>
    <dsp:sp modelId="{0357C823-80A8-024C-84AB-048FE09DAEC5}">
      <dsp:nvSpPr>
        <dsp:cNvPr id="0" name=""/>
        <dsp:cNvSpPr/>
      </dsp:nvSpPr>
      <dsp:spPr>
        <a:xfrm>
          <a:off x="670743" y="1850345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Organization</a:t>
          </a:r>
        </a:p>
      </dsp:txBody>
      <dsp:txXfrm>
        <a:off x="670743" y="1850345"/>
        <a:ext cx="1301292" cy="650646"/>
      </dsp:txXfrm>
    </dsp:sp>
    <dsp:sp modelId="{A9AAC038-DA52-5741-A728-F9ECCC7516EC}">
      <dsp:nvSpPr>
        <dsp:cNvPr id="0" name=""/>
        <dsp:cNvSpPr/>
      </dsp:nvSpPr>
      <dsp:spPr>
        <a:xfrm>
          <a:off x="670743" y="2774263"/>
          <a:ext cx="1301292" cy="65064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Versions</a:t>
          </a:r>
        </a:p>
      </dsp:txBody>
      <dsp:txXfrm>
        <a:off x="670743" y="2774263"/>
        <a:ext cx="1301292" cy="650646"/>
      </dsp:txXfrm>
    </dsp:sp>
    <dsp:sp modelId="{F8719860-4D14-634C-A638-36334B1D2BD3}">
      <dsp:nvSpPr>
        <dsp:cNvPr id="0" name=""/>
        <dsp:cNvSpPr/>
      </dsp:nvSpPr>
      <dsp:spPr>
        <a:xfrm>
          <a:off x="670743" y="3698181"/>
          <a:ext cx="1301292" cy="65064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Instrument</a:t>
          </a:r>
        </a:p>
      </dsp:txBody>
      <dsp:txXfrm>
        <a:off x="670743" y="3698181"/>
        <a:ext cx="1301292" cy="650646"/>
      </dsp:txXfrm>
    </dsp:sp>
    <dsp:sp modelId="{6A2908BA-A1AC-8244-A098-3A9C7BC6445A}">
      <dsp:nvSpPr>
        <dsp:cNvPr id="0" name=""/>
        <dsp:cNvSpPr/>
      </dsp:nvSpPr>
      <dsp:spPr>
        <a:xfrm>
          <a:off x="1919984" y="926428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Process</a:t>
          </a:r>
        </a:p>
      </dsp:txBody>
      <dsp:txXfrm>
        <a:off x="1919984" y="926428"/>
        <a:ext cx="1301292" cy="650646"/>
      </dsp:txXfrm>
    </dsp:sp>
    <dsp:sp modelId="{C73061F1-B9A5-324B-B525-94EC88F8FC4F}">
      <dsp:nvSpPr>
        <dsp:cNvPr id="0" name=""/>
        <dsp:cNvSpPr/>
      </dsp:nvSpPr>
      <dsp:spPr>
        <a:xfrm>
          <a:off x="2245307" y="1850345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Person</a:t>
          </a:r>
        </a:p>
      </dsp:txBody>
      <dsp:txXfrm>
        <a:off x="2245307" y="1850345"/>
        <a:ext cx="1301292" cy="650646"/>
      </dsp:txXfrm>
    </dsp:sp>
    <dsp:sp modelId="{25734A2E-DE03-6D49-A15B-F3D8B115F8FF}">
      <dsp:nvSpPr>
        <dsp:cNvPr id="0" name=""/>
        <dsp:cNvSpPr/>
      </dsp:nvSpPr>
      <dsp:spPr>
        <a:xfrm>
          <a:off x="6181717" y="926428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Article</a:t>
          </a:r>
        </a:p>
      </dsp:txBody>
      <dsp:txXfrm>
        <a:off x="6181717" y="926428"/>
        <a:ext cx="1301292" cy="650646"/>
      </dsp:txXfrm>
    </dsp:sp>
    <dsp:sp modelId="{F850623F-1C4B-124E-8067-7388FDB126E8}">
      <dsp:nvSpPr>
        <dsp:cNvPr id="0" name=""/>
        <dsp:cNvSpPr/>
      </dsp:nvSpPr>
      <dsp:spPr>
        <a:xfrm>
          <a:off x="3819871" y="1850345"/>
          <a:ext cx="1301292" cy="65064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Dataset</a:t>
          </a:r>
        </a:p>
      </dsp:txBody>
      <dsp:txXfrm>
        <a:off x="3819871" y="1850345"/>
        <a:ext cx="1301292" cy="650646"/>
      </dsp:txXfrm>
    </dsp:sp>
    <dsp:sp modelId="{BEF7E851-4DF0-2242-BC34-A6574BE6EB1E}">
      <dsp:nvSpPr>
        <dsp:cNvPr id="0" name=""/>
        <dsp:cNvSpPr/>
      </dsp:nvSpPr>
      <dsp:spPr>
        <a:xfrm>
          <a:off x="5394435" y="1850345"/>
          <a:ext cx="1301292" cy="650646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Funding Source</a:t>
          </a:r>
        </a:p>
      </dsp:txBody>
      <dsp:txXfrm>
        <a:off x="5394435" y="1850345"/>
        <a:ext cx="1301292" cy="650646"/>
      </dsp:txXfrm>
    </dsp:sp>
    <dsp:sp modelId="{BFD0CFE0-1DBA-E14E-938E-03D68A100017}">
      <dsp:nvSpPr>
        <dsp:cNvPr id="0" name=""/>
        <dsp:cNvSpPr/>
      </dsp:nvSpPr>
      <dsp:spPr>
        <a:xfrm>
          <a:off x="6968999" y="1850345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Publisher</a:t>
          </a:r>
        </a:p>
      </dsp:txBody>
      <dsp:txXfrm>
        <a:off x="6968999" y="1850345"/>
        <a:ext cx="1301292" cy="650646"/>
      </dsp:txXfrm>
    </dsp:sp>
    <dsp:sp modelId="{9E90F4C1-D83D-DA44-8867-E4A693B79187}">
      <dsp:nvSpPr>
        <dsp:cNvPr id="0" name=""/>
        <dsp:cNvSpPr/>
      </dsp:nvSpPr>
      <dsp:spPr>
        <a:xfrm>
          <a:off x="8543563" y="1850345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Person</a:t>
          </a:r>
        </a:p>
      </dsp:txBody>
      <dsp:txXfrm>
        <a:off x="8543563" y="1850345"/>
        <a:ext cx="1301292" cy="650646"/>
      </dsp:txXfrm>
    </dsp:sp>
    <dsp:sp modelId="{2DBEAE22-0F2A-E142-B723-89A4C9B05A7A}">
      <dsp:nvSpPr>
        <dsp:cNvPr id="0" name=""/>
        <dsp:cNvSpPr/>
      </dsp:nvSpPr>
      <dsp:spPr>
        <a:xfrm>
          <a:off x="8868887" y="2774263"/>
          <a:ext cx="1301292" cy="650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Organization</a:t>
          </a:r>
        </a:p>
      </dsp:txBody>
      <dsp:txXfrm>
        <a:off x="8868887" y="2774263"/>
        <a:ext cx="1301292" cy="650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A36F-3617-4DCA-85C7-BB2F0516074D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281C-57BF-4E48-B7BE-E5CD13CE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65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E38CC-D508-D24A-B327-2F59CCA8B654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2FD5B-8DD9-674D-99FA-2F0181082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175 out of 182 have a DOI or at least URL in Forest Chapter.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95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dataset or datasets (or citations to source). Also includes Analysis Methods and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15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Ingestion can nudge to select from curated list for high-quality metadata;</a:t>
            </a:r>
          </a:p>
          <a:p>
            <a:r>
              <a:rPr lang="en-US" dirty="0"/>
              <a:t>Keywords are attached and surfaced, but no additional functionality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2FD5B-8DD9-674D-99FA-2F0181082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6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96B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93707"/>
            <a:ext cx="9144000" cy="354006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Title | Contractor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48697"/>
            <a:ext cx="9144000" cy="2585884"/>
          </a:xfrm>
        </p:spPr>
        <p:txBody>
          <a:bodyPr anchor="ctr" anchorCtr="0">
            <a:normAutofit/>
          </a:bodyPr>
          <a:lstStyle>
            <a:lvl1pPr algn="ctr">
              <a:defRPr sz="5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1" y="1160206"/>
            <a:ext cx="91243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524001" y="3929347"/>
            <a:ext cx="91243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4" y="5832788"/>
            <a:ext cx="2689108" cy="4991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75123" y="6331974"/>
            <a:ext cx="2084438" cy="373626"/>
          </a:xfrm>
          <a:prstGeom prst="rect">
            <a:avLst/>
          </a:prstGeom>
          <a:solidFill>
            <a:srgbClr val="096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4712" y="4516266"/>
            <a:ext cx="2822575" cy="27223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8798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096B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59277" y="4093707"/>
            <a:ext cx="4566082" cy="354006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59277" y="1248696"/>
            <a:ext cx="4566082" cy="2618631"/>
          </a:xfrm>
        </p:spPr>
        <p:txBody>
          <a:bodyPr anchor="ctr" anchorCtr="0">
            <a:noAutofit/>
          </a:bodyPr>
          <a:lstStyle>
            <a:lvl1pPr algn="ctr"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“Business Card”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28222" y="1160206"/>
            <a:ext cx="50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328222" y="3929347"/>
            <a:ext cx="502819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14" y="5401634"/>
            <a:ext cx="2689108" cy="49918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975123" y="6331974"/>
            <a:ext cx="2084438" cy="373626"/>
          </a:xfrm>
          <a:prstGeom prst="rect">
            <a:avLst/>
          </a:prstGeom>
          <a:solidFill>
            <a:srgbClr val="096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5299235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90" y="5272601"/>
            <a:ext cx="10058389" cy="1003053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7615083" y="1412592"/>
            <a:ext cx="2861189" cy="2072969"/>
            <a:chOff x="4916127" y="3577069"/>
            <a:chExt cx="2861189" cy="2072969"/>
          </a:xfrm>
        </p:grpSpPr>
        <p:sp>
          <p:nvSpPr>
            <p:cNvPr id="18" name="Subtitle 2"/>
            <p:cNvSpPr txBox="1">
              <a:spLocks/>
            </p:cNvSpPr>
            <p:nvPr userDrawn="1"/>
          </p:nvSpPr>
          <p:spPr>
            <a:xfrm>
              <a:off x="5761703" y="4193210"/>
              <a:ext cx="2015613" cy="36195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" panose="020F0502020204030204" pitchFamily="34" charset="0"/>
                </a:rPr>
                <a:t>@</a:t>
              </a:r>
              <a:r>
                <a:rPr lang="en-US" dirty="0" err="1">
                  <a:latin typeface="Calibri" panose="020F0502020204030204" pitchFamily="34" charset="0"/>
                </a:rPr>
                <a:t>usgcrp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73" y="4740649"/>
              <a:ext cx="361950" cy="3619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73" y="5288088"/>
              <a:ext cx="361950" cy="3619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2973" y="4193210"/>
              <a:ext cx="361950" cy="36195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</p:pic>
        <p:sp>
          <p:nvSpPr>
            <p:cNvPr id="22" name="Subtitle 2"/>
            <p:cNvSpPr txBox="1">
              <a:spLocks/>
            </p:cNvSpPr>
            <p:nvPr userDrawn="1"/>
          </p:nvSpPr>
          <p:spPr>
            <a:xfrm>
              <a:off x="5761703" y="4740649"/>
              <a:ext cx="2015613" cy="36195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err="1">
                  <a:latin typeface="Calibri" panose="020F0502020204030204" pitchFamily="34" charset="0"/>
                </a:rPr>
                <a:t>usgcrp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23" name="Subtitle 2"/>
            <p:cNvSpPr txBox="1">
              <a:spLocks/>
            </p:cNvSpPr>
            <p:nvPr userDrawn="1"/>
          </p:nvSpPr>
          <p:spPr>
            <a:xfrm>
              <a:off x="5761703" y="5288088"/>
              <a:ext cx="2015613" cy="36195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" panose="020F0502020204030204" pitchFamily="34" charset="0"/>
                </a:rPr>
                <a:t>GlobalChange.gov</a:t>
              </a:r>
            </a:p>
          </p:txBody>
        </p:sp>
        <p:sp>
          <p:nvSpPr>
            <p:cNvPr id="24" name="Subtitle 2"/>
            <p:cNvSpPr txBox="1">
              <a:spLocks/>
            </p:cNvSpPr>
            <p:nvPr userDrawn="1"/>
          </p:nvSpPr>
          <p:spPr>
            <a:xfrm>
              <a:off x="4916127" y="3577069"/>
              <a:ext cx="2861189" cy="416555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rgbClr val="3D404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" panose="020F0502020204030204" pitchFamily="34" charset="0"/>
                </a:rPr>
                <a:t>Connect with us: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16" y="6356961"/>
            <a:ext cx="1687519" cy="3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0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4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56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9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52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8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374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59" y="6382417"/>
            <a:ext cx="1776011" cy="32968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283685"/>
            <a:ext cx="12192000" cy="459811"/>
          </a:xfrm>
          <a:prstGeom prst="rect">
            <a:avLst/>
          </a:prstGeom>
          <a:solidFill>
            <a:srgbClr val="096B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416" y="6356961"/>
            <a:ext cx="1687519" cy="31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4" r:id="rId2"/>
    <p:sldLayoutId id="2147483674" r:id="rId3"/>
    <p:sldLayoutId id="2147483675" r:id="rId4"/>
    <p:sldLayoutId id="2147483697" r:id="rId5"/>
    <p:sldLayoutId id="2147483676" r:id="rId6"/>
    <p:sldLayoutId id="2147483681" r:id="rId7"/>
    <p:sldLayoutId id="214748369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96BA3"/>
          </a:solidFill>
          <a:latin typeface="Calibri" panose="020F0502020204030204" pitchFamily="34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3D4044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CAD8E85-6C75-844A-9330-EE1CA09892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Reid Sherman | GCIS Lead, National Coordination Office | </a:t>
            </a:r>
            <a:r>
              <a:rPr lang="en-US" dirty="0" err="1"/>
              <a:t>Straughan</a:t>
            </a:r>
            <a:r>
              <a:rPr lang="en-US" dirty="0"/>
              <a:t> Environmental, Inc.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8CD658-69D9-5A4F-B7DC-1269BFEC9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Data and Usage in Climate Assessments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FBCF5-4835-9F4E-9162-C3742080CD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January 9, 2020</a:t>
            </a:r>
          </a:p>
        </p:txBody>
      </p:sp>
    </p:spTree>
    <p:extLst>
      <p:ext uri="{BB962C8B-B14F-4D97-AF65-F5344CB8AC3E}">
        <p14:creationId xmlns:p14="http://schemas.microsoft.com/office/powerpoint/2010/main" val="204696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C1B7-AF2B-5344-BC60-407F4209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88F45A-7ED4-FB4A-B632-F6B9D9E3CA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34"/>
          <a:stretch/>
        </p:blipFill>
        <p:spPr>
          <a:xfrm>
            <a:off x="4598602" y="1272233"/>
            <a:ext cx="9815177" cy="4059183"/>
          </a:xfrm>
          <a:prstGeom prst="rect">
            <a:avLst/>
          </a:prstGeom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07B8AD-F60C-7448-A29B-0749D1E42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313"/>
          <a:stretch/>
        </p:blipFill>
        <p:spPr>
          <a:xfrm>
            <a:off x="466240" y="0"/>
            <a:ext cx="6434635" cy="6245817"/>
          </a:xfrm>
        </p:spPr>
      </p:pic>
    </p:spTree>
    <p:extLst>
      <p:ext uri="{BB962C8B-B14F-4D97-AF65-F5344CB8AC3E}">
        <p14:creationId xmlns:p14="http://schemas.microsoft.com/office/powerpoint/2010/main" val="384387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12FD-27D1-D24C-9D60-FAC6EDBBC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GCIS Provenance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70BFB32-D971-8A40-9C24-F1D3535FFD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112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28D8AFC-CF7A-F34C-9D50-F16DD03E9CCC}"/>
              </a:ext>
            </a:extLst>
          </p:cNvPr>
          <p:cNvGrpSpPr/>
          <p:nvPr/>
        </p:nvGrpSpPr>
        <p:grpSpPr>
          <a:xfrm>
            <a:off x="5445354" y="4932477"/>
            <a:ext cx="1301292" cy="650646"/>
            <a:chOff x="670743" y="2774263"/>
            <a:chExt cx="1301292" cy="6506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2D6642-A2F2-5244-9095-401ECC3739F4}"/>
                </a:ext>
              </a:extLst>
            </p:cNvPr>
            <p:cNvSpPr/>
            <p:nvPr/>
          </p:nvSpPr>
          <p:spPr>
            <a:xfrm>
              <a:off x="670743" y="2774263"/>
              <a:ext cx="1301292" cy="6506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0A5428-2823-C348-B7EB-458BADB19240}"/>
                </a:ext>
              </a:extLst>
            </p:cNvPr>
            <p:cNvSpPr txBox="1"/>
            <p:nvPr/>
          </p:nvSpPr>
          <p:spPr>
            <a:xfrm>
              <a:off x="670743" y="2774263"/>
              <a:ext cx="1301292" cy="650646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Topics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42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648B-DD8C-804C-A168-1CCB24860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NCA5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285BB8-348A-4440-A164-39C644434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1DFB-8949-1044-8B12-AFFD87AE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GCIS planned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E06B0-1FF5-EE47-9B98-0E80F61D3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Improving metrics to measure our metadata quality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Improving ingestion from report authors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Implementing navigation through topical keywords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Improving our data model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42310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6B5AD-AD3B-C74A-BB18-E86BD2CF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A569-1D57-ED4E-A1E3-C19E527F2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USGCRP Global Change Information System Team</a:t>
            </a:r>
          </a:p>
          <a:p>
            <a:pPr lvl="1"/>
            <a:r>
              <a:rPr lang="en-US" sz="2800" dirty="0"/>
              <a:t>Amrutha </a:t>
            </a:r>
            <a:r>
              <a:rPr lang="en-US" sz="2800" dirty="0" err="1"/>
              <a:t>Elamparuthy</a:t>
            </a:r>
            <a:r>
              <a:rPr lang="en-US" sz="2800" dirty="0"/>
              <a:t> – Data Manager</a:t>
            </a:r>
          </a:p>
          <a:p>
            <a:pPr lvl="1"/>
            <a:r>
              <a:rPr lang="en-US" sz="2800" dirty="0"/>
              <a:t>Zach </a:t>
            </a:r>
            <a:r>
              <a:rPr lang="en-US" sz="2800" dirty="0" err="1"/>
              <a:t>Landes</a:t>
            </a:r>
            <a:r>
              <a:rPr lang="en-US" sz="2800" dirty="0"/>
              <a:t> – Software Engineer</a:t>
            </a:r>
          </a:p>
          <a:p>
            <a:pPr lvl="1"/>
            <a:r>
              <a:rPr lang="en-US" sz="2800" dirty="0"/>
              <a:t>Reuben </a:t>
            </a:r>
            <a:r>
              <a:rPr lang="en-US" sz="2800" dirty="0" err="1"/>
              <a:t>Aniekwu</a:t>
            </a:r>
            <a:r>
              <a:rPr lang="en-US" sz="2800" dirty="0"/>
              <a:t> – Research Coordinator</a:t>
            </a:r>
          </a:p>
          <a:p>
            <a:pPr lvl="1"/>
            <a:r>
              <a:rPr lang="en-US" sz="2800" dirty="0"/>
              <a:t>Alaina </a:t>
            </a:r>
            <a:r>
              <a:rPr lang="en-US" sz="2800" dirty="0" err="1"/>
              <a:t>Froh</a:t>
            </a:r>
            <a:r>
              <a:rPr lang="en-US" sz="2800" dirty="0"/>
              <a:t> - Intern</a:t>
            </a:r>
          </a:p>
          <a:p>
            <a:r>
              <a:rPr lang="en-US" sz="3200" dirty="0"/>
              <a:t>NOAA Technical Support Unit – North Carolina Institute for Climate Studies</a:t>
            </a:r>
          </a:p>
        </p:txBody>
      </p:sp>
    </p:spTree>
    <p:extLst>
      <p:ext uri="{BB962C8B-B14F-4D97-AF65-F5344CB8AC3E}">
        <p14:creationId xmlns:p14="http://schemas.microsoft.com/office/powerpoint/2010/main" val="252928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632373-CD1E-F84B-9F3D-6AFFCEA91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277" y="4093706"/>
            <a:ext cx="4566082" cy="10035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4C11CA-3E75-7247-BE55-E1F81423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277" y="1248696"/>
            <a:ext cx="4566082" cy="2618631"/>
          </a:xfrm>
        </p:spPr>
        <p:txBody>
          <a:bodyPr/>
          <a:lstStyle/>
          <a:p>
            <a:r>
              <a:rPr lang="en-US" sz="3200" dirty="0" err="1"/>
              <a:t>data.globalchange.gov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/>
              <a:t>Reid Sherman</a:t>
            </a:r>
            <a:br>
              <a:rPr lang="en-US" sz="2800" dirty="0"/>
            </a:br>
            <a:r>
              <a:rPr lang="en-US" sz="2800" dirty="0" err="1"/>
              <a:t>rsherman@usgcrp.gov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8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30785-9386-1747-9834-78E0B8C8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need Traceable Provenance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C78526-C974-8040-B4F9-9F681629562D}"/>
              </a:ext>
            </a:extLst>
          </p:cNvPr>
          <p:cNvSpPr txBox="1">
            <a:spLocks/>
          </p:cNvSpPr>
          <p:nvPr/>
        </p:nvSpPr>
        <p:spPr>
          <a:xfrm>
            <a:off x="838200" y="1533500"/>
            <a:ext cx="5209032" cy="4206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3D4044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Increase credibility</a:t>
            </a:r>
            <a:endParaRPr lang="en-US" dirty="0">
              <a:latin typeface="Verdana" charset="0"/>
              <a:ea typeface="Verdana" charset="0"/>
              <a:cs typeface="Verdana" charset="0"/>
            </a:endParaRPr>
          </a:p>
          <a:p>
            <a:pPr marL="514350" indent="-51435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Enable reproducibility</a:t>
            </a:r>
          </a:p>
          <a:p>
            <a:pPr marL="514350" indent="-514350">
              <a:lnSpc>
                <a:spcPct val="25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>
                <a:latin typeface="Verdana" charset="0"/>
                <a:ea typeface="Verdana" charset="0"/>
                <a:cs typeface="Verdana" charset="0"/>
              </a:rPr>
              <a:t>Inform decisions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FF7FC-FE16-7F4D-9768-78BC46B24B27}"/>
              </a:ext>
            </a:extLst>
          </p:cNvPr>
          <p:cNvSpPr txBox="1"/>
          <p:nvPr/>
        </p:nvSpPr>
        <p:spPr>
          <a:xfrm>
            <a:off x="6047232" y="1690687"/>
            <a:ext cx="4866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Demonstrate integrity</a:t>
            </a: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Conform to modern scientific standards</a:t>
            </a:r>
          </a:p>
          <a:p>
            <a:pPr marL="514350" lvl="0" indent="-514350">
              <a:buFont typeface="Arial" charset="0"/>
              <a:buChar char="•"/>
              <a:defRPr/>
            </a:pPr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Reproducible research</a:t>
            </a: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Government transparency</a:t>
            </a:r>
          </a:p>
          <a:p>
            <a:pPr marL="514350" lvl="0" indent="-514350">
              <a:buFont typeface="Arial" charset="0"/>
              <a:buChar char="•"/>
              <a:defRPr/>
            </a:pPr>
            <a:endParaRPr lang="en-US" sz="2400" dirty="0">
              <a:latin typeface="Verdana" charset="0"/>
              <a:ea typeface="Verdana" charset="0"/>
              <a:cs typeface="Verdana" charset="0"/>
            </a:endParaRPr>
          </a:p>
          <a:p>
            <a:pPr marL="514350" lvl="0" indent="-514350">
              <a:buFont typeface="Arial" charset="0"/>
              <a:buChar char="•"/>
              <a:defRPr/>
            </a:pPr>
            <a:r>
              <a:rPr lang="en-US" sz="2400" dirty="0">
                <a:latin typeface="Verdana" charset="0"/>
                <a:ea typeface="Verdana" charset="0"/>
                <a:cs typeface="Verdana" charset="0"/>
              </a:rPr>
              <a:t>Locate customizable data and information</a:t>
            </a:r>
          </a:p>
          <a:p>
            <a:pPr marL="514350" lvl="0" indent="-514350">
              <a:buFont typeface="Arial" charset="0"/>
              <a:buChar char="•"/>
              <a:defRPr/>
            </a:pPr>
            <a:endParaRPr lang="en-US" sz="2400" dirty="0"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80432231-C491-1C41-8616-BCD69BE40C0A}"/>
              </a:ext>
            </a:extLst>
          </p:cNvPr>
          <p:cNvCxnSpPr/>
          <p:nvPr/>
        </p:nvCxnSpPr>
        <p:spPr>
          <a:xfrm flipV="1">
            <a:off x="4986528" y="1938528"/>
            <a:ext cx="1060704" cy="365760"/>
          </a:xfrm>
          <a:prstGeom prst="bent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D59AA1-E0C0-3746-A77C-7F9B6E30E44F}"/>
              </a:ext>
            </a:extLst>
          </p:cNvPr>
          <p:cNvCxnSpPr/>
          <p:nvPr/>
        </p:nvCxnSpPr>
        <p:spPr>
          <a:xfrm>
            <a:off x="5449824" y="3389376"/>
            <a:ext cx="59740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D3252D-CF31-7C4E-988E-2F4DB841D47A}"/>
              </a:ext>
            </a:extLst>
          </p:cNvPr>
          <p:cNvCxnSpPr/>
          <p:nvPr/>
        </p:nvCxnSpPr>
        <p:spPr>
          <a:xfrm flipV="1">
            <a:off x="4590288" y="4480560"/>
            <a:ext cx="14630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7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CA55-049F-2346-B39E-D9DB3266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Surfacing information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320D5-8552-5B4E-8E9D-B956C2D93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9457" cy="435133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200" dirty="0"/>
              <a:t>Traceable Accounts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Sources linked with publication metadata</a:t>
            </a:r>
          </a:p>
          <a:p>
            <a:pPr>
              <a:spcAft>
                <a:spcPts val="1800"/>
              </a:spcAft>
            </a:pPr>
            <a:r>
              <a:rPr lang="en-US" sz="3200" dirty="0"/>
              <a:t>Figures have </a:t>
            </a:r>
            <a:r>
              <a:rPr lang="en-US" sz="3200" b="1" dirty="0"/>
              <a:t>data and processes </a:t>
            </a:r>
            <a:r>
              <a:rPr lang="en-US" sz="3200" dirty="0"/>
              <a:t>documented</a:t>
            </a:r>
          </a:p>
          <a:p>
            <a:endParaRPr lang="en-US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DFC9029-E82A-2C41-9500-E023F19C4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85" y="1690688"/>
            <a:ext cx="5684350" cy="3542805"/>
          </a:xfrm>
          <a:prstGeom prst="rect">
            <a:avLst/>
          </a:prstGeom>
          <a:ln w="38100">
            <a:solidFill>
              <a:srgbClr val="096BA3"/>
            </a:solidFill>
          </a:ln>
        </p:spPr>
      </p:pic>
    </p:spTree>
    <p:extLst>
      <p:ext uri="{BB962C8B-B14F-4D97-AF65-F5344CB8AC3E}">
        <p14:creationId xmlns:p14="http://schemas.microsoft.com/office/powerpoint/2010/main" val="5815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3DCFB-A288-BA4C-BD3F-FF6DE152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Traceable Accounts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81A834-97E0-F646-8ADD-524EF41F0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1524"/>
            <a:ext cx="2743200" cy="386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470BE6-533B-544B-B728-4E8E878BB9B2}"/>
              </a:ext>
            </a:extLst>
          </p:cNvPr>
          <p:cNvSpPr txBox="1"/>
          <p:nvPr/>
        </p:nvSpPr>
        <p:spPr>
          <a:xfrm>
            <a:off x="5403273" y="1801524"/>
            <a:ext cx="6137563" cy="401738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3BA8D-12E3-E34A-9053-2B5D457FD8D2}"/>
              </a:ext>
            </a:extLst>
          </p:cNvPr>
          <p:cNvSpPr txBox="1"/>
          <p:nvPr/>
        </p:nvSpPr>
        <p:spPr>
          <a:xfrm>
            <a:off x="5107379" y="2040793"/>
            <a:ext cx="6246421" cy="3091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Process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For each Key Message: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Description of Evidence 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Major Uncertainties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Description of Confidence and Likelihood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4077F06-9CF3-0046-B60F-8BF79D104A24}"/>
              </a:ext>
            </a:extLst>
          </p:cNvPr>
          <p:cNvCxnSpPr>
            <a:cxnSpLocks/>
          </p:cNvCxnSpPr>
          <p:nvPr/>
        </p:nvCxnSpPr>
        <p:spPr>
          <a:xfrm flipV="1">
            <a:off x="3545279" y="3586350"/>
            <a:ext cx="1561111" cy="1401286"/>
          </a:xfrm>
          <a:prstGeom prst="bentConnector3">
            <a:avLst/>
          </a:prstGeom>
          <a:ln w="38100">
            <a:solidFill>
              <a:srgbClr val="096BA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5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A6EF-DBA3-B34B-A422-4D7DFB6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AED137-7C47-A14D-8936-A8EB3F514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8800"/>
            <a:ext cx="9271000" cy="4318000"/>
          </a:xfrm>
        </p:spPr>
      </p:pic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C33A31-1C61-5647-8041-62C959CC2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828800"/>
            <a:ext cx="9525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F867-AC4D-1746-B09B-1E51FFD7B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in GCIS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4BE082-48D3-E346-ABED-620E472B6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65" y="1397608"/>
            <a:ext cx="8906470" cy="4762726"/>
          </a:xfrm>
        </p:spPr>
      </p:pic>
    </p:spTree>
    <p:extLst>
      <p:ext uri="{BB962C8B-B14F-4D97-AF65-F5344CB8AC3E}">
        <p14:creationId xmlns:p14="http://schemas.microsoft.com/office/powerpoint/2010/main" val="388763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99F7-4FFC-494E-9C28-68F4611D8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Metadata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E2C9A8-7011-684C-9136-543612B9B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285" y="1272787"/>
            <a:ext cx="6919429" cy="4928908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40C0E8-716F-8140-B259-F5302F1617A2}"/>
              </a:ext>
            </a:extLst>
          </p:cNvPr>
          <p:cNvCxnSpPr/>
          <p:nvPr/>
        </p:nvCxnSpPr>
        <p:spPr>
          <a:xfrm flipH="1" flipV="1">
            <a:off x="8968902" y="1761772"/>
            <a:ext cx="875490" cy="7782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6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27CB5-3DE0-D44E-8CC1-0A3E6349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5"/>
            <a:ext cx="10515600" cy="1325563"/>
          </a:xfrm>
        </p:spPr>
        <p:txBody>
          <a:bodyPr/>
          <a:lstStyle/>
          <a:p>
            <a:r>
              <a:rPr lang="en-US" dirty="0"/>
              <a:t>Figure Metadata</a:t>
            </a:r>
          </a:p>
        </p:txBody>
      </p:sp>
      <p:pic>
        <p:nvPicPr>
          <p:cNvPr id="11" name="Content Placeholder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B67266A-1AFB-5245-90D0-D7CD0C241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9907"/>
            <a:ext cx="10515600" cy="4753240"/>
          </a:xfrm>
          <a:ln w="19050">
            <a:solidFill>
              <a:srgbClr val="096BA3"/>
            </a:solidFill>
          </a:ln>
        </p:spPr>
      </p:pic>
    </p:spTree>
    <p:extLst>
      <p:ext uri="{BB962C8B-B14F-4D97-AF65-F5344CB8AC3E}">
        <p14:creationId xmlns:p14="http://schemas.microsoft.com/office/powerpoint/2010/main" val="133484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B150-4CA5-114B-AD9C-D7237C199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GCIS Data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4D04-849A-8F41-859A-751AD624C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Two main structures for describing use of information: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D1754B-BD17-4849-942B-BA16E6134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1493428"/>
              </p:ext>
            </p:extLst>
          </p:nvPr>
        </p:nvGraphicFramePr>
        <p:xfrm>
          <a:off x="125708" y="2750833"/>
          <a:ext cx="5283200" cy="3426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FD1609-2F56-704B-8C47-935DD2E72424}"/>
              </a:ext>
            </a:extLst>
          </p:cNvPr>
          <p:cNvSpPr txBox="1"/>
          <p:nvPr/>
        </p:nvSpPr>
        <p:spPr>
          <a:xfrm>
            <a:off x="3239146" y="3922823"/>
            <a:ext cx="557939" cy="1082150"/>
          </a:xfrm>
          <a:prstGeom prst="rect">
            <a:avLst/>
          </a:prstGeom>
        </p:spPr>
        <p:txBody>
          <a:bodyPr vert="vert" wrap="square" lIns="91440" tIns="45720" rIns="91440" bIns="45720" rtlCol="0" anchor="ctr" anchorCtr="0">
            <a:noAutofit/>
          </a:bodyPr>
          <a:lstStyle/>
          <a:p>
            <a:pPr algn="ctr"/>
            <a:r>
              <a:rPr lang="en-US" sz="2800" i="1" dirty="0"/>
              <a:t>cites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FCC01-E12F-F846-B2E1-7EE65CF2DF7A}"/>
              </a:ext>
            </a:extLst>
          </p:cNvPr>
          <p:cNvSpPr txBox="1"/>
          <p:nvPr/>
        </p:nvSpPr>
        <p:spPr>
          <a:xfrm>
            <a:off x="4670854" y="41765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l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9AB280-D81A-2841-8ACA-BB3E7FCED062}"/>
              </a:ext>
            </a:extLst>
          </p:cNvPr>
          <p:cNvGrpSpPr/>
          <p:nvPr/>
        </p:nvGrpSpPr>
        <p:grpSpPr>
          <a:xfrm>
            <a:off x="4440872" y="2750833"/>
            <a:ext cx="5283200" cy="3426130"/>
            <a:chOff x="6121400" y="2750833"/>
            <a:chExt cx="5283200" cy="3426130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AC66309B-96D1-E545-8F82-2C9BE282386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53087589"/>
                </p:ext>
              </p:extLst>
            </p:nvPr>
          </p:nvGraphicFramePr>
          <p:xfrm>
            <a:off x="6121400" y="2750833"/>
            <a:ext cx="5283200" cy="34261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2E9057-78FC-834F-9DDF-AB50D14AB67D}"/>
                </a:ext>
              </a:extLst>
            </p:cNvPr>
            <p:cNvSpPr txBox="1"/>
            <p:nvPr/>
          </p:nvSpPr>
          <p:spPr>
            <a:xfrm>
              <a:off x="9256845" y="3688597"/>
              <a:ext cx="557939" cy="1565328"/>
            </a:xfrm>
            <a:prstGeom prst="rect">
              <a:avLst/>
            </a:prstGeom>
          </p:spPr>
          <p:txBody>
            <a:bodyPr vert="vert"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sz="2400" i="1" dirty="0"/>
                <a:t>derived by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2BD904-3EC1-094F-82EA-FB2324B7AE28}"/>
                </a:ext>
              </a:extLst>
            </p:cNvPr>
            <p:cNvSpPr txBox="1"/>
            <p:nvPr/>
          </p:nvSpPr>
          <p:spPr>
            <a:xfrm>
              <a:off x="8265383" y="3922823"/>
              <a:ext cx="991462" cy="599750"/>
            </a:xfrm>
            <a:prstGeom prst="rect">
              <a:avLst/>
            </a:prstGeom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pPr algn="ctr"/>
              <a:r>
                <a:rPr lang="en-US" sz="2400" i="1" dirty="0"/>
                <a:t>using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AB90550-D243-0249-A7C0-EBCC345B181F}"/>
              </a:ext>
            </a:extLst>
          </p:cNvPr>
          <p:cNvSpPr txBox="1"/>
          <p:nvPr/>
        </p:nvSpPr>
        <p:spPr>
          <a:xfrm>
            <a:off x="9011581" y="2570205"/>
            <a:ext cx="2554344" cy="326218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/>
            <a:r>
              <a:rPr lang="en-US" sz="2400" dirty="0"/>
              <a:t>Publication Types: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Chapter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Figure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Article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Dataset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Etc.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704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 anchorCtr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template_16-9" id="{8DBF686B-16B6-43A3-A760-65F00769D33E}" vid="{2CF74AE7-1E72-4700-AB38-06FCC1744A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15466</TotalTime>
  <Words>286</Words>
  <Application>Microsoft Macintosh PowerPoint</Application>
  <PresentationFormat>Widescreen</PresentationFormat>
  <Paragraphs>82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Verdana</vt:lpstr>
      <vt:lpstr>Calibri</vt:lpstr>
      <vt:lpstr>Office Theme</vt:lpstr>
      <vt:lpstr>Connecting Data and Usage in Climate Assessments</vt:lpstr>
      <vt:lpstr>Why we need Traceable Provenance</vt:lpstr>
      <vt:lpstr>Surfacing information sources</vt:lpstr>
      <vt:lpstr>Traceable Accounts</vt:lpstr>
      <vt:lpstr>Citations</vt:lpstr>
      <vt:lpstr>Citations in GCIS</vt:lpstr>
      <vt:lpstr>Figure Metadata</vt:lpstr>
      <vt:lpstr>Figure Metadata</vt:lpstr>
      <vt:lpstr>GCIS Data Model</vt:lpstr>
      <vt:lpstr>PowerPoint Presentation</vt:lpstr>
      <vt:lpstr>Limits of GCIS Provenance</vt:lpstr>
      <vt:lpstr>Planning for NCA5</vt:lpstr>
      <vt:lpstr>GCIS planned improvements</vt:lpstr>
      <vt:lpstr>Acknowledgments</vt:lpstr>
      <vt:lpstr>data.globalchange.gov  Reid Sherman rsherman@usgcrp.gov</vt:lpstr>
    </vt:vector>
  </TitlesOfParts>
  <Company>ICFI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Reeves, Katie</dc:creator>
  <cp:lastModifiedBy>Reid Sherman</cp:lastModifiedBy>
  <cp:revision>156</cp:revision>
  <dcterms:created xsi:type="dcterms:W3CDTF">2016-06-17T13:37:44Z</dcterms:created>
  <dcterms:modified xsi:type="dcterms:W3CDTF">2020-01-09T14:07:37Z</dcterms:modified>
</cp:coreProperties>
</file>