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3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Supplemental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S1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265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Clustering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dendrogram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of genes for GSE30169, together with assigned module colors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E:\Global-file\CAD-pathway\CAD-gene-expression\tissue\GSE30169\filter12000\auto_size30_hight0.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011178" cy="5479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Supplemental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Figure S2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3265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Clustering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dendrogram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of genes for GSE7965, together with assigned module colors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E:\Global-file\CAD-pathway\CAD-gene-expression\tissue\GSE7965_series_matrix.txt\filter_12000\GSE7965_auto_hight0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424813" cy="5762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Supplemental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Figure S3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3265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Clustering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dendrogram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of genes for GSE24335, together with assigned module colors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E:\Global-file\CAD-pathway\CAD-gene-expression\tissue\GSE24335_series_matrix.txt\filter_12000\GSE24335_hight0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8280920" cy="5664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45</Words>
  <Application>Microsoft Office PowerPoint</Application>
  <PresentationFormat>全屏显示(4:3)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gobal</dc:creator>
  <cp:lastModifiedBy>Ma Yunlong</cp:lastModifiedBy>
  <cp:revision>13</cp:revision>
  <dcterms:created xsi:type="dcterms:W3CDTF">2018-02-27T01:37:08Z</dcterms:created>
  <dcterms:modified xsi:type="dcterms:W3CDTF">2019-03-28T14:12:07Z</dcterms:modified>
</cp:coreProperties>
</file>