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96"/>
  </p:normalViewPr>
  <p:slideViewPr>
    <p:cSldViewPr snapToGrid="0" snapToObjects="1">
      <p:cViewPr varScale="1">
        <p:scale>
          <a:sx n="76" d="100"/>
          <a:sy n="76" d="100"/>
        </p:scale>
        <p:origin x="216" y="5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FCD7-C04C-7F47-85CF-499D3718B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C247AD-10FB-0B43-9EE3-F8A2EF83D9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5C1ACE-5A07-3646-B3DE-16C73930A890}"/>
              </a:ext>
            </a:extLst>
          </p:cNvPr>
          <p:cNvSpPr>
            <a:spLocks noGrp="1"/>
          </p:cNvSpPr>
          <p:nvPr>
            <p:ph type="dt" sz="half" idx="10"/>
          </p:nvPr>
        </p:nvSpPr>
        <p:spPr/>
        <p:txBody>
          <a:bodyPr/>
          <a:lstStyle/>
          <a:p>
            <a:fld id="{6F693723-2F08-EC4E-A9C9-FE4E4A7503C7}" type="datetimeFigureOut">
              <a:rPr lang="en-US" smtClean="0"/>
              <a:t>7/2/19</a:t>
            </a:fld>
            <a:endParaRPr lang="en-US"/>
          </a:p>
        </p:txBody>
      </p:sp>
      <p:sp>
        <p:nvSpPr>
          <p:cNvPr id="5" name="Footer Placeholder 4">
            <a:extLst>
              <a:ext uri="{FF2B5EF4-FFF2-40B4-BE49-F238E27FC236}">
                <a16:creationId xmlns:a16="http://schemas.microsoft.com/office/drawing/2014/main" id="{09133E34-B5B9-4A4A-A47B-3301E546C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69899-EFE6-104A-848A-89012058C899}"/>
              </a:ext>
            </a:extLst>
          </p:cNvPr>
          <p:cNvSpPr>
            <a:spLocks noGrp="1"/>
          </p:cNvSpPr>
          <p:nvPr>
            <p:ph type="sldNum" sz="quarter" idx="12"/>
          </p:nvPr>
        </p:nvSpPr>
        <p:spPr/>
        <p:txBody>
          <a:bodyPr/>
          <a:lstStyle/>
          <a:p>
            <a:fld id="{B1BDCFF3-123F-C345-8A72-F594151D4DAA}" type="slidenum">
              <a:rPr lang="en-US" smtClean="0"/>
              <a:t>‹#›</a:t>
            </a:fld>
            <a:endParaRPr lang="en-US"/>
          </a:p>
        </p:txBody>
      </p:sp>
    </p:spTree>
    <p:extLst>
      <p:ext uri="{BB962C8B-B14F-4D97-AF65-F5344CB8AC3E}">
        <p14:creationId xmlns:p14="http://schemas.microsoft.com/office/powerpoint/2010/main" val="3418891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B6234-00B2-D74D-B6C8-8F213504D2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E4900A-8EE1-174C-8C9E-5D23752C76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8DA68-0E89-7445-99BF-934E5973EDAF}"/>
              </a:ext>
            </a:extLst>
          </p:cNvPr>
          <p:cNvSpPr>
            <a:spLocks noGrp="1"/>
          </p:cNvSpPr>
          <p:nvPr>
            <p:ph type="dt" sz="half" idx="10"/>
          </p:nvPr>
        </p:nvSpPr>
        <p:spPr/>
        <p:txBody>
          <a:bodyPr/>
          <a:lstStyle/>
          <a:p>
            <a:fld id="{6F693723-2F08-EC4E-A9C9-FE4E4A7503C7}" type="datetimeFigureOut">
              <a:rPr lang="en-US" smtClean="0"/>
              <a:t>7/2/19</a:t>
            </a:fld>
            <a:endParaRPr lang="en-US"/>
          </a:p>
        </p:txBody>
      </p:sp>
      <p:sp>
        <p:nvSpPr>
          <p:cNvPr id="5" name="Footer Placeholder 4">
            <a:extLst>
              <a:ext uri="{FF2B5EF4-FFF2-40B4-BE49-F238E27FC236}">
                <a16:creationId xmlns:a16="http://schemas.microsoft.com/office/drawing/2014/main" id="{536832D0-49B5-3945-AD69-FE4C02D56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52146-D5A1-0D43-A8C0-207695F209AB}"/>
              </a:ext>
            </a:extLst>
          </p:cNvPr>
          <p:cNvSpPr>
            <a:spLocks noGrp="1"/>
          </p:cNvSpPr>
          <p:nvPr>
            <p:ph type="sldNum" sz="quarter" idx="12"/>
          </p:nvPr>
        </p:nvSpPr>
        <p:spPr/>
        <p:txBody>
          <a:bodyPr/>
          <a:lstStyle/>
          <a:p>
            <a:fld id="{B1BDCFF3-123F-C345-8A72-F594151D4DAA}" type="slidenum">
              <a:rPr lang="en-US" smtClean="0"/>
              <a:t>‹#›</a:t>
            </a:fld>
            <a:endParaRPr lang="en-US"/>
          </a:p>
        </p:txBody>
      </p:sp>
    </p:spTree>
    <p:extLst>
      <p:ext uri="{BB962C8B-B14F-4D97-AF65-F5344CB8AC3E}">
        <p14:creationId xmlns:p14="http://schemas.microsoft.com/office/powerpoint/2010/main" val="2925864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DA2A2-ED89-4843-83A6-63CB2D8903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402E04-95A9-8848-9097-08CBD83756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9BD99-D215-B044-AA43-F6082A418CAC}"/>
              </a:ext>
            </a:extLst>
          </p:cNvPr>
          <p:cNvSpPr>
            <a:spLocks noGrp="1"/>
          </p:cNvSpPr>
          <p:nvPr>
            <p:ph type="dt" sz="half" idx="10"/>
          </p:nvPr>
        </p:nvSpPr>
        <p:spPr/>
        <p:txBody>
          <a:bodyPr/>
          <a:lstStyle/>
          <a:p>
            <a:fld id="{6F693723-2F08-EC4E-A9C9-FE4E4A7503C7}" type="datetimeFigureOut">
              <a:rPr lang="en-US" smtClean="0"/>
              <a:t>7/2/19</a:t>
            </a:fld>
            <a:endParaRPr lang="en-US"/>
          </a:p>
        </p:txBody>
      </p:sp>
      <p:sp>
        <p:nvSpPr>
          <p:cNvPr id="5" name="Footer Placeholder 4">
            <a:extLst>
              <a:ext uri="{FF2B5EF4-FFF2-40B4-BE49-F238E27FC236}">
                <a16:creationId xmlns:a16="http://schemas.microsoft.com/office/drawing/2014/main" id="{2614672D-4CB1-3E4E-ACE9-FE40B9B81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030AB9-DF6D-E447-B787-0DEF69568BAD}"/>
              </a:ext>
            </a:extLst>
          </p:cNvPr>
          <p:cNvSpPr>
            <a:spLocks noGrp="1"/>
          </p:cNvSpPr>
          <p:nvPr>
            <p:ph type="sldNum" sz="quarter" idx="12"/>
          </p:nvPr>
        </p:nvSpPr>
        <p:spPr/>
        <p:txBody>
          <a:bodyPr/>
          <a:lstStyle/>
          <a:p>
            <a:fld id="{B1BDCFF3-123F-C345-8A72-F594151D4DAA}" type="slidenum">
              <a:rPr lang="en-US" smtClean="0"/>
              <a:t>‹#›</a:t>
            </a:fld>
            <a:endParaRPr lang="en-US"/>
          </a:p>
        </p:txBody>
      </p:sp>
    </p:spTree>
    <p:extLst>
      <p:ext uri="{BB962C8B-B14F-4D97-AF65-F5344CB8AC3E}">
        <p14:creationId xmlns:p14="http://schemas.microsoft.com/office/powerpoint/2010/main" val="1684416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2CD6-720F-7F4A-BAE7-1713116F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DBEC4-F673-1240-82B9-4C5D2F4B95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FD81A-5568-CC48-8061-C9D41711C0EA}"/>
              </a:ext>
            </a:extLst>
          </p:cNvPr>
          <p:cNvSpPr>
            <a:spLocks noGrp="1"/>
          </p:cNvSpPr>
          <p:nvPr>
            <p:ph type="dt" sz="half" idx="10"/>
          </p:nvPr>
        </p:nvSpPr>
        <p:spPr/>
        <p:txBody>
          <a:bodyPr/>
          <a:lstStyle/>
          <a:p>
            <a:fld id="{6F693723-2F08-EC4E-A9C9-FE4E4A7503C7}" type="datetimeFigureOut">
              <a:rPr lang="en-US" smtClean="0"/>
              <a:t>7/2/19</a:t>
            </a:fld>
            <a:endParaRPr lang="en-US"/>
          </a:p>
        </p:txBody>
      </p:sp>
      <p:sp>
        <p:nvSpPr>
          <p:cNvPr id="5" name="Footer Placeholder 4">
            <a:extLst>
              <a:ext uri="{FF2B5EF4-FFF2-40B4-BE49-F238E27FC236}">
                <a16:creationId xmlns:a16="http://schemas.microsoft.com/office/drawing/2014/main" id="{B6B1BCCE-9B6F-8B41-84E5-B00ED9E3B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455E50-75C0-8545-B997-DE7A9192E79C}"/>
              </a:ext>
            </a:extLst>
          </p:cNvPr>
          <p:cNvSpPr>
            <a:spLocks noGrp="1"/>
          </p:cNvSpPr>
          <p:nvPr>
            <p:ph type="sldNum" sz="quarter" idx="12"/>
          </p:nvPr>
        </p:nvSpPr>
        <p:spPr/>
        <p:txBody>
          <a:bodyPr/>
          <a:lstStyle/>
          <a:p>
            <a:fld id="{B1BDCFF3-123F-C345-8A72-F594151D4DAA}" type="slidenum">
              <a:rPr lang="en-US" smtClean="0"/>
              <a:t>‹#›</a:t>
            </a:fld>
            <a:endParaRPr lang="en-US"/>
          </a:p>
        </p:txBody>
      </p:sp>
    </p:spTree>
    <p:extLst>
      <p:ext uri="{BB962C8B-B14F-4D97-AF65-F5344CB8AC3E}">
        <p14:creationId xmlns:p14="http://schemas.microsoft.com/office/powerpoint/2010/main" val="3935511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FD8DA-49F7-7449-978A-0AED500818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64B95D-3AA3-A44F-8675-62001393FD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CFF95E-1599-044C-BD62-BF90F4A4B40E}"/>
              </a:ext>
            </a:extLst>
          </p:cNvPr>
          <p:cNvSpPr>
            <a:spLocks noGrp="1"/>
          </p:cNvSpPr>
          <p:nvPr>
            <p:ph type="dt" sz="half" idx="10"/>
          </p:nvPr>
        </p:nvSpPr>
        <p:spPr/>
        <p:txBody>
          <a:bodyPr/>
          <a:lstStyle/>
          <a:p>
            <a:fld id="{6F693723-2F08-EC4E-A9C9-FE4E4A7503C7}" type="datetimeFigureOut">
              <a:rPr lang="en-US" smtClean="0"/>
              <a:t>7/2/19</a:t>
            </a:fld>
            <a:endParaRPr lang="en-US"/>
          </a:p>
        </p:txBody>
      </p:sp>
      <p:sp>
        <p:nvSpPr>
          <p:cNvPr id="5" name="Footer Placeholder 4">
            <a:extLst>
              <a:ext uri="{FF2B5EF4-FFF2-40B4-BE49-F238E27FC236}">
                <a16:creationId xmlns:a16="http://schemas.microsoft.com/office/drawing/2014/main" id="{B31BF372-4A1C-D64D-8B79-3CDAA8D2D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963979-537F-E14E-B66F-D8A34B747DF5}"/>
              </a:ext>
            </a:extLst>
          </p:cNvPr>
          <p:cNvSpPr>
            <a:spLocks noGrp="1"/>
          </p:cNvSpPr>
          <p:nvPr>
            <p:ph type="sldNum" sz="quarter" idx="12"/>
          </p:nvPr>
        </p:nvSpPr>
        <p:spPr/>
        <p:txBody>
          <a:bodyPr/>
          <a:lstStyle/>
          <a:p>
            <a:fld id="{B1BDCFF3-123F-C345-8A72-F594151D4DAA}" type="slidenum">
              <a:rPr lang="en-US" smtClean="0"/>
              <a:t>‹#›</a:t>
            </a:fld>
            <a:endParaRPr lang="en-US"/>
          </a:p>
        </p:txBody>
      </p:sp>
    </p:spTree>
    <p:extLst>
      <p:ext uri="{BB962C8B-B14F-4D97-AF65-F5344CB8AC3E}">
        <p14:creationId xmlns:p14="http://schemas.microsoft.com/office/powerpoint/2010/main" val="214795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0E10-A35F-9140-AD4A-2447CA4F6F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5C6BD1-833B-3D46-A229-952F0533A8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6AB1B-A7D4-F440-A66F-9C29EA4FDE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4C2D8D-2382-3640-A9FD-8662FD3056EE}"/>
              </a:ext>
            </a:extLst>
          </p:cNvPr>
          <p:cNvSpPr>
            <a:spLocks noGrp="1"/>
          </p:cNvSpPr>
          <p:nvPr>
            <p:ph type="dt" sz="half" idx="10"/>
          </p:nvPr>
        </p:nvSpPr>
        <p:spPr/>
        <p:txBody>
          <a:bodyPr/>
          <a:lstStyle/>
          <a:p>
            <a:fld id="{6F693723-2F08-EC4E-A9C9-FE4E4A7503C7}" type="datetimeFigureOut">
              <a:rPr lang="en-US" smtClean="0"/>
              <a:t>7/2/19</a:t>
            </a:fld>
            <a:endParaRPr lang="en-US"/>
          </a:p>
        </p:txBody>
      </p:sp>
      <p:sp>
        <p:nvSpPr>
          <p:cNvPr id="6" name="Footer Placeholder 5">
            <a:extLst>
              <a:ext uri="{FF2B5EF4-FFF2-40B4-BE49-F238E27FC236}">
                <a16:creationId xmlns:a16="http://schemas.microsoft.com/office/drawing/2014/main" id="{C653B155-EFDF-9D49-8A77-DB3E9493A1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F4412C-560F-9C4A-A92A-7779CA1DE5FF}"/>
              </a:ext>
            </a:extLst>
          </p:cNvPr>
          <p:cNvSpPr>
            <a:spLocks noGrp="1"/>
          </p:cNvSpPr>
          <p:nvPr>
            <p:ph type="sldNum" sz="quarter" idx="12"/>
          </p:nvPr>
        </p:nvSpPr>
        <p:spPr/>
        <p:txBody>
          <a:bodyPr/>
          <a:lstStyle/>
          <a:p>
            <a:fld id="{B1BDCFF3-123F-C345-8A72-F594151D4DAA}" type="slidenum">
              <a:rPr lang="en-US" smtClean="0"/>
              <a:t>‹#›</a:t>
            </a:fld>
            <a:endParaRPr lang="en-US"/>
          </a:p>
        </p:txBody>
      </p:sp>
    </p:spTree>
    <p:extLst>
      <p:ext uri="{BB962C8B-B14F-4D97-AF65-F5344CB8AC3E}">
        <p14:creationId xmlns:p14="http://schemas.microsoft.com/office/powerpoint/2010/main" val="416426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3419-3F5E-DC4C-B41C-CE428841B9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FCCDB1-DAD0-7142-A781-9B9F00AD8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335F4B-071B-0C41-8249-FE86231AC2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CF1A95-4BAA-BB40-B806-747DFED69C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CA4423-2B42-6F44-B606-238C8504CF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8F42CD-C840-1146-A272-FC6CF703A470}"/>
              </a:ext>
            </a:extLst>
          </p:cNvPr>
          <p:cNvSpPr>
            <a:spLocks noGrp="1"/>
          </p:cNvSpPr>
          <p:nvPr>
            <p:ph type="dt" sz="half" idx="10"/>
          </p:nvPr>
        </p:nvSpPr>
        <p:spPr/>
        <p:txBody>
          <a:bodyPr/>
          <a:lstStyle/>
          <a:p>
            <a:fld id="{6F693723-2F08-EC4E-A9C9-FE4E4A7503C7}" type="datetimeFigureOut">
              <a:rPr lang="en-US" smtClean="0"/>
              <a:t>7/2/19</a:t>
            </a:fld>
            <a:endParaRPr lang="en-US"/>
          </a:p>
        </p:txBody>
      </p:sp>
      <p:sp>
        <p:nvSpPr>
          <p:cNvPr id="8" name="Footer Placeholder 7">
            <a:extLst>
              <a:ext uri="{FF2B5EF4-FFF2-40B4-BE49-F238E27FC236}">
                <a16:creationId xmlns:a16="http://schemas.microsoft.com/office/drawing/2014/main" id="{A5AE15C4-D16A-D94F-8C73-B8C3AB6AA1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9E8BA7-59B2-4E45-BC74-6C17FC8F2BAD}"/>
              </a:ext>
            </a:extLst>
          </p:cNvPr>
          <p:cNvSpPr>
            <a:spLocks noGrp="1"/>
          </p:cNvSpPr>
          <p:nvPr>
            <p:ph type="sldNum" sz="quarter" idx="12"/>
          </p:nvPr>
        </p:nvSpPr>
        <p:spPr/>
        <p:txBody>
          <a:bodyPr/>
          <a:lstStyle/>
          <a:p>
            <a:fld id="{B1BDCFF3-123F-C345-8A72-F594151D4DAA}" type="slidenum">
              <a:rPr lang="en-US" smtClean="0"/>
              <a:t>‹#›</a:t>
            </a:fld>
            <a:endParaRPr lang="en-US"/>
          </a:p>
        </p:txBody>
      </p:sp>
    </p:spTree>
    <p:extLst>
      <p:ext uri="{BB962C8B-B14F-4D97-AF65-F5344CB8AC3E}">
        <p14:creationId xmlns:p14="http://schemas.microsoft.com/office/powerpoint/2010/main" val="1683800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994F-8723-E845-945B-5BBA663E6B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F2C7A9-ED3D-6746-9308-B19CBB3FF410}"/>
              </a:ext>
            </a:extLst>
          </p:cNvPr>
          <p:cNvSpPr>
            <a:spLocks noGrp="1"/>
          </p:cNvSpPr>
          <p:nvPr>
            <p:ph type="dt" sz="half" idx="10"/>
          </p:nvPr>
        </p:nvSpPr>
        <p:spPr/>
        <p:txBody>
          <a:bodyPr/>
          <a:lstStyle/>
          <a:p>
            <a:fld id="{6F693723-2F08-EC4E-A9C9-FE4E4A7503C7}" type="datetimeFigureOut">
              <a:rPr lang="en-US" smtClean="0"/>
              <a:t>7/2/19</a:t>
            </a:fld>
            <a:endParaRPr lang="en-US"/>
          </a:p>
        </p:txBody>
      </p:sp>
      <p:sp>
        <p:nvSpPr>
          <p:cNvPr id="4" name="Footer Placeholder 3">
            <a:extLst>
              <a:ext uri="{FF2B5EF4-FFF2-40B4-BE49-F238E27FC236}">
                <a16:creationId xmlns:a16="http://schemas.microsoft.com/office/drawing/2014/main" id="{09C1EBEC-AE74-0546-839F-BA8525210C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FF75D7-10A7-4140-852B-6B22ED80CF8E}"/>
              </a:ext>
            </a:extLst>
          </p:cNvPr>
          <p:cNvSpPr>
            <a:spLocks noGrp="1"/>
          </p:cNvSpPr>
          <p:nvPr>
            <p:ph type="sldNum" sz="quarter" idx="12"/>
          </p:nvPr>
        </p:nvSpPr>
        <p:spPr/>
        <p:txBody>
          <a:bodyPr/>
          <a:lstStyle/>
          <a:p>
            <a:fld id="{B1BDCFF3-123F-C345-8A72-F594151D4DAA}" type="slidenum">
              <a:rPr lang="en-US" smtClean="0"/>
              <a:t>‹#›</a:t>
            </a:fld>
            <a:endParaRPr lang="en-US"/>
          </a:p>
        </p:txBody>
      </p:sp>
    </p:spTree>
    <p:extLst>
      <p:ext uri="{BB962C8B-B14F-4D97-AF65-F5344CB8AC3E}">
        <p14:creationId xmlns:p14="http://schemas.microsoft.com/office/powerpoint/2010/main" val="3006142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0A65CF-C908-2B49-AB1A-108C09A23A62}"/>
              </a:ext>
            </a:extLst>
          </p:cNvPr>
          <p:cNvSpPr>
            <a:spLocks noGrp="1"/>
          </p:cNvSpPr>
          <p:nvPr>
            <p:ph type="dt" sz="half" idx="10"/>
          </p:nvPr>
        </p:nvSpPr>
        <p:spPr/>
        <p:txBody>
          <a:bodyPr/>
          <a:lstStyle/>
          <a:p>
            <a:fld id="{6F693723-2F08-EC4E-A9C9-FE4E4A7503C7}" type="datetimeFigureOut">
              <a:rPr lang="en-US" smtClean="0"/>
              <a:t>7/2/19</a:t>
            </a:fld>
            <a:endParaRPr lang="en-US"/>
          </a:p>
        </p:txBody>
      </p:sp>
      <p:sp>
        <p:nvSpPr>
          <p:cNvPr id="3" name="Footer Placeholder 2">
            <a:extLst>
              <a:ext uri="{FF2B5EF4-FFF2-40B4-BE49-F238E27FC236}">
                <a16:creationId xmlns:a16="http://schemas.microsoft.com/office/drawing/2014/main" id="{EBA4862E-6A07-7146-AF78-1CFD58CB6F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DC7397-3C41-814D-9786-2611CBCA9222}"/>
              </a:ext>
            </a:extLst>
          </p:cNvPr>
          <p:cNvSpPr>
            <a:spLocks noGrp="1"/>
          </p:cNvSpPr>
          <p:nvPr>
            <p:ph type="sldNum" sz="quarter" idx="12"/>
          </p:nvPr>
        </p:nvSpPr>
        <p:spPr/>
        <p:txBody>
          <a:bodyPr/>
          <a:lstStyle/>
          <a:p>
            <a:fld id="{B1BDCFF3-123F-C345-8A72-F594151D4DAA}" type="slidenum">
              <a:rPr lang="en-US" smtClean="0"/>
              <a:t>‹#›</a:t>
            </a:fld>
            <a:endParaRPr lang="en-US"/>
          </a:p>
        </p:txBody>
      </p:sp>
    </p:spTree>
    <p:extLst>
      <p:ext uri="{BB962C8B-B14F-4D97-AF65-F5344CB8AC3E}">
        <p14:creationId xmlns:p14="http://schemas.microsoft.com/office/powerpoint/2010/main" val="3230848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C68CD-87BB-DF44-944F-CF4787EEAE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3E31D7-4FDB-CD48-801A-27F991E111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A0522-8EE5-EC40-A31E-A6E77BF92F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C2FD31-45D6-2140-810A-EBE0DAA9FB26}"/>
              </a:ext>
            </a:extLst>
          </p:cNvPr>
          <p:cNvSpPr>
            <a:spLocks noGrp="1"/>
          </p:cNvSpPr>
          <p:nvPr>
            <p:ph type="dt" sz="half" idx="10"/>
          </p:nvPr>
        </p:nvSpPr>
        <p:spPr/>
        <p:txBody>
          <a:bodyPr/>
          <a:lstStyle/>
          <a:p>
            <a:fld id="{6F693723-2F08-EC4E-A9C9-FE4E4A7503C7}" type="datetimeFigureOut">
              <a:rPr lang="en-US" smtClean="0"/>
              <a:t>7/2/19</a:t>
            </a:fld>
            <a:endParaRPr lang="en-US"/>
          </a:p>
        </p:txBody>
      </p:sp>
      <p:sp>
        <p:nvSpPr>
          <p:cNvPr id="6" name="Footer Placeholder 5">
            <a:extLst>
              <a:ext uri="{FF2B5EF4-FFF2-40B4-BE49-F238E27FC236}">
                <a16:creationId xmlns:a16="http://schemas.microsoft.com/office/drawing/2014/main" id="{6252AB9E-F314-E94F-95E8-CCA6A2E094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5E5F05-E358-044F-BE3E-31F5E1B2C5FA}"/>
              </a:ext>
            </a:extLst>
          </p:cNvPr>
          <p:cNvSpPr>
            <a:spLocks noGrp="1"/>
          </p:cNvSpPr>
          <p:nvPr>
            <p:ph type="sldNum" sz="quarter" idx="12"/>
          </p:nvPr>
        </p:nvSpPr>
        <p:spPr/>
        <p:txBody>
          <a:bodyPr/>
          <a:lstStyle/>
          <a:p>
            <a:fld id="{B1BDCFF3-123F-C345-8A72-F594151D4DAA}" type="slidenum">
              <a:rPr lang="en-US" smtClean="0"/>
              <a:t>‹#›</a:t>
            </a:fld>
            <a:endParaRPr lang="en-US"/>
          </a:p>
        </p:txBody>
      </p:sp>
    </p:spTree>
    <p:extLst>
      <p:ext uri="{BB962C8B-B14F-4D97-AF65-F5344CB8AC3E}">
        <p14:creationId xmlns:p14="http://schemas.microsoft.com/office/powerpoint/2010/main" val="2921809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802FC-2791-884E-B500-4C605E1C42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F2D976-B0F6-D84F-923B-6FE6E77CF8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1294D2-2F34-2148-8351-A37A2ABEB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188462-41E1-7744-9F57-0583560086E8}"/>
              </a:ext>
            </a:extLst>
          </p:cNvPr>
          <p:cNvSpPr>
            <a:spLocks noGrp="1"/>
          </p:cNvSpPr>
          <p:nvPr>
            <p:ph type="dt" sz="half" idx="10"/>
          </p:nvPr>
        </p:nvSpPr>
        <p:spPr/>
        <p:txBody>
          <a:bodyPr/>
          <a:lstStyle/>
          <a:p>
            <a:fld id="{6F693723-2F08-EC4E-A9C9-FE4E4A7503C7}" type="datetimeFigureOut">
              <a:rPr lang="en-US" smtClean="0"/>
              <a:t>7/2/19</a:t>
            </a:fld>
            <a:endParaRPr lang="en-US"/>
          </a:p>
        </p:txBody>
      </p:sp>
      <p:sp>
        <p:nvSpPr>
          <p:cNvPr id="6" name="Footer Placeholder 5">
            <a:extLst>
              <a:ext uri="{FF2B5EF4-FFF2-40B4-BE49-F238E27FC236}">
                <a16:creationId xmlns:a16="http://schemas.microsoft.com/office/drawing/2014/main" id="{8B5355BB-30F7-E045-86D2-5336829DE9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F61187-9805-D44F-8B9F-00AABAF10697}"/>
              </a:ext>
            </a:extLst>
          </p:cNvPr>
          <p:cNvSpPr>
            <a:spLocks noGrp="1"/>
          </p:cNvSpPr>
          <p:nvPr>
            <p:ph type="sldNum" sz="quarter" idx="12"/>
          </p:nvPr>
        </p:nvSpPr>
        <p:spPr/>
        <p:txBody>
          <a:bodyPr/>
          <a:lstStyle/>
          <a:p>
            <a:fld id="{B1BDCFF3-123F-C345-8A72-F594151D4DAA}" type="slidenum">
              <a:rPr lang="en-US" smtClean="0"/>
              <a:t>‹#›</a:t>
            </a:fld>
            <a:endParaRPr lang="en-US"/>
          </a:p>
        </p:txBody>
      </p:sp>
    </p:spTree>
    <p:extLst>
      <p:ext uri="{BB962C8B-B14F-4D97-AF65-F5344CB8AC3E}">
        <p14:creationId xmlns:p14="http://schemas.microsoft.com/office/powerpoint/2010/main" val="271370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11CA6A-06B9-4940-8674-7A96E32F9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88C152-AB1F-1E46-8233-0B4993567C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14DAEE-796C-FB4B-9971-13E25F85E0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693723-2F08-EC4E-A9C9-FE4E4A7503C7}" type="datetimeFigureOut">
              <a:rPr lang="en-US" smtClean="0"/>
              <a:t>7/2/19</a:t>
            </a:fld>
            <a:endParaRPr lang="en-US"/>
          </a:p>
        </p:txBody>
      </p:sp>
      <p:sp>
        <p:nvSpPr>
          <p:cNvPr id="5" name="Footer Placeholder 4">
            <a:extLst>
              <a:ext uri="{FF2B5EF4-FFF2-40B4-BE49-F238E27FC236}">
                <a16:creationId xmlns:a16="http://schemas.microsoft.com/office/drawing/2014/main" id="{15F381F4-3CB6-3C42-8490-9A3FF34EF6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1ABBA9-B8B0-A544-80F8-6651420744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BDCFF3-123F-C345-8A72-F594151D4DAA}" type="slidenum">
              <a:rPr lang="en-US" smtClean="0"/>
              <a:t>‹#›</a:t>
            </a:fld>
            <a:endParaRPr lang="en-US"/>
          </a:p>
        </p:txBody>
      </p:sp>
    </p:spTree>
    <p:extLst>
      <p:ext uri="{BB962C8B-B14F-4D97-AF65-F5344CB8AC3E}">
        <p14:creationId xmlns:p14="http://schemas.microsoft.com/office/powerpoint/2010/main" val="3957412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719853-DA98-F340-AB8E-0DF0A443C2B1}"/>
              </a:ext>
            </a:extLst>
          </p:cNvPr>
          <p:cNvSpPr txBox="1">
            <a:spLocks/>
          </p:cNvSpPr>
          <p:nvPr/>
        </p:nvSpPr>
        <p:spPr>
          <a:xfrm>
            <a:off x="838200" y="365126"/>
            <a:ext cx="10515600" cy="3691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u="sng" dirty="0"/>
              <a:t>Supplementary Figure 1:</a:t>
            </a:r>
          </a:p>
        </p:txBody>
      </p:sp>
      <p:sp>
        <p:nvSpPr>
          <p:cNvPr id="7" name="TextBox 6">
            <a:extLst>
              <a:ext uri="{FF2B5EF4-FFF2-40B4-BE49-F238E27FC236}">
                <a16:creationId xmlns:a16="http://schemas.microsoft.com/office/drawing/2014/main" id="{B7358D46-D8E8-E042-A71C-1702A8D72B14}"/>
              </a:ext>
            </a:extLst>
          </p:cNvPr>
          <p:cNvSpPr txBox="1"/>
          <p:nvPr/>
        </p:nvSpPr>
        <p:spPr>
          <a:xfrm>
            <a:off x="1246909" y="5694218"/>
            <a:ext cx="9324109" cy="646331"/>
          </a:xfrm>
          <a:prstGeom prst="rect">
            <a:avLst/>
          </a:prstGeom>
          <a:noFill/>
        </p:spPr>
        <p:txBody>
          <a:bodyPr wrap="square" rtlCol="0">
            <a:spAutoFit/>
          </a:bodyPr>
          <a:lstStyle/>
          <a:p>
            <a:r>
              <a:rPr lang="en-US" sz="1200" b="1" dirty="0"/>
              <a:t>Supplementary Figure 1:</a:t>
            </a:r>
            <a:r>
              <a:rPr lang="en-US" sz="1200" dirty="0"/>
              <a:t>  Sex stratified time (minutes per day) across the full spectrum of physical activity intensities in the Fenland cohort. Men accumulated higher levels of very vigorous physical activity than women, although both sexes accumulated relatively little activity over 5 METs.  Box plots represent medians and interquartile ranges.</a:t>
            </a:r>
            <a:endParaRPr lang="en-AU" sz="1200" dirty="0"/>
          </a:p>
        </p:txBody>
      </p:sp>
      <p:pic>
        <p:nvPicPr>
          <p:cNvPr id="5" name="Picture 4">
            <a:extLst>
              <a:ext uri="{FF2B5EF4-FFF2-40B4-BE49-F238E27FC236}">
                <a16:creationId xmlns:a16="http://schemas.microsoft.com/office/drawing/2014/main" id="{F33282A8-F84B-FC4F-BD53-CD8417A6D17B}"/>
              </a:ext>
            </a:extLst>
          </p:cNvPr>
          <p:cNvPicPr>
            <a:picLocks noChangeAspect="1"/>
          </p:cNvPicPr>
          <p:nvPr/>
        </p:nvPicPr>
        <p:blipFill>
          <a:blip r:embed="rId2"/>
          <a:stretch>
            <a:fillRect/>
          </a:stretch>
        </p:blipFill>
        <p:spPr>
          <a:xfrm>
            <a:off x="2078183" y="780472"/>
            <a:ext cx="7370618" cy="4913746"/>
          </a:xfrm>
          <a:prstGeom prst="rect">
            <a:avLst/>
          </a:prstGeom>
        </p:spPr>
      </p:pic>
    </p:spTree>
    <p:extLst>
      <p:ext uri="{BB962C8B-B14F-4D97-AF65-F5344CB8AC3E}">
        <p14:creationId xmlns:p14="http://schemas.microsoft.com/office/powerpoint/2010/main" val="522103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60</Words>
  <Application>Microsoft Macintosh PowerPoint</Application>
  <PresentationFormat>Widescreen</PresentationFormat>
  <Paragraphs>2</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Lindsay</dc:creator>
  <cp:lastModifiedBy>Tim Lindsay</cp:lastModifiedBy>
  <cp:revision>29</cp:revision>
  <dcterms:created xsi:type="dcterms:W3CDTF">2019-02-18T02:59:17Z</dcterms:created>
  <dcterms:modified xsi:type="dcterms:W3CDTF">2019-07-02T13:00:30Z</dcterms:modified>
</cp:coreProperties>
</file>