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2"/>
    <p:restoredTop sz="94617"/>
  </p:normalViewPr>
  <p:slideViewPr>
    <p:cSldViewPr snapToGrid="0" snapToObjects="1">
      <p:cViewPr varScale="1">
        <p:scale>
          <a:sx n="75" d="100"/>
          <a:sy n="75" d="100"/>
        </p:scale>
        <p:origin x="184" y="1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14C6F-6494-D240-9327-17E561775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F035F-EF49-0A43-88C0-D67368148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94A77-B877-2E44-8E3E-8196A559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3E89-C0B8-474F-9ED7-2B5B77803159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657ED-02EA-DA41-8024-1DCFB10F7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DFC69-AEB6-5E4C-ADF6-014A471F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392A-E8FD-3C40-A231-685252DC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11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192E-A465-4949-B217-29CBE5CB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2944E-B4B4-784D-9CBA-B4A674468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40282-69C9-4B4C-9044-50F9240B7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3E89-C0B8-474F-9ED7-2B5B77803159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7204C-249D-124B-861A-A880D658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2F4E4-6CAB-9740-84D2-17FD2F4E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392A-E8FD-3C40-A231-685252DC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4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6F0588-A2E4-2045-A0D8-98A0D5E4E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9872D-6B9D-C048-93C5-B7FC0D842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14EE0-BD05-7045-80A9-BA9C0019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3E89-C0B8-474F-9ED7-2B5B77803159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297A5-04DE-E34E-8631-B828EAB3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39BE2-18D5-4D42-8056-CA2D8B5A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392A-E8FD-3C40-A231-685252DC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5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5D4A0-D303-4B46-8921-E3737903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E618-6406-0F41-9E95-03A381637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437A1-05CD-8843-B553-0B26295BC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3E89-C0B8-474F-9ED7-2B5B77803159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EBF1D-0EBC-174B-9283-BE41F4A6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1FFC9-5BE8-DD45-930D-379C629F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392A-E8FD-3C40-A231-685252DC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0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535E5-BF97-034B-A98C-AC2C519F5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66DB7-B161-3A46-B3C5-03790291F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D398C-F0D8-1845-806C-1A1E24A9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3E89-C0B8-474F-9ED7-2B5B77803159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93CFC-2EAE-1C41-A068-331947D8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B507C-8B9F-D947-A6EA-83AD0577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392A-E8FD-3C40-A231-685252DC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6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B549A-49C6-0547-A883-9BCC930C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38578-003D-E641-903C-B7F1E2EC3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1AEC2-FCB9-3146-9225-8E121ADB3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C7A0B-5D1E-B143-B1F3-7A20DCAFA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3E89-C0B8-474F-9ED7-2B5B77803159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770C5-5EC8-DF46-A0D0-D2938178F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02A61-BCB5-8C4C-8A58-DE4B10AA6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392A-E8FD-3C40-A231-685252DC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10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5C46-B6F2-4D48-988D-6013CA4A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D73DD-3E3D-8941-922B-C2CB718E6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73AF7-8E19-DB42-A3D2-5813E91D6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F419F-0E13-8444-A927-765B5E9DD6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DA4C0-0F3C-1B46-BF6C-CFA27936E6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F44255-1309-F84B-AA41-F131E9668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3E89-C0B8-474F-9ED7-2B5B77803159}" type="datetimeFigureOut">
              <a:rPr lang="en-US" smtClean="0"/>
              <a:t>3/7/19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A1197C-E444-3244-9973-DF802AE6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6A595D-86DF-5B4D-88FE-FBC967BC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392A-E8FD-3C40-A231-685252DC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17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A9A3-6903-EB4C-AE0E-9026A84B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683A6-60F1-7246-AF8B-FAB7F92D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3E89-C0B8-474F-9ED7-2B5B77803159}" type="datetimeFigureOut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E5D22-E945-964C-B539-DCE91E0D2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14B1D-D4BA-F64D-9E8E-9DC4EA89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392A-E8FD-3C40-A231-685252DC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45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8B885-D641-F141-A040-5091058D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3E89-C0B8-474F-9ED7-2B5B77803159}" type="datetimeFigureOut">
              <a:rPr lang="en-US" smtClean="0"/>
              <a:t>3/7/19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D70C5C-9C39-EC42-82D5-48537C17A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CFBC1-7BAC-4246-B30E-488E8765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392A-E8FD-3C40-A231-685252DC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3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0EA9-1308-A14C-8E93-55C4C2C9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9831E-575D-334F-8F76-51BD6F10E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FEACC-F60F-6C4E-AA75-800B53567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010A5-1672-A444-8FAB-51817314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3E89-C0B8-474F-9ED7-2B5B77803159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6C684-0312-BE48-ADF5-C3AD00663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AFCFF-2382-2043-BFBE-4E84379E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392A-E8FD-3C40-A231-685252DC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38E4A-F58A-D54C-A388-584C3E8A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9254F5-95AF-ED4E-85A6-220D58A8C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D2D2A-F0DD-B847-9314-BE2C7AA08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4EA9E-5778-6B44-B1C1-5D726AB5C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3E89-C0B8-474F-9ED7-2B5B77803159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2A0BB-2C70-DB48-807D-005CEF6F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50258-652A-7B4D-B62B-F03006AA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392A-E8FD-3C40-A231-685252DC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0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079A24-1AE0-1B42-9CD1-D90BB851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69F90-AD31-8346-836A-F36CF2C9D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CBEBA-EA36-2046-88F3-806F818A6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venir Roman" panose="02000503020000020003" pitchFamily="2" charset="0"/>
              </a:defRPr>
            </a:lvl1pPr>
          </a:lstStyle>
          <a:p>
            <a:fld id="{54413E89-C0B8-474F-9ED7-2B5B77803159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7949C-1F0E-BE44-8521-C54646A54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venir Roman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BA871-B920-9B4D-87ED-51B75F2A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venir Roman" panose="02000503020000020003" pitchFamily="2" charset="0"/>
              </a:defRPr>
            </a:lvl1pPr>
          </a:lstStyle>
          <a:p>
            <a:fld id="{E7A7392A-E8FD-3C40-A231-685252DC24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9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venir Roman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venir Roman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venir Roman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 Roman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venir Roman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venir Roman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5460-62EC-BD46-A827-5F1215875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Social media for scientists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43992-EC60-1B45-A2B3-85F56C7E36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Vaughn Cooper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Microbiology &amp; Molecular Genetics, SOM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Center for Evolutionary Biology and Medicine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DDBE3-C0AD-4D48-B25B-2F53D629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3" y="102898"/>
            <a:ext cx="1741571" cy="141502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C0CDB1-7630-2F4D-AFC4-18A80FD84D1D}"/>
              </a:ext>
            </a:extLst>
          </p:cNvPr>
          <p:cNvSpPr/>
          <p:nvPr/>
        </p:nvSpPr>
        <p:spPr>
          <a:xfrm>
            <a:off x="1325802" y="5949537"/>
            <a:ext cx="9148234" cy="81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http://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micropopbio.org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            @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vscooper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         @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Pitt_CEBaM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           @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EvolvingSTEM</a:t>
            </a:r>
            <a:endParaRPr lang="en-US" dirty="0">
              <a:solidFill>
                <a:schemeClr val="bg1"/>
              </a:solidFill>
              <a:latin typeface="Gill Sans MT" panose="020B0502020104020203" pitchFamily="34" charset="77"/>
              <a:ea typeface="Avenir Book" charset="0"/>
              <a:cs typeface="Avenir Book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5EFE4-CCE3-F744-A26E-E3EA1B926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756" y="6105699"/>
            <a:ext cx="500476" cy="500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706A6-CE3C-7B48-A87E-1CB6B277A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693" y="6117574"/>
            <a:ext cx="500476" cy="500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5D8DC-DE4F-1947-978A-41BD7CDBD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888" y="6117574"/>
            <a:ext cx="500476" cy="5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09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5460-62EC-BD46-A827-5F1215875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Social media for scientists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43992-EC60-1B45-A2B3-85F56C7E36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Vaughn Cooper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Microbiology &amp; Molecular Genetics, SOM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Center for Evolutionary Biology and Medicine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DDBE3-C0AD-4D48-B25B-2F53D629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3" y="102898"/>
            <a:ext cx="1741571" cy="141502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C0CDB1-7630-2F4D-AFC4-18A80FD84D1D}"/>
              </a:ext>
            </a:extLst>
          </p:cNvPr>
          <p:cNvSpPr/>
          <p:nvPr/>
        </p:nvSpPr>
        <p:spPr>
          <a:xfrm>
            <a:off x="1325802" y="5949537"/>
            <a:ext cx="9148234" cy="81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http://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micropopbio.org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            @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vscooper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         @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Pitt_CEBaM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           @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77"/>
                <a:ea typeface="Avenir Book" charset="0"/>
                <a:cs typeface="Avenir Book" charset="0"/>
              </a:rPr>
              <a:t>EvolvingSTEM</a:t>
            </a:r>
            <a:endParaRPr lang="en-US" dirty="0">
              <a:solidFill>
                <a:schemeClr val="bg1"/>
              </a:solidFill>
              <a:latin typeface="Gill Sans MT" panose="020B0502020104020203" pitchFamily="34" charset="77"/>
              <a:ea typeface="Avenir Book" charset="0"/>
              <a:cs typeface="Avenir Book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5EFE4-CCE3-F744-A26E-E3EA1B926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756" y="6105699"/>
            <a:ext cx="500476" cy="500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706A6-CE3C-7B48-A87E-1CB6B277A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693" y="6117574"/>
            <a:ext cx="500476" cy="500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5D8DC-DE4F-1947-978A-41BD7CDBD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888" y="6117574"/>
            <a:ext cx="500476" cy="5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DA6FF-EB89-DC4E-87F6-21B0E04E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My role on twitter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0CD57A-64F5-CF45-85E4-149ACE3C9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528" y="1027906"/>
            <a:ext cx="9823641" cy="5613509"/>
          </a:xfr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A5EFBB1A-B077-6047-B776-CCC9262B410C}"/>
              </a:ext>
            </a:extLst>
          </p:cNvPr>
          <p:cNvSpPr/>
          <p:nvPr/>
        </p:nvSpPr>
        <p:spPr>
          <a:xfrm>
            <a:off x="7861465" y="2042555"/>
            <a:ext cx="1698171" cy="771897"/>
          </a:xfrm>
          <a:prstGeom prst="wedgeRoundRectCallout">
            <a:avLst>
              <a:gd name="adj1" fmla="val -50204"/>
              <a:gd name="adj2" fmla="val 8403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Me, not as a scientist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4E11E81-CE1E-5044-8AD8-E1A909E7D4ED}"/>
              </a:ext>
            </a:extLst>
          </p:cNvPr>
          <p:cNvSpPr/>
          <p:nvPr/>
        </p:nvSpPr>
        <p:spPr>
          <a:xfrm>
            <a:off x="6863938" y="4001984"/>
            <a:ext cx="2410691" cy="997528"/>
          </a:xfrm>
          <a:prstGeom prst="wedgeRoundRectCallout">
            <a:avLst>
              <a:gd name="adj1" fmla="val -73085"/>
              <a:gd name="adj2" fmla="val 8869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My favorite project,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our evolution-in-action curriculum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E411F34-EA0D-E14E-AD9C-DB7E4EC00E4D}"/>
              </a:ext>
            </a:extLst>
          </p:cNvPr>
          <p:cNvSpPr/>
          <p:nvPr/>
        </p:nvSpPr>
        <p:spPr>
          <a:xfrm>
            <a:off x="2671948" y="3681351"/>
            <a:ext cx="1674421" cy="1318161"/>
          </a:xfrm>
          <a:prstGeom prst="wedgeRoundRectCallout">
            <a:avLst>
              <a:gd name="adj1" fmla="val -55585"/>
              <a:gd name="adj2" fmla="val 8502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Science, leadership,</a:t>
            </a:r>
          </a:p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personal identity</a:t>
            </a:r>
          </a:p>
        </p:txBody>
      </p:sp>
    </p:spTree>
    <p:extLst>
      <p:ext uri="{BB962C8B-B14F-4D97-AF65-F5344CB8AC3E}">
        <p14:creationId xmlns:p14="http://schemas.microsoft.com/office/powerpoint/2010/main" val="14568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64EE7D-6E0B-5D4C-861B-AB537E58A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1540"/>
            <a:ext cx="10964333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Why tweet? Promote research &amp; opportunity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BAF8B09-DDF8-4944-A1A8-6308513281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7532" y="5635895"/>
            <a:ext cx="5181600" cy="88946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3D9EF6-E094-1547-B89C-E5FB0CB85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532" y="1744985"/>
            <a:ext cx="5127078" cy="1160401"/>
          </a:xfrm>
          <a:prstGeom prst="rect">
            <a:avLst/>
          </a:prstGeom>
        </p:spPr>
      </p:pic>
      <p:pic>
        <p:nvPicPr>
          <p:cNvPr id="13" name="Picture 1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1EADEF7A-33FD-C848-AE3B-6112E09D5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532" y="3597371"/>
            <a:ext cx="5270544" cy="14114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876C52-A7D8-D74D-A5E0-06AF0BE19FDB}"/>
              </a:ext>
            </a:extLst>
          </p:cNvPr>
          <p:cNvSpPr txBox="1"/>
          <p:nvPr/>
        </p:nvSpPr>
        <p:spPr>
          <a:xfrm>
            <a:off x="6087532" y="5229054"/>
            <a:ext cx="5453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Helvetica" pitchFamily="2" charset="0"/>
              </a:rPr>
              <a:t>Promoting opportunity for professional society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D79349-9720-8648-8EE2-E04A1D4C9538}"/>
              </a:ext>
            </a:extLst>
          </p:cNvPr>
          <p:cNvSpPr txBox="1"/>
          <p:nvPr/>
        </p:nvSpPr>
        <p:spPr>
          <a:xfrm>
            <a:off x="6087532" y="1327559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Check out our paper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D2C2B1-E3A1-D342-AD39-724E64B1A936}"/>
              </a:ext>
            </a:extLst>
          </p:cNvPr>
          <p:cNvSpPr txBox="1"/>
          <p:nvPr/>
        </p:nvSpPr>
        <p:spPr>
          <a:xfrm>
            <a:off x="6087532" y="3126143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Advertising job opportunities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18A40EA-1321-694A-9442-88DB02BB6E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b="20997"/>
          <a:stretch/>
        </p:blipFill>
        <p:spPr>
          <a:xfrm>
            <a:off x="194734" y="1721528"/>
            <a:ext cx="5181600" cy="3287277"/>
          </a:xfrm>
        </p:spPr>
      </p:pic>
    </p:spTree>
    <p:extLst>
      <p:ext uri="{BB962C8B-B14F-4D97-AF65-F5344CB8AC3E}">
        <p14:creationId xmlns:p14="http://schemas.microsoft.com/office/powerpoint/2010/main" val="89886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3C2FC-BE5F-344C-AA82-F986CF24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6461"/>
            <a:ext cx="119888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Why tweet? Micro-blogging and live-tweeting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B65B69-DC29-574E-AEE8-D07B8D74E1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5398" y="1825625"/>
            <a:ext cx="41072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4366F9-D21D-7946-9F8C-D1FCABD0C5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48639" y="1154786"/>
            <a:ext cx="3824160" cy="5208444"/>
          </a:xfrm>
        </p:spPr>
      </p:pic>
    </p:spTree>
    <p:extLst>
      <p:ext uri="{BB962C8B-B14F-4D97-AF65-F5344CB8AC3E}">
        <p14:creationId xmlns:p14="http://schemas.microsoft.com/office/powerpoint/2010/main" val="24602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C953-86F9-4547-AB8B-AD3385EFF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Why tweet? Job/conference advertisement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25E353-A81B-DB4E-AA19-2426152144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5308" y="1149131"/>
            <a:ext cx="3850692" cy="5383432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3544AA7-36F7-A64D-A6BC-8542FE5A7C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40686" y="1825625"/>
            <a:ext cx="4976628" cy="4351338"/>
          </a:xfrm>
        </p:spPr>
      </p:pic>
    </p:spTree>
    <p:extLst>
      <p:ext uri="{BB962C8B-B14F-4D97-AF65-F5344CB8AC3E}">
        <p14:creationId xmlns:p14="http://schemas.microsoft.com/office/powerpoint/2010/main" val="3720829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437E6-D49F-3846-98E3-B2AC1AFF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Why tweet?  Commentary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6631EF-DC9F-6F4A-937E-B05A831B2B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8478" y="1537758"/>
            <a:ext cx="3825845" cy="4351338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852BB84-1229-B346-8C3A-8AE4865A5B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34580" y="1537758"/>
            <a:ext cx="4088040" cy="435133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9EABBF-1F7C-534A-9626-2416A8308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794" y="1537758"/>
            <a:ext cx="5289550" cy="1258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0287EE-F033-2047-9573-FB178223F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777" y="3035829"/>
            <a:ext cx="7507817" cy="30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0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12F16-C622-0349-99A2-BE0582C38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Professional networking outcomes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65C446-9B65-5D42-8E0C-1DFE03809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Not alone, but twitter was the catalyst for:</a:t>
            </a:r>
          </a:p>
          <a:p>
            <a:r>
              <a:rPr lang="en-US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Grants</a:t>
            </a:r>
          </a:p>
          <a:p>
            <a:pPr lvl="1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NSF IOS “Residents, Tourists and Invaders: Identifying Mechanisms that Prevent the Invasion by and Engineering Probiotic Defenders as Countermeasure”</a:t>
            </a:r>
          </a:p>
          <a:p>
            <a:r>
              <a:rPr lang="en-US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Publications</a:t>
            </a:r>
          </a:p>
          <a:p>
            <a:pPr lvl="1"/>
            <a:r>
              <a:rPr lang="en-US" sz="15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Jiménez A, Castro JG, Munoz-Price L, de Pascale D, </a:t>
            </a:r>
            <a:r>
              <a:rPr lang="en-US" sz="15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Shimose</a:t>
            </a:r>
            <a:r>
              <a:rPr lang="en-US" sz="15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L, Mustapha M, </a:t>
            </a:r>
            <a:r>
              <a:rPr lang="en-US" sz="15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Spychala</a:t>
            </a:r>
            <a:r>
              <a:rPr lang="en-US" sz="15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CN, </a:t>
            </a:r>
            <a:r>
              <a:rPr lang="en-US" sz="15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Mettus</a:t>
            </a:r>
            <a:r>
              <a:rPr lang="en-US" sz="15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RT, Cooper VS, </a:t>
            </a:r>
            <a:r>
              <a:rPr lang="en-US" sz="15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Doi</a:t>
            </a:r>
            <a:r>
              <a:rPr lang="en-US" sz="15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Y. Outbreak of KPC-producing Citrobacter </a:t>
            </a:r>
            <a:r>
              <a:rPr lang="en-US" sz="15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freundii</a:t>
            </a:r>
            <a:r>
              <a:rPr lang="en-US" sz="15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at a tertiary acute care facility in Miami, Florida. Infect Control Hosp Epidemiol. 2016 Dec 7:1-7</a:t>
            </a:r>
          </a:p>
          <a:p>
            <a:pPr lvl="1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And several others </a:t>
            </a:r>
          </a:p>
          <a:p>
            <a:r>
              <a:rPr lang="en-US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Inquiries from tech investors</a:t>
            </a:r>
          </a:p>
          <a:p>
            <a:r>
              <a:rPr lang="en-US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Press</a:t>
            </a:r>
          </a:p>
          <a:p>
            <a:r>
              <a:rPr lang="en-US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Promoting #</a:t>
            </a:r>
            <a:r>
              <a:rPr lang="en-US" dirty="0" err="1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openaccess</a:t>
            </a:r>
            <a:r>
              <a:rPr lang="en-US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e.g. @</a:t>
            </a:r>
            <a:r>
              <a:rPr lang="en-US" dirty="0" err="1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ASAP_bio</a:t>
            </a:r>
            <a:endParaRPr lang="en-US" dirty="0">
              <a:solidFill>
                <a:srgbClr val="FFFF0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1462D-FA69-6141-9E4E-30DA3952C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532" y="5309129"/>
            <a:ext cx="3471333" cy="86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20A74D-0FEB-A34F-AF6F-6290C4A3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twitter 101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E8B1B1-88CE-CA48-AD4A-B249851EC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Your handle: </a:t>
            </a:r>
            <a:r>
              <a:rPr lang="en-US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be representative 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(@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yourname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@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yourstudyarea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@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yourorganization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Hashtags # are the connective glue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of events, ideas, and wit</a:t>
            </a:r>
          </a:p>
          <a:p>
            <a:pPr lvl="1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#evolution</a:t>
            </a:r>
          </a:p>
          <a:p>
            <a:pPr lvl="1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#microbiology</a:t>
            </a:r>
          </a:p>
          <a:p>
            <a:pPr lvl="1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#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ASMicrobe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 &lt;- meeting</a:t>
            </a:r>
          </a:p>
          <a:p>
            <a:pPr lvl="1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#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RedSox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Grow your audience using # and @-mentioning other users…within reason</a:t>
            </a:r>
          </a:p>
          <a:p>
            <a:r>
              <a:rPr lang="en-US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USE PICTURES</a:t>
            </a:r>
          </a:p>
        </p:txBody>
      </p:sp>
    </p:spTree>
    <p:extLst>
      <p:ext uri="{BB962C8B-B14F-4D97-AF65-F5344CB8AC3E}">
        <p14:creationId xmlns:p14="http://schemas.microsoft.com/office/powerpoint/2010/main" val="32905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01ED9-BD43-9E41-8E5D-5F2BBE2E8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Considerations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EA5C9-2315-4A40-99A9-076EC3415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32"/>
          <a:stretch/>
        </p:blipFill>
        <p:spPr>
          <a:xfrm>
            <a:off x="381000" y="1690688"/>
            <a:ext cx="4191000" cy="4168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35582-C84A-4A48-B3AC-60DD4C7F7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616" y="365125"/>
            <a:ext cx="4586384" cy="3255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806699-86AF-F045-A6C8-F1E048CC3786}"/>
              </a:ext>
            </a:extLst>
          </p:cNvPr>
          <p:cNvSpPr txBox="1"/>
          <p:nvPr/>
        </p:nvSpPr>
        <p:spPr>
          <a:xfrm>
            <a:off x="10077405" y="362055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Spinland.studio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557049-B44E-1C40-9F2B-44A39D542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14"/>
          <a:stretch/>
        </p:blipFill>
        <p:spPr>
          <a:xfrm>
            <a:off x="4837814" y="2960158"/>
            <a:ext cx="3302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6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223B03F-7D94-8E4D-96CD-AC4E0D3C5A37}" vid="{55378268-5BDE-EA46-A48E-D744B2F58D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4249</TotalTime>
  <Words>286</Words>
  <Application>Microsoft Macintosh PowerPoint</Application>
  <PresentationFormat>Widescreen</PresentationFormat>
  <Paragraphs>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Avenir Book</vt:lpstr>
      <vt:lpstr>Avenir Roman</vt:lpstr>
      <vt:lpstr>Gill Sans MT</vt:lpstr>
      <vt:lpstr>Helvetica</vt:lpstr>
      <vt:lpstr>Helvetica Neue</vt:lpstr>
      <vt:lpstr>Helvetica Neue Light</vt:lpstr>
      <vt:lpstr>Office Theme</vt:lpstr>
      <vt:lpstr>Social media for scientists</vt:lpstr>
      <vt:lpstr>My role on twitter</vt:lpstr>
      <vt:lpstr>Why tweet? Promote research &amp; opportunity</vt:lpstr>
      <vt:lpstr>Why tweet? Micro-blogging and live-tweeting </vt:lpstr>
      <vt:lpstr>Why tweet? Job/conference advertisement</vt:lpstr>
      <vt:lpstr>Why tweet?  Commentary</vt:lpstr>
      <vt:lpstr>Professional networking outcomes</vt:lpstr>
      <vt:lpstr>twitter 101</vt:lpstr>
      <vt:lpstr>Considerations</vt:lpstr>
      <vt:lpstr>Social media for scientists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for scientists</dc:title>
  <dc:creator>Cooper, Vaughn S.</dc:creator>
  <cp:lastModifiedBy>Cooper, Vaughn S.</cp:lastModifiedBy>
  <cp:revision>22</cp:revision>
  <dcterms:created xsi:type="dcterms:W3CDTF">2019-03-07T15:27:46Z</dcterms:created>
  <dcterms:modified xsi:type="dcterms:W3CDTF">2019-03-10T14:16:51Z</dcterms:modified>
</cp:coreProperties>
</file>