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7"/>
  </p:notesMasterIdLst>
  <p:sldIdLst>
    <p:sldId id="257" r:id="rId2"/>
    <p:sldId id="259" r:id="rId3"/>
    <p:sldId id="258" r:id="rId4"/>
    <p:sldId id="260" r:id="rId5"/>
    <p:sldId id="261" r:id="rId6"/>
    <p:sldId id="263" r:id="rId7"/>
    <p:sldId id="264" r:id="rId8"/>
    <p:sldId id="265" r:id="rId9"/>
    <p:sldId id="266" r:id="rId10"/>
    <p:sldId id="268" r:id="rId11"/>
    <p:sldId id="269" r:id="rId12"/>
    <p:sldId id="270" r:id="rId13"/>
    <p:sldId id="271" r:id="rId14"/>
    <p:sldId id="272" r:id="rId15"/>
    <p:sldId id="273" r:id="rId16"/>
    <p:sldId id="274" r:id="rId17"/>
    <p:sldId id="275" r:id="rId18"/>
    <p:sldId id="276" r:id="rId19"/>
    <p:sldId id="283" r:id="rId20"/>
    <p:sldId id="278" r:id="rId21"/>
    <p:sldId id="277" r:id="rId22"/>
    <p:sldId id="279" r:id="rId23"/>
    <p:sldId id="280" r:id="rId24"/>
    <p:sldId id="281" r:id="rId25"/>
    <p:sldId id="282" r:id="rId26"/>
  </p:sldIdLst>
  <p:sldSz cx="9144000" cy="5143500" type="screen16x9"/>
  <p:notesSz cx="6858000" cy="9144000"/>
  <p:embeddedFontLst>
    <p:embeddedFont>
      <p:font typeface="Maven Pro" charset="0"/>
      <p:regular r:id="rId28"/>
      <p:bold r:id="rId29"/>
    </p:embeddedFont>
    <p:embeddedFont>
      <p:font typeface="Nunito"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D8A8351D-5CF4-4356-B010-AF002F1EAE94}">
  <a:tblStyle styleId="{D8A8351D-5CF4-4356-B010-AF002F1EAE9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0"/>
    <p:restoredTop sz="94582"/>
  </p:normalViewPr>
  <p:slideViewPr>
    <p:cSldViewPr snapToGrid="0">
      <p:cViewPr varScale="1">
        <p:scale>
          <a:sx n="91" d="100"/>
          <a:sy n="91" d="100"/>
        </p:scale>
        <p:origin x="-786" y="-96"/>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CEC9CA-F185-5B41-8538-FA187BAB575E}" type="doc">
      <dgm:prSet loTypeId="urn:microsoft.com/office/officeart/2005/8/layout/radial5" loCatId="" qsTypeId="urn:microsoft.com/office/officeart/2005/8/quickstyle/simple1" qsCatId="simple" csTypeId="urn:microsoft.com/office/officeart/2005/8/colors/accent1_2" csCatId="accent1" phldr="1"/>
      <dgm:spPr/>
      <dgm:t>
        <a:bodyPr/>
        <a:lstStyle/>
        <a:p>
          <a:endParaRPr lang="en-US"/>
        </a:p>
      </dgm:t>
    </dgm:pt>
    <dgm:pt modelId="{86D8F9B6-4536-3449-B854-467FBB249A8D}">
      <dgm:prSet phldrT="[Text]" custT="1"/>
      <dgm:spPr/>
      <dgm:t>
        <a:bodyPr/>
        <a:lstStyle/>
        <a:p>
          <a:r>
            <a:rPr lang="en-US" sz="800" b="0" i="0" u="none" dirty="0"/>
            <a:t>Dimensions of the interview script</a:t>
          </a:r>
          <a:endParaRPr lang="en-US" sz="800" dirty="0"/>
        </a:p>
      </dgm:t>
    </dgm:pt>
    <dgm:pt modelId="{24AD3BE8-AB8C-DB43-8DFF-ADC298944CE3}" type="parTrans" cxnId="{8D6E8537-2AAC-334C-9F00-A05B00DBC6F2}">
      <dgm:prSet/>
      <dgm:spPr/>
      <dgm:t>
        <a:bodyPr/>
        <a:lstStyle/>
        <a:p>
          <a:endParaRPr lang="en-US" sz="2000"/>
        </a:p>
      </dgm:t>
    </dgm:pt>
    <dgm:pt modelId="{A5D27791-5419-5649-ABA2-67F1D340F9CE}" type="sibTrans" cxnId="{8D6E8537-2AAC-334C-9F00-A05B00DBC6F2}">
      <dgm:prSet/>
      <dgm:spPr/>
      <dgm:t>
        <a:bodyPr/>
        <a:lstStyle/>
        <a:p>
          <a:endParaRPr lang="en-US" sz="2000"/>
        </a:p>
      </dgm:t>
    </dgm:pt>
    <dgm:pt modelId="{95B22FEA-EB8A-3849-8607-F0246859AD14}">
      <dgm:prSet phldrT="[Text]" custT="1"/>
      <dgm:spPr/>
      <dgm:t>
        <a:bodyPr/>
        <a:lstStyle/>
        <a:p>
          <a:pPr>
            <a:buFont typeface="+mj-lt"/>
            <a:buNone/>
          </a:pPr>
          <a:r>
            <a:rPr lang="en-US" sz="800" b="0" i="0" u="none" dirty="0"/>
            <a:t>Knowledge production processes</a:t>
          </a:r>
          <a:endParaRPr lang="en-US" sz="800" dirty="0"/>
        </a:p>
      </dgm:t>
    </dgm:pt>
    <dgm:pt modelId="{2C6C4769-BBE0-BE43-AC4A-F8E457607013}" type="parTrans" cxnId="{491719CB-0EF4-8C41-8070-BC0D215267F6}">
      <dgm:prSet custT="1"/>
      <dgm:spPr/>
      <dgm:t>
        <a:bodyPr/>
        <a:lstStyle/>
        <a:p>
          <a:endParaRPr lang="en-US" sz="600"/>
        </a:p>
      </dgm:t>
    </dgm:pt>
    <dgm:pt modelId="{75F9C676-127A-E147-B37B-21853E24B1EC}" type="sibTrans" cxnId="{491719CB-0EF4-8C41-8070-BC0D215267F6}">
      <dgm:prSet/>
      <dgm:spPr/>
      <dgm:t>
        <a:bodyPr/>
        <a:lstStyle/>
        <a:p>
          <a:endParaRPr lang="en-US" sz="2000"/>
        </a:p>
      </dgm:t>
    </dgm:pt>
    <dgm:pt modelId="{05B9F452-DD01-AF42-AFFA-160D3174C01E}">
      <dgm:prSet phldrT="[Text]" custT="1"/>
      <dgm:spPr/>
      <dgm:t>
        <a:bodyPr/>
        <a:lstStyle/>
        <a:p>
          <a:pPr>
            <a:buFont typeface="+mj-lt"/>
            <a:buNone/>
          </a:pPr>
          <a:r>
            <a:rPr lang="en-US" sz="800" b="0" i="0" u="none" dirty="0"/>
            <a:t>Writing knowledge communication (editorial policy)</a:t>
          </a:r>
          <a:endParaRPr lang="en-US" sz="800" dirty="0"/>
        </a:p>
      </dgm:t>
    </dgm:pt>
    <dgm:pt modelId="{488683DE-D364-4743-BFFE-D6B92581715A}" type="parTrans" cxnId="{F6E45E40-C967-A84D-B0FB-4060A57D25D2}">
      <dgm:prSet custT="1"/>
      <dgm:spPr/>
      <dgm:t>
        <a:bodyPr/>
        <a:lstStyle/>
        <a:p>
          <a:endParaRPr lang="en-US" sz="600"/>
        </a:p>
      </dgm:t>
    </dgm:pt>
    <dgm:pt modelId="{7D70EE06-9C00-4144-BA09-A9EDC7AAA0F5}" type="sibTrans" cxnId="{F6E45E40-C967-A84D-B0FB-4060A57D25D2}">
      <dgm:prSet/>
      <dgm:spPr/>
      <dgm:t>
        <a:bodyPr/>
        <a:lstStyle/>
        <a:p>
          <a:endParaRPr lang="en-US" sz="2000"/>
        </a:p>
      </dgm:t>
    </dgm:pt>
    <dgm:pt modelId="{BE6D4D7E-288C-5746-A83E-4D524E507C17}">
      <dgm:prSet phldrT="[Text]" custT="1"/>
      <dgm:spPr/>
      <dgm:t>
        <a:bodyPr/>
        <a:lstStyle/>
        <a:p>
          <a:pPr>
            <a:buFont typeface="+mj-lt"/>
            <a:buNone/>
          </a:pPr>
          <a:r>
            <a:rPr lang="en-US" sz="800" b="0" i="0" u="none" dirty="0"/>
            <a:t>Contributions’ value</a:t>
          </a:r>
          <a:endParaRPr lang="en-US" sz="800" dirty="0"/>
        </a:p>
      </dgm:t>
    </dgm:pt>
    <dgm:pt modelId="{4E7CFACA-2229-974A-85E8-3C98AED25D6D}" type="parTrans" cxnId="{2E9E6728-E69F-A348-A22D-AE4A4C176DE1}">
      <dgm:prSet custT="1"/>
      <dgm:spPr/>
      <dgm:t>
        <a:bodyPr/>
        <a:lstStyle/>
        <a:p>
          <a:endParaRPr lang="en-US" sz="600"/>
        </a:p>
      </dgm:t>
    </dgm:pt>
    <dgm:pt modelId="{90A7C50B-500C-204D-B043-9649C7061C6D}" type="sibTrans" cxnId="{2E9E6728-E69F-A348-A22D-AE4A4C176DE1}">
      <dgm:prSet/>
      <dgm:spPr/>
      <dgm:t>
        <a:bodyPr/>
        <a:lstStyle/>
        <a:p>
          <a:endParaRPr lang="en-US" sz="2000"/>
        </a:p>
      </dgm:t>
    </dgm:pt>
    <dgm:pt modelId="{03452FDB-59D6-854E-9305-843103FCC9E8}">
      <dgm:prSet phldrT="[Text]" custT="1"/>
      <dgm:spPr/>
      <dgm:t>
        <a:bodyPr/>
        <a:lstStyle/>
        <a:p>
          <a:pPr>
            <a:buFont typeface="+mj-lt"/>
            <a:buNone/>
          </a:pPr>
          <a:r>
            <a:rPr lang="en-US" sz="800" b="0" i="0" u="none" dirty="0" smtClean="0"/>
            <a:t>Humanities </a:t>
          </a:r>
          <a:r>
            <a:rPr lang="en-US" sz="800" b="0" i="0" u="none" dirty="0"/>
            <a:t>at the University</a:t>
          </a:r>
          <a:endParaRPr lang="en-US" sz="800" dirty="0"/>
        </a:p>
      </dgm:t>
    </dgm:pt>
    <dgm:pt modelId="{72A9B457-60CC-FE4D-9449-A4553AB4755F}" type="parTrans" cxnId="{6453037F-78FF-324C-ABB2-C39FDD97EB8C}">
      <dgm:prSet custT="1"/>
      <dgm:spPr/>
      <dgm:t>
        <a:bodyPr/>
        <a:lstStyle/>
        <a:p>
          <a:endParaRPr lang="en-US" sz="600"/>
        </a:p>
      </dgm:t>
    </dgm:pt>
    <dgm:pt modelId="{7378B46E-FFD4-5742-A382-14B41C030364}" type="sibTrans" cxnId="{6453037F-78FF-324C-ABB2-C39FDD97EB8C}">
      <dgm:prSet/>
      <dgm:spPr/>
      <dgm:t>
        <a:bodyPr/>
        <a:lstStyle/>
        <a:p>
          <a:endParaRPr lang="en-US" sz="2000"/>
        </a:p>
      </dgm:t>
    </dgm:pt>
    <dgm:pt modelId="{F7E45E17-F6FE-D84F-8055-77B7ECB887EB}" type="pres">
      <dgm:prSet presAssocID="{3ECEC9CA-F185-5B41-8538-FA187BAB575E}" presName="Name0" presStyleCnt="0">
        <dgm:presLayoutVars>
          <dgm:chMax val="1"/>
          <dgm:dir/>
          <dgm:animLvl val="ctr"/>
          <dgm:resizeHandles val="exact"/>
        </dgm:presLayoutVars>
      </dgm:prSet>
      <dgm:spPr/>
      <dgm:t>
        <a:bodyPr/>
        <a:lstStyle/>
        <a:p>
          <a:endParaRPr lang="en-GB"/>
        </a:p>
      </dgm:t>
    </dgm:pt>
    <dgm:pt modelId="{6F11F801-D363-8B4B-A821-EA78072C56BE}" type="pres">
      <dgm:prSet presAssocID="{86D8F9B6-4536-3449-B854-467FBB249A8D}" presName="centerShape" presStyleLbl="node0" presStyleIdx="0" presStyleCnt="1"/>
      <dgm:spPr/>
      <dgm:t>
        <a:bodyPr/>
        <a:lstStyle/>
        <a:p>
          <a:endParaRPr lang="en-GB"/>
        </a:p>
      </dgm:t>
    </dgm:pt>
    <dgm:pt modelId="{10F79967-1CD5-5843-B15D-E8908B1B7201}" type="pres">
      <dgm:prSet presAssocID="{2C6C4769-BBE0-BE43-AC4A-F8E457607013}" presName="parTrans" presStyleLbl="sibTrans2D1" presStyleIdx="0" presStyleCnt="4"/>
      <dgm:spPr/>
      <dgm:t>
        <a:bodyPr/>
        <a:lstStyle/>
        <a:p>
          <a:endParaRPr lang="en-GB"/>
        </a:p>
      </dgm:t>
    </dgm:pt>
    <dgm:pt modelId="{1E2912C2-1694-7448-AFB8-948E5960BE17}" type="pres">
      <dgm:prSet presAssocID="{2C6C4769-BBE0-BE43-AC4A-F8E457607013}" presName="connectorText" presStyleLbl="sibTrans2D1" presStyleIdx="0" presStyleCnt="4"/>
      <dgm:spPr/>
      <dgm:t>
        <a:bodyPr/>
        <a:lstStyle/>
        <a:p>
          <a:endParaRPr lang="en-GB"/>
        </a:p>
      </dgm:t>
    </dgm:pt>
    <dgm:pt modelId="{23032C3A-CEA1-8D4A-8717-E4D29543C08D}" type="pres">
      <dgm:prSet presAssocID="{95B22FEA-EB8A-3849-8607-F0246859AD14}" presName="node" presStyleLbl="node1" presStyleIdx="0" presStyleCnt="4">
        <dgm:presLayoutVars>
          <dgm:bulletEnabled val="1"/>
        </dgm:presLayoutVars>
      </dgm:prSet>
      <dgm:spPr/>
      <dgm:t>
        <a:bodyPr/>
        <a:lstStyle/>
        <a:p>
          <a:endParaRPr lang="en-GB"/>
        </a:p>
      </dgm:t>
    </dgm:pt>
    <dgm:pt modelId="{AF0A7DD4-F1A7-CB41-B74E-3BF21AA312C4}" type="pres">
      <dgm:prSet presAssocID="{488683DE-D364-4743-BFFE-D6B92581715A}" presName="parTrans" presStyleLbl="sibTrans2D1" presStyleIdx="1" presStyleCnt="4"/>
      <dgm:spPr/>
      <dgm:t>
        <a:bodyPr/>
        <a:lstStyle/>
        <a:p>
          <a:endParaRPr lang="en-GB"/>
        </a:p>
      </dgm:t>
    </dgm:pt>
    <dgm:pt modelId="{9CDEF029-4337-9541-B4E5-4D87B5CDD8A0}" type="pres">
      <dgm:prSet presAssocID="{488683DE-D364-4743-BFFE-D6B92581715A}" presName="connectorText" presStyleLbl="sibTrans2D1" presStyleIdx="1" presStyleCnt="4"/>
      <dgm:spPr/>
      <dgm:t>
        <a:bodyPr/>
        <a:lstStyle/>
        <a:p>
          <a:endParaRPr lang="en-GB"/>
        </a:p>
      </dgm:t>
    </dgm:pt>
    <dgm:pt modelId="{307291CE-6652-9242-8667-7DA3576DA2FC}" type="pres">
      <dgm:prSet presAssocID="{05B9F452-DD01-AF42-AFFA-160D3174C01E}" presName="node" presStyleLbl="node1" presStyleIdx="1" presStyleCnt="4">
        <dgm:presLayoutVars>
          <dgm:bulletEnabled val="1"/>
        </dgm:presLayoutVars>
      </dgm:prSet>
      <dgm:spPr/>
      <dgm:t>
        <a:bodyPr/>
        <a:lstStyle/>
        <a:p>
          <a:endParaRPr lang="en-GB"/>
        </a:p>
      </dgm:t>
    </dgm:pt>
    <dgm:pt modelId="{009D7A89-DF97-FD47-A256-0B1183371E70}" type="pres">
      <dgm:prSet presAssocID="{4E7CFACA-2229-974A-85E8-3C98AED25D6D}" presName="parTrans" presStyleLbl="sibTrans2D1" presStyleIdx="2" presStyleCnt="4"/>
      <dgm:spPr/>
      <dgm:t>
        <a:bodyPr/>
        <a:lstStyle/>
        <a:p>
          <a:endParaRPr lang="en-GB"/>
        </a:p>
      </dgm:t>
    </dgm:pt>
    <dgm:pt modelId="{DD2EC07B-94BF-0C49-AFDA-516233B604E4}" type="pres">
      <dgm:prSet presAssocID="{4E7CFACA-2229-974A-85E8-3C98AED25D6D}" presName="connectorText" presStyleLbl="sibTrans2D1" presStyleIdx="2" presStyleCnt="4"/>
      <dgm:spPr/>
      <dgm:t>
        <a:bodyPr/>
        <a:lstStyle/>
        <a:p>
          <a:endParaRPr lang="en-GB"/>
        </a:p>
      </dgm:t>
    </dgm:pt>
    <dgm:pt modelId="{B225ED4E-69A7-374A-8791-C651CA6B4721}" type="pres">
      <dgm:prSet presAssocID="{BE6D4D7E-288C-5746-A83E-4D524E507C17}" presName="node" presStyleLbl="node1" presStyleIdx="2" presStyleCnt="4">
        <dgm:presLayoutVars>
          <dgm:bulletEnabled val="1"/>
        </dgm:presLayoutVars>
      </dgm:prSet>
      <dgm:spPr/>
      <dgm:t>
        <a:bodyPr/>
        <a:lstStyle/>
        <a:p>
          <a:endParaRPr lang="en-GB"/>
        </a:p>
      </dgm:t>
    </dgm:pt>
    <dgm:pt modelId="{E1431611-F611-7343-A32F-75B8DC1D9791}" type="pres">
      <dgm:prSet presAssocID="{72A9B457-60CC-FE4D-9449-A4553AB4755F}" presName="parTrans" presStyleLbl="sibTrans2D1" presStyleIdx="3" presStyleCnt="4"/>
      <dgm:spPr/>
      <dgm:t>
        <a:bodyPr/>
        <a:lstStyle/>
        <a:p>
          <a:endParaRPr lang="en-GB"/>
        </a:p>
      </dgm:t>
    </dgm:pt>
    <dgm:pt modelId="{971F0BD2-828A-4A4D-A40F-31660C6639EB}" type="pres">
      <dgm:prSet presAssocID="{72A9B457-60CC-FE4D-9449-A4553AB4755F}" presName="connectorText" presStyleLbl="sibTrans2D1" presStyleIdx="3" presStyleCnt="4"/>
      <dgm:spPr/>
      <dgm:t>
        <a:bodyPr/>
        <a:lstStyle/>
        <a:p>
          <a:endParaRPr lang="en-GB"/>
        </a:p>
      </dgm:t>
    </dgm:pt>
    <dgm:pt modelId="{62726D61-3D09-974B-9582-FF5326863AB1}" type="pres">
      <dgm:prSet presAssocID="{03452FDB-59D6-854E-9305-843103FCC9E8}" presName="node" presStyleLbl="node1" presStyleIdx="3" presStyleCnt="4">
        <dgm:presLayoutVars>
          <dgm:bulletEnabled val="1"/>
        </dgm:presLayoutVars>
      </dgm:prSet>
      <dgm:spPr/>
      <dgm:t>
        <a:bodyPr/>
        <a:lstStyle/>
        <a:p>
          <a:endParaRPr lang="en-GB"/>
        </a:p>
      </dgm:t>
    </dgm:pt>
  </dgm:ptLst>
  <dgm:cxnLst>
    <dgm:cxn modelId="{A1652DCA-D0B2-B146-A243-B5893FBB2536}" type="presOf" srcId="{05B9F452-DD01-AF42-AFFA-160D3174C01E}" destId="{307291CE-6652-9242-8667-7DA3576DA2FC}" srcOrd="0" destOrd="0" presId="urn:microsoft.com/office/officeart/2005/8/layout/radial5"/>
    <dgm:cxn modelId="{8D6E8537-2AAC-334C-9F00-A05B00DBC6F2}" srcId="{3ECEC9CA-F185-5B41-8538-FA187BAB575E}" destId="{86D8F9B6-4536-3449-B854-467FBB249A8D}" srcOrd="0" destOrd="0" parTransId="{24AD3BE8-AB8C-DB43-8DFF-ADC298944CE3}" sibTransId="{A5D27791-5419-5649-ABA2-67F1D340F9CE}"/>
    <dgm:cxn modelId="{3641A1AE-68B4-E34D-B08F-38242FDB7FAF}" type="presOf" srcId="{86D8F9B6-4536-3449-B854-467FBB249A8D}" destId="{6F11F801-D363-8B4B-A821-EA78072C56BE}" srcOrd="0" destOrd="0" presId="urn:microsoft.com/office/officeart/2005/8/layout/radial5"/>
    <dgm:cxn modelId="{81924032-B399-C44F-9F5F-AF2F6F640892}" type="presOf" srcId="{2C6C4769-BBE0-BE43-AC4A-F8E457607013}" destId="{10F79967-1CD5-5843-B15D-E8908B1B7201}" srcOrd="0" destOrd="0" presId="urn:microsoft.com/office/officeart/2005/8/layout/radial5"/>
    <dgm:cxn modelId="{4518497B-F51C-3743-B76F-F08D6CE18289}" type="presOf" srcId="{95B22FEA-EB8A-3849-8607-F0246859AD14}" destId="{23032C3A-CEA1-8D4A-8717-E4D29543C08D}" srcOrd="0" destOrd="0" presId="urn:microsoft.com/office/officeart/2005/8/layout/radial5"/>
    <dgm:cxn modelId="{6453037F-78FF-324C-ABB2-C39FDD97EB8C}" srcId="{86D8F9B6-4536-3449-B854-467FBB249A8D}" destId="{03452FDB-59D6-854E-9305-843103FCC9E8}" srcOrd="3" destOrd="0" parTransId="{72A9B457-60CC-FE4D-9449-A4553AB4755F}" sibTransId="{7378B46E-FFD4-5742-A382-14B41C030364}"/>
    <dgm:cxn modelId="{E8198658-DE09-154C-B928-733AF76A5016}" type="presOf" srcId="{488683DE-D364-4743-BFFE-D6B92581715A}" destId="{AF0A7DD4-F1A7-CB41-B74E-3BF21AA312C4}" srcOrd="0" destOrd="0" presId="urn:microsoft.com/office/officeart/2005/8/layout/radial5"/>
    <dgm:cxn modelId="{5263FF1E-757B-9B4F-B272-2C54C29752D0}" type="presOf" srcId="{03452FDB-59D6-854E-9305-843103FCC9E8}" destId="{62726D61-3D09-974B-9582-FF5326863AB1}" srcOrd="0" destOrd="0" presId="urn:microsoft.com/office/officeart/2005/8/layout/radial5"/>
    <dgm:cxn modelId="{2E9E6728-E69F-A348-A22D-AE4A4C176DE1}" srcId="{86D8F9B6-4536-3449-B854-467FBB249A8D}" destId="{BE6D4D7E-288C-5746-A83E-4D524E507C17}" srcOrd="2" destOrd="0" parTransId="{4E7CFACA-2229-974A-85E8-3C98AED25D6D}" sibTransId="{90A7C50B-500C-204D-B043-9649C7061C6D}"/>
    <dgm:cxn modelId="{B7FA3BCB-5043-0346-B938-62DF67551B34}" type="presOf" srcId="{2C6C4769-BBE0-BE43-AC4A-F8E457607013}" destId="{1E2912C2-1694-7448-AFB8-948E5960BE17}" srcOrd="1" destOrd="0" presId="urn:microsoft.com/office/officeart/2005/8/layout/radial5"/>
    <dgm:cxn modelId="{435654FD-265F-8C45-B1AC-D5C2C837FD35}" type="presOf" srcId="{72A9B457-60CC-FE4D-9449-A4553AB4755F}" destId="{971F0BD2-828A-4A4D-A40F-31660C6639EB}" srcOrd="1" destOrd="0" presId="urn:microsoft.com/office/officeart/2005/8/layout/radial5"/>
    <dgm:cxn modelId="{F6E45E40-C967-A84D-B0FB-4060A57D25D2}" srcId="{86D8F9B6-4536-3449-B854-467FBB249A8D}" destId="{05B9F452-DD01-AF42-AFFA-160D3174C01E}" srcOrd="1" destOrd="0" parTransId="{488683DE-D364-4743-BFFE-D6B92581715A}" sibTransId="{7D70EE06-9C00-4144-BA09-A9EDC7AAA0F5}"/>
    <dgm:cxn modelId="{491719CB-0EF4-8C41-8070-BC0D215267F6}" srcId="{86D8F9B6-4536-3449-B854-467FBB249A8D}" destId="{95B22FEA-EB8A-3849-8607-F0246859AD14}" srcOrd="0" destOrd="0" parTransId="{2C6C4769-BBE0-BE43-AC4A-F8E457607013}" sibTransId="{75F9C676-127A-E147-B37B-21853E24B1EC}"/>
    <dgm:cxn modelId="{E34A4B61-9BD6-5B46-93D9-5C74E147DCDE}" type="presOf" srcId="{72A9B457-60CC-FE4D-9449-A4553AB4755F}" destId="{E1431611-F611-7343-A32F-75B8DC1D9791}" srcOrd="0" destOrd="0" presId="urn:microsoft.com/office/officeart/2005/8/layout/radial5"/>
    <dgm:cxn modelId="{3FF16D22-050B-6C46-9716-8082E5A32AD7}" type="presOf" srcId="{3ECEC9CA-F185-5B41-8538-FA187BAB575E}" destId="{F7E45E17-F6FE-D84F-8055-77B7ECB887EB}" srcOrd="0" destOrd="0" presId="urn:microsoft.com/office/officeart/2005/8/layout/radial5"/>
    <dgm:cxn modelId="{6DE4F447-4B5E-C04B-B15B-70C7B4B9F649}" type="presOf" srcId="{4E7CFACA-2229-974A-85E8-3C98AED25D6D}" destId="{009D7A89-DF97-FD47-A256-0B1183371E70}" srcOrd="0" destOrd="0" presId="urn:microsoft.com/office/officeart/2005/8/layout/radial5"/>
    <dgm:cxn modelId="{71B0C0C0-2DE5-4748-B334-E986F4F92EE8}" type="presOf" srcId="{488683DE-D364-4743-BFFE-D6B92581715A}" destId="{9CDEF029-4337-9541-B4E5-4D87B5CDD8A0}" srcOrd="1" destOrd="0" presId="urn:microsoft.com/office/officeart/2005/8/layout/radial5"/>
    <dgm:cxn modelId="{40846256-2919-934E-9B41-9850FBB77169}" type="presOf" srcId="{BE6D4D7E-288C-5746-A83E-4D524E507C17}" destId="{B225ED4E-69A7-374A-8791-C651CA6B4721}" srcOrd="0" destOrd="0" presId="urn:microsoft.com/office/officeart/2005/8/layout/radial5"/>
    <dgm:cxn modelId="{C68CDFC6-80C7-E045-973F-26C6C1588F1D}" type="presOf" srcId="{4E7CFACA-2229-974A-85E8-3C98AED25D6D}" destId="{DD2EC07B-94BF-0C49-AFDA-516233B604E4}" srcOrd="1" destOrd="0" presId="urn:microsoft.com/office/officeart/2005/8/layout/radial5"/>
    <dgm:cxn modelId="{03933EAA-2431-A942-95E2-DCFD0EA9958C}" type="presParOf" srcId="{F7E45E17-F6FE-D84F-8055-77B7ECB887EB}" destId="{6F11F801-D363-8B4B-A821-EA78072C56BE}" srcOrd="0" destOrd="0" presId="urn:microsoft.com/office/officeart/2005/8/layout/radial5"/>
    <dgm:cxn modelId="{D3CE2549-7CA2-AB4E-9D20-26A1508F9E71}" type="presParOf" srcId="{F7E45E17-F6FE-D84F-8055-77B7ECB887EB}" destId="{10F79967-1CD5-5843-B15D-E8908B1B7201}" srcOrd="1" destOrd="0" presId="urn:microsoft.com/office/officeart/2005/8/layout/radial5"/>
    <dgm:cxn modelId="{2457B5CA-1A5C-8547-9A71-875093A52F9A}" type="presParOf" srcId="{10F79967-1CD5-5843-B15D-E8908B1B7201}" destId="{1E2912C2-1694-7448-AFB8-948E5960BE17}" srcOrd="0" destOrd="0" presId="urn:microsoft.com/office/officeart/2005/8/layout/radial5"/>
    <dgm:cxn modelId="{B28AE2DB-C640-3647-BECC-12D77866CC43}" type="presParOf" srcId="{F7E45E17-F6FE-D84F-8055-77B7ECB887EB}" destId="{23032C3A-CEA1-8D4A-8717-E4D29543C08D}" srcOrd="2" destOrd="0" presId="urn:microsoft.com/office/officeart/2005/8/layout/radial5"/>
    <dgm:cxn modelId="{DCCBABE7-6D1A-3149-9B2C-4197253FBF3C}" type="presParOf" srcId="{F7E45E17-F6FE-D84F-8055-77B7ECB887EB}" destId="{AF0A7DD4-F1A7-CB41-B74E-3BF21AA312C4}" srcOrd="3" destOrd="0" presId="urn:microsoft.com/office/officeart/2005/8/layout/radial5"/>
    <dgm:cxn modelId="{0B2CF2AE-76E2-1D4C-8C6E-CEEE7E165405}" type="presParOf" srcId="{AF0A7DD4-F1A7-CB41-B74E-3BF21AA312C4}" destId="{9CDEF029-4337-9541-B4E5-4D87B5CDD8A0}" srcOrd="0" destOrd="0" presId="urn:microsoft.com/office/officeart/2005/8/layout/radial5"/>
    <dgm:cxn modelId="{FEA2623D-2547-C943-98BD-DA2498ABBDFD}" type="presParOf" srcId="{F7E45E17-F6FE-D84F-8055-77B7ECB887EB}" destId="{307291CE-6652-9242-8667-7DA3576DA2FC}" srcOrd="4" destOrd="0" presId="urn:microsoft.com/office/officeart/2005/8/layout/radial5"/>
    <dgm:cxn modelId="{FBD51FAA-1E1A-534E-BEEA-CA4034D57D0B}" type="presParOf" srcId="{F7E45E17-F6FE-D84F-8055-77B7ECB887EB}" destId="{009D7A89-DF97-FD47-A256-0B1183371E70}" srcOrd="5" destOrd="0" presId="urn:microsoft.com/office/officeart/2005/8/layout/radial5"/>
    <dgm:cxn modelId="{AF679EAE-FB78-674A-8638-25D7FBABD151}" type="presParOf" srcId="{009D7A89-DF97-FD47-A256-0B1183371E70}" destId="{DD2EC07B-94BF-0C49-AFDA-516233B604E4}" srcOrd="0" destOrd="0" presId="urn:microsoft.com/office/officeart/2005/8/layout/radial5"/>
    <dgm:cxn modelId="{524B870B-B248-B24E-83D3-F340CA89AC82}" type="presParOf" srcId="{F7E45E17-F6FE-D84F-8055-77B7ECB887EB}" destId="{B225ED4E-69A7-374A-8791-C651CA6B4721}" srcOrd="6" destOrd="0" presId="urn:microsoft.com/office/officeart/2005/8/layout/radial5"/>
    <dgm:cxn modelId="{49DA5217-4F26-7C4C-B2F9-A935D00333E2}" type="presParOf" srcId="{F7E45E17-F6FE-D84F-8055-77B7ECB887EB}" destId="{E1431611-F611-7343-A32F-75B8DC1D9791}" srcOrd="7" destOrd="0" presId="urn:microsoft.com/office/officeart/2005/8/layout/radial5"/>
    <dgm:cxn modelId="{7777F666-E699-A84E-BFEE-09E1AE4D4FAB}" type="presParOf" srcId="{E1431611-F611-7343-A32F-75B8DC1D9791}" destId="{971F0BD2-828A-4A4D-A40F-31660C6639EB}" srcOrd="0" destOrd="0" presId="urn:microsoft.com/office/officeart/2005/8/layout/radial5"/>
    <dgm:cxn modelId="{0591EFFA-A3FF-C74C-BE6C-D0EA6DCABBA0}" type="presParOf" srcId="{F7E45E17-F6FE-D84F-8055-77B7ECB887EB}" destId="{62726D61-3D09-974B-9582-FF5326863AB1}" srcOrd="8" destOrd="0" presId="urn:microsoft.com/office/officeart/2005/8/layout/radial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67FDDD-4471-1E49-97CC-4086D4EB646A}"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en-US"/>
        </a:p>
      </dgm:t>
    </dgm:pt>
    <dgm:pt modelId="{3A632CC3-1FB7-FD44-977F-571E02BF5250}">
      <dgm:prSet phldrT="[Text]" custT="1"/>
      <dgm:spPr/>
      <dgm:t>
        <a:bodyPr/>
        <a:lstStyle/>
        <a:p>
          <a:r>
            <a:rPr lang="en-US" sz="1050" b="0" i="0" u="none" dirty="0"/>
            <a:t>2.8 Could you describe a contribution editorial flow from its submission until it gets published? </a:t>
          </a:r>
          <a:endParaRPr lang="en-US" sz="1050" dirty="0"/>
        </a:p>
      </dgm:t>
    </dgm:pt>
    <dgm:pt modelId="{DCF2D1A0-824B-5040-8CF0-8B800D4D538B}" type="parTrans" cxnId="{2BB2E5E1-8F10-0846-AA7B-1C501E96C939}">
      <dgm:prSet/>
      <dgm:spPr/>
      <dgm:t>
        <a:bodyPr/>
        <a:lstStyle/>
        <a:p>
          <a:endParaRPr lang="en-US" sz="2400"/>
        </a:p>
      </dgm:t>
    </dgm:pt>
    <dgm:pt modelId="{D54D588F-399F-FE4B-8C22-8EF1500C5E10}" type="sibTrans" cxnId="{2BB2E5E1-8F10-0846-AA7B-1C501E96C939}">
      <dgm:prSet/>
      <dgm:spPr/>
      <dgm:t>
        <a:bodyPr/>
        <a:lstStyle/>
        <a:p>
          <a:endParaRPr lang="en-US" sz="2400"/>
        </a:p>
      </dgm:t>
    </dgm:pt>
    <dgm:pt modelId="{E1825AB2-DB33-9E4A-BDFB-8660D49D08E2}">
      <dgm:prSet phldrT="[Text]" custT="1"/>
      <dgm:spPr/>
      <dgm:t>
        <a:bodyPr/>
        <a:lstStyle/>
        <a:p>
          <a:r>
            <a:rPr lang="en-US" sz="1050" b="0" i="0" u="none" dirty="0"/>
            <a:t>2.9 What are the challenges to improve the journal’s editorial workflow?</a:t>
          </a:r>
          <a:endParaRPr lang="en-US" sz="1050" dirty="0"/>
        </a:p>
      </dgm:t>
    </dgm:pt>
    <dgm:pt modelId="{7EC8BB5A-3A69-0B47-ACD6-01B065B43B39}" type="parTrans" cxnId="{EFAC21C6-D9E3-354D-9B7F-606E54689724}">
      <dgm:prSet/>
      <dgm:spPr/>
      <dgm:t>
        <a:bodyPr/>
        <a:lstStyle/>
        <a:p>
          <a:endParaRPr lang="en-US" sz="2400"/>
        </a:p>
      </dgm:t>
    </dgm:pt>
    <dgm:pt modelId="{BD28C580-1D80-3949-998D-DDA840986B22}" type="sibTrans" cxnId="{EFAC21C6-D9E3-354D-9B7F-606E54689724}">
      <dgm:prSet/>
      <dgm:spPr/>
      <dgm:t>
        <a:bodyPr/>
        <a:lstStyle/>
        <a:p>
          <a:endParaRPr lang="en-US" sz="2400"/>
        </a:p>
      </dgm:t>
    </dgm:pt>
    <dgm:pt modelId="{5E0F3E23-A71F-A741-965E-F5AA24BCA028}">
      <dgm:prSet phldrT="[Text]" custT="1"/>
      <dgm:spPr/>
      <dgm:t>
        <a:bodyPr/>
        <a:lstStyle/>
        <a:p>
          <a:r>
            <a:rPr lang="en-US" sz="1050" b="0" i="0" u="none" dirty="0"/>
            <a:t>2.15 What is your Editorial staff composition? What are the challenges around this aspect?</a:t>
          </a:r>
          <a:endParaRPr lang="en-US" sz="1050" dirty="0"/>
        </a:p>
      </dgm:t>
    </dgm:pt>
    <dgm:pt modelId="{45FF1876-07B3-DF40-857F-C30A93C31E92}" type="sibTrans" cxnId="{FEC6C5EC-11A5-474E-AD79-CFBA32C146CB}">
      <dgm:prSet/>
      <dgm:spPr/>
      <dgm:t>
        <a:bodyPr/>
        <a:lstStyle/>
        <a:p>
          <a:endParaRPr lang="en-US" sz="2400"/>
        </a:p>
      </dgm:t>
    </dgm:pt>
    <dgm:pt modelId="{1FF3F7F8-0161-044E-93DF-4A4CF791D8C3}" type="parTrans" cxnId="{FEC6C5EC-11A5-474E-AD79-CFBA32C146CB}">
      <dgm:prSet/>
      <dgm:spPr/>
      <dgm:t>
        <a:bodyPr/>
        <a:lstStyle/>
        <a:p>
          <a:endParaRPr lang="en-US" sz="2400"/>
        </a:p>
      </dgm:t>
    </dgm:pt>
    <dgm:pt modelId="{927B2FF6-954F-9244-8390-0E739DE04202}" type="pres">
      <dgm:prSet presAssocID="{0067FDDD-4471-1E49-97CC-4086D4EB646A}" presName="linear" presStyleCnt="0">
        <dgm:presLayoutVars>
          <dgm:dir/>
          <dgm:animLvl val="lvl"/>
          <dgm:resizeHandles val="exact"/>
        </dgm:presLayoutVars>
      </dgm:prSet>
      <dgm:spPr/>
      <dgm:t>
        <a:bodyPr/>
        <a:lstStyle/>
        <a:p>
          <a:endParaRPr lang="en-GB"/>
        </a:p>
      </dgm:t>
    </dgm:pt>
    <dgm:pt modelId="{52EB30F0-C43B-C148-821B-1358004A4A26}" type="pres">
      <dgm:prSet presAssocID="{3A632CC3-1FB7-FD44-977F-571E02BF5250}" presName="parentLin" presStyleCnt="0"/>
      <dgm:spPr/>
    </dgm:pt>
    <dgm:pt modelId="{EE7DEEAD-C7B8-8C46-9C54-B0FFAA97A821}" type="pres">
      <dgm:prSet presAssocID="{3A632CC3-1FB7-FD44-977F-571E02BF5250}" presName="parentLeftMargin" presStyleLbl="node1" presStyleIdx="0" presStyleCnt="3"/>
      <dgm:spPr/>
      <dgm:t>
        <a:bodyPr/>
        <a:lstStyle/>
        <a:p>
          <a:endParaRPr lang="en-GB"/>
        </a:p>
      </dgm:t>
    </dgm:pt>
    <dgm:pt modelId="{D0767DE0-95A5-C143-AC44-7D4B15537F8B}" type="pres">
      <dgm:prSet presAssocID="{3A632CC3-1FB7-FD44-977F-571E02BF5250}" presName="parentText" presStyleLbl="node1" presStyleIdx="0" presStyleCnt="3" custScaleY="387416">
        <dgm:presLayoutVars>
          <dgm:chMax val="0"/>
          <dgm:bulletEnabled val="1"/>
        </dgm:presLayoutVars>
      </dgm:prSet>
      <dgm:spPr/>
      <dgm:t>
        <a:bodyPr/>
        <a:lstStyle/>
        <a:p>
          <a:endParaRPr lang="en-GB"/>
        </a:p>
      </dgm:t>
    </dgm:pt>
    <dgm:pt modelId="{3DCE227B-BC6E-8742-96D7-E9357027E6B0}" type="pres">
      <dgm:prSet presAssocID="{3A632CC3-1FB7-FD44-977F-571E02BF5250}" presName="negativeSpace" presStyleCnt="0"/>
      <dgm:spPr/>
    </dgm:pt>
    <dgm:pt modelId="{AF5F651E-F56E-5C42-B0E3-EC4EE86A4D56}" type="pres">
      <dgm:prSet presAssocID="{3A632CC3-1FB7-FD44-977F-571E02BF5250}" presName="childText" presStyleLbl="conFgAcc1" presStyleIdx="0" presStyleCnt="3">
        <dgm:presLayoutVars>
          <dgm:bulletEnabled val="1"/>
        </dgm:presLayoutVars>
      </dgm:prSet>
      <dgm:spPr/>
    </dgm:pt>
    <dgm:pt modelId="{BD2747B4-4CDC-754C-9736-9D303F1C8A4A}" type="pres">
      <dgm:prSet presAssocID="{D54D588F-399F-FE4B-8C22-8EF1500C5E10}" presName="spaceBetweenRectangles" presStyleCnt="0"/>
      <dgm:spPr/>
    </dgm:pt>
    <dgm:pt modelId="{92AE45E1-B467-1643-9FF9-E68F664BAFEA}" type="pres">
      <dgm:prSet presAssocID="{E1825AB2-DB33-9E4A-BDFB-8660D49D08E2}" presName="parentLin" presStyleCnt="0"/>
      <dgm:spPr/>
    </dgm:pt>
    <dgm:pt modelId="{45C37EB9-AC63-EB4E-8C69-222D375B5BBC}" type="pres">
      <dgm:prSet presAssocID="{E1825AB2-DB33-9E4A-BDFB-8660D49D08E2}" presName="parentLeftMargin" presStyleLbl="node1" presStyleIdx="0" presStyleCnt="3"/>
      <dgm:spPr/>
      <dgm:t>
        <a:bodyPr/>
        <a:lstStyle/>
        <a:p>
          <a:endParaRPr lang="en-GB"/>
        </a:p>
      </dgm:t>
    </dgm:pt>
    <dgm:pt modelId="{1EAC6732-2EED-0F4E-A9FA-D1433063CCDA}" type="pres">
      <dgm:prSet presAssocID="{E1825AB2-DB33-9E4A-BDFB-8660D49D08E2}" presName="parentText" presStyleLbl="node1" presStyleIdx="1" presStyleCnt="3" custScaleY="385877">
        <dgm:presLayoutVars>
          <dgm:chMax val="0"/>
          <dgm:bulletEnabled val="1"/>
        </dgm:presLayoutVars>
      </dgm:prSet>
      <dgm:spPr/>
      <dgm:t>
        <a:bodyPr/>
        <a:lstStyle/>
        <a:p>
          <a:endParaRPr lang="en-GB"/>
        </a:p>
      </dgm:t>
    </dgm:pt>
    <dgm:pt modelId="{DBF59B88-4481-664E-BD66-D49EF0CC9F10}" type="pres">
      <dgm:prSet presAssocID="{E1825AB2-DB33-9E4A-BDFB-8660D49D08E2}" presName="negativeSpace" presStyleCnt="0"/>
      <dgm:spPr/>
    </dgm:pt>
    <dgm:pt modelId="{F1EBE73A-A95B-1F43-92E0-A3B75942FA1E}" type="pres">
      <dgm:prSet presAssocID="{E1825AB2-DB33-9E4A-BDFB-8660D49D08E2}" presName="childText" presStyleLbl="conFgAcc1" presStyleIdx="1" presStyleCnt="3">
        <dgm:presLayoutVars>
          <dgm:bulletEnabled val="1"/>
        </dgm:presLayoutVars>
      </dgm:prSet>
      <dgm:spPr/>
    </dgm:pt>
    <dgm:pt modelId="{0F1F6C09-E278-1D49-B1B1-2B341261F23F}" type="pres">
      <dgm:prSet presAssocID="{BD28C580-1D80-3949-998D-DDA840986B22}" presName="spaceBetweenRectangles" presStyleCnt="0"/>
      <dgm:spPr/>
    </dgm:pt>
    <dgm:pt modelId="{244C4522-5605-114E-A615-10FC4BDD4BF1}" type="pres">
      <dgm:prSet presAssocID="{5E0F3E23-A71F-A741-965E-F5AA24BCA028}" presName="parentLin" presStyleCnt="0"/>
      <dgm:spPr/>
    </dgm:pt>
    <dgm:pt modelId="{63960896-19BB-4F43-B332-306E90F19C98}" type="pres">
      <dgm:prSet presAssocID="{5E0F3E23-A71F-A741-965E-F5AA24BCA028}" presName="parentLeftMargin" presStyleLbl="node1" presStyleIdx="1" presStyleCnt="3"/>
      <dgm:spPr/>
      <dgm:t>
        <a:bodyPr/>
        <a:lstStyle/>
        <a:p>
          <a:endParaRPr lang="en-GB"/>
        </a:p>
      </dgm:t>
    </dgm:pt>
    <dgm:pt modelId="{FCDFB314-02D5-9445-93A7-99D264DE7513}" type="pres">
      <dgm:prSet presAssocID="{5E0F3E23-A71F-A741-965E-F5AA24BCA028}" presName="parentText" presStyleLbl="node1" presStyleIdx="2" presStyleCnt="3" custScaleY="382110">
        <dgm:presLayoutVars>
          <dgm:chMax val="0"/>
          <dgm:bulletEnabled val="1"/>
        </dgm:presLayoutVars>
      </dgm:prSet>
      <dgm:spPr/>
      <dgm:t>
        <a:bodyPr/>
        <a:lstStyle/>
        <a:p>
          <a:endParaRPr lang="en-GB"/>
        </a:p>
      </dgm:t>
    </dgm:pt>
    <dgm:pt modelId="{37252C01-000C-5146-AF21-14DB5E88D5ED}" type="pres">
      <dgm:prSet presAssocID="{5E0F3E23-A71F-A741-965E-F5AA24BCA028}" presName="negativeSpace" presStyleCnt="0"/>
      <dgm:spPr/>
    </dgm:pt>
    <dgm:pt modelId="{DF3E32B1-9801-8D41-9D57-6886552F8C2A}" type="pres">
      <dgm:prSet presAssocID="{5E0F3E23-A71F-A741-965E-F5AA24BCA028}" presName="childText" presStyleLbl="conFgAcc1" presStyleIdx="2" presStyleCnt="3">
        <dgm:presLayoutVars>
          <dgm:bulletEnabled val="1"/>
        </dgm:presLayoutVars>
      </dgm:prSet>
      <dgm:spPr/>
    </dgm:pt>
  </dgm:ptLst>
  <dgm:cxnLst>
    <dgm:cxn modelId="{76258A03-1835-6F4E-8A13-6D6D75060DCA}" type="presOf" srcId="{0067FDDD-4471-1E49-97CC-4086D4EB646A}" destId="{927B2FF6-954F-9244-8390-0E739DE04202}" srcOrd="0" destOrd="0" presId="urn:microsoft.com/office/officeart/2005/8/layout/list1"/>
    <dgm:cxn modelId="{DC2BA623-4821-754E-9FEE-2BB87BAABC32}" type="presOf" srcId="{E1825AB2-DB33-9E4A-BDFB-8660D49D08E2}" destId="{45C37EB9-AC63-EB4E-8C69-222D375B5BBC}" srcOrd="0" destOrd="0" presId="urn:microsoft.com/office/officeart/2005/8/layout/list1"/>
    <dgm:cxn modelId="{04942968-554D-1D4D-84D8-9D5697FF6369}" type="presOf" srcId="{3A632CC3-1FB7-FD44-977F-571E02BF5250}" destId="{D0767DE0-95A5-C143-AC44-7D4B15537F8B}" srcOrd="1" destOrd="0" presId="urn:microsoft.com/office/officeart/2005/8/layout/list1"/>
    <dgm:cxn modelId="{5C75634A-3947-7643-AA8C-4312652A4162}" type="presOf" srcId="{3A632CC3-1FB7-FD44-977F-571E02BF5250}" destId="{EE7DEEAD-C7B8-8C46-9C54-B0FFAA97A821}" srcOrd="0" destOrd="0" presId="urn:microsoft.com/office/officeart/2005/8/layout/list1"/>
    <dgm:cxn modelId="{2BB2E5E1-8F10-0846-AA7B-1C501E96C939}" srcId="{0067FDDD-4471-1E49-97CC-4086D4EB646A}" destId="{3A632CC3-1FB7-FD44-977F-571E02BF5250}" srcOrd="0" destOrd="0" parTransId="{DCF2D1A0-824B-5040-8CF0-8B800D4D538B}" sibTransId="{D54D588F-399F-FE4B-8C22-8EF1500C5E10}"/>
    <dgm:cxn modelId="{EFAC21C6-D9E3-354D-9B7F-606E54689724}" srcId="{0067FDDD-4471-1E49-97CC-4086D4EB646A}" destId="{E1825AB2-DB33-9E4A-BDFB-8660D49D08E2}" srcOrd="1" destOrd="0" parTransId="{7EC8BB5A-3A69-0B47-ACD6-01B065B43B39}" sibTransId="{BD28C580-1D80-3949-998D-DDA840986B22}"/>
    <dgm:cxn modelId="{FEC6C5EC-11A5-474E-AD79-CFBA32C146CB}" srcId="{0067FDDD-4471-1E49-97CC-4086D4EB646A}" destId="{5E0F3E23-A71F-A741-965E-F5AA24BCA028}" srcOrd="2" destOrd="0" parTransId="{1FF3F7F8-0161-044E-93DF-4A4CF791D8C3}" sibTransId="{45FF1876-07B3-DF40-857F-C30A93C31E92}"/>
    <dgm:cxn modelId="{713458B7-395A-AF4E-86C1-316319FF4546}" type="presOf" srcId="{5E0F3E23-A71F-A741-965E-F5AA24BCA028}" destId="{63960896-19BB-4F43-B332-306E90F19C98}" srcOrd="0" destOrd="0" presId="urn:microsoft.com/office/officeart/2005/8/layout/list1"/>
    <dgm:cxn modelId="{4D51D90E-1645-4048-AF98-76A5A00FAA11}" type="presOf" srcId="{5E0F3E23-A71F-A741-965E-F5AA24BCA028}" destId="{FCDFB314-02D5-9445-93A7-99D264DE7513}" srcOrd="1" destOrd="0" presId="urn:microsoft.com/office/officeart/2005/8/layout/list1"/>
    <dgm:cxn modelId="{57169AC3-52F4-0B43-B06A-046AE94689B0}" type="presOf" srcId="{E1825AB2-DB33-9E4A-BDFB-8660D49D08E2}" destId="{1EAC6732-2EED-0F4E-A9FA-D1433063CCDA}" srcOrd="1" destOrd="0" presId="urn:microsoft.com/office/officeart/2005/8/layout/list1"/>
    <dgm:cxn modelId="{2E2A84B1-B55F-5A44-AAF8-9957B982E43A}" type="presParOf" srcId="{927B2FF6-954F-9244-8390-0E739DE04202}" destId="{52EB30F0-C43B-C148-821B-1358004A4A26}" srcOrd="0" destOrd="0" presId="urn:microsoft.com/office/officeart/2005/8/layout/list1"/>
    <dgm:cxn modelId="{AC50451F-47B7-2746-9739-340BCB4E84EE}" type="presParOf" srcId="{52EB30F0-C43B-C148-821B-1358004A4A26}" destId="{EE7DEEAD-C7B8-8C46-9C54-B0FFAA97A821}" srcOrd="0" destOrd="0" presId="urn:microsoft.com/office/officeart/2005/8/layout/list1"/>
    <dgm:cxn modelId="{D8204371-8F17-CF4E-91D9-89D18BB42C37}" type="presParOf" srcId="{52EB30F0-C43B-C148-821B-1358004A4A26}" destId="{D0767DE0-95A5-C143-AC44-7D4B15537F8B}" srcOrd="1" destOrd="0" presId="urn:microsoft.com/office/officeart/2005/8/layout/list1"/>
    <dgm:cxn modelId="{CA55A0EF-1FDB-6F49-8C4B-73A05512C5F0}" type="presParOf" srcId="{927B2FF6-954F-9244-8390-0E739DE04202}" destId="{3DCE227B-BC6E-8742-96D7-E9357027E6B0}" srcOrd="1" destOrd="0" presId="urn:microsoft.com/office/officeart/2005/8/layout/list1"/>
    <dgm:cxn modelId="{2923DF16-FB99-7141-8E00-BD91B12BD3D4}" type="presParOf" srcId="{927B2FF6-954F-9244-8390-0E739DE04202}" destId="{AF5F651E-F56E-5C42-B0E3-EC4EE86A4D56}" srcOrd="2" destOrd="0" presId="urn:microsoft.com/office/officeart/2005/8/layout/list1"/>
    <dgm:cxn modelId="{9CAD87AB-8954-6E4C-9BB8-7AECFD0DD195}" type="presParOf" srcId="{927B2FF6-954F-9244-8390-0E739DE04202}" destId="{BD2747B4-4CDC-754C-9736-9D303F1C8A4A}" srcOrd="3" destOrd="0" presId="urn:microsoft.com/office/officeart/2005/8/layout/list1"/>
    <dgm:cxn modelId="{73819737-353C-9F43-9B8B-1E9A4802EF46}" type="presParOf" srcId="{927B2FF6-954F-9244-8390-0E739DE04202}" destId="{92AE45E1-B467-1643-9FF9-E68F664BAFEA}" srcOrd="4" destOrd="0" presId="urn:microsoft.com/office/officeart/2005/8/layout/list1"/>
    <dgm:cxn modelId="{B1321441-8427-C04B-B59F-159CE32257FA}" type="presParOf" srcId="{92AE45E1-B467-1643-9FF9-E68F664BAFEA}" destId="{45C37EB9-AC63-EB4E-8C69-222D375B5BBC}" srcOrd="0" destOrd="0" presId="urn:microsoft.com/office/officeart/2005/8/layout/list1"/>
    <dgm:cxn modelId="{C404A1F6-10BC-8C4F-91C5-FB998FD3BA1E}" type="presParOf" srcId="{92AE45E1-B467-1643-9FF9-E68F664BAFEA}" destId="{1EAC6732-2EED-0F4E-A9FA-D1433063CCDA}" srcOrd="1" destOrd="0" presId="urn:microsoft.com/office/officeart/2005/8/layout/list1"/>
    <dgm:cxn modelId="{BCFFA157-AF09-2248-BD0D-154AAA14D044}" type="presParOf" srcId="{927B2FF6-954F-9244-8390-0E739DE04202}" destId="{DBF59B88-4481-664E-BD66-D49EF0CC9F10}" srcOrd="5" destOrd="0" presId="urn:microsoft.com/office/officeart/2005/8/layout/list1"/>
    <dgm:cxn modelId="{0FBACB05-AA28-A14D-924B-50C486BCFD61}" type="presParOf" srcId="{927B2FF6-954F-9244-8390-0E739DE04202}" destId="{F1EBE73A-A95B-1F43-92E0-A3B75942FA1E}" srcOrd="6" destOrd="0" presId="urn:microsoft.com/office/officeart/2005/8/layout/list1"/>
    <dgm:cxn modelId="{1E5CF2D7-244E-E648-9660-E92E489E9C53}" type="presParOf" srcId="{927B2FF6-954F-9244-8390-0E739DE04202}" destId="{0F1F6C09-E278-1D49-B1B1-2B341261F23F}" srcOrd="7" destOrd="0" presId="urn:microsoft.com/office/officeart/2005/8/layout/list1"/>
    <dgm:cxn modelId="{2E8380D4-03BB-1046-B940-2F7C203492CB}" type="presParOf" srcId="{927B2FF6-954F-9244-8390-0E739DE04202}" destId="{244C4522-5605-114E-A615-10FC4BDD4BF1}" srcOrd="8" destOrd="0" presId="urn:microsoft.com/office/officeart/2005/8/layout/list1"/>
    <dgm:cxn modelId="{05A049A7-3962-6246-91E9-D40974AAE4C3}" type="presParOf" srcId="{244C4522-5605-114E-A615-10FC4BDD4BF1}" destId="{63960896-19BB-4F43-B332-306E90F19C98}" srcOrd="0" destOrd="0" presId="urn:microsoft.com/office/officeart/2005/8/layout/list1"/>
    <dgm:cxn modelId="{B7F183D7-4FCF-9642-82D6-1F62DE57740E}" type="presParOf" srcId="{244C4522-5605-114E-A615-10FC4BDD4BF1}" destId="{FCDFB314-02D5-9445-93A7-99D264DE7513}" srcOrd="1" destOrd="0" presId="urn:microsoft.com/office/officeart/2005/8/layout/list1"/>
    <dgm:cxn modelId="{6B747392-4CF0-9F43-AA50-468A569CC297}" type="presParOf" srcId="{927B2FF6-954F-9244-8390-0E739DE04202}" destId="{37252C01-000C-5146-AF21-14DB5E88D5ED}" srcOrd="9" destOrd="0" presId="urn:microsoft.com/office/officeart/2005/8/layout/list1"/>
    <dgm:cxn modelId="{F4F4F556-933F-AB4F-8B40-58DD741DF043}" type="presParOf" srcId="{927B2FF6-954F-9244-8390-0E739DE04202}" destId="{DF3E32B1-9801-8D41-9D57-6886552F8C2A}" srcOrd="10" destOrd="0" presId="urn:microsoft.com/office/officeart/2005/8/layout/list1"/>
  </dgm:cxnLst>
  <dgm:bg/>
  <dgm:whole/>
  <dgm:extLst>
    <a:ext uri="http://schemas.microsoft.com/office/drawing/2008/diagram">
      <dsp:dataModelExt xmlns=""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11F801-D363-8B4B-A821-EA78072C56BE}">
      <dsp:nvSpPr>
        <dsp:cNvPr id="0" name=""/>
        <dsp:cNvSpPr/>
      </dsp:nvSpPr>
      <dsp:spPr>
        <a:xfrm>
          <a:off x="2426215" y="1225907"/>
          <a:ext cx="875395" cy="8753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b="0" i="0" u="none" kern="1200" dirty="0"/>
            <a:t>Dimensions of the interview script</a:t>
          </a:r>
          <a:endParaRPr lang="en-US" sz="800" kern="1200" dirty="0"/>
        </a:p>
      </dsp:txBody>
      <dsp:txXfrm>
        <a:off x="2554414" y="1354106"/>
        <a:ext cx="618997" cy="618997"/>
      </dsp:txXfrm>
    </dsp:sp>
    <dsp:sp modelId="{10F79967-1CD5-5843-B15D-E8908B1B7201}">
      <dsp:nvSpPr>
        <dsp:cNvPr id="0" name=""/>
        <dsp:cNvSpPr/>
      </dsp:nvSpPr>
      <dsp:spPr>
        <a:xfrm rot="16200000">
          <a:off x="2771386" y="907748"/>
          <a:ext cx="185053" cy="2976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2799144" y="995033"/>
        <a:ext cx="129537" cy="178580"/>
      </dsp:txXfrm>
    </dsp:sp>
    <dsp:sp modelId="{23032C3A-CEA1-8D4A-8717-E4D29543C08D}">
      <dsp:nvSpPr>
        <dsp:cNvPr id="0" name=""/>
        <dsp:cNvSpPr/>
      </dsp:nvSpPr>
      <dsp:spPr>
        <a:xfrm>
          <a:off x="2426215" y="1354"/>
          <a:ext cx="875395" cy="8753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Font typeface="+mj-lt"/>
            <a:buNone/>
          </a:pPr>
          <a:r>
            <a:rPr lang="en-US" sz="800" b="0" i="0" u="none" kern="1200" dirty="0"/>
            <a:t>Knowledge production processes</a:t>
          </a:r>
          <a:endParaRPr lang="en-US" sz="800" kern="1200" dirty="0"/>
        </a:p>
      </dsp:txBody>
      <dsp:txXfrm>
        <a:off x="2554414" y="129553"/>
        <a:ext cx="618997" cy="618997"/>
      </dsp:txXfrm>
    </dsp:sp>
    <dsp:sp modelId="{AF0A7DD4-F1A7-CB41-B74E-3BF21AA312C4}">
      <dsp:nvSpPr>
        <dsp:cNvPr id="0" name=""/>
        <dsp:cNvSpPr/>
      </dsp:nvSpPr>
      <dsp:spPr>
        <a:xfrm>
          <a:off x="3378425" y="1514788"/>
          <a:ext cx="185053" cy="2976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3378425" y="1574315"/>
        <a:ext cx="129537" cy="178580"/>
      </dsp:txXfrm>
    </dsp:sp>
    <dsp:sp modelId="{307291CE-6652-9242-8667-7DA3576DA2FC}">
      <dsp:nvSpPr>
        <dsp:cNvPr id="0" name=""/>
        <dsp:cNvSpPr/>
      </dsp:nvSpPr>
      <dsp:spPr>
        <a:xfrm>
          <a:off x="3650768" y="1225907"/>
          <a:ext cx="875395" cy="8753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Font typeface="+mj-lt"/>
            <a:buNone/>
          </a:pPr>
          <a:r>
            <a:rPr lang="en-US" sz="800" b="0" i="0" u="none" kern="1200" dirty="0"/>
            <a:t>Writing knowledge communication (editorial policy)</a:t>
          </a:r>
          <a:endParaRPr lang="en-US" sz="800" kern="1200" dirty="0"/>
        </a:p>
      </dsp:txBody>
      <dsp:txXfrm>
        <a:off x="3778967" y="1354106"/>
        <a:ext cx="618997" cy="618997"/>
      </dsp:txXfrm>
    </dsp:sp>
    <dsp:sp modelId="{009D7A89-DF97-FD47-A256-0B1183371E70}">
      <dsp:nvSpPr>
        <dsp:cNvPr id="0" name=""/>
        <dsp:cNvSpPr/>
      </dsp:nvSpPr>
      <dsp:spPr>
        <a:xfrm rot="5400000">
          <a:off x="2771386" y="2121827"/>
          <a:ext cx="185053" cy="2976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2799144" y="2153596"/>
        <a:ext cx="129537" cy="178580"/>
      </dsp:txXfrm>
    </dsp:sp>
    <dsp:sp modelId="{B225ED4E-69A7-374A-8791-C651CA6B4721}">
      <dsp:nvSpPr>
        <dsp:cNvPr id="0" name=""/>
        <dsp:cNvSpPr/>
      </dsp:nvSpPr>
      <dsp:spPr>
        <a:xfrm>
          <a:off x="2426215" y="2450461"/>
          <a:ext cx="875395" cy="8753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Font typeface="+mj-lt"/>
            <a:buNone/>
          </a:pPr>
          <a:r>
            <a:rPr lang="en-US" sz="800" b="0" i="0" u="none" kern="1200" dirty="0"/>
            <a:t>Contributions’ value</a:t>
          </a:r>
          <a:endParaRPr lang="en-US" sz="800" kern="1200" dirty="0"/>
        </a:p>
      </dsp:txBody>
      <dsp:txXfrm>
        <a:off x="2554414" y="2578660"/>
        <a:ext cx="618997" cy="618997"/>
      </dsp:txXfrm>
    </dsp:sp>
    <dsp:sp modelId="{E1431611-F611-7343-A32F-75B8DC1D9791}">
      <dsp:nvSpPr>
        <dsp:cNvPr id="0" name=""/>
        <dsp:cNvSpPr/>
      </dsp:nvSpPr>
      <dsp:spPr>
        <a:xfrm rot="10800000">
          <a:off x="2164346" y="1514788"/>
          <a:ext cx="185053" cy="2976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rot="10800000">
        <a:off x="2219862" y="1574315"/>
        <a:ext cx="129537" cy="178580"/>
      </dsp:txXfrm>
    </dsp:sp>
    <dsp:sp modelId="{62726D61-3D09-974B-9582-FF5326863AB1}">
      <dsp:nvSpPr>
        <dsp:cNvPr id="0" name=""/>
        <dsp:cNvSpPr/>
      </dsp:nvSpPr>
      <dsp:spPr>
        <a:xfrm>
          <a:off x="1201661" y="1225907"/>
          <a:ext cx="875395" cy="8753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Font typeface="+mj-lt"/>
            <a:buNone/>
          </a:pPr>
          <a:r>
            <a:rPr lang="en-US" sz="800" b="0" i="0" u="none" kern="1200" dirty="0"/>
            <a:t>Humanities at the University</a:t>
          </a:r>
          <a:endParaRPr lang="en-US" sz="800" kern="1200" dirty="0"/>
        </a:p>
      </dsp:txBody>
      <dsp:txXfrm>
        <a:off x="1329860" y="1354106"/>
        <a:ext cx="618997" cy="6189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5F651E-F56E-5C42-B0E3-EC4EE86A4D56}">
      <dsp:nvSpPr>
        <dsp:cNvPr id="0" name=""/>
        <dsp:cNvSpPr/>
      </dsp:nvSpPr>
      <dsp:spPr>
        <a:xfrm>
          <a:off x="0" y="829579"/>
          <a:ext cx="3442190" cy="176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767DE0-95A5-C143-AC44-7D4B15537F8B}">
      <dsp:nvSpPr>
        <dsp:cNvPr id="0" name=""/>
        <dsp:cNvSpPr/>
      </dsp:nvSpPr>
      <dsp:spPr>
        <a:xfrm>
          <a:off x="171941" y="132342"/>
          <a:ext cx="2407179" cy="8005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075" tIns="0" rIns="91075" bIns="0" numCol="1" spcCol="1270" anchor="ctr" anchorCtr="0">
          <a:noAutofit/>
        </a:bodyPr>
        <a:lstStyle/>
        <a:p>
          <a:pPr marL="0" lvl="0" indent="0" algn="l" defTabSz="466725">
            <a:lnSpc>
              <a:spcPct val="90000"/>
            </a:lnSpc>
            <a:spcBef>
              <a:spcPct val="0"/>
            </a:spcBef>
            <a:spcAft>
              <a:spcPct val="35000"/>
            </a:spcAft>
            <a:buNone/>
          </a:pPr>
          <a:r>
            <a:rPr lang="en-US" sz="1050" b="0" i="0" u="none" kern="1200" dirty="0"/>
            <a:t>2.8 Could you describe a contribution editorial flow from its submission until it gets published? </a:t>
          </a:r>
          <a:endParaRPr lang="en-US" sz="1050" kern="1200" dirty="0"/>
        </a:p>
      </dsp:txBody>
      <dsp:txXfrm>
        <a:off x="211021" y="171422"/>
        <a:ext cx="2329019" cy="722396"/>
      </dsp:txXfrm>
    </dsp:sp>
    <dsp:sp modelId="{F1EBE73A-A95B-1F43-92E0-A3B75942FA1E}">
      <dsp:nvSpPr>
        <dsp:cNvPr id="0" name=""/>
        <dsp:cNvSpPr/>
      </dsp:nvSpPr>
      <dsp:spPr>
        <a:xfrm>
          <a:off x="0" y="1737835"/>
          <a:ext cx="3442190" cy="176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AC6732-2EED-0F4E-A9FA-D1433063CCDA}">
      <dsp:nvSpPr>
        <dsp:cNvPr id="0" name=""/>
        <dsp:cNvSpPr/>
      </dsp:nvSpPr>
      <dsp:spPr>
        <a:xfrm>
          <a:off x="171941" y="1043779"/>
          <a:ext cx="2407179" cy="79737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075" tIns="0" rIns="91075" bIns="0" numCol="1" spcCol="1270" anchor="ctr" anchorCtr="0">
          <a:noAutofit/>
        </a:bodyPr>
        <a:lstStyle/>
        <a:p>
          <a:pPr marL="0" lvl="0" indent="0" algn="l" defTabSz="466725">
            <a:lnSpc>
              <a:spcPct val="90000"/>
            </a:lnSpc>
            <a:spcBef>
              <a:spcPct val="0"/>
            </a:spcBef>
            <a:spcAft>
              <a:spcPct val="35000"/>
            </a:spcAft>
            <a:buNone/>
          </a:pPr>
          <a:r>
            <a:rPr lang="en-US" sz="1050" b="0" i="0" u="none" kern="1200" dirty="0"/>
            <a:t>2.9 What are the challenges to improve the journal’s editorial workflow?</a:t>
          </a:r>
          <a:endParaRPr lang="en-US" sz="1050" kern="1200" dirty="0"/>
        </a:p>
      </dsp:txBody>
      <dsp:txXfrm>
        <a:off x="210866" y="1082704"/>
        <a:ext cx="2329329" cy="719526"/>
      </dsp:txXfrm>
    </dsp:sp>
    <dsp:sp modelId="{DF3E32B1-9801-8D41-9D57-6886552F8C2A}">
      <dsp:nvSpPr>
        <dsp:cNvPr id="0" name=""/>
        <dsp:cNvSpPr/>
      </dsp:nvSpPr>
      <dsp:spPr>
        <a:xfrm>
          <a:off x="0" y="2638307"/>
          <a:ext cx="3442190" cy="176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DFB314-02D5-9445-93A7-99D264DE7513}">
      <dsp:nvSpPr>
        <dsp:cNvPr id="0" name=""/>
        <dsp:cNvSpPr/>
      </dsp:nvSpPr>
      <dsp:spPr>
        <a:xfrm>
          <a:off x="171941" y="1952035"/>
          <a:ext cx="2407179" cy="7895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075" tIns="0" rIns="91075" bIns="0" numCol="1" spcCol="1270" anchor="ctr" anchorCtr="0">
          <a:noAutofit/>
        </a:bodyPr>
        <a:lstStyle/>
        <a:p>
          <a:pPr marL="0" lvl="0" indent="0" algn="l" defTabSz="466725">
            <a:lnSpc>
              <a:spcPct val="90000"/>
            </a:lnSpc>
            <a:spcBef>
              <a:spcPct val="0"/>
            </a:spcBef>
            <a:spcAft>
              <a:spcPct val="35000"/>
            </a:spcAft>
            <a:buNone/>
          </a:pPr>
          <a:r>
            <a:rPr lang="en-US" sz="1050" b="0" i="0" u="none" kern="1200" dirty="0"/>
            <a:t>2.15 What is your Editorial staff composition? What are the challenges around this aspect?</a:t>
          </a:r>
          <a:endParaRPr lang="en-US" sz="1050" kern="1200" dirty="0"/>
        </a:p>
      </dsp:txBody>
      <dsp:txXfrm>
        <a:off x="210486" y="1990580"/>
        <a:ext cx="2330089" cy="712502"/>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6afbb727ba_0_1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6afbb727ba_0_1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6b24bce1fe_0_8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6b24bce1fe_0_8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Servicios Editoriales Tercerizados para Revistas Científicas Electrónicas Latinoamericanas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pPr>
              <a:buNone/>
            </a:pPr>
            <a:r>
              <a:rPr lang="en-GB" dirty="0" smtClean="0"/>
              <a:t>In</a:t>
            </a:r>
            <a:r>
              <a:rPr lang="en-GB" baseline="0" dirty="0" smtClean="0"/>
              <a:t> this context, PKP’s role in community building have been key on making knowledge public worldwide. Values such as diversity, public good and global scale are essential for the creation of community-driven digital tools and software as OJS.</a:t>
            </a:r>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pPr>
              <a:buNone/>
            </a:pPr>
            <a:r>
              <a:rPr lang="en-GB" dirty="0" smtClean="0"/>
              <a:t>We performed extensive</a:t>
            </a:r>
            <a:r>
              <a:rPr lang="en-GB" baseline="0" dirty="0" smtClean="0"/>
              <a:t> interviews to executive and academic editors.  These were performed face to face, through Skype or email; and later transcribed for further analysis.</a:t>
            </a:r>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343003"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801210"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801210"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259418"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259418"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259418"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717625"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717625"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717625" y="3409675"/>
                <a:ext cx="316800" cy="1732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717625"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5400000">
                <a:off x="6725724" y="2701260"/>
                <a:ext cx="1208100" cy="1208100"/>
              </a:xfrm>
              <a:prstGeom prst="pie">
                <a:avLst>
                  <a:gd name="adj1" fmla="val 8244818"/>
                  <a:gd name="adj2" fmla="val 16246175"/>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2"/>
            <p:cNvSpPr/>
            <p:nvPr/>
          </p:nvSpPr>
          <p:spPr>
            <a:xfrm>
              <a:off x="8460975" y="1817775"/>
              <a:ext cx="396600" cy="396600"/>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8647347">
                <a:off x="7831319" y="285616"/>
                <a:ext cx="388018" cy="388018"/>
              </a:xfrm>
              <a:prstGeom prst="pie">
                <a:avLst>
                  <a:gd name="adj1" fmla="val 19376841"/>
                  <a:gd name="adj2" fmla="val 12313574"/>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399795" y="360281"/>
              <a:ext cx="2577000" cy="2577000"/>
            </a:xfrm>
            <a:prstGeom prst="pie">
              <a:avLst>
                <a:gd name="adj1" fmla="val 8801158"/>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399795" y="356358"/>
              <a:ext cx="2577000" cy="2577000"/>
            </a:xfrm>
            <a:prstGeom prst="pie">
              <a:avLst>
                <a:gd name="adj1" fmla="val 1255410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9830444">
              <a:off x="6469759" y="3480727"/>
              <a:ext cx="320148" cy="320148"/>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2"/>
          <p:cNvSpPr txBox="1">
            <a:spLocks noGrp="1"/>
          </p:cNvSpPr>
          <p:nvPr>
            <p:ph type="ctrTitle"/>
          </p:nvPr>
        </p:nvSpPr>
        <p:spPr>
          <a:xfrm>
            <a:off x="824000" y="1613813"/>
            <a:ext cx="4255500" cy="18729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47" name="Google Shape;47;p2"/>
          <p:cNvSpPr txBox="1">
            <a:spLocks noGrp="1"/>
          </p:cNvSpPr>
          <p:nvPr>
            <p:ph type="subTitle" idx="1"/>
          </p:nvPr>
        </p:nvSpPr>
        <p:spPr>
          <a:xfrm>
            <a:off x="824000" y="3596300"/>
            <a:ext cx="4255500" cy="695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48" name="Google Shape;48;p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1"/>
              <p:cNvSpPr/>
              <p:nvPr/>
            </p:nvSpPr>
            <p:spPr>
              <a:xfrm flipH="1">
                <a:off x="2688737" y="4091380"/>
                <a:ext cx="2319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1"/>
              <p:cNvSpPr/>
              <p:nvPr/>
            </p:nvSpPr>
            <p:spPr>
              <a:xfrm flipH="1">
                <a:off x="185675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1"/>
              <p:cNvSpPr/>
              <p:nvPr/>
            </p:nvSpPr>
            <p:spPr>
              <a:xfrm flipH="1">
                <a:off x="185675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1"/>
              <p:cNvSpPr/>
              <p:nvPr/>
            </p:nvSpPr>
            <p:spPr>
              <a:xfrm flipH="1">
                <a:off x="1856753"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1"/>
              <p:cNvSpPr/>
              <p:nvPr/>
            </p:nvSpPr>
            <p:spPr>
              <a:xfrm flipH="1">
                <a:off x="185675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1"/>
              <p:cNvSpPr/>
              <p:nvPr/>
            </p:nvSpPr>
            <p:spPr>
              <a:xfrm flipH="1">
                <a:off x="2228107"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1"/>
              <p:cNvSpPr/>
              <p:nvPr/>
            </p:nvSpPr>
            <p:spPr>
              <a:xfrm flipH="1">
                <a:off x="222810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1"/>
              <p:cNvSpPr/>
              <p:nvPr/>
            </p:nvSpPr>
            <p:spPr>
              <a:xfrm flipH="1">
                <a:off x="222810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1"/>
              <p:cNvSpPr/>
              <p:nvPr/>
            </p:nvSpPr>
            <p:spPr>
              <a:xfrm flipH="1">
                <a:off x="259946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1"/>
              <p:cNvSpPr/>
              <p:nvPr/>
            </p:nvSpPr>
            <p:spPr>
              <a:xfrm flipH="1">
                <a:off x="259946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flipH="1">
                <a:off x="334217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flipH="1">
                <a:off x="334217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flipH="1">
                <a:off x="3342171"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flipH="1">
                <a:off x="334217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flipH="1">
                <a:off x="3713525"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p:nvPr/>
            </p:nvSpPr>
            <p:spPr>
              <a:xfrm flipH="1">
                <a:off x="371352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1"/>
              <p:cNvSpPr/>
              <p:nvPr/>
            </p:nvSpPr>
            <p:spPr>
              <a:xfrm flipH="1">
                <a:off x="371352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1"/>
              <p:cNvSpPr/>
              <p:nvPr/>
            </p:nvSpPr>
            <p:spPr>
              <a:xfrm flipH="1">
                <a:off x="148539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1"/>
              <p:cNvSpPr/>
              <p:nvPr/>
            </p:nvSpPr>
            <p:spPr>
              <a:xfrm flipH="1">
                <a:off x="148539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1"/>
              <p:cNvSpPr/>
              <p:nvPr/>
            </p:nvSpPr>
            <p:spPr>
              <a:xfrm flipH="1">
                <a:off x="148539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1"/>
              <p:cNvSpPr/>
              <p:nvPr/>
            </p:nvSpPr>
            <p:spPr>
              <a:xfrm flipH="1">
                <a:off x="40848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1"/>
              <p:cNvSpPr/>
              <p:nvPr/>
            </p:nvSpPr>
            <p:spPr>
              <a:xfrm flipH="1">
                <a:off x="40848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1"/>
              <p:cNvSpPr/>
              <p:nvPr/>
            </p:nvSpPr>
            <p:spPr>
              <a:xfrm flipH="1">
                <a:off x="297081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1"/>
              <p:cNvSpPr/>
              <p:nvPr/>
            </p:nvSpPr>
            <p:spPr>
              <a:xfrm flipH="1">
                <a:off x="297081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1"/>
              <p:cNvSpPr/>
              <p:nvPr/>
            </p:nvSpPr>
            <p:spPr>
              <a:xfrm flipH="1">
                <a:off x="297081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1"/>
              <p:cNvSpPr/>
              <p:nvPr/>
            </p:nvSpPr>
            <p:spPr>
              <a:xfrm flipH="1">
                <a:off x="445623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1"/>
              <p:cNvSpPr/>
              <p:nvPr/>
            </p:nvSpPr>
            <p:spPr>
              <a:xfrm flipH="1">
                <a:off x="445623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1"/>
              <p:cNvSpPr/>
              <p:nvPr/>
            </p:nvSpPr>
            <p:spPr>
              <a:xfrm flipH="1">
                <a:off x="445623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1"/>
              <p:cNvSpPr/>
              <p:nvPr/>
            </p:nvSpPr>
            <p:spPr>
              <a:xfrm flipH="1">
                <a:off x="48275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1"/>
              <p:cNvSpPr/>
              <p:nvPr/>
            </p:nvSpPr>
            <p:spPr>
              <a:xfrm flipH="1">
                <a:off x="48275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1"/>
              <p:cNvSpPr/>
              <p:nvPr/>
            </p:nvSpPr>
            <p:spPr>
              <a:xfrm flipH="1">
                <a:off x="4827588"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1"/>
              <p:cNvSpPr/>
              <p:nvPr/>
            </p:nvSpPr>
            <p:spPr>
              <a:xfrm flipH="1">
                <a:off x="48275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1"/>
              <p:cNvSpPr/>
              <p:nvPr/>
            </p:nvSpPr>
            <p:spPr>
              <a:xfrm flipH="1">
                <a:off x="519894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1"/>
              <p:cNvSpPr/>
              <p:nvPr/>
            </p:nvSpPr>
            <p:spPr>
              <a:xfrm flipH="1">
                <a:off x="519894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1"/>
              <p:cNvSpPr/>
              <p:nvPr/>
            </p:nvSpPr>
            <p:spPr>
              <a:xfrm flipH="1">
                <a:off x="519894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1"/>
              <p:cNvSpPr/>
              <p:nvPr/>
            </p:nvSpPr>
            <p:spPr>
              <a:xfrm flipH="1">
                <a:off x="557029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1"/>
              <p:cNvSpPr/>
              <p:nvPr/>
            </p:nvSpPr>
            <p:spPr>
              <a:xfrm flipH="1">
                <a:off x="557029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1"/>
              <p:cNvSpPr/>
              <p:nvPr/>
            </p:nvSpPr>
            <p:spPr>
              <a:xfrm flipH="1">
                <a:off x="5941652"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1"/>
              <p:cNvSpPr/>
              <p:nvPr/>
            </p:nvSpPr>
            <p:spPr>
              <a:xfrm flipH="1">
                <a:off x="594165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1"/>
              <p:cNvSpPr/>
              <p:nvPr/>
            </p:nvSpPr>
            <p:spPr>
              <a:xfrm flipH="1">
                <a:off x="594165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1"/>
              <p:cNvSpPr/>
              <p:nvPr/>
            </p:nvSpPr>
            <p:spPr>
              <a:xfrm flipH="1">
                <a:off x="631300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1"/>
              <p:cNvSpPr/>
              <p:nvPr/>
            </p:nvSpPr>
            <p:spPr>
              <a:xfrm flipH="1">
                <a:off x="631300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1"/>
              <p:cNvSpPr/>
              <p:nvPr/>
            </p:nvSpPr>
            <p:spPr>
              <a:xfrm flipH="1">
                <a:off x="6313006"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1"/>
              <p:cNvSpPr/>
              <p:nvPr/>
            </p:nvSpPr>
            <p:spPr>
              <a:xfrm flipH="1">
                <a:off x="631300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1"/>
              <p:cNvSpPr/>
              <p:nvPr/>
            </p:nvSpPr>
            <p:spPr>
              <a:xfrm flipH="1">
                <a:off x="668436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1"/>
              <p:cNvSpPr/>
              <p:nvPr/>
            </p:nvSpPr>
            <p:spPr>
              <a:xfrm flipH="1">
                <a:off x="668436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1"/>
              <p:cNvSpPr/>
              <p:nvPr/>
            </p:nvSpPr>
            <p:spPr>
              <a:xfrm flipH="1">
                <a:off x="668436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1"/>
              <p:cNvSpPr/>
              <p:nvPr/>
            </p:nvSpPr>
            <p:spPr>
              <a:xfrm flipH="1">
                <a:off x="705571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1"/>
              <p:cNvSpPr/>
              <p:nvPr/>
            </p:nvSpPr>
            <p:spPr>
              <a:xfrm flipH="1">
                <a:off x="705571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1"/>
              <p:cNvSpPr/>
              <p:nvPr/>
            </p:nvSpPr>
            <p:spPr>
              <a:xfrm flipH="1">
                <a:off x="779842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1"/>
              <p:cNvSpPr/>
              <p:nvPr/>
            </p:nvSpPr>
            <p:spPr>
              <a:xfrm flipH="1">
                <a:off x="779842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1"/>
              <p:cNvSpPr/>
              <p:nvPr/>
            </p:nvSpPr>
            <p:spPr>
              <a:xfrm flipH="1">
                <a:off x="7798424"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1"/>
              <p:cNvSpPr/>
              <p:nvPr/>
            </p:nvSpPr>
            <p:spPr>
              <a:xfrm flipH="1">
                <a:off x="779842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1"/>
              <p:cNvSpPr/>
              <p:nvPr/>
            </p:nvSpPr>
            <p:spPr>
              <a:xfrm flipH="1">
                <a:off x="8169779"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1"/>
              <p:cNvSpPr/>
              <p:nvPr/>
            </p:nvSpPr>
            <p:spPr>
              <a:xfrm flipH="1">
                <a:off x="81697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1"/>
              <p:cNvSpPr/>
              <p:nvPr/>
            </p:nvSpPr>
            <p:spPr>
              <a:xfrm flipH="1">
                <a:off x="81697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1"/>
              <p:cNvSpPr/>
              <p:nvPr/>
            </p:nvSpPr>
            <p:spPr>
              <a:xfrm flipH="1">
                <a:off x="7427070"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1"/>
              <p:cNvSpPr/>
              <p:nvPr/>
            </p:nvSpPr>
            <p:spPr>
              <a:xfrm flipH="1">
                <a:off x="7427070"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1"/>
              <p:cNvSpPr/>
              <p:nvPr/>
            </p:nvSpPr>
            <p:spPr>
              <a:xfrm flipH="1">
                <a:off x="7427070"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1"/>
              <p:cNvSpPr/>
              <p:nvPr/>
            </p:nvSpPr>
            <p:spPr>
              <a:xfrm flipH="1">
                <a:off x="854113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1"/>
              <p:cNvSpPr/>
              <p:nvPr/>
            </p:nvSpPr>
            <p:spPr>
              <a:xfrm flipH="1">
                <a:off x="854113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1"/>
              <p:cNvSpPr/>
              <p:nvPr/>
            </p:nvSpPr>
            <p:spPr>
              <a:xfrm flipH="1">
                <a:off x="89124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1"/>
              <p:cNvSpPr/>
              <p:nvPr/>
            </p:nvSpPr>
            <p:spPr>
              <a:xfrm flipH="1">
                <a:off x="89124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1"/>
              <p:cNvSpPr/>
              <p:nvPr/>
            </p:nvSpPr>
            <p:spPr>
              <a:xfrm flipH="1">
                <a:off x="89124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8" name="Google Shape;268;p11"/>
          <p:cNvSpPr txBox="1">
            <a:spLocks noGrp="1"/>
          </p:cNvSpPr>
          <p:nvPr>
            <p:ph type="title" hasCustomPrompt="1"/>
          </p:nvPr>
        </p:nvSpPr>
        <p:spPr>
          <a:xfrm>
            <a:off x="1388625" y="772725"/>
            <a:ext cx="6366900" cy="18633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a:spLocks noGrp="1"/>
          </p:cNvSpPr>
          <p:nvPr>
            <p:ph type="body" idx="1"/>
          </p:nvPr>
        </p:nvSpPr>
        <p:spPr>
          <a:xfrm>
            <a:off x="1388625" y="2712300"/>
            <a:ext cx="6366900" cy="1111200"/>
          </a:xfrm>
          <a:prstGeom prst="rect">
            <a:avLst/>
          </a:prstGeom>
        </p:spPr>
        <p:txBody>
          <a:bodyPr spcFirstLastPara="1" wrap="square" lIns="91425" tIns="91425" rIns="91425" bIns="91425" anchor="t" anchorCtr="0">
            <a:noAutofit/>
          </a:bodyPr>
          <a:lstStyle>
            <a:lvl1pPr marL="457200" lvl="0" indent="-311150" algn="ctr">
              <a:spcBef>
                <a:spcPts val="0"/>
              </a:spcBef>
              <a:spcAft>
                <a:spcPts val="0"/>
              </a:spcAft>
              <a:buClr>
                <a:schemeClr val="lt1"/>
              </a:buClr>
              <a:buSzPts val="1300"/>
              <a:buChar char="●"/>
              <a:defRPr>
                <a:solidFill>
                  <a:schemeClr val="lt1"/>
                </a:solidFill>
              </a:defRPr>
            </a:lvl1pPr>
            <a:lvl2pPr marL="914400" lvl="1" indent="-298450" algn="ctr">
              <a:spcBef>
                <a:spcPts val="1600"/>
              </a:spcBef>
              <a:spcAft>
                <a:spcPts val="0"/>
              </a:spcAft>
              <a:buClr>
                <a:schemeClr val="lt1"/>
              </a:buClr>
              <a:buSzPts val="1100"/>
              <a:buChar char="○"/>
              <a:defRPr>
                <a:solidFill>
                  <a:schemeClr val="lt1"/>
                </a:solidFill>
              </a:defRPr>
            </a:lvl2pPr>
            <a:lvl3pPr marL="1371600" lvl="2" indent="-298450" algn="ctr">
              <a:spcBef>
                <a:spcPts val="1600"/>
              </a:spcBef>
              <a:spcAft>
                <a:spcPts val="0"/>
              </a:spcAft>
              <a:buClr>
                <a:schemeClr val="lt1"/>
              </a:buClr>
              <a:buSzPts val="1100"/>
              <a:buChar char="■"/>
              <a:defRPr>
                <a:solidFill>
                  <a:schemeClr val="lt1"/>
                </a:solidFill>
              </a:defRPr>
            </a:lvl3pPr>
            <a:lvl4pPr marL="1828800" lvl="3" indent="-298450" algn="ctr">
              <a:spcBef>
                <a:spcPts val="1600"/>
              </a:spcBef>
              <a:spcAft>
                <a:spcPts val="0"/>
              </a:spcAft>
              <a:buClr>
                <a:schemeClr val="lt1"/>
              </a:buClr>
              <a:buSzPts val="1100"/>
              <a:buChar char="●"/>
              <a:defRPr>
                <a:solidFill>
                  <a:schemeClr val="lt1"/>
                </a:solidFill>
              </a:defRPr>
            </a:lvl4pPr>
            <a:lvl5pPr marL="2286000" lvl="4" indent="-298450" algn="ctr">
              <a:spcBef>
                <a:spcPts val="1600"/>
              </a:spcBef>
              <a:spcAft>
                <a:spcPts val="0"/>
              </a:spcAft>
              <a:buClr>
                <a:schemeClr val="lt1"/>
              </a:buClr>
              <a:buSzPts val="1100"/>
              <a:buChar char="○"/>
              <a:defRPr>
                <a:solidFill>
                  <a:schemeClr val="lt1"/>
                </a:solidFill>
              </a:defRPr>
            </a:lvl5pPr>
            <a:lvl6pPr marL="2743200" lvl="5" indent="-298450" algn="ctr">
              <a:spcBef>
                <a:spcPts val="1600"/>
              </a:spcBef>
              <a:spcAft>
                <a:spcPts val="0"/>
              </a:spcAft>
              <a:buClr>
                <a:schemeClr val="lt1"/>
              </a:buClr>
              <a:buSzPts val="1100"/>
              <a:buChar char="■"/>
              <a:defRPr>
                <a:solidFill>
                  <a:schemeClr val="lt1"/>
                </a:solidFill>
              </a:defRPr>
            </a:lvl6pPr>
            <a:lvl7pPr marL="3200400" lvl="6" indent="-298450" algn="ctr">
              <a:spcBef>
                <a:spcPts val="1600"/>
              </a:spcBef>
              <a:spcAft>
                <a:spcPts val="0"/>
              </a:spcAft>
              <a:buClr>
                <a:schemeClr val="lt1"/>
              </a:buClr>
              <a:buSzPts val="1100"/>
              <a:buChar char="●"/>
              <a:defRPr>
                <a:solidFill>
                  <a:schemeClr val="lt1"/>
                </a:solidFill>
              </a:defRPr>
            </a:lvl7pPr>
            <a:lvl8pPr marL="3657600" lvl="7" indent="-298450" algn="ctr">
              <a:spcBef>
                <a:spcPts val="1600"/>
              </a:spcBef>
              <a:spcAft>
                <a:spcPts val="0"/>
              </a:spcAft>
              <a:buClr>
                <a:schemeClr val="lt1"/>
              </a:buClr>
              <a:buSzPts val="1100"/>
              <a:buChar char="○"/>
              <a:defRPr>
                <a:solidFill>
                  <a:schemeClr val="lt1"/>
                </a:solidFill>
              </a:defRPr>
            </a:lvl8pPr>
            <a:lvl9pPr marL="4114800" lvl="8" indent="-298450" algn="ctr">
              <a:spcBef>
                <a:spcPts val="1600"/>
              </a:spcBef>
              <a:spcAft>
                <a:spcPts val="1600"/>
              </a:spcAft>
              <a:buClr>
                <a:schemeClr val="lt1"/>
              </a:buClr>
              <a:buSzPts val="1100"/>
              <a:buChar char="■"/>
              <a:defRPr>
                <a:solidFill>
                  <a:schemeClr val="lt1"/>
                </a:solidFill>
              </a:defRPr>
            </a:lvl9pPr>
          </a:lstStyle>
          <a:p>
            <a:endParaRPr/>
          </a:p>
        </p:txBody>
      </p:sp>
      <p:sp>
        <p:nvSpPr>
          <p:cNvPr id="270" name="Google Shape;270;p11"/>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rot="10800000">
                <a:off x="1063183"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10800000">
                <a:off x="604976"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rot="10800000">
                <a:off x="604976"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rot="10800000">
                <a:off x="146769" y="3441"/>
                <a:ext cx="316800" cy="1384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rot="10800000">
                <a:off x="146769"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rot="10800000">
                <a:off x="146769"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6775084"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7367299"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7367299"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7959516"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7959516"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7959516"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8551731"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8551731"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8551731" y="2904008"/>
                <a:ext cx="409500" cy="22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8551731"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2" name="Google Shape;82;p3"/>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83" name="Google Shape;83;p3"/>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Google Shape;88;p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9" name="Google Shape;89;p4"/>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0" name="Google Shape;90;p4"/>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6" name="Google Shape;96;p5"/>
          <p:cNvSpPr txBox="1">
            <a:spLocks noGrp="1"/>
          </p:cNvSpPr>
          <p:nvPr>
            <p:ph type="body" idx="1"/>
          </p:nvPr>
        </p:nvSpPr>
        <p:spPr>
          <a:xfrm>
            <a:off x="1303800" y="1990050"/>
            <a:ext cx="3430500" cy="2541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7" name="Google Shape;97;p5"/>
          <p:cNvSpPr txBox="1">
            <a:spLocks noGrp="1"/>
          </p:cNvSpPr>
          <p:nvPr>
            <p:ph type="body" idx="2"/>
          </p:nvPr>
        </p:nvSpPr>
        <p:spPr>
          <a:xfrm>
            <a:off x="4903650" y="1990050"/>
            <a:ext cx="3430500" cy="2541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8" name="Google Shape;98;p5"/>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4" name="Google Shape;104;p6"/>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7"/>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Google Shape;109;p7"/>
          <p:cNvSpPr txBox="1">
            <a:spLocks noGrp="1"/>
          </p:cNvSpPr>
          <p:nvPr>
            <p:ph type="title"/>
          </p:nvPr>
        </p:nvSpPr>
        <p:spPr>
          <a:xfrm>
            <a:off x="1303800" y="598575"/>
            <a:ext cx="3312000" cy="15900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0" name="Google Shape;110;p7"/>
          <p:cNvSpPr txBox="1">
            <a:spLocks noGrp="1"/>
          </p:cNvSpPr>
          <p:nvPr>
            <p:ph type="body" idx="1"/>
          </p:nvPr>
        </p:nvSpPr>
        <p:spPr>
          <a:xfrm>
            <a:off x="1303800" y="2309675"/>
            <a:ext cx="3312000" cy="22218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11" name="Google Shape;111;p7"/>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1"/>
        </a:solidFill>
        <a:effectLst/>
      </p:bgPr>
    </p:bg>
    <p:spTree>
      <p:nvGrpSpPr>
        <p:cNvPr id="1"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8"/>
              <p:cNvSpPr/>
              <p:nvPr/>
            </p:nvSpPr>
            <p:spPr>
              <a:xfrm rot="-8648551">
                <a:off x="7594313" y="527721"/>
                <a:ext cx="937226" cy="937226"/>
              </a:xfrm>
              <a:prstGeom prst="pie">
                <a:avLst>
                  <a:gd name="adj1" fmla="val 19376841"/>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8"/>
              <p:cNvSpPr/>
              <p:nvPr/>
            </p:nvSpPr>
            <p:spPr>
              <a:xfrm rot="2150259">
                <a:off x="8408218" y="2008610"/>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8"/>
              <p:cNvSpPr/>
              <p:nvPr/>
            </p:nvSpPr>
            <p:spPr>
              <a:xfrm rot="2150259">
                <a:off x="6868362" y="196705"/>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5" name="Google Shape;125;p8"/>
          <p:cNvSpPr txBox="1">
            <a:spLocks noGrp="1"/>
          </p:cNvSpPr>
          <p:nvPr>
            <p:ph type="title"/>
          </p:nvPr>
        </p:nvSpPr>
        <p:spPr>
          <a:xfrm>
            <a:off x="824000" y="763600"/>
            <a:ext cx="5857800" cy="35733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26" name="Google Shape;126;p8"/>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9"/>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9"/>
          <p:cNvSpPr txBox="1">
            <a:spLocks noGrp="1"/>
          </p:cNvSpPr>
          <p:nvPr>
            <p:ph type="title"/>
          </p:nvPr>
        </p:nvSpPr>
        <p:spPr>
          <a:xfrm>
            <a:off x="1303800" y="598575"/>
            <a:ext cx="3430500" cy="19902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2" name="Google Shape;132;p9"/>
          <p:cNvSpPr txBox="1">
            <a:spLocks noGrp="1"/>
          </p:cNvSpPr>
          <p:nvPr>
            <p:ph type="subTitle" idx="1"/>
          </p:nvPr>
        </p:nvSpPr>
        <p:spPr>
          <a:xfrm>
            <a:off x="1303800" y="2743203"/>
            <a:ext cx="3430500" cy="7260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33" name="Google Shape;133;p9"/>
          <p:cNvSpPr txBox="1">
            <a:spLocks noGrp="1"/>
          </p:cNvSpPr>
          <p:nvPr>
            <p:ph type="body" idx="2"/>
          </p:nvPr>
        </p:nvSpPr>
        <p:spPr>
          <a:xfrm>
            <a:off x="4903700" y="661000"/>
            <a:ext cx="3430500" cy="38706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34" name="Google Shape;134;p9"/>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0"/>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10"/>
          <p:cNvSpPr txBox="1">
            <a:spLocks noGrp="1"/>
          </p:cNvSpPr>
          <p:nvPr>
            <p:ph type="body" idx="1"/>
          </p:nvPr>
        </p:nvSpPr>
        <p:spPr>
          <a:xfrm>
            <a:off x="1303800" y="4138975"/>
            <a:ext cx="5843100" cy="534900"/>
          </a:xfrm>
          <a:prstGeom prst="rect">
            <a:avLst/>
          </a:prstGeom>
        </p:spPr>
        <p:txBody>
          <a:bodyPr spcFirstLastPara="1" wrap="square" lIns="91425" tIns="91425" rIns="91425" bIns="91425" anchor="t" anchorCtr="0">
            <a:noAutofit/>
          </a:bodyPr>
          <a:lstStyle>
            <a:lvl1pPr marL="457200" lvl="0" indent="-228600">
              <a:lnSpc>
                <a:spcPct val="100000"/>
              </a:lnSpc>
              <a:spcBef>
                <a:spcPts val="0"/>
              </a:spcBef>
              <a:spcAft>
                <a:spcPts val="0"/>
              </a:spcAft>
              <a:buSzPts val="1300"/>
              <a:buNone/>
              <a:defRPr/>
            </a:lvl1pPr>
          </a:lstStyle>
          <a:p>
            <a:endParaRPr/>
          </a:p>
        </p:txBody>
      </p:sp>
      <p:sp>
        <p:nvSpPr>
          <p:cNvPr id="140" name="Google Shape;140;p10"/>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ment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marL="914400" lvl="1"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marL="1371600" lvl="2"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marL="1828800" lvl="3"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marL="2286000" lvl="4"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marL="2743200" lvl="5"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marL="3200400" lvl="6"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marL="3657600" lvl="7"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marL="4114800" lvl="8" indent="-298450">
              <a:lnSpc>
                <a:spcPct val="115000"/>
              </a:lnSpc>
              <a:spcBef>
                <a:spcPts val="1600"/>
              </a:spcBef>
              <a:spcAft>
                <a:spcPts val="1600"/>
              </a:spcAft>
              <a:buClr>
                <a:schemeClr val="dk2"/>
              </a:buClr>
              <a:buSzPts val="1100"/>
              <a:buFont typeface="Nunito"/>
              <a:buChar char="■"/>
              <a:defRPr sz="1100">
                <a:solidFill>
                  <a:schemeClr val="dk2"/>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51046" y="4736976"/>
            <a:ext cx="548700" cy="393600"/>
          </a:xfrm>
          <a:prstGeom prst="rect">
            <a:avLst/>
          </a:prstGeom>
          <a:noFill/>
          <a:ln>
            <a:noFill/>
          </a:ln>
        </p:spPr>
        <p:txBody>
          <a:bodyPr spcFirstLastPara="1" wrap="square" lIns="91425" tIns="91425" rIns="91425" bIns="91425" anchor="ctr" anchorCtr="0">
            <a:no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2.xml"/><Relationship Id="rId13"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1.xml"/><Relationship Id="rId12"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QuickStyle" Target="../diagrams/quickStyle1.xml"/><Relationship Id="rId11" Type="http://schemas.openxmlformats.org/officeDocument/2006/relationships/diagramColors" Target="../diagrams/colors2.xml"/><Relationship Id="rId5" Type="http://schemas.openxmlformats.org/officeDocument/2006/relationships/diagramLayout" Target="../diagrams/layout1.xml"/><Relationship Id="rId10" Type="http://schemas.openxmlformats.org/officeDocument/2006/relationships/diagramQuickStyle" Target="../diagrams/quickStyle2.xml"/><Relationship Id="rId4" Type="http://schemas.openxmlformats.org/officeDocument/2006/relationships/diagramData" Target="../diagrams/data1.xml"/><Relationship Id="rId9"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hyperlink" Target="http://neatoday.org/2019/09/11/the-sorry-state-of-higher-ed-funding/" TargetMode="External"/><Relationship Id="rId2" Type="http://schemas.openxmlformats.org/officeDocument/2006/relationships/hyperlink" Target="https://eve.gd/2013/03/10/open-access-neoliberalism-impact-and-the-privatisation-of-knowledge/" TargetMode="Externa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291" name="Google Shape;291;p14"/>
          <p:cNvPicPr preferRelativeResize="0"/>
          <p:nvPr/>
        </p:nvPicPr>
        <p:blipFill>
          <a:blip r:embed="rId3">
            <a:alphaModFix/>
          </a:blip>
          <a:stretch>
            <a:fillRect/>
          </a:stretch>
        </p:blipFill>
        <p:spPr>
          <a:xfrm>
            <a:off x="414509" y="4736976"/>
            <a:ext cx="982425" cy="351050"/>
          </a:xfrm>
          <a:prstGeom prst="rect">
            <a:avLst/>
          </a:prstGeom>
          <a:noFill/>
          <a:ln>
            <a:noFill/>
          </a:ln>
        </p:spPr>
      </p:pic>
      <p:pic>
        <p:nvPicPr>
          <p:cNvPr id="292" name="Google Shape;292;p14"/>
          <p:cNvPicPr preferRelativeResize="0"/>
          <p:nvPr/>
        </p:nvPicPr>
        <p:blipFill>
          <a:blip r:embed="rId4">
            <a:alphaModFix/>
          </a:blip>
          <a:stretch>
            <a:fillRect/>
          </a:stretch>
        </p:blipFill>
        <p:spPr>
          <a:xfrm>
            <a:off x="8045375" y="98900"/>
            <a:ext cx="891675" cy="726625"/>
          </a:xfrm>
          <a:prstGeom prst="rect">
            <a:avLst/>
          </a:prstGeom>
          <a:noFill/>
          <a:ln>
            <a:noFill/>
          </a:ln>
        </p:spPr>
      </p:pic>
      <p:sp>
        <p:nvSpPr>
          <p:cNvPr id="6" name="Title 5">
            <a:extLst>
              <a:ext uri="{FF2B5EF4-FFF2-40B4-BE49-F238E27FC236}">
                <a16:creationId xmlns="" xmlns:a16="http://schemas.microsoft.com/office/drawing/2014/main" id="{B1F64088-0458-694D-A82A-FEB0477984DC}"/>
              </a:ext>
            </a:extLst>
          </p:cNvPr>
          <p:cNvSpPr>
            <a:spLocks noGrp="1"/>
          </p:cNvSpPr>
          <p:nvPr>
            <p:ph type="ctrTitle"/>
          </p:nvPr>
        </p:nvSpPr>
        <p:spPr>
          <a:xfrm>
            <a:off x="758237" y="462212"/>
            <a:ext cx="4255500" cy="1872900"/>
          </a:xfrm>
        </p:spPr>
        <p:txBody>
          <a:bodyPr/>
          <a:lstStyle/>
          <a:p>
            <a:r>
              <a:rPr lang="en-US" sz="2400" dirty="0"/>
              <a:t>Organizational Structures and Digital Skills Regarding OJS Adoption in Mexican Humanities Journals</a:t>
            </a:r>
            <a:br>
              <a:rPr lang="en-US" sz="2400" dirty="0"/>
            </a:br>
            <a:endParaRPr lang="en-US" sz="2400" dirty="0"/>
          </a:p>
        </p:txBody>
      </p:sp>
      <p:sp>
        <p:nvSpPr>
          <p:cNvPr id="7" name="Subtitle 6">
            <a:extLst>
              <a:ext uri="{FF2B5EF4-FFF2-40B4-BE49-F238E27FC236}">
                <a16:creationId xmlns="" xmlns:a16="http://schemas.microsoft.com/office/drawing/2014/main" id="{47E4C28A-3ACB-6B4E-8ED9-24BFA1961F0C}"/>
              </a:ext>
            </a:extLst>
          </p:cNvPr>
          <p:cNvSpPr>
            <a:spLocks noGrp="1"/>
          </p:cNvSpPr>
          <p:nvPr>
            <p:ph type="subTitle" idx="1"/>
          </p:nvPr>
        </p:nvSpPr>
        <p:spPr>
          <a:xfrm>
            <a:off x="163754" y="2823481"/>
            <a:ext cx="6590788" cy="695400"/>
          </a:xfrm>
        </p:spPr>
        <p:txBody>
          <a:bodyPr/>
          <a:lstStyle/>
          <a:p>
            <a:r>
              <a:rPr lang="en-US" dirty="0"/>
              <a:t>	Ivonne </a:t>
            </a:r>
            <a:r>
              <a:rPr lang="en-US" dirty="0" err="1"/>
              <a:t>Lujano-Vilchis</a:t>
            </a:r>
            <a:r>
              <a:rPr lang="en-US" dirty="0"/>
              <a:t> (Arizona State University, USA</a:t>
            </a:r>
            <a:r>
              <a:rPr lang="en-US" dirty="0" smtClean="0"/>
              <a:t>) </a:t>
            </a:r>
            <a:r>
              <a:rPr lang="en-GB" dirty="0" smtClean="0"/>
              <a:t>@</a:t>
            </a:r>
            <a:r>
              <a:rPr lang="en-GB" dirty="0" err="1" smtClean="0"/>
              <a:t>ivonnelujano</a:t>
            </a:r>
            <a:endParaRPr lang="en-US" dirty="0"/>
          </a:p>
          <a:p>
            <a:r>
              <a:rPr lang="en-US" dirty="0"/>
              <a:t>	</a:t>
            </a:r>
            <a:r>
              <a:rPr lang="en-US" dirty="0" err="1"/>
              <a:t>Néstor</a:t>
            </a:r>
            <a:r>
              <a:rPr lang="en-US" dirty="0"/>
              <a:t> Daniel Martínez-Domínguez (Universidad </a:t>
            </a:r>
            <a:r>
              <a:rPr lang="en-US" dirty="0" err="1"/>
              <a:t>Autónoma</a:t>
            </a:r>
            <a:r>
              <a:rPr lang="en-US" dirty="0"/>
              <a:t> </a:t>
            </a:r>
            <a:r>
              <a:rPr lang="en-US" dirty="0" err="1" smtClean="0"/>
              <a:t>Metropolitana</a:t>
            </a:r>
            <a:r>
              <a:rPr lang="en-GB" dirty="0" smtClean="0"/>
              <a:t>-</a:t>
            </a:r>
            <a:r>
              <a:rPr lang="en-GB" smtClean="0"/>
              <a:t>Azcapotzalco</a:t>
            </a:r>
            <a:r>
              <a:rPr lang="en-US" smtClean="0"/>
              <a:t>, </a:t>
            </a:r>
            <a:r>
              <a:rPr lang="en-US" dirty="0"/>
              <a:t>Mexico) </a:t>
            </a:r>
            <a:r>
              <a:rPr lang="en-GB" dirty="0" smtClean="0"/>
              <a:t>@</a:t>
            </a:r>
            <a:r>
              <a:rPr lang="en-GB" dirty="0" err="1" smtClean="0"/>
              <a:t>nesdaniel</a:t>
            </a:r>
            <a:endParaRPr lang="en-US" dirty="0"/>
          </a:p>
          <a:p>
            <a:r>
              <a:rPr lang="en-US" dirty="0"/>
              <a:t>	Bárbara Rivera-López (Universidad de Las </a:t>
            </a:r>
            <a:r>
              <a:rPr lang="en-US" dirty="0" err="1"/>
              <a:t>Américas</a:t>
            </a:r>
            <a:r>
              <a:rPr lang="en-US" dirty="0"/>
              <a:t>, Chile</a:t>
            </a:r>
            <a:r>
              <a:rPr lang="en-US" dirty="0" smtClean="0"/>
              <a:t>) @</a:t>
            </a:r>
            <a:r>
              <a:rPr lang="en-US" dirty="0" err="1" smtClean="0"/>
              <a:t>barb_rivera</a:t>
            </a:r>
            <a:endParaRPr lang="en-US" dirty="0"/>
          </a:p>
        </p:txBody>
      </p:sp>
      <p:sp>
        <p:nvSpPr>
          <p:cNvPr id="293" name="Google Shape;293;p14"/>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1</a:t>
            </a:fld>
            <a:endParaRPr/>
          </a:p>
        </p:txBody>
      </p:sp>
      <p:pic>
        <p:nvPicPr>
          <p:cNvPr id="15362" name="Picture 2">
            <a:extLst>
              <a:ext uri="{FF2B5EF4-FFF2-40B4-BE49-F238E27FC236}">
                <a16:creationId xmlns="" xmlns:a16="http://schemas.microsoft.com/office/drawing/2014/main" id="{B44F13E1-F9F3-E543-871B-D701F29B1A32}"/>
              </a:ext>
            </a:extLst>
          </p:cNvPr>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7668432" y="4317172"/>
            <a:ext cx="1268618" cy="571918"/>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a:extLst>
              <a:ext uri="{FF2B5EF4-FFF2-40B4-BE49-F238E27FC236}">
                <a16:creationId xmlns="" xmlns:a16="http://schemas.microsoft.com/office/drawing/2014/main" id="{9632F913-4EC8-7841-B16D-BC3850DAB53C}"/>
              </a:ext>
            </a:extLst>
          </p:cNvPr>
          <p:cNvSpPr txBox="1"/>
          <p:nvPr/>
        </p:nvSpPr>
        <p:spPr>
          <a:xfrm>
            <a:off x="1700784" y="4719813"/>
            <a:ext cx="2739853" cy="338554"/>
          </a:xfrm>
          <a:prstGeom prst="rect">
            <a:avLst/>
          </a:prstGeom>
          <a:noFill/>
        </p:spPr>
        <p:txBody>
          <a:bodyPr wrap="none" rtlCol="0">
            <a:spAutoFit/>
          </a:bodyPr>
          <a:lstStyle/>
          <a:p>
            <a:r>
              <a:rPr lang="en-US" sz="1600" dirty="0">
                <a:solidFill>
                  <a:schemeClr val="lt1"/>
                </a:solidFill>
                <a:latin typeface="Nunito"/>
              </a:rPr>
              <a:t>November </a:t>
            </a:r>
            <a:r>
              <a:rPr lang="en-US" sz="1600" dirty="0">
                <a:solidFill>
                  <a:schemeClr val="lt1"/>
                </a:solidFill>
                <a:latin typeface="Nunito"/>
                <a:sym typeface="Nunito"/>
              </a:rPr>
              <a:t>20th-22nd</a:t>
            </a:r>
            <a:r>
              <a:rPr lang="en-US" sz="1600" dirty="0">
                <a:solidFill>
                  <a:schemeClr val="lt1"/>
                </a:solidFill>
                <a:latin typeface="Nunito"/>
              </a:rPr>
              <a:t> 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7C23DFF3-1E9C-FB47-B604-AF719697828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 smtClean="0"/>
              <a:pPr marL="0" lvl="0" indent="0" algn="r" rtl="0">
                <a:spcBef>
                  <a:spcPts val="0"/>
                </a:spcBef>
                <a:spcAft>
                  <a:spcPts val="0"/>
                </a:spcAft>
                <a:buNone/>
              </a:pPr>
              <a:t>10</a:t>
            </a:fld>
            <a:endParaRPr lang="es"/>
          </a:p>
        </p:txBody>
      </p:sp>
      <p:pic>
        <p:nvPicPr>
          <p:cNvPr id="2050" name="Picture 2">
            <a:extLst>
              <a:ext uri="{FF2B5EF4-FFF2-40B4-BE49-F238E27FC236}">
                <a16:creationId xmlns="" xmlns:a16="http://schemas.microsoft.com/office/drawing/2014/main" id="{45572567-BBEE-504E-B9D2-9B380F9B7BA1}"/>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533148"/>
            <a:ext cx="9144000" cy="4330700"/>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Google Shape;310;p15">
            <a:extLst>
              <a:ext uri="{FF2B5EF4-FFF2-40B4-BE49-F238E27FC236}">
                <a16:creationId xmlns="" xmlns:a16="http://schemas.microsoft.com/office/drawing/2014/main" id="{5E1F8644-23E6-394A-A1A7-B7A3ABAB1662}"/>
              </a:ext>
            </a:extLst>
          </p:cNvPr>
          <p:cNvPicPr preferRelativeResize="0"/>
          <p:nvPr/>
        </p:nvPicPr>
        <p:blipFill>
          <a:blip r:embed="rId3">
            <a:alphaModFix/>
          </a:blip>
          <a:stretch>
            <a:fillRect/>
          </a:stretch>
        </p:blipFill>
        <p:spPr>
          <a:xfrm>
            <a:off x="8045375" y="98900"/>
            <a:ext cx="891675" cy="726625"/>
          </a:xfrm>
          <a:prstGeom prst="rect">
            <a:avLst/>
          </a:prstGeom>
          <a:noFill/>
          <a:ln>
            <a:noFill/>
          </a:ln>
        </p:spPr>
      </p:pic>
    </p:spTree>
    <p:extLst>
      <p:ext uri="{BB962C8B-B14F-4D97-AF65-F5344CB8AC3E}">
        <p14:creationId xmlns="" xmlns:p14="http://schemas.microsoft.com/office/powerpoint/2010/main" val="742617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5920A8-475C-5C4B-A7AD-3835695E4AD9}"/>
              </a:ext>
            </a:extLst>
          </p:cNvPr>
          <p:cNvSpPr>
            <a:spLocks noGrp="1"/>
          </p:cNvSpPr>
          <p:nvPr>
            <p:ph type="title"/>
          </p:nvPr>
        </p:nvSpPr>
        <p:spPr/>
        <p:txBody>
          <a:bodyPr/>
          <a:lstStyle/>
          <a:p>
            <a:r>
              <a:rPr lang="en-US" dirty="0"/>
              <a:t>Methods</a:t>
            </a:r>
          </a:p>
        </p:txBody>
      </p:sp>
      <p:sp>
        <p:nvSpPr>
          <p:cNvPr id="3" name="Slide Number Placeholder 2">
            <a:extLst>
              <a:ext uri="{FF2B5EF4-FFF2-40B4-BE49-F238E27FC236}">
                <a16:creationId xmlns="" xmlns:a16="http://schemas.microsoft.com/office/drawing/2014/main" id="{6131D55E-674F-2341-B2CC-CA70F320CB8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 smtClean="0"/>
              <a:pPr marL="0" lvl="0" indent="0" algn="r" rtl="0">
                <a:spcBef>
                  <a:spcPts val="0"/>
                </a:spcBef>
                <a:spcAft>
                  <a:spcPts val="0"/>
                </a:spcAft>
                <a:buNone/>
              </a:pPr>
              <a:t>11</a:t>
            </a:fld>
            <a:endParaRPr lang="es"/>
          </a:p>
        </p:txBody>
      </p:sp>
    </p:spTree>
    <p:extLst>
      <p:ext uri="{BB962C8B-B14F-4D97-AF65-F5344CB8AC3E}">
        <p14:creationId xmlns="" xmlns:p14="http://schemas.microsoft.com/office/powerpoint/2010/main" val="2473315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266C3B-0D85-5E42-8CD0-8C7AD3AEFA45}"/>
              </a:ext>
            </a:extLst>
          </p:cNvPr>
          <p:cNvSpPr>
            <a:spLocks noGrp="1"/>
          </p:cNvSpPr>
          <p:nvPr>
            <p:ph type="title"/>
          </p:nvPr>
        </p:nvSpPr>
        <p:spPr/>
        <p:txBody>
          <a:bodyPr/>
          <a:lstStyle/>
          <a:p>
            <a:r>
              <a:rPr lang="en-US" dirty="0"/>
              <a:t>Sample</a:t>
            </a:r>
          </a:p>
        </p:txBody>
      </p:sp>
      <p:sp>
        <p:nvSpPr>
          <p:cNvPr id="3" name="Text Placeholder 2">
            <a:extLst>
              <a:ext uri="{FF2B5EF4-FFF2-40B4-BE49-F238E27FC236}">
                <a16:creationId xmlns="" xmlns:a16="http://schemas.microsoft.com/office/drawing/2014/main" id="{65C9FB21-71B7-9A4A-98E3-220680F6AB8A}"/>
              </a:ext>
            </a:extLst>
          </p:cNvPr>
          <p:cNvSpPr>
            <a:spLocks noGrp="1"/>
          </p:cNvSpPr>
          <p:nvPr>
            <p:ph type="body" idx="1"/>
          </p:nvPr>
        </p:nvSpPr>
        <p:spPr>
          <a:xfrm>
            <a:off x="1213265" y="1754660"/>
            <a:ext cx="7030500" cy="2541600"/>
          </a:xfrm>
        </p:spPr>
        <p:txBody>
          <a:bodyPr/>
          <a:lstStyle/>
          <a:p>
            <a:pPr fontAlgn="base"/>
            <a:r>
              <a:rPr lang="en-US" sz="2000" dirty="0"/>
              <a:t>10 Mexican Humanities journals</a:t>
            </a:r>
          </a:p>
          <a:p>
            <a:pPr lvl="1" fontAlgn="base"/>
            <a:r>
              <a:rPr lang="en-US" sz="1600" dirty="0"/>
              <a:t>5 Philosophy journals</a:t>
            </a:r>
          </a:p>
          <a:p>
            <a:pPr lvl="1" fontAlgn="base"/>
            <a:r>
              <a:rPr lang="en-US" sz="1600" dirty="0"/>
              <a:t>3 History journals</a:t>
            </a:r>
          </a:p>
          <a:p>
            <a:pPr lvl="1" fontAlgn="base"/>
            <a:r>
              <a:rPr lang="en-US" sz="1600" dirty="0"/>
              <a:t>2 </a:t>
            </a:r>
            <a:r>
              <a:rPr lang="en-US" sz="1600" dirty="0" smtClean="0"/>
              <a:t>Linguistics </a:t>
            </a:r>
            <a:r>
              <a:rPr lang="en-US" sz="1600" dirty="0"/>
              <a:t>journals</a:t>
            </a:r>
          </a:p>
          <a:p>
            <a:pPr marL="146050" indent="0" fontAlgn="base">
              <a:buNone/>
            </a:pPr>
            <a:endParaRPr lang="en-US" sz="1800" dirty="0"/>
          </a:p>
          <a:p>
            <a:pPr fontAlgn="base"/>
            <a:r>
              <a:rPr lang="en-US" sz="1800" dirty="0"/>
              <a:t>All of them use OJS as a publication platform </a:t>
            </a:r>
          </a:p>
          <a:p>
            <a:pPr marL="146050" indent="0">
              <a:buNone/>
            </a:pPr>
            <a:endParaRPr lang="en-US" sz="1800" dirty="0"/>
          </a:p>
        </p:txBody>
      </p:sp>
      <p:sp>
        <p:nvSpPr>
          <p:cNvPr id="4" name="Slide Number Placeholder 3">
            <a:extLst>
              <a:ext uri="{FF2B5EF4-FFF2-40B4-BE49-F238E27FC236}">
                <a16:creationId xmlns="" xmlns:a16="http://schemas.microsoft.com/office/drawing/2014/main" id="{BEFB464A-BFF4-5A4C-8B22-4390BA4C31B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 smtClean="0"/>
              <a:pPr marL="0" lvl="0" indent="0" algn="r" rtl="0">
                <a:spcBef>
                  <a:spcPts val="0"/>
                </a:spcBef>
                <a:spcAft>
                  <a:spcPts val="0"/>
                </a:spcAft>
                <a:buNone/>
              </a:pPr>
              <a:t>12</a:t>
            </a:fld>
            <a:endParaRPr lang="es"/>
          </a:p>
        </p:txBody>
      </p:sp>
      <p:pic>
        <p:nvPicPr>
          <p:cNvPr id="5" name="Google Shape;310;p15">
            <a:extLst>
              <a:ext uri="{FF2B5EF4-FFF2-40B4-BE49-F238E27FC236}">
                <a16:creationId xmlns="" xmlns:a16="http://schemas.microsoft.com/office/drawing/2014/main" id="{31D279FA-73D3-E54C-9C0B-C3AEEAF4CC47}"/>
              </a:ext>
            </a:extLst>
          </p:cNvPr>
          <p:cNvPicPr preferRelativeResize="0"/>
          <p:nvPr/>
        </p:nvPicPr>
        <p:blipFill>
          <a:blip r:embed="rId2">
            <a:alphaModFix/>
          </a:blip>
          <a:stretch>
            <a:fillRect/>
          </a:stretch>
        </p:blipFill>
        <p:spPr>
          <a:xfrm>
            <a:off x="8045375" y="98900"/>
            <a:ext cx="891675" cy="726625"/>
          </a:xfrm>
          <a:prstGeom prst="rect">
            <a:avLst/>
          </a:prstGeom>
          <a:noFill/>
          <a:ln>
            <a:noFill/>
          </a:ln>
        </p:spPr>
      </p:pic>
    </p:spTree>
    <p:extLst>
      <p:ext uri="{BB962C8B-B14F-4D97-AF65-F5344CB8AC3E}">
        <p14:creationId xmlns="" xmlns:p14="http://schemas.microsoft.com/office/powerpoint/2010/main" val="1724450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CA74E8F-DE53-3E46-9BCD-7194B77FC202}"/>
              </a:ext>
            </a:extLst>
          </p:cNvPr>
          <p:cNvSpPr>
            <a:spLocks noGrp="1"/>
          </p:cNvSpPr>
          <p:nvPr>
            <p:ph type="title"/>
          </p:nvPr>
        </p:nvSpPr>
        <p:spPr/>
        <p:txBody>
          <a:bodyPr/>
          <a:lstStyle/>
          <a:p>
            <a:r>
              <a:rPr lang="en-US" dirty="0"/>
              <a:t>Interviews</a:t>
            </a:r>
          </a:p>
        </p:txBody>
      </p:sp>
      <p:sp>
        <p:nvSpPr>
          <p:cNvPr id="4" name="Slide Number Placeholder 3">
            <a:extLst>
              <a:ext uri="{FF2B5EF4-FFF2-40B4-BE49-F238E27FC236}">
                <a16:creationId xmlns="" xmlns:a16="http://schemas.microsoft.com/office/drawing/2014/main" id="{6A4073EB-424C-8241-BF04-7C516E9096D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 smtClean="0"/>
              <a:pPr marL="0" lvl="0" indent="0" algn="r" rtl="0">
                <a:spcBef>
                  <a:spcPts val="0"/>
                </a:spcBef>
                <a:spcAft>
                  <a:spcPts val="0"/>
                </a:spcAft>
                <a:buNone/>
              </a:pPr>
              <a:t>13</a:t>
            </a:fld>
            <a:endParaRPr lang="es"/>
          </a:p>
        </p:txBody>
      </p:sp>
      <p:pic>
        <p:nvPicPr>
          <p:cNvPr id="5" name="Google Shape;310;p15">
            <a:extLst>
              <a:ext uri="{FF2B5EF4-FFF2-40B4-BE49-F238E27FC236}">
                <a16:creationId xmlns="" xmlns:a16="http://schemas.microsoft.com/office/drawing/2014/main" id="{6EE21BF6-6F01-434A-95F3-8BDC8E9DAC7B}"/>
              </a:ext>
            </a:extLst>
          </p:cNvPr>
          <p:cNvPicPr preferRelativeResize="0"/>
          <p:nvPr/>
        </p:nvPicPr>
        <p:blipFill>
          <a:blip r:embed="rId3">
            <a:alphaModFix/>
          </a:blip>
          <a:stretch>
            <a:fillRect/>
          </a:stretch>
        </p:blipFill>
        <p:spPr>
          <a:xfrm>
            <a:off x="8045375" y="98900"/>
            <a:ext cx="891675" cy="726625"/>
          </a:xfrm>
          <a:prstGeom prst="rect">
            <a:avLst/>
          </a:prstGeom>
          <a:noFill/>
          <a:ln>
            <a:noFill/>
          </a:ln>
        </p:spPr>
      </p:pic>
      <p:graphicFrame>
        <p:nvGraphicFramePr>
          <p:cNvPr id="6" name="Diagram 5">
            <a:extLst>
              <a:ext uri="{FF2B5EF4-FFF2-40B4-BE49-F238E27FC236}">
                <a16:creationId xmlns="" xmlns:a16="http://schemas.microsoft.com/office/drawing/2014/main" id="{2018F20C-7349-294E-9F0D-DE47AC2F36BB}"/>
              </a:ext>
            </a:extLst>
          </p:cNvPr>
          <p:cNvGraphicFramePr/>
          <p:nvPr>
            <p:extLst>
              <p:ext uri="{D42A27DB-BD31-4B8C-83A1-F6EECF244321}">
                <p14:modId xmlns="" xmlns:p14="http://schemas.microsoft.com/office/powerpoint/2010/main" val="2458341913"/>
              </p:ext>
            </p:extLst>
          </p:nvPr>
        </p:nvGraphicFramePr>
        <p:xfrm>
          <a:off x="-241426" y="1516031"/>
          <a:ext cx="5727826" cy="33272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agram 6">
            <a:extLst>
              <a:ext uri="{FF2B5EF4-FFF2-40B4-BE49-F238E27FC236}">
                <a16:creationId xmlns="" xmlns:a16="http://schemas.microsoft.com/office/drawing/2014/main" id="{1D141425-D8E3-2B42-8E32-F7383048FEF6}"/>
              </a:ext>
            </a:extLst>
          </p:cNvPr>
          <p:cNvGraphicFramePr/>
          <p:nvPr>
            <p:extLst>
              <p:ext uri="{D42A27DB-BD31-4B8C-83A1-F6EECF244321}">
                <p14:modId xmlns="" xmlns:p14="http://schemas.microsoft.com/office/powerpoint/2010/main" val="2290850149"/>
              </p:ext>
            </p:extLst>
          </p:nvPr>
        </p:nvGraphicFramePr>
        <p:xfrm>
          <a:off x="5303458" y="1597875"/>
          <a:ext cx="3442190" cy="294705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 xmlns:p14="http://schemas.microsoft.com/office/powerpoint/2010/main" val="4147073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9E2059-4484-3B49-9A96-CE9E520BC665}"/>
              </a:ext>
            </a:extLst>
          </p:cNvPr>
          <p:cNvSpPr>
            <a:spLocks noGrp="1"/>
          </p:cNvSpPr>
          <p:nvPr>
            <p:ph type="title"/>
          </p:nvPr>
        </p:nvSpPr>
        <p:spPr/>
        <p:txBody>
          <a:bodyPr/>
          <a:lstStyle/>
          <a:p>
            <a:r>
              <a:rPr lang="en-US" dirty="0"/>
              <a:t>Results</a:t>
            </a:r>
          </a:p>
        </p:txBody>
      </p:sp>
      <p:sp>
        <p:nvSpPr>
          <p:cNvPr id="3" name="Slide Number Placeholder 2">
            <a:extLst>
              <a:ext uri="{FF2B5EF4-FFF2-40B4-BE49-F238E27FC236}">
                <a16:creationId xmlns="" xmlns:a16="http://schemas.microsoft.com/office/drawing/2014/main" id="{E890163E-BF38-9649-ACD2-0C298BFAE0D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 smtClean="0"/>
              <a:pPr marL="0" lvl="0" indent="0" algn="r" rtl="0">
                <a:spcBef>
                  <a:spcPts val="0"/>
                </a:spcBef>
                <a:spcAft>
                  <a:spcPts val="0"/>
                </a:spcAft>
                <a:buNone/>
              </a:pPr>
              <a:t>14</a:t>
            </a:fld>
            <a:endParaRPr lang="es"/>
          </a:p>
        </p:txBody>
      </p:sp>
    </p:spTree>
    <p:extLst>
      <p:ext uri="{BB962C8B-B14F-4D97-AF65-F5344CB8AC3E}">
        <p14:creationId xmlns="" xmlns:p14="http://schemas.microsoft.com/office/powerpoint/2010/main" val="1814015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8708DC21-CFBF-2846-AA85-C51E5A82F64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 smtClean="0"/>
              <a:pPr marL="0" lvl="0" indent="0" algn="r" rtl="0">
                <a:spcBef>
                  <a:spcPts val="0"/>
                </a:spcBef>
                <a:spcAft>
                  <a:spcPts val="0"/>
                </a:spcAft>
                <a:buNone/>
              </a:pPr>
              <a:t>15</a:t>
            </a:fld>
            <a:endParaRPr lang="es"/>
          </a:p>
        </p:txBody>
      </p:sp>
      <p:pic>
        <p:nvPicPr>
          <p:cNvPr id="6146" name="Picture 2">
            <a:extLst>
              <a:ext uri="{FF2B5EF4-FFF2-40B4-BE49-F238E27FC236}">
                <a16:creationId xmlns="" xmlns:a16="http://schemas.microsoft.com/office/drawing/2014/main" id="{FB207C29-DFCC-0449-BF9D-A00D5AAF5A96}"/>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46075" y="0"/>
            <a:ext cx="8451850" cy="51435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44675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78A148-8F77-3745-9CF5-B20713A651E9}"/>
              </a:ext>
            </a:extLst>
          </p:cNvPr>
          <p:cNvSpPr>
            <a:spLocks noGrp="1"/>
          </p:cNvSpPr>
          <p:nvPr>
            <p:ph type="title"/>
          </p:nvPr>
        </p:nvSpPr>
        <p:spPr/>
        <p:txBody>
          <a:bodyPr/>
          <a:lstStyle/>
          <a:p>
            <a:endParaRPr lang="en-US" dirty="0"/>
          </a:p>
        </p:txBody>
      </p:sp>
      <p:sp>
        <p:nvSpPr>
          <p:cNvPr id="3" name="Subtitle 2">
            <a:extLst>
              <a:ext uri="{FF2B5EF4-FFF2-40B4-BE49-F238E27FC236}">
                <a16:creationId xmlns="" xmlns:a16="http://schemas.microsoft.com/office/drawing/2014/main" id="{00B5D5E8-7A1E-A44D-988A-D3364CA9FD33}"/>
              </a:ext>
            </a:extLst>
          </p:cNvPr>
          <p:cNvSpPr>
            <a:spLocks noGrp="1"/>
          </p:cNvSpPr>
          <p:nvPr>
            <p:ph type="subTitle" idx="1"/>
          </p:nvPr>
        </p:nvSpPr>
        <p:spPr/>
        <p:txBody>
          <a:bodyPr/>
          <a:lstStyle/>
          <a:p>
            <a:endParaRPr lang="en-US"/>
          </a:p>
        </p:txBody>
      </p:sp>
      <p:sp>
        <p:nvSpPr>
          <p:cNvPr id="4" name="Text Placeholder 3">
            <a:extLst>
              <a:ext uri="{FF2B5EF4-FFF2-40B4-BE49-F238E27FC236}">
                <a16:creationId xmlns="" xmlns:a16="http://schemas.microsoft.com/office/drawing/2014/main" id="{0E3DECB9-206B-ED40-AAD0-5D6A01BF696C}"/>
              </a:ext>
            </a:extLst>
          </p:cNvPr>
          <p:cNvSpPr>
            <a:spLocks noGrp="1"/>
          </p:cNvSpPr>
          <p:nvPr>
            <p:ph type="body" idx="2"/>
          </p:nvPr>
        </p:nvSpPr>
        <p:spPr>
          <a:xfrm>
            <a:off x="-3111382" y="286693"/>
            <a:ext cx="603342" cy="946431"/>
          </a:xfrm>
        </p:spPr>
        <p:txBody>
          <a:bodyPr/>
          <a:lstStyle/>
          <a:p>
            <a:endParaRPr lang="en-US" dirty="0"/>
          </a:p>
        </p:txBody>
      </p:sp>
      <p:sp>
        <p:nvSpPr>
          <p:cNvPr id="5" name="Slide Number Placeholder 4">
            <a:extLst>
              <a:ext uri="{FF2B5EF4-FFF2-40B4-BE49-F238E27FC236}">
                <a16:creationId xmlns="" xmlns:a16="http://schemas.microsoft.com/office/drawing/2014/main" id="{9C3226E3-B1B3-8748-9668-3EF32226E57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 smtClean="0"/>
              <a:pPr marL="0" lvl="0" indent="0" algn="r" rtl="0">
                <a:spcBef>
                  <a:spcPts val="0"/>
                </a:spcBef>
                <a:spcAft>
                  <a:spcPts val="0"/>
                </a:spcAft>
                <a:buNone/>
              </a:pPr>
              <a:t>16</a:t>
            </a:fld>
            <a:endParaRPr lang="es"/>
          </a:p>
        </p:txBody>
      </p:sp>
      <p:pic>
        <p:nvPicPr>
          <p:cNvPr id="7170" name="Picture 2">
            <a:extLst>
              <a:ext uri="{FF2B5EF4-FFF2-40B4-BE49-F238E27FC236}">
                <a16:creationId xmlns="" xmlns:a16="http://schemas.microsoft.com/office/drawing/2014/main" id="{11A98516-4550-0F43-8573-8944621E07D5}"/>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12924"/>
            <a:ext cx="4734300" cy="4965061"/>
          </a:xfrm>
          <a:prstGeom prst="rect">
            <a:avLst/>
          </a:prstGeom>
          <a:noFill/>
          <a:extLst>
            <a:ext uri="{909E8E84-426E-40DD-AFC4-6F175D3DCCD1}">
              <a14:hiddenFill xmlns="" xmlns:a14="http://schemas.microsoft.com/office/drawing/2010/main">
                <a:solidFill>
                  <a:srgbClr val="FFFFFF"/>
                </a:solidFill>
              </a14:hiddenFill>
            </a:ext>
          </a:extLst>
        </p:spPr>
      </p:pic>
      <p:pic>
        <p:nvPicPr>
          <p:cNvPr id="7171" name="Picture 3">
            <a:extLst>
              <a:ext uri="{FF2B5EF4-FFF2-40B4-BE49-F238E27FC236}">
                <a16:creationId xmlns="" xmlns:a16="http://schemas.microsoft.com/office/drawing/2014/main" id="{66F6ED76-DCF6-7A4C-82E6-65DA4865BDC7}"/>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734300" y="71160"/>
            <a:ext cx="4409700" cy="447376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03106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21EFE80-3B9E-E749-B45C-702F2B8925FD}"/>
              </a:ext>
            </a:extLst>
          </p:cNvPr>
          <p:cNvSpPr>
            <a:spLocks noGrp="1"/>
          </p:cNvSpPr>
          <p:nvPr>
            <p:ph type="title"/>
          </p:nvPr>
        </p:nvSpPr>
        <p:spPr/>
        <p:txBody>
          <a:bodyPr/>
          <a:lstStyle/>
          <a:p>
            <a:endParaRPr lang="en-US"/>
          </a:p>
        </p:txBody>
      </p:sp>
      <p:sp>
        <p:nvSpPr>
          <p:cNvPr id="3" name="Subtitle 2">
            <a:extLst>
              <a:ext uri="{FF2B5EF4-FFF2-40B4-BE49-F238E27FC236}">
                <a16:creationId xmlns="" xmlns:a16="http://schemas.microsoft.com/office/drawing/2014/main" id="{37F1950E-C689-414C-A373-271A8859CCF4}"/>
              </a:ext>
            </a:extLst>
          </p:cNvPr>
          <p:cNvSpPr>
            <a:spLocks noGrp="1"/>
          </p:cNvSpPr>
          <p:nvPr>
            <p:ph type="subTitle" idx="1"/>
          </p:nvPr>
        </p:nvSpPr>
        <p:spPr/>
        <p:txBody>
          <a:bodyPr/>
          <a:lstStyle/>
          <a:p>
            <a:endParaRPr lang="en-US"/>
          </a:p>
        </p:txBody>
      </p:sp>
      <p:sp>
        <p:nvSpPr>
          <p:cNvPr id="4" name="Text Placeholder 3">
            <a:extLst>
              <a:ext uri="{FF2B5EF4-FFF2-40B4-BE49-F238E27FC236}">
                <a16:creationId xmlns="" xmlns:a16="http://schemas.microsoft.com/office/drawing/2014/main" id="{2582563B-A987-B94C-9067-1E6095BA8693}"/>
              </a:ext>
            </a:extLst>
          </p:cNvPr>
          <p:cNvSpPr>
            <a:spLocks noGrp="1"/>
          </p:cNvSpPr>
          <p:nvPr>
            <p:ph type="body" idx="2"/>
          </p:nvPr>
        </p:nvSpPr>
        <p:spPr/>
        <p:txBody>
          <a:bodyPr/>
          <a:lstStyle/>
          <a:p>
            <a:endParaRPr lang="en-US"/>
          </a:p>
        </p:txBody>
      </p:sp>
      <p:sp>
        <p:nvSpPr>
          <p:cNvPr id="5" name="Slide Number Placeholder 4">
            <a:extLst>
              <a:ext uri="{FF2B5EF4-FFF2-40B4-BE49-F238E27FC236}">
                <a16:creationId xmlns="" xmlns:a16="http://schemas.microsoft.com/office/drawing/2014/main" id="{B753C0F3-388A-2541-9492-DE12737E226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 smtClean="0"/>
              <a:pPr marL="0" lvl="0" indent="0" algn="r" rtl="0">
                <a:spcBef>
                  <a:spcPts val="0"/>
                </a:spcBef>
                <a:spcAft>
                  <a:spcPts val="0"/>
                </a:spcAft>
                <a:buNone/>
              </a:pPr>
              <a:t>17</a:t>
            </a:fld>
            <a:endParaRPr lang="es"/>
          </a:p>
        </p:txBody>
      </p:sp>
      <p:pic>
        <p:nvPicPr>
          <p:cNvPr id="8194" name="Picture 2">
            <a:extLst>
              <a:ext uri="{FF2B5EF4-FFF2-40B4-BE49-F238E27FC236}">
                <a16:creationId xmlns="" xmlns:a16="http://schemas.microsoft.com/office/drawing/2014/main" id="{1DB6C495-741C-0444-BEAD-3CBAEDE3CFB4}"/>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1981" y="674325"/>
            <a:ext cx="4583981" cy="3870600"/>
          </a:xfrm>
          <a:prstGeom prst="rect">
            <a:avLst/>
          </a:prstGeom>
          <a:noFill/>
          <a:extLst>
            <a:ext uri="{909E8E84-426E-40DD-AFC4-6F175D3DCCD1}">
              <a14:hiddenFill xmlns="" xmlns:a14="http://schemas.microsoft.com/office/drawing/2010/main">
                <a:solidFill>
                  <a:srgbClr val="FFFFFF"/>
                </a:solidFill>
              </a14:hiddenFill>
            </a:ext>
          </a:extLst>
        </p:spPr>
      </p:pic>
      <p:pic>
        <p:nvPicPr>
          <p:cNvPr id="8195" name="Picture 3">
            <a:extLst>
              <a:ext uri="{FF2B5EF4-FFF2-40B4-BE49-F238E27FC236}">
                <a16:creationId xmlns="" xmlns:a16="http://schemas.microsoft.com/office/drawing/2014/main" id="{8A2970E1-7F0A-8A46-BF83-887D8FBA4BA6}"/>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072858" y="611900"/>
            <a:ext cx="5071142" cy="38706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86584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 xmlns:a16="http://schemas.microsoft.com/office/drawing/2014/main" id="{CEDC8D1B-81E0-6C4D-BE7C-63A0D7914097}"/>
              </a:ext>
            </a:extLst>
          </p:cNvPr>
          <p:cNvSpPr>
            <a:spLocks noGrp="1"/>
          </p:cNvSpPr>
          <p:nvPr>
            <p:ph type="body" idx="2"/>
          </p:nvPr>
        </p:nvSpPr>
        <p:spPr/>
        <p:txBody>
          <a:bodyPr/>
          <a:lstStyle/>
          <a:p>
            <a:endParaRPr lang="en-US" dirty="0"/>
          </a:p>
        </p:txBody>
      </p:sp>
      <p:sp>
        <p:nvSpPr>
          <p:cNvPr id="2" name="Title 1">
            <a:extLst>
              <a:ext uri="{FF2B5EF4-FFF2-40B4-BE49-F238E27FC236}">
                <a16:creationId xmlns="" xmlns:a16="http://schemas.microsoft.com/office/drawing/2014/main" id="{EE28EC42-588A-3F4D-AE45-CF657D380566}"/>
              </a:ext>
            </a:extLst>
          </p:cNvPr>
          <p:cNvSpPr>
            <a:spLocks noGrp="1"/>
          </p:cNvSpPr>
          <p:nvPr>
            <p:ph type="title"/>
          </p:nvPr>
        </p:nvSpPr>
        <p:spPr/>
        <p:txBody>
          <a:bodyPr/>
          <a:lstStyle/>
          <a:p>
            <a:endParaRPr lang="en-US" dirty="0"/>
          </a:p>
        </p:txBody>
      </p:sp>
      <p:sp>
        <p:nvSpPr>
          <p:cNvPr id="3" name="Subtitle 2">
            <a:extLst>
              <a:ext uri="{FF2B5EF4-FFF2-40B4-BE49-F238E27FC236}">
                <a16:creationId xmlns="" xmlns:a16="http://schemas.microsoft.com/office/drawing/2014/main" id="{D2781443-6718-314A-90BA-8D7C3D9BB65A}"/>
              </a:ext>
            </a:extLst>
          </p:cNvPr>
          <p:cNvSpPr>
            <a:spLocks noGrp="1"/>
          </p:cNvSpPr>
          <p:nvPr>
            <p:ph type="subTitle" idx="1"/>
          </p:nvPr>
        </p:nvSpPr>
        <p:spPr/>
        <p:txBody>
          <a:bodyPr/>
          <a:lstStyle/>
          <a:p>
            <a:endParaRPr lang="en-US"/>
          </a:p>
        </p:txBody>
      </p:sp>
      <p:sp>
        <p:nvSpPr>
          <p:cNvPr id="5" name="Slide Number Placeholder 4">
            <a:extLst>
              <a:ext uri="{FF2B5EF4-FFF2-40B4-BE49-F238E27FC236}">
                <a16:creationId xmlns="" xmlns:a16="http://schemas.microsoft.com/office/drawing/2014/main" id="{BA1624DC-0BD5-B24F-9526-C1B621EA35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 smtClean="0"/>
              <a:pPr marL="0" lvl="0" indent="0" algn="r" rtl="0">
                <a:spcBef>
                  <a:spcPts val="0"/>
                </a:spcBef>
                <a:spcAft>
                  <a:spcPts val="0"/>
                </a:spcAft>
                <a:buNone/>
              </a:pPr>
              <a:t>18</a:t>
            </a:fld>
            <a:endParaRPr lang="es"/>
          </a:p>
        </p:txBody>
      </p:sp>
      <p:pic>
        <p:nvPicPr>
          <p:cNvPr id="9218" name="Picture 2">
            <a:extLst>
              <a:ext uri="{FF2B5EF4-FFF2-40B4-BE49-F238E27FC236}">
                <a16:creationId xmlns="" xmlns:a16="http://schemas.microsoft.com/office/drawing/2014/main" id="{7F8AC9C9-788D-D449-A45C-881060E87B96}"/>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755348" y="0"/>
            <a:ext cx="5853113" cy="51435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755526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pPr marL="0" lvl="0" indent="0" algn="r" rtl="0">
                <a:spcBef>
                  <a:spcPts val="0"/>
                </a:spcBef>
                <a:spcAft>
                  <a:spcPts val="0"/>
                </a:spcAft>
                <a:buNone/>
              </a:pPr>
              <a:t>19</a:t>
            </a:fld>
            <a:endParaRPr lang="en-GB"/>
          </a:p>
        </p:txBody>
      </p:sp>
      <p:pic>
        <p:nvPicPr>
          <p:cNvPr id="1026" name="Picture 2" descr="https://lh6.googleusercontent.com/yshxV6ch0fytxCLtPW2cLqRRwflcqATZP6Fd955xidxY2oDZzkhS7gHIDRnl4XEESPxA0N5NHUH8wg_L1qG-XJedRFjbOfMMGoViKLC5YZrIARzVpNiZmB1ThTHgLDr8QRWkL0gAqqA"/>
          <p:cNvPicPr>
            <a:picLocks noChangeAspect="1" noChangeArrowheads="1"/>
          </p:cNvPicPr>
          <p:nvPr/>
        </p:nvPicPr>
        <p:blipFill>
          <a:blip r:embed="rId2"/>
          <a:srcRect/>
          <a:stretch>
            <a:fillRect/>
          </a:stretch>
        </p:blipFill>
        <p:spPr bwMode="auto">
          <a:xfrm>
            <a:off x="292211" y="438149"/>
            <a:ext cx="8410575" cy="4705351"/>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B48CFA0-DCA7-244E-85C5-C06B846A3C38}"/>
              </a:ext>
            </a:extLst>
          </p:cNvPr>
          <p:cNvSpPr>
            <a:spLocks noGrp="1"/>
          </p:cNvSpPr>
          <p:nvPr>
            <p:ph type="title"/>
          </p:nvPr>
        </p:nvSpPr>
        <p:spPr/>
        <p:txBody>
          <a:bodyPr/>
          <a:lstStyle/>
          <a:p>
            <a:r>
              <a:rPr lang="en-US" dirty="0"/>
              <a:t>Context</a:t>
            </a:r>
          </a:p>
        </p:txBody>
      </p:sp>
      <p:sp>
        <p:nvSpPr>
          <p:cNvPr id="3" name="Slide Number Placeholder 2">
            <a:extLst>
              <a:ext uri="{FF2B5EF4-FFF2-40B4-BE49-F238E27FC236}">
                <a16:creationId xmlns="" xmlns:a16="http://schemas.microsoft.com/office/drawing/2014/main" id="{98D9EC21-9597-3840-A87B-2938E903B2A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 smtClean="0"/>
              <a:pPr marL="0" lvl="0" indent="0" algn="r" rtl="0">
                <a:spcBef>
                  <a:spcPts val="0"/>
                </a:spcBef>
                <a:spcAft>
                  <a:spcPts val="0"/>
                </a:spcAft>
                <a:buNone/>
              </a:pPr>
              <a:t>2</a:t>
            </a:fld>
            <a:endParaRPr lang="es"/>
          </a:p>
        </p:txBody>
      </p:sp>
    </p:spTree>
    <p:extLst>
      <p:ext uri="{BB962C8B-B14F-4D97-AF65-F5344CB8AC3E}">
        <p14:creationId xmlns="" xmlns:p14="http://schemas.microsoft.com/office/powerpoint/2010/main" val="20757863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59860AC0-7946-7A48-9569-F63F7D9262C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 smtClean="0"/>
              <a:pPr marL="0" lvl="0" indent="0" algn="r" rtl="0">
                <a:spcBef>
                  <a:spcPts val="0"/>
                </a:spcBef>
                <a:spcAft>
                  <a:spcPts val="0"/>
                </a:spcAft>
                <a:buNone/>
              </a:pPr>
              <a:t>20</a:t>
            </a:fld>
            <a:endParaRPr lang="es"/>
          </a:p>
        </p:txBody>
      </p:sp>
      <p:pic>
        <p:nvPicPr>
          <p:cNvPr id="10242" name="Picture 2">
            <a:extLst>
              <a:ext uri="{FF2B5EF4-FFF2-40B4-BE49-F238E27FC236}">
                <a16:creationId xmlns="" xmlns:a16="http://schemas.microsoft.com/office/drawing/2014/main" id="{A6E2CE67-2DAA-AC4D-9F2B-E3472E28E56E}"/>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328863" y="0"/>
            <a:ext cx="4486275" cy="514350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ectangle 5">
            <a:extLst>
              <a:ext uri="{FF2B5EF4-FFF2-40B4-BE49-F238E27FC236}">
                <a16:creationId xmlns="" xmlns:a16="http://schemas.microsoft.com/office/drawing/2014/main" id="{7617AB92-D1A7-CD48-A99D-A7F396B8A637}"/>
              </a:ext>
            </a:extLst>
          </p:cNvPr>
          <p:cNvSpPr/>
          <p:nvPr/>
        </p:nvSpPr>
        <p:spPr>
          <a:xfrm>
            <a:off x="1733828" y="898778"/>
            <a:ext cx="595035" cy="584775"/>
          </a:xfrm>
          <a:prstGeom prst="rect">
            <a:avLst/>
          </a:prstGeom>
        </p:spPr>
        <p:txBody>
          <a:bodyPr wrap="none">
            <a:spAutoFit/>
          </a:bodyPr>
          <a:lstStyle/>
          <a:p>
            <a:r>
              <a:rPr lang="en-US" sz="3200" dirty="0"/>
              <a:t>⚠</a:t>
            </a:r>
          </a:p>
        </p:txBody>
      </p:sp>
      <p:sp>
        <p:nvSpPr>
          <p:cNvPr id="8" name="Rectangle 7">
            <a:extLst>
              <a:ext uri="{FF2B5EF4-FFF2-40B4-BE49-F238E27FC236}">
                <a16:creationId xmlns="" xmlns:a16="http://schemas.microsoft.com/office/drawing/2014/main" id="{E8B4E921-8D3F-C442-A756-35C6206B4568}"/>
              </a:ext>
            </a:extLst>
          </p:cNvPr>
          <p:cNvSpPr/>
          <p:nvPr/>
        </p:nvSpPr>
        <p:spPr>
          <a:xfrm>
            <a:off x="6815138" y="898778"/>
            <a:ext cx="595035" cy="584775"/>
          </a:xfrm>
          <a:prstGeom prst="rect">
            <a:avLst/>
          </a:prstGeom>
        </p:spPr>
        <p:txBody>
          <a:bodyPr wrap="none">
            <a:spAutoFit/>
          </a:bodyPr>
          <a:lstStyle/>
          <a:p>
            <a:r>
              <a:rPr lang="en-US" sz="3200" dirty="0"/>
              <a:t>⚠</a:t>
            </a:r>
          </a:p>
        </p:txBody>
      </p:sp>
      <p:sp>
        <p:nvSpPr>
          <p:cNvPr id="9" name="Rectangle 8">
            <a:extLst>
              <a:ext uri="{FF2B5EF4-FFF2-40B4-BE49-F238E27FC236}">
                <a16:creationId xmlns="" xmlns:a16="http://schemas.microsoft.com/office/drawing/2014/main" id="{C21557A2-790B-654E-8955-3061301EA17D}"/>
              </a:ext>
            </a:extLst>
          </p:cNvPr>
          <p:cNvSpPr/>
          <p:nvPr/>
        </p:nvSpPr>
        <p:spPr>
          <a:xfrm>
            <a:off x="6872749" y="1667908"/>
            <a:ext cx="595035" cy="584775"/>
          </a:xfrm>
          <a:prstGeom prst="rect">
            <a:avLst/>
          </a:prstGeom>
        </p:spPr>
        <p:txBody>
          <a:bodyPr wrap="none">
            <a:spAutoFit/>
          </a:bodyPr>
          <a:lstStyle/>
          <a:p>
            <a:r>
              <a:rPr lang="en-US" sz="3200" dirty="0"/>
              <a:t>⚠</a:t>
            </a:r>
          </a:p>
        </p:txBody>
      </p:sp>
      <p:sp>
        <p:nvSpPr>
          <p:cNvPr id="7" name="Oval 6">
            <a:extLst>
              <a:ext uri="{FF2B5EF4-FFF2-40B4-BE49-F238E27FC236}">
                <a16:creationId xmlns="" xmlns:a16="http://schemas.microsoft.com/office/drawing/2014/main" id="{886DC5EF-290F-214C-9030-EEB902F542A5}"/>
              </a:ext>
            </a:extLst>
          </p:cNvPr>
          <p:cNvSpPr/>
          <p:nvPr/>
        </p:nvSpPr>
        <p:spPr>
          <a:xfrm>
            <a:off x="2271251" y="826376"/>
            <a:ext cx="1444651" cy="657177"/>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 xmlns:a16="http://schemas.microsoft.com/office/drawing/2014/main" id="{E69DDE22-58B4-174B-BA5A-2C1676424CC0}"/>
              </a:ext>
            </a:extLst>
          </p:cNvPr>
          <p:cNvSpPr/>
          <p:nvPr/>
        </p:nvSpPr>
        <p:spPr>
          <a:xfrm>
            <a:off x="3820868" y="826376"/>
            <a:ext cx="1444651" cy="657177"/>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 xmlns:a16="http://schemas.microsoft.com/office/drawing/2014/main" id="{CE1C4DB7-75B5-7D44-9206-81181AA63516}"/>
              </a:ext>
            </a:extLst>
          </p:cNvPr>
          <p:cNvSpPr/>
          <p:nvPr/>
        </p:nvSpPr>
        <p:spPr>
          <a:xfrm>
            <a:off x="5392266" y="826375"/>
            <a:ext cx="1444651" cy="657177"/>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 xmlns:a16="http://schemas.microsoft.com/office/drawing/2014/main" id="{6BCC3093-E1EF-CC43-ACE0-F44F58249C23}"/>
              </a:ext>
            </a:extLst>
          </p:cNvPr>
          <p:cNvSpPr/>
          <p:nvPr/>
        </p:nvSpPr>
        <p:spPr>
          <a:xfrm>
            <a:off x="5426368" y="1914573"/>
            <a:ext cx="1444651" cy="657177"/>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 xmlns:a16="http://schemas.microsoft.com/office/drawing/2014/main" id="{2D9B0139-B120-4D4C-BFC5-7273683BF898}"/>
              </a:ext>
            </a:extLst>
          </p:cNvPr>
          <p:cNvSpPr/>
          <p:nvPr/>
        </p:nvSpPr>
        <p:spPr>
          <a:xfrm>
            <a:off x="5466115" y="2683703"/>
            <a:ext cx="1444651" cy="657177"/>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 xmlns:a16="http://schemas.microsoft.com/office/drawing/2014/main" id="{83E845B1-3174-9247-990C-71706B5AC786}"/>
              </a:ext>
            </a:extLst>
          </p:cNvPr>
          <p:cNvSpPr/>
          <p:nvPr/>
        </p:nvSpPr>
        <p:spPr>
          <a:xfrm>
            <a:off x="6915866" y="2683703"/>
            <a:ext cx="595035" cy="584775"/>
          </a:xfrm>
          <a:prstGeom prst="rect">
            <a:avLst/>
          </a:prstGeom>
        </p:spPr>
        <p:txBody>
          <a:bodyPr wrap="none">
            <a:spAutoFit/>
          </a:bodyPr>
          <a:lstStyle/>
          <a:p>
            <a:r>
              <a:rPr lang="en-US" sz="3200" dirty="0"/>
              <a:t>⚠</a:t>
            </a:r>
          </a:p>
        </p:txBody>
      </p:sp>
      <p:pic>
        <p:nvPicPr>
          <p:cNvPr id="19" name="Google Shape;310;p15">
            <a:extLst>
              <a:ext uri="{FF2B5EF4-FFF2-40B4-BE49-F238E27FC236}">
                <a16:creationId xmlns="" xmlns:a16="http://schemas.microsoft.com/office/drawing/2014/main" id="{41EF6BE9-0071-8445-B1D6-B47BC8FE60A9}"/>
              </a:ext>
            </a:extLst>
          </p:cNvPr>
          <p:cNvPicPr preferRelativeResize="0"/>
          <p:nvPr/>
        </p:nvPicPr>
        <p:blipFill>
          <a:blip r:embed="rId3">
            <a:alphaModFix/>
          </a:blip>
          <a:stretch>
            <a:fillRect/>
          </a:stretch>
        </p:blipFill>
        <p:spPr>
          <a:xfrm>
            <a:off x="8045375" y="98900"/>
            <a:ext cx="891675" cy="726625"/>
          </a:xfrm>
          <a:prstGeom prst="rect">
            <a:avLst/>
          </a:prstGeom>
          <a:noFill/>
          <a:ln>
            <a:noFill/>
          </a:ln>
        </p:spPr>
      </p:pic>
    </p:spTree>
    <p:extLst>
      <p:ext uri="{BB962C8B-B14F-4D97-AF65-F5344CB8AC3E}">
        <p14:creationId xmlns="" xmlns:p14="http://schemas.microsoft.com/office/powerpoint/2010/main" val="24703360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0299233-B834-1346-B749-623D39178B98}"/>
              </a:ext>
            </a:extLst>
          </p:cNvPr>
          <p:cNvSpPr>
            <a:spLocks noGrp="1"/>
          </p:cNvSpPr>
          <p:nvPr>
            <p:ph type="title"/>
          </p:nvPr>
        </p:nvSpPr>
        <p:spPr/>
        <p:txBody>
          <a:bodyPr/>
          <a:lstStyle/>
          <a:p>
            <a:r>
              <a:rPr lang="en-US" dirty="0"/>
              <a:t>Editors’ voices</a:t>
            </a:r>
          </a:p>
        </p:txBody>
      </p:sp>
      <p:sp>
        <p:nvSpPr>
          <p:cNvPr id="3" name="Text Placeholder 2">
            <a:extLst>
              <a:ext uri="{FF2B5EF4-FFF2-40B4-BE49-F238E27FC236}">
                <a16:creationId xmlns="" xmlns:a16="http://schemas.microsoft.com/office/drawing/2014/main" id="{425ACF87-57D9-AA44-B233-F5ADEC7AC63C}"/>
              </a:ext>
            </a:extLst>
          </p:cNvPr>
          <p:cNvSpPr>
            <a:spLocks noGrp="1"/>
          </p:cNvSpPr>
          <p:nvPr>
            <p:ph type="body" idx="1"/>
          </p:nvPr>
        </p:nvSpPr>
        <p:spPr>
          <a:xfrm>
            <a:off x="1244806" y="1597875"/>
            <a:ext cx="7030500" cy="2541600"/>
          </a:xfrm>
        </p:spPr>
        <p:txBody>
          <a:bodyPr/>
          <a:lstStyle/>
          <a:p>
            <a:r>
              <a:rPr lang="en-US" dirty="0"/>
              <a:t>“[</a:t>
            </a:r>
            <a:r>
              <a:rPr lang="en-US" dirty="0" err="1"/>
              <a:t>Desde</a:t>
            </a:r>
            <a:r>
              <a:rPr lang="en-US" dirty="0"/>
              <a:t> que se </a:t>
            </a:r>
            <a:r>
              <a:rPr lang="en-US" dirty="0" err="1"/>
              <a:t>cayó</a:t>
            </a:r>
            <a:r>
              <a:rPr lang="en-US" dirty="0"/>
              <a:t> el OJS] </a:t>
            </a:r>
            <a:r>
              <a:rPr lang="en-US" dirty="0" err="1"/>
              <a:t>ahorita</a:t>
            </a:r>
            <a:r>
              <a:rPr lang="en-US" dirty="0"/>
              <a:t> </a:t>
            </a:r>
            <a:r>
              <a:rPr lang="en-US" dirty="0" err="1"/>
              <a:t>tuvimos</a:t>
            </a:r>
            <a:r>
              <a:rPr lang="en-US" dirty="0"/>
              <a:t> que </a:t>
            </a:r>
            <a:r>
              <a:rPr lang="en-US" dirty="0" err="1"/>
              <a:t>regresar</a:t>
            </a:r>
            <a:r>
              <a:rPr lang="en-US" dirty="0"/>
              <a:t> al </a:t>
            </a:r>
            <a:r>
              <a:rPr lang="en-US" dirty="0" err="1"/>
              <a:t>correo</a:t>
            </a:r>
            <a:r>
              <a:rPr lang="en-US" dirty="0"/>
              <a:t> </a:t>
            </a:r>
            <a:r>
              <a:rPr lang="en-US" dirty="0" err="1"/>
              <a:t>en</a:t>
            </a:r>
            <a:r>
              <a:rPr lang="en-US" dirty="0"/>
              <a:t> lo que </a:t>
            </a:r>
            <a:r>
              <a:rPr lang="en-US" dirty="0" err="1"/>
              <a:t>están</a:t>
            </a:r>
            <a:r>
              <a:rPr lang="en-US" dirty="0"/>
              <a:t> </a:t>
            </a:r>
            <a:r>
              <a:rPr lang="en-US" dirty="0" err="1"/>
              <a:t>viendo</a:t>
            </a:r>
            <a:r>
              <a:rPr lang="en-US" dirty="0"/>
              <a:t> [el personal de </a:t>
            </a:r>
            <a:r>
              <a:rPr lang="en-US" dirty="0" err="1"/>
              <a:t>sistemas</a:t>
            </a:r>
            <a:r>
              <a:rPr lang="en-US" dirty="0"/>
              <a:t>] </a:t>
            </a:r>
            <a:r>
              <a:rPr lang="en-US" dirty="0" err="1"/>
              <a:t>si</a:t>
            </a:r>
            <a:r>
              <a:rPr lang="en-US" dirty="0"/>
              <a:t> se </a:t>
            </a:r>
            <a:r>
              <a:rPr lang="en-US" dirty="0" err="1"/>
              <a:t>recuperan</a:t>
            </a:r>
            <a:r>
              <a:rPr lang="en-US" dirty="0"/>
              <a:t> las </a:t>
            </a:r>
            <a:r>
              <a:rPr lang="en-US" dirty="0" err="1"/>
              <a:t>cosas</a:t>
            </a:r>
            <a:r>
              <a:rPr lang="en-US" dirty="0"/>
              <a:t> del OJS, </a:t>
            </a:r>
            <a:r>
              <a:rPr lang="en-US" dirty="0" err="1"/>
              <a:t>yo</a:t>
            </a:r>
            <a:r>
              <a:rPr lang="en-US" dirty="0"/>
              <a:t> </a:t>
            </a:r>
            <a:r>
              <a:rPr lang="en-US" dirty="0" err="1"/>
              <a:t>ya</a:t>
            </a:r>
            <a:r>
              <a:rPr lang="en-US" dirty="0"/>
              <a:t> lo </a:t>
            </a:r>
            <a:r>
              <a:rPr lang="en-US" dirty="0" err="1"/>
              <a:t>veo</a:t>
            </a:r>
            <a:r>
              <a:rPr lang="en-US" dirty="0"/>
              <a:t> </a:t>
            </a:r>
            <a:r>
              <a:rPr lang="en-US" dirty="0" err="1"/>
              <a:t>complicado</a:t>
            </a:r>
            <a:r>
              <a:rPr lang="en-US" dirty="0"/>
              <a:t>; </a:t>
            </a:r>
            <a:r>
              <a:rPr lang="en-US" dirty="0" err="1"/>
              <a:t>tenemos</a:t>
            </a:r>
            <a:r>
              <a:rPr lang="en-US" dirty="0"/>
              <a:t> </a:t>
            </a:r>
            <a:r>
              <a:rPr lang="en-US" dirty="0" err="1"/>
              <a:t>ahora</a:t>
            </a:r>
            <a:r>
              <a:rPr lang="en-US" dirty="0"/>
              <a:t> </a:t>
            </a:r>
            <a:r>
              <a:rPr lang="en-US" dirty="0" err="1"/>
              <a:t>ya</a:t>
            </a:r>
            <a:r>
              <a:rPr lang="en-US" dirty="0"/>
              <a:t> </a:t>
            </a:r>
            <a:r>
              <a:rPr lang="en-US" dirty="0" err="1"/>
              <a:t>otro</a:t>
            </a:r>
            <a:r>
              <a:rPr lang="en-US" dirty="0"/>
              <a:t> OJS, </a:t>
            </a:r>
            <a:r>
              <a:rPr lang="en-US" dirty="0" err="1"/>
              <a:t>pero</a:t>
            </a:r>
            <a:r>
              <a:rPr lang="en-US" dirty="0"/>
              <a:t> </a:t>
            </a:r>
            <a:r>
              <a:rPr lang="en-US" dirty="0" err="1"/>
              <a:t>ahora</a:t>
            </a:r>
            <a:r>
              <a:rPr lang="en-US" dirty="0"/>
              <a:t> solo </a:t>
            </a:r>
            <a:r>
              <a:rPr lang="en-US" dirty="0" err="1"/>
              <a:t>tenemos</a:t>
            </a:r>
            <a:r>
              <a:rPr lang="en-US" dirty="0"/>
              <a:t> PDF´s, </a:t>
            </a:r>
            <a:r>
              <a:rPr lang="en-US" dirty="0" err="1"/>
              <a:t>pero</a:t>
            </a:r>
            <a:r>
              <a:rPr lang="en-US" dirty="0"/>
              <a:t> </a:t>
            </a:r>
            <a:r>
              <a:rPr lang="en-US" dirty="0" err="1"/>
              <a:t>toda</a:t>
            </a:r>
            <a:r>
              <a:rPr lang="en-US" dirty="0"/>
              <a:t> la </a:t>
            </a:r>
            <a:r>
              <a:rPr lang="en-US" dirty="0" err="1"/>
              <a:t>información</a:t>
            </a:r>
            <a:r>
              <a:rPr lang="en-US" dirty="0"/>
              <a:t> se </a:t>
            </a:r>
            <a:r>
              <a:rPr lang="en-US" dirty="0" err="1"/>
              <a:t>perdió</a:t>
            </a:r>
            <a:r>
              <a:rPr lang="en-US" dirty="0"/>
              <a:t>, de </a:t>
            </a:r>
            <a:r>
              <a:rPr lang="en-US" dirty="0" err="1"/>
              <a:t>hecho</a:t>
            </a:r>
            <a:r>
              <a:rPr lang="en-US" dirty="0"/>
              <a:t> ese </a:t>
            </a:r>
            <a:r>
              <a:rPr lang="en-US" dirty="0" err="1"/>
              <a:t>fue</a:t>
            </a:r>
            <a:r>
              <a:rPr lang="en-US" dirty="0"/>
              <a:t> </a:t>
            </a:r>
            <a:r>
              <a:rPr lang="en-US" dirty="0" err="1"/>
              <a:t>nuestro</a:t>
            </a:r>
            <a:r>
              <a:rPr lang="en-US" dirty="0"/>
              <a:t> </a:t>
            </a:r>
            <a:r>
              <a:rPr lang="en-US" dirty="0" err="1"/>
              <a:t>enojo</a:t>
            </a:r>
            <a:r>
              <a:rPr lang="en-US" dirty="0"/>
              <a:t>,  …. </a:t>
            </a:r>
            <a:r>
              <a:rPr lang="en-US" dirty="0" err="1"/>
              <a:t>nos</a:t>
            </a:r>
            <a:r>
              <a:rPr lang="en-US" dirty="0"/>
              <a:t> </a:t>
            </a:r>
            <a:r>
              <a:rPr lang="en-US" dirty="0" err="1"/>
              <a:t>agilizaba</a:t>
            </a:r>
            <a:r>
              <a:rPr lang="en-US" dirty="0"/>
              <a:t> el </a:t>
            </a:r>
            <a:r>
              <a:rPr lang="en-US" dirty="0" err="1"/>
              <a:t>trabajo</a:t>
            </a:r>
            <a:r>
              <a:rPr lang="en-US" dirty="0"/>
              <a:t>…” (Editor A)</a:t>
            </a:r>
          </a:p>
          <a:p>
            <a:endParaRPr lang="en-US" dirty="0"/>
          </a:p>
          <a:p>
            <a:r>
              <a:rPr lang="en-US" dirty="0"/>
              <a:t>“</a:t>
            </a:r>
            <a:r>
              <a:rPr lang="en-US" dirty="0" err="1"/>
              <a:t>Todo</a:t>
            </a:r>
            <a:r>
              <a:rPr lang="en-US" dirty="0"/>
              <a:t> lo </a:t>
            </a:r>
            <a:r>
              <a:rPr lang="en-US" dirty="0" err="1"/>
              <a:t>hacemos</a:t>
            </a:r>
            <a:r>
              <a:rPr lang="en-US" dirty="0"/>
              <a:t> </a:t>
            </a:r>
            <a:r>
              <a:rPr lang="en-US" dirty="0" err="1"/>
              <a:t>vía</a:t>
            </a:r>
            <a:r>
              <a:rPr lang="en-US" dirty="0"/>
              <a:t> OJS.  </a:t>
            </a:r>
            <a:r>
              <a:rPr lang="en-US" dirty="0" err="1"/>
              <a:t>Nosotros</a:t>
            </a:r>
            <a:r>
              <a:rPr lang="en-US" dirty="0"/>
              <a:t> </a:t>
            </a:r>
            <a:r>
              <a:rPr lang="en-US" dirty="0" err="1"/>
              <a:t>empezamos</a:t>
            </a:r>
            <a:r>
              <a:rPr lang="en-US" dirty="0"/>
              <a:t> a </a:t>
            </a:r>
            <a:r>
              <a:rPr lang="en-US" dirty="0" err="1"/>
              <a:t>usar</a:t>
            </a:r>
            <a:r>
              <a:rPr lang="en-US" dirty="0"/>
              <a:t> OJS </a:t>
            </a:r>
            <a:r>
              <a:rPr lang="en-US" dirty="0" err="1"/>
              <a:t>desde</a:t>
            </a:r>
            <a:r>
              <a:rPr lang="en-US" dirty="0"/>
              <a:t> 2014… [</a:t>
            </a:r>
            <a:r>
              <a:rPr lang="en-US" dirty="0" err="1"/>
              <a:t>aunque</a:t>
            </a:r>
            <a:r>
              <a:rPr lang="en-US" dirty="0"/>
              <a:t>]</a:t>
            </a:r>
            <a:r>
              <a:rPr lang="en-US" dirty="0" err="1"/>
              <a:t>nosotros</a:t>
            </a:r>
            <a:r>
              <a:rPr lang="en-US" dirty="0"/>
              <a:t> </a:t>
            </a:r>
            <a:r>
              <a:rPr lang="en-US" dirty="0" err="1"/>
              <a:t>trabajamos</a:t>
            </a:r>
            <a:r>
              <a:rPr lang="en-US" dirty="0"/>
              <a:t> </a:t>
            </a:r>
            <a:r>
              <a:rPr lang="en-US" dirty="0" err="1"/>
              <a:t>mucho</a:t>
            </a:r>
            <a:r>
              <a:rPr lang="en-US" dirty="0"/>
              <a:t> </a:t>
            </a:r>
            <a:r>
              <a:rPr lang="en-US" dirty="0" err="1"/>
              <a:t>en</a:t>
            </a:r>
            <a:r>
              <a:rPr lang="en-US" dirty="0"/>
              <a:t> </a:t>
            </a:r>
            <a:r>
              <a:rPr lang="en-US" dirty="0" err="1"/>
              <a:t>papel</a:t>
            </a:r>
            <a:r>
              <a:rPr lang="en-US" dirty="0"/>
              <a:t> por las </a:t>
            </a:r>
            <a:r>
              <a:rPr lang="en-US" dirty="0" err="1"/>
              <a:t>correcciones</a:t>
            </a:r>
            <a:r>
              <a:rPr lang="en-US" dirty="0"/>
              <a:t>...</a:t>
            </a:r>
            <a:r>
              <a:rPr lang="en-US" dirty="0" err="1"/>
              <a:t>pero</a:t>
            </a:r>
            <a:r>
              <a:rPr lang="en-US" dirty="0"/>
              <a:t> </a:t>
            </a:r>
            <a:r>
              <a:rPr lang="en-US" dirty="0" err="1"/>
              <a:t>todo</a:t>
            </a:r>
            <a:r>
              <a:rPr lang="en-US" dirty="0"/>
              <a:t> lo de los </a:t>
            </a:r>
            <a:r>
              <a:rPr lang="en-US" dirty="0" err="1"/>
              <a:t>autores</a:t>
            </a:r>
            <a:r>
              <a:rPr lang="en-US" dirty="0"/>
              <a:t> lo </a:t>
            </a:r>
            <a:r>
              <a:rPr lang="en-US" dirty="0" err="1"/>
              <a:t>hacemos</a:t>
            </a:r>
            <a:r>
              <a:rPr lang="en-US" dirty="0"/>
              <a:t> </a:t>
            </a:r>
            <a:r>
              <a:rPr lang="en-US" dirty="0" err="1"/>
              <a:t>en</a:t>
            </a:r>
            <a:r>
              <a:rPr lang="en-US" dirty="0"/>
              <a:t> la </a:t>
            </a:r>
            <a:r>
              <a:rPr lang="en-US" dirty="0" err="1"/>
              <a:t>plataforma</a:t>
            </a:r>
            <a:r>
              <a:rPr lang="en-US" dirty="0"/>
              <a:t>”.  (Editor B)</a:t>
            </a:r>
          </a:p>
          <a:p>
            <a:endParaRPr lang="en-US" dirty="0"/>
          </a:p>
          <a:p>
            <a:r>
              <a:rPr lang="en-US" dirty="0"/>
              <a:t>“El </a:t>
            </a:r>
            <a:r>
              <a:rPr lang="en-US" dirty="0" err="1"/>
              <a:t>problema</a:t>
            </a:r>
            <a:r>
              <a:rPr lang="en-US" dirty="0"/>
              <a:t> del OJS es que [los </a:t>
            </a:r>
            <a:r>
              <a:rPr lang="en-US" dirty="0" err="1"/>
              <a:t>mensajes</a:t>
            </a:r>
            <a:r>
              <a:rPr lang="en-US" dirty="0"/>
              <a:t>] se van </a:t>
            </a:r>
            <a:r>
              <a:rPr lang="en-US" dirty="0" err="1"/>
              <a:t>mucho</a:t>
            </a:r>
            <a:r>
              <a:rPr lang="en-US" dirty="0"/>
              <a:t> al spam, no </a:t>
            </a:r>
            <a:r>
              <a:rPr lang="en-US" dirty="0" err="1"/>
              <a:t>llegan</a:t>
            </a:r>
            <a:r>
              <a:rPr lang="en-US" dirty="0"/>
              <a:t> a los </a:t>
            </a:r>
            <a:r>
              <a:rPr lang="en-US" dirty="0" err="1"/>
              <a:t>mensajes</a:t>
            </a:r>
            <a:r>
              <a:rPr lang="en-US" dirty="0"/>
              <a:t>, </a:t>
            </a:r>
            <a:r>
              <a:rPr lang="en-US" dirty="0" err="1"/>
              <a:t>eso</a:t>
            </a:r>
            <a:r>
              <a:rPr lang="en-US" dirty="0"/>
              <a:t> no </a:t>
            </a:r>
            <a:r>
              <a:rPr lang="en-US" dirty="0" err="1"/>
              <a:t>nos</a:t>
            </a:r>
            <a:r>
              <a:rPr lang="en-US" dirty="0"/>
              <a:t> </a:t>
            </a:r>
            <a:r>
              <a:rPr lang="en-US" dirty="0" err="1"/>
              <a:t>funciona</a:t>
            </a:r>
            <a:r>
              <a:rPr lang="en-US" dirty="0"/>
              <a:t> bien, temenos </a:t>
            </a:r>
            <a:r>
              <a:rPr lang="en-US" dirty="0" err="1"/>
              <a:t>muchos</a:t>
            </a:r>
            <a:r>
              <a:rPr lang="en-US" dirty="0"/>
              <a:t> </a:t>
            </a:r>
            <a:r>
              <a:rPr lang="en-US" dirty="0" err="1"/>
              <a:t>problemas</a:t>
            </a:r>
            <a:r>
              <a:rPr lang="en-US" dirty="0"/>
              <a:t>, </a:t>
            </a:r>
            <a:r>
              <a:rPr lang="en-US" dirty="0" err="1"/>
              <a:t>entonces</a:t>
            </a:r>
            <a:r>
              <a:rPr lang="en-US" dirty="0"/>
              <a:t> se </a:t>
            </a:r>
            <a:r>
              <a:rPr lang="en-US" dirty="0" err="1"/>
              <a:t>manda</a:t>
            </a:r>
            <a:r>
              <a:rPr lang="en-US" dirty="0"/>
              <a:t> del </a:t>
            </a:r>
            <a:r>
              <a:rPr lang="en-US" dirty="0" err="1"/>
              <a:t>correo</a:t>
            </a:r>
            <a:r>
              <a:rPr lang="en-US" dirty="0"/>
              <a:t> </a:t>
            </a:r>
            <a:r>
              <a:rPr lang="en-US" dirty="0" err="1"/>
              <a:t>directamente</a:t>
            </a:r>
            <a:r>
              <a:rPr lang="en-US" dirty="0"/>
              <a:t>”. (Editor C)</a:t>
            </a:r>
          </a:p>
          <a:p>
            <a:endParaRPr lang="en-US" dirty="0"/>
          </a:p>
        </p:txBody>
      </p:sp>
      <p:sp>
        <p:nvSpPr>
          <p:cNvPr id="4" name="Slide Number Placeholder 3">
            <a:extLst>
              <a:ext uri="{FF2B5EF4-FFF2-40B4-BE49-F238E27FC236}">
                <a16:creationId xmlns="" xmlns:a16="http://schemas.microsoft.com/office/drawing/2014/main" id="{2D04A88C-969F-3748-9481-E73DC2148D4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 smtClean="0"/>
              <a:pPr marL="0" lvl="0" indent="0" algn="r" rtl="0">
                <a:spcBef>
                  <a:spcPts val="0"/>
                </a:spcBef>
                <a:spcAft>
                  <a:spcPts val="0"/>
                </a:spcAft>
                <a:buNone/>
              </a:pPr>
              <a:t>21</a:t>
            </a:fld>
            <a:endParaRPr lang="es"/>
          </a:p>
        </p:txBody>
      </p:sp>
      <p:pic>
        <p:nvPicPr>
          <p:cNvPr id="5" name="Google Shape;310;p15">
            <a:extLst>
              <a:ext uri="{FF2B5EF4-FFF2-40B4-BE49-F238E27FC236}">
                <a16:creationId xmlns="" xmlns:a16="http://schemas.microsoft.com/office/drawing/2014/main" id="{3851BD58-410A-B345-A493-C8548C9EF199}"/>
              </a:ext>
            </a:extLst>
          </p:cNvPr>
          <p:cNvPicPr preferRelativeResize="0"/>
          <p:nvPr/>
        </p:nvPicPr>
        <p:blipFill>
          <a:blip r:embed="rId2">
            <a:alphaModFix/>
          </a:blip>
          <a:stretch>
            <a:fillRect/>
          </a:stretch>
        </p:blipFill>
        <p:spPr>
          <a:xfrm>
            <a:off x="8045375" y="98900"/>
            <a:ext cx="891675" cy="726625"/>
          </a:xfrm>
          <a:prstGeom prst="rect">
            <a:avLst/>
          </a:prstGeom>
          <a:noFill/>
          <a:ln>
            <a:noFill/>
          </a:ln>
        </p:spPr>
      </p:pic>
    </p:spTree>
    <p:extLst>
      <p:ext uri="{BB962C8B-B14F-4D97-AF65-F5344CB8AC3E}">
        <p14:creationId xmlns="" xmlns:p14="http://schemas.microsoft.com/office/powerpoint/2010/main" val="36796143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16664A8-952B-6C4B-AD2F-A382B9259974}"/>
              </a:ext>
            </a:extLst>
          </p:cNvPr>
          <p:cNvSpPr>
            <a:spLocks noGrp="1"/>
          </p:cNvSpPr>
          <p:nvPr>
            <p:ph type="title"/>
          </p:nvPr>
        </p:nvSpPr>
        <p:spPr/>
        <p:txBody>
          <a:bodyPr/>
          <a:lstStyle/>
          <a:p>
            <a:r>
              <a:rPr lang="en-US" dirty="0"/>
              <a:t>Conclusions</a:t>
            </a:r>
          </a:p>
        </p:txBody>
      </p:sp>
      <p:sp>
        <p:nvSpPr>
          <p:cNvPr id="4" name="Text Placeholder 3">
            <a:extLst>
              <a:ext uri="{FF2B5EF4-FFF2-40B4-BE49-F238E27FC236}">
                <a16:creationId xmlns="" xmlns:a16="http://schemas.microsoft.com/office/drawing/2014/main" id="{122510DD-5BC1-4949-8A3B-9D8488A23863}"/>
              </a:ext>
            </a:extLst>
          </p:cNvPr>
          <p:cNvSpPr>
            <a:spLocks noGrp="1"/>
          </p:cNvSpPr>
          <p:nvPr>
            <p:ph type="body" idx="1"/>
          </p:nvPr>
        </p:nvSpPr>
        <p:spPr>
          <a:xfrm>
            <a:off x="1230059" y="1300950"/>
            <a:ext cx="7030500" cy="2541600"/>
          </a:xfrm>
        </p:spPr>
        <p:txBody>
          <a:bodyPr/>
          <a:lstStyle/>
          <a:p>
            <a:r>
              <a:rPr lang="en-US" dirty="0"/>
              <a:t>We cannot look at this artifact without looking at the political context in which it is designed and used</a:t>
            </a:r>
            <a:r>
              <a:rPr lang="en-US" dirty="0" smtClean="0"/>
              <a:t>.</a:t>
            </a:r>
          </a:p>
          <a:p>
            <a:r>
              <a:rPr lang="en-US" dirty="0" smtClean="0"/>
              <a:t>OJS </a:t>
            </a:r>
            <a:r>
              <a:rPr lang="en-US" dirty="0" smtClean="0"/>
              <a:t>is seen as </a:t>
            </a:r>
            <a:r>
              <a:rPr lang="en-US" dirty="0" smtClean="0"/>
              <a:t>a </a:t>
            </a:r>
            <a:r>
              <a:rPr lang="en-US" dirty="0" smtClean="0"/>
              <a:t>panacea by editors</a:t>
            </a:r>
            <a:endParaRPr lang="en-US" dirty="0" smtClean="0"/>
          </a:p>
          <a:p>
            <a:r>
              <a:rPr lang="en-US" dirty="0" smtClean="0"/>
              <a:t>Tension </a:t>
            </a:r>
            <a:r>
              <a:rPr lang="en-US" dirty="0"/>
              <a:t>point: the paradox that OJS is a free system made to be a viable option for journals, but it is outsourced in its use or in its appropriation (customization; technical know-how).</a:t>
            </a:r>
          </a:p>
          <a:p>
            <a:endParaRPr lang="en-US" dirty="0" smtClean="0"/>
          </a:p>
          <a:p>
            <a:r>
              <a:rPr lang="en-US" b="1" dirty="0" smtClean="0"/>
              <a:t>What </a:t>
            </a:r>
            <a:r>
              <a:rPr lang="en-US" b="1" dirty="0"/>
              <a:t>is the process of appropriation of an open technology in contexts where knowledge production is being privatized?</a:t>
            </a:r>
          </a:p>
          <a:p>
            <a:r>
              <a:rPr lang="en-US" b="1" dirty="0"/>
              <a:t>How do you dialogue with the neoliberal processes of knowledge production?  </a:t>
            </a:r>
            <a:r>
              <a:rPr lang="en-US" dirty="0"/>
              <a:t>For</a:t>
            </a:r>
            <a:r>
              <a:rPr lang="en-US" b="1" dirty="0"/>
              <a:t> </a:t>
            </a:r>
            <a:r>
              <a:rPr lang="en-US" dirty="0"/>
              <a:t>example: </a:t>
            </a:r>
            <a:r>
              <a:rPr lang="en-US" b="1" dirty="0"/>
              <a:t>privatization and outsourcing of services</a:t>
            </a:r>
          </a:p>
        </p:txBody>
      </p:sp>
      <p:sp>
        <p:nvSpPr>
          <p:cNvPr id="3" name="Slide Number Placeholder 2">
            <a:extLst>
              <a:ext uri="{FF2B5EF4-FFF2-40B4-BE49-F238E27FC236}">
                <a16:creationId xmlns="" xmlns:a16="http://schemas.microsoft.com/office/drawing/2014/main" id="{C232EA15-97F0-0F4C-8836-C5EDC099D83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 smtClean="0"/>
              <a:pPr marL="0" lvl="0" indent="0" algn="r" rtl="0">
                <a:spcBef>
                  <a:spcPts val="0"/>
                </a:spcBef>
                <a:spcAft>
                  <a:spcPts val="0"/>
                </a:spcAft>
                <a:buNone/>
              </a:pPr>
              <a:t>22</a:t>
            </a:fld>
            <a:endParaRPr lang="es"/>
          </a:p>
        </p:txBody>
      </p:sp>
      <p:pic>
        <p:nvPicPr>
          <p:cNvPr id="5" name="Google Shape;310;p15">
            <a:extLst>
              <a:ext uri="{FF2B5EF4-FFF2-40B4-BE49-F238E27FC236}">
                <a16:creationId xmlns="" xmlns:a16="http://schemas.microsoft.com/office/drawing/2014/main" id="{5B07B88D-9942-F448-84AB-129A1E64ED41}"/>
              </a:ext>
            </a:extLst>
          </p:cNvPr>
          <p:cNvPicPr preferRelativeResize="0"/>
          <p:nvPr/>
        </p:nvPicPr>
        <p:blipFill>
          <a:blip r:embed="rId2">
            <a:alphaModFix/>
          </a:blip>
          <a:stretch>
            <a:fillRect/>
          </a:stretch>
        </p:blipFill>
        <p:spPr>
          <a:xfrm>
            <a:off x="8045375" y="98900"/>
            <a:ext cx="891675" cy="726625"/>
          </a:xfrm>
          <a:prstGeom prst="rect">
            <a:avLst/>
          </a:prstGeom>
          <a:noFill/>
          <a:ln>
            <a:noFill/>
          </a:ln>
        </p:spPr>
      </p:pic>
    </p:spTree>
    <p:extLst>
      <p:ext uri="{BB962C8B-B14F-4D97-AF65-F5344CB8AC3E}">
        <p14:creationId xmlns="" xmlns:p14="http://schemas.microsoft.com/office/powerpoint/2010/main" val="35058056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6EE24BDE-DCB5-D24C-8B27-38122107993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 smtClean="0"/>
              <a:pPr marL="0" lvl="0" indent="0" algn="r" rtl="0">
                <a:spcBef>
                  <a:spcPts val="0"/>
                </a:spcBef>
                <a:spcAft>
                  <a:spcPts val="0"/>
                </a:spcAft>
                <a:buNone/>
              </a:pPr>
              <a:t>23</a:t>
            </a:fld>
            <a:endParaRPr lang="es"/>
          </a:p>
        </p:txBody>
      </p:sp>
      <p:pic>
        <p:nvPicPr>
          <p:cNvPr id="13314" name="Picture 2">
            <a:extLst>
              <a:ext uri="{FF2B5EF4-FFF2-40B4-BE49-F238E27FC236}">
                <a16:creationId xmlns="" xmlns:a16="http://schemas.microsoft.com/office/drawing/2014/main" id="{0F5DDFA1-ECF9-8442-98F2-01A36A7FD9F9}"/>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89233" y="-12924"/>
            <a:ext cx="3860800" cy="514350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ectangle 5">
            <a:extLst>
              <a:ext uri="{FF2B5EF4-FFF2-40B4-BE49-F238E27FC236}">
                <a16:creationId xmlns="" xmlns:a16="http://schemas.microsoft.com/office/drawing/2014/main" id="{7440D0CE-683C-8A40-AD52-4FCC32089056}"/>
              </a:ext>
            </a:extLst>
          </p:cNvPr>
          <p:cNvSpPr/>
          <p:nvPr/>
        </p:nvSpPr>
        <p:spPr>
          <a:xfrm>
            <a:off x="5308345" y="1170699"/>
            <a:ext cx="2905431" cy="3170099"/>
          </a:xfrm>
          <a:prstGeom prst="rect">
            <a:avLst/>
          </a:prstGeom>
        </p:spPr>
        <p:txBody>
          <a:bodyPr wrap="square">
            <a:spAutoFit/>
          </a:bodyPr>
          <a:lstStyle/>
          <a:p>
            <a:r>
              <a:rPr lang="en-US" sz="2000" dirty="0"/>
              <a:t/>
            </a:r>
            <a:br>
              <a:rPr lang="en-US" sz="2000" dirty="0"/>
            </a:br>
            <a:r>
              <a:rPr lang="en-US" sz="2000" dirty="0" smtClean="0"/>
              <a:t>223 </a:t>
            </a:r>
            <a:r>
              <a:rPr lang="en-US" sz="2000" dirty="0"/>
              <a:t>injured in their eyes</a:t>
            </a:r>
          </a:p>
          <a:p>
            <a:r>
              <a:rPr lang="en-US" sz="2000" dirty="0" smtClean="0"/>
              <a:t>2,535 </a:t>
            </a:r>
            <a:r>
              <a:rPr lang="en-US" sz="2000" dirty="0"/>
              <a:t>injured </a:t>
            </a:r>
          </a:p>
          <a:p>
            <a:r>
              <a:rPr lang="en-US" sz="2000" dirty="0" smtClean="0"/>
              <a:t>74 </a:t>
            </a:r>
            <a:r>
              <a:rPr lang="en-US" sz="2000" dirty="0"/>
              <a:t>criminal complaints for sexual abuse</a:t>
            </a:r>
          </a:p>
          <a:p>
            <a:r>
              <a:rPr lang="en-US" sz="2000" dirty="0" smtClean="0"/>
              <a:t>341 </a:t>
            </a:r>
            <a:r>
              <a:rPr lang="en-US" sz="2000" dirty="0"/>
              <a:t>criminal complaints for torture</a:t>
            </a:r>
          </a:p>
          <a:p>
            <a:r>
              <a:rPr lang="en-US" sz="2000" dirty="0" smtClean="0"/>
              <a:t>22 </a:t>
            </a:r>
            <a:r>
              <a:rPr lang="en-US" sz="2000" dirty="0"/>
              <a:t>deaths </a:t>
            </a:r>
          </a:p>
          <a:p>
            <a:r>
              <a:rPr lang="en-US" sz="2000" dirty="0"/>
              <a:t/>
            </a:r>
            <a:br>
              <a:rPr lang="en-US" sz="2000" dirty="0"/>
            </a:br>
            <a:r>
              <a:rPr lang="en-US" sz="2000" dirty="0"/>
              <a:t>© INDH report</a:t>
            </a:r>
          </a:p>
        </p:txBody>
      </p:sp>
      <p:sp>
        <p:nvSpPr>
          <p:cNvPr id="7" name="Rectangle 6">
            <a:extLst>
              <a:ext uri="{FF2B5EF4-FFF2-40B4-BE49-F238E27FC236}">
                <a16:creationId xmlns="" xmlns:a16="http://schemas.microsoft.com/office/drawing/2014/main" id="{D6509456-9048-3B42-8D6D-FB1EB6D1649F}"/>
              </a:ext>
            </a:extLst>
          </p:cNvPr>
          <p:cNvSpPr/>
          <p:nvPr/>
        </p:nvSpPr>
        <p:spPr>
          <a:xfrm>
            <a:off x="4572000" y="552191"/>
            <a:ext cx="4378122" cy="400110"/>
          </a:xfrm>
          <a:prstGeom prst="rect">
            <a:avLst/>
          </a:prstGeom>
        </p:spPr>
        <p:txBody>
          <a:bodyPr wrap="none">
            <a:spAutoFit/>
          </a:bodyPr>
          <a:lstStyle/>
          <a:p>
            <a:pPr algn="ctr"/>
            <a:r>
              <a:rPr lang="en-US" sz="2000" b="1" dirty="0">
                <a:latin typeface="Arial" panose="020B0604020202020204" pitchFamily="34" charset="0"/>
              </a:rPr>
              <a:t>CHILE VIOLATES HUMAN RIGHTS</a:t>
            </a:r>
            <a:endParaRPr lang="en-US" sz="2000" dirty="0">
              <a:effectLst/>
            </a:endParaRPr>
          </a:p>
        </p:txBody>
      </p:sp>
    </p:spTree>
    <p:extLst>
      <p:ext uri="{BB962C8B-B14F-4D97-AF65-F5344CB8AC3E}">
        <p14:creationId xmlns="" xmlns:p14="http://schemas.microsoft.com/office/powerpoint/2010/main" val="7454585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74249B-9581-344F-BDFF-0B68A08BB698}"/>
              </a:ext>
            </a:extLst>
          </p:cNvPr>
          <p:cNvSpPr>
            <a:spLocks noGrp="1"/>
          </p:cNvSpPr>
          <p:nvPr>
            <p:ph type="title"/>
          </p:nvPr>
        </p:nvSpPr>
        <p:spPr/>
        <p:txBody>
          <a:bodyPr/>
          <a:lstStyle/>
          <a:p>
            <a:r>
              <a:rPr lang="en-US" dirty="0"/>
              <a:t>References</a:t>
            </a:r>
          </a:p>
        </p:txBody>
      </p:sp>
      <p:sp>
        <p:nvSpPr>
          <p:cNvPr id="3" name="Text Placeholder 2">
            <a:extLst>
              <a:ext uri="{FF2B5EF4-FFF2-40B4-BE49-F238E27FC236}">
                <a16:creationId xmlns="" xmlns:a16="http://schemas.microsoft.com/office/drawing/2014/main" id="{7F803CD9-46BD-4E4D-9281-5B1A5A270D25}"/>
              </a:ext>
            </a:extLst>
          </p:cNvPr>
          <p:cNvSpPr>
            <a:spLocks noGrp="1"/>
          </p:cNvSpPr>
          <p:nvPr>
            <p:ph type="body" idx="1"/>
          </p:nvPr>
        </p:nvSpPr>
        <p:spPr>
          <a:xfrm>
            <a:off x="1303800" y="1177159"/>
            <a:ext cx="7030500" cy="3354491"/>
          </a:xfrm>
        </p:spPr>
        <p:txBody>
          <a:bodyPr/>
          <a:lstStyle/>
          <a:p>
            <a:pPr>
              <a:buNone/>
            </a:pPr>
            <a:r>
              <a:rPr lang="en-US" sz="900" dirty="0" smtClean="0"/>
              <a:t>Chen, G., Posada, A. and Chan, L. (2019). </a:t>
            </a:r>
            <a:r>
              <a:rPr lang="en-GB" sz="900" dirty="0" smtClean="0"/>
              <a:t>Vertical Integration in Academic Publishing: Implications for Knowledge Inequality. In Chan, L., &amp; </a:t>
            </a:r>
            <a:r>
              <a:rPr lang="en-GB" sz="900" dirty="0" err="1" smtClean="0"/>
              <a:t>Mounier</a:t>
            </a:r>
            <a:r>
              <a:rPr lang="en-GB" sz="900" dirty="0" smtClean="0"/>
              <a:t>, P. (Eds.), </a:t>
            </a:r>
            <a:r>
              <a:rPr lang="en-GB" sz="900" i="1" dirty="0" smtClean="0"/>
              <a:t>Connecting the Knowledge Commons — From Projects to Sustainable Infrastructure: The 22nd International Conference on Electronic Publishing – Revised Selected Papers.</a:t>
            </a:r>
            <a:r>
              <a:rPr lang="en-GB" sz="900" dirty="0" smtClean="0"/>
              <a:t> Marseille: </a:t>
            </a:r>
            <a:r>
              <a:rPr lang="en-GB" sz="900" dirty="0" err="1" smtClean="0"/>
              <a:t>OpenEdition</a:t>
            </a:r>
            <a:r>
              <a:rPr lang="en-GB" sz="900" dirty="0" smtClean="0"/>
              <a:t> Press. doi:10.4000/books.oep.9068</a:t>
            </a:r>
          </a:p>
          <a:p>
            <a:pPr>
              <a:buNone/>
            </a:pPr>
            <a:r>
              <a:rPr lang="es-ES" sz="900" dirty="0" err="1" smtClean="0"/>
              <a:t>Darat</a:t>
            </a:r>
            <a:r>
              <a:rPr lang="es-ES" sz="900" dirty="0" smtClean="0"/>
              <a:t>, N. &amp; Tello, A. M. (2016). Desobediencia intelectual: resistencias a la privatización del conocimiento. </a:t>
            </a:r>
            <a:r>
              <a:rPr lang="es-ES" sz="900" i="1" dirty="0" smtClean="0"/>
              <a:t>Polis, 15</a:t>
            </a:r>
            <a:r>
              <a:rPr lang="es-ES" sz="900" dirty="0" smtClean="0"/>
              <a:t>(43), 313-329.</a:t>
            </a:r>
          </a:p>
          <a:p>
            <a:pPr>
              <a:buNone/>
            </a:pPr>
            <a:r>
              <a:rPr lang="en-GB" sz="900" dirty="0" smtClean="0"/>
              <a:t>Eve, M. P. (2013, March 10). Open Access, "</a:t>
            </a:r>
            <a:r>
              <a:rPr lang="en-GB" sz="900" dirty="0" err="1" smtClean="0"/>
              <a:t>Neoliberalism</a:t>
            </a:r>
            <a:r>
              <a:rPr lang="en-GB" sz="900" dirty="0" smtClean="0"/>
              <a:t>", "Impact" and the Privatisation of Knowledge [Blog post]. Retrieved from </a:t>
            </a:r>
            <a:r>
              <a:rPr lang="en-GB" sz="900" dirty="0" smtClean="0">
                <a:hlinkClick r:id="rId2"/>
              </a:rPr>
              <a:t>https://eve.gd/2013/03/10/open-access-neoliberalism-impact-and-the-privatisation-of-knowledge/</a:t>
            </a:r>
            <a:endParaRPr lang="en-GB" sz="900" dirty="0" smtClean="0"/>
          </a:p>
          <a:p>
            <a:pPr>
              <a:buNone/>
            </a:pPr>
            <a:r>
              <a:rPr lang="en-GB" sz="900" dirty="0" smtClean="0"/>
              <a:t>Flannery, M. E. (2019, September 11). ‘Nobody is Talking About This’: The Sorry State of Higher Ed Funding [Blog post]. Retrieved from </a:t>
            </a:r>
            <a:r>
              <a:rPr lang="en-GB" sz="900" dirty="0" smtClean="0">
                <a:hlinkClick r:id="rId3"/>
              </a:rPr>
              <a:t>http://neatoday.org/2019/09/11/the-sorry-state-of-higher-ed-funding/</a:t>
            </a:r>
            <a:endParaRPr lang="en-GB" sz="900" dirty="0" smtClean="0"/>
          </a:p>
          <a:p>
            <a:pPr>
              <a:buNone/>
            </a:pPr>
            <a:r>
              <a:rPr lang="en-GB" sz="900" dirty="0" err="1" smtClean="0"/>
              <a:t>Frosio</a:t>
            </a:r>
            <a:r>
              <a:rPr lang="en-GB" sz="900" dirty="0" smtClean="0"/>
              <a:t>, Giancarlo, Open Access Publishing: A Literature Review (January 1, 2014). </a:t>
            </a:r>
            <a:r>
              <a:rPr lang="en-GB" sz="900" dirty="0" err="1" smtClean="0"/>
              <a:t>CREATe</a:t>
            </a:r>
            <a:r>
              <a:rPr lang="en-GB" sz="900" dirty="0" smtClean="0"/>
              <a:t> Working Paper 2014/1. </a:t>
            </a:r>
            <a:r>
              <a:rPr lang="en-GB" sz="900" dirty="0" err="1" smtClean="0"/>
              <a:t>doi</a:t>
            </a:r>
            <a:r>
              <a:rPr lang="en-GB" sz="900" dirty="0" smtClean="0"/>
              <a:t>: 10.5281/zenodo.8381</a:t>
            </a:r>
          </a:p>
          <a:p>
            <a:pPr>
              <a:buNone/>
            </a:pPr>
            <a:r>
              <a:rPr lang="en-GB" sz="900" dirty="0" err="1" smtClean="0"/>
              <a:t>Izsak</a:t>
            </a:r>
            <a:r>
              <a:rPr lang="en-GB" sz="900" dirty="0" smtClean="0"/>
              <a:t>, K., </a:t>
            </a:r>
            <a:r>
              <a:rPr lang="en-GB" sz="900" dirty="0" err="1" smtClean="0"/>
              <a:t>Markianidou</a:t>
            </a:r>
            <a:r>
              <a:rPr lang="en-GB" sz="900" dirty="0" smtClean="0"/>
              <a:t>, P., </a:t>
            </a:r>
            <a:r>
              <a:rPr lang="en-GB" sz="900" dirty="0" err="1" smtClean="0"/>
              <a:t>Lukach</a:t>
            </a:r>
            <a:r>
              <a:rPr lang="en-GB" sz="900" dirty="0" smtClean="0"/>
              <a:t>, R. and </a:t>
            </a:r>
            <a:r>
              <a:rPr lang="en-GB" sz="900" dirty="0" err="1" smtClean="0"/>
              <a:t>Wastyn</a:t>
            </a:r>
            <a:r>
              <a:rPr lang="en-GB" sz="900" dirty="0" smtClean="0"/>
              <a:t>, A. (2013). The impact of the crisis on research and innovation policies. Study for the European Commission DG Research by </a:t>
            </a:r>
            <a:r>
              <a:rPr lang="en-GB" sz="900" dirty="0" err="1" smtClean="0"/>
              <a:t>Technopolis</a:t>
            </a:r>
            <a:r>
              <a:rPr lang="en-GB" sz="900" dirty="0" smtClean="0"/>
              <a:t> Group Belgium and Idea Consult.</a:t>
            </a:r>
          </a:p>
          <a:p>
            <a:pPr>
              <a:buNone/>
            </a:pPr>
            <a:r>
              <a:rPr lang="en-GB" sz="900" dirty="0" err="1" smtClean="0"/>
              <a:t>Larivière</a:t>
            </a:r>
            <a:r>
              <a:rPr lang="en-GB" sz="900" dirty="0" smtClean="0"/>
              <a:t>, V., </a:t>
            </a:r>
            <a:r>
              <a:rPr lang="en-GB" sz="900" dirty="0" err="1" smtClean="0"/>
              <a:t>Haustein</a:t>
            </a:r>
            <a:r>
              <a:rPr lang="en-GB" sz="900" dirty="0" smtClean="0"/>
              <a:t>, S. and </a:t>
            </a:r>
            <a:r>
              <a:rPr lang="en-GB" sz="900" dirty="0" err="1" smtClean="0"/>
              <a:t>Mongeon</a:t>
            </a:r>
            <a:r>
              <a:rPr lang="en-GB" sz="900" dirty="0" smtClean="0"/>
              <a:t>, P. (2015). The Oligopoly of Academic Publishers in the Digital Era. </a:t>
            </a:r>
            <a:r>
              <a:rPr lang="en-GB" sz="900" i="1" dirty="0" err="1" smtClean="0"/>
              <a:t>Plos</a:t>
            </a:r>
            <a:r>
              <a:rPr lang="en-GB" sz="900" i="1" dirty="0" smtClean="0"/>
              <a:t> One ,(10)</a:t>
            </a:r>
            <a:r>
              <a:rPr lang="en-GB" sz="900" dirty="0" smtClean="0"/>
              <a:t>6. doi:10.1371/journal.pone.0127502</a:t>
            </a:r>
          </a:p>
          <a:p>
            <a:pPr>
              <a:buNone/>
            </a:pPr>
            <a:r>
              <a:rPr lang="en-GB" sz="900" dirty="0" smtClean="0"/>
              <a:t>Tennant, J.P.; Crane, H.; Crick, T.; Davila, J.; </a:t>
            </a:r>
            <a:r>
              <a:rPr lang="en-GB" sz="900" dirty="0" err="1" smtClean="0"/>
              <a:t>Enkhbayar</a:t>
            </a:r>
            <a:r>
              <a:rPr lang="en-GB" sz="900" dirty="0" smtClean="0"/>
              <a:t>, A.; </a:t>
            </a:r>
            <a:r>
              <a:rPr lang="en-GB" sz="900" dirty="0" err="1" smtClean="0"/>
              <a:t>Havemann</a:t>
            </a:r>
            <a:r>
              <a:rPr lang="en-GB" sz="900" dirty="0" smtClean="0"/>
              <a:t>, J.; Kramer, B.; Martin, R.; </a:t>
            </a:r>
            <a:r>
              <a:rPr lang="en-GB" sz="900" dirty="0" err="1" smtClean="0"/>
              <a:t>Masuzzo</a:t>
            </a:r>
            <a:r>
              <a:rPr lang="en-GB" sz="900" dirty="0" smtClean="0"/>
              <a:t>, P.; </a:t>
            </a:r>
            <a:r>
              <a:rPr lang="en-GB" sz="900" dirty="0" err="1" smtClean="0"/>
              <a:t>Nobes</a:t>
            </a:r>
            <a:r>
              <a:rPr lang="en-GB" sz="900" dirty="0" smtClean="0"/>
              <a:t>, A.; Rice, C.; Rivera-</a:t>
            </a:r>
            <a:r>
              <a:rPr lang="en-GB" sz="900" dirty="0" err="1" smtClean="0"/>
              <a:t>López</a:t>
            </a:r>
            <a:r>
              <a:rPr lang="en-GB" sz="900" dirty="0" smtClean="0"/>
              <a:t>, B.; Ross-</a:t>
            </a:r>
            <a:r>
              <a:rPr lang="en-GB" sz="900" dirty="0" err="1" smtClean="0"/>
              <a:t>Hellauer</a:t>
            </a:r>
            <a:r>
              <a:rPr lang="en-GB" sz="900" dirty="0" smtClean="0"/>
              <a:t>, T.; Sattler, S.; Thacker, P.D.; </a:t>
            </a:r>
            <a:r>
              <a:rPr lang="en-GB" sz="900" dirty="0" err="1" smtClean="0"/>
              <a:t>Vanholsbeeck</a:t>
            </a:r>
            <a:r>
              <a:rPr lang="en-GB" sz="900" dirty="0" smtClean="0"/>
              <a:t>, M. Ten Hot Topics around Scholarly Publishing. Publications 2019, 7, 34</a:t>
            </a:r>
          </a:p>
          <a:p>
            <a:pPr>
              <a:buNone/>
            </a:pPr>
            <a:r>
              <a:rPr lang="en-GB" sz="900" dirty="0" smtClean="0"/>
              <a:t>Smith, S. (2002). The Open Access (Open Journal Systems) paradigm and the production of scholarly journals in developing countries. </a:t>
            </a:r>
          </a:p>
          <a:p>
            <a:pPr>
              <a:buNone/>
            </a:pPr>
            <a:endParaRPr lang="en-GB" sz="1100" dirty="0" smtClean="0"/>
          </a:p>
        </p:txBody>
      </p:sp>
      <p:sp>
        <p:nvSpPr>
          <p:cNvPr id="4" name="Slide Number Placeholder 3">
            <a:extLst>
              <a:ext uri="{FF2B5EF4-FFF2-40B4-BE49-F238E27FC236}">
                <a16:creationId xmlns="" xmlns:a16="http://schemas.microsoft.com/office/drawing/2014/main" id="{A9C0CB3C-2B9F-2447-B8BE-A1E65BB56DE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 smtClean="0"/>
              <a:pPr marL="0" lvl="0" indent="0" algn="r" rtl="0">
                <a:spcBef>
                  <a:spcPts val="0"/>
                </a:spcBef>
                <a:spcAft>
                  <a:spcPts val="0"/>
                </a:spcAft>
                <a:buNone/>
              </a:pPr>
              <a:t>24</a:t>
            </a:fld>
            <a:endParaRPr lang="es"/>
          </a:p>
        </p:txBody>
      </p:sp>
      <p:pic>
        <p:nvPicPr>
          <p:cNvPr id="5" name="Google Shape;310;p15">
            <a:extLst>
              <a:ext uri="{FF2B5EF4-FFF2-40B4-BE49-F238E27FC236}">
                <a16:creationId xmlns="" xmlns:a16="http://schemas.microsoft.com/office/drawing/2014/main" id="{0A9983CF-2774-0C46-AC44-64B82C368AFF}"/>
              </a:ext>
            </a:extLst>
          </p:cNvPr>
          <p:cNvPicPr preferRelativeResize="0"/>
          <p:nvPr/>
        </p:nvPicPr>
        <p:blipFill>
          <a:blip r:embed="rId4">
            <a:alphaModFix/>
          </a:blip>
          <a:stretch>
            <a:fillRect/>
          </a:stretch>
        </p:blipFill>
        <p:spPr>
          <a:xfrm>
            <a:off x="8045375" y="98900"/>
            <a:ext cx="891675" cy="726625"/>
          </a:xfrm>
          <a:prstGeom prst="rect">
            <a:avLst/>
          </a:prstGeom>
          <a:noFill/>
          <a:ln>
            <a:noFill/>
          </a:ln>
        </p:spPr>
      </p:pic>
    </p:spTree>
    <p:extLst>
      <p:ext uri="{BB962C8B-B14F-4D97-AF65-F5344CB8AC3E}">
        <p14:creationId xmlns="" xmlns:p14="http://schemas.microsoft.com/office/powerpoint/2010/main" val="34439315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21F1A1E-8DF4-9646-80DD-3C7676920D8A}"/>
              </a:ext>
            </a:extLst>
          </p:cNvPr>
          <p:cNvSpPr>
            <a:spLocks noGrp="1"/>
          </p:cNvSpPr>
          <p:nvPr>
            <p:ph type="title"/>
          </p:nvPr>
        </p:nvSpPr>
        <p:spPr/>
        <p:txBody>
          <a:bodyPr/>
          <a:lstStyle/>
          <a:p>
            <a:r>
              <a:rPr lang="en-US" sz="4800" dirty="0"/>
              <a:t>Thank you</a:t>
            </a:r>
            <a:br>
              <a:rPr lang="en-US" sz="4800" dirty="0"/>
            </a:br>
            <a:r>
              <a:rPr lang="en-US" sz="4800" dirty="0"/>
              <a:t>Gracias</a:t>
            </a:r>
          </a:p>
        </p:txBody>
      </p:sp>
      <p:sp>
        <p:nvSpPr>
          <p:cNvPr id="3" name="Text Placeholder 2">
            <a:extLst>
              <a:ext uri="{FF2B5EF4-FFF2-40B4-BE49-F238E27FC236}">
                <a16:creationId xmlns="" xmlns:a16="http://schemas.microsoft.com/office/drawing/2014/main" id="{EB627E51-2E8F-A745-B853-801119F65E19}"/>
              </a:ext>
            </a:extLst>
          </p:cNvPr>
          <p:cNvSpPr>
            <a:spLocks noGrp="1"/>
          </p:cNvSpPr>
          <p:nvPr>
            <p:ph type="body" idx="1"/>
          </p:nvPr>
        </p:nvSpPr>
        <p:spPr/>
        <p:txBody>
          <a:bodyPr/>
          <a:lstStyle/>
          <a:p>
            <a:pPr marL="146050" indent="0">
              <a:buNone/>
            </a:pPr>
            <a:endParaRPr lang="en-US" dirty="0"/>
          </a:p>
        </p:txBody>
      </p:sp>
      <p:sp>
        <p:nvSpPr>
          <p:cNvPr id="4" name="Slide Number Placeholder 3">
            <a:extLst>
              <a:ext uri="{FF2B5EF4-FFF2-40B4-BE49-F238E27FC236}">
                <a16:creationId xmlns="" xmlns:a16="http://schemas.microsoft.com/office/drawing/2014/main" id="{3C96EF16-499B-674B-9A59-38D0A291A8F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 smtClean="0"/>
              <a:pPr marL="0" lvl="0" indent="0" algn="r" rtl="0">
                <a:spcBef>
                  <a:spcPts val="0"/>
                </a:spcBef>
                <a:spcAft>
                  <a:spcPts val="0"/>
                </a:spcAft>
                <a:buNone/>
              </a:pPr>
              <a:t>25</a:t>
            </a:fld>
            <a:endParaRPr lang="es"/>
          </a:p>
        </p:txBody>
      </p:sp>
    </p:spTree>
    <p:extLst>
      <p:ext uri="{BB962C8B-B14F-4D97-AF65-F5344CB8AC3E}">
        <p14:creationId xmlns="" xmlns:p14="http://schemas.microsoft.com/office/powerpoint/2010/main" val="3642215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pic>
        <p:nvPicPr>
          <p:cNvPr id="310" name="Google Shape;310;p15"/>
          <p:cNvPicPr preferRelativeResize="0"/>
          <p:nvPr/>
        </p:nvPicPr>
        <p:blipFill>
          <a:blip r:embed="rId3">
            <a:alphaModFix/>
          </a:blip>
          <a:stretch>
            <a:fillRect/>
          </a:stretch>
        </p:blipFill>
        <p:spPr>
          <a:xfrm>
            <a:off x="8045375" y="98900"/>
            <a:ext cx="891675" cy="726625"/>
          </a:xfrm>
          <a:prstGeom prst="rect">
            <a:avLst/>
          </a:prstGeom>
          <a:noFill/>
          <a:ln>
            <a:noFill/>
          </a:ln>
        </p:spPr>
      </p:pic>
      <p:pic>
        <p:nvPicPr>
          <p:cNvPr id="311" name="Google Shape;311;p15"/>
          <p:cNvPicPr preferRelativeResize="0"/>
          <p:nvPr/>
        </p:nvPicPr>
        <p:blipFill>
          <a:blip r:embed="rId4">
            <a:alphaModFix/>
          </a:blip>
          <a:stretch>
            <a:fillRect/>
          </a:stretch>
        </p:blipFill>
        <p:spPr>
          <a:xfrm>
            <a:off x="321375" y="4673775"/>
            <a:ext cx="982425" cy="351050"/>
          </a:xfrm>
          <a:prstGeom prst="rect">
            <a:avLst/>
          </a:prstGeom>
          <a:noFill/>
          <a:ln>
            <a:noFill/>
          </a:ln>
        </p:spPr>
      </p:pic>
      <p:sp>
        <p:nvSpPr>
          <p:cNvPr id="5" name="Text Placeholder 4">
            <a:extLst>
              <a:ext uri="{FF2B5EF4-FFF2-40B4-BE49-F238E27FC236}">
                <a16:creationId xmlns="" xmlns:a16="http://schemas.microsoft.com/office/drawing/2014/main" id="{3858AF3D-4303-7045-B806-B5CD06D7DC97}"/>
              </a:ext>
            </a:extLst>
          </p:cNvPr>
          <p:cNvSpPr>
            <a:spLocks noGrp="1"/>
          </p:cNvSpPr>
          <p:nvPr>
            <p:ph type="body" idx="1"/>
          </p:nvPr>
        </p:nvSpPr>
        <p:spPr>
          <a:xfrm>
            <a:off x="1131784" y="118675"/>
            <a:ext cx="7030500" cy="2541600"/>
          </a:xfrm>
        </p:spPr>
        <p:txBody>
          <a:bodyPr/>
          <a:lstStyle/>
          <a:p>
            <a:pPr fontAlgn="base">
              <a:lnSpc>
                <a:spcPct val="100000"/>
              </a:lnSpc>
            </a:pPr>
            <a:r>
              <a:rPr lang="en-US" sz="1200" b="1" dirty="0"/>
              <a:t>Economic crisis and research policies</a:t>
            </a:r>
          </a:p>
          <a:p>
            <a:pPr lvl="1" fontAlgn="base">
              <a:lnSpc>
                <a:spcPct val="100000"/>
              </a:lnSpc>
            </a:pPr>
            <a:r>
              <a:rPr lang="en-US" sz="1200" dirty="0"/>
              <a:t>Fiscal austerity: Budget cuts in Higher Education and R &amp; D</a:t>
            </a:r>
          </a:p>
          <a:p>
            <a:pPr lvl="1" fontAlgn="base">
              <a:lnSpc>
                <a:spcPct val="100000"/>
              </a:lnSpc>
            </a:pPr>
            <a:r>
              <a:rPr lang="en-US" sz="1200" dirty="0"/>
              <a:t>Brain drain </a:t>
            </a:r>
          </a:p>
          <a:p>
            <a:pPr fontAlgn="base">
              <a:lnSpc>
                <a:spcPct val="100000"/>
              </a:lnSpc>
            </a:pPr>
            <a:r>
              <a:rPr lang="en-US" sz="1200" b="1" dirty="0"/>
              <a:t/>
            </a:r>
            <a:br>
              <a:rPr lang="en-US" sz="1200" b="1" dirty="0"/>
            </a:br>
            <a:r>
              <a:rPr lang="en-US" sz="1200" b="1" dirty="0"/>
              <a:t>Content and infrastructure owned by commercial publishers </a:t>
            </a:r>
          </a:p>
          <a:p>
            <a:pPr lvl="1" fontAlgn="base">
              <a:lnSpc>
                <a:spcPct val="100000"/>
              </a:lnSpc>
            </a:pPr>
            <a:r>
              <a:rPr lang="en-US" sz="1200" dirty="0"/>
              <a:t>Big publishers are commercial enterprises that are driven by profit (</a:t>
            </a:r>
            <a:r>
              <a:rPr lang="en-US" sz="1200" dirty="0" err="1"/>
              <a:t>Larivière</a:t>
            </a:r>
            <a:r>
              <a:rPr lang="en-US" sz="1200" dirty="0"/>
              <a:t>, </a:t>
            </a:r>
            <a:r>
              <a:rPr lang="en-US" sz="1200" dirty="0" err="1"/>
              <a:t>Haustein</a:t>
            </a:r>
            <a:r>
              <a:rPr lang="en-US" sz="1200" dirty="0"/>
              <a:t> &amp; </a:t>
            </a:r>
            <a:r>
              <a:rPr lang="en-US" sz="1200" dirty="0" err="1"/>
              <a:t>Mongeon</a:t>
            </a:r>
            <a:r>
              <a:rPr lang="en-US" sz="1200" dirty="0"/>
              <a:t>, 2015)</a:t>
            </a:r>
          </a:p>
          <a:p>
            <a:pPr lvl="2" fontAlgn="base">
              <a:lnSpc>
                <a:spcPct val="100000"/>
              </a:lnSpc>
            </a:pPr>
            <a:r>
              <a:rPr lang="en-US" sz="1200" dirty="0"/>
              <a:t>Reed-Elsevier profit more than 2 billion USD in 2012 and 2013</a:t>
            </a:r>
          </a:p>
          <a:p>
            <a:pPr lvl="2" fontAlgn="base">
              <a:lnSpc>
                <a:spcPct val="100000"/>
              </a:lnSpc>
            </a:pPr>
            <a:r>
              <a:rPr lang="en-US" sz="1200" dirty="0"/>
              <a:t>Springer </a:t>
            </a:r>
            <a:r>
              <a:rPr lang="en-US" sz="1200" dirty="0" err="1"/>
              <a:t>Science+Business</a:t>
            </a:r>
            <a:r>
              <a:rPr lang="en-US" sz="1200" dirty="0"/>
              <a:t> Media 35% profit margin in 2012</a:t>
            </a:r>
          </a:p>
          <a:p>
            <a:pPr lvl="2" fontAlgn="base">
              <a:lnSpc>
                <a:spcPct val="100000"/>
              </a:lnSpc>
            </a:pPr>
            <a:r>
              <a:rPr lang="en-US" sz="1200" dirty="0"/>
              <a:t>John Wiley &amp; Sons’ Scientific, Technical, Medical and Scholarly division 28.3% in 2013</a:t>
            </a:r>
          </a:p>
          <a:p>
            <a:pPr lvl="2" fontAlgn="base">
              <a:lnSpc>
                <a:spcPct val="100000"/>
              </a:lnSpc>
            </a:pPr>
            <a:r>
              <a:rPr lang="en-US" sz="1200" dirty="0"/>
              <a:t>Taylor and Francis 35.7% in 2013</a:t>
            </a:r>
          </a:p>
          <a:p>
            <a:pPr marL="1073150" lvl="2" indent="0" fontAlgn="base">
              <a:lnSpc>
                <a:spcPct val="100000"/>
              </a:lnSpc>
              <a:buNone/>
            </a:pPr>
            <a:endParaRPr lang="en-US" sz="1200" dirty="0"/>
          </a:p>
          <a:p>
            <a:pPr>
              <a:lnSpc>
                <a:spcPct val="100000"/>
              </a:lnSpc>
            </a:pPr>
            <a:r>
              <a:rPr lang="en-US" sz="1200" b="1" dirty="0"/>
              <a:t>Scholarly infrastructure owned by big publishers (</a:t>
            </a:r>
            <a:r>
              <a:rPr lang="en-US" sz="1200" b="1" dirty="0" smtClean="0"/>
              <a:t>Posada, Chen &amp; Chan, 2019)</a:t>
            </a:r>
            <a:endParaRPr lang="en-US" sz="1200" b="1" dirty="0"/>
          </a:p>
          <a:p>
            <a:pPr lvl="2" fontAlgn="base">
              <a:lnSpc>
                <a:spcPct val="100000"/>
              </a:lnSpc>
            </a:pPr>
            <a:r>
              <a:rPr lang="en-US" sz="1200" dirty="0"/>
              <a:t>Acquisition and integration of scholarly infrastructure: the tools and services that underpin the scholarly research life cycle.</a:t>
            </a:r>
          </a:p>
          <a:p>
            <a:endParaRPr lang="en-US" sz="1200" dirty="0"/>
          </a:p>
        </p:txBody>
      </p:sp>
      <p:sp>
        <p:nvSpPr>
          <p:cNvPr id="312" name="Google Shape;312;p1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30624AC-5569-1D4B-B908-49398C745079}"/>
              </a:ext>
            </a:extLst>
          </p:cNvPr>
          <p:cNvSpPr>
            <a:spLocks noGrp="1"/>
          </p:cNvSpPr>
          <p:nvPr>
            <p:ph type="title"/>
          </p:nvPr>
        </p:nvSpPr>
        <p:spPr>
          <a:xfrm>
            <a:off x="1303800" y="260841"/>
            <a:ext cx="7030500" cy="999300"/>
          </a:xfrm>
        </p:spPr>
        <p:txBody>
          <a:bodyPr/>
          <a:lstStyle/>
          <a:p>
            <a:r>
              <a:rPr lang="en-US" dirty="0"/>
              <a:t>Power dynamics at play </a:t>
            </a:r>
            <a:br>
              <a:rPr lang="en-US" dirty="0"/>
            </a:br>
            <a:endParaRPr lang="en-US" dirty="0"/>
          </a:p>
        </p:txBody>
      </p:sp>
      <p:sp>
        <p:nvSpPr>
          <p:cNvPr id="3" name="Text Placeholder 2">
            <a:extLst>
              <a:ext uri="{FF2B5EF4-FFF2-40B4-BE49-F238E27FC236}">
                <a16:creationId xmlns="" xmlns:a16="http://schemas.microsoft.com/office/drawing/2014/main" id="{747257D9-BD6A-7243-A6CE-CCBEB10E98DE}"/>
              </a:ext>
            </a:extLst>
          </p:cNvPr>
          <p:cNvSpPr>
            <a:spLocks noGrp="1"/>
          </p:cNvSpPr>
          <p:nvPr>
            <p:ph type="body" idx="1"/>
          </p:nvPr>
        </p:nvSpPr>
        <p:spPr>
          <a:xfrm>
            <a:off x="1303800" y="1625380"/>
            <a:ext cx="2625404" cy="2541600"/>
          </a:xfrm>
        </p:spPr>
        <p:txBody>
          <a:bodyPr/>
          <a:lstStyle/>
          <a:p>
            <a:r>
              <a:rPr lang="en-US" sz="1400" dirty="0"/>
              <a:t>Authors: Pressure and copyrights</a:t>
            </a:r>
          </a:p>
          <a:p>
            <a:pPr marL="146050" indent="0">
              <a:buNone/>
            </a:pPr>
            <a:endParaRPr lang="en-US" sz="1400" dirty="0"/>
          </a:p>
          <a:p>
            <a:r>
              <a:rPr lang="en-US" sz="1400" dirty="0"/>
              <a:t>System: Unequal scholarly communications landscape</a:t>
            </a:r>
          </a:p>
          <a:p>
            <a:pPr marL="146050" indent="0">
              <a:buNone/>
            </a:pPr>
            <a:endParaRPr lang="en-US" sz="1400" dirty="0"/>
          </a:p>
        </p:txBody>
      </p:sp>
      <p:sp>
        <p:nvSpPr>
          <p:cNvPr id="4" name="Slide Number Placeholder 3">
            <a:extLst>
              <a:ext uri="{FF2B5EF4-FFF2-40B4-BE49-F238E27FC236}">
                <a16:creationId xmlns="" xmlns:a16="http://schemas.microsoft.com/office/drawing/2014/main" id="{87F65843-10AB-4F4B-AB54-E08CAACDA0A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 smtClean="0"/>
              <a:pPr marL="0" lvl="0" indent="0" algn="r" rtl="0">
                <a:spcBef>
                  <a:spcPts val="0"/>
                </a:spcBef>
                <a:spcAft>
                  <a:spcPts val="0"/>
                </a:spcAft>
                <a:buNone/>
              </a:pPr>
              <a:t>4</a:t>
            </a:fld>
            <a:endParaRPr lang="es"/>
          </a:p>
        </p:txBody>
      </p:sp>
      <p:pic>
        <p:nvPicPr>
          <p:cNvPr id="1026" name="Picture 2">
            <a:extLst>
              <a:ext uri="{FF2B5EF4-FFF2-40B4-BE49-F238E27FC236}">
                <a16:creationId xmlns="" xmlns:a16="http://schemas.microsoft.com/office/drawing/2014/main" id="{11F076F9-2754-AB49-B9F4-9F7C90CE2B13}"/>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214798" y="1004187"/>
            <a:ext cx="3228067" cy="3783986"/>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Google Shape;310;p15">
            <a:extLst>
              <a:ext uri="{FF2B5EF4-FFF2-40B4-BE49-F238E27FC236}">
                <a16:creationId xmlns="" xmlns:a16="http://schemas.microsoft.com/office/drawing/2014/main" id="{3EFBBCE4-B3E5-D140-893D-5C826DBC0ADA}"/>
              </a:ext>
            </a:extLst>
          </p:cNvPr>
          <p:cNvPicPr preferRelativeResize="0"/>
          <p:nvPr/>
        </p:nvPicPr>
        <p:blipFill>
          <a:blip r:embed="rId3">
            <a:alphaModFix/>
          </a:blip>
          <a:stretch>
            <a:fillRect/>
          </a:stretch>
        </p:blipFill>
        <p:spPr>
          <a:xfrm>
            <a:off x="8045375" y="98900"/>
            <a:ext cx="891675" cy="726625"/>
          </a:xfrm>
          <a:prstGeom prst="rect">
            <a:avLst/>
          </a:prstGeom>
          <a:noFill/>
          <a:ln>
            <a:noFill/>
          </a:ln>
        </p:spPr>
      </p:pic>
    </p:spTree>
    <p:extLst>
      <p:ext uri="{BB962C8B-B14F-4D97-AF65-F5344CB8AC3E}">
        <p14:creationId xmlns="" xmlns:p14="http://schemas.microsoft.com/office/powerpoint/2010/main" val="4133921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93C1114-113E-6B44-9637-C6D909021B21}"/>
              </a:ext>
            </a:extLst>
          </p:cNvPr>
          <p:cNvSpPr>
            <a:spLocks noGrp="1"/>
          </p:cNvSpPr>
          <p:nvPr>
            <p:ph type="title"/>
          </p:nvPr>
        </p:nvSpPr>
        <p:spPr/>
        <p:txBody>
          <a:bodyPr/>
          <a:lstStyle/>
          <a:p>
            <a:r>
              <a:rPr lang="en-US" dirty="0"/>
              <a:t>PKP Community building</a:t>
            </a:r>
          </a:p>
        </p:txBody>
      </p:sp>
      <p:sp>
        <p:nvSpPr>
          <p:cNvPr id="3" name="Text Placeholder 2">
            <a:extLst>
              <a:ext uri="{FF2B5EF4-FFF2-40B4-BE49-F238E27FC236}">
                <a16:creationId xmlns="" xmlns:a16="http://schemas.microsoft.com/office/drawing/2014/main" id="{C8E50AA0-AC91-2E48-81C6-6B3243F18235}"/>
              </a:ext>
            </a:extLst>
          </p:cNvPr>
          <p:cNvSpPr>
            <a:spLocks noGrp="1"/>
          </p:cNvSpPr>
          <p:nvPr>
            <p:ph type="body" idx="1"/>
          </p:nvPr>
        </p:nvSpPr>
        <p:spPr>
          <a:xfrm>
            <a:off x="1056750" y="1474003"/>
            <a:ext cx="7030500" cy="2541600"/>
          </a:xfrm>
        </p:spPr>
        <p:txBody>
          <a:bodyPr/>
          <a:lstStyle/>
          <a:p>
            <a:pPr marL="146050" indent="0">
              <a:buNone/>
            </a:pPr>
            <a:r>
              <a:rPr lang="en-US" sz="1600" dirty="0"/>
              <a:t>“The PKP community consists of a </a:t>
            </a:r>
            <a:r>
              <a:rPr lang="en-US" sz="1600" b="1" dirty="0"/>
              <a:t>diverse</a:t>
            </a:r>
            <a:r>
              <a:rPr lang="en-US" sz="1600" dirty="0"/>
              <a:t> group of users, contributors, partners, and staff. This track will celebrate the editors, developers, scholars, librarians, service providers and many more who work together to </a:t>
            </a:r>
            <a:r>
              <a:rPr lang="en-US" sz="1600" b="1" dirty="0"/>
              <a:t>make knowledge public</a:t>
            </a:r>
            <a:r>
              <a:rPr lang="en-US" sz="1600" dirty="0"/>
              <a:t>. We’ll network, share stories, and provide updates to learn more about how we are - or could be - working better together.</a:t>
            </a:r>
          </a:p>
          <a:p>
            <a:pPr marL="146050" indent="0">
              <a:buNone/>
            </a:pPr>
            <a:r>
              <a:rPr lang="en-US" sz="1600" dirty="0"/>
              <a:t/>
            </a:r>
            <a:br>
              <a:rPr lang="en-US" sz="1600" dirty="0"/>
            </a:br>
            <a:r>
              <a:rPr lang="en-US" sz="1600" dirty="0"/>
              <a:t>OJS is open source software made freely available to journals worldwide for the purpose of </a:t>
            </a:r>
            <a:r>
              <a:rPr lang="en-US" sz="1600" b="1" dirty="0"/>
              <a:t>making open access publishing a viable option</a:t>
            </a:r>
            <a:r>
              <a:rPr lang="en-US" sz="1600" dirty="0"/>
              <a:t> for more journals, as open access can increase a journal’s readership as well as its contribution to the</a:t>
            </a:r>
            <a:r>
              <a:rPr lang="en-US" sz="1600" b="1" dirty="0"/>
              <a:t> public good on a global scale</a:t>
            </a:r>
            <a:r>
              <a:rPr lang="en-US" sz="1600" dirty="0"/>
              <a:t>”</a:t>
            </a:r>
          </a:p>
        </p:txBody>
      </p:sp>
      <p:sp>
        <p:nvSpPr>
          <p:cNvPr id="4" name="Slide Number Placeholder 3">
            <a:extLst>
              <a:ext uri="{FF2B5EF4-FFF2-40B4-BE49-F238E27FC236}">
                <a16:creationId xmlns="" xmlns:a16="http://schemas.microsoft.com/office/drawing/2014/main" id="{8F01C561-4AC4-D34A-BA01-B961E9B391E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 smtClean="0"/>
              <a:pPr marL="0" lvl="0" indent="0" algn="r" rtl="0">
                <a:spcBef>
                  <a:spcPts val="0"/>
                </a:spcBef>
                <a:spcAft>
                  <a:spcPts val="0"/>
                </a:spcAft>
                <a:buNone/>
              </a:pPr>
              <a:t>5</a:t>
            </a:fld>
            <a:endParaRPr lang="es"/>
          </a:p>
        </p:txBody>
      </p:sp>
      <p:pic>
        <p:nvPicPr>
          <p:cNvPr id="5" name="Google Shape;310;p15">
            <a:extLst>
              <a:ext uri="{FF2B5EF4-FFF2-40B4-BE49-F238E27FC236}">
                <a16:creationId xmlns="" xmlns:a16="http://schemas.microsoft.com/office/drawing/2014/main" id="{4B024FB5-69CB-4F4A-AEE9-0094AC19637C}"/>
              </a:ext>
            </a:extLst>
          </p:cNvPr>
          <p:cNvPicPr preferRelativeResize="0"/>
          <p:nvPr/>
        </p:nvPicPr>
        <p:blipFill>
          <a:blip r:embed="rId3">
            <a:alphaModFix/>
          </a:blip>
          <a:stretch>
            <a:fillRect/>
          </a:stretch>
        </p:blipFill>
        <p:spPr>
          <a:xfrm>
            <a:off x="8045375" y="98900"/>
            <a:ext cx="891675" cy="726625"/>
          </a:xfrm>
          <a:prstGeom prst="rect">
            <a:avLst/>
          </a:prstGeom>
          <a:noFill/>
          <a:ln>
            <a:noFill/>
          </a:ln>
        </p:spPr>
      </p:pic>
    </p:spTree>
    <p:extLst>
      <p:ext uri="{BB962C8B-B14F-4D97-AF65-F5344CB8AC3E}">
        <p14:creationId xmlns="" xmlns:p14="http://schemas.microsoft.com/office/powerpoint/2010/main" val="3954091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778B1F9-9706-294E-80EE-9FDA9C7F78B6}"/>
              </a:ext>
            </a:extLst>
          </p:cNvPr>
          <p:cNvSpPr>
            <a:spLocks noGrp="1"/>
          </p:cNvSpPr>
          <p:nvPr>
            <p:ph type="title"/>
          </p:nvPr>
        </p:nvSpPr>
        <p:spPr/>
        <p:txBody>
          <a:bodyPr/>
          <a:lstStyle/>
          <a:p>
            <a:r>
              <a:rPr lang="en-US" dirty="0"/>
              <a:t>Mexican journals</a:t>
            </a:r>
          </a:p>
        </p:txBody>
      </p:sp>
      <p:sp>
        <p:nvSpPr>
          <p:cNvPr id="3" name="Text Placeholder 2">
            <a:extLst>
              <a:ext uri="{FF2B5EF4-FFF2-40B4-BE49-F238E27FC236}">
                <a16:creationId xmlns="" xmlns:a16="http://schemas.microsoft.com/office/drawing/2014/main" id="{307DA7BE-3E5A-8141-A9D2-81620974DBE9}"/>
              </a:ext>
            </a:extLst>
          </p:cNvPr>
          <p:cNvSpPr>
            <a:spLocks noGrp="1"/>
          </p:cNvSpPr>
          <p:nvPr>
            <p:ph type="body" idx="1"/>
          </p:nvPr>
        </p:nvSpPr>
        <p:spPr>
          <a:xfrm>
            <a:off x="1303800" y="1799928"/>
            <a:ext cx="7030500" cy="2541600"/>
          </a:xfrm>
        </p:spPr>
        <p:txBody>
          <a:bodyPr/>
          <a:lstStyle/>
          <a:p>
            <a:r>
              <a:rPr lang="en-US" sz="1800" dirty="0"/>
              <a:t>Around 450 open access journals (</a:t>
            </a:r>
            <a:r>
              <a:rPr lang="en-US" sz="1800" dirty="0" err="1"/>
              <a:t>Latindex</a:t>
            </a:r>
            <a:r>
              <a:rPr lang="en-US" sz="1800" dirty="0"/>
              <a:t>)</a:t>
            </a:r>
          </a:p>
          <a:p>
            <a:r>
              <a:rPr lang="en-US" sz="1800" dirty="0"/>
              <a:t>Published by scholarly institutions —universities, research centers, scholarly associations</a:t>
            </a:r>
          </a:p>
          <a:p>
            <a:r>
              <a:rPr lang="en-US" sz="1800" dirty="0"/>
              <a:t>Funded directly or indirectly by the federal government or the state-level governments</a:t>
            </a:r>
          </a:p>
          <a:p>
            <a:r>
              <a:rPr lang="en-US" sz="1800" dirty="0"/>
              <a:t>131 journals using OJS </a:t>
            </a:r>
          </a:p>
        </p:txBody>
      </p:sp>
      <p:sp>
        <p:nvSpPr>
          <p:cNvPr id="4" name="Slide Number Placeholder 3">
            <a:extLst>
              <a:ext uri="{FF2B5EF4-FFF2-40B4-BE49-F238E27FC236}">
                <a16:creationId xmlns="" xmlns:a16="http://schemas.microsoft.com/office/drawing/2014/main" id="{0FF837B5-BC57-5243-82F1-8DFFC134B3E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 smtClean="0"/>
              <a:pPr marL="0" lvl="0" indent="0" algn="r" rtl="0">
                <a:spcBef>
                  <a:spcPts val="0"/>
                </a:spcBef>
                <a:spcAft>
                  <a:spcPts val="0"/>
                </a:spcAft>
                <a:buNone/>
              </a:pPr>
              <a:t>6</a:t>
            </a:fld>
            <a:endParaRPr lang="es"/>
          </a:p>
        </p:txBody>
      </p:sp>
      <p:pic>
        <p:nvPicPr>
          <p:cNvPr id="5" name="Google Shape;310;p15">
            <a:extLst>
              <a:ext uri="{FF2B5EF4-FFF2-40B4-BE49-F238E27FC236}">
                <a16:creationId xmlns="" xmlns:a16="http://schemas.microsoft.com/office/drawing/2014/main" id="{FD862C24-B195-4A49-8182-A0F67FD2EAD0}"/>
              </a:ext>
            </a:extLst>
          </p:cNvPr>
          <p:cNvPicPr preferRelativeResize="0"/>
          <p:nvPr/>
        </p:nvPicPr>
        <p:blipFill>
          <a:blip r:embed="rId2">
            <a:alphaModFix/>
          </a:blip>
          <a:stretch>
            <a:fillRect/>
          </a:stretch>
        </p:blipFill>
        <p:spPr>
          <a:xfrm>
            <a:off x="8045375" y="98900"/>
            <a:ext cx="891675" cy="726625"/>
          </a:xfrm>
          <a:prstGeom prst="rect">
            <a:avLst/>
          </a:prstGeom>
          <a:noFill/>
          <a:ln>
            <a:noFill/>
          </a:ln>
        </p:spPr>
      </p:pic>
    </p:spTree>
    <p:extLst>
      <p:ext uri="{BB962C8B-B14F-4D97-AF65-F5344CB8AC3E}">
        <p14:creationId xmlns="" xmlns:p14="http://schemas.microsoft.com/office/powerpoint/2010/main" val="298047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25871E4-CA03-3547-8D84-922E497BF210}"/>
              </a:ext>
            </a:extLst>
          </p:cNvPr>
          <p:cNvSpPr>
            <a:spLocks noGrp="1"/>
          </p:cNvSpPr>
          <p:nvPr>
            <p:ph type="title"/>
          </p:nvPr>
        </p:nvSpPr>
        <p:spPr/>
        <p:txBody>
          <a:bodyPr/>
          <a:lstStyle/>
          <a:p>
            <a:r>
              <a:rPr lang="en-US" dirty="0"/>
              <a:t>Research question</a:t>
            </a:r>
          </a:p>
        </p:txBody>
      </p:sp>
      <p:sp>
        <p:nvSpPr>
          <p:cNvPr id="3" name="Slide Number Placeholder 2">
            <a:extLst>
              <a:ext uri="{FF2B5EF4-FFF2-40B4-BE49-F238E27FC236}">
                <a16:creationId xmlns="" xmlns:a16="http://schemas.microsoft.com/office/drawing/2014/main" id="{C3017F4D-47EE-9847-8322-CD10D7CEEB1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 smtClean="0"/>
              <a:pPr marL="0" lvl="0" indent="0" algn="r" rtl="0">
                <a:spcBef>
                  <a:spcPts val="0"/>
                </a:spcBef>
                <a:spcAft>
                  <a:spcPts val="0"/>
                </a:spcAft>
                <a:buNone/>
              </a:pPr>
              <a:t>7</a:t>
            </a:fld>
            <a:endParaRPr lang="es"/>
          </a:p>
        </p:txBody>
      </p:sp>
    </p:spTree>
    <p:extLst>
      <p:ext uri="{BB962C8B-B14F-4D97-AF65-F5344CB8AC3E}">
        <p14:creationId xmlns="" xmlns:p14="http://schemas.microsoft.com/office/powerpoint/2010/main" val="1384191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FE8A35D-B29A-1243-B09D-DDF8E295F4B0}"/>
              </a:ext>
            </a:extLst>
          </p:cNvPr>
          <p:cNvSpPr>
            <a:spLocks noGrp="1"/>
          </p:cNvSpPr>
          <p:nvPr>
            <p:ph type="title"/>
          </p:nvPr>
        </p:nvSpPr>
        <p:spPr>
          <a:xfrm>
            <a:off x="1258532" y="779644"/>
            <a:ext cx="7030500" cy="999300"/>
          </a:xfrm>
        </p:spPr>
        <p:txBody>
          <a:bodyPr/>
          <a:lstStyle/>
          <a:p>
            <a:r>
              <a:rPr lang="en-US" dirty="0"/>
              <a:t>What is the process of sociotechnical appropriation of an open technology (OJS) in editorial teams of humanities journals in Mexico?</a:t>
            </a:r>
          </a:p>
        </p:txBody>
      </p:sp>
      <p:sp>
        <p:nvSpPr>
          <p:cNvPr id="3" name="Slide Number Placeholder 2">
            <a:extLst>
              <a:ext uri="{FF2B5EF4-FFF2-40B4-BE49-F238E27FC236}">
                <a16:creationId xmlns="" xmlns:a16="http://schemas.microsoft.com/office/drawing/2014/main" id="{FB0F077A-20C7-D049-9BE5-65267D43F2D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 smtClean="0"/>
              <a:pPr marL="0" lvl="0" indent="0" algn="r" rtl="0">
                <a:spcBef>
                  <a:spcPts val="0"/>
                </a:spcBef>
                <a:spcAft>
                  <a:spcPts val="0"/>
                </a:spcAft>
                <a:buNone/>
              </a:pPr>
              <a:t>8</a:t>
            </a:fld>
            <a:endParaRPr lang="es"/>
          </a:p>
        </p:txBody>
      </p:sp>
      <p:pic>
        <p:nvPicPr>
          <p:cNvPr id="4" name="Google Shape;310;p15">
            <a:extLst>
              <a:ext uri="{FF2B5EF4-FFF2-40B4-BE49-F238E27FC236}">
                <a16:creationId xmlns="" xmlns:a16="http://schemas.microsoft.com/office/drawing/2014/main" id="{6EDC2E7C-3A2A-2646-BC18-15873700E890}"/>
              </a:ext>
            </a:extLst>
          </p:cNvPr>
          <p:cNvPicPr preferRelativeResize="0"/>
          <p:nvPr/>
        </p:nvPicPr>
        <p:blipFill>
          <a:blip r:embed="rId2">
            <a:alphaModFix/>
          </a:blip>
          <a:stretch>
            <a:fillRect/>
          </a:stretch>
        </p:blipFill>
        <p:spPr>
          <a:xfrm>
            <a:off x="8045375" y="98900"/>
            <a:ext cx="891675" cy="726625"/>
          </a:xfrm>
          <a:prstGeom prst="rect">
            <a:avLst/>
          </a:prstGeom>
          <a:noFill/>
          <a:ln>
            <a:noFill/>
          </a:ln>
        </p:spPr>
      </p:pic>
    </p:spTree>
    <p:extLst>
      <p:ext uri="{BB962C8B-B14F-4D97-AF65-F5344CB8AC3E}">
        <p14:creationId xmlns="" xmlns:p14="http://schemas.microsoft.com/office/powerpoint/2010/main" val="235352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F411252-BD3C-A949-AAD3-8114E4D0DD01}"/>
              </a:ext>
            </a:extLst>
          </p:cNvPr>
          <p:cNvSpPr>
            <a:spLocks noGrp="1"/>
          </p:cNvSpPr>
          <p:nvPr>
            <p:ph type="title"/>
          </p:nvPr>
        </p:nvSpPr>
        <p:spPr/>
        <p:txBody>
          <a:bodyPr/>
          <a:lstStyle/>
          <a:p>
            <a:r>
              <a:rPr lang="en-US" dirty="0"/>
              <a:t>Theoretical framework</a:t>
            </a:r>
          </a:p>
        </p:txBody>
      </p:sp>
      <p:sp>
        <p:nvSpPr>
          <p:cNvPr id="3" name="Slide Number Placeholder 2">
            <a:extLst>
              <a:ext uri="{FF2B5EF4-FFF2-40B4-BE49-F238E27FC236}">
                <a16:creationId xmlns="" xmlns:a16="http://schemas.microsoft.com/office/drawing/2014/main" id="{F4EA09C2-89DB-6147-92A6-A0C73041794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 smtClean="0"/>
              <a:pPr marL="0" lvl="0" indent="0" algn="r" rtl="0">
                <a:spcBef>
                  <a:spcPts val="0"/>
                </a:spcBef>
                <a:spcAft>
                  <a:spcPts val="0"/>
                </a:spcAft>
                <a:buNone/>
              </a:pPr>
              <a:t>9</a:t>
            </a:fld>
            <a:endParaRPr lang="es"/>
          </a:p>
        </p:txBody>
      </p:sp>
    </p:spTree>
    <p:extLst>
      <p:ext uri="{BB962C8B-B14F-4D97-AF65-F5344CB8AC3E}">
        <p14:creationId xmlns="" xmlns:p14="http://schemas.microsoft.com/office/powerpoint/2010/main" val="2989888425"/>
      </p:ext>
    </p:extLst>
  </p:cSld>
  <p:clrMapOvr>
    <a:masterClrMapping/>
  </p:clrMapOvr>
</p:sld>
</file>

<file path=ppt/theme/theme1.xml><?xml version="1.0" encoding="utf-8"?>
<a:theme xmlns:a="http://schemas.openxmlformats.org/drawingml/2006/main"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426</TotalTime>
  <Words>608</Words>
  <Application>Microsoft Macintosh PowerPoint</Application>
  <PresentationFormat>Presentación en pantalla (16:9)</PresentationFormat>
  <Paragraphs>114</Paragraphs>
  <Slides>25</Slides>
  <Notes>4</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25</vt:i4>
      </vt:variant>
    </vt:vector>
  </HeadingPairs>
  <TitlesOfParts>
    <vt:vector size="29" baseType="lpstr">
      <vt:lpstr>Arial</vt:lpstr>
      <vt:lpstr>Maven Pro</vt:lpstr>
      <vt:lpstr>Nunito</vt:lpstr>
      <vt:lpstr>Momentum</vt:lpstr>
      <vt:lpstr>Organizational Structures and Digital Skills Regarding OJS Adoption in Mexican Humanities Journals </vt:lpstr>
      <vt:lpstr>Context</vt:lpstr>
      <vt:lpstr>Diapositiva 3</vt:lpstr>
      <vt:lpstr>Power dynamics at play  </vt:lpstr>
      <vt:lpstr>PKP Community building</vt:lpstr>
      <vt:lpstr>Mexican journals</vt:lpstr>
      <vt:lpstr>Research question</vt:lpstr>
      <vt:lpstr>What is the process of sociotechnical appropriation of an open technology (OJS) in editorial teams of humanities journals in Mexico?</vt:lpstr>
      <vt:lpstr>Theoretical framework</vt:lpstr>
      <vt:lpstr>Diapositiva 10</vt:lpstr>
      <vt:lpstr>Methods</vt:lpstr>
      <vt:lpstr>Sample</vt:lpstr>
      <vt:lpstr>Interviews</vt:lpstr>
      <vt:lpstr>Results</vt:lpstr>
      <vt:lpstr>Diapositiva 15</vt:lpstr>
      <vt:lpstr>Diapositiva 16</vt:lpstr>
      <vt:lpstr>Diapositiva 17</vt:lpstr>
      <vt:lpstr>Diapositiva 18</vt:lpstr>
      <vt:lpstr>Diapositiva 19</vt:lpstr>
      <vt:lpstr>Diapositiva 20</vt:lpstr>
      <vt:lpstr>Editors’ voices</vt:lpstr>
      <vt:lpstr>Conclusions</vt:lpstr>
      <vt:lpstr>Diapositiva 23</vt:lpstr>
      <vt:lpstr>References</vt:lpstr>
      <vt:lpstr>Thank you Gracias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Servicios tercerizados:  Los otros actores en la producción de publicaciones científicas latinoamericanas</dc:title>
  <dc:creator>Barbara Rivera</dc:creator>
  <cp:lastModifiedBy>Barbara Rivera</cp:lastModifiedBy>
  <cp:revision>32</cp:revision>
  <dcterms:modified xsi:type="dcterms:W3CDTF">2019-11-22T12:20:43Z</dcterms:modified>
</cp:coreProperties>
</file>