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bin" pitchFamily="2" charset="77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 showGuide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76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af137a3f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af137a3f4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6af137a3f4_0_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0a01471d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0a01471dd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70a01471dd_0_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0a01471d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0a01471dd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70a01471dd_0_1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3c94395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3c943959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43c9439591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5bf3d1f6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5bf3d1f6a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65bf3d1f6a_0_1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5bf3d1f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5bf3d1f6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65bf3d1f6a_0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5bf3d1f6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5bf3d1f6a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65bf3d1f6a_0_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5bf3d1f6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5bf3d1f6a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65bf3d1f6a_0_2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af137a3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af137a3f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6af137a3f4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page">
  <p:cSld name="Title pag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1820985" y="4085487"/>
            <a:ext cx="67134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1820986" y="4616939"/>
            <a:ext cx="6724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3"/>
          </p:nvPr>
        </p:nvSpPr>
        <p:spPr>
          <a:xfrm>
            <a:off x="1820986" y="5624145"/>
            <a:ext cx="6724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4"/>
          </p:nvPr>
        </p:nvSpPr>
        <p:spPr>
          <a:xfrm>
            <a:off x="3735754" y="6193176"/>
            <a:ext cx="304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  <a:defRPr sz="127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5"/>
          </p:nvPr>
        </p:nvSpPr>
        <p:spPr>
          <a:xfrm>
            <a:off x="3735754" y="6401541"/>
            <a:ext cx="30432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99"/>
              <a:buFont typeface="Arial"/>
              <a:buNone/>
              <a:defRPr sz="1099" b="0" i="1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6"/>
          </p:nvPr>
        </p:nvSpPr>
        <p:spPr>
          <a:xfrm>
            <a:off x="3735754" y="6605569"/>
            <a:ext cx="30432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>
            <a:spLocks noGrp="1"/>
          </p:cNvSpPr>
          <p:nvPr>
            <p:ph type="pic" idx="2"/>
          </p:nvPr>
        </p:nvSpPr>
        <p:spPr>
          <a:xfrm>
            <a:off x="969270" y="4069080"/>
            <a:ext cx="7343700" cy="2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marR="0" lvl="0" indent="-38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38912" marR="0" lvl="1" indent="-706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5800" marR="0" lvl="2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60120" marR="0" lvl="3" indent="-838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234440" marR="0" lvl="4" indent="-787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Google Shape;58;p11" descr="D:\Workspace II\Brian\orcid\new project\letterhead\sources\lin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33464"/>
            <a:ext cx="9143314" cy="4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 descr="C:\Users\videlizard\Pictures\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86" y="260352"/>
            <a:ext cx="1990236" cy="69504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969264" y="1371600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969264" y="2377440"/>
            <a:ext cx="7315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1DB8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C1DB8E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1DB8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1DB8E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1DB8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C1DB8E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1DB8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C1DB8E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1DB8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C1DB8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DB8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C1DB8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DB8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C1DB8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DB8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C1DB8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17939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687632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229643" y="3625588"/>
            <a:ext cx="285900" cy="285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60000"/>
                </a:moveTo>
                <a:lnTo>
                  <a:pt x="105000" y="15000"/>
                </a:lnTo>
                <a:lnTo>
                  <a:pt x="105000" y="105000"/>
                </a:lnTo>
                <a:close/>
              </a:path>
              <a:path w="120000" h="120000" fill="darken" extrusionOk="0">
                <a:moveTo>
                  <a:pt x="15000" y="60000"/>
                </a:moveTo>
                <a:lnTo>
                  <a:pt x="105000" y="15000"/>
                </a:lnTo>
                <a:lnTo>
                  <a:pt x="105000" y="105000"/>
                </a:lnTo>
                <a:close/>
              </a:path>
              <a:path w="120000" h="120000" fill="none" extrusionOk="0">
                <a:moveTo>
                  <a:pt x="15000" y="60000"/>
                </a:moveTo>
                <a:lnTo>
                  <a:pt x="105000" y="15000"/>
                </a:lnTo>
                <a:lnTo>
                  <a:pt x="105000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1"/>
          <p:cNvSpPr/>
          <p:nvPr/>
        </p:nvSpPr>
        <p:spPr>
          <a:xfrm rot="10800000" flipH="1">
            <a:off x="8659268" y="3625439"/>
            <a:ext cx="214200" cy="285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19999"/>
                </a:lnTo>
                <a:lnTo>
                  <a:pt x="0" y="1199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ion (static)">
  <p:cSld name="Vision (static)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/>
        </p:nvSpPr>
        <p:spPr>
          <a:xfrm>
            <a:off x="468923" y="1359877"/>
            <a:ext cx="82062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89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ORCID’S VISION</a:t>
            </a:r>
            <a:r>
              <a:rPr lang="en-US"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IS A WORLD WHERE ALL WHO PARTICIPATE IN RESEARCH, SCHOLARSHIP, AND INNOVATION ARE UNIQUELY IDENTIFIED AND CONNECTED TO THEIR CONTRIBUTIONS AND AFFILIATIONS ACROSS TIME, DISCIPLINES, AND BORDERS.</a:t>
            </a:r>
            <a:endParaRPr/>
          </a:p>
          <a:p>
            <a:pPr marL="0" marR="0" lvl="0" indent="0" algn="ctr" rtl="0">
              <a:lnSpc>
                <a:spcPct val="29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 descr="D:\Workspace II\Brian\orcid\new project\letterhead\sources\lin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33464"/>
            <a:ext cx="9143314" cy="4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 descr="C:\Users\videlizard\Pictures\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90" y="260352"/>
            <a:ext cx="1990236" cy="69504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69264" y="1371600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71500" y="2377440"/>
            <a:ext cx="3566100" cy="3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4716020" y="2377440"/>
            <a:ext cx="3566100" cy="3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17939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87632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ported graphic or chart">
  <p:cSld name="Large imported graphic or char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609599" y="405302"/>
            <a:ext cx="79356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>
            <a:spLocks noGrp="1"/>
          </p:cNvSpPr>
          <p:nvPr>
            <p:ph type="pic" idx="2"/>
          </p:nvPr>
        </p:nvSpPr>
        <p:spPr>
          <a:xfrm>
            <a:off x="609600" y="1562100"/>
            <a:ext cx="7924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marR="0" lvl="0" indent="-38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38912" marR="0" lvl="1" indent="-706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5800" marR="0" lvl="2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60120" marR="0" lvl="3" indent="-838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234440" marR="0" lvl="4" indent="-787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Head, subhead &amp; body copy">
  <p:cSld name="Alternate Head, subhead &amp; body cop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09599" y="405302"/>
            <a:ext cx="79356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09600" y="1562101"/>
            <a:ext cx="79248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890954" y="2172678"/>
            <a:ext cx="7643400" cy="3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7939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87632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image + Text">
  <p:cSld name="Side image +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3122341" y="405302"/>
            <a:ext cx="54228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3122613" y="1562100"/>
            <a:ext cx="54117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>
            <a:spLocks noGrp="1"/>
          </p:cNvSpPr>
          <p:nvPr>
            <p:ph type="pic" idx="2"/>
          </p:nvPr>
        </p:nvSpPr>
        <p:spPr>
          <a:xfrm>
            <a:off x="0" y="0"/>
            <a:ext cx="3048000" cy="6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>
            <a:lvl1pPr marL="228600" marR="0" lvl="0" indent="-38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38912" marR="0" lvl="1" indent="-706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5800" marR="0" lvl="2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60120" marR="0" lvl="3" indent="-838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234440" marR="0" lvl="4" indent="-787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">
  <p:cSld name="Full phot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marR="0" lvl="0" indent="-38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38912" marR="0" lvl="1" indent="-706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5800" marR="0" lvl="2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60120" marR="0" lvl="3" indent="-838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234440" marR="0" lvl="4" indent="-787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126480"/>
            <a:ext cx="9144000" cy="72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599" y="1578708"/>
            <a:ext cx="7935600" cy="42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09599" y="405302"/>
            <a:ext cx="79356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1950" y="6258626"/>
            <a:ext cx="494990" cy="494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4;p1"/>
          <p:cNvCxnSpPr/>
          <p:nvPr/>
        </p:nvCxnSpPr>
        <p:spPr>
          <a:xfrm>
            <a:off x="-27709" y="6139182"/>
            <a:ext cx="9243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slow">
    <p:push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andbox.orcid.org/0000-0001-6814-287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422473" y="3938575"/>
            <a:ext cx="8112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b="1"/>
              <a:t>Introduciendo la API de ORCID</a:t>
            </a:r>
            <a:endParaRPr b="1"/>
          </a:p>
        </p:txBody>
      </p:sp>
      <p:sp>
        <p:nvSpPr>
          <p:cNvPr id="72" name="Google Shape;72;p12"/>
          <p:cNvSpPr txBox="1"/>
          <p:nvPr/>
        </p:nvSpPr>
        <p:spPr>
          <a:xfrm>
            <a:off x="4926000" y="4686100"/>
            <a:ext cx="4056000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Angel Montenegro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Arquitecto de Software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a.montenegro@orcid.org   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https://orcid.org/0000-0002-7869-831X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 API de ORCID</a:t>
            </a:r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Muchas gracias!</a:t>
            </a:r>
            <a:endParaRPr sz="2400"/>
          </a:p>
        </p:txBody>
      </p:sp>
      <p:sp>
        <p:nvSpPr>
          <p:cNvPr id="153" name="Google Shape;153;p2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79" name="Google Shape;79;p13"/>
          <p:cNvPicPr preferRelativeResize="0"/>
          <p:nvPr/>
        </p:nvPicPr>
        <p:blipFill rotWithShape="1">
          <a:blip r:embed="rId3">
            <a:alphaModFix/>
          </a:blip>
          <a:srcRect l="16680" r="18514"/>
          <a:stretch/>
        </p:blipFill>
        <p:spPr>
          <a:xfrm>
            <a:off x="990411" y="107200"/>
            <a:ext cx="7163168" cy="6217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311700" y="342842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ORCID Dev team ¿Quienes somos?</a:t>
            </a:r>
            <a:endParaRPr sz="3600"/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3250" y="1751692"/>
            <a:ext cx="1122150" cy="1499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724" y="3848255"/>
            <a:ext cx="1122150" cy="1353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9208" y="3474727"/>
            <a:ext cx="1170220" cy="134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16127" y="1405314"/>
            <a:ext cx="1122150" cy="134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38514" y="3474726"/>
            <a:ext cx="1122150" cy="11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54258" y="2928546"/>
            <a:ext cx="1268925" cy="126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8725" y="1429027"/>
            <a:ext cx="1383338" cy="149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14375" y="4888652"/>
            <a:ext cx="1122150" cy="111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50298" y="1422138"/>
            <a:ext cx="1122158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22775" y="4596877"/>
            <a:ext cx="1122150" cy="140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896575" y="2534298"/>
            <a:ext cx="1122150" cy="1436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311700" y="342842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Unos conceptos previos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348375" y="1307025"/>
            <a:ext cx="8520600" cy="46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b="1"/>
              <a:t>XML, JSON, RDF, YAML:</a:t>
            </a:r>
            <a:r>
              <a:rPr lang="en-US" sz="2400"/>
              <a:t> lenguajes que facilitan la comunicación entre sistemas de software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b="1"/>
              <a:t>API</a:t>
            </a:r>
            <a:r>
              <a:rPr lang="en-US" sz="2400"/>
              <a:t>: application Programming Interface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b="1"/>
              <a:t>REST</a:t>
            </a:r>
            <a:r>
              <a:rPr lang="en-US" sz="2400"/>
              <a:t>: arquitectura de software que define como deberían de comunicarse dos sistemas de software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b="1"/>
              <a:t>CULR, Google Playground, httpie:</a:t>
            </a:r>
            <a:r>
              <a:rPr lang="en-US" sz="2400"/>
              <a:t> herramientas utilizadas para emular llamados a los servidores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SzPts val="2400"/>
              <a:buAutoNum type="arabicPeriod"/>
            </a:pPr>
            <a:r>
              <a:rPr lang="en-US" sz="2400" b="1"/>
              <a:t>Oauth (Oauth2):</a:t>
            </a:r>
            <a:r>
              <a:rPr lang="en-US" sz="2400"/>
              <a:t> estándar de autenticacion y autorizacion </a:t>
            </a:r>
            <a:endParaRPr sz="2400"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 queremos lograr?</a:t>
            </a: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>
                <a:solidFill>
                  <a:schemeClr val="dk1"/>
                </a:solidFill>
              </a:rPr>
              <a:t>Angel Montenegro, es un empleado de ORCID y publicó el archivo de datos de ORCID 2019.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 API de ORCID</a:t>
            </a:r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/>
              <a:t>Paso #1:</a:t>
            </a:r>
            <a:r>
              <a:rPr lang="en-US"/>
              <a:t> Solicitar permisos de escritura a Angel Montenegro.</a:t>
            </a:r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 API de ORCID</a:t>
            </a:r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/>
              <a:t>Paso #2:</a:t>
            </a:r>
            <a:r>
              <a:rPr lang="en-US"/>
              <a:t> Agregar un </a:t>
            </a:r>
            <a:r>
              <a:rPr lang="en-US" i="1"/>
              <a:t>Empleo</a:t>
            </a:r>
            <a:r>
              <a:rPr lang="en-US"/>
              <a:t> en el registro de Angel Montenegro.</a:t>
            </a: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 API de ORCID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/>
              <a:t>Paso #3:</a:t>
            </a:r>
            <a:r>
              <a:rPr lang="en-US"/>
              <a:t> Agregar una </a:t>
            </a:r>
            <a:r>
              <a:rPr lang="en-US" i="1"/>
              <a:t>Obra </a:t>
            </a:r>
            <a:r>
              <a:rPr lang="en-US"/>
              <a:t>a el registro de Angel Montenegro.</a:t>
            </a:r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 API de ORCID</a:t>
            </a:r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Resultado: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uFill>
                  <a:noFill/>
                </a:uFill>
                <a:hlinkClick r:id="rId3"/>
              </a:rPr>
              <a:t>https://sandbox.orcid.org/0000-0001-6814-2871</a:t>
            </a:r>
            <a:endParaRPr sz="2400"/>
          </a:p>
        </p:txBody>
      </p:sp>
      <p:sp>
        <p:nvSpPr>
          <p:cNvPr id="145" name="Google Shape;145;p20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CID 2">
      <a:dk1>
        <a:srgbClr val="A6CE38"/>
      </a:dk1>
      <a:lt1>
        <a:srgbClr val="FFFFFF"/>
      </a:lt1>
      <a:dk2>
        <a:srgbClr val="6D6E71"/>
      </a:dk2>
      <a:lt2>
        <a:srgbClr val="EEECE1"/>
      </a:lt2>
      <a:accent1>
        <a:srgbClr val="328CAF"/>
      </a:accent1>
      <a:accent2>
        <a:srgbClr val="D97536"/>
      </a:accent2>
      <a:accent3>
        <a:srgbClr val="905489"/>
      </a:accent3>
      <a:accent4>
        <a:srgbClr val="D6B143"/>
      </a:accent4>
      <a:accent5>
        <a:srgbClr val="A7A9AC"/>
      </a:accent5>
      <a:accent6>
        <a:srgbClr val="58595B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Macintosh PowerPoint</Application>
  <PresentationFormat>Apresentação na tela (4:3)</PresentationFormat>
  <Paragraphs>43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Open Sans</vt:lpstr>
      <vt:lpstr>Calibri</vt:lpstr>
      <vt:lpstr>Arial</vt:lpstr>
      <vt:lpstr>Cabin</vt:lpstr>
      <vt:lpstr>Office Theme</vt:lpstr>
      <vt:lpstr>Apresentação do PowerPoint</vt:lpstr>
      <vt:lpstr>Apresentação do PowerPoint</vt:lpstr>
      <vt:lpstr>ORCID Dev team ¿Quienes somos?</vt:lpstr>
      <vt:lpstr>Unos conceptos previos</vt:lpstr>
      <vt:lpstr>Que queremos lograr?</vt:lpstr>
      <vt:lpstr>El API de ORCID</vt:lpstr>
      <vt:lpstr>El API de ORCID</vt:lpstr>
      <vt:lpstr>El API de ORCID</vt:lpstr>
      <vt:lpstr>El API de ORCID</vt:lpstr>
      <vt:lpstr>El API de ORCID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Ana Heredia</cp:lastModifiedBy>
  <cp:revision>1</cp:revision>
  <dcterms:modified xsi:type="dcterms:W3CDTF">2019-11-11T21:27:32Z</dcterms:modified>
</cp:coreProperties>
</file>