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2" r:id="rId2"/>
  </p:sldMasterIdLst>
  <p:notesMasterIdLst>
    <p:notesMasterId r:id="rId26"/>
  </p:notesMasterIdLst>
  <p:handoutMasterIdLst>
    <p:handoutMasterId r:id="rId27"/>
  </p:handoutMasterIdLst>
  <p:sldIdLst>
    <p:sldId id="329" r:id="rId3"/>
    <p:sldId id="653" r:id="rId4"/>
    <p:sldId id="654" r:id="rId5"/>
    <p:sldId id="648" r:id="rId6"/>
    <p:sldId id="699" r:id="rId7"/>
    <p:sldId id="677" r:id="rId8"/>
    <p:sldId id="673" r:id="rId9"/>
    <p:sldId id="709" r:id="rId10"/>
    <p:sldId id="670" r:id="rId11"/>
    <p:sldId id="697" r:id="rId12"/>
    <p:sldId id="700" r:id="rId13"/>
    <p:sldId id="705" r:id="rId14"/>
    <p:sldId id="707" r:id="rId15"/>
    <p:sldId id="698" r:id="rId16"/>
    <p:sldId id="701" r:id="rId17"/>
    <p:sldId id="684" r:id="rId18"/>
    <p:sldId id="696" r:id="rId19"/>
    <p:sldId id="708" r:id="rId20"/>
    <p:sldId id="703" r:id="rId21"/>
    <p:sldId id="693" r:id="rId22"/>
    <p:sldId id="694" r:id="rId23"/>
    <p:sldId id="672" r:id="rId24"/>
    <p:sldId id="669" r:id="rId2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4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54575D"/>
    <a:srgbClr val="A2DA8C"/>
    <a:srgbClr val="3FCFD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6" autoAdjust="0"/>
    <p:restoredTop sz="85828" autoAdjust="0"/>
  </p:normalViewPr>
  <p:slideViewPr>
    <p:cSldViewPr showGuides="1">
      <p:cViewPr varScale="1">
        <p:scale>
          <a:sx n="117" d="100"/>
          <a:sy n="117" d="100"/>
        </p:scale>
        <p:origin x="408" y="168"/>
      </p:cViewPr>
      <p:guideLst>
        <p:guide orient="horz" pos="24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4528"/>
    </p:cViewPr>
  </p:sorterViewPr>
  <p:notesViewPr>
    <p:cSldViewPr showGuides="1">
      <p:cViewPr varScale="1">
        <p:scale>
          <a:sx n="80" d="100"/>
          <a:sy n="8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C787B-78C8-1541-B7D3-BC74E74D7A56}"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D37D84A-0B52-CD45-B985-17AF2F6CDBCD}">
      <dgm:prSet phldrT="[Text]"/>
      <dgm:spPr/>
      <dgm:t>
        <a:bodyPr/>
        <a:lstStyle/>
        <a:p>
          <a:r>
            <a:rPr lang="en-US" dirty="0"/>
            <a:t>Observations</a:t>
          </a:r>
        </a:p>
      </dgm:t>
    </dgm:pt>
    <dgm:pt modelId="{5DF62DAB-3794-1A4E-BA47-422AA075C631}" type="parTrans" cxnId="{72B26D7A-CB47-B44B-813F-FB4744CB7D53}">
      <dgm:prSet/>
      <dgm:spPr/>
      <dgm:t>
        <a:bodyPr/>
        <a:lstStyle/>
        <a:p>
          <a:endParaRPr lang="en-US"/>
        </a:p>
      </dgm:t>
    </dgm:pt>
    <dgm:pt modelId="{2C2F201D-DCBD-5F47-A7A7-1AE78651EECA}" type="sibTrans" cxnId="{72B26D7A-CB47-B44B-813F-FB4744CB7D53}">
      <dgm:prSet/>
      <dgm:spPr/>
      <dgm:t>
        <a:bodyPr/>
        <a:lstStyle/>
        <a:p>
          <a:endParaRPr lang="en-US"/>
        </a:p>
      </dgm:t>
    </dgm:pt>
    <dgm:pt modelId="{B449E37D-13C1-6348-ADB6-4FE7300BA455}">
      <dgm:prSet phldrT="[Text]"/>
      <dgm:spPr/>
      <dgm:t>
        <a:bodyPr/>
        <a:lstStyle/>
        <a:p>
          <a:r>
            <a:rPr lang="en-US" dirty="0"/>
            <a:t>Database</a:t>
          </a:r>
        </a:p>
      </dgm:t>
    </dgm:pt>
    <dgm:pt modelId="{17101CA0-BB9B-0444-BA26-FF0ECB8F1CC4}" type="parTrans" cxnId="{2E27005B-F713-274F-BAD0-CFC35890357E}">
      <dgm:prSet/>
      <dgm:spPr/>
      <dgm:t>
        <a:bodyPr/>
        <a:lstStyle/>
        <a:p>
          <a:endParaRPr lang="en-US"/>
        </a:p>
      </dgm:t>
    </dgm:pt>
    <dgm:pt modelId="{F347EAD2-FB3A-0D43-B5C7-C5734B147C91}" type="sibTrans" cxnId="{2E27005B-F713-274F-BAD0-CFC35890357E}">
      <dgm:prSet/>
      <dgm:spPr/>
      <dgm:t>
        <a:bodyPr/>
        <a:lstStyle/>
        <a:p>
          <a:endParaRPr lang="en-US"/>
        </a:p>
      </dgm:t>
    </dgm:pt>
    <dgm:pt modelId="{B5E79942-2444-0C4D-B4A9-8284C9CE8BD1}">
      <dgm:prSet phldrT="[Text]"/>
      <dgm:spPr/>
      <dgm:t>
        <a:bodyPr/>
        <a:lstStyle/>
        <a:p>
          <a:r>
            <a:rPr lang="en-US" dirty="0"/>
            <a:t>Indicator</a:t>
          </a:r>
        </a:p>
      </dgm:t>
    </dgm:pt>
    <dgm:pt modelId="{202234C5-556D-3443-8A67-A079291881CB}" type="parTrans" cxnId="{EBCAF48D-2914-DD47-8230-BD4F2B9CB8CD}">
      <dgm:prSet/>
      <dgm:spPr/>
      <dgm:t>
        <a:bodyPr/>
        <a:lstStyle/>
        <a:p>
          <a:endParaRPr lang="en-US"/>
        </a:p>
      </dgm:t>
    </dgm:pt>
    <dgm:pt modelId="{DD1FBB87-842C-5D46-BFAC-50404E1049B4}" type="sibTrans" cxnId="{EBCAF48D-2914-DD47-8230-BD4F2B9CB8CD}">
      <dgm:prSet/>
      <dgm:spPr/>
      <dgm:t>
        <a:bodyPr/>
        <a:lstStyle/>
        <a:p>
          <a:endParaRPr lang="en-US"/>
        </a:p>
      </dgm:t>
    </dgm:pt>
    <dgm:pt modelId="{E54C6D6A-1F90-C24D-8C21-C91348F00200}">
      <dgm:prSet/>
      <dgm:spPr/>
      <dgm:t>
        <a:bodyPr/>
        <a:lstStyle/>
        <a:p>
          <a:r>
            <a:rPr lang="en-US" dirty="0"/>
            <a:t>Statistical model</a:t>
          </a:r>
        </a:p>
      </dgm:t>
    </dgm:pt>
    <dgm:pt modelId="{D74DBE79-03AB-B14B-91DB-8C43EF0A10B4}" type="parTrans" cxnId="{DBA82EFE-881B-3B43-86B2-04F50EC385BE}">
      <dgm:prSet/>
      <dgm:spPr/>
      <dgm:t>
        <a:bodyPr/>
        <a:lstStyle/>
        <a:p>
          <a:endParaRPr lang="en-US"/>
        </a:p>
      </dgm:t>
    </dgm:pt>
    <dgm:pt modelId="{F859647F-FA43-5B42-88D1-5F9733D2E257}" type="sibTrans" cxnId="{DBA82EFE-881B-3B43-86B2-04F50EC385BE}">
      <dgm:prSet/>
      <dgm:spPr/>
      <dgm:t>
        <a:bodyPr/>
        <a:lstStyle/>
        <a:p>
          <a:endParaRPr lang="en-US"/>
        </a:p>
      </dgm:t>
    </dgm:pt>
    <dgm:pt modelId="{E9627D2D-A99C-B942-B733-31F2E491588A}">
      <dgm:prSet/>
      <dgm:spPr/>
      <dgm:t>
        <a:bodyPr/>
        <a:lstStyle/>
        <a:p>
          <a:r>
            <a:rPr lang="en-US" dirty="0"/>
            <a:t>Species indices</a:t>
          </a:r>
        </a:p>
      </dgm:t>
    </dgm:pt>
    <dgm:pt modelId="{C1694313-F7B4-8947-B9A4-5B8F534CEADF}" type="parTrans" cxnId="{2B9EBB0F-DC0A-1040-8A0A-187980BC9455}">
      <dgm:prSet/>
      <dgm:spPr/>
      <dgm:t>
        <a:bodyPr/>
        <a:lstStyle/>
        <a:p>
          <a:endParaRPr lang="en-US"/>
        </a:p>
      </dgm:t>
    </dgm:pt>
    <dgm:pt modelId="{A774DF8E-B7EF-4D4E-B1CD-DF6F2F778BF0}" type="sibTrans" cxnId="{2B9EBB0F-DC0A-1040-8A0A-187980BC9455}">
      <dgm:prSet/>
      <dgm:spPr/>
      <dgm:t>
        <a:bodyPr/>
        <a:lstStyle/>
        <a:p>
          <a:endParaRPr lang="en-US"/>
        </a:p>
      </dgm:t>
    </dgm:pt>
    <dgm:pt modelId="{25A4BD2A-F26F-D64B-B00D-F760A0D0CCE9}" type="pres">
      <dgm:prSet presAssocID="{05FC787B-78C8-1541-B7D3-BC74E74D7A56}" presName="Name0" presStyleCnt="0">
        <dgm:presLayoutVars>
          <dgm:dir/>
          <dgm:resizeHandles val="exact"/>
        </dgm:presLayoutVars>
      </dgm:prSet>
      <dgm:spPr/>
    </dgm:pt>
    <dgm:pt modelId="{EE3DC82B-2800-5640-80B6-A2C34B247FF1}" type="pres">
      <dgm:prSet presAssocID="{9D37D84A-0B52-CD45-B985-17AF2F6CDBCD}" presName="node" presStyleLbl="node1" presStyleIdx="0" presStyleCnt="5">
        <dgm:presLayoutVars>
          <dgm:bulletEnabled val="1"/>
        </dgm:presLayoutVars>
      </dgm:prSet>
      <dgm:spPr/>
    </dgm:pt>
    <dgm:pt modelId="{F36BD0D4-8907-6D4B-A5E1-42BEE350D283}" type="pres">
      <dgm:prSet presAssocID="{2C2F201D-DCBD-5F47-A7A7-1AE78651EECA}" presName="sibTrans" presStyleLbl="sibTrans2D1" presStyleIdx="0" presStyleCnt="4"/>
      <dgm:spPr/>
    </dgm:pt>
    <dgm:pt modelId="{8A1D2696-BB16-A845-9C4C-65601314FAFC}" type="pres">
      <dgm:prSet presAssocID="{2C2F201D-DCBD-5F47-A7A7-1AE78651EECA}" presName="connectorText" presStyleLbl="sibTrans2D1" presStyleIdx="0" presStyleCnt="4"/>
      <dgm:spPr/>
    </dgm:pt>
    <dgm:pt modelId="{40D9D48F-1EF1-4448-8221-91862A79E54E}" type="pres">
      <dgm:prSet presAssocID="{B449E37D-13C1-6348-ADB6-4FE7300BA455}" presName="node" presStyleLbl="node1" presStyleIdx="1" presStyleCnt="5">
        <dgm:presLayoutVars>
          <dgm:bulletEnabled val="1"/>
        </dgm:presLayoutVars>
      </dgm:prSet>
      <dgm:spPr/>
    </dgm:pt>
    <dgm:pt modelId="{F5B6E559-3259-4A4A-82C4-02B787107A59}" type="pres">
      <dgm:prSet presAssocID="{F347EAD2-FB3A-0D43-B5C7-C5734B147C91}" presName="sibTrans" presStyleLbl="sibTrans2D1" presStyleIdx="1" presStyleCnt="4"/>
      <dgm:spPr/>
    </dgm:pt>
    <dgm:pt modelId="{02A67260-CC51-B24C-A573-1DE7BC5557AE}" type="pres">
      <dgm:prSet presAssocID="{F347EAD2-FB3A-0D43-B5C7-C5734B147C91}" presName="connectorText" presStyleLbl="sibTrans2D1" presStyleIdx="1" presStyleCnt="4"/>
      <dgm:spPr/>
    </dgm:pt>
    <dgm:pt modelId="{01B7BD9F-E417-0442-8D8C-793437266C25}" type="pres">
      <dgm:prSet presAssocID="{E54C6D6A-1F90-C24D-8C21-C91348F00200}" presName="node" presStyleLbl="node1" presStyleIdx="2" presStyleCnt="5">
        <dgm:presLayoutVars>
          <dgm:bulletEnabled val="1"/>
        </dgm:presLayoutVars>
      </dgm:prSet>
      <dgm:spPr/>
    </dgm:pt>
    <dgm:pt modelId="{86676BDA-BB1C-5F44-973D-5FF42CB54D00}" type="pres">
      <dgm:prSet presAssocID="{F859647F-FA43-5B42-88D1-5F9733D2E257}" presName="sibTrans" presStyleLbl="sibTrans2D1" presStyleIdx="2" presStyleCnt="4"/>
      <dgm:spPr/>
    </dgm:pt>
    <dgm:pt modelId="{0BEED215-0384-5B4B-A20F-2A29FCA80BC7}" type="pres">
      <dgm:prSet presAssocID="{F859647F-FA43-5B42-88D1-5F9733D2E257}" presName="connectorText" presStyleLbl="sibTrans2D1" presStyleIdx="2" presStyleCnt="4"/>
      <dgm:spPr/>
    </dgm:pt>
    <dgm:pt modelId="{9331E25C-B492-0041-9E85-A579B408F4A5}" type="pres">
      <dgm:prSet presAssocID="{E9627D2D-A99C-B942-B733-31F2E491588A}" presName="node" presStyleLbl="node1" presStyleIdx="3" presStyleCnt="5">
        <dgm:presLayoutVars>
          <dgm:bulletEnabled val="1"/>
        </dgm:presLayoutVars>
      </dgm:prSet>
      <dgm:spPr/>
    </dgm:pt>
    <dgm:pt modelId="{568C95F7-C732-4541-8DB3-7947ED2B90C7}" type="pres">
      <dgm:prSet presAssocID="{A774DF8E-B7EF-4D4E-B1CD-DF6F2F778BF0}" presName="sibTrans" presStyleLbl="sibTrans2D1" presStyleIdx="3" presStyleCnt="4"/>
      <dgm:spPr/>
    </dgm:pt>
    <dgm:pt modelId="{3BECBAD9-85EB-4A43-BE21-4262BC0801FE}" type="pres">
      <dgm:prSet presAssocID="{A774DF8E-B7EF-4D4E-B1CD-DF6F2F778BF0}" presName="connectorText" presStyleLbl="sibTrans2D1" presStyleIdx="3" presStyleCnt="4"/>
      <dgm:spPr/>
    </dgm:pt>
    <dgm:pt modelId="{29AD450A-CA19-AA45-BB55-1E68AF49C11F}" type="pres">
      <dgm:prSet presAssocID="{B5E79942-2444-0C4D-B4A9-8284C9CE8BD1}" presName="node" presStyleLbl="node1" presStyleIdx="4" presStyleCnt="5">
        <dgm:presLayoutVars>
          <dgm:bulletEnabled val="1"/>
        </dgm:presLayoutVars>
      </dgm:prSet>
      <dgm:spPr/>
    </dgm:pt>
  </dgm:ptLst>
  <dgm:cxnLst>
    <dgm:cxn modelId="{2B9EBB0F-DC0A-1040-8A0A-187980BC9455}" srcId="{05FC787B-78C8-1541-B7D3-BC74E74D7A56}" destId="{E9627D2D-A99C-B942-B733-31F2E491588A}" srcOrd="3" destOrd="0" parTransId="{C1694313-F7B4-8947-B9A4-5B8F534CEADF}" sibTransId="{A774DF8E-B7EF-4D4E-B1CD-DF6F2F778BF0}"/>
    <dgm:cxn modelId="{5FF26814-FC21-6E4C-8CE4-7A08FD5B5FA6}" type="presOf" srcId="{F859647F-FA43-5B42-88D1-5F9733D2E257}" destId="{0BEED215-0384-5B4B-A20F-2A29FCA80BC7}" srcOrd="1" destOrd="0" presId="urn:microsoft.com/office/officeart/2005/8/layout/process1"/>
    <dgm:cxn modelId="{36C50A2A-F5A3-0D46-9E97-4142A08217AE}" type="presOf" srcId="{05FC787B-78C8-1541-B7D3-BC74E74D7A56}" destId="{25A4BD2A-F26F-D64B-B00D-F760A0D0CCE9}" srcOrd="0" destOrd="0" presId="urn:microsoft.com/office/officeart/2005/8/layout/process1"/>
    <dgm:cxn modelId="{D385E431-EF14-164C-A9A8-B1882E4F7BE7}" type="presOf" srcId="{E54C6D6A-1F90-C24D-8C21-C91348F00200}" destId="{01B7BD9F-E417-0442-8D8C-793437266C25}" srcOrd="0" destOrd="0" presId="urn:microsoft.com/office/officeart/2005/8/layout/process1"/>
    <dgm:cxn modelId="{0715CB44-80A3-8E4C-8C99-34D1E52FD2C7}" type="presOf" srcId="{2C2F201D-DCBD-5F47-A7A7-1AE78651EECA}" destId="{F36BD0D4-8907-6D4B-A5E1-42BEE350D283}" srcOrd="0" destOrd="0" presId="urn:microsoft.com/office/officeart/2005/8/layout/process1"/>
    <dgm:cxn modelId="{A15CF34A-3E84-154A-89A7-5975AC1A4026}" type="presOf" srcId="{F859647F-FA43-5B42-88D1-5F9733D2E257}" destId="{86676BDA-BB1C-5F44-973D-5FF42CB54D00}" srcOrd="0" destOrd="0" presId="urn:microsoft.com/office/officeart/2005/8/layout/process1"/>
    <dgm:cxn modelId="{84793A59-DFEC-BD4F-8829-EE9C4A1CA833}" type="presOf" srcId="{F347EAD2-FB3A-0D43-B5C7-C5734B147C91}" destId="{F5B6E559-3259-4A4A-82C4-02B787107A59}" srcOrd="0" destOrd="0" presId="urn:microsoft.com/office/officeart/2005/8/layout/process1"/>
    <dgm:cxn modelId="{2E27005B-F713-274F-BAD0-CFC35890357E}" srcId="{05FC787B-78C8-1541-B7D3-BC74E74D7A56}" destId="{B449E37D-13C1-6348-ADB6-4FE7300BA455}" srcOrd="1" destOrd="0" parTransId="{17101CA0-BB9B-0444-BA26-FF0ECB8F1CC4}" sibTransId="{F347EAD2-FB3A-0D43-B5C7-C5734B147C91}"/>
    <dgm:cxn modelId="{A2AB1361-17C9-1F44-8EED-03C505B3F1DC}" type="presOf" srcId="{F347EAD2-FB3A-0D43-B5C7-C5734B147C91}" destId="{02A67260-CC51-B24C-A573-1DE7BC5557AE}" srcOrd="1" destOrd="0" presId="urn:microsoft.com/office/officeart/2005/8/layout/process1"/>
    <dgm:cxn modelId="{94843C61-DFC3-4D47-8E5E-00745A0F45B5}" type="presOf" srcId="{B5E79942-2444-0C4D-B4A9-8284C9CE8BD1}" destId="{29AD450A-CA19-AA45-BB55-1E68AF49C11F}" srcOrd="0" destOrd="0" presId="urn:microsoft.com/office/officeart/2005/8/layout/process1"/>
    <dgm:cxn modelId="{CF8B4468-E1DA-4346-A9DA-00E98C343A6A}" type="presOf" srcId="{2C2F201D-DCBD-5F47-A7A7-1AE78651EECA}" destId="{8A1D2696-BB16-A845-9C4C-65601314FAFC}" srcOrd="1" destOrd="0" presId="urn:microsoft.com/office/officeart/2005/8/layout/process1"/>
    <dgm:cxn modelId="{0F0FDB71-278A-AD4E-BB8C-F8A2DE01CEF0}" type="presOf" srcId="{E9627D2D-A99C-B942-B733-31F2E491588A}" destId="{9331E25C-B492-0041-9E85-A579B408F4A5}" srcOrd="0" destOrd="0" presId="urn:microsoft.com/office/officeart/2005/8/layout/process1"/>
    <dgm:cxn modelId="{72B26D7A-CB47-B44B-813F-FB4744CB7D53}" srcId="{05FC787B-78C8-1541-B7D3-BC74E74D7A56}" destId="{9D37D84A-0B52-CD45-B985-17AF2F6CDBCD}" srcOrd="0" destOrd="0" parTransId="{5DF62DAB-3794-1A4E-BA47-422AA075C631}" sibTransId="{2C2F201D-DCBD-5F47-A7A7-1AE78651EECA}"/>
    <dgm:cxn modelId="{71077D80-BBB2-9C4E-9168-03C88764F8AB}" type="presOf" srcId="{B449E37D-13C1-6348-ADB6-4FE7300BA455}" destId="{40D9D48F-1EF1-4448-8221-91862A79E54E}" srcOrd="0" destOrd="0" presId="urn:microsoft.com/office/officeart/2005/8/layout/process1"/>
    <dgm:cxn modelId="{EBCAF48D-2914-DD47-8230-BD4F2B9CB8CD}" srcId="{05FC787B-78C8-1541-B7D3-BC74E74D7A56}" destId="{B5E79942-2444-0C4D-B4A9-8284C9CE8BD1}" srcOrd="4" destOrd="0" parTransId="{202234C5-556D-3443-8A67-A079291881CB}" sibTransId="{DD1FBB87-842C-5D46-BFAC-50404E1049B4}"/>
    <dgm:cxn modelId="{CBB48B9A-2CD1-844E-99F2-C21246EA8FE6}" type="presOf" srcId="{A774DF8E-B7EF-4D4E-B1CD-DF6F2F778BF0}" destId="{568C95F7-C732-4541-8DB3-7947ED2B90C7}" srcOrd="0" destOrd="0" presId="urn:microsoft.com/office/officeart/2005/8/layout/process1"/>
    <dgm:cxn modelId="{3961B3BE-BC7D-0643-A377-D606E0CFBD96}" type="presOf" srcId="{9D37D84A-0B52-CD45-B985-17AF2F6CDBCD}" destId="{EE3DC82B-2800-5640-80B6-A2C34B247FF1}" srcOrd="0" destOrd="0" presId="urn:microsoft.com/office/officeart/2005/8/layout/process1"/>
    <dgm:cxn modelId="{E86309DB-9CD8-FD40-B774-7CDB6C4A1ACA}" type="presOf" srcId="{A774DF8E-B7EF-4D4E-B1CD-DF6F2F778BF0}" destId="{3BECBAD9-85EB-4A43-BE21-4262BC0801FE}" srcOrd="1" destOrd="0" presId="urn:microsoft.com/office/officeart/2005/8/layout/process1"/>
    <dgm:cxn modelId="{DBA82EFE-881B-3B43-86B2-04F50EC385BE}" srcId="{05FC787B-78C8-1541-B7D3-BC74E74D7A56}" destId="{E54C6D6A-1F90-C24D-8C21-C91348F00200}" srcOrd="2" destOrd="0" parTransId="{D74DBE79-03AB-B14B-91DB-8C43EF0A10B4}" sibTransId="{F859647F-FA43-5B42-88D1-5F9733D2E257}"/>
    <dgm:cxn modelId="{94EE4A6B-24AF-2646-BC72-0EB3DCB0C59B}" type="presParOf" srcId="{25A4BD2A-F26F-D64B-B00D-F760A0D0CCE9}" destId="{EE3DC82B-2800-5640-80B6-A2C34B247FF1}" srcOrd="0" destOrd="0" presId="urn:microsoft.com/office/officeart/2005/8/layout/process1"/>
    <dgm:cxn modelId="{C00A2FAB-86A8-4847-8408-5165283DC946}" type="presParOf" srcId="{25A4BD2A-F26F-D64B-B00D-F760A0D0CCE9}" destId="{F36BD0D4-8907-6D4B-A5E1-42BEE350D283}" srcOrd="1" destOrd="0" presId="urn:microsoft.com/office/officeart/2005/8/layout/process1"/>
    <dgm:cxn modelId="{207A52C1-77B0-664B-A910-C1CD8B7E4C12}" type="presParOf" srcId="{F36BD0D4-8907-6D4B-A5E1-42BEE350D283}" destId="{8A1D2696-BB16-A845-9C4C-65601314FAFC}" srcOrd="0" destOrd="0" presId="urn:microsoft.com/office/officeart/2005/8/layout/process1"/>
    <dgm:cxn modelId="{9D65A16B-FE70-9D49-80A3-DDC15303D64C}" type="presParOf" srcId="{25A4BD2A-F26F-D64B-B00D-F760A0D0CCE9}" destId="{40D9D48F-1EF1-4448-8221-91862A79E54E}" srcOrd="2" destOrd="0" presId="urn:microsoft.com/office/officeart/2005/8/layout/process1"/>
    <dgm:cxn modelId="{A97CF9E8-A9D2-DD41-933C-A86B7376A0E6}" type="presParOf" srcId="{25A4BD2A-F26F-D64B-B00D-F760A0D0CCE9}" destId="{F5B6E559-3259-4A4A-82C4-02B787107A59}" srcOrd="3" destOrd="0" presId="urn:microsoft.com/office/officeart/2005/8/layout/process1"/>
    <dgm:cxn modelId="{03DD0EBE-7D33-0047-A33E-2F28F1C56924}" type="presParOf" srcId="{F5B6E559-3259-4A4A-82C4-02B787107A59}" destId="{02A67260-CC51-B24C-A573-1DE7BC5557AE}" srcOrd="0" destOrd="0" presId="urn:microsoft.com/office/officeart/2005/8/layout/process1"/>
    <dgm:cxn modelId="{5ADA792A-DACA-854C-94C4-A51A5FCBD754}" type="presParOf" srcId="{25A4BD2A-F26F-D64B-B00D-F760A0D0CCE9}" destId="{01B7BD9F-E417-0442-8D8C-793437266C25}" srcOrd="4" destOrd="0" presId="urn:microsoft.com/office/officeart/2005/8/layout/process1"/>
    <dgm:cxn modelId="{A14090E8-61E7-EF48-8B9A-6689124A57DC}" type="presParOf" srcId="{25A4BD2A-F26F-D64B-B00D-F760A0D0CCE9}" destId="{86676BDA-BB1C-5F44-973D-5FF42CB54D00}" srcOrd="5" destOrd="0" presId="urn:microsoft.com/office/officeart/2005/8/layout/process1"/>
    <dgm:cxn modelId="{F631519C-7A7B-BC4E-BB42-8DC2E081D02E}" type="presParOf" srcId="{86676BDA-BB1C-5F44-973D-5FF42CB54D00}" destId="{0BEED215-0384-5B4B-A20F-2A29FCA80BC7}" srcOrd="0" destOrd="0" presId="urn:microsoft.com/office/officeart/2005/8/layout/process1"/>
    <dgm:cxn modelId="{87FE8C1C-99C6-A24A-B010-1A1CCC18F3BA}" type="presParOf" srcId="{25A4BD2A-F26F-D64B-B00D-F760A0D0CCE9}" destId="{9331E25C-B492-0041-9E85-A579B408F4A5}" srcOrd="6" destOrd="0" presId="urn:microsoft.com/office/officeart/2005/8/layout/process1"/>
    <dgm:cxn modelId="{B806199C-C5EB-0444-A166-CF84123707A4}" type="presParOf" srcId="{25A4BD2A-F26F-D64B-B00D-F760A0D0CCE9}" destId="{568C95F7-C732-4541-8DB3-7947ED2B90C7}" srcOrd="7" destOrd="0" presId="urn:microsoft.com/office/officeart/2005/8/layout/process1"/>
    <dgm:cxn modelId="{83620A77-61A2-A94E-BD60-56FC2AD00736}" type="presParOf" srcId="{568C95F7-C732-4541-8DB3-7947ED2B90C7}" destId="{3BECBAD9-85EB-4A43-BE21-4262BC0801FE}" srcOrd="0" destOrd="0" presId="urn:microsoft.com/office/officeart/2005/8/layout/process1"/>
    <dgm:cxn modelId="{48A42E31-527C-114E-A607-F0D816C2694B}" type="presParOf" srcId="{25A4BD2A-F26F-D64B-B00D-F760A0D0CCE9}" destId="{29AD450A-CA19-AA45-BB55-1E68AF49C11F}"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C787B-78C8-1541-B7D3-BC74E74D7A56}"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D37D84A-0B52-CD45-B985-17AF2F6CDBCD}">
      <dgm:prSet phldrT="[Text]"/>
      <dgm:spPr/>
      <dgm:t>
        <a:bodyPr/>
        <a:lstStyle/>
        <a:p>
          <a:r>
            <a:rPr lang="en-US" dirty="0"/>
            <a:t>Observations</a:t>
          </a:r>
        </a:p>
      </dgm:t>
    </dgm:pt>
    <dgm:pt modelId="{5DF62DAB-3794-1A4E-BA47-422AA075C631}" type="parTrans" cxnId="{72B26D7A-CB47-B44B-813F-FB4744CB7D53}">
      <dgm:prSet/>
      <dgm:spPr/>
      <dgm:t>
        <a:bodyPr/>
        <a:lstStyle/>
        <a:p>
          <a:endParaRPr lang="en-US"/>
        </a:p>
      </dgm:t>
    </dgm:pt>
    <dgm:pt modelId="{2C2F201D-DCBD-5F47-A7A7-1AE78651EECA}" type="sibTrans" cxnId="{72B26D7A-CB47-B44B-813F-FB4744CB7D53}">
      <dgm:prSet/>
      <dgm:spPr/>
      <dgm:t>
        <a:bodyPr/>
        <a:lstStyle/>
        <a:p>
          <a:endParaRPr lang="en-US"/>
        </a:p>
      </dgm:t>
    </dgm:pt>
    <dgm:pt modelId="{B449E37D-13C1-6348-ADB6-4FE7300BA455}">
      <dgm:prSet phldrT="[Text]"/>
      <dgm:spPr/>
      <dgm:t>
        <a:bodyPr/>
        <a:lstStyle/>
        <a:p>
          <a:r>
            <a:rPr lang="en-US" dirty="0"/>
            <a:t>Database</a:t>
          </a:r>
        </a:p>
      </dgm:t>
    </dgm:pt>
    <dgm:pt modelId="{17101CA0-BB9B-0444-BA26-FF0ECB8F1CC4}" type="parTrans" cxnId="{2E27005B-F713-274F-BAD0-CFC35890357E}">
      <dgm:prSet/>
      <dgm:spPr/>
      <dgm:t>
        <a:bodyPr/>
        <a:lstStyle/>
        <a:p>
          <a:endParaRPr lang="en-US"/>
        </a:p>
      </dgm:t>
    </dgm:pt>
    <dgm:pt modelId="{F347EAD2-FB3A-0D43-B5C7-C5734B147C91}" type="sibTrans" cxnId="{2E27005B-F713-274F-BAD0-CFC35890357E}">
      <dgm:prSet/>
      <dgm:spPr/>
      <dgm:t>
        <a:bodyPr/>
        <a:lstStyle/>
        <a:p>
          <a:endParaRPr lang="en-US"/>
        </a:p>
      </dgm:t>
    </dgm:pt>
    <dgm:pt modelId="{B5E79942-2444-0C4D-B4A9-8284C9CE8BD1}">
      <dgm:prSet phldrT="[Text]"/>
      <dgm:spPr/>
      <dgm:t>
        <a:bodyPr/>
        <a:lstStyle/>
        <a:p>
          <a:r>
            <a:rPr lang="en-US" dirty="0"/>
            <a:t>Indicator</a:t>
          </a:r>
        </a:p>
      </dgm:t>
    </dgm:pt>
    <dgm:pt modelId="{202234C5-556D-3443-8A67-A079291881CB}" type="parTrans" cxnId="{EBCAF48D-2914-DD47-8230-BD4F2B9CB8CD}">
      <dgm:prSet/>
      <dgm:spPr/>
      <dgm:t>
        <a:bodyPr/>
        <a:lstStyle/>
        <a:p>
          <a:endParaRPr lang="en-US"/>
        </a:p>
      </dgm:t>
    </dgm:pt>
    <dgm:pt modelId="{DD1FBB87-842C-5D46-BFAC-50404E1049B4}" type="sibTrans" cxnId="{EBCAF48D-2914-DD47-8230-BD4F2B9CB8CD}">
      <dgm:prSet/>
      <dgm:spPr/>
      <dgm:t>
        <a:bodyPr/>
        <a:lstStyle/>
        <a:p>
          <a:endParaRPr lang="en-US"/>
        </a:p>
      </dgm:t>
    </dgm:pt>
    <dgm:pt modelId="{E54C6D6A-1F90-C24D-8C21-C91348F00200}">
      <dgm:prSet/>
      <dgm:spPr/>
      <dgm:t>
        <a:bodyPr/>
        <a:lstStyle/>
        <a:p>
          <a:r>
            <a:rPr lang="en-US" dirty="0"/>
            <a:t>Statistical model</a:t>
          </a:r>
        </a:p>
      </dgm:t>
    </dgm:pt>
    <dgm:pt modelId="{D74DBE79-03AB-B14B-91DB-8C43EF0A10B4}" type="parTrans" cxnId="{DBA82EFE-881B-3B43-86B2-04F50EC385BE}">
      <dgm:prSet/>
      <dgm:spPr/>
      <dgm:t>
        <a:bodyPr/>
        <a:lstStyle/>
        <a:p>
          <a:endParaRPr lang="en-US"/>
        </a:p>
      </dgm:t>
    </dgm:pt>
    <dgm:pt modelId="{F859647F-FA43-5B42-88D1-5F9733D2E257}" type="sibTrans" cxnId="{DBA82EFE-881B-3B43-86B2-04F50EC385BE}">
      <dgm:prSet/>
      <dgm:spPr/>
      <dgm:t>
        <a:bodyPr/>
        <a:lstStyle/>
        <a:p>
          <a:endParaRPr lang="en-US"/>
        </a:p>
      </dgm:t>
    </dgm:pt>
    <dgm:pt modelId="{E9627D2D-A99C-B942-B733-31F2E491588A}">
      <dgm:prSet/>
      <dgm:spPr/>
      <dgm:t>
        <a:bodyPr/>
        <a:lstStyle/>
        <a:p>
          <a:r>
            <a:rPr lang="en-US" dirty="0"/>
            <a:t>Species indices</a:t>
          </a:r>
        </a:p>
      </dgm:t>
    </dgm:pt>
    <dgm:pt modelId="{C1694313-F7B4-8947-B9A4-5B8F534CEADF}" type="parTrans" cxnId="{2B9EBB0F-DC0A-1040-8A0A-187980BC9455}">
      <dgm:prSet/>
      <dgm:spPr/>
      <dgm:t>
        <a:bodyPr/>
        <a:lstStyle/>
        <a:p>
          <a:endParaRPr lang="en-US"/>
        </a:p>
      </dgm:t>
    </dgm:pt>
    <dgm:pt modelId="{A774DF8E-B7EF-4D4E-B1CD-DF6F2F778BF0}" type="sibTrans" cxnId="{2B9EBB0F-DC0A-1040-8A0A-187980BC9455}">
      <dgm:prSet/>
      <dgm:spPr/>
      <dgm:t>
        <a:bodyPr/>
        <a:lstStyle/>
        <a:p>
          <a:endParaRPr lang="en-US"/>
        </a:p>
      </dgm:t>
    </dgm:pt>
    <dgm:pt modelId="{25A4BD2A-F26F-D64B-B00D-F760A0D0CCE9}" type="pres">
      <dgm:prSet presAssocID="{05FC787B-78C8-1541-B7D3-BC74E74D7A56}" presName="Name0" presStyleCnt="0">
        <dgm:presLayoutVars>
          <dgm:dir/>
          <dgm:resizeHandles val="exact"/>
        </dgm:presLayoutVars>
      </dgm:prSet>
      <dgm:spPr/>
    </dgm:pt>
    <dgm:pt modelId="{EE3DC82B-2800-5640-80B6-A2C34B247FF1}" type="pres">
      <dgm:prSet presAssocID="{9D37D84A-0B52-CD45-B985-17AF2F6CDBCD}" presName="node" presStyleLbl="node1" presStyleIdx="0" presStyleCnt="5">
        <dgm:presLayoutVars>
          <dgm:bulletEnabled val="1"/>
        </dgm:presLayoutVars>
      </dgm:prSet>
      <dgm:spPr/>
    </dgm:pt>
    <dgm:pt modelId="{F36BD0D4-8907-6D4B-A5E1-42BEE350D283}" type="pres">
      <dgm:prSet presAssocID="{2C2F201D-DCBD-5F47-A7A7-1AE78651EECA}" presName="sibTrans" presStyleLbl="sibTrans2D1" presStyleIdx="0" presStyleCnt="4"/>
      <dgm:spPr/>
    </dgm:pt>
    <dgm:pt modelId="{8A1D2696-BB16-A845-9C4C-65601314FAFC}" type="pres">
      <dgm:prSet presAssocID="{2C2F201D-DCBD-5F47-A7A7-1AE78651EECA}" presName="connectorText" presStyleLbl="sibTrans2D1" presStyleIdx="0" presStyleCnt="4"/>
      <dgm:spPr/>
    </dgm:pt>
    <dgm:pt modelId="{40D9D48F-1EF1-4448-8221-91862A79E54E}" type="pres">
      <dgm:prSet presAssocID="{B449E37D-13C1-6348-ADB6-4FE7300BA455}" presName="node" presStyleLbl="node1" presStyleIdx="1" presStyleCnt="5">
        <dgm:presLayoutVars>
          <dgm:bulletEnabled val="1"/>
        </dgm:presLayoutVars>
      </dgm:prSet>
      <dgm:spPr/>
    </dgm:pt>
    <dgm:pt modelId="{F5B6E559-3259-4A4A-82C4-02B787107A59}" type="pres">
      <dgm:prSet presAssocID="{F347EAD2-FB3A-0D43-B5C7-C5734B147C91}" presName="sibTrans" presStyleLbl="sibTrans2D1" presStyleIdx="1" presStyleCnt="4"/>
      <dgm:spPr/>
    </dgm:pt>
    <dgm:pt modelId="{02A67260-CC51-B24C-A573-1DE7BC5557AE}" type="pres">
      <dgm:prSet presAssocID="{F347EAD2-FB3A-0D43-B5C7-C5734B147C91}" presName="connectorText" presStyleLbl="sibTrans2D1" presStyleIdx="1" presStyleCnt="4"/>
      <dgm:spPr/>
    </dgm:pt>
    <dgm:pt modelId="{01B7BD9F-E417-0442-8D8C-793437266C25}" type="pres">
      <dgm:prSet presAssocID="{E54C6D6A-1F90-C24D-8C21-C91348F00200}" presName="node" presStyleLbl="node1" presStyleIdx="2" presStyleCnt="5">
        <dgm:presLayoutVars>
          <dgm:bulletEnabled val="1"/>
        </dgm:presLayoutVars>
      </dgm:prSet>
      <dgm:spPr/>
    </dgm:pt>
    <dgm:pt modelId="{86676BDA-BB1C-5F44-973D-5FF42CB54D00}" type="pres">
      <dgm:prSet presAssocID="{F859647F-FA43-5B42-88D1-5F9733D2E257}" presName="sibTrans" presStyleLbl="sibTrans2D1" presStyleIdx="2" presStyleCnt="4"/>
      <dgm:spPr/>
    </dgm:pt>
    <dgm:pt modelId="{0BEED215-0384-5B4B-A20F-2A29FCA80BC7}" type="pres">
      <dgm:prSet presAssocID="{F859647F-FA43-5B42-88D1-5F9733D2E257}" presName="connectorText" presStyleLbl="sibTrans2D1" presStyleIdx="2" presStyleCnt="4"/>
      <dgm:spPr/>
    </dgm:pt>
    <dgm:pt modelId="{9331E25C-B492-0041-9E85-A579B408F4A5}" type="pres">
      <dgm:prSet presAssocID="{E9627D2D-A99C-B942-B733-31F2E491588A}" presName="node" presStyleLbl="node1" presStyleIdx="3" presStyleCnt="5">
        <dgm:presLayoutVars>
          <dgm:bulletEnabled val="1"/>
        </dgm:presLayoutVars>
      </dgm:prSet>
      <dgm:spPr/>
    </dgm:pt>
    <dgm:pt modelId="{568C95F7-C732-4541-8DB3-7947ED2B90C7}" type="pres">
      <dgm:prSet presAssocID="{A774DF8E-B7EF-4D4E-B1CD-DF6F2F778BF0}" presName="sibTrans" presStyleLbl="sibTrans2D1" presStyleIdx="3" presStyleCnt="4"/>
      <dgm:spPr/>
    </dgm:pt>
    <dgm:pt modelId="{3BECBAD9-85EB-4A43-BE21-4262BC0801FE}" type="pres">
      <dgm:prSet presAssocID="{A774DF8E-B7EF-4D4E-B1CD-DF6F2F778BF0}" presName="connectorText" presStyleLbl="sibTrans2D1" presStyleIdx="3" presStyleCnt="4"/>
      <dgm:spPr/>
    </dgm:pt>
    <dgm:pt modelId="{29AD450A-CA19-AA45-BB55-1E68AF49C11F}" type="pres">
      <dgm:prSet presAssocID="{B5E79942-2444-0C4D-B4A9-8284C9CE8BD1}" presName="node" presStyleLbl="node1" presStyleIdx="4" presStyleCnt="5">
        <dgm:presLayoutVars>
          <dgm:bulletEnabled val="1"/>
        </dgm:presLayoutVars>
      </dgm:prSet>
      <dgm:spPr/>
    </dgm:pt>
  </dgm:ptLst>
  <dgm:cxnLst>
    <dgm:cxn modelId="{2B9EBB0F-DC0A-1040-8A0A-187980BC9455}" srcId="{05FC787B-78C8-1541-B7D3-BC74E74D7A56}" destId="{E9627D2D-A99C-B942-B733-31F2E491588A}" srcOrd="3" destOrd="0" parTransId="{C1694313-F7B4-8947-B9A4-5B8F534CEADF}" sibTransId="{A774DF8E-B7EF-4D4E-B1CD-DF6F2F778BF0}"/>
    <dgm:cxn modelId="{5FF26814-FC21-6E4C-8CE4-7A08FD5B5FA6}" type="presOf" srcId="{F859647F-FA43-5B42-88D1-5F9733D2E257}" destId="{0BEED215-0384-5B4B-A20F-2A29FCA80BC7}" srcOrd="1" destOrd="0" presId="urn:microsoft.com/office/officeart/2005/8/layout/process1"/>
    <dgm:cxn modelId="{36C50A2A-F5A3-0D46-9E97-4142A08217AE}" type="presOf" srcId="{05FC787B-78C8-1541-B7D3-BC74E74D7A56}" destId="{25A4BD2A-F26F-D64B-B00D-F760A0D0CCE9}" srcOrd="0" destOrd="0" presId="urn:microsoft.com/office/officeart/2005/8/layout/process1"/>
    <dgm:cxn modelId="{D385E431-EF14-164C-A9A8-B1882E4F7BE7}" type="presOf" srcId="{E54C6D6A-1F90-C24D-8C21-C91348F00200}" destId="{01B7BD9F-E417-0442-8D8C-793437266C25}" srcOrd="0" destOrd="0" presId="urn:microsoft.com/office/officeart/2005/8/layout/process1"/>
    <dgm:cxn modelId="{0715CB44-80A3-8E4C-8C99-34D1E52FD2C7}" type="presOf" srcId="{2C2F201D-DCBD-5F47-A7A7-1AE78651EECA}" destId="{F36BD0D4-8907-6D4B-A5E1-42BEE350D283}" srcOrd="0" destOrd="0" presId="urn:microsoft.com/office/officeart/2005/8/layout/process1"/>
    <dgm:cxn modelId="{A15CF34A-3E84-154A-89A7-5975AC1A4026}" type="presOf" srcId="{F859647F-FA43-5B42-88D1-5F9733D2E257}" destId="{86676BDA-BB1C-5F44-973D-5FF42CB54D00}" srcOrd="0" destOrd="0" presId="urn:microsoft.com/office/officeart/2005/8/layout/process1"/>
    <dgm:cxn modelId="{84793A59-DFEC-BD4F-8829-EE9C4A1CA833}" type="presOf" srcId="{F347EAD2-FB3A-0D43-B5C7-C5734B147C91}" destId="{F5B6E559-3259-4A4A-82C4-02B787107A59}" srcOrd="0" destOrd="0" presId="urn:microsoft.com/office/officeart/2005/8/layout/process1"/>
    <dgm:cxn modelId="{2E27005B-F713-274F-BAD0-CFC35890357E}" srcId="{05FC787B-78C8-1541-B7D3-BC74E74D7A56}" destId="{B449E37D-13C1-6348-ADB6-4FE7300BA455}" srcOrd="1" destOrd="0" parTransId="{17101CA0-BB9B-0444-BA26-FF0ECB8F1CC4}" sibTransId="{F347EAD2-FB3A-0D43-B5C7-C5734B147C91}"/>
    <dgm:cxn modelId="{A2AB1361-17C9-1F44-8EED-03C505B3F1DC}" type="presOf" srcId="{F347EAD2-FB3A-0D43-B5C7-C5734B147C91}" destId="{02A67260-CC51-B24C-A573-1DE7BC5557AE}" srcOrd="1" destOrd="0" presId="urn:microsoft.com/office/officeart/2005/8/layout/process1"/>
    <dgm:cxn modelId="{94843C61-DFC3-4D47-8E5E-00745A0F45B5}" type="presOf" srcId="{B5E79942-2444-0C4D-B4A9-8284C9CE8BD1}" destId="{29AD450A-CA19-AA45-BB55-1E68AF49C11F}" srcOrd="0" destOrd="0" presId="urn:microsoft.com/office/officeart/2005/8/layout/process1"/>
    <dgm:cxn modelId="{CF8B4468-E1DA-4346-A9DA-00E98C343A6A}" type="presOf" srcId="{2C2F201D-DCBD-5F47-A7A7-1AE78651EECA}" destId="{8A1D2696-BB16-A845-9C4C-65601314FAFC}" srcOrd="1" destOrd="0" presId="urn:microsoft.com/office/officeart/2005/8/layout/process1"/>
    <dgm:cxn modelId="{0F0FDB71-278A-AD4E-BB8C-F8A2DE01CEF0}" type="presOf" srcId="{E9627D2D-A99C-B942-B733-31F2E491588A}" destId="{9331E25C-B492-0041-9E85-A579B408F4A5}" srcOrd="0" destOrd="0" presId="urn:microsoft.com/office/officeart/2005/8/layout/process1"/>
    <dgm:cxn modelId="{72B26D7A-CB47-B44B-813F-FB4744CB7D53}" srcId="{05FC787B-78C8-1541-B7D3-BC74E74D7A56}" destId="{9D37D84A-0B52-CD45-B985-17AF2F6CDBCD}" srcOrd="0" destOrd="0" parTransId="{5DF62DAB-3794-1A4E-BA47-422AA075C631}" sibTransId="{2C2F201D-DCBD-5F47-A7A7-1AE78651EECA}"/>
    <dgm:cxn modelId="{71077D80-BBB2-9C4E-9168-03C88764F8AB}" type="presOf" srcId="{B449E37D-13C1-6348-ADB6-4FE7300BA455}" destId="{40D9D48F-1EF1-4448-8221-91862A79E54E}" srcOrd="0" destOrd="0" presId="urn:microsoft.com/office/officeart/2005/8/layout/process1"/>
    <dgm:cxn modelId="{EBCAF48D-2914-DD47-8230-BD4F2B9CB8CD}" srcId="{05FC787B-78C8-1541-B7D3-BC74E74D7A56}" destId="{B5E79942-2444-0C4D-B4A9-8284C9CE8BD1}" srcOrd="4" destOrd="0" parTransId="{202234C5-556D-3443-8A67-A079291881CB}" sibTransId="{DD1FBB87-842C-5D46-BFAC-50404E1049B4}"/>
    <dgm:cxn modelId="{CBB48B9A-2CD1-844E-99F2-C21246EA8FE6}" type="presOf" srcId="{A774DF8E-B7EF-4D4E-B1CD-DF6F2F778BF0}" destId="{568C95F7-C732-4541-8DB3-7947ED2B90C7}" srcOrd="0" destOrd="0" presId="urn:microsoft.com/office/officeart/2005/8/layout/process1"/>
    <dgm:cxn modelId="{3961B3BE-BC7D-0643-A377-D606E0CFBD96}" type="presOf" srcId="{9D37D84A-0B52-CD45-B985-17AF2F6CDBCD}" destId="{EE3DC82B-2800-5640-80B6-A2C34B247FF1}" srcOrd="0" destOrd="0" presId="urn:microsoft.com/office/officeart/2005/8/layout/process1"/>
    <dgm:cxn modelId="{E86309DB-9CD8-FD40-B774-7CDB6C4A1ACA}" type="presOf" srcId="{A774DF8E-B7EF-4D4E-B1CD-DF6F2F778BF0}" destId="{3BECBAD9-85EB-4A43-BE21-4262BC0801FE}" srcOrd="1" destOrd="0" presId="urn:microsoft.com/office/officeart/2005/8/layout/process1"/>
    <dgm:cxn modelId="{DBA82EFE-881B-3B43-86B2-04F50EC385BE}" srcId="{05FC787B-78C8-1541-B7D3-BC74E74D7A56}" destId="{E54C6D6A-1F90-C24D-8C21-C91348F00200}" srcOrd="2" destOrd="0" parTransId="{D74DBE79-03AB-B14B-91DB-8C43EF0A10B4}" sibTransId="{F859647F-FA43-5B42-88D1-5F9733D2E257}"/>
    <dgm:cxn modelId="{94EE4A6B-24AF-2646-BC72-0EB3DCB0C59B}" type="presParOf" srcId="{25A4BD2A-F26F-D64B-B00D-F760A0D0CCE9}" destId="{EE3DC82B-2800-5640-80B6-A2C34B247FF1}" srcOrd="0" destOrd="0" presId="urn:microsoft.com/office/officeart/2005/8/layout/process1"/>
    <dgm:cxn modelId="{C00A2FAB-86A8-4847-8408-5165283DC946}" type="presParOf" srcId="{25A4BD2A-F26F-D64B-B00D-F760A0D0CCE9}" destId="{F36BD0D4-8907-6D4B-A5E1-42BEE350D283}" srcOrd="1" destOrd="0" presId="urn:microsoft.com/office/officeart/2005/8/layout/process1"/>
    <dgm:cxn modelId="{207A52C1-77B0-664B-A910-C1CD8B7E4C12}" type="presParOf" srcId="{F36BD0D4-8907-6D4B-A5E1-42BEE350D283}" destId="{8A1D2696-BB16-A845-9C4C-65601314FAFC}" srcOrd="0" destOrd="0" presId="urn:microsoft.com/office/officeart/2005/8/layout/process1"/>
    <dgm:cxn modelId="{9D65A16B-FE70-9D49-80A3-DDC15303D64C}" type="presParOf" srcId="{25A4BD2A-F26F-D64B-B00D-F760A0D0CCE9}" destId="{40D9D48F-1EF1-4448-8221-91862A79E54E}" srcOrd="2" destOrd="0" presId="urn:microsoft.com/office/officeart/2005/8/layout/process1"/>
    <dgm:cxn modelId="{A97CF9E8-A9D2-DD41-933C-A86B7376A0E6}" type="presParOf" srcId="{25A4BD2A-F26F-D64B-B00D-F760A0D0CCE9}" destId="{F5B6E559-3259-4A4A-82C4-02B787107A59}" srcOrd="3" destOrd="0" presId="urn:microsoft.com/office/officeart/2005/8/layout/process1"/>
    <dgm:cxn modelId="{03DD0EBE-7D33-0047-A33E-2F28F1C56924}" type="presParOf" srcId="{F5B6E559-3259-4A4A-82C4-02B787107A59}" destId="{02A67260-CC51-B24C-A573-1DE7BC5557AE}" srcOrd="0" destOrd="0" presId="urn:microsoft.com/office/officeart/2005/8/layout/process1"/>
    <dgm:cxn modelId="{5ADA792A-DACA-854C-94C4-A51A5FCBD754}" type="presParOf" srcId="{25A4BD2A-F26F-D64B-B00D-F760A0D0CCE9}" destId="{01B7BD9F-E417-0442-8D8C-793437266C25}" srcOrd="4" destOrd="0" presId="urn:microsoft.com/office/officeart/2005/8/layout/process1"/>
    <dgm:cxn modelId="{A14090E8-61E7-EF48-8B9A-6689124A57DC}" type="presParOf" srcId="{25A4BD2A-F26F-D64B-B00D-F760A0D0CCE9}" destId="{86676BDA-BB1C-5F44-973D-5FF42CB54D00}" srcOrd="5" destOrd="0" presId="urn:microsoft.com/office/officeart/2005/8/layout/process1"/>
    <dgm:cxn modelId="{F631519C-7A7B-BC4E-BB42-8DC2E081D02E}" type="presParOf" srcId="{86676BDA-BB1C-5F44-973D-5FF42CB54D00}" destId="{0BEED215-0384-5B4B-A20F-2A29FCA80BC7}" srcOrd="0" destOrd="0" presId="urn:microsoft.com/office/officeart/2005/8/layout/process1"/>
    <dgm:cxn modelId="{87FE8C1C-99C6-A24A-B010-1A1CCC18F3BA}" type="presParOf" srcId="{25A4BD2A-F26F-D64B-B00D-F760A0D0CCE9}" destId="{9331E25C-B492-0041-9E85-A579B408F4A5}" srcOrd="6" destOrd="0" presId="urn:microsoft.com/office/officeart/2005/8/layout/process1"/>
    <dgm:cxn modelId="{B806199C-C5EB-0444-A166-CF84123707A4}" type="presParOf" srcId="{25A4BD2A-F26F-D64B-B00D-F760A0D0CCE9}" destId="{568C95F7-C732-4541-8DB3-7947ED2B90C7}" srcOrd="7" destOrd="0" presId="urn:microsoft.com/office/officeart/2005/8/layout/process1"/>
    <dgm:cxn modelId="{83620A77-61A2-A94E-BD60-56FC2AD00736}" type="presParOf" srcId="{568C95F7-C732-4541-8DB3-7947ED2B90C7}" destId="{3BECBAD9-85EB-4A43-BE21-4262BC0801FE}" srcOrd="0" destOrd="0" presId="urn:microsoft.com/office/officeart/2005/8/layout/process1"/>
    <dgm:cxn modelId="{48A42E31-527C-114E-A607-F0D816C2694B}" type="presParOf" srcId="{25A4BD2A-F26F-D64B-B00D-F760A0D0CCE9}" destId="{29AD450A-CA19-AA45-BB55-1E68AF49C11F}"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FC787B-78C8-1541-B7D3-BC74E74D7A56}"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D37D84A-0B52-CD45-B985-17AF2F6CDBCD}">
      <dgm:prSet phldrT="[Text]"/>
      <dgm:spPr/>
      <dgm:t>
        <a:bodyPr/>
        <a:lstStyle/>
        <a:p>
          <a:r>
            <a:rPr lang="en-US" dirty="0"/>
            <a:t>Observations</a:t>
          </a:r>
        </a:p>
      </dgm:t>
    </dgm:pt>
    <dgm:pt modelId="{5DF62DAB-3794-1A4E-BA47-422AA075C631}" type="parTrans" cxnId="{72B26D7A-CB47-B44B-813F-FB4744CB7D53}">
      <dgm:prSet/>
      <dgm:spPr/>
      <dgm:t>
        <a:bodyPr/>
        <a:lstStyle/>
        <a:p>
          <a:endParaRPr lang="en-US"/>
        </a:p>
      </dgm:t>
    </dgm:pt>
    <dgm:pt modelId="{2C2F201D-DCBD-5F47-A7A7-1AE78651EECA}" type="sibTrans" cxnId="{72B26D7A-CB47-B44B-813F-FB4744CB7D53}">
      <dgm:prSet/>
      <dgm:spPr/>
      <dgm:t>
        <a:bodyPr/>
        <a:lstStyle/>
        <a:p>
          <a:endParaRPr lang="en-US"/>
        </a:p>
      </dgm:t>
    </dgm:pt>
    <dgm:pt modelId="{B449E37D-13C1-6348-ADB6-4FE7300BA455}">
      <dgm:prSet phldrT="[Text]"/>
      <dgm:spPr/>
      <dgm:t>
        <a:bodyPr/>
        <a:lstStyle/>
        <a:p>
          <a:r>
            <a:rPr lang="en-US" dirty="0"/>
            <a:t>Database</a:t>
          </a:r>
        </a:p>
      </dgm:t>
    </dgm:pt>
    <dgm:pt modelId="{17101CA0-BB9B-0444-BA26-FF0ECB8F1CC4}" type="parTrans" cxnId="{2E27005B-F713-274F-BAD0-CFC35890357E}">
      <dgm:prSet/>
      <dgm:spPr/>
      <dgm:t>
        <a:bodyPr/>
        <a:lstStyle/>
        <a:p>
          <a:endParaRPr lang="en-US"/>
        </a:p>
      </dgm:t>
    </dgm:pt>
    <dgm:pt modelId="{F347EAD2-FB3A-0D43-B5C7-C5734B147C91}" type="sibTrans" cxnId="{2E27005B-F713-274F-BAD0-CFC35890357E}">
      <dgm:prSet/>
      <dgm:spPr/>
      <dgm:t>
        <a:bodyPr/>
        <a:lstStyle/>
        <a:p>
          <a:endParaRPr lang="en-US"/>
        </a:p>
      </dgm:t>
    </dgm:pt>
    <dgm:pt modelId="{B5E79942-2444-0C4D-B4A9-8284C9CE8BD1}">
      <dgm:prSet phldrT="[Text]"/>
      <dgm:spPr/>
      <dgm:t>
        <a:bodyPr/>
        <a:lstStyle/>
        <a:p>
          <a:r>
            <a:rPr lang="en-US" dirty="0"/>
            <a:t>Indicator</a:t>
          </a:r>
        </a:p>
      </dgm:t>
    </dgm:pt>
    <dgm:pt modelId="{202234C5-556D-3443-8A67-A079291881CB}" type="parTrans" cxnId="{EBCAF48D-2914-DD47-8230-BD4F2B9CB8CD}">
      <dgm:prSet/>
      <dgm:spPr/>
      <dgm:t>
        <a:bodyPr/>
        <a:lstStyle/>
        <a:p>
          <a:endParaRPr lang="en-US"/>
        </a:p>
      </dgm:t>
    </dgm:pt>
    <dgm:pt modelId="{DD1FBB87-842C-5D46-BFAC-50404E1049B4}" type="sibTrans" cxnId="{EBCAF48D-2914-DD47-8230-BD4F2B9CB8CD}">
      <dgm:prSet/>
      <dgm:spPr/>
      <dgm:t>
        <a:bodyPr/>
        <a:lstStyle/>
        <a:p>
          <a:endParaRPr lang="en-US"/>
        </a:p>
      </dgm:t>
    </dgm:pt>
    <dgm:pt modelId="{E54C6D6A-1F90-C24D-8C21-C91348F00200}">
      <dgm:prSet/>
      <dgm:spPr/>
      <dgm:t>
        <a:bodyPr/>
        <a:lstStyle/>
        <a:p>
          <a:r>
            <a:rPr lang="en-US" dirty="0"/>
            <a:t>Statistical model</a:t>
          </a:r>
        </a:p>
      </dgm:t>
    </dgm:pt>
    <dgm:pt modelId="{D74DBE79-03AB-B14B-91DB-8C43EF0A10B4}" type="parTrans" cxnId="{DBA82EFE-881B-3B43-86B2-04F50EC385BE}">
      <dgm:prSet/>
      <dgm:spPr/>
      <dgm:t>
        <a:bodyPr/>
        <a:lstStyle/>
        <a:p>
          <a:endParaRPr lang="en-US"/>
        </a:p>
      </dgm:t>
    </dgm:pt>
    <dgm:pt modelId="{F859647F-FA43-5B42-88D1-5F9733D2E257}" type="sibTrans" cxnId="{DBA82EFE-881B-3B43-86B2-04F50EC385BE}">
      <dgm:prSet/>
      <dgm:spPr/>
      <dgm:t>
        <a:bodyPr/>
        <a:lstStyle/>
        <a:p>
          <a:endParaRPr lang="en-US"/>
        </a:p>
      </dgm:t>
    </dgm:pt>
    <dgm:pt modelId="{E9627D2D-A99C-B942-B733-31F2E491588A}">
      <dgm:prSet/>
      <dgm:spPr/>
      <dgm:t>
        <a:bodyPr/>
        <a:lstStyle/>
        <a:p>
          <a:r>
            <a:rPr lang="en-US" dirty="0"/>
            <a:t>Species indices</a:t>
          </a:r>
        </a:p>
      </dgm:t>
    </dgm:pt>
    <dgm:pt modelId="{C1694313-F7B4-8947-B9A4-5B8F534CEADF}" type="parTrans" cxnId="{2B9EBB0F-DC0A-1040-8A0A-187980BC9455}">
      <dgm:prSet/>
      <dgm:spPr/>
      <dgm:t>
        <a:bodyPr/>
        <a:lstStyle/>
        <a:p>
          <a:endParaRPr lang="en-US"/>
        </a:p>
      </dgm:t>
    </dgm:pt>
    <dgm:pt modelId="{A774DF8E-B7EF-4D4E-B1CD-DF6F2F778BF0}" type="sibTrans" cxnId="{2B9EBB0F-DC0A-1040-8A0A-187980BC9455}">
      <dgm:prSet/>
      <dgm:spPr/>
      <dgm:t>
        <a:bodyPr/>
        <a:lstStyle/>
        <a:p>
          <a:endParaRPr lang="en-US"/>
        </a:p>
      </dgm:t>
    </dgm:pt>
    <dgm:pt modelId="{25A4BD2A-F26F-D64B-B00D-F760A0D0CCE9}" type="pres">
      <dgm:prSet presAssocID="{05FC787B-78C8-1541-B7D3-BC74E74D7A56}" presName="Name0" presStyleCnt="0">
        <dgm:presLayoutVars>
          <dgm:dir/>
          <dgm:resizeHandles val="exact"/>
        </dgm:presLayoutVars>
      </dgm:prSet>
      <dgm:spPr/>
    </dgm:pt>
    <dgm:pt modelId="{EE3DC82B-2800-5640-80B6-A2C34B247FF1}" type="pres">
      <dgm:prSet presAssocID="{9D37D84A-0B52-CD45-B985-17AF2F6CDBCD}" presName="node" presStyleLbl="node1" presStyleIdx="0" presStyleCnt="5">
        <dgm:presLayoutVars>
          <dgm:bulletEnabled val="1"/>
        </dgm:presLayoutVars>
      </dgm:prSet>
      <dgm:spPr/>
    </dgm:pt>
    <dgm:pt modelId="{F36BD0D4-8907-6D4B-A5E1-42BEE350D283}" type="pres">
      <dgm:prSet presAssocID="{2C2F201D-DCBD-5F47-A7A7-1AE78651EECA}" presName="sibTrans" presStyleLbl="sibTrans2D1" presStyleIdx="0" presStyleCnt="4"/>
      <dgm:spPr/>
    </dgm:pt>
    <dgm:pt modelId="{8A1D2696-BB16-A845-9C4C-65601314FAFC}" type="pres">
      <dgm:prSet presAssocID="{2C2F201D-DCBD-5F47-A7A7-1AE78651EECA}" presName="connectorText" presStyleLbl="sibTrans2D1" presStyleIdx="0" presStyleCnt="4"/>
      <dgm:spPr/>
    </dgm:pt>
    <dgm:pt modelId="{40D9D48F-1EF1-4448-8221-91862A79E54E}" type="pres">
      <dgm:prSet presAssocID="{B449E37D-13C1-6348-ADB6-4FE7300BA455}" presName="node" presStyleLbl="node1" presStyleIdx="1" presStyleCnt="5">
        <dgm:presLayoutVars>
          <dgm:bulletEnabled val="1"/>
        </dgm:presLayoutVars>
      </dgm:prSet>
      <dgm:spPr/>
    </dgm:pt>
    <dgm:pt modelId="{F5B6E559-3259-4A4A-82C4-02B787107A59}" type="pres">
      <dgm:prSet presAssocID="{F347EAD2-FB3A-0D43-B5C7-C5734B147C91}" presName="sibTrans" presStyleLbl="sibTrans2D1" presStyleIdx="1" presStyleCnt="4"/>
      <dgm:spPr/>
    </dgm:pt>
    <dgm:pt modelId="{02A67260-CC51-B24C-A573-1DE7BC5557AE}" type="pres">
      <dgm:prSet presAssocID="{F347EAD2-FB3A-0D43-B5C7-C5734B147C91}" presName="connectorText" presStyleLbl="sibTrans2D1" presStyleIdx="1" presStyleCnt="4"/>
      <dgm:spPr/>
    </dgm:pt>
    <dgm:pt modelId="{01B7BD9F-E417-0442-8D8C-793437266C25}" type="pres">
      <dgm:prSet presAssocID="{E54C6D6A-1F90-C24D-8C21-C91348F00200}" presName="node" presStyleLbl="node1" presStyleIdx="2" presStyleCnt="5">
        <dgm:presLayoutVars>
          <dgm:bulletEnabled val="1"/>
        </dgm:presLayoutVars>
      </dgm:prSet>
      <dgm:spPr/>
    </dgm:pt>
    <dgm:pt modelId="{86676BDA-BB1C-5F44-973D-5FF42CB54D00}" type="pres">
      <dgm:prSet presAssocID="{F859647F-FA43-5B42-88D1-5F9733D2E257}" presName="sibTrans" presStyleLbl="sibTrans2D1" presStyleIdx="2" presStyleCnt="4"/>
      <dgm:spPr/>
    </dgm:pt>
    <dgm:pt modelId="{0BEED215-0384-5B4B-A20F-2A29FCA80BC7}" type="pres">
      <dgm:prSet presAssocID="{F859647F-FA43-5B42-88D1-5F9733D2E257}" presName="connectorText" presStyleLbl="sibTrans2D1" presStyleIdx="2" presStyleCnt="4"/>
      <dgm:spPr/>
    </dgm:pt>
    <dgm:pt modelId="{9331E25C-B492-0041-9E85-A579B408F4A5}" type="pres">
      <dgm:prSet presAssocID="{E9627D2D-A99C-B942-B733-31F2E491588A}" presName="node" presStyleLbl="node1" presStyleIdx="3" presStyleCnt="5">
        <dgm:presLayoutVars>
          <dgm:bulletEnabled val="1"/>
        </dgm:presLayoutVars>
      </dgm:prSet>
      <dgm:spPr/>
    </dgm:pt>
    <dgm:pt modelId="{568C95F7-C732-4541-8DB3-7947ED2B90C7}" type="pres">
      <dgm:prSet presAssocID="{A774DF8E-B7EF-4D4E-B1CD-DF6F2F778BF0}" presName="sibTrans" presStyleLbl="sibTrans2D1" presStyleIdx="3" presStyleCnt="4"/>
      <dgm:spPr/>
    </dgm:pt>
    <dgm:pt modelId="{3BECBAD9-85EB-4A43-BE21-4262BC0801FE}" type="pres">
      <dgm:prSet presAssocID="{A774DF8E-B7EF-4D4E-B1CD-DF6F2F778BF0}" presName="connectorText" presStyleLbl="sibTrans2D1" presStyleIdx="3" presStyleCnt="4"/>
      <dgm:spPr/>
    </dgm:pt>
    <dgm:pt modelId="{29AD450A-CA19-AA45-BB55-1E68AF49C11F}" type="pres">
      <dgm:prSet presAssocID="{B5E79942-2444-0C4D-B4A9-8284C9CE8BD1}" presName="node" presStyleLbl="node1" presStyleIdx="4" presStyleCnt="5">
        <dgm:presLayoutVars>
          <dgm:bulletEnabled val="1"/>
        </dgm:presLayoutVars>
      </dgm:prSet>
      <dgm:spPr/>
    </dgm:pt>
  </dgm:ptLst>
  <dgm:cxnLst>
    <dgm:cxn modelId="{2B9EBB0F-DC0A-1040-8A0A-187980BC9455}" srcId="{05FC787B-78C8-1541-B7D3-BC74E74D7A56}" destId="{E9627D2D-A99C-B942-B733-31F2E491588A}" srcOrd="3" destOrd="0" parTransId="{C1694313-F7B4-8947-B9A4-5B8F534CEADF}" sibTransId="{A774DF8E-B7EF-4D4E-B1CD-DF6F2F778BF0}"/>
    <dgm:cxn modelId="{5FF26814-FC21-6E4C-8CE4-7A08FD5B5FA6}" type="presOf" srcId="{F859647F-FA43-5B42-88D1-5F9733D2E257}" destId="{0BEED215-0384-5B4B-A20F-2A29FCA80BC7}" srcOrd="1" destOrd="0" presId="urn:microsoft.com/office/officeart/2005/8/layout/process1"/>
    <dgm:cxn modelId="{36C50A2A-F5A3-0D46-9E97-4142A08217AE}" type="presOf" srcId="{05FC787B-78C8-1541-B7D3-BC74E74D7A56}" destId="{25A4BD2A-F26F-D64B-B00D-F760A0D0CCE9}" srcOrd="0" destOrd="0" presId="urn:microsoft.com/office/officeart/2005/8/layout/process1"/>
    <dgm:cxn modelId="{D385E431-EF14-164C-A9A8-B1882E4F7BE7}" type="presOf" srcId="{E54C6D6A-1F90-C24D-8C21-C91348F00200}" destId="{01B7BD9F-E417-0442-8D8C-793437266C25}" srcOrd="0" destOrd="0" presId="urn:microsoft.com/office/officeart/2005/8/layout/process1"/>
    <dgm:cxn modelId="{0715CB44-80A3-8E4C-8C99-34D1E52FD2C7}" type="presOf" srcId="{2C2F201D-DCBD-5F47-A7A7-1AE78651EECA}" destId="{F36BD0D4-8907-6D4B-A5E1-42BEE350D283}" srcOrd="0" destOrd="0" presId="urn:microsoft.com/office/officeart/2005/8/layout/process1"/>
    <dgm:cxn modelId="{A15CF34A-3E84-154A-89A7-5975AC1A4026}" type="presOf" srcId="{F859647F-FA43-5B42-88D1-5F9733D2E257}" destId="{86676BDA-BB1C-5F44-973D-5FF42CB54D00}" srcOrd="0" destOrd="0" presId="urn:microsoft.com/office/officeart/2005/8/layout/process1"/>
    <dgm:cxn modelId="{84793A59-DFEC-BD4F-8829-EE9C4A1CA833}" type="presOf" srcId="{F347EAD2-FB3A-0D43-B5C7-C5734B147C91}" destId="{F5B6E559-3259-4A4A-82C4-02B787107A59}" srcOrd="0" destOrd="0" presId="urn:microsoft.com/office/officeart/2005/8/layout/process1"/>
    <dgm:cxn modelId="{2E27005B-F713-274F-BAD0-CFC35890357E}" srcId="{05FC787B-78C8-1541-B7D3-BC74E74D7A56}" destId="{B449E37D-13C1-6348-ADB6-4FE7300BA455}" srcOrd="1" destOrd="0" parTransId="{17101CA0-BB9B-0444-BA26-FF0ECB8F1CC4}" sibTransId="{F347EAD2-FB3A-0D43-B5C7-C5734B147C91}"/>
    <dgm:cxn modelId="{A2AB1361-17C9-1F44-8EED-03C505B3F1DC}" type="presOf" srcId="{F347EAD2-FB3A-0D43-B5C7-C5734B147C91}" destId="{02A67260-CC51-B24C-A573-1DE7BC5557AE}" srcOrd="1" destOrd="0" presId="urn:microsoft.com/office/officeart/2005/8/layout/process1"/>
    <dgm:cxn modelId="{94843C61-DFC3-4D47-8E5E-00745A0F45B5}" type="presOf" srcId="{B5E79942-2444-0C4D-B4A9-8284C9CE8BD1}" destId="{29AD450A-CA19-AA45-BB55-1E68AF49C11F}" srcOrd="0" destOrd="0" presId="urn:microsoft.com/office/officeart/2005/8/layout/process1"/>
    <dgm:cxn modelId="{CF8B4468-E1DA-4346-A9DA-00E98C343A6A}" type="presOf" srcId="{2C2F201D-DCBD-5F47-A7A7-1AE78651EECA}" destId="{8A1D2696-BB16-A845-9C4C-65601314FAFC}" srcOrd="1" destOrd="0" presId="urn:microsoft.com/office/officeart/2005/8/layout/process1"/>
    <dgm:cxn modelId="{0F0FDB71-278A-AD4E-BB8C-F8A2DE01CEF0}" type="presOf" srcId="{E9627D2D-A99C-B942-B733-31F2E491588A}" destId="{9331E25C-B492-0041-9E85-A579B408F4A5}" srcOrd="0" destOrd="0" presId="urn:microsoft.com/office/officeart/2005/8/layout/process1"/>
    <dgm:cxn modelId="{72B26D7A-CB47-B44B-813F-FB4744CB7D53}" srcId="{05FC787B-78C8-1541-B7D3-BC74E74D7A56}" destId="{9D37D84A-0B52-CD45-B985-17AF2F6CDBCD}" srcOrd="0" destOrd="0" parTransId="{5DF62DAB-3794-1A4E-BA47-422AA075C631}" sibTransId="{2C2F201D-DCBD-5F47-A7A7-1AE78651EECA}"/>
    <dgm:cxn modelId="{71077D80-BBB2-9C4E-9168-03C88764F8AB}" type="presOf" srcId="{B449E37D-13C1-6348-ADB6-4FE7300BA455}" destId="{40D9D48F-1EF1-4448-8221-91862A79E54E}" srcOrd="0" destOrd="0" presId="urn:microsoft.com/office/officeart/2005/8/layout/process1"/>
    <dgm:cxn modelId="{EBCAF48D-2914-DD47-8230-BD4F2B9CB8CD}" srcId="{05FC787B-78C8-1541-B7D3-BC74E74D7A56}" destId="{B5E79942-2444-0C4D-B4A9-8284C9CE8BD1}" srcOrd="4" destOrd="0" parTransId="{202234C5-556D-3443-8A67-A079291881CB}" sibTransId="{DD1FBB87-842C-5D46-BFAC-50404E1049B4}"/>
    <dgm:cxn modelId="{CBB48B9A-2CD1-844E-99F2-C21246EA8FE6}" type="presOf" srcId="{A774DF8E-B7EF-4D4E-B1CD-DF6F2F778BF0}" destId="{568C95F7-C732-4541-8DB3-7947ED2B90C7}" srcOrd="0" destOrd="0" presId="urn:microsoft.com/office/officeart/2005/8/layout/process1"/>
    <dgm:cxn modelId="{3961B3BE-BC7D-0643-A377-D606E0CFBD96}" type="presOf" srcId="{9D37D84A-0B52-CD45-B985-17AF2F6CDBCD}" destId="{EE3DC82B-2800-5640-80B6-A2C34B247FF1}" srcOrd="0" destOrd="0" presId="urn:microsoft.com/office/officeart/2005/8/layout/process1"/>
    <dgm:cxn modelId="{E86309DB-9CD8-FD40-B774-7CDB6C4A1ACA}" type="presOf" srcId="{A774DF8E-B7EF-4D4E-B1CD-DF6F2F778BF0}" destId="{3BECBAD9-85EB-4A43-BE21-4262BC0801FE}" srcOrd="1" destOrd="0" presId="urn:microsoft.com/office/officeart/2005/8/layout/process1"/>
    <dgm:cxn modelId="{DBA82EFE-881B-3B43-86B2-04F50EC385BE}" srcId="{05FC787B-78C8-1541-B7D3-BC74E74D7A56}" destId="{E54C6D6A-1F90-C24D-8C21-C91348F00200}" srcOrd="2" destOrd="0" parTransId="{D74DBE79-03AB-B14B-91DB-8C43EF0A10B4}" sibTransId="{F859647F-FA43-5B42-88D1-5F9733D2E257}"/>
    <dgm:cxn modelId="{94EE4A6B-24AF-2646-BC72-0EB3DCB0C59B}" type="presParOf" srcId="{25A4BD2A-F26F-D64B-B00D-F760A0D0CCE9}" destId="{EE3DC82B-2800-5640-80B6-A2C34B247FF1}" srcOrd="0" destOrd="0" presId="urn:microsoft.com/office/officeart/2005/8/layout/process1"/>
    <dgm:cxn modelId="{C00A2FAB-86A8-4847-8408-5165283DC946}" type="presParOf" srcId="{25A4BD2A-F26F-D64B-B00D-F760A0D0CCE9}" destId="{F36BD0D4-8907-6D4B-A5E1-42BEE350D283}" srcOrd="1" destOrd="0" presId="urn:microsoft.com/office/officeart/2005/8/layout/process1"/>
    <dgm:cxn modelId="{207A52C1-77B0-664B-A910-C1CD8B7E4C12}" type="presParOf" srcId="{F36BD0D4-8907-6D4B-A5E1-42BEE350D283}" destId="{8A1D2696-BB16-A845-9C4C-65601314FAFC}" srcOrd="0" destOrd="0" presId="urn:microsoft.com/office/officeart/2005/8/layout/process1"/>
    <dgm:cxn modelId="{9D65A16B-FE70-9D49-80A3-DDC15303D64C}" type="presParOf" srcId="{25A4BD2A-F26F-D64B-B00D-F760A0D0CCE9}" destId="{40D9D48F-1EF1-4448-8221-91862A79E54E}" srcOrd="2" destOrd="0" presId="urn:microsoft.com/office/officeart/2005/8/layout/process1"/>
    <dgm:cxn modelId="{A97CF9E8-A9D2-DD41-933C-A86B7376A0E6}" type="presParOf" srcId="{25A4BD2A-F26F-D64B-B00D-F760A0D0CCE9}" destId="{F5B6E559-3259-4A4A-82C4-02B787107A59}" srcOrd="3" destOrd="0" presId="urn:microsoft.com/office/officeart/2005/8/layout/process1"/>
    <dgm:cxn modelId="{03DD0EBE-7D33-0047-A33E-2F28F1C56924}" type="presParOf" srcId="{F5B6E559-3259-4A4A-82C4-02B787107A59}" destId="{02A67260-CC51-B24C-A573-1DE7BC5557AE}" srcOrd="0" destOrd="0" presId="urn:microsoft.com/office/officeart/2005/8/layout/process1"/>
    <dgm:cxn modelId="{5ADA792A-DACA-854C-94C4-A51A5FCBD754}" type="presParOf" srcId="{25A4BD2A-F26F-D64B-B00D-F760A0D0CCE9}" destId="{01B7BD9F-E417-0442-8D8C-793437266C25}" srcOrd="4" destOrd="0" presId="urn:microsoft.com/office/officeart/2005/8/layout/process1"/>
    <dgm:cxn modelId="{A14090E8-61E7-EF48-8B9A-6689124A57DC}" type="presParOf" srcId="{25A4BD2A-F26F-D64B-B00D-F760A0D0CCE9}" destId="{86676BDA-BB1C-5F44-973D-5FF42CB54D00}" srcOrd="5" destOrd="0" presId="urn:microsoft.com/office/officeart/2005/8/layout/process1"/>
    <dgm:cxn modelId="{F631519C-7A7B-BC4E-BB42-8DC2E081D02E}" type="presParOf" srcId="{86676BDA-BB1C-5F44-973D-5FF42CB54D00}" destId="{0BEED215-0384-5B4B-A20F-2A29FCA80BC7}" srcOrd="0" destOrd="0" presId="urn:microsoft.com/office/officeart/2005/8/layout/process1"/>
    <dgm:cxn modelId="{87FE8C1C-99C6-A24A-B010-1A1CCC18F3BA}" type="presParOf" srcId="{25A4BD2A-F26F-D64B-B00D-F760A0D0CCE9}" destId="{9331E25C-B492-0041-9E85-A579B408F4A5}" srcOrd="6" destOrd="0" presId="urn:microsoft.com/office/officeart/2005/8/layout/process1"/>
    <dgm:cxn modelId="{B806199C-C5EB-0444-A166-CF84123707A4}" type="presParOf" srcId="{25A4BD2A-F26F-D64B-B00D-F760A0D0CCE9}" destId="{568C95F7-C732-4541-8DB3-7947ED2B90C7}" srcOrd="7" destOrd="0" presId="urn:microsoft.com/office/officeart/2005/8/layout/process1"/>
    <dgm:cxn modelId="{83620A77-61A2-A94E-BD60-56FC2AD00736}" type="presParOf" srcId="{568C95F7-C732-4541-8DB3-7947ED2B90C7}" destId="{3BECBAD9-85EB-4A43-BE21-4262BC0801FE}" srcOrd="0" destOrd="0" presId="urn:microsoft.com/office/officeart/2005/8/layout/process1"/>
    <dgm:cxn modelId="{48A42E31-527C-114E-A607-F0D816C2694B}" type="presParOf" srcId="{25A4BD2A-F26F-D64B-B00D-F760A0D0CCE9}" destId="{29AD450A-CA19-AA45-BB55-1E68AF49C11F}"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FC787B-78C8-1541-B7D3-BC74E74D7A56}"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D37D84A-0B52-CD45-B985-17AF2F6CDBCD}">
      <dgm:prSet phldrT="[Text]"/>
      <dgm:spPr/>
      <dgm:t>
        <a:bodyPr/>
        <a:lstStyle/>
        <a:p>
          <a:r>
            <a:rPr lang="en-US" dirty="0"/>
            <a:t>Observations</a:t>
          </a:r>
        </a:p>
      </dgm:t>
    </dgm:pt>
    <dgm:pt modelId="{5DF62DAB-3794-1A4E-BA47-422AA075C631}" type="parTrans" cxnId="{72B26D7A-CB47-B44B-813F-FB4744CB7D53}">
      <dgm:prSet/>
      <dgm:spPr/>
      <dgm:t>
        <a:bodyPr/>
        <a:lstStyle/>
        <a:p>
          <a:endParaRPr lang="en-US"/>
        </a:p>
      </dgm:t>
    </dgm:pt>
    <dgm:pt modelId="{2C2F201D-DCBD-5F47-A7A7-1AE78651EECA}" type="sibTrans" cxnId="{72B26D7A-CB47-B44B-813F-FB4744CB7D53}">
      <dgm:prSet/>
      <dgm:spPr/>
      <dgm:t>
        <a:bodyPr/>
        <a:lstStyle/>
        <a:p>
          <a:endParaRPr lang="en-US"/>
        </a:p>
      </dgm:t>
    </dgm:pt>
    <dgm:pt modelId="{B449E37D-13C1-6348-ADB6-4FE7300BA455}">
      <dgm:prSet phldrT="[Text]"/>
      <dgm:spPr/>
      <dgm:t>
        <a:bodyPr/>
        <a:lstStyle/>
        <a:p>
          <a:r>
            <a:rPr lang="en-US" dirty="0"/>
            <a:t>Database</a:t>
          </a:r>
        </a:p>
      </dgm:t>
    </dgm:pt>
    <dgm:pt modelId="{17101CA0-BB9B-0444-BA26-FF0ECB8F1CC4}" type="parTrans" cxnId="{2E27005B-F713-274F-BAD0-CFC35890357E}">
      <dgm:prSet/>
      <dgm:spPr/>
      <dgm:t>
        <a:bodyPr/>
        <a:lstStyle/>
        <a:p>
          <a:endParaRPr lang="en-US"/>
        </a:p>
      </dgm:t>
    </dgm:pt>
    <dgm:pt modelId="{F347EAD2-FB3A-0D43-B5C7-C5734B147C91}" type="sibTrans" cxnId="{2E27005B-F713-274F-BAD0-CFC35890357E}">
      <dgm:prSet/>
      <dgm:spPr/>
      <dgm:t>
        <a:bodyPr/>
        <a:lstStyle/>
        <a:p>
          <a:endParaRPr lang="en-US"/>
        </a:p>
      </dgm:t>
    </dgm:pt>
    <dgm:pt modelId="{B5E79942-2444-0C4D-B4A9-8284C9CE8BD1}">
      <dgm:prSet phldrT="[Text]"/>
      <dgm:spPr/>
      <dgm:t>
        <a:bodyPr/>
        <a:lstStyle/>
        <a:p>
          <a:r>
            <a:rPr lang="en-US" dirty="0"/>
            <a:t>Indicator</a:t>
          </a:r>
        </a:p>
      </dgm:t>
    </dgm:pt>
    <dgm:pt modelId="{202234C5-556D-3443-8A67-A079291881CB}" type="parTrans" cxnId="{EBCAF48D-2914-DD47-8230-BD4F2B9CB8CD}">
      <dgm:prSet/>
      <dgm:spPr/>
      <dgm:t>
        <a:bodyPr/>
        <a:lstStyle/>
        <a:p>
          <a:endParaRPr lang="en-US"/>
        </a:p>
      </dgm:t>
    </dgm:pt>
    <dgm:pt modelId="{DD1FBB87-842C-5D46-BFAC-50404E1049B4}" type="sibTrans" cxnId="{EBCAF48D-2914-DD47-8230-BD4F2B9CB8CD}">
      <dgm:prSet/>
      <dgm:spPr/>
      <dgm:t>
        <a:bodyPr/>
        <a:lstStyle/>
        <a:p>
          <a:endParaRPr lang="en-US"/>
        </a:p>
      </dgm:t>
    </dgm:pt>
    <dgm:pt modelId="{E54C6D6A-1F90-C24D-8C21-C91348F00200}">
      <dgm:prSet/>
      <dgm:spPr/>
      <dgm:t>
        <a:bodyPr/>
        <a:lstStyle/>
        <a:p>
          <a:r>
            <a:rPr lang="en-US" dirty="0"/>
            <a:t>Statistical model</a:t>
          </a:r>
        </a:p>
      </dgm:t>
    </dgm:pt>
    <dgm:pt modelId="{D74DBE79-03AB-B14B-91DB-8C43EF0A10B4}" type="parTrans" cxnId="{DBA82EFE-881B-3B43-86B2-04F50EC385BE}">
      <dgm:prSet/>
      <dgm:spPr/>
      <dgm:t>
        <a:bodyPr/>
        <a:lstStyle/>
        <a:p>
          <a:endParaRPr lang="en-US"/>
        </a:p>
      </dgm:t>
    </dgm:pt>
    <dgm:pt modelId="{F859647F-FA43-5B42-88D1-5F9733D2E257}" type="sibTrans" cxnId="{DBA82EFE-881B-3B43-86B2-04F50EC385BE}">
      <dgm:prSet/>
      <dgm:spPr/>
      <dgm:t>
        <a:bodyPr/>
        <a:lstStyle/>
        <a:p>
          <a:endParaRPr lang="en-US"/>
        </a:p>
      </dgm:t>
    </dgm:pt>
    <dgm:pt modelId="{E9627D2D-A99C-B942-B733-31F2E491588A}">
      <dgm:prSet/>
      <dgm:spPr/>
      <dgm:t>
        <a:bodyPr/>
        <a:lstStyle/>
        <a:p>
          <a:r>
            <a:rPr lang="en-US" dirty="0"/>
            <a:t>Species indices</a:t>
          </a:r>
        </a:p>
      </dgm:t>
    </dgm:pt>
    <dgm:pt modelId="{C1694313-F7B4-8947-B9A4-5B8F534CEADF}" type="parTrans" cxnId="{2B9EBB0F-DC0A-1040-8A0A-187980BC9455}">
      <dgm:prSet/>
      <dgm:spPr/>
      <dgm:t>
        <a:bodyPr/>
        <a:lstStyle/>
        <a:p>
          <a:endParaRPr lang="en-US"/>
        </a:p>
      </dgm:t>
    </dgm:pt>
    <dgm:pt modelId="{A774DF8E-B7EF-4D4E-B1CD-DF6F2F778BF0}" type="sibTrans" cxnId="{2B9EBB0F-DC0A-1040-8A0A-187980BC9455}">
      <dgm:prSet/>
      <dgm:spPr/>
      <dgm:t>
        <a:bodyPr/>
        <a:lstStyle/>
        <a:p>
          <a:endParaRPr lang="en-US"/>
        </a:p>
      </dgm:t>
    </dgm:pt>
    <dgm:pt modelId="{25A4BD2A-F26F-D64B-B00D-F760A0D0CCE9}" type="pres">
      <dgm:prSet presAssocID="{05FC787B-78C8-1541-B7D3-BC74E74D7A56}" presName="Name0" presStyleCnt="0">
        <dgm:presLayoutVars>
          <dgm:dir/>
          <dgm:resizeHandles val="exact"/>
        </dgm:presLayoutVars>
      </dgm:prSet>
      <dgm:spPr/>
    </dgm:pt>
    <dgm:pt modelId="{EE3DC82B-2800-5640-80B6-A2C34B247FF1}" type="pres">
      <dgm:prSet presAssocID="{9D37D84A-0B52-CD45-B985-17AF2F6CDBCD}" presName="node" presStyleLbl="node1" presStyleIdx="0" presStyleCnt="5" custLinFactNeighborX="-16238">
        <dgm:presLayoutVars>
          <dgm:bulletEnabled val="1"/>
        </dgm:presLayoutVars>
      </dgm:prSet>
      <dgm:spPr/>
    </dgm:pt>
    <dgm:pt modelId="{F36BD0D4-8907-6D4B-A5E1-42BEE350D283}" type="pres">
      <dgm:prSet presAssocID="{2C2F201D-DCBD-5F47-A7A7-1AE78651EECA}" presName="sibTrans" presStyleLbl="sibTrans2D1" presStyleIdx="0" presStyleCnt="4"/>
      <dgm:spPr/>
    </dgm:pt>
    <dgm:pt modelId="{8A1D2696-BB16-A845-9C4C-65601314FAFC}" type="pres">
      <dgm:prSet presAssocID="{2C2F201D-DCBD-5F47-A7A7-1AE78651EECA}" presName="connectorText" presStyleLbl="sibTrans2D1" presStyleIdx="0" presStyleCnt="4"/>
      <dgm:spPr/>
    </dgm:pt>
    <dgm:pt modelId="{40D9D48F-1EF1-4448-8221-91862A79E54E}" type="pres">
      <dgm:prSet presAssocID="{B449E37D-13C1-6348-ADB6-4FE7300BA455}" presName="node" presStyleLbl="node1" presStyleIdx="1" presStyleCnt="5">
        <dgm:presLayoutVars>
          <dgm:bulletEnabled val="1"/>
        </dgm:presLayoutVars>
      </dgm:prSet>
      <dgm:spPr/>
    </dgm:pt>
    <dgm:pt modelId="{F5B6E559-3259-4A4A-82C4-02B787107A59}" type="pres">
      <dgm:prSet presAssocID="{F347EAD2-FB3A-0D43-B5C7-C5734B147C91}" presName="sibTrans" presStyleLbl="sibTrans2D1" presStyleIdx="1" presStyleCnt="4"/>
      <dgm:spPr/>
    </dgm:pt>
    <dgm:pt modelId="{02A67260-CC51-B24C-A573-1DE7BC5557AE}" type="pres">
      <dgm:prSet presAssocID="{F347EAD2-FB3A-0D43-B5C7-C5734B147C91}" presName="connectorText" presStyleLbl="sibTrans2D1" presStyleIdx="1" presStyleCnt="4"/>
      <dgm:spPr/>
    </dgm:pt>
    <dgm:pt modelId="{01B7BD9F-E417-0442-8D8C-793437266C25}" type="pres">
      <dgm:prSet presAssocID="{E54C6D6A-1F90-C24D-8C21-C91348F00200}" presName="node" presStyleLbl="node1" presStyleIdx="2" presStyleCnt="5">
        <dgm:presLayoutVars>
          <dgm:bulletEnabled val="1"/>
        </dgm:presLayoutVars>
      </dgm:prSet>
      <dgm:spPr/>
    </dgm:pt>
    <dgm:pt modelId="{86676BDA-BB1C-5F44-973D-5FF42CB54D00}" type="pres">
      <dgm:prSet presAssocID="{F859647F-FA43-5B42-88D1-5F9733D2E257}" presName="sibTrans" presStyleLbl="sibTrans2D1" presStyleIdx="2" presStyleCnt="4"/>
      <dgm:spPr/>
    </dgm:pt>
    <dgm:pt modelId="{0BEED215-0384-5B4B-A20F-2A29FCA80BC7}" type="pres">
      <dgm:prSet presAssocID="{F859647F-FA43-5B42-88D1-5F9733D2E257}" presName="connectorText" presStyleLbl="sibTrans2D1" presStyleIdx="2" presStyleCnt="4"/>
      <dgm:spPr/>
    </dgm:pt>
    <dgm:pt modelId="{9331E25C-B492-0041-9E85-A579B408F4A5}" type="pres">
      <dgm:prSet presAssocID="{E9627D2D-A99C-B942-B733-31F2E491588A}" presName="node" presStyleLbl="node1" presStyleIdx="3" presStyleCnt="5">
        <dgm:presLayoutVars>
          <dgm:bulletEnabled val="1"/>
        </dgm:presLayoutVars>
      </dgm:prSet>
      <dgm:spPr/>
    </dgm:pt>
    <dgm:pt modelId="{568C95F7-C732-4541-8DB3-7947ED2B90C7}" type="pres">
      <dgm:prSet presAssocID="{A774DF8E-B7EF-4D4E-B1CD-DF6F2F778BF0}" presName="sibTrans" presStyleLbl="sibTrans2D1" presStyleIdx="3" presStyleCnt="4"/>
      <dgm:spPr/>
    </dgm:pt>
    <dgm:pt modelId="{3BECBAD9-85EB-4A43-BE21-4262BC0801FE}" type="pres">
      <dgm:prSet presAssocID="{A774DF8E-B7EF-4D4E-B1CD-DF6F2F778BF0}" presName="connectorText" presStyleLbl="sibTrans2D1" presStyleIdx="3" presStyleCnt="4"/>
      <dgm:spPr/>
    </dgm:pt>
    <dgm:pt modelId="{29AD450A-CA19-AA45-BB55-1E68AF49C11F}" type="pres">
      <dgm:prSet presAssocID="{B5E79942-2444-0C4D-B4A9-8284C9CE8BD1}" presName="node" presStyleLbl="node1" presStyleIdx="4" presStyleCnt="5">
        <dgm:presLayoutVars>
          <dgm:bulletEnabled val="1"/>
        </dgm:presLayoutVars>
      </dgm:prSet>
      <dgm:spPr/>
    </dgm:pt>
  </dgm:ptLst>
  <dgm:cxnLst>
    <dgm:cxn modelId="{2B9EBB0F-DC0A-1040-8A0A-187980BC9455}" srcId="{05FC787B-78C8-1541-B7D3-BC74E74D7A56}" destId="{E9627D2D-A99C-B942-B733-31F2E491588A}" srcOrd="3" destOrd="0" parTransId="{C1694313-F7B4-8947-B9A4-5B8F534CEADF}" sibTransId="{A774DF8E-B7EF-4D4E-B1CD-DF6F2F778BF0}"/>
    <dgm:cxn modelId="{5FF26814-FC21-6E4C-8CE4-7A08FD5B5FA6}" type="presOf" srcId="{F859647F-FA43-5B42-88D1-5F9733D2E257}" destId="{0BEED215-0384-5B4B-A20F-2A29FCA80BC7}" srcOrd="1" destOrd="0" presId="urn:microsoft.com/office/officeart/2005/8/layout/process1"/>
    <dgm:cxn modelId="{36C50A2A-F5A3-0D46-9E97-4142A08217AE}" type="presOf" srcId="{05FC787B-78C8-1541-B7D3-BC74E74D7A56}" destId="{25A4BD2A-F26F-D64B-B00D-F760A0D0CCE9}" srcOrd="0" destOrd="0" presId="urn:microsoft.com/office/officeart/2005/8/layout/process1"/>
    <dgm:cxn modelId="{D385E431-EF14-164C-A9A8-B1882E4F7BE7}" type="presOf" srcId="{E54C6D6A-1F90-C24D-8C21-C91348F00200}" destId="{01B7BD9F-E417-0442-8D8C-793437266C25}" srcOrd="0" destOrd="0" presId="urn:microsoft.com/office/officeart/2005/8/layout/process1"/>
    <dgm:cxn modelId="{0715CB44-80A3-8E4C-8C99-34D1E52FD2C7}" type="presOf" srcId="{2C2F201D-DCBD-5F47-A7A7-1AE78651EECA}" destId="{F36BD0D4-8907-6D4B-A5E1-42BEE350D283}" srcOrd="0" destOrd="0" presId="urn:microsoft.com/office/officeart/2005/8/layout/process1"/>
    <dgm:cxn modelId="{A15CF34A-3E84-154A-89A7-5975AC1A4026}" type="presOf" srcId="{F859647F-FA43-5B42-88D1-5F9733D2E257}" destId="{86676BDA-BB1C-5F44-973D-5FF42CB54D00}" srcOrd="0" destOrd="0" presId="urn:microsoft.com/office/officeart/2005/8/layout/process1"/>
    <dgm:cxn modelId="{84793A59-DFEC-BD4F-8829-EE9C4A1CA833}" type="presOf" srcId="{F347EAD2-FB3A-0D43-B5C7-C5734B147C91}" destId="{F5B6E559-3259-4A4A-82C4-02B787107A59}" srcOrd="0" destOrd="0" presId="urn:microsoft.com/office/officeart/2005/8/layout/process1"/>
    <dgm:cxn modelId="{2E27005B-F713-274F-BAD0-CFC35890357E}" srcId="{05FC787B-78C8-1541-B7D3-BC74E74D7A56}" destId="{B449E37D-13C1-6348-ADB6-4FE7300BA455}" srcOrd="1" destOrd="0" parTransId="{17101CA0-BB9B-0444-BA26-FF0ECB8F1CC4}" sibTransId="{F347EAD2-FB3A-0D43-B5C7-C5734B147C91}"/>
    <dgm:cxn modelId="{A2AB1361-17C9-1F44-8EED-03C505B3F1DC}" type="presOf" srcId="{F347EAD2-FB3A-0D43-B5C7-C5734B147C91}" destId="{02A67260-CC51-B24C-A573-1DE7BC5557AE}" srcOrd="1" destOrd="0" presId="urn:microsoft.com/office/officeart/2005/8/layout/process1"/>
    <dgm:cxn modelId="{94843C61-DFC3-4D47-8E5E-00745A0F45B5}" type="presOf" srcId="{B5E79942-2444-0C4D-B4A9-8284C9CE8BD1}" destId="{29AD450A-CA19-AA45-BB55-1E68AF49C11F}" srcOrd="0" destOrd="0" presId="urn:microsoft.com/office/officeart/2005/8/layout/process1"/>
    <dgm:cxn modelId="{CF8B4468-E1DA-4346-A9DA-00E98C343A6A}" type="presOf" srcId="{2C2F201D-DCBD-5F47-A7A7-1AE78651EECA}" destId="{8A1D2696-BB16-A845-9C4C-65601314FAFC}" srcOrd="1" destOrd="0" presId="urn:microsoft.com/office/officeart/2005/8/layout/process1"/>
    <dgm:cxn modelId="{0F0FDB71-278A-AD4E-BB8C-F8A2DE01CEF0}" type="presOf" srcId="{E9627D2D-A99C-B942-B733-31F2E491588A}" destId="{9331E25C-B492-0041-9E85-A579B408F4A5}" srcOrd="0" destOrd="0" presId="urn:microsoft.com/office/officeart/2005/8/layout/process1"/>
    <dgm:cxn modelId="{72B26D7A-CB47-B44B-813F-FB4744CB7D53}" srcId="{05FC787B-78C8-1541-B7D3-BC74E74D7A56}" destId="{9D37D84A-0B52-CD45-B985-17AF2F6CDBCD}" srcOrd="0" destOrd="0" parTransId="{5DF62DAB-3794-1A4E-BA47-422AA075C631}" sibTransId="{2C2F201D-DCBD-5F47-A7A7-1AE78651EECA}"/>
    <dgm:cxn modelId="{71077D80-BBB2-9C4E-9168-03C88764F8AB}" type="presOf" srcId="{B449E37D-13C1-6348-ADB6-4FE7300BA455}" destId="{40D9D48F-1EF1-4448-8221-91862A79E54E}" srcOrd="0" destOrd="0" presId="urn:microsoft.com/office/officeart/2005/8/layout/process1"/>
    <dgm:cxn modelId="{EBCAF48D-2914-DD47-8230-BD4F2B9CB8CD}" srcId="{05FC787B-78C8-1541-B7D3-BC74E74D7A56}" destId="{B5E79942-2444-0C4D-B4A9-8284C9CE8BD1}" srcOrd="4" destOrd="0" parTransId="{202234C5-556D-3443-8A67-A079291881CB}" sibTransId="{DD1FBB87-842C-5D46-BFAC-50404E1049B4}"/>
    <dgm:cxn modelId="{CBB48B9A-2CD1-844E-99F2-C21246EA8FE6}" type="presOf" srcId="{A774DF8E-B7EF-4D4E-B1CD-DF6F2F778BF0}" destId="{568C95F7-C732-4541-8DB3-7947ED2B90C7}" srcOrd="0" destOrd="0" presId="urn:microsoft.com/office/officeart/2005/8/layout/process1"/>
    <dgm:cxn modelId="{3961B3BE-BC7D-0643-A377-D606E0CFBD96}" type="presOf" srcId="{9D37D84A-0B52-CD45-B985-17AF2F6CDBCD}" destId="{EE3DC82B-2800-5640-80B6-A2C34B247FF1}" srcOrd="0" destOrd="0" presId="urn:microsoft.com/office/officeart/2005/8/layout/process1"/>
    <dgm:cxn modelId="{E86309DB-9CD8-FD40-B774-7CDB6C4A1ACA}" type="presOf" srcId="{A774DF8E-B7EF-4D4E-B1CD-DF6F2F778BF0}" destId="{3BECBAD9-85EB-4A43-BE21-4262BC0801FE}" srcOrd="1" destOrd="0" presId="urn:microsoft.com/office/officeart/2005/8/layout/process1"/>
    <dgm:cxn modelId="{DBA82EFE-881B-3B43-86B2-04F50EC385BE}" srcId="{05FC787B-78C8-1541-B7D3-BC74E74D7A56}" destId="{E54C6D6A-1F90-C24D-8C21-C91348F00200}" srcOrd="2" destOrd="0" parTransId="{D74DBE79-03AB-B14B-91DB-8C43EF0A10B4}" sibTransId="{F859647F-FA43-5B42-88D1-5F9733D2E257}"/>
    <dgm:cxn modelId="{94EE4A6B-24AF-2646-BC72-0EB3DCB0C59B}" type="presParOf" srcId="{25A4BD2A-F26F-D64B-B00D-F760A0D0CCE9}" destId="{EE3DC82B-2800-5640-80B6-A2C34B247FF1}" srcOrd="0" destOrd="0" presId="urn:microsoft.com/office/officeart/2005/8/layout/process1"/>
    <dgm:cxn modelId="{C00A2FAB-86A8-4847-8408-5165283DC946}" type="presParOf" srcId="{25A4BD2A-F26F-D64B-B00D-F760A0D0CCE9}" destId="{F36BD0D4-8907-6D4B-A5E1-42BEE350D283}" srcOrd="1" destOrd="0" presId="urn:microsoft.com/office/officeart/2005/8/layout/process1"/>
    <dgm:cxn modelId="{207A52C1-77B0-664B-A910-C1CD8B7E4C12}" type="presParOf" srcId="{F36BD0D4-8907-6D4B-A5E1-42BEE350D283}" destId="{8A1D2696-BB16-A845-9C4C-65601314FAFC}" srcOrd="0" destOrd="0" presId="urn:microsoft.com/office/officeart/2005/8/layout/process1"/>
    <dgm:cxn modelId="{9D65A16B-FE70-9D49-80A3-DDC15303D64C}" type="presParOf" srcId="{25A4BD2A-F26F-D64B-B00D-F760A0D0CCE9}" destId="{40D9D48F-1EF1-4448-8221-91862A79E54E}" srcOrd="2" destOrd="0" presId="urn:microsoft.com/office/officeart/2005/8/layout/process1"/>
    <dgm:cxn modelId="{A97CF9E8-A9D2-DD41-933C-A86B7376A0E6}" type="presParOf" srcId="{25A4BD2A-F26F-D64B-B00D-F760A0D0CCE9}" destId="{F5B6E559-3259-4A4A-82C4-02B787107A59}" srcOrd="3" destOrd="0" presId="urn:microsoft.com/office/officeart/2005/8/layout/process1"/>
    <dgm:cxn modelId="{03DD0EBE-7D33-0047-A33E-2F28F1C56924}" type="presParOf" srcId="{F5B6E559-3259-4A4A-82C4-02B787107A59}" destId="{02A67260-CC51-B24C-A573-1DE7BC5557AE}" srcOrd="0" destOrd="0" presId="urn:microsoft.com/office/officeart/2005/8/layout/process1"/>
    <dgm:cxn modelId="{5ADA792A-DACA-854C-94C4-A51A5FCBD754}" type="presParOf" srcId="{25A4BD2A-F26F-D64B-B00D-F760A0D0CCE9}" destId="{01B7BD9F-E417-0442-8D8C-793437266C25}" srcOrd="4" destOrd="0" presId="urn:microsoft.com/office/officeart/2005/8/layout/process1"/>
    <dgm:cxn modelId="{A14090E8-61E7-EF48-8B9A-6689124A57DC}" type="presParOf" srcId="{25A4BD2A-F26F-D64B-B00D-F760A0D0CCE9}" destId="{86676BDA-BB1C-5F44-973D-5FF42CB54D00}" srcOrd="5" destOrd="0" presId="urn:microsoft.com/office/officeart/2005/8/layout/process1"/>
    <dgm:cxn modelId="{F631519C-7A7B-BC4E-BB42-8DC2E081D02E}" type="presParOf" srcId="{86676BDA-BB1C-5F44-973D-5FF42CB54D00}" destId="{0BEED215-0384-5B4B-A20F-2A29FCA80BC7}" srcOrd="0" destOrd="0" presId="urn:microsoft.com/office/officeart/2005/8/layout/process1"/>
    <dgm:cxn modelId="{87FE8C1C-99C6-A24A-B010-1A1CCC18F3BA}" type="presParOf" srcId="{25A4BD2A-F26F-D64B-B00D-F760A0D0CCE9}" destId="{9331E25C-B492-0041-9E85-A579B408F4A5}" srcOrd="6" destOrd="0" presId="urn:microsoft.com/office/officeart/2005/8/layout/process1"/>
    <dgm:cxn modelId="{B806199C-C5EB-0444-A166-CF84123707A4}" type="presParOf" srcId="{25A4BD2A-F26F-D64B-B00D-F760A0D0CCE9}" destId="{568C95F7-C732-4541-8DB3-7947ED2B90C7}" srcOrd="7" destOrd="0" presId="urn:microsoft.com/office/officeart/2005/8/layout/process1"/>
    <dgm:cxn modelId="{83620A77-61A2-A94E-BD60-56FC2AD00736}" type="presParOf" srcId="{568C95F7-C732-4541-8DB3-7947ED2B90C7}" destId="{3BECBAD9-85EB-4A43-BE21-4262BC0801FE}" srcOrd="0" destOrd="0" presId="urn:microsoft.com/office/officeart/2005/8/layout/process1"/>
    <dgm:cxn modelId="{48A42E31-527C-114E-A607-F0D816C2694B}" type="presParOf" srcId="{25A4BD2A-F26F-D64B-B00D-F760A0D0CCE9}" destId="{29AD450A-CA19-AA45-BB55-1E68AF49C11F}" srcOrd="8" destOrd="0" presId="urn:microsoft.com/office/officeart/2005/8/layout/process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C82B-2800-5640-80B6-A2C34B247FF1}">
      <dsp:nvSpPr>
        <dsp:cNvPr id="0" name=""/>
        <dsp:cNvSpPr/>
      </dsp:nvSpPr>
      <dsp:spPr>
        <a:xfrm>
          <a:off x="420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Observations</a:t>
          </a:r>
        </a:p>
      </dsp:txBody>
      <dsp:txXfrm>
        <a:off x="27089" y="972008"/>
        <a:ext cx="1256655" cy="735682"/>
      </dsp:txXfrm>
    </dsp:sp>
    <dsp:sp modelId="{F36BD0D4-8907-6D4B-A5E1-42BEE350D283}">
      <dsp:nvSpPr>
        <dsp:cNvPr id="0" name=""/>
        <dsp:cNvSpPr/>
      </dsp:nvSpPr>
      <dsp:spPr>
        <a:xfrm>
          <a:off x="1436875"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36875" y="1242948"/>
        <a:ext cx="193281" cy="193802"/>
      </dsp:txXfrm>
    </dsp:sp>
    <dsp:sp modelId="{40D9D48F-1EF1-4448-8221-91862A79E54E}">
      <dsp:nvSpPr>
        <dsp:cNvPr id="0" name=""/>
        <dsp:cNvSpPr/>
      </dsp:nvSpPr>
      <dsp:spPr>
        <a:xfrm>
          <a:off x="1827604"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Database</a:t>
          </a:r>
        </a:p>
      </dsp:txBody>
      <dsp:txXfrm>
        <a:off x="1850492" y="972008"/>
        <a:ext cx="1256655" cy="735682"/>
      </dsp:txXfrm>
    </dsp:sp>
    <dsp:sp modelId="{F5B6E559-3259-4A4A-82C4-02B787107A59}">
      <dsp:nvSpPr>
        <dsp:cNvPr id="0" name=""/>
        <dsp:cNvSpPr/>
      </dsp:nvSpPr>
      <dsp:spPr>
        <a:xfrm>
          <a:off x="3260279"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60279" y="1242948"/>
        <a:ext cx="193281" cy="193802"/>
      </dsp:txXfrm>
    </dsp:sp>
    <dsp:sp modelId="{01B7BD9F-E417-0442-8D8C-793437266C25}">
      <dsp:nvSpPr>
        <dsp:cNvPr id="0" name=""/>
        <dsp:cNvSpPr/>
      </dsp:nvSpPr>
      <dsp:spPr>
        <a:xfrm>
          <a:off x="3651008"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Statistical model</a:t>
          </a:r>
        </a:p>
      </dsp:txBody>
      <dsp:txXfrm>
        <a:off x="3673896" y="972008"/>
        <a:ext cx="1256655" cy="735682"/>
      </dsp:txXfrm>
    </dsp:sp>
    <dsp:sp modelId="{86676BDA-BB1C-5F44-973D-5FF42CB54D00}">
      <dsp:nvSpPr>
        <dsp:cNvPr id="0" name=""/>
        <dsp:cNvSpPr/>
      </dsp:nvSpPr>
      <dsp:spPr>
        <a:xfrm>
          <a:off x="5083682"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3682" y="1242948"/>
        <a:ext cx="193281" cy="193802"/>
      </dsp:txXfrm>
    </dsp:sp>
    <dsp:sp modelId="{9331E25C-B492-0041-9E85-A579B408F4A5}">
      <dsp:nvSpPr>
        <dsp:cNvPr id="0" name=""/>
        <dsp:cNvSpPr/>
      </dsp:nvSpPr>
      <dsp:spPr>
        <a:xfrm>
          <a:off x="547441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Species indices</a:t>
          </a:r>
        </a:p>
      </dsp:txBody>
      <dsp:txXfrm>
        <a:off x="5497299" y="972008"/>
        <a:ext cx="1256655" cy="735682"/>
      </dsp:txXfrm>
    </dsp:sp>
    <dsp:sp modelId="{568C95F7-C732-4541-8DB3-7947ED2B90C7}">
      <dsp:nvSpPr>
        <dsp:cNvPr id="0" name=""/>
        <dsp:cNvSpPr/>
      </dsp:nvSpPr>
      <dsp:spPr>
        <a:xfrm>
          <a:off x="6907086"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7086" y="1242948"/>
        <a:ext cx="193281" cy="193802"/>
      </dsp:txXfrm>
    </dsp:sp>
    <dsp:sp modelId="{29AD450A-CA19-AA45-BB55-1E68AF49C11F}">
      <dsp:nvSpPr>
        <dsp:cNvPr id="0" name=""/>
        <dsp:cNvSpPr/>
      </dsp:nvSpPr>
      <dsp:spPr>
        <a:xfrm>
          <a:off x="7297815"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Indicator</a:t>
          </a:r>
        </a:p>
      </dsp:txBody>
      <dsp:txXfrm>
        <a:off x="7320703" y="972008"/>
        <a:ext cx="1256655" cy="735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C82B-2800-5640-80B6-A2C34B247FF1}">
      <dsp:nvSpPr>
        <dsp:cNvPr id="0" name=""/>
        <dsp:cNvSpPr/>
      </dsp:nvSpPr>
      <dsp:spPr>
        <a:xfrm>
          <a:off x="420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Observations</a:t>
          </a:r>
        </a:p>
      </dsp:txBody>
      <dsp:txXfrm>
        <a:off x="27089" y="972008"/>
        <a:ext cx="1256655" cy="735682"/>
      </dsp:txXfrm>
    </dsp:sp>
    <dsp:sp modelId="{F36BD0D4-8907-6D4B-A5E1-42BEE350D283}">
      <dsp:nvSpPr>
        <dsp:cNvPr id="0" name=""/>
        <dsp:cNvSpPr/>
      </dsp:nvSpPr>
      <dsp:spPr>
        <a:xfrm>
          <a:off x="1436875"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36875" y="1242948"/>
        <a:ext cx="193281" cy="193802"/>
      </dsp:txXfrm>
    </dsp:sp>
    <dsp:sp modelId="{40D9D48F-1EF1-4448-8221-91862A79E54E}">
      <dsp:nvSpPr>
        <dsp:cNvPr id="0" name=""/>
        <dsp:cNvSpPr/>
      </dsp:nvSpPr>
      <dsp:spPr>
        <a:xfrm>
          <a:off x="1827604"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Database</a:t>
          </a:r>
        </a:p>
      </dsp:txBody>
      <dsp:txXfrm>
        <a:off x="1850492" y="972008"/>
        <a:ext cx="1256655" cy="735682"/>
      </dsp:txXfrm>
    </dsp:sp>
    <dsp:sp modelId="{F5B6E559-3259-4A4A-82C4-02B787107A59}">
      <dsp:nvSpPr>
        <dsp:cNvPr id="0" name=""/>
        <dsp:cNvSpPr/>
      </dsp:nvSpPr>
      <dsp:spPr>
        <a:xfrm>
          <a:off x="3260279"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60279" y="1242948"/>
        <a:ext cx="193281" cy="193802"/>
      </dsp:txXfrm>
    </dsp:sp>
    <dsp:sp modelId="{01B7BD9F-E417-0442-8D8C-793437266C25}">
      <dsp:nvSpPr>
        <dsp:cNvPr id="0" name=""/>
        <dsp:cNvSpPr/>
      </dsp:nvSpPr>
      <dsp:spPr>
        <a:xfrm>
          <a:off x="3651008"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Statistical model</a:t>
          </a:r>
        </a:p>
      </dsp:txBody>
      <dsp:txXfrm>
        <a:off x="3673896" y="972008"/>
        <a:ext cx="1256655" cy="735682"/>
      </dsp:txXfrm>
    </dsp:sp>
    <dsp:sp modelId="{86676BDA-BB1C-5F44-973D-5FF42CB54D00}">
      <dsp:nvSpPr>
        <dsp:cNvPr id="0" name=""/>
        <dsp:cNvSpPr/>
      </dsp:nvSpPr>
      <dsp:spPr>
        <a:xfrm>
          <a:off x="5083682"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3682" y="1242948"/>
        <a:ext cx="193281" cy="193802"/>
      </dsp:txXfrm>
    </dsp:sp>
    <dsp:sp modelId="{9331E25C-B492-0041-9E85-A579B408F4A5}">
      <dsp:nvSpPr>
        <dsp:cNvPr id="0" name=""/>
        <dsp:cNvSpPr/>
      </dsp:nvSpPr>
      <dsp:spPr>
        <a:xfrm>
          <a:off x="547441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Species indices</a:t>
          </a:r>
        </a:p>
      </dsp:txBody>
      <dsp:txXfrm>
        <a:off x="5497299" y="972008"/>
        <a:ext cx="1256655" cy="735682"/>
      </dsp:txXfrm>
    </dsp:sp>
    <dsp:sp modelId="{568C95F7-C732-4541-8DB3-7947ED2B90C7}">
      <dsp:nvSpPr>
        <dsp:cNvPr id="0" name=""/>
        <dsp:cNvSpPr/>
      </dsp:nvSpPr>
      <dsp:spPr>
        <a:xfrm>
          <a:off x="6907086"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7086" y="1242948"/>
        <a:ext cx="193281" cy="193802"/>
      </dsp:txXfrm>
    </dsp:sp>
    <dsp:sp modelId="{29AD450A-CA19-AA45-BB55-1E68AF49C11F}">
      <dsp:nvSpPr>
        <dsp:cNvPr id="0" name=""/>
        <dsp:cNvSpPr/>
      </dsp:nvSpPr>
      <dsp:spPr>
        <a:xfrm>
          <a:off x="7297815"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Indicator</a:t>
          </a:r>
        </a:p>
      </dsp:txBody>
      <dsp:txXfrm>
        <a:off x="7320703" y="972008"/>
        <a:ext cx="1256655" cy="735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C82B-2800-5640-80B6-A2C34B247FF1}">
      <dsp:nvSpPr>
        <dsp:cNvPr id="0" name=""/>
        <dsp:cNvSpPr/>
      </dsp:nvSpPr>
      <dsp:spPr>
        <a:xfrm>
          <a:off x="420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Observations</a:t>
          </a:r>
        </a:p>
      </dsp:txBody>
      <dsp:txXfrm>
        <a:off x="27089" y="972008"/>
        <a:ext cx="1256655" cy="735682"/>
      </dsp:txXfrm>
    </dsp:sp>
    <dsp:sp modelId="{F36BD0D4-8907-6D4B-A5E1-42BEE350D283}">
      <dsp:nvSpPr>
        <dsp:cNvPr id="0" name=""/>
        <dsp:cNvSpPr/>
      </dsp:nvSpPr>
      <dsp:spPr>
        <a:xfrm>
          <a:off x="1436875"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36875" y="1242948"/>
        <a:ext cx="193281" cy="193802"/>
      </dsp:txXfrm>
    </dsp:sp>
    <dsp:sp modelId="{40D9D48F-1EF1-4448-8221-91862A79E54E}">
      <dsp:nvSpPr>
        <dsp:cNvPr id="0" name=""/>
        <dsp:cNvSpPr/>
      </dsp:nvSpPr>
      <dsp:spPr>
        <a:xfrm>
          <a:off x="1827604"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Database</a:t>
          </a:r>
        </a:p>
      </dsp:txBody>
      <dsp:txXfrm>
        <a:off x="1850492" y="972008"/>
        <a:ext cx="1256655" cy="735682"/>
      </dsp:txXfrm>
    </dsp:sp>
    <dsp:sp modelId="{F5B6E559-3259-4A4A-82C4-02B787107A59}">
      <dsp:nvSpPr>
        <dsp:cNvPr id="0" name=""/>
        <dsp:cNvSpPr/>
      </dsp:nvSpPr>
      <dsp:spPr>
        <a:xfrm>
          <a:off x="3260279"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60279" y="1242948"/>
        <a:ext cx="193281" cy="193802"/>
      </dsp:txXfrm>
    </dsp:sp>
    <dsp:sp modelId="{01B7BD9F-E417-0442-8D8C-793437266C25}">
      <dsp:nvSpPr>
        <dsp:cNvPr id="0" name=""/>
        <dsp:cNvSpPr/>
      </dsp:nvSpPr>
      <dsp:spPr>
        <a:xfrm>
          <a:off x="3651008"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Statistical model</a:t>
          </a:r>
        </a:p>
      </dsp:txBody>
      <dsp:txXfrm>
        <a:off x="3673896" y="972008"/>
        <a:ext cx="1256655" cy="735682"/>
      </dsp:txXfrm>
    </dsp:sp>
    <dsp:sp modelId="{86676BDA-BB1C-5F44-973D-5FF42CB54D00}">
      <dsp:nvSpPr>
        <dsp:cNvPr id="0" name=""/>
        <dsp:cNvSpPr/>
      </dsp:nvSpPr>
      <dsp:spPr>
        <a:xfrm>
          <a:off x="5083682"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3682" y="1242948"/>
        <a:ext cx="193281" cy="193802"/>
      </dsp:txXfrm>
    </dsp:sp>
    <dsp:sp modelId="{9331E25C-B492-0041-9E85-A579B408F4A5}">
      <dsp:nvSpPr>
        <dsp:cNvPr id="0" name=""/>
        <dsp:cNvSpPr/>
      </dsp:nvSpPr>
      <dsp:spPr>
        <a:xfrm>
          <a:off x="547441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Species indices</a:t>
          </a:r>
        </a:p>
      </dsp:txBody>
      <dsp:txXfrm>
        <a:off x="5497299" y="972008"/>
        <a:ext cx="1256655" cy="735682"/>
      </dsp:txXfrm>
    </dsp:sp>
    <dsp:sp modelId="{568C95F7-C732-4541-8DB3-7947ED2B90C7}">
      <dsp:nvSpPr>
        <dsp:cNvPr id="0" name=""/>
        <dsp:cNvSpPr/>
      </dsp:nvSpPr>
      <dsp:spPr>
        <a:xfrm>
          <a:off x="6907086"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7086" y="1242948"/>
        <a:ext cx="193281" cy="193802"/>
      </dsp:txXfrm>
    </dsp:sp>
    <dsp:sp modelId="{29AD450A-CA19-AA45-BB55-1E68AF49C11F}">
      <dsp:nvSpPr>
        <dsp:cNvPr id="0" name=""/>
        <dsp:cNvSpPr/>
      </dsp:nvSpPr>
      <dsp:spPr>
        <a:xfrm>
          <a:off x="7297815"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Indicator</a:t>
          </a:r>
        </a:p>
      </dsp:txBody>
      <dsp:txXfrm>
        <a:off x="7320703" y="972008"/>
        <a:ext cx="1256655" cy="735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C82B-2800-5640-80B6-A2C34B247FF1}">
      <dsp:nvSpPr>
        <dsp:cNvPr id="0" name=""/>
        <dsp:cNvSpPr/>
      </dsp:nvSpPr>
      <dsp:spPr>
        <a:xfrm>
          <a:off x="0"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Observations</a:t>
          </a:r>
        </a:p>
      </dsp:txBody>
      <dsp:txXfrm>
        <a:off x="22888" y="972008"/>
        <a:ext cx="1256655" cy="735682"/>
      </dsp:txXfrm>
    </dsp:sp>
    <dsp:sp modelId="{F36BD0D4-8907-6D4B-A5E1-42BEE350D283}">
      <dsp:nvSpPr>
        <dsp:cNvPr id="0" name=""/>
        <dsp:cNvSpPr/>
      </dsp:nvSpPr>
      <dsp:spPr>
        <a:xfrm>
          <a:off x="1433724" y="1178348"/>
          <a:ext cx="278342"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33724" y="1242948"/>
        <a:ext cx="194839" cy="193802"/>
      </dsp:txXfrm>
    </dsp:sp>
    <dsp:sp modelId="{40D9D48F-1EF1-4448-8221-91862A79E54E}">
      <dsp:nvSpPr>
        <dsp:cNvPr id="0" name=""/>
        <dsp:cNvSpPr/>
      </dsp:nvSpPr>
      <dsp:spPr>
        <a:xfrm>
          <a:off x="1827604"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Database</a:t>
          </a:r>
        </a:p>
      </dsp:txBody>
      <dsp:txXfrm>
        <a:off x="1850492" y="972008"/>
        <a:ext cx="1256655" cy="735682"/>
      </dsp:txXfrm>
    </dsp:sp>
    <dsp:sp modelId="{F5B6E559-3259-4A4A-82C4-02B787107A59}">
      <dsp:nvSpPr>
        <dsp:cNvPr id="0" name=""/>
        <dsp:cNvSpPr/>
      </dsp:nvSpPr>
      <dsp:spPr>
        <a:xfrm>
          <a:off x="3260279"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60279" y="1242948"/>
        <a:ext cx="193281" cy="193802"/>
      </dsp:txXfrm>
    </dsp:sp>
    <dsp:sp modelId="{01B7BD9F-E417-0442-8D8C-793437266C25}">
      <dsp:nvSpPr>
        <dsp:cNvPr id="0" name=""/>
        <dsp:cNvSpPr/>
      </dsp:nvSpPr>
      <dsp:spPr>
        <a:xfrm>
          <a:off x="3651008"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Statistical model</a:t>
          </a:r>
        </a:p>
      </dsp:txBody>
      <dsp:txXfrm>
        <a:off x="3673896" y="972008"/>
        <a:ext cx="1256655" cy="735682"/>
      </dsp:txXfrm>
    </dsp:sp>
    <dsp:sp modelId="{86676BDA-BB1C-5F44-973D-5FF42CB54D00}">
      <dsp:nvSpPr>
        <dsp:cNvPr id="0" name=""/>
        <dsp:cNvSpPr/>
      </dsp:nvSpPr>
      <dsp:spPr>
        <a:xfrm>
          <a:off x="5083682"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3682" y="1242948"/>
        <a:ext cx="193281" cy="193802"/>
      </dsp:txXfrm>
    </dsp:sp>
    <dsp:sp modelId="{9331E25C-B492-0041-9E85-A579B408F4A5}">
      <dsp:nvSpPr>
        <dsp:cNvPr id="0" name=""/>
        <dsp:cNvSpPr/>
      </dsp:nvSpPr>
      <dsp:spPr>
        <a:xfrm>
          <a:off x="5474411"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Species indices</a:t>
          </a:r>
        </a:p>
      </dsp:txBody>
      <dsp:txXfrm>
        <a:off x="5497299" y="972008"/>
        <a:ext cx="1256655" cy="735682"/>
      </dsp:txXfrm>
    </dsp:sp>
    <dsp:sp modelId="{568C95F7-C732-4541-8DB3-7947ED2B90C7}">
      <dsp:nvSpPr>
        <dsp:cNvPr id="0" name=""/>
        <dsp:cNvSpPr/>
      </dsp:nvSpPr>
      <dsp:spPr>
        <a:xfrm>
          <a:off x="6907086" y="1178348"/>
          <a:ext cx="276115" cy="323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7086" y="1242948"/>
        <a:ext cx="193281" cy="193802"/>
      </dsp:txXfrm>
    </dsp:sp>
    <dsp:sp modelId="{29AD450A-CA19-AA45-BB55-1E68AF49C11F}">
      <dsp:nvSpPr>
        <dsp:cNvPr id="0" name=""/>
        <dsp:cNvSpPr/>
      </dsp:nvSpPr>
      <dsp:spPr>
        <a:xfrm>
          <a:off x="7297815" y="949120"/>
          <a:ext cx="1302431" cy="7814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Indicator</a:t>
          </a:r>
        </a:p>
      </dsp:txBody>
      <dsp:txXfrm>
        <a:off x="7320703" y="972008"/>
        <a:ext cx="1256655" cy="735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latin typeface="Calibri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fld id="{A1EDB337-20F8-46C2-95DB-D6C6E0103DD2}" type="datetime1">
              <a:rPr lang="en-GB">
                <a:latin typeface="Calibri Regular"/>
              </a:rPr>
              <a:pPr/>
              <a:t>22/10/2019</a:t>
            </a:fld>
            <a:endParaRPr lang="en-GB" dirty="0">
              <a:latin typeface="Calibri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latin typeface="Calibri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fld id="{A51CBA10-7967-4E33-B0F5-F6F73E6E1B09}" type="slidenum">
              <a:rPr lang="en-GB">
                <a:latin typeface="Calibri Regular"/>
              </a:rPr>
              <a:pPr/>
              <a:t>‹#›</a:t>
            </a:fld>
            <a:endParaRPr lang="en-GB" dirty="0">
              <a:latin typeface="Calibri Regular"/>
            </a:endParaRPr>
          </a:p>
        </p:txBody>
      </p:sp>
    </p:spTree>
    <p:extLst>
      <p:ext uri="{BB962C8B-B14F-4D97-AF65-F5344CB8AC3E}">
        <p14:creationId xmlns:p14="http://schemas.microsoft.com/office/powerpoint/2010/main" val="294809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i="0">
                <a:latin typeface="Calibri Regular"/>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i="0">
                <a:latin typeface="Calibri Regular"/>
              </a:defRPr>
            </a:lvl1pPr>
          </a:lstStyle>
          <a:p>
            <a:fld id="{FF351ECB-B42B-495B-A414-908879718667}" type="datetime1">
              <a:rPr lang="en-GB" smtClean="0"/>
              <a:pPr/>
              <a:t>22/10/2019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i="0">
                <a:latin typeface="Calibri Regular"/>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i="0">
                <a:latin typeface="Calibri Regular"/>
              </a:defRPr>
            </a:lvl1pPr>
          </a:lstStyle>
          <a:p>
            <a:fld id="{78D6A978-2F29-4D12-ABDA-83429DACEDD2}" type="slidenum">
              <a:rPr lang="en-GB" smtClean="0"/>
              <a:pPr/>
              <a:t>‹#›</a:t>
            </a:fld>
            <a:endParaRPr lang="en-GB" dirty="0"/>
          </a:p>
        </p:txBody>
      </p:sp>
    </p:spTree>
    <p:extLst>
      <p:ext uri="{BB962C8B-B14F-4D97-AF65-F5344CB8AC3E}">
        <p14:creationId xmlns:p14="http://schemas.microsoft.com/office/powerpoint/2010/main" val="1785646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Calibri Regular"/>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b="0" i="0" kern="1200">
        <a:solidFill>
          <a:schemeClr val="tx1"/>
        </a:solidFill>
        <a:latin typeface="Calibri Regular"/>
        <a:ea typeface="ＭＳ Ｐゴシック" pitchFamily="1" charset="-128"/>
        <a:cs typeface="+mn-cs"/>
      </a:defRPr>
    </a:lvl2pPr>
    <a:lvl3pPr marL="914400" algn="l" rtl="0" eaLnBrk="0" fontAlgn="base" hangingPunct="0">
      <a:spcBef>
        <a:spcPct val="30000"/>
      </a:spcBef>
      <a:spcAft>
        <a:spcPct val="0"/>
      </a:spcAft>
      <a:defRPr sz="1200" b="0" i="0" kern="1200">
        <a:solidFill>
          <a:schemeClr val="tx1"/>
        </a:solidFill>
        <a:latin typeface="Calibri Regular"/>
        <a:ea typeface="ＭＳ Ｐゴシック" pitchFamily="1" charset="-128"/>
        <a:cs typeface="+mn-cs"/>
      </a:defRPr>
    </a:lvl3pPr>
    <a:lvl4pPr marL="1371600" algn="l" rtl="0" eaLnBrk="0" fontAlgn="base" hangingPunct="0">
      <a:spcBef>
        <a:spcPct val="30000"/>
      </a:spcBef>
      <a:spcAft>
        <a:spcPct val="0"/>
      </a:spcAft>
      <a:defRPr sz="1200" b="0" i="0" kern="1200">
        <a:solidFill>
          <a:schemeClr val="tx1"/>
        </a:solidFill>
        <a:latin typeface="Calibri Regular"/>
        <a:ea typeface="ＭＳ Ｐゴシック" pitchFamily="1" charset="-128"/>
        <a:cs typeface="+mn-cs"/>
      </a:defRPr>
    </a:lvl4pPr>
    <a:lvl5pPr marL="1828800" algn="l" rtl="0" eaLnBrk="0" fontAlgn="base" hangingPunct="0">
      <a:spcBef>
        <a:spcPct val="30000"/>
      </a:spcBef>
      <a:spcAft>
        <a:spcPct val="0"/>
      </a:spcAft>
      <a:defRPr sz="1200" b="0" i="0" kern="1200">
        <a:solidFill>
          <a:schemeClr val="tx1"/>
        </a:solidFill>
        <a:latin typeface="Calibri Regular"/>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GB" baseline="0" dirty="0"/>
              <a:t>Disclaimer: this talk was written with no knowledge of the MIS </a:t>
            </a:r>
          </a:p>
          <a:p>
            <a:pPr eaLnBrk="1" hangingPunct="1">
              <a:spcBef>
                <a:spcPct val="0"/>
              </a:spcBef>
            </a:pPr>
            <a:r>
              <a:rPr lang="en-GB" baseline="0" dirty="0"/>
              <a:t>Possibly add UCL logo</a:t>
            </a:r>
          </a:p>
        </p:txBody>
      </p:sp>
      <p:sp>
        <p:nvSpPr>
          <p:cNvPr id="20484" name="Slide Number Placeholder 3"/>
          <p:cNvSpPr>
            <a:spLocks noGrp="1"/>
          </p:cNvSpPr>
          <p:nvPr>
            <p:ph type="sldNum" sz="quarter" idx="5"/>
          </p:nvPr>
        </p:nvSpPr>
        <p:spPr bwMode="auto">
          <a:noFill/>
          <a:ln>
            <a:miter lim="800000"/>
            <a:headEnd/>
            <a:tailEnd/>
          </a:ln>
        </p:spPr>
        <p:txBody>
          <a:bodyPr/>
          <a:lstStyle/>
          <a:p>
            <a:fld id="{B9F05155-EAC5-43FD-BDBA-7BBEA51CC707}" type="slidenum">
              <a:rPr lang="en-GB"/>
              <a:pPr/>
              <a:t>1</a:t>
            </a:fld>
            <a:endParaRPr lang="en-GB"/>
          </a:p>
        </p:txBody>
      </p:sp>
    </p:spTree>
    <p:extLst>
      <p:ext uri="{BB962C8B-B14F-4D97-AF65-F5344CB8AC3E}">
        <p14:creationId xmlns:p14="http://schemas.microsoft.com/office/powerpoint/2010/main" val="413225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D6A978-2F29-4D12-ABDA-83429DACEDD2}" type="slidenum">
              <a:rPr lang="en-GB" smtClean="0"/>
              <a:pPr/>
              <a:t>6</a:t>
            </a:fld>
            <a:endParaRPr lang="en-GB" dirty="0"/>
          </a:p>
        </p:txBody>
      </p:sp>
    </p:spTree>
    <p:extLst>
      <p:ext uri="{BB962C8B-B14F-4D97-AF65-F5344CB8AC3E}">
        <p14:creationId xmlns:p14="http://schemas.microsoft.com/office/powerpoint/2010/main" val="152755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5A55D-52E7-442F-B64B-2636465A6DA4}" type="slidenum">
              <a:rPr lang="en-GB" smtClean="0"/>
              <a:t>9</a:t>
            </a:fld>
            <a:endParaRPr lang="en-GB"/>
          </a:p>
        </p:txBody>
      </p:sp>
    </p:spTree>
    <p:extLst>
      <p:ext uri="{BB962C8B-B14F-4D97-AF65-F5344CB8AC3E}">
        <p14:creationId xmlns:p14="http://schemas.microsoft.com/office/powerpoint/2010/main" val="350288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ea typeface="+mn-ea"/>
                <a:cs typeface="+mn-cs"/>
              </a:rPr>
              <a:t>NB Species-richness and species’ occupancy are different margins of this cube.</a:t>
            </a:r>
          </a:p>
        </p:txBody>
      </p:sp>
      <p:sp>
        <p:nvSpPr>
          <p:cNvPr id="4" name="Slide Number Placeholder 3"/>
          <p:cNvSpPr>
            <a:spLocks noGrp="1"/>
          </p:cNvSpPr>
          <p:nvPr>
            <p:ph type="sldNum" sz="quarter" idx="5"/>
          </p:nvPr>
        </p:nvSpPr>
        <p:spPr/>
        <p:txBody>
          <a:bodyPr/>
          <a:lstStyle/>
          <a:p>
            <a:fld id="{700B1FA9-A77C-F44E-BA18-8362DC6F2C6F}" type="slidenum">
              <a:rPr lang="en-US" smtClean="0"/>
              <a:t>12</a:t>
            </a:fld>
            <a:endParaRPr lang="en-US"/>
          </a:p>
        </p:txBody>
      </p:sp>
    </p:spTree>
    <p:extLst>
      <p:ext uri="{BB962C8B-B14F-4D97-AF65-F5344CB8AC3E}">
        <p14:creationId xmlns:p14="http://schemas.microsoft.com/office/powerpoint/2010/main" val="321193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ea typeface="+mn-ea"/>
                <a:cs typeface="+mn-cs"/>
              </a:rPr>
              <a:t>NB Species-richness and species’ occupancy are different margins of this cube.</a:t>
            </a:r>
          </a:p>
        </p:txBody>
      </p:sp>
      <p:sp>
        <p:nvSpPr>
          <p:cNvPr id="4" name="Slide Number Placeholder 3"/>
          <p:cNvSpPr>
            <a:spLocks noGrp="1"/>
          </p:cNvSpPr>
          <p:nvPr>
            <p:ph type="sldNum" sz="quarter" idx="5"/>
          </p:nvPr>
        </p:nvSpPr>
        <p:spPr/>
        <p:txBody>
          <a:bodyPr/>
          <a:lstStyle/>
          <a:p>
            <a:fld id="{700B1FA9-A77C-F44E-BA18-8362DC6F2C6F}" type="slidenum">
              <a:rPr lang="en-US" smtClean="0"/>
              <a:t>13</a:t>
            </a:fld>
            <a:endParaRPr lang="en-US"/>
          </a:p>
        </p:txBody>
      </p:sp>
    </p:spTree>
    <p:extLst>
      <p:ext uri="{BB962C8B-B14F-4D97-AF65-F5344CB8AC3E}">
        <p14:creationId xmlns:p14="http://schemas.microsoft.com/office/powerpoint/2010/main" val="176190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from Alex’s work. Mark, Jack &amp; Gary are working on this.</a:t>
            </a:r>
          </a:p>
        </p:txBody>
      </p:sp>
      <p:sp>
        <p:nvSpPr>
          <p:cNvPr id="4" name="Slide Number Placeholder 3"/>
          <p:cNvSpPr>
            <a:spLocks noGrp="1"/>
          </p:cNvSpPr>
          <p:nvPr>
            <p:ph type="sldNum" sz="quarter" idx="5"/>
          </p:nvPr>
        </p:nvSpPr>
        <p:spPr/>
        <p:txBody>
          <a:bodyPr/>
          <a:lstStyle/>
          <a:p>
            <a:fld id="{78D6A978-2F29-4D12-ABDA-83429DACEDD2}" type="slidenum">
              <a:rPr lang="en-GB" smtClean="0"/>
              <a:pPr/>
              <a:t>16</a:t>
            </a:fld>
            <a:endParaRPr lang="en-GB" dirty="0"/>
          </a:p>
        </p:txBody>
      </p:sp>
    </p:spTree>
    <p:extLst>
      <p:ext uri="{BB962C8B-B14F-4D97-AF65-F5344CB8AC3E}">
        <p14:creationId xmlns:p14="http://schemas.microsoft.com/office/powerpoint/2010/main" val="375849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6A978-2F29-4D12-ABDA-83429DACEDD2}" type="slidenum">
              <a:rPr lang="en-GB" smtClean="0"/>
              <a:pPr/>
              <a:t>17</a:t>
            </a:fld>
            <a:endParaRPr lang="en-GB" dirty="0"/>
          </a:p>
        </p:txBody>
      </p:sp>
    </p:spTree>
    <p:extLst>
      <p:ext uri="{BB962C8B-B14F-4D97-AF65-F5344CB8AC3E}">
        <p14:creationId xmlns:p14="http://schemas.microsoft.com/office/powerpoint/2010/main" val="306529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6A978-2F29-4D12-ABDA-83429DACEDD2}" type="slidenum">
              <a:rPr lang="en-GB" smtClean="0"/>
              <a:pPr/>
              <a:t>20</a:t>
            </a:fld>
            <a:endParaRPr lang="en-GB" dirty="0"/>
          </a:p>
        </p:txBody>
      </p:sp>
    </p:spTree>
    <p:extLst>
      <p:ext uri="{BB962C8B-B14F-4D97-AF65-F5344CB8AC3E}">
        <p14:creationId xmlns:p14="http://schemas.microsoft.com/office/powerpoint/2010/main" val="191317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D6A978-2F29-4D12-ABDA-83429DACEDD2}" type="slidenum">
              <a:rPr lang="en-GB" smtClean="0"/>
              <a:pPr/>
              <a:t>21</a:t>
            </a:fld>
            <a:endParaRPr lang="en-GB" dirty="0"/>
          </a:p>
        </p:txBody>
      </p:sp>
    </p:spTree>
    <p:extLst>
      <p:ext uri="{BB962C8B-B14F-4D97-AF65-F5344CB8AC3E}">
        <p14:creationId xmlns:p14="http://schemas.microsoft.com/office/powerpoint/2010/main" val="125263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0"/>
            <a:ext cx="9144000" cy="257175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0" i="0" cap="all" baseline="0">
                <a:solidFill>
                  <a:schemeClr val="bg1"/>
                </a:solidFill>
                <a:latin typeface="Calibri Regular"/>
                <a:cs typeface="Arial" pitchFamily="34" charset="0"/>
              </a:defRPr>
            </a:lvl1pPr>
          </a:lstStyle>
          <a:p>
            <a:pPr lvl="0"/>
            <a:r>
              <a:rPr lang="en-US" dirty="0"/>
              <a:t>Click to edit Master text styles</a:t>
            </a:r>
          </a:p>
        </p:txBody>
      </p:sp>
      <p:sp>
        <p:nvSpPr>
          <p:cNvPr id="11" name="Text Placeholder 7"/>
          <p:cNvSpPr>
            <a:spLocks noGrp="1"/>
          </p:cNvSpPr>
          <p:nvPr>
            <p:ph type="body" sz="quarter" idx="12"/>
          </p:nvPr>
        </p:nvSpPr>
        <p:spPr>
          <a:xfrm>
            <a:off x="0" y="2571750"/>
            <a:ext cx="9144000" cy="257175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800" b="0" i="0" cap="all" baseline="0">
                <a:solidFill>
                  <a:srgbClr val="3FCFD6"/>
                </a:solidFill>
                <a:latin typeface="Calibri Regular"/>
                <a:cs typeface="Arial" pitchFamily="34" charset="0"/>
              </a:defRPr>
            </a:lvl1pPr>
          </a:lstStyle>
          <a:p>
            <a:pPr lvl="0"/>
            <a:r>
              <a:rPr lang="en-US" dirty="0"/>
              <a:t>Click to edit Master text styles</a:t>
            </a:r>
          </a:p>
        </p:txBody>
      </p:sp>
      <p:sp>
        <p:nvSpPr>
          <p:cNvPr id="13" name="Text Placeholder 12"/>
          <p:cNvSpPr>
            <a:spLocks noGrp="1"/>
          </p:cNvSpPr>
          <p:nvPr>
            <p:ph type="body" sz="quarter" idx="13"/>
          </p:nvPr>
        </p:nvSpPr>
        <p:spPr>
          <a:xfrm>
            <a:off x="395288" y="546497"/>
            <a:ext cx="5077072" cy="405045"/>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0" baseline="0">
                <a:solidFill>
                  <a:srgbClr val="FF0000"/>
                </a:solidFill>
                <a:latin typeface="Calibri Regular"/>
              </a:defRPr>
            </a:lvl1pPr>
          </a:lstStyle>
          <a:p>
            <a:pPr lvl="0"/>
            <a:r>
              <a:rPr lang="en-US" dirty="0"/>
              <a:t>Click to edit Master text styles</a:t>
            </a:r>
          </a:p>
        </p:txBody>
      </p:sp>
      <p:sp>
        <p:nvSpPr>
          <p:cNvPr id="5" name="Text Placeholder 12"/>
          <p:cNvSpPr>
            <a:spLocks noGrp="1"/>
          </p:cNvSpPr>
          <p:nvPr>
            <p:ph type="body" sz="quarter" idx="14"/>
          </p:nvPr>
        </p:nvSpPr>
        <p:spPr>
          <a:xfrm>
            <a:off x="395288" y="4029912"/>
            <a:ext cx="5077072" cy="405045"/>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0" baseline="0">
                <a:solidFill>
                  <a:srgbClr val="FF0000"/>
                </a:solidFill>
                <a:latin typeface="Calibri Regular"/>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b="0" i="0">
                <a:latin typeface="Calibri Regula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b="0" i="0">
                <a:solidFill>
                  <a:schemeClr val="tx1">
                    <a:tint val="75000"/>
                  </a:schemeClr>
                </a:solidFill>
                <a:latin typeface="Calibri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b="0" i="0">
                <a:latin typeface="Calibri Regular"/>
              </a:defRPr>
            </a:lvl1pPr>
          </a:lstStyle>
          <a:p>
            <a:fld id="{1EA22997-7CE2-4591-A8B9-72B6B7E4B4E3}" type="datetime1">
              <a:rPr lang="en-GB" smtClean="0"/>
              <a:pPr/>
              <a:t>22/10/2019</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b="0" i="0">
                <a:latin typeface="Calibri Regular"/>
                <a:cs typeface="+mn-cs"/>
              </a:defRPr>
            </a:lvl1pPr>
          </a:lstStyle>
          <a:p>
            <a:pPr>
              <a:defRPr/>
            </a:pPr>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b="0" i="0">
                <a:latin typeface="Calibri Regular"/>
              </a:defRPr>
            </a:lvl1pPr>
          </a:lstStyle>
          <a:p>
            <a:fld id="{5C3B3639-6ED0-4039-8A9F-70D9FE5334F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11" name="Text Placeholder 7"/>
          <p:cNvSpPr>
            <a:spLocks noGrp="1"/>
          </p:cNvSpPr>
          <p:nvPr>
            <p:ph type="body" sz="quarter" idx="12"/>
          </p:nvPr>
        </p:nvSpPr>
        <p:spPr>
          <a:xfrm>
            <a:off x="0" y="546498"/>
            <a:ext cx="9144000" cy="4597003"/>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b="0" i="0" cap="none" baseline="0">
                <a:solidFill>
                  <a:schemeClr val="tx1"/>
                </a:solidFill>
                <a:latin typeface="Calibri Regular"/>
                <a:cs typeface="Arial" pitchFamily="34" charset="0"/>
              </a:defRPr>
            </a:lvl1pPr>
          </a:lstStyle>
          <a:p>
            <a:pPr lvl="0"/>
            <a:r>
              <a:rPr lang="en-US" dirty="0"/>
              <a:t>Click to edit Master text styles</a:t>
            </a:r>
          </a:p>
        </p:txBody>
      </p:sp>
      <p:sp>
        <p:nvSpPr>
          <p:cNvPr id="5" name="Text Placeholder 4"/>
          <p:cNvSpPr>
            <a:spLocks noGrp="1"/>
          </p:cNvSpPr>
          <p:nvPr>
            <p:ph type="body" sz="quarter" idx="13"/>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11" name="Text Placeholder 7"/>
          <p:cNvSpPr>
            <a:spLocks noGrp="1"/>
          </p:cNvSpPr>
          <p:nvPr>
            <p:ph type="body" sz="quarter" idx="12"/>
          </p:nvPr>
        </p:nvSpPr>
        <p:spPr>
          <a:xfrm>
            <a:off x="0" y="546497"/>
            <a:ext cx="9144000" cy="4595813"/>
          </a:xfrm>
          <a:prstGeom prst="rect">
            <a:avLst/>
          </a:prstGeom>
          <a:noFill/>
        </p:spPr>
        <p:txBody>
          <a:bodyPr lIns="0" tIns="288000" rIns="360000" bIns="720000" anchor="t" anchorCtr="0">
            <a:norm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b="0" i="0" cap="none" baseline="0">
                <a:solidFill>
                  <a:schemeClr val="tx1"/>
                </a:solidFill>
                <a:latin typeface="Calibri Regular"/>
                <a:cs typeface="Arial" pitchFamily="34" charset="0"/>
              </a:defRPr>
            </a:lvl1pPr>
            <a:lvl2pPr marL="1074738" indent="-361950">
              <a:spcBef>
                <a:spcPts val="0"/>
              </a:spcBef>
              <a:spcAft>
                <a:spcPts val="600"/>
              </a:spcAft>
              <a:buSzPct val="70000"/>
              <a:buFont typeface="Arial" pitchFamily="34" charset="0"/>
              <a:buChar char="•"/>
              <a:defRPr sz="2600" b="0" i="0" baseline="0">
                <a:latin typeface="Calibri Regular"/>
                <a:cs typeface="Arial" pitchFamily="34" charset="0"/>
              </a:defRPr>
            </a:lvl2pPr>
            <a:lvl3pPr>
              <a:defRPr b="0" i="0">
                <a:latin typeface="Calibri Regular"/>
              </a:defRPr>
            </a:lvl3pPr>
            <a:lvl4pPr>
              <a:defRPr b="0" i="0">
                <a:latin typeface="Calibri Regular"/>
              </a:defRPr>
            </a:lvl4pPr>
            <a:lvl5pPr>
              <a:defRPr b="0" i="0">
                <a:latin typeface="Calibri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3"/>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6" name="Text Placeholder 7"/>
          <p:cNvSpPr>
            <a:spLocks noGrp="1"/>
          </p:cNvSpPr>
          <p:nvPr>
            <p:ph type="body" sz="quarter" idx="12"/>
          </p:nvPr>
        </p:nvSpPr>
        <p:spPr>
          <a:xfrm>
            <a:off x="0" y="546498"/>
            <a:ext cx="5076056" cy="4597003"/>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b="0" i="0" cap="none" baseline="0">
                <a:solidFill>
                  <a:schemeClr val="tx1"/>
                </a:solidFill>
                <a:latin typeface="Calibri Regular"/>
                <a:cs typeface="Arial" pitchFamily="34" charset="0"/>
              </a:defRPr>
            </a:lvl1pPr>
            <a:lvl2pPr>
              <a:defRPr b="0" i="0">
                <a:latin typeface="Calibri Regular"/>
              </a:defRPr>
            </a:lvl2pPr>
          </a:lstStyle>
          <a:p>
            <a:pPr lvl="0"/>
            <a:r>
              <a:rPr lang="en-US" dirty="0"/>
              <a:t>Click to edit Master text styles</a:t>
            </a:r>
          </a:p>
          <a:p>
            <a:pPr lvl="1"/>
            <a:r>
              <a:rPr lang="en-US" dirty="0"/>
              <a:t>Second level</a:t>
            </a:r>
          </a:p>
        </p:txBody>
      </p:sp>
      <p:sp>
        <p:nvSpPr>
          <p:cNvPr id="8" name="Content Placeholder 7"/>
          <p:cNvSpPr>
            <a:spLocks noGrp="1"/>
          </p:cNvSpPr>
          <p:nvPr>
            <p:ph sz="quarter" idx="13"/>
          </p:nvPr>
        </p:nvSpPr>
        <p:spPr>
          <a:xfrm>
            <a:off x="5076825" y="558456"/>
            <a:ext cx="4065588" cy="4568782"/>
          </a:xfrm>
          <a:prstGeom prst="rect">
            <a:avLst/>
          </a:prstGeom>
        </p:spPr>
        <p:txBody>
          <a:bodyPr wrap="square" tIns="2340000" anchor="t" anchorCtr="1"/>
          <a:lstStyle>
            <a:lvl1pPr>
              <a:buNone/>
              <a:defRPr sz="1600" b="0" i="0">
                <a:solidFill>
                  <a:srgbClr val="FF0000"/>
                </a:solidFill>
                <a:latin typeface="Calibri Regular"/>
                <a:cs typeface="Arial"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p:nvPr>
        </p:nvSpPr>
        <p:spPr>
          <a:xfrm>
            <a:off x="5076825" y="558456"/>
            <a:ext cx="4065588" cy="4568782"/>
          </a:xfrm>
          <a:prstGeom prst="rect">
            <a:avLst/>
          </a:prstGeom>
        </p:spPr>
        <p:txBody>
          <a:bodyPr wrap="square" tIns="2340000" anchor="t" anchorCtr="1"/>
          <a:lstStyle>
            <a:lvl1pPr>
              <a:buNone/>
              <a:defRPr sz="1600" b="0" i="0">
                <a:solidFill>
                  <a:srgbClr val="FF0000"/>
                </a:solidFill>
                <a:latin typeface="Calibri Regular"/>
                <a:cs typeface="Arial" pitchFamily="34" charset="0"/>
              </a:defRPr>
            </a:lvl1pPr>
          </a:lstStyle>
          <a:p>
            <a:pPr lvl="0"/>
            <a:r>
              <a:rPr lang="en-US" dirty="0"/>
              <a:t>Click to edit Master text styles</a:t>
            </a:r>
          </a:p>
        </p:txBody>
      </p:sp>
      <p:sp>
        <p:nvSpPr>
          <p:cNvPr id="4"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5" name="Text Placeholder 7"/>
          <p:cNvSpPr>
            <a:spLocks noGrp="1"/>
          </p:cNvSpPr>
          <p:nvPr>
            <p:ph type="body" sz="quarter" idx="12"/>
          </p:nvPr>
        </p:nvSpPr>
        <p:spPr>
          <a:xfrm>
            <a:off x="0" y="546498"/>
            <a:ext cx="5076056" cy="4597003"/>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b="0" i="0" cap="none" baseline="0">
                <a:solidFill>
                  <a:schemeClr val="tx1"/>
                </a:solidFill>
                <a:latin typeface="Calibri Regular"/>
                <a:cs typeface="Arial" pitchFamily="34" charset="0"/>
              </a:defRPr>
            </a:lvl1pPr>
            <a:lvl2pPr marL="542925" indent="-271463">
              <a:spcBef>
                <a:spcPts val="600"/>
              </a:spcBef>
              <a:spcAft>
                <a:spcPts val="600"/>
              </a:spcAft>
              <a:buSzPct val="70000"/>
              <a:buFont typeface="Arial" pitchFamily="34" charset="0"/>
              <a:buChar char="•"/>
              <a:defRPr lang="en-GB" sz="2400" b="0" i="0" kern="1200" cap="none" baseline="0" dirty="0" smtClean="0">
                <a:solidFill>
                  <a:schemeClr val="tx1"/>
                </a:solidFill>
                <a:latin typeface="Calibri Regular"/>
                <a:ea typeface="+mn-ea"/>
                <a:cs typeface="Arial" pitchFamily="34" charset="0"/>
              </a:defRPr>
            </a:lvl2pPr>
          </a:lstStyle>
          <a:p>
            <a:pPr lvl="0"/>
            <a:r>
              <a:rPr lang="en-US" dirty="0"/>
              <a:t>Click to edit Master text styles</a:t>
            </a:r>
          </a:p>
          <a:p>
            <a:pPr lvl="1"/>
            <a:r>
              <a:rPr lang="en-US" dirty="0"/>
              <a:t>Second level</a:t>
            </a:r>
          </a:p>
        </p:txBody>
      </p:sp>
      <p:sp>
        <p:nvSpPr>
          <p:cNvPr id="6" name="Text Placeholder 4"/>
          <p:cNvSpPr>
            <a:spLocks noGrp="1"/>
          </p:cNvSpPr>
          <p:nvPr>
            <p:ph type="body" sz="quarter" idx="14"/>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5" name="Text Placeholder 4"/>
          <p:cNvSpPr>
            <a:spLocks noGrp="1"/>
          </p:cNvSpPr>
          <p:nvPr>
            <p:ph type="body" sz="quarter" idx="13"/>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
        <p:nvSpPr>
          <p:cNvPr id="6" name="Picture Placeholder 5"/>
          <p:cNvSpPr>
            <a:spLocks noGrp="1"/>
          </p:cNvSpPr>
          <p:nvPr>
            <p:ph type="pic" sz="quarter" idx="14"/>
          </p:nvPr>
        </p:nvSpPr>
        <p:spPr>
          <a:xfrm>
            <a:off x="395287" y="803977"/>
            <a:ext cx="8353426" cy="3495965"/>
          </a:xfrm>
          <a:prstGeom prst="rect">
            <a:avLst/>
          </a:prstGeom>
        </p:spPr>
        <p:txBody>
          <a:bodyPr/>
          <a:lstStyle>
            <a:lvl1pPr>
              <a:defRPr b="0" i="0" baseline="0">
                <a:latin typeface="Calibri Regular"/>
              </a:defRPr>
            </a:lvl1pPr>
          </a:lstStyle>
          <a:p>
            <a:pPr lvl="0"/>
            <a:r>
              <a:rPr lang="en-US" noProof="0" dirty="0"/>
              <a:t>Click icon to add picture</a:t>
            </a:r>
            <a:endParaRPr lang="en-GB" noProof="0" dirty="0"/>
          </a:p>
        </p:txBody>
      </p:sp>
      <p:sp>
        <p:nvSpPr>
          <p:cNvPr id="4"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 image">
    <p:spTree>
      <p:nvGrpSpPr>
        <p:cNvPr id="1" name=""/>
        <p:cNvGrpSpPr/>
        <p:nvPr/>
      </p:nvGrpSpPr>
      <p:grpSpPr>
        <a:xfrm>
          <a:off x="0" y="0"/>
          <a:ext cx="0" cy="0"/>
          <a:chOff x="0" y="0"/>
          <a:chExt cx="0" cy="0"/>
        </a:xfrm>
      </p:grpSpPr>
      <p:pic>
        <p:nvPicPr>
          <p:cNvPr id="6" name="Picture 4" descr="iStock_000004025886_Smaller.jpg"/>
          <p:cNvPicPr>
            <a:picLocks noChangeAspect="1"/>
          </p:cNvPicPr>
          <p:nvPr userDrawn="1"/>
        </p:nvPicPr>
        <p:blipFill>
          <a:blip r:embed="rId2" cstate="print"/>
          <a:srcRect/>
          <a:stretch>
            <a:fillRect/>
          </a:stretch>
        </p:blipFill>
        <p:spPr bwMode="auto">
          <a:xfrm>
            <a:off x="-1588" y="0"/>
            <a:ext cx="9144001" cy="2571750"/>
          </a:xfrm>
          <a:prstGeom prst="rect">
            <a:avLst/>
          </a:prstGeom>
          <a:noFill/>
          <a:ln w="9525">
            <a:noFill/>
            <a:miter lim="800000"/>
            <a:headEnd/>
            <a:tailEnd/>
          </a:ln>
        </p:spPr>
      </p:pic>
      <p:sp>
        <p:nvSpPr>
          <p:cNvPr id="12" name="Picture Placeholder 11"/>
          <p:cNvSpPr>
            <a:spLocks noGrp="1"/>
          </p:cNvSpPr>
          <p:nvPr>
            <p:ph type="pic" sz="quarter" idx="16"/>
          </p:nvPr>
        </p:nvSpPr>
        <p:spPr>
          <a:xfrm>
            <a:off x="1" y="0"/>
            <a:ext cx="9142413" cy="257175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b="0" i="0">
                <a:solidFill>
                  <a:srgbClr val="FF0000"/>
                </a:solidFill>
                <a:latin typeface="Calibri Regular"/>
              </a:defRPr>
            </a:lvl1pPr>
          </a:lstStyle>
          <a:p>
            <a:pPr lvl="0"/>
            <a:r>
              <a:rPr lang="en-US" noProof="0" dirty="0"/>
              <a:t>Click icon to add picture</a:t>
            </a:r>
            <a:endParaRPr lang="en-GB" noProof="0" dirty="0"/>
          </a:p>
        </p:txBody>
      </p:sp>
      <p:sp>
        <p:nvSpPr>
          <p:cNvPr id="8" name="Text Placeholder 7"/>
          <p:cNvSpPr>
            <a:spLocks noGrp="1"/>
          </p:cNvSpPr>
          <p:nvPr>
            <p:ph type="body" sz="quarter" idx="12"/>
          </p:nvPr>
        </p:nvSpPr>
        <p:spPr>
          <a:xfrm>
            <a:off x="0" y="2570560"/>
            <a:ext cx="9144000" cy="257175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b="0" i="0" cap="none" baseline="0">
                <a:solidFill>
                  <a:schemeClr val="tx1"/>
                </a:solidFill>
                <a:latin typeface="Calibri Regular"/>
                <a:cs typeface="Arial" pitchFamily="34" charset="0"/>
              </a:defRPr>
            </a:lvl1pPr>
          </a:lstStyle>
          <a:p>
            <a:pPr lvl="0"/>
            <a:r>
              <a:rPr lang="en-US" dirty="0"/>
              <a:t>Click to edit Master text styles</a:t>
            </a:r>
          </a:p>
        </p:txBody>
      </p:sp>
      <p:sp>
        <p:nvSpPr>
          <p:cNvPr id="10" name="Text Placeholder 7"/>
          <p:cNvSpPr>
            <a:spLocks noGrp="1"/>
          </p:cNvSpPr>
          <p:nvPr>
            <p:ph type="body" sz="quarter" idx="10"/>
          </p:nvPr>
        </p:nvSpPr>
        <p:spPr>
          <a:xfrm>
            <a:off x="0" y="1722823"/>
            <a:ext cx="9144000" cy="848927"/>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b="0" i="0" cap="none" baseline="0">
                <a:solidFill>
                  <a:schemeClr val="bg1"/>
                </a:solidFill>
                <a:latin typeface="Calibri Regular"/>
                <a:cs typeface="Arial" pitchFamily="34" charset="0"/>
              </a:defRPr>
            </a:lvl1pPr>
          </a:lstStyle>
          <a:p>
            <a:pPr lvl="0"/>
            <a:r>
              <a:rPr lang="en-US" dirty="0"/>
              <a:t>Click to edit Master text styles</a:t>
            </a:r>
          </a:p>
        </p:txBody>
      </p:sp>
      <p:sp>
        <p:nvSpPr>
          <p:cNvPr id="14" name="Text Placeholder 13"/>
          <p:cNvSpPr>
            <a:spLocks noGrp="1"/>
          </p:cNvSpPr>
          <p:nvPr>
            <p:ph type="body" sz="quarter" idx="15"/>
          </p:nvPr>
        </p:nvSpPr>
        <p:spPr>
          <a:xfrm>
            <a:off x="8820472" y="0"/>
            <a:ext cx="321940" cy="2571750"/>
          </a:xfrm>
          <a:prstGeom prst="rect">
            <a:avLst/>
          </a:prstGeom>
        </p:spPr>
        <p:txBody>
          <a:bodyPr vert="vert270" lIns="144000" tIns="90000"/>
          <a:lstStyle>
            <a:lvl1pPr algn="r">
              <a:buNone/>
              <a:defRPr sz="800" b="0" i="0" baseline="0">
                <a:solidFill>
                  <a:schemeClr val="bg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0" y="0"/>
            <a:ext cx="9144000" cy="257175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b="0" i="0" cap="none" baseline="0">
                <a:solidFill>
                  <a:schemeClr val="bg1"/>
                </a:solidFill>
                <a:latin typeface="Calibri Regular"/>
                <a:cs typeface="Arial" pitchFamily="34" charset="0"/>
              </a:defRPr>
            </a:lvl1pPr>
          </a:lstStyle>
          <a:p>
            <a:pPr lvl="0"/>
            <a:r>
              <a:rPr lang="en-US" dirty="0"/>
              <a:t>Click to edit Master text styles</a:t>
            </a:r>
          </a:p>
        </p:txBody>
      </p:sp>
      <p:sp>
        <p:nvSpPr>
          <p:cNvPr id="8" name="Text Placeholder 7"/>
          <p:cNvSpPr>
            <a:spLocks noGrp="1"/>
          </p:cNvSpPr>
          <p:nvPr>
            <p:ph type="body" sz="quarter" idx="12"/>
          </p:nvPr>
        </p:nvSpPr>
        <p:spPr>
          <a:xfrm>
            <a:off x="0" y="2570560"/>
            <a:ext cx="9144000" cy="257175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b="0" i="0" cap="none"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6" name="Picture 4" descr="iStock_000004025886_Smaller.jpg"/>
          <p:cNvPicPr>
            <a:picLocks noChangeAspect="1"/>
          </p:cNvPicPr>
          <p:nvPr userDrawn="1"/>
        </p:nvPicPr>
        <p:blipFill>
          <a:blip r:embed="rId2" cstate="print"/>
          <a:srcRect/>
          <a:stretch>
            <a:fillRect/>
          </a:stretch>
        </p:blipFill>
        <p:spPr bwMode="auto">
          <a:xfrm>
            <a:off x="-1588" y="0"/>
            <a:ext cx="9144001" cy="2571750"/>
          </a:xfrm>
          <a:prstGeom prst="rect">
            <a:avLst/>
          </a:prstGeom>
          <a:noFill/>
          <a:ln w="9525">
            <a:noFill/>
            <a:miter lim="800000"/>
            <a:headEnd/>
            <a:tailEnd/>
          </a:ln>
        </p:spPr>
      </p:pic>
      <p:sp>
        <p:nvSpPr>
          <p:cNvPr id="12" name="Picture Placeholder 11"/>
          <p:cNvSpPr>
            <a:spLocks noGrp="1"/>
          </p:cNvSpPr>
          <p:nvPr>
            <p:ph type="pic" sz="quarter" idx="16"/>
          </p:nvPr>
        </p:nvSpPr>
        <p:spPr>
          <a:xfrm>
            <a:off x="1" y="0"/>
            <a:ext cx="9142413" cy="257175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b="0" i="0">
                <a:solidFill>
                  <a:srgbClr val="FF0000"/>
                </a:solidFill>
                <a:latin typeface="Calibri Regular"/>
              </a:defRPr>
            </a:lvl1pPr>
          </a:lstStyle>
          <a:p>
            <a:pPr lvl="0"/>
            <a:r>
              <a:rPr lang="en-US" noProof="0" dirty="0"/>
              <a:t>Click icon to add picture</a:t>
            </a:r>
            <a:endParaRPr lang="en-GB" noProof="0" dirty="0"/>
          </a:p>
        </p:txBody>
      </p:sp>
      <p:sp>
        <p:nvSpPr>
          <p:cNvPr id="8" name="Text Placeholder 7"/>
          <p:cNvSpPr>
            <a:spLocks noGrp="1"/>
          </p:cNvSpPr>
          <p:nvPr>
            <p:ph type="body" sz="quarter" idx="12"/>
          </p:nvPr>
        </p:nvSpPr>
        <p:spPr>
          <a:xfrm>
            <a:off x="0" y="2570560"/>
            <a:ext cx="9144000" cy="257175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b="0" i="0" cap="none" baseline="0">
                <a:solidFill>
                  <a:schemeClr val="tx1"/>
                </a:solidFill>
                <a:latin typeface="Calibri Regular"/>
                <a:cs typeface="Arial" pitchFamily="34" charset="0"/>
              </a:defRPr>
            </a:lvl1pPr>
          </a:lstStyle>
          <a:p>
            <a:pPr lvl="0"/>
            <a:r>
              <a:rPr lang="en-US" dirty="0"/>
              <a:t>Click to edit Master text styles</a:t>
            </a:r>
          </a:p>
        </p:txBody>
      </p:sp>
      <p:sp>
        <p:nvSpPr>
          <p:cNvPr id="10" name="Text Placeholder 7"/>
          <p:cNvSpPr>
            <a:spLocks noGrp="1"/>
          </p:cNvSpPr>
          <p:nvPr>
            <p:ph type="body" sz="quarter" idx="10"/>
          </p:nvPr>
        </p:nvSpPr>
        <p:spPr>
          <a:xfrm>
            <a:off x="0" y="1722823"/>
            <a:ext cx="9144000" cy="848927"/>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b="0" i="0" cap="none" baseline="0">
                <a:solidFill>
                  <a:schemeClr val="bg1"/>
                </a:solidFill>
                <a:latin typeface="Calibri Regular"/>
                <a:cs typeface="Arial" pitchFamily="34" charset="0"/>
              </a:defRPr>
            </a:lvl1pPr>
          </a:lstStyle>
          <a:p>
            <a:pPr lvl="0"/>
            <a:r>
              <a:rPr lang="en-US" dirty="0"/>
              <a:t>Click to edit Master text styles</a:t>
            </a:r>
          </a:p>
        </p:txBody>
      </p:sp>
      <p:sp>
        <p:nvSpPr>
          <p:cNvPr id="14" name="Text Placeholder 13"/>
          <p:cNvSpPr>
            <a:spLocks noGrp="1"/>
          </p:cNvSpPr>
          <p:nvPr>
            <p:ph type="body" sz="quarter" idx="15"/>
          </p:nvPr>
        </p:nvSpPr>
        <p:spPr>
          <a:xfrm>
            <a:off x="8820472" y="0"/>
            <a:ext cx="321940" cy="2571750"/>
          </a:xfrm>
          <a:prstGeom prst="rect">
            <a:avLst/>
          </a:prstGeom>
        </p:spPr>
        <p:txBody>
          <a:bodyPr vert="vert270" lIns="144000" tIns="90000"/>
          <a:lstStyle>
            <a:lvl1pPr algn="r">
              <a:buNone/>
              <a:defRPr sz="800" b="0" i="0" baseline="0">
                <a:solidFill>
                  <a:schemeClr val="bg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0" y="0"/>
            <a:ext cx="9144000" cy="257175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b="0" i="0" cap="none" baseline="0">
                <a:solidFill>
                  <a:schemeClr val="bg1"/>
                </a:solidFill>
                <a:latin typeface="Calibri Regular"/>
                <a:cs typeface="Arial" pitchFamily="34" charset="0"/>
              </a:defRPr>
            </a:lvl1pPr>
          </a:lstStyle>
          <a:p>
            <a:pPr lvl="0"/>
            <a:r>
              <a:rPr lang="en-US" dirty="0"/>
              <a:t>Click to edit Master text styles</a:t>
            </a:r>
          </a:p>
        </p:txBody>
      </p:sp>
      <p:sp>
        <p:nvSpPr>
          <p:cNvPr id="8" name="Text Placeholder 7"/>
          <p:cNvSpPr>
            <a:spLocks noGrp="1"/>
          </p:cNvSpPr>
          <p:nvPr>
            <p:ph type="body" sz="quarter" idx="12"/>
          </p:nvPr>
        </p:nvSpPr>
        <p:spPr>
          <a:xfrm>
            <a:off x="0" y="2570560"/>
            <a:ext cx="9144000" cy="2571750"/>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4000" b="0" i="0" cap="none"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11" name="Text Placeholder 7"/>
          <p:cNvSpPr>
            <a:spLocks noGrp="1"/>
          </p:cNvSpPr>
          <p:nvPr>
            <p:ph type="body" sz="quarter" idx="12"/>
          </p:nvPr>
        </p:nvSpPr>
        <p:spPr>
          <a:xfrm>
            <a:off x="0" y="546497"/>
            <a:ext cx="9144000" cy="4595813"/>
          </a:xfrm>
          <a:prstGeom prst="rect">
            <a:avLst/>
          </a:prstGeom>
          <a:noFill/>
        </p:spPr>
        <p:txBody>
          <a:bodyPr lIns="0" tIns="288000" rIns="360000" bIns="720000" anchor="t" anchorCtr="0">
            <a:norm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b="0" i="0" cap="none" baseline="0">
                <a:solidFill>
                  <a:schemeClr val="tx1"/>
                </a:solidFill>
                <a:latin typeface="Calibri Regular"/>
                <a:cs typeface="Arial" pitchFamily="34" charset="0"/>
              </a:defRPr>
            </a:lvl1pPr>
            <a:lvl2pPr marL="1074738" indent="-361950">
              <a:spcBef>
                <a:spcPts val="0"/>
              </a:spcBef>
              <a:spcAft>
                <a:spcPts val="600"/>
              </a:spcAft>
              <a:buSzPct val="70000"/>
              <a:buFont typeface="Arial" pitchFamily="34" charset="0"/>
              <a:buChar char="•"/>
              <a:defRPr sz="2600" b="0" i="0" baseline="0">
                <a:latin typeface="Calibri Regular"/>
                <a:cs typeface="Arial" pitchFamily="34" charset="0"/>
              </a:defRPr>
            </a:lvl2pPr>
            <a:lvl3pPr>
              <a:defRPr b="0" i="0">
                <a:latin typeface="Calibri Regular"/>
              </a:defRPr>
            </a:lvl3pPr>
            <a:lvl4pPr>
              <a:defRPr b="0" i="0">
                <a:latin typeface="Calibri Regular"/>
              </a:defRPr>
            </a:lvl4pPr>
            <a:lvl5pPr>
              <a:defRPr b="0" i="0">
                <a:latin typeface="Calibri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3"/>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6" name="Text Placeholder 7"/>
          <p:cNvSpPr>
            <a:spLocks noGrp="1"/>
          </p:cNvSpPr>
          <p:nvPr>
            <p:ph type="body" sz="quarter" idx="12"/>
          </p:nvPr>
        </p:nvSpPr>
        <p:spPr>
          <a:xfrm>
            <a:off x="0" y="546498"/>
            <a:ext cx="5076056" cy="4597003"/>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b="0" i="0" cap="none" baseline="0">
                <a:solidFill>
                  <a:schemeClr val="tx1"/>
                </a:solidFill>
                <a:latin typeface="Calibri Regular"/>
                <a:cs typeface="Arial" pitchFamily="34" charset="0"/>
              </a:defRPr>
            </a:lvl1pPr>
            <a:lvl2pPr>
              <a:defRPr b="0" i="0">
                <a:latin typeface="Calibri Regular"/>
              </a:defRPr>
            </a:lvl2pPr>
          </a:lstStyle>
          <a:p>
            <a:pPr lvl="0"/>
            <a:r>
              <a:rPr lang="en-US" dirty="0"/>
              <a:t>Click to edit Master text styles</a:t>
            </a:r>
          </a:p>
          <a:p>
            <a:pPr lvl="1"/>
            <a:r>
              <a:rPr lang="en-US" dirty="0"/>
              <a:t>Second level</a:t>
            </a:r>
          </a:p>
        </p:txBody>
      </p:sp>
      <p:sp>
        <p:nvSpPr>
          <p:cNvPr id="8" name="Content Placeholder 7"/>
          <p:cNvSpPr>
            <a:spLocks noGrp="1"/>
          </p:cNvSpPr>
          <p:nvPr>
            <p:ph sz="quarter" idx="13"/>
          </p:nvPr>
        </p:nvSpPr>
        <p:spPr>
          <a:xfrm>
            <a:off x="5076825" y="558456"/>
            <a:ext cx="4065588" cy="4568782"/>
          </a:xfrm>
          <a:prstGeom prst="rect">
            <a:avLst/>
          </a:prstGeom>
        </p:spPr>
        <p:txBody>
          <a:bodyPr wrap="square" tIns="2340000" anchor="t" anchorCtr="1"/>
          <a:lstStyle>
            <a:lvl1pPr>
              <a:buNone/>
              <a:defRPr sz="1600" b="0" i="0">
                <a:solidFill>
                  <a:srgbClr val="FF0000"/>
                </a:solidFill>
                <a:latin typeface="Calibri Regular"/>
                <a:cs typeface="Arial" pitchFamily="34" charset="0"/>
              </a:defRPr>
            </a:lvl1pPr>
          </a:lstStyle>
          <a:p>
            <a:pPr lvl="0"/>
            <a:r>
              <a:rPr lang="en-US" dirty="0"/>
              <a:t>Click to edit Master text styles</a:t>
            </a:r>
          </a:p>
        </p:txBody>
      </p:sp>
      <p:sp>
        <p:nvSpPr>
          <p:cNvPr id="5" name="Text Placeholder 4"/>
          <p:cNvSpPr>
            <a:spLocks noGrp="1"/>
          </p:cNvSpPr>
          <p:nvPr>
            <p:ph type="body" sz="quarter" idx="14"/>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p:nvPr>
        </p:nvSpPr>
        <p:spPr>
          <a:xfrm>
            <a:off x="5076825" y="558456"/>
            <a:ext cx="4065588" cy="4568782"/>
          </a:xfrm>
          <a:prstGeom prst="rect">
            <a:avLst/>
          </a:prstGeom>
        </p:spPr>
        <p:txBody>
          <a:bodyPr wrap="square" tIns="2340000" anchor="t" anchorCtr="1"/>
          <a:lstStyle>
            <a:lvl1pPr>
              <a:buNone/>
              <a:defRPr sz="1600" b="0" i="0">
                <a:solidFill>
                  <a:srgbClr val="FF0000"/>
                </a:solidFill>
                <a:latin typeface="Calibri Regular"/>
                <a:cs typeface="Arial" pitchFamily="34" charset="0"/>
              </a:defRPr>
            </a:lvl1pPr>
          </a:lstStyle>
          <a:p>
            <a:pPr lvl="0"/>
            <a:r>
              <a:rPr lang="en-US" dirty="0"/>
              <a:t>Click to edit Master text styles</a:t>
            </a:r>
          </a:p>
        </p:txBody>
      </p:sp>
      <p:sp>
        <p:nvSpPr>
          <p:cNvPr id="4"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5" name="Text Placeholder 7"/>
          <p:cNvSpPr>
            <a:spLocks noGrp="1"/>
          </p:cNvSpPr>
          <p:nvPr>
            <p:ph type="body" sz="quarter" idx="12"/>
          </p:nvPr>
        </p:nvSpPr>
        <p:spPr>
          <a:xfrm>
            <a:off x="0" y="546498"/>
            <a:ext cx="5076056" cy="4597003"/>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b="0" i="0" cap="none" baseline="0">
                <a:solidFill>
                  <a:schemeClr val="tx1"/>
                </a:solidFill>
                <a:latin typeface="Calibri Regular"/>
                <a:cs typeface="Arial" pitchFamily="34" charset="0"/>
              </a:defRPr>
            </a:lvl1pPr>
            <a:lvl2pPr marL="542925" indent="-271463">
              <a:spcBef>
                <a:spcPts val="600"/>
              </a:spcBef>
              <a:spcAft>
                <a:spcPts val="600"/>
              </a:spcAft>
              <a:buSzPct val="70000"/>
              <a:buFont typeface="Arial" pitchFamily="34" charset="0"/>
              <a:buChar char="•"/>
              <a:defRPr lang="en-GB" sz="2400" b="0" i="0" kern="1200" cap="none" baseline="0" dirty="0" smtClean="0">
                <a:solidFill>
                  <a:schemeClr val="tx1"/>
                </a:solidFill>
                <a:latin typeface="Calibri Regular"/>
                <a:ea typeface="+mn-ea"/>
                <a:cs typeface="Arial" pitchFamily="34" charset="0"/>
              </a:defRPr>
            </a:lvl2pPr>
          </a:lstStyle>
          <a:p>
            <a:pPr lvl="0"/>
            <a:r>
              <a:rPr lang="en-US" dirty="0"/>
              <a:t>Click to edit Master text styles</a:t>
            </a:r>
          </a:p>
          <a:p>
            <a:pPr lvl="1"/>
            <a:r>
              <a:rPr lang="en-US" dirty="0"/>
              <a:t>Second level</a:t>
            </a:r>
          </a:p>
        </p:txBody>
      </p:sp>
      <p:sp>
        <p:nvSpPr>
          <p:cNvPr id="6" name="Text Placeholder 4"/>
          <p:cNvSpPr>
            <a:spLocks noGrp="1"/>
          </p:cNvSpPr>
          <p:nvPr>
            <p:ph type="body" sz="quarter" idx="14"/>
          </p:nvPr>
        </p:nvSpPr>
        <p:spPr>
          <a:xfrm>
            <a:off x="3060000" y="4185000"/>
            <a:ext cx="5688632" cy="323850"/>
          </a:xfrm>
          <a:prstGeom prst="rect">
            <a:avLst/>
          </a:prstGeom>
        </p:spPr>
        <p:txBody>
          <a:bodyPr bIns="0" anchor="b" anchorCtr="0">
            <a:normAutofit/>
          </a:bodyPr>
          <a:lstStyle>
            <a:lvl1pPr algn="r">
              <a:buNone/>
              <a:defRPr sz="1200" b="0" i="0" baseline="0">
                <a:solidFill>
                  <a:schemeClr val="tx1"/>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1"/>
            <a:ext cx="9144000" cy="546497"/>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Calibri Regular"/>
                <a:cs typeface="Arial" pitchFamily="34" charset="0"/>
              </a:defRPr>
            </a:lvl1pPr>
          </a:lstStyle>
          <a:p>
            <a:pPr lvl="0"/>
            <a:r>
              <a:rPr lang="en-US" dirty="0"/>
              <a:t>Click to edit Master text styles</a:t>
            </a:r>
          </a:p>
        </p:txBody>
      </p:sp>
      <p:sp>
        <p:nvSpPr>
          <p:cNvPr id="5" name="Text Placeholder 4"/>
          <p:cNvSpPr>
            <a:spLocks noGrp="1"/>
          </p:cNvSpPr>
          <p:nvPr>
            <p:ph type="body" sz="quarter" idx="13"/>
          </p:nvPr>
        </p:nvSpPr>
        <p:spPr>
          <a:xfrm>
            <a:off x="3131840" y="4569972"/>
            <a:ext cx="5688632" cy="323850"/>
          </a:xfrm>
          <a:prstGeom prst="rect">
            <a:avLst/>
          </a:prstGeom>
        </p:spPr>
        <p:txBody>
          <a:bodyPr bIns="0" anchor="b" anchorCtr="0">
            <a:normAutofit/>
          </a:bodyPr>
          <a:lstStyle>
            <a:lvl1pPr algn="r">
              <a:buNone/>
              <a:defRPr sz="1400" b="0" i="0" baseline="0">
                <a:solidFill>
                  <a:srgbClr val="A2DA8C"/>
                </a:solidFill>
                <a:latin typeface="Calibri Regular"/>
                <a:cs typeface="Arial" pitchFamily="34" charset="0"/>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0" i="0" dirty="0">
              <a:latin typeface="Calibri Regular"/>
            </a:endParaRPr>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29" r:id="rId3"/>
    <p:sldLayoutId id="2147484319" r:id="rId4"/>
    <p:sldLayoutId id="2147484332" r:id="rId5"/>
    <p:sldLayoutId id="2147484333" r:id="rId6"/>
    <p:sldLayoutId id="2147484334" r:id="rId7"/>
    <p:sldLayoutId id="2147484335" r:id="rId8"/>
    <p:sldLayoutId id="2147484336" r:id="rId9"/>
    <p:sldLayoutId id="2147484337" r:id="rId10"/>
  </p:sldLayoutIdLst>
  <p:txStyles>
    <p:titleStyle>
      <a:lvl1pPr algn="l" rtl="0" eaLnBrk="0" fontAlgn="base" hangingPunct="0">
        <a:spcBef>
          <a:spcPct val="0"/>
        </a:spcBef>
        <a:spcAft>
          <a:spcPct val="0"/>
        </a:spcAft>
        <a:defRPr sz="4400" kern="1200" cap="all">
          <a:solidFill>
            <a:schemeClr val="tx1"/>
          </a:solidFill>
          <a:latin typeface="Arial" pitchFamily="34" charset="0"/>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546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0" i="0" dirty="0">
              <a:latin typeface="Calibri Regular"/>
            </a:endParaRPr>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31" r:id="rId8"/>
  </p:sldLayoutIdLst>
  <p:txStyles>
    <p:titleStyle>
      <a:lvl1pPr algn="l" rtl="0" eaLnBrk="0" fontAlgn="base" hangingPunct="0">
        <a:spcBef>
          <a:spcPct val="0"/>
        </a:spcBef>
        <a:spcAft>
          <a:spcPct val="0"/>
        </a:spcAft>
        <a:defRPr sz="4400" kern="1200" cap="all">
          <a:solidFill>
            <a:schemeClr val="tx1"/>
          </a:solidFill>
          <a:latin typeface="Arial" pitchFamily="34" charset="0"/>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openxmlformats.org/officeDocument/2006/relationships/image" Target="../media/image12.jpeg"/><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image" Target="../media/image8.png"/><Relationship Id="rId12" Type="http://schemas.openxmlformats.org/officeDocument/2006/relationships/diagramData" Target="../diagrams/data4.xml"/><Relationship Id="rId2" Type="http://schemas.openxmlformats.org/officeDocument/2006/relationships/diagramData" Target="../diagrams/data3.xml"/><Relationship Id="rId16" Type="http://schemas.microsoft.com/office/2007/relationships/diagramDrawing" Target="../diagrams/drawing4.xml"/><Relationship Id="rId1" Type="http://schemas.openxmlformats.org/officeDocument/2006/relationships/slideLayout" Target="../slideLayouts/slideLayout14.xml"/><Relationship Id="rId6" Type="http://schemas.microsoft.com/office/2007/relationships/diagramDrawing" Target="../diagrams/drawing3.xml"/><Relationship Id="rId11" Type="http://schemas.openxmlformats.org/officeDocument/2006/relationships/image" Target="../media/image12.jpeg"/><Relationship Id="rId5" Type="http://schemas.openxmlformats.org/officeDocument/2006/relationships/diagramColors" Target="../diagrams/colors3.xml"/><Relationship Id="rId15" Type="http://schemas.openxmlformats.org/officeDocument/2006/relationships/diagramColors" Target="../diagrams/colors4.xml"/><Relationship Id="rId10" Type="http://schemas.openxmlformats.org/officeDocument/2006/relationships/image" Target="../media/image11.png"/><Relationship Id="rId4" Type="http://schemas.openxmlformats.org/officeDocument/2006/relationships/diagramQuickStyle" Target="../diagrams/quickStyle3.xml"/><Relationship Id="rId9" Type="http://schemas.openxmlformats.org/officeDocument/2006/relationships/image" Target="../media/image10.png"/><Relationship Id="rId1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CCAR\CCAR Cdrive DATA\My Pictures\CC Bee pictures - some backup on CD\Saffie&amp; AgronManor Fm 8.08.05\Bombuspascuorum.JPG">
            <a:extLst>
              <a:ext uri="{FF2B5EF4-FFF2-40B4-BE49-F238E27FC236}">
                <a16:creationId xmlns:a16="http://schemas.microsoft.com/office/drawing/2014/main" id="{23344C66-D7EC-5B41-8018-6D1751BE2D2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40" b="19038"/>
          <a:stretch/>
        </p:blipFill>
        <p:spPr bwMode="auto">
          <a:xfrm>
            <a:off x="-5497" y="0"/>
            <a:ext cx="9186009" cy="4428667"/>
          </a:xfrm>
          <a:prstGeom prst="rect">
            <a:avLst/>
          </a:prstGeom>
          <a:noFill/>
          <a:ln w="9525">
            <a:noFill/>
            <a:miter lim="800000"/>
            <a:headEnd/>
            <a:tailEnd/>
          </a:ln>
        </p:spPr>
      </p:pic>
      <p:sp>
        <p:nvSpPr>
          <p:cNvPr id="19459" name="Text Placeholder 2"/>
          <p:cNvSpPr>
            <a:spLocks noGrp="1"/>
          </p:cNvSpPr>
          <p:nvPr>
            <p:ph type="body" sz="quarter" idx="12"/>
          </p:nvPr>
        </p:nvSpPr>
        <p:spPr bwMode="auto">
          <a:xfrm>
            <a:off x="0" y="123478"/>
            <a:ext cx="9144000" cy="4351831"/>
          </a:xfrm>
          <a:noFill/>
          <a:ln>
            <a:miter lim="800000"/>
            <a:headEnd/>
            <a:tailEnd/>
          </a:ln>
        </p:spPr>
        <p:txBody>
          <a:bodyPr vert="horz" wrap="square" numCol="1" compatLnSpc="1">
            <a:prstTxWarp prst="textNoShape">
              <a:avLst/>
            </a:prstTxWarp>
            <a:normAutofit fontScale="92500" lnSpcReduction="20000"/>
          </a:bodyPr>
          <a:lstStyle/>
          <a:p>
            <a:pPr eaLnBrk="1" hangingPunct="1">
              <a:spcBef>
                <a:spcPts val="600"/>
              </a:spcBef>
              <a:spcAft>
                <a:spcPct val="0"/>
              </a:spcAft>
            </a:pPr>
            <a:r>
              <a:rPr lang="en-GB"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Towards an annual species distribution EBV for the United Kingdom</a:t>
            </a:r>
            <a:endParaRPr lang="en-GB" dirty="0">
              <a:cs typeface="Arial" charset="0"/>
            </a:endParaRPr>
          </a:p>
          <a:p>
            <a:pPr eaLnBrk="1" hangingPunct="1">
              <a:lnSpc>
                <a:spcPct val="80000"/>
              </a:lnSpc>
              <a:spcBef>
                <a:spcPct val="0"/>
              </a:spcBef>
              <a:spcAft>
                <a:spcPts val="600"/>
              </a:spcAft>
            </a:pPr>
            <a:endParaRPr lang="en-GB" dirty="0">
              <a:cs typeface="Arial" charset="0"/>
            </a:endParaRPr>
          </a:p>
          <a:p>
            <a:pPr eaLnBrk="1" hangingPunct="1">
              <a:lnSpc>
                <a:spcPct val="80000"/>
              </a:lnSpc>
              <a:spcBef>
                <a:spcPct val="0"/>
              </a:spcBef>
              <a:spcAft>
                <a:spcPts val="600"/>
              </a:spcAft>
            </a:pPr>
            <a:endParaRPr lang="en-GB" dirty="0">
              <a:cs typeface="Arial" charset="0"/>
            </a:endParaRPr>
          </a:p>
          <a:p>
            <a:pPr eaLnBrk="1" hangingPunct="1">
              <a:lnSpc>
                <a:spcPct val="80000"/>
              </a:lnSpc>
              <a:spcBef>
                <a:spcPct val="0"/>
              </a:spcBef>
              <a:spcAft>
                <a:spcPts val="600"/>
              </a:spcAft>
            </a:pPr>
            <a:r>
              <a:rPr lang="en-GB"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Nick Isaac</a:t>
            </a:r>
          </a:p>
          <a:p>
            <a:pPr eaLnBrk="1" hangingPunct="1">
              <a:lnSpc>
                <a:spcPct val="80000"/>
              </a:lnSpc>
              <a:spcBef>
                <a:spcPct val="0"/>
              </a:spcBef>
              <a:spcAft>
                <a:spcPts val="600"/>
              </a:spcAft>
            </a:pPr>
            <a:r>
              <a:rPr lang="en-GB" sz="3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Tom August &amp; Charlie </a:t>
            </a:r>
            <a:r>
              <a:rPr lang="en-GB" sz="30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Outhwaite</a:t>
            </a:r>
            <a:endParaRPr lang="en-GB" sz="3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endParaRPr>
          </a:p>
          <a:p>
            <a:pPr eaLnBrk="1" hangingPunct="1">
              <a:lnSpc>
                <a:spcPct val="80000"/>
              </a:lnSpc>
              <a:spcBef>
                <a:spcPct val="0"/>
              </a:spcBef>
              <a:spcAft>
                <a:spcPts val="600"/>
              </a:spcAft>
            </a:pPr>
            <a:r>
              <a:rPr lang="en-GB"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charset="0"/>
              </a:rPr>
              <a:t>22/10/19</a:t>
            </a:r>
          </a:p>
          <a:p>
            <a:pPr eaLnBrk="1" hangingPunct="1">
              <a:spcBef>
                <a:spcPct val="0"/>
              </a:spcBef>
              <a:spcAft>
                <a:spcPct val="0"/>
              </a:spcAft>
            </a:pPr>
            <a:endParaRPr lang="en-GB" sz="1600" dirty="0">
              <a:cs typeface="Arial" charset="0"/>
            </a:endParaRPr>
          </a:p>
          <a:p>
            <a:pPr eaLnBrk="1" hangingPunct="1">
              <a:spcBef>
                <a:spcPct val="0"/>
              </a:spcBef>
              <a:spcAft>
                <a:spcPct val="0"/>
              </a:spcAft>
            </a:pPr>
            <a:endParaRPr lang="en-GB" dirty="0">
              <a:cs typeface="Arial" charset="0"/>
            </a:endParaRPr>
          </a:p>
        </p:txBody>
      </p:sp>
      <p:sp>
        <p:nvSpPr>
          <p:cNvPr id="13" name="TextBox 8"/>
          <p:cNvSpPr txBox="1">
            <a:spLocks noChangeArrowheads="1"/>
          </p:cNvSpPr>
          <p:nvPr/>
        </p:nvSpPr>
        <p:spPr bwMode="auto">
          <a:xfrm>
            <a:off x="7634897" y="3961405"/>
            <a:ext cx="1156086" cy="307777"/>
          </a:xfrm>
          <a:prstGeom prst="rect">
            <a:avLst/>
          </a:prstGeom>
          <a:noFill/>
          <a:ln w="9525">
            <a:noFill/>
            <a:miter lim="800000"/>
            <a:headEnd/>
            <a:tailEnd/>
          </a:ln>
        </p:spPr>
        <p:txBody>
          <a:bodyPr wrap="none">
            <a:spAutoFit/>
          </a:bodyPr>
          <a:lstStyle/>
          <a:p>
            <a:r>
              <a:rPr lang="en-GB" sz="1400" dirty="0">
                <a:solidFill>
                  <a:schemeClr val="bg1"/>
                </a:solidFill>
                <a:latin typeface="Calibri Regular"/>
                <a:cs typeface="Arial" charset="0"/>
              </a:rPr>
              <a:t>@</a:t>
            </a:r>
            <a:r>
              <a:rPr lang="en-GB" sz="1400" dirty="0" err="1">
                <a:solidFill>
                  <a:schemeClr val="bg1"/>
                </a:solidFill>
                <a:latin typeface="Calibri Regular"/>
                <a:cs typeface="Arial" charset="0"/>
              </a:rPr>
              <a:t>drnickisaac</a:t>
            </a:r>
            <a:endParaRPr lang="en-GB" sz="1400" dirty="0">
              <a:solidFill>
                <a:schemeClr val="bg1"/>
              </a:solidFill>
              <a:latin typeface="Calibri Regular"/>
              <a:cs typeface="Arial" charset="0"/>
            </a:endParaRPr>
          </a:p>
        </p:txBody>
      </p:sp>
      <p:pic>
        <p:nvPicPr>
          <p:cNvPr id="17" name="Picture 16" descr="CEH_PMS_RGB.png">
            <a:extLst>
              <a:ext uri="{FF2B5EF4-FFF2-40B4-BE49-F238E27FC236}">
                <a16:creationId xmlns:a16="http://schemas.microsoft.com/office/drawing/2014/main" id="{417AB299-4988-254B-9A19-7503DCED0320}"/>
              </a:ext>
            </a:extLst>
          </p:cNvPr>
          <p:cNvPicPr>
            <a:picLocks noChangeAspect="1"/>
          </p:cNvPicPr>
          <p:nvPr/>
        </p:nvPicPr>
        <p:blipFill>
          <a:blip r:embed="rId4"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8" name="Picture 17" descr="NERC_Logo_Landscape_RGB_2013.png">
            <a:extLst>
              <a:ext uri="{FF2B5EF4-FFF2-40B4-BE49-F238E27FC236}">
                <a16:creationId xmlns:a16="http://schemas.microsoft.com/office/drawing/2014/main" id="{D65A1472-3B35-3D45-B8D5-21F2F11790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19" name="Picture 13" descr="JNCC">
            <a:extLst>
              <a:ext uri="{FF2B5EF4-FFF2-40B4-BE49-F238E27FC236}">
                <a16:creationId xmlns:a16="http://schemas.microsoft.com/office/drawing/2014/main" id="{C97F217C-6DDE-FE45-9CFE-D0AD19B52806}"/>
              </a:ext>
            </a:extLst>
          </p:cNvPr>
          <p:cNvPicPr>
            <a:picLocks noChangeAspect="1" noChangeArrowheads="1"/>
          </p:cNvPicPr>
          <p:nvPr/>
        </p:nvPicPr>
        <p:blipFill>
          <a:blip r:embed="rId6" cstate="print"/>
          <a:srcRect/>
          <a:stretch>
            <a:fillRect/>
          </a:stretch>
        </p:blipFill>
        <p:spPr bwMode="auto">
          <a:xfrm>
            <a:off x="4717216" y="4587974"/>
            <a:ext cx="1150928" cy="504056"/>
          </a:xfrm>
          <a:prstGeom prst="rect">
            <a:avLst/>
          </a:prstGeom>
          <a:noFill/>
          <a:ln w="9525">
            <a:noFill/>
            <a:miter lim="800000"/>
            <a:headEnd/>
            <a:tailEnd/>
          </a:ln>
        </p:spPr>
      </p:pic>
      <p:pic>
        <p:nvPicPr>
          <p:cNvPr id="20" name="Picture 6" descr="Department for Environment, Food and Rural Affairs">
            <a:extLst>
              <a:ext uri="{FF2B5EF4-FFF2-40B4-BE49-F238E27FC236}">
                <a16:creationId xmlns:a16="http://schemas.microsoft.com/office/drawing/2014/main" id="{88D608CD-2F58-F34F-9291-9FF7DB5BFA3F}"/>
              </a:ext>
            </a:extLst>
          </p:cNvPr>
          <p:cNvPicPr>
            <a:picLocks noChangeAspect="1" noChangeArrowheads="1"/>
          </p:cNvPicPr>
          <p:nvPr/>
        </p:nvPicPr>
        <p:blipFill>
          <a:blip r:embed="rId7" cstate="print"/>
          <a:srcRect/>
          <a:stretch>
            <a:fillRect/>
          </a:stretch>
        </p:blipFill>
        <p:spPr bwMode="auto">
          <a:xfrm>
            <a:off x="6012160" y="4577658"/>
            <a:ext cx="928981" cy="476086"/>
          </a:xfrm>
          <a:prstGeom prst="rect">
            <a:avLst/>
          </a:prstGeom>
          <a:noFill/>
          <a:ln w="9525">
            <a:noFill/>
            <a:miter lim="800000"/>
            <a:headEnd/>
            <a:tailEnd/>
          </a:ln>
        </p:spPr>
      </p:pic>
      <p:pic>
        <p:nvPicPr>
          <p:cNvPr id="28" name="Picture 7" descr="Biological Records Centre | BRC">
            <a:extLst>
              <a:ext uri="{FF2B5EF4-FFF2-40B4-BE49-F238E27FC236}">
                <a16:creationId xmlns:a16="http://schemas.microsoft.com/office/drawing/2014/main" id="{0B187582-75A8-124D-80BD-5AA709F3DEF0}"/>
              </a:ext>
            </a:extLst>
          </p:cNvPr>
          <p:cNvPicPr>
            <a:picLocks noChangeAspect="1" noChangeArrowheads="1"/>
          </p:cNvPicPr>
          <p:nvPr/>
        </p:nvPicPr>
        <p:blipFill>
          <a:blip r:embed="rId8" cstate="print"/>
          <a:srcRect/>
          <a:stretch>
            <a:fillRect/>
          </a:stretch>
        </p:blipFill>
        <p:spPr bwMode="auto">
          <a:xfrm>
            <a:off x="2771800" y="4640548"/>
            <a:ext cx="1440160" cy="3734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88C923-13E5-A24A-A0C3-AFAF8359ED6F}"/>
              </a:ext>
            </a:extLst>
          </p:cNvPr>
          <p:cNvGraphicFramePr/>
          <p:nvPr>
            <p:extLst/>
          </p:nvPr>
        </p:nvGraphicFramePr>
        <p:xfrm>
          <a:off x="251520" y="771550"/>
          <a:ext cx="8604448" cy="267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0BFB103-169C-A143-BF74-084DD07A700B}"/>
              </a:ext>
            </a:extLst>
          </p:cNvPr>
          <p:cNvSpPr>
            <a:spLocks noGrp="1"/>
          </p:cNvSpPr>
          <p:nvPr>
            <p:ph type="body" sz="quarter" idx="10"/>
          </p:nvPr>
        </p:nvSpPr>
        <p:spPr/>
        <p:txBody>
          <a:bodyPr/>
          <a:lstStyle/>
          <a:p>
            <a:r>
              <a:rPr lang="en-US" dirty="0"/>
              <a:t>From observations to indicators</a:t>
            </a:r>
          </a:p>
        </p:txBody>
      </p:sp>
      <p:pic>
        <p:nvPicPr>
          <p:cNvPr id="12" name="Picture 11">
            <a:extLst>
              <a:ext uri="{FF2B5EF4-FFF2-40B4-BE49-F238E27FC236}">
                <a16:creationId xmlns:a16="http://schemas.microsoft.com/office/drawing/2014/main" id="{9A3BD7D2-7611-BF49-8F7E-C9120642F95B}"/>
              </a:ext>
            </a:extLst>
          </p:cNvPr>
          <p:cNvPicPr>
            <a:picLocks noChangeAspect="1"/>
          </p:cNvPicPr>
          <p:nvPr/>
        </p:nvPicPr>
        <p:blipFill rotWithShape="1">
          <a:blip r:embed="rId7"/>
          <a:srcRect l="33983" t="32250" r="29584" b="33875"/>
          <a:stretch/>
        </p:blipFill>
        <p:spPr>
          <a:xfrm>
            <a:off x="5580112" y="2502639"/>
            <a:ext cx="1818290" cy="1502466"/>
          </a:xfrm>
          <a:prstGeom prst="rect">
            <a:avLst/>
          </a:prstGeom>
        </p:spPr>
      </p:pic>
      <p:sp>
        <p:nvSpPr>
          <p:cNvPr id="4" name="Rectangle 3">
            <a:extLst>
              <a:ext uri="{FF2B5EF4-FFF2-40B4-BE49-F238E27FC236}">
                <a16:creationId xmlns:a16="http://schemas.microsoft.com/office/drawing/2014/main" id="{15BCB3AE-647F-2044-966C-61FFE7C91915}"/>
              </a:ext>
            </a:extLst>
          </p:cNvPr>
          <p:cNvSpPr/>
          <p:nvPr/>
        </p:nvSpPr>
        <p:spPr>
          <a:xfrm>
            <a:off x="7236296" y="2947194"/>
            <a:ext cx="162106" cy="363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descr="Figure D1ci. Change in the distribution of UK pollinators, 1980 to 2014.">
            <a:extLst>
              <a:ext uri="{FF2B5EF4-FFF2-40B4-BE49-F238E27FC236}">
                <a16:creationId xmlns:a16="http://schemas.microsoft.com/office/drawing/2014/main" id="{8520EC23-936E-7B46-A904-DE2203D1B0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3124"/>
          <a:stretch/>
        </p:blipFill>
        <p:spPr bwMode="auto">
          <a:xfrm>
            <a:off x="7236296" y="2792442"/>
            <a:ext cx="1774233" cy="11919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BF188A0-A108-AA48-9AA0-1A1A076CA4C8}"/>
              </a:ext>
            </a:extLst>
          </p:cNvPr>
          <p:cNvSpPr txBox="1"/>
          <p:nvPr/>
        </p:nvSpPr>
        <p:spPr>
          <a:xfrm>
            <a:off x="4011341" y="2866475"/>
            <a:ext cx="1064715" cy="584775"/>
          </a:xfrm>
          <a:prstGeom prst="rect">
            <a:avLst/>
          </a:prstGeom>
          <a:noFill/>
        </p:spPr>
        <p:txBody>
          <a:bodyPr wrap="none" rtlCol="0">
            <a:spAutoFit/>
          </a:bodyPr>
          <a:lstStyle/>
          <a:p>
            <a:r>
              <a:rPr lang="en-GB" sz="3200" dirty="0" err="1">
                <a:latin typeface="Calibri" pitchFamily="34" charset="0"/>
                <a:ea typeface="Calibri" pitchFamily="34" charset="0"/>
                <a:cs typeface="Times New Roman" pitchFamily="18" charset="0"/>
              </a:rPr>
              <a:t>y</a:t>
            </a:r>
            <a:r>
              <a:rPr lang="en-GB" sz="3200" baseline="-25000" dirty="0" err="1">
                <a:latin typeface="Calibri" pitchFamily="34" charset="0"/>
                <a:ea typeface="Calibri" pitchFamily="34" charset="0"/>
                <a:cs typeface="Times New Roman" pitchFamily="18" charset="0"/>
              </a:rPr>
              <a:t>i</a:t>
            </a:r>
            <a:r>
              <a:rPr lang="en-GB" sz="3200" baseline="-30000" dirty="0" err="1">
                <a:latin typeface="Calibri" pitchFamily="34" charset="0"/>
                <a:ea typeface="Calibri" pitchFamily="34" charset="0"/>
                <a:cs typeface="Times New Roman" pitchFamily="18" charset="0"/>
              </a:rPr>
              <a:t>j</a:t>
            </a:r>
            <a:r>
              <a:rPr lang="en-GB" sz="3200" baseline="-30000" dirty="0">
                <a:latin typeface="Calibri" pitchFamily="34" charset="0"/>
                <a:ea typeface="Calibri" pitchFamily="34" charset="0"/>
                <a:cs typeface="Times New Roman" pitchFamily="18" charset="0"/>
              </a:rPr>
              <a:t> </a:t>
            </a:r>
            <a:r>
              <a:rPr lang="en-GB" sz="3200" dirty="0">
                <a:latin typeface="Calibri" pitchFamily="34" charset="0"/>
                <a:ea typeface="Calibri" pitchFamily="34" charset="0"/>
                <a:cs typeface="Times New Roman" pitchFamily="18" charset="0"/>
              </a:rPr>
              <a:t>|z</a:t>
            </a:r>
            <a:r>
              <a:rPr lang="en-GB" sz="3200" baseline="-25000" dirty="0">
                <a:latin typeface="Calibri" pitchFamily="34" charset="0"/>
                <a:ea typeface="Calibri" pitchFamily="34" charset="0"/>
                <a:cs typeface="Times New Roman" pitchFamily="18" charset="0"/>
              </a:rPr>
              <a:t>i</a:t>
            </a:r>
            <a:r>
              <a:rPr lang="en-GB" sz="3200" baseline="-30000" dirty="0">
                <a:latin typeface="Calibri" pitchFamily="34" charset="0"/>
                <a:ea typeface="Calibri" pitchFamily="34" charset="0"/>
                <a:cs typeface="Times New Roman" pitchFamily="18" charset="0"/>
              </a:rPr>
              <a:t>t</a:t>
            </a:r>
            <a:endParaRPr lang="en-US" sz="3200" dirty="0">
              <a:latin typeface="Calibri Regular"/>
            </a:endParaRPr>
          </a:p>
        </p:txBody>
      </p:sp>
      <p:pic>
        <p:nvPicPr>
          <p:cNvPr id="14" name="Content Placeholder 6">
            <a:extLst>
              <a:ext uri="{FF2B5EF4-FFF2-40B4-BE49-F238E27FC236}">
                <a16:creationId xmlns:a16="http://schemas.microsoft.com/office/drawing/2014/main" id="{D7ACF920-0FF9-D243-B5B9-8804ECE9E7FC}"/>
              </a:ext>
            </a:extLst>
          </p:cNvPr>
          <p:cNvPicPr>
            <a:picLocks noGrp="1" noChangeAspect="1"/>
          </p:cNvPicPr>
          <p:nvPr>
            <p:ph sz="quarter" idx="13"/>
          </p:nvPr>
        </p:nvPicPr>
        <p:blipFill>
          <a:blip r:embed="rId9">
            <a:extLst>
              <a:ext uri="{28A0092B-C50C-407E-A947-70E740481C1C}">
                <a14:useLocalDpi xmlns:a14="http://schemas.microsoft.com/office/drawing/2010/main" val="0"/>
              </a:ext>
            </a:extLst>
          </a:blip>
          <a:stretch>
            <a:fillRect/>
          </a:stretch>
        </p:blipFill>
        <p:spPr>
          <a:xfrm>
            <a:off x="2212566" y="2771188"/>
            <a:ext cx="957306" cy="957306"/>
          </a:xfrm>
        </p:spPr>
      </p:pic>
      <p:pic>
        <p:nvPicPr>
          <p:cNvPr id="15" name="Picture 14">
            <a:extLst>
              <a:ext uri="{FF2B5EF4-FFF2-40B4-BE49-F238E27FC236}">
                <a16:creationId xmlns:a16="http://schemas.microsoft.com/office/drawing/2014/main" id="{F3190C81-381E-414C-8181-941A2C0C3EAE}"/>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5128" y="2625462"/>
            <a:ext cx="716915" cy="533400"/>
          </a:xfrm>
          <a:prstGeom prst="rect">
            <a:avLst/>
          </a:prstGeom>
          <a:noFill/>
        </p:spPr>
      </p:pic>
      <p:pic>
        <p:nvPicPr>
          <p:cNvPr id="16" name="Picture 15">
            <a:extLst>
              <a:ext uri="{FF2B5EF4-FFF2-40B4-BE49-F238E27FC236}">
                <a16:creationId xmlns:a16="http://schemas.microsoft.com/office/drawing/2014/main" id="{4D6B5AE1-D42E-8948-96C8-44EC51EF59C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62435" y="3249841"/>
            <a:ext cx="622300" cy="622300"/>
          </a:xfrm>
          <a:prstGeom prst="rect">
            <a:avLst/>
          </a:prstGeom>
          <a:noFill/>
        </p:spPr>
      </p:pic>
    </p:spTree>
    <p:extLst>
      <p:ext uri="{BB962C8B-B14F-4D97-AF65-F5344CB8AC3E}">
        <p14:creationId xmlns:p14="http://schemas.microsoft.com/office/powerpoint/2010/main" val="89358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F353B-5AB5-6B4D-BCBE-083804C4E607}"/>
              </a:ext>
            </a:extLst>
          </p:cNvPr>
          <p:cNvSpPr>
            <a:spLocks noGrp="1"/>
          </p:cNvSpPr>
          <p:nvPr>
            <p:ph type="body" sz="quarter" idx="10"/>
          </p:nvPr>
        </p:nvSpPr>
        <p:spPr/>
        <p:txBody>
          <a:bodyPr/>
          <a:lstStyle/>
          <a:p>
            <a:r>
              <a:rPr lang="en-US" dirty="0"/>
              <a:t>Talk outline</a:t>
            </a:r>
          </a:p>
        </p:txBody>
      </p:sp>
      <p:sp>
        <p:nvSpPr>
          <p:cNvPr id="4" name="Text Placeholder 3">
            <a:extLst>
              <a:ext uri="{FF2B5EF4-FFF2-40B4-BE49-F238E27FC236}">
                <a16:creationId xmlns:a16="http://schemas.microsoft.com/office/drawing/2014/main" id="{71FEE53F-C781-0A49-ADE2-202DA0CFC33F}"/>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3F16A81B-C880-5046-B7EB-6BA3997E41D1}"/>
              </a:ext>
            </a:extLst>
          </p:cNvPr>
          <p:cNvSpPr>
            <a:spLocks noGrp="1"/>
          </p:cNvSpPr>
          <p:nvPr>
            <p:ph type="body" sz="quarter" idx="12"/>
          </p:nvPr>
        </p:nvSpPr>
        <p:spPr/>
        <p:txBody>
          <a:bodyPr>
            <a:normAutofit/>
          </a:bodyPr>
          <a:lstStyle/>
          <a:p>
            <a:r>
              <a:rPr lang="en-US" dirty="0">
                <a:solidFill>
                  <a:schemeClr val="bg1">
                    <a:lumMod val="75000"/>
                  </a:schemeClr>
                </a:solidFill>
              </a:rPr>
              <a:t>Occupancy trends from occurrence records</a:t>
            </a:r>
          </a:p>
          <a:p>
            <a:r>
              <a:rPr lang="en-US" dirty="0"/>
              <a:t>EBV Data product &amp; Data paper</a:t>
            </a:r>
          </a:p>
          <a:p>
            <a:r>
              <a:rPr lang="en-US" dirty="0">
                <a:solidFill>
                  <a:schemeClr val="bg1">
                    <a:lumMod val="75000"/>
                  </a:schemeClr>
                </a:solidFill>
              </a:rPr>
              <a:t>Doing it all again</a:t>
            </a:r>
          </a:p>
          <a:p>
            <a:r>
              <a:rPr lang="en-US" dirty="0">
                <a:solidFill>
                  <a:schemeClr val="bg1">
                    <a:lumMod val="75000"/>
                  </a:schemeClr>
                </a:solidFill>
              </a:rPr>
              <a:t>Doing it better</a:t>
            </a:r>
          </a:p>
          <a:p>
            <a:endParaRPr lang="en-US" dirty="0"/>
          </a:p>
        </p:txBody>
      </p:sp>
      <p:pic>
        <p:nvPicPr>
          <p:cNvPr id="18" name="Picture 17" descr="CEH_PMS_RGB.png">
            <a:extLst>
              <a:ext uri="{FF2B5EF4-FFF2-40B4-BE49-F238E27FC236}">
                <a16:creationId xmlns:a16="http://schemas.microsoft.com/office/drawing/2014/main" id="{52757946-C624-4843-8EAB-799B4990E69C}"/>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9" name="Picture 18" descr="NERC_Logo_Landscape_RGB_2013.png">
            <a:extLst>
              <a:ext uri="{FF2B5EF4-FFF2-40B4-BE49-F238E27FC236}">
                <a16:creationId xmlns:a16="http://schemas.microsoft.com/office/drawing/2014/main" id="{8CA72886-B575-144D-AD91-894B95240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20" name="Picture 13" descr="JNCC">
            <a:extLst>
              <a:ext uri="{FF2B5EF4-FFF2-40B4-BE49-F238E27FC236}">
                <a16:creationId xmlns:a16="http://schemas.microsoft.com/office/drawing/2014/main" id="{58689E17-E7EF-7A4F-94FB-6D6EE86E2B8B}"/>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21"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22"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grpSp>
        <p:nvGrpSpPr>
          <p:cNvPr id="5" name="Group 4">
            <a:extLst>
              <a:ext uri="{FF2B5EF4-FFF2-40B4-BE49-F238E27FC236}">
                <a16:creationId xmlns:a16="http://schemas.microsoft.com/office/drawing/2014/main" id="{A83CA996-7018-F948-A5E1-EDCBFF065894}"/>
              </a:ext>
            </a:extLst>
          </p:cNvPr>
          <p:cNvGrpSpPr/>
          <p:nvPr/>
        </p:nvGrpSpPr>
        <p:grpSpPr>
          <a:xfrm>
            <a:off x="6356487" y="1419622"/>
            <a:ext cx="2535993" cy="2095509"/>
            <a:chOff x="6284479" y="1556361"/>
            <a:chExt cx="2535993" cy="2095509"/>
          </a:xfrm>
        </p:grpSpPr>
        <p:pic>
          <p:nvPicPr>
            <p:cNvPr id="10" name="Picture 9">
              <a:extLst>
                <a:ext uri="{FF2B5EF4-FFF2-40B4-BE49-F238E27FC236}">
                  <a16:creationId xmlns:a16="http://schemas.microsoft.com/office/drawing/2014/main" id="{B6C602F7-C97B-C84D-BD48-0FF40495FF59}"/>
                </a:ext>
              </a:extLst>
            </p:cNvPr>
            <p:cNvPicPr>
              <a:picLocks noChangeAspect="1"/>
            </p:cNvPicPr>
            <p:nvPr/>
          </p:nvPicPr>
          <p:blipFill rotWithShape="1">
            <a:blip r:embed="rId7"/>
            <a:srcRect l="33983" t="32250" r="29584" b="33875"/>
            <a:stretch/>
          </p:blipFill>
          <p:spPr>
            <a:xfrm>
              <a:off x="6284479" y="1556361"/>
              <a:ext cx="2535993" cy="2095509"/>
            </a:xfrm>
            <a:prstGeom prst="rect">
              <a:avLst/>
            </a:prstGeom>
          </p:spPr>
        </p:pic>
        <p:sp>
          <p:nvSpPr>
            <p:cNvPr id="3" name="Rectangle 2">
              <a:extLst>
                <a:ext uri="{FF2B5EF4-FFF2-40B4-BE49-F238E27FC236}">
                  <a16:creationId xmlns:a16="http://schemas.microsoft.com/office/drawing/2014/main" id="{3C1FEF0B-FE27-C043-BCD0-AB8982A65141}"/>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26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2A8441B-15C5-1D4D-B650-2450125AAF6D}"/>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5528" b="5203"/>
          <a:stretch/>
        </p:blipFill>
        <p:spPr>
          <a:xfrm>
            <a:off x="1264071" y="766763"/>
            <a:ext cx="4964113" cy="4222750"/>
          </a:xfrm>
          <a:prstGeom prst="rect">
            <a:avLst/>
          </a:prstGeom>
          <a:effectLst>
            <a:outerShdw blurRad="50800" dist="38100" dir="2700000" algn="tl" rotWithShape="0">
              <a:prstClr val="black">
                <a:alpha val="40000"/>
              </a:prstClr>
            </a:outerShdw>
          </a:effectLst>
        </p:spPr>
      </p:pic>
      <p:sp>
        <p:nvSpPr>
          <p:cNvPr id="8" name="Text Placeholder 1">
            <a:extLst>
              <a:ext uri="{FF2B5EF4-FFF2-40B4-BE49-F238E27FC236}">
                <a16:creationId xmlns:a16="http://schemas.microsoft.com/office/drawing/2014/main" id="{53D463E0-7E4A-2446-84D0-F9399D487630}"/>
              </a:ext>
            </a:extLst>
          </p:cNvPr>
          <p:cNvSpPr>
            <a:spLocks noGrp="1"/>
          </p:cNvSpPr>
          <p:nvPr>
            <p:ph type="body" sz="quarter" idx="10"/>
          </p:nvPr>
        </p:nvSpPr>
        <p:spPr/>
        <p:txBody>
          <a:bodyPr/>
          <a:lstStyle/>
          <a:p>
            <a:r>
              <a:rPr lang="en-US" sz="3200" dirty="0"/>
              <a:t>EBV: Species indices as “data products”</a:t>
            </a:r>
          </a:p>
        </p:txBody>
      </p:sp>
      <p:grpSp>
        <p:nvGrpSpPr>
          <p:cNvPr id="12" name="Group 11">
            <a:extLst>
              <a:ext uri="{FF2B5EF4-FFF2-40B4-BE49-F238E27FC236}">
                <a16:creationId xmlns:a16="http://schemas.microsoft.com/office/drawing/2014/main" id="{9C9644DB-25C2-5A41-8611-42730D70A066}"/>
              </a:ext>
            </a:extLst>
          </p:cNvPr>
          <p:cNvGrpSpPr/>
          <p:nvPr/>
        </p:nvGrpSpPr>
        <p:grpSpPr>
          <a:xfrm>
            <a:off x="6356487" y="1412345"/>
            <a:ext cx="2535993" cy="2095509"/>
            <a:chOff x="6284479" y="1556361"/>
            <a:chExt cx="2535993" cy="2095509"/>
          </a:xfrm>
        </p:grpSpPr>
        <p:pic>
          <p:nvPicPr>
            <p:cNvPr id="13" name="Picture 12">
              <a:extLst>
                <a:ext uri="{FF2B5EF4-FFF2-40B4-BE49-F238E27FC236}">
                  <a16:creationId xmlns:a16="http://schemas.microsoft.com/office/drawing/2014/main" id="{0F8D8CE1-C921-6043-84B2-475069966234}"/>
                </a:ext>
              </a:extLst>
            </p:cNvPr>
            <p:cNvPicPr>
              <a:picLocks noChangeAspect="1"/>
            </p:cNvPicPr>
            <p:nvPr/>
          </p:nvPicPr>
          <p:blipFill rotWithShape="1">
            <a:blip r:embed="rId4"/>
            <a:srcRect l="33983" t="32250" r="29584" b="33875"/>
            <a:stretch/>
          </p:blipFill>
          <p:spPr>
            <a:xfrm>
              <a:off x="6284479" y="1556361"/>
              <a:ext cx="2535993" cy="2095509"/>
            </a:xfrm>
            <a:prstGeom prst="rect">
              <a:avLst/>
            </a:prstGeom>
          </p:spPr>
        </p:pic>
        <p:sp>
          <p:nvSpPr>
            <p:cNvPr id="14" name="Rectangle 13">
              <a:extLst>
                <a:ext uri="{FF2B5EF4-FFF2-40B4-BE49-F238E27FC236}">
                  <a16:creationId xmlns:a16="http://schemas.microsoft.com/office/drawing/2014/main" id="{81DDF5F8-6C08-AF48-A711-4BF671A55044}"/>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091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2A8441B-15C5-1D4D-B650-2450125AAF6D}"/>
              </a:ext>
            </a:extLst>
          </p:cNvPr>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5528" b="5203"/>
          <a:stretch/>
        </p:blipFill>
        <p:spPr>
          <a:xfrm>
            <a:off x="1264071" y="766763"/>
            <a:ext cx="4964113" cy="4222750"/>
          </a:xfrm>
          <a:prstGeom prst="rect">
            <a:avLst/>
          </a:prstGeom>
          <a:effectLst>
            <a:outerShdw blurRad="50800" dist="38100" dir="2700000" algn="tl" rotWithShape="0">
              <a:prstClr val="black">
                <a:alpha val="40000"/>
              </a:prstClr>
            </a:outerShdw>
          </a:effectLst>
        </p:spPr>
      </p:pic>
      <p:sp>
        <p:nvSpPr>
          <p:cNvPr id="8" name="Text Placeholder 1">
            <a:extLst>
              <a:ext uri="{FF2B5EF4-FFF2-40B4-BE49-F238E27FC236}">
                <a16:creationId xmlns:a16="http://schemas.microsoft.com/office/drawing/2014/main" id="{53D463E0-7E4A-2446-84D0-F9399D487630}"/>
              </a:ext>
            </a:extLst>
          </p:cNvPr>
          <p:cNvSpPr>
            <a:spLocks noGrp="1"/>
          </p:cNvSpPr>
          <p:nvPr>
            <p:ph type="body" sz="quarter" idx="10"/>
          </p:nvPr>
        </p:nvSpPr>
        <p:spPr/>
        <p:txBody>
          <a:bodyPr/>
          <a:lstStyle/>
          <a:p>
            <a:r>
              <a:rPr lang="en-US" sz="3200" dirty="0"/>
              <a:t>EBV: Species indices as “data products”</a:t>
            </a:r>
          </a:p>
        </p:txBody>
      </p:sp>
      <p:sp>
        <p:nvSpPr>
          <p:cNvPr id="4" name="Text Placeholder 3">
            <a:extLst>
              <a:ext uri="{FF2B5EF4-FFF2-40B4-BE49-F238E27FC236}">
                <a16:creationId xmlns:a16="http://schemas.microsoft.com/office/drawing/2014/main" id="{3F5497CA-E843-9645-927E-BA16576D3CAC}"/>
              </a:ext>
            </a:extLst>
          </p:cNvPr>
          <p:cNvSpPr>
            <a:spLocks noGrp="1"/>
          </p:cNvSpPr>
          <p:nvPr>
            <p:ph type="body" sz="quarter" idx="12"/>
          </p:nvPr>
        </p:nvSpPr>
        <p:spPr>
          <a:xfrm>
            <a:off x="0" y="1563638"/>
            <a:ext cx="9144000" cy="3578672"/>
          </a:xfrm>
          <a:solidFill>
            <a:schemeClr val="bg1">
              <a:alpha val="90000"/>
            </a:schemeClr>
          </a:solidFill>
        </p:spPr>
        <p:txBody>
          <a:bodyPr>
            <a:noAutofit/>
          </a:bodyPr>
          <a:lstStyle/>
          <a:p>
            <a:r>
              <a:rPr lang="en-US" sz="2600" dirty="0"/>
              <a:t>Annual estimates of occupancy</a:t>
            </a:r>
          </a:p>
          <a:p>
            <a:r>
              <a:rPr lang="en-US" sz="2600" dirty="0"/>
              <a:t>Long term trend metrics</a:t>
            </a:r>
          </a:p>
          <a:p>
            <a:r>
              <a:rPr lang="en-US" sz="2600" dirty="0"/>
              <a:t>Summary stats + 1000 samples</a:t>
            </a:r>
          </a:p>
          <a:p>
            <a:r>
              <a:rPr lang="en-US" sz="2600" dirty="0"/>
              <a:t>46 years; 5293 species</a:t>
            </a:r>
          </a:p>
          <a:p>
            <a:r>
              <a:rPr lang="en-US" sz="2600" dirty="0"/>
              <a:t>Multiscale: UK, GB, England, Scotland, Wales</a:t>
            </a:r>
          </a:p>
        </p:txBody>
      </p:sp>
      <p:sp>
        <p:nvSpPr>
          <p:cNvPr id="5" name="Text Placeholder 4">
            <a:extLst>
              <a:ext uri="{FF2B5EF4-FFF2-40B4-BE49-F238E27FC236}">
                <a16:creationId xmlns:a16="http://schemas.microsoft.com/office/drawing/2014/main" id="{E37ABC5A-6F0B-1541-8118-2C6837699BB4}"/>
              </a:ext>
            </a:extLst>
          </p:cNvPr>
          <p:cNvSpPr>
            <a:spLocks noGrp="1"/>
          </p:cNvSpPr>
          <p:nvPr>
            <p:ph type="body" sz="quarter" idx="13"/>
          </p:nvPr>
        </p:nvSpPr>
        <p:spPr>
          <a:xfrm>
            <a:off x="3419872" y="4768180"/>
            <a:ext cx="5688632" cy="323850"/>
          </a:xfrm>
        </p:spPr>
        <p:txBody>
          <a:bodyPr/>
          <a:lstStyle/>
          <a:p>
            <a:r>
              <a:rPr lang="en-US" dirty="0" err="1"/>
              <a:t>Outhwaite</a:t>
            </a:r>
            <a:r>
              <a:rPr lang="en-US" dirty="0"/>
              <a:t> </a:t>
            </a:r>
            <a:r>
              <a:rPr lang="en-US" i="1" dirty="0"/>
              <a:t>et al </a:t>
            </a:r>
            <a:r>
              <a:rPr lang="en-US" dirty="0"/>
              <a:t>(2019) </a:t>
            </a:r>
            <a:r>
              <a:rPr lang="en-US" i="1" dirty="0"/>
              <a:t>Environmental Information Data Centre</a:t>
            </a:r>
          </a:p>
        </p:txBody>
      </p:sp>
      <p:grpSp>
        <p:nvGrpSpPr>
          <p:cNvPr id="12" name="Group 11">
            <a:extLst>
              <a:ext uri="{FF2B5EF4-FFF2-40B4-BE49-F238E27FC236}">
                <a16:creationId xmlns:a16="http://schemas.microsoft.com/office/drawing/2014/main" id="{9C9644DB-25C2-5A41-8611-42730D70A066}"/>
              </a:ext>
            </a:extLst>
          </p:cNvPr>
          <p:cNvGrpSpPr/>
          <p:nvPr/>
        </p:nvGrpSpPr>
        <p:grpSpPr>
          <a:xfrm>
            <a:off x="6356487" y="1412345"/>
            <a:ext cx="2535993" cy="2095509"/>
            <a:chOff x="6284479" y="1556361"/>
            <a:chExt cx="2535993" cy="2095509"/>
          </a:xfrm>
        </p:grpSpPr>
        <p:pic>
          <p:nvPicPr>
            <p:cNvPr id="13" name="Picture 12">
              <a:extLst>
                <a:ext uri="{FF2B5EF4-FFF2-40B4-BE49-F238E27FC236}">
                  <a16:creationId xmlns:a16="http://schemas.microsoft.com/office/drawing/2014/main" id="{0F8D8CE1-C921-6043-84B2-475069966234}"/>
                </a:ext>
              </a:extLst>
            </p:cNvPr>
            <p:cNvPicPr>
              <a:picLocks noChangeAspect="1"/>
            </p:cNvPicPr>
            <p:nvPr/>
          </p:nvPicPr>
          <p:blipFill rotWithShape="1">
            <a:blip r:embed="rId4"/>
            <a:srcRect l="33983" t="32250" r="29584" b="33875"/>
            <a:stretch/>
          </p:blipFill>
          <p:spPr>
            <a:xfrm>
              <a:off x="6284479" y="1556361"/>
              <a:ext cx="2535993" cy="2095509"/>
            </a:xfrm>
            <a:prstGeom prst="rect">
              <a:avLst/>
            </a:prstGeom>
          </p:spPr>
        </p:pic>
        <p:sp>
          <p:nvSpPr>
            <p:cNvPr id="14" name="Rectangle 13">
              <a:extLst>
                <a:ext uri="{FF2B5EF4-FFF2-40B4-BE49-F238E27FC236}">
                  <a16:creationId xmlns:a16="http://schemas.microsoft.com/office/drawing/2014/main" id="{81DDF5F8-6C08-AF48-A711-4BF671A55044}"/>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211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261544-5DBC-C54C-BF8A-72EBC972EC65}"/>
              </a:ext>
            </a:extLst>
          </p:cNvPr>
          <p:cNvSpPr>
            <a:spLocks noGrp="1"/>
          </p:cNvSpPr>
          <p:nvPr>
            <p:ph type="body" sz="quarter" idx="10"/>
          </p:nvPr>
        </p:nvSpPr>
        <p:spPr/>
        <p:txBody>
          <a:bodyPr/>
          <a:lstStyle/>
          <a:p>
            <a:r>
              <a:rPr lang="en-US" dirty="0"/>
              <a:t>EBV: Data paper</a:t>
            </a:r>
          </a:p>
        </p:txBody>
      </p:sp>
      <p:sp>
        <p:nvSpPr>
          <p:cNvPr id="5" name="Text Placeholder 4">
            <a:extLst>
              <a:ext uri="{FF2B5EF4-FFF2-40B4-BE49-F238E27FC236}">
                <a16:creationId xmlns:a16="http://schemas.microsoft.com/office/drawing/2014/main" id="{234EF970-BD01-1D44-9D4A-4DCF2C7678A0}"/>
              </a:ext>
            </a:extLst>
          </p:cNvPr>
          <p:cNvSpPr>
            <a:spLocks noGrp="1"/>
          </p:cNvSpPr>
          <p:nvPr>
            <p:ph type="body" sz="quarter" idx="14"/>
          </p:nvPr>
        </p:nvSpPr>
        <p:spPr/>
        <p:txBody>
          <a:bodyPr/>
          <a:lstStyle/>
          <a:p>
            <a:endParaRPr lang="en-US" dirty="0"/>
          </a:p>
        </p:txBody>
      </p:sp>
      <p:sp>
        <p:nvSpPr>
          <p:cNvPr id="6" name="Text Placeholder 4">
            <a:extLst>
              <a:ext uri="{FF2B5EF4-FFF2-40B4-BE49-F238E27FC236}">
                <a16:creationId xmlns:a16="http://schemas.microsoft.com/office/drawing/2014/main" id="{92C7D653-255B-2949-B893-C1860C3CB751}"/>
              </a:ext>
            </a:extLst>
          </p:cNvPr>
          <p:cNvSpPr txBox="1">
            <a:spLocks/>
          </p:cNvSpPr>
          <p:nvPr/>
        </p:nvSpPr>
        <p:spPr>
          <a:xfrm>
            <a:off x="4211960" y="4834023"/>
            <a:ext cx="4790780" cy="258007"/>
          </a:xfrm>
          <a:prstGeom prst="rect">
            <a:avLst/>
          </a:prstGeom>
          <a:solidFill>
            <a:schemeClr val="bg1"/>
          </a:solidFill>
        </p:spPr>
        <p:txBody>
          <a:bodyPr bIns="0" anchor="b" anchorCtr="0">
            <a:normAutofit/>
          </a:bodyPr>
          <a:lstStyle>
            <a:lvl1pPr marL="342900" indent="-342900" algn="r" rtl="0" eaLnBrk="0" fontAlgn="base" hangingPunct="0">
              <a:spcBef>
                <a:spcPct val="20000"/>
              </a:spcBef>
              <a:spcAft>
                <a:spcPct val="0"/>
              </a:spcAft>
              <a:buFont typeface="Arial" charset="0"/>
              <a:buNone/>
              <a:defRPr sz="1200" i="1" kern="1200" baseline="0">
                <a:solidFill>
                  <a:schemeClr val="tx1"/>
                </a:solidFill>
                <a:latin typeface="Arial" pitchFamily="34" charset="0"/>
                <a:ea typeface="ＭＳ Ｐゴシック" pitchFamily="1"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0" dirty="0" err="1">
                <a:latin typeface="Calibri Regular"/>
              </a:rPr>
              <a:t>Outhwaite</a:t>
            </a:r>
            <a:r>
              <a:rPr lang="en-GB" i="0" dirty="0">
                <a:latin typeface="Calibri Regular"/>
              </a:rPr>
              <a:t> </a:t>
            </a:r>
            <a:r>
              <a:rPr lang="en-GB" dirty="0">
                <a:latin typeface="Calibri Regular"/>
              </a:rPr>
              <a:t>et al </a:t>
            </a:r>
            <a:r>
              <a:rPr lang="en-GB" i="0" dirty="0">
                <a:latin typeface="Calibri Regular"/>
              </a:rPr>
              <a:t>(2019) </a:t>
            </a:r>
            <a:r>
              <a:rPr lang="en-GB" dirty="0">
                <a:latin typeface="Calibri Regular"/>
              </a:rPr>
              <a:t>Scientific Data </a:t>
            </a:r>
            <a:r>
              <a:rPr lang="en-GB" i="0" dirty="0">
                <a:latin typeface="Calibri Regular"/>
              </a:rPr>
              <a:t>in press</a:t>
            </a:r>
          </a:p>
        </p:txBody>
      </p:sp>
      <p:grpSp>
        <p:nvGrpSpPr>
          <p:cNvPr id="26" name="Group 25">
            <a:extLst>
              <a:ext uri="{FF2B5EF4-FFF2-40B4-BE49-F238E27FC236}">
                <a16:creationId xmlns:a16="http://schemas.microsoft.com/office/drawing/2014/main" id="{DB28279C-91DD-2642-82DC-B714B59D268C}"/>
              </a:ext>
            </a:extLst>
          </p:cNvPr>
          <p:cNvGrpSpPr/>
          <p:nvPr/>
        </p:nvGrpSpPr>
        <p:grpSpPr>
          <a:xfrm>
            <a:off x="2517763" y="792220"/>
            <a:ext cx="3206365" cy="4104366"/>
            <a:chOff x="755576" y="792220"/>
            <a:chExt cx="3206365" cy="4104366"/>
          </a:xfrm>
        </p:grpSpPr>
        <p:grpSp>
          <p:nvGrpSpPr>
            <p:cNvPr id="7" name="Group 6">
              <a:extLst>
                <a:ext uri="{FF2B5EF4-FFF2-40B4-BE49-F238E27FC236}">
                  <a16:creationId xmlns:a16="http://schemas.microsoft.com/office/drawing/2014/main" id="{034E3231-59ED-9045-A558-877AEB4A2377}"/>
                </a:ext>
              </a:extLst>
            </p:cNvPr>
            <p:cNvGrpSpPr/>
            <p:nvPr/>
          </p:nvGrpSpPr>
          <p:grpSpPr>
            <a:xfrm>
              <a:off x="755576" y="792220"/>
              <a:ext cx="3206365" cy="4104366"/>
              <a:chOff x="0" y="0"/>
              <a:chExt cx="3424203" cy="6269846"/>
            </a:xfrm>
          </p:grpSpPr>
          <p:sp>
            <p:nvSpPr>
              <p:cNvPr id="8" name="Flowchart: Alternate Process 9">
                <a:extLst>
                  <a:ext uri="{FF2B5EF4-FFF2-40B4-BE49-F238E27FC236}">
                    <a16:creationId xmlns:a16="http://schemas.microsoft.com/office/drawing/2014/main" id="{2CE1E88B-9C43-8B44-9178-DA26806E2012}"/>
                  </a:ext>
                </a:extLst>
              </p:cNvPr>
              <p:cNvSpPr/>
              <p:nvPr/>
            </p:nvSpPr>
            <p:spPr>
              <a:xfrm>
                <a:off x="1535501" y="5279366"/>
                <a:ext cx="1888702" cy="72445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Species Trends</a:t>
                </a:r>
                <a:endParaRPr lang="en-GB" sz="1100" dirty="0">
                  <a:effectLst/>
                  <a:ea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F842C849-3F0B-EE43-ABEF-13A76452C25C}"/>
                  </a:ext>
                </a:extLst>
              </p:cNvPr>
              <p:cNvGrpSpPr/>
              <p:nvPr/>
            </p:nvGrpSpPr>
            <p:grpSpPr>
              <a:xfrm>
                <a:off x="0" y="0"/>
                <a:ext cx="3423920" cy="5224551"/>
                <a:chOff x="51759" y="25879"/>
                <a:chExt cx="3424687" cy="5225157"/>
              </a:xfrm>
            </p:grpSpPr>
            <p:sp>
              <p:nvSpPr>
                <p:cNvPr id="12" name="Flowchart: Alternate Process 13">
                  <a:extLst>
                    <a:ext uri="{FF2B5EF4-FFF2-40B4-BE49-F238E27FC236}">
                      <a16:creationId xmlns:a16="http://schemas.microsoft.com/office/drawing/2014/main" id="{BEF4B2C7-4D2F-D045-AAE2-E8AEC1FA2086}"/>
                    </a:ext>
                  </a:extLst>
                </p:cNvPr>
                <p:cNvSpPr/>
                <p:nvPr/>
              </p:nvSpPr>
              <p:spPr>
                <a:xfrm>
                  <a:off x="1561317" y="25879"/>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Data Collation</a:t>
                  </a:r>
                  <a:endParaRPr lang="en-GB" sz="1100" dirty="0">
                    <a:effectLst/>
                    <a:ea typeface="Times New Roman" panose="02020603050405020304" pitchFamily="18" charset="0"/>
                    <a:cs typeface="Times New Roman" panose="02020603050405020304" pitchFamily="18" charset="0"/>
                  </a:endParaRPr>
                </a:p>
              </p:txBody>
            </p:sp>
            <p:sp>
              <p:nvSpPr>
                <p:cNvPr id="13" name="Flowchart: Alternate Process 14">
                  <a:extLst>
                    <a:ext uri="{FF2B5EF4-FFF2-40B4-BE49-F238E27FC236}">
                      <a16:creationId xmlns:a16="http://schemas.microsoft.com/office/drawing/2014/main" id="{65980F6A-A9FE-8A4E-9549-B5A63FF30A1E}"/>
                    </a:ext>
                  </a:extLst>
                </p:cNvPr>
                <p:cNvSpPr/>
                <p:nvPr/>
              </p:nvSpPr>
              <p:spPr>
                <a:xfrm>
                  <a:off x="1561381" y="1078302"/>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Data Cleaning</a:t>
                  </a:r>
                  <a:endParaRPr lang="en-GB" sz="1100" dirty="0">
                    <a:effectLst/>
                    <a:ea typeface="Times New Roman" panose="02020603050405020304" pitchFamily="18" charset="0"/>
                    <a:cs typeface="Times New Roman" panose="02020603050405020304" pitchFamily="18" charset="0"/>
                  </a:endParaRPr>
                </a:p>
              </p:txBody>
            </p:sp>
            <p:sp>
              <p:nvSpPr>
                <p:cNvPr id="14" name="Flowchart: Alternate Process 15">
                  <a:extLst>
                    <a:ext uri="{FF2B5EF4-FFF2-40B4-BE49-F238E27FC236}">
                      <a16:creationId xmlns:a16="http://schemas.microsoft.com/office/drawing/2014/main" id="{7AC36F6F-545A-E84F-B3D0-B395EB7C3CCD}"/>
                    </a:ext>
                  </a:extLst>
                </p:cNvPr>
                <p:cNvSpPr/>
                <p:nvPr/>
              </p:nvSpPr>
              <p:spPr>
                <a:xfrm>
                  <a:off x="1587261" y="2130724"/>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Detection Histories</a:t>
                  </a:r>
                  <a:endParaRPr lang="en-GB" sz="1100" dirty="0">
                    <a:effectLst/>
                    <a:ea typeface="Times New Roman" panose="02020603050405020304" pitchFamily="18" charset="0"/>
                    <a:cs typeface="Times New Roman" panose="02020603050405020304" pitchFamily="18" charset="0"/>
                  </a:endParaRPr>
                </a:p>
              </p:txBody>
            </p:sp>
            <p:sp>
              <p:nvSpPr>
                <p:cNvPr id="15" name="Flowchart: Alternate Process 16">
                  <a:extLst>
                    <a:ext uri="{FF2B5EF4-FFF2-40B4-BE49-F238E27FC236}">
                      <a16:creationId xmlns:a16="http://schemas.microsoft.com/office/drawing/2014/main" id="{5FFAE5DA-411B-6749-A4A4-D3927D24E3FD}"/>
                    </a:ext>
                  </a:extLst>
                </p:cNvPr>
                <p:cNvSpPr/>
                <p:nvPr/>
              </p:nvSpPr>
              <p:spPr>
                <a:xfrm>
                  <a:off x="1561381" y="3200400"/>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Occupancy Modelling</a:t>
                  </a:r>
                  <a:endParaRPr lang="en-GB" sz="1100" dirty="0">
                    <a:effectLst/>
                    <a:ea typeface="Times New Roman" panose="02020603050405020304" pitchFamily="18" charset="0"/>
                    <a:cs typeface="Times New Roman" panose="02020603050405020304" pitchFamily="18" charset="0"/>
                  </a:endParaRPr>
                </a:p>
              </p:txBody>
            </p:sp>
            <p:sp>
              <p:nvSpPr>
                <p:cNvPr id="16" name="Flowchart: Alternate Process 17">
                  <a:extLst>
                    <a:ext uri="{FF2B5EF4-FFF2-40B4-BE49-F238E27FC236}">
                      <a16:creationId xmlns:a16="http://schemas.microsoft.com/office/drawing/2014/main" id="{610326A2-B135-6149-819D-0ED1B0B8670A}"/>
                    </a:ext>
                  </a:extLst>
                </p:cNvPr>
                <p:cNvSpPr/>
                <p:nvPr/>
              </p:nvSpPr>
              <p:spPr>
                <a:xfrm>
                  <a:off x="1561441" y="4261453"/>
                  <a:ext cx="1889125" cy="7245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Posterior Sample</a:t>
                  </a:r>
                  <a:endParaRPr lang="en-GB" sz="1100" dirty="0">
                    <a:effectLst/>
                    <a:ea typeface="Times New Roman" panose="02020603050405020304" pitchFamily="18" charset="0"/>
                    <a:cs typeface="Times New Roman" panose="02020603050405020304" pitchFamily="18" charset="0"/>
                  </a:endParaRPr>
                </a:p>
              </p:txBody>
            </p:sp>
            <p:sp>
              <p:nvSpPr>
                <p:cNvPr id="17" name="Flowchart: Alternate Process 18">
                  <a:extLst>
                    <a:ext uri="{FF2B5EF4-FFF2-40B4-BE49-F238E27FC236}">
                      <a16:creationId xmlns:a16="http://schemas.microsoft.com/office/drawing/2014/main" id="{6C42FB20-F934-6247-AF44-D37091B67FC0}"/>
                    </a:ext>
                  </a:extLst>
                </p:cNvPr>
                <p:cNvSpPr/>
                <p:nvPr/>
              </p:nvSpPr>
              <p:spPr>
                <a:xfrm>
                  <a:off x="966159" y="534838"/>
                  <a:ext cx="793631" cy="32780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Raw Data</a:t>
                  </a:r>
                  <a:endParaRPr lang="en-GB" sz="1100" dirty="0">
                    <a:effectLst/>
                    <a:ea typeface="Times New Roman" panose="02020603050405020304" pitchFamily="18" charset="0"/>
                    <a:cs typeface="Times New Roman" panose="02020603050405020304" pitchFamily="18" charset="0"/>
                  </a:endParaRPr>
                </a:p>
              </p:txBody>
            </p:sp>
            <p:sp>
              <p:nvSpPr>
                <p:cNvPr id="18" name="Flowchart: Alternate Process 19">
                  <a:extLst>
                    <a:ext uri="{FF2B5EF4-FFF2-40B4-BE49-F238E27FC236}">
                      <a16:creationId xmlns:a16="http://schemas.microsoft.com/office/drawing/2014/main" id="{E6CD33DA-CB7E-D940-AE12-8CECCA6FBA08}"/>
                    </a:ext>
                  </a:extLst>
                </p:cNvPr>
                <p:cNvSpPr/>
                <p:nvPr/>
              </p:nvSpPr>
              <p:spPr>
                <a:xfrm>
                  <a:off x="751017" y="1595886"/>
                  <a:ext cx="1008775" cy="32780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Cleaned Data</a:t>
                  </a:r>
                  <a:endParaRPr lang="en-GB" sz="1100" dirty="0">
                    <a:effectLst/>
                    <a:ea typeface="Times New Roman" panose="02020603050405020304" pitchFamily="18" charset="0"/>
                    <a:cs typeface="Times New Roman" panose="02020603050405020304" pitchFamily="18" charset="0"/>
                  </a:endParaRPr>
                </a:p>
              </p:txBody>
            </p:sp>
            <p:sp>
              <p:nvSpPr>
                <p:cNvPr id="19" name="Flowchart: Alternate Process 20">
                  <a:extLst>
                    <a:ext uri="{FF2B5EF4-FFF2-40B4-BE49-F238E27FC236}">
                      <a16:creationId xmlns:a16="http://schemas.microsoft.com/office/drawing/2014/main" id="{A88ADDAE-838C-834C-B509-C9C3FB313DDE}"/>
                    </a:ext>
                  </a:extLst>
                </p:cNvPr>
                <p:cNvSpPr/>
                <p:nvPr/>
              </p:nvSpPr>
              <p:spPr>
                <a:xfrm>
                  <a:off x="465826" y="2674189"/>
                  <a:ext cx="1319841" cy="318615"/>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Detection Histories</a:t>
                  </a:r>
                  <a:endParaRPr lang="en-GB" sz="1100" dirty="0">
                    <a:effectLst/>
                    <a:ea typeface="Times New Roman" panose="02020603050405020304" pitchFamily="18" charset="0"/>
                    <a:cs typeface="Times New Roman" panose="02020603050405020304" pitchFamily="18" charset="0"/>
                  </a:endParaRPr>
                </a:p>
              </p:txBody>
            </p:sp>
            <p:sp>
              <p:nvSpPr>
                <p:cNvPr id="20" name="Flowchart: Alternate Process 21">
                  <a:extLst>
                    <a:ext uri="{FF2B5EF4-FFF2-40B4-BE49-F238E27FC236}">
                      <a16:creationId xmlns:a16="http://schemas.microsoft.com/office/drawing/2014/main" id="{0EEECA31-EBEB-854A-AE27-8C05EFC9540C}"/>
                    </a:ext>
                  </a:extLst>
                </p:cNvPr>
                <p:cNvSpPr/>
                <p:nvPr/>
              </p:nvSpPr>
              <p:spPr>
                <a:xfrm>
                  <a:off x="51759" y="3586476"/>
                  <a:ext cx="1751365" cy="631430"/>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Model Outputs: Posterior distribution of annual occurrence</a:t>
                  </a:r>
                  <a:endParaRPr lang="en-GB" sz="1100" dirty="0">
                    <a:effectLst/>
                    <a:ea typeface="Times New Roman" panose="02020603050405020304" pitchFamily="18" charset="0"/>
                    <a:cs typeface="Times New Roman" panose="02020603050405020304" pitchFamily="18" charset="0"/>
                  </a:endParaRPr>
                </a:p>
              </p:txBody>
            </p:sp>
            <p:sp>
              <p:nvSpPr>
                <p:cNvPr id="21" name="Flowchart: Alternate Process 22">
                  <a:extLst>
                    <a:ext uri="{FF2B5EF4-FFF2-40B4-BE49-F238E27FC236}">
                      <a16:creationId xmlns:a16="http://schemas.microsoft.com/office/drawing/2014/main" id="{8B4631A7-5081-054D-A8A8-D450D94EF082}"/>
                    </a:ext>
                  </a:extLst>
                </p:cNvPr>
                <p:cNvSpPr/>
                <p:nvPr/>
              </p:nvSpPr>
              <p:spPr>
                <a:xfrm>
                  <a:off x="60387" y="4631420"/>
                  <a:ext cx="1776945" cy="619616"/>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1000 iteration sample of posterior distribution of annual occurrence</a:t>
                  </a:r>
                  <a:endParaRPr lang="en-GB" sz="1100" dirty="0">
                    <a:effectLst/>
                    <a:ea typeface="Times New Roman" panose="02020603050405020304" pitchFamily="18" charset="0"/>
                    <a:cs typeface="Times New Roman" panose="02020603050405020304" pitchFamily="18" charset="0"/>
                  </a:endParaRPr>
                </a:p>
              </p:txBody>
            </p:sp>
          </p:grpSp>
          <p:sp>
            <p:nvSpPr>
              <p:cNvPr id="10" name="Down Arrow 9">
                <a:extLst>
                  <a:ext uri="{FF2B5EF4-FFF2-40B4-BE49-F238E27FC236}">
                    <a16:creationId xmlns:a16="http://schemas.microsoft.com/office/drawing/2014/main" id="{F351F7A0-4571-2D48-96D0-307537A2B197}"/>
                  </a:ext>
                </a:extLst>
              </p:cNvPr>
              <p:cNvSpPr/>
              <p:nvPr/>
            </p:nvSpPr>
            <p:spPr>
              <a:xfrm>
                <a:off x="2355011" y="4977441"/>
                <a:ext cx="249555" cy="379095"/>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Flowchart: Alternate Process 12">
                <a:extLst>
                  <a:ext uri="{FF2B5EF4-FFF2-40B4-BE49-F238E27FC236}">
                    <a16:creationId xmlns:a16="http://schemas.microsoft.com/office/drawing/2014/main" id="{E629CE1B-0967-A845-B407-7A04C2371A2F}"/>
                  </a:ext>
                </a:extLst>
              </p:cNvPr>
              <p:cNvSpPr/>
              <p:nvPr/>
            </p:nvSpPr>
            <p:spPr>
              <a:xfrm>
                <a:off x="8626" y="5650302"/>
                <a:ext cx="1776547" cy="61954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Annual growth rate of each species and associated credible intervals</a:t>
                </a:r>
                <a:endParaRPr lang="en-GB" sz="1100" dirty="0">
                  <a:effectLst/>
                  <a:ea typeface="Times New Roman" panose="02020603050405020304" pitchFamily="18" charset="0"/>
                  <a:cs typeface="Times New Roman" panose="02020603050405020304" pitchFamily="18" charset="0"/>
                </a:endParaRPr>
              </a:p>
            </p:txBody>
          </p:sp>
        </p:grpSp>
        <p:sp>
          <p:nvSpPr>
            <p:cNvPr id="22" name="Down Arrow 21">
              <a:extLst>
                <a:ext uri="{FF2B5EF4-FFF2-40B4-BE49-F238E27FC236}">
                  <a16:creationId xmlns:a16="http://schemas.microsoft.com/office/drawing/2014/main" id="{BE05DA5E-C42F-BD47-BEEC-6F48A4D20AEE}"/>
                </a:ext>
              </a:extLst>
            </p:cNvPr>
            <p:cNvSpPr/>
            <p:nvPr/>
          </p:nvSpPr>
          <p:spPr>
            <a:xfrm>
              <a:off x="2970169" y="3331699"/>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Down Arrow 22">
              <a:extLst>
                <a:ext uri="{FF2B5EF4-FFF2-40B4-BE49-F238E27FC236}">
                  <a16:creationId xmlns:a16="http://schemas.microsoft.com/office/drawing/2014/main" id="{0F341217-9700-7D49-832D-86EDFCADF434}"/>
                </a:ext>
              </a:extLst>
            </p:cNvPr>
            <p:cNvSpPr/>
            <p:nvPr/>
          </p:nvSpPr>
          <p:spPr>
            <a:xfrm>
              <a:off x="2970169" y="2643758"/>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Down Arrow 23">
              <a:extLst>
                <a:ext uri="{FF2B5EF4-FFF2-40B4-BE49-F238E27FC236}">
                  <a16:creationId xmlns:a16="http://schemas.microsoft.com/office/drawing/2014/main" id="{24A14CA6-F002-AD4D-9690-738F6FCFF988}"/>
                </a:ext>
              </a:extLst>
            </p:cNvPr>
            <p:cNvSpPr/>
            <p:nvPr/>
          </p:nvSpPr>
          <p:spPr>
            <a:xfrm>
              <a:off x="2970169" y="1963547"/>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Down Arrow 24">
              <a:extLst>
                <a:ext uri="{FF2B5EF4-FFF2-40B4-BE49-F238E27FC236}">
                  <a16:creationId xmlns:a16="http://schemas.microsoft.com/office/drawing/2014/main" id="{7F3D5C0A-2A03-1242-A9A9-C0BFA1CC4E9A}"/>
                </a:ext>
              </a:extLst>
            </p:cNvPr>
            <p:cNvSpPr/>
            <p:nvPr/>
          </p:nvSpPr>
          <p:spPr>
            <a:xfrm>
              <a:off x="2970169" y="1243467"/>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0" name="TextBox 29">
            <a:extLst>
              <a:ext uri="{FF2B5EF4-FFF2-40B4-BE49-F238E27FC236}">
                <a16:creationId xmlns:a16="http://schemas.microsoft.com/office/drawing/2014/main" id="{54DD8727-61B3-F64D-9E9A-37E488DFD916}"/>
              </a:ext>
            </a:extLst>
          </p:cNvPr>
          <p:cNvSpPr txBox="1"/>
          <p:nvPr/>
        </p:nvSpPr>
        <p:spPr>
          <a:xfrm>
            <a:off x="550497" y="1484352"/>
            <a:ext cx="2581343" cy="923330"/>
          </a:xfrm>
          <a:prstGeom prst="rect">
            <a:avLst/>
          </a:prstGeom>
          <a:noFill/>
        </p:spPr>
        <p:txBody>
          <a:bodyPr wrap="square" rtlCol="0">
            <a:spAutoFit/>
          </a:bodyPr>
          <a:lstStyle/>
          <a:p>
            <a:r>
              <a:rPr lang="en-US" dirty="0"/>
              <a:t>24,118,549 records</a:t>
            </a:r>
          </a:p>
          <a:p>
            <a:r>
              <a:rPr lang="en-US" dirty="0"/>
              <a:t>10,750 species</a:t>
            </a:r>
          </a:p>
          <a:p>
            <a:r>
              <a:rPr lang="en-US" dirty="0"/>
              <a:t> (5,293 modellable)</a:t>
            </a:r>
          </a:p>
        </p:txBody>
      </p:sp>
      <p:grpSp>
        <p:nvGrpSpPr>
          <p:cNvPr id="35" name="Group 34">
            <a:extLst>
              <a:ext uri="{FF2B5EF4-FFF2-40B4-BE49-F238E27FC236}">
                <a16:creationId xmlns:a16="http://schemas.microsoft.com/office/drawing/2014/main" id="{88B020B7-51BD-E04E-9C12-076CAE9CC265}"/>
              </a:ext>
            </a:extLst>
          </p:cNvPr>
          <p:cNvGrpSpPr/>
          <p:nvPr/>
        </p:nvGrpSpPr>
        <p:grpSpPr>
          <a:xfrm>
            <a:off x="6356487" y="1412345"/>
            <a:ext cx="2535993" cy="2095509"/>
            <a:chOff x="6284479" y="1556361"/>
            <a:chExt cx="2535993" cy="2095509"/>
          </a:xfrm>
        </p:grpSpPr>
        <p:pic>
          <p:nvPicPr>
            <p:cNvPr id="36" name="Picture 35">
              <a:extLst>
                <a:ext uri="{FF2B5EF4-FFF2-40B4-BE49-F238E27FC236}">
                  <a16:creationId xmlns:a16="http://schemas.microsoft.com/office/drawing/2014/main" id="{D97AB1FF-BA95-C347-BDFD-4813A317C102}"/>
                </a:ext>
              </a:extLst>
            </p:cNvPr>
            <p:cNvPicPr>
              <a:picLocks noChangeAspect="1"/>
            </p:cNvPicPr>
            <p:nvPr/>
          </p:nvPicPr>
          <p:blipFill rotWithShape="1">
            <a:blip r:embed="rId2"/>
            <a:srcRect l="33983" t="32250" r="29584" b="33875"/>
            <a:stretch/>
          </p:blipFill>
          <p:spPr>
            <a:xfrm>
              <a:off x="6284479" y="1556361"/>
              <a:ext cx="2535993" cy="2095509"/>
            </a:xfrm>
            <a:prstGeom prst="rect">
              <a:avLst/>
            </a:prstGeom>
          </p:spPr>
        </p:pic>
        <p:sp>
          <p:nvSpPr>
            <p:cNvPr id="37" name="Rectangle 36">
              <a:extLst>
                <a:ext uri="{FF2B5EF4-FFF2-40B4-BE49-F238E27FC236}">
                  <a16:creationId xmlns:a16="http://schemas.microsoft.com/office/drawing/2014/main" id="{B9705917-D3D4-CF4C-B4B6-1446737AACA1}"/>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ight Brace 37">
            <a:extLst>
              <a:ext uri="{FF2B5EF4-FFF2-40B4-BE49-F238E27FC236}">
                <a16:creationId xmlns:a16="http://schemas.microsoft.com/office/drawing/2014/main" id="{4C6AA13D-B004-2840-A5D6-E91FACC2E95A}"/>
              </a:ext>
            </a:extLst>
          </p:cNvPr>
          <p:cNvSpPr/>
          <p:nvPr/>
        </p:nvSpPr>
        <p:spPr>
          <a:xfrm>
            <a:off x="2771800" y="1484353"/>
            <a:ext cx="278756" cy="905421"/>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524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F353B-5AB5-6B4D-BCBE-083804C4E607}"/>
              </a:ext>
            </a:extLst>
          </p:cNvPr>
          <p:cNvSpPr>
            <a:spLocks noGrp="1"/>
          </p:cNvSpPr>
          <p:nvPr>
            <p:ph type="body" sz="quarter" idx="10"/>
          </p:nvPr>
        </p:nvSpPr>
        <p:spPr/>
        <p:txBody>
          <a:bodyPr/>
          <a:lstStyle/>
          <a:p>
            <a:r>
              <a:rPr lang="en-US" dirty="0"/>
              <a:t>Talk outline</a:t>
            </a:r>
          </a:p>
        </p:txBody>
      </p:sp>
      <p:sp>
        <p:nvSpPr>
          <p:cNvPr id="4" name="Text Placeholder 3">
            <a:extLst>
              <a:ext uri="{FF2B5EF4-FFF2-40B4-BE49-F238E27FC236}">
                <a16:creationId xmlns:a16="http://schemas.microsoft.com/office/drawing/2014/main" id="{71FEE53F-C781-0A49-ADE2-202DA0CFC33F}"/>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3F16A81B-C880-5046-B7EB-6BA3997E41D1}"/>
              </a:ext>
            </a:extLst>
          </p:cNvPr>
          <p:cNvSpPr>
            <a:spLocks noGrp="1"/>
          </p:cNvSpPr>
          <p:nvPr>
            <p:ph type="body" sz="quarter" idx="12"/>
          </p:nvPr>
        </p:nvSpPr>
        <p:spPr/>
        <p:txBody>
          <a:bodyPr>
            <a:normAutofit/>
          </a:bodyPr>
          <a:lstStyle/>
          <a:p>
            <a:r>
              <a:rPr lang="en-US" dirty="0">
                <a:solidFill>
                  <a:schemeClr val="bg1">
                    <a:lumMod val="75000"/>
                  </a:schemeClr>
                </a:solidFill>
              </a:rPr>
              <a:t>Occupancy trends from occurrence records</a:t>
            </a:r>
          </a:p>
          <a:p>
            <a:r>
              <a:rPr lang="en-US" dirty="0">
                <a:solidFill>
                  <a:schemeClr val="bg1">
                    <a:lumMod val="75000"/>
                  </a:schemeClr>
                </a:solidFill>
              </a:rPr>
              <a:t>EBV Data product &amp; Data paper</a:t>
            </a:r>
          </a:p>
          <a:p>
            <a:r>
              <a:rPr lang="en-US" dirty="0"/>
              <a:t>Doing it all again</a:t>
            </a:r>
          </a:p>
          <a:p>
            <a:r>
              <a:rPr lang="en-US" dirty="0">
                <a:solidFill>
                  <a:schemeClr val="bg1">
                    <a:lumMod val="75000"/>
                  </a:schemeClr>
                </a:solidFill>
              </a:rPr>
              <a:t>Doing it better</a:t>
            </a:r>
          </a:p>
          <a:p>
            <a:endParaRPr lang="en-US" dirty="0"/>
          </a:p>
        </p:txBody>
      </p:sp>
      <p:pic>
        <p:nvPicPr>
          <p:cNvPr id="18" name="Picture 17" descr="CEH_PMS_RGB.png">
            <a:extLst>
              <a:ext uri="{FF2B5EF4-FFF2-40B4-BE49-F238E27FC236}">
                <a16:creationId xmlns:a16="http://schemas.microsoft.com/office/drawing/2014/main" id="{52757946-C624-4843-8EAB-799B4990E69C}"/>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9" name="Picture 18" descr="NERC_Logo_Landscape_RGB_2013.png">
            <a:extLst>
              <a:ext uri="{FF2B5EF4-FFF2-40B4-BE49-F238E27FC236}">
                <a16:creationId xmlns:a16="http://schemas.microsoft.com/office/drawing/2014/main" id="{8CA72886-B575-144D-AD91-894B95240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20" name="Picture 13" descr="JNCC">
            <a:extLst>
              <a:ext uri="{FF2B5EF4-FFF2-40B4-BE49-F238E27FC236}">
                <a16:creationId xmlns:a16="http://schemas.microsoft.com/office/drawing/2014/main" id="{58689E17-E7EF-7A4F-94FB-6D6EE86E2B8B}"/>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21"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22"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grpSp>
        <p:nvGrpSpPr>
          <p:cNvPr id="5" name="Group 4">
            <a:extLst>
              <a:ext uri="{FF2B5EF4-FFF2-40B4-BE49-F238E27FC236}">
                <a16:creationId xmlns:a16="http://schemas.microsoft.com/office/drawing/2014/main" id="{A83CA996-7018-F948-A5E1-EDCBFF065894}"/>
              </a:ext>
            </a:extLst>
          </p:cNvPr>
          <p:cNvGrpSpPr/>
          <p:nvPr/>
        </p:nvGrpSpPr>
        <p:grpSpPr>
          <a:xfrm>
            <a:off x="6356487" y="1419622"/>
            <a:ext cx="2535993" cy="2095509"/>
            <a:chOff x="6284479" y="1556361"/>
            <a:chExt cx="2535993" cy="2095509"/>
          </a:xfrm>
        </p:grpSpPr>
        <p:pic>
          <p:nvPicPr>
            <p:cNvPr id="10" name="Picture 9">
              <a:extLst>
                <a:ext uri="{FF2B5EF4-FFF2-40B4-BE49-F238E27FC236}">
                  <a16:creationId xmlns:a16="http://schemas.microsoft.com/office/drawing/2014/main" id="{B6C602F7-C97B-C84D-BD48-0FF40495FF59}"/>
                </a:ext>
              </a:extLst>
            </p:cNvPr>
            <p:cNvPicPr>
              <a:picLocks noChangeAspect="1"/>
            </p:cNvPicPr>
            <p:nvPr/>
          </p:nvPicPr>
          <p:blipFill rotWithShape="1">
            <a:blip r:embed="rId7"/>
            <a:srcRect l="33983" t="32250" r="29584" b="33875"/>
            <a:stretch/>
          </p:blipFill>
          <p:spPr>
            <a:xfrm>
              <a:off x="6284479" y="1556361"/>
              <a:ext cx="2535993" cy="2095509"/>
            </a:xfrm>
            <a:prstGeom prst="rect">
              <a:avLst/>
            </a:prstGeom>
          </p:spPr>
        </p:pic>
        <p:sp>
          <p:nvSpPr>
            <p:cNvPr id="3" name="Rectangle 2">
              <a:extLst>
                <a:ext uri="{FF2B5EF4-FFF2-40B4-BE49-F238E27FC236}">
                  <a16:creationId xmlns:a16="http://schemas.microsoft.com/office/drawing/2014/main" id="{3C1FEF0B-FE27-C043-BCD0-AB8982A65141}"/>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24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89D44-8DB8-874C-A83D-E519CF2B3CD0}"/>
              </a:ext>
            </a:extLst>
          </p:cNvPr>
          <p:cNvSpPr>
            <a:spLocks noGrp="1"/>
          </p:cNvSpPr>
          <p:nvPr>
            <p:ph type="body" sz="quarter" idx="10"/>
          </p:nvPr>
        </p:nvSpPr>
        <p:spPr/>
        <p:txBody>
          <a:bodyPr/>
          <a:lstStyle/>
          <a:p>
            <a:r>
              <a:rPr lang="en-US" dirty="0"/>
              <a:t>Workflows &amp; auditing</a:t>
            </a:r>
          </a:p>
        </p:txBody>
      </p:sp>
      <p:sp>
        <p:nvSpPr>
          <p:cNvPr id="3" name="Text Placeholder 2">
            <a:extLst>
              <a:ext uri="{FF2B5EF4-FFF2-40B4-BE49-F238E27FC236}">
                <a16:creationId xmlns:a16="http://schemas.microsoft.com/office/drawing/2014/main" id="{C0C52BD4-C297-8B40-9BB0-6C98B192D0C2}"/>
              </a:ext>
            </a:extLst>
          </p:cNvPr>
          <p:cNvSpPr>
            <a:spLocks noGrp="1"/>
          </p:cNvSpPr>
          <p:nvPr>
            <p:ph type="body" sz="quarter" idx="12"/>
          </p:nvPr>
        </p:nvSpPr>
        <p:spPr>
          <a:xfrm>
            <a:off x="0" y="546497"/>
            <a:ext cx="4572000" cy="4595813"/>
          </a:xfrm>
        </p:spPr>
        <p:txBody>
          <a:bodyPr>
            <a:normAutofit/>
          </a:bodyPr>
          <a:lstStyle/>
          <a:p>
            <a:r>
              <a:rPr lang="en-US" sz="2400" dirty="0"/>
              <a:t>Each year the data grows</a:t>
            </a:r>
          </a:p>
          <a:p>
            <a:r>
              <a:rPr lang="en-US" sz="2400" dirty="0"/>
              <a:t>The model structure becomes more refined.</a:t>
            </a:r>
          </a:p>
          <a:p>
            <a:r>
              <a:rPr lang="en-US" sz="2400" dirty="0"/>
              <a:t>Keeping track of model outputs requires good book-keeping! </a:t>
            </a:r>
          </a:p>
        </p:txBody>
      </p:sp>
      <p:sp>
        <p:nvSpPr>
          <p:cNvPr id="4" name="Text Placeholder 3">
            <a:extLst>
              <a:ext uri="{FF2B5EF4-FFF2-40B4-BE49-F238E27FC236}">
                <a16:creationId xmlns:a16="http://schemas.microsoft.com/office/drawing/2014/main" id="{76ECB142-2A8C-C14B-B431-257F59856993}"/>
              </a:ext>
            </a:extLst>
          </p:cNvPr>
          <p:cNvSpPr>
            <a:spLocks noGrp="1"/>
          </p:cNvSpPr>
          <p:nvPr>
            <p:ph type="body" sz="quarter" idx="13"/>
          </p:nvPr>
        </p:nvSpPr>
        <p:spPr/>
        <p:txBody>
          <a:bodyPr/>
          <a:lstStyle/>
          <a:p>
            <a:endParaRPr lang="en-US" dirty="0"/>
          </a:p>
        </p:txBody>
      </p:sp>
      <p:pic>
        <p:nvPicPr>
          <p:cNvPr id="5" name="Picture 2" descr="https://lh6.googleusercontent.com/BFs0EeCD9D2557AcEm_tEc7xnWEG90l1f-V1n66eG9WYE-uQ805RuCWwr5U_H4hUi_NiCOTDHUMFSlxDW0Jn6LSD9f15yi5UixHct1Nht_fbRnmEqIB8l7tmKJM6JQLH5KmNEWdZ"/>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0903" y="771550"/>
            <a:ext cx="3574193"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95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Occupancy modelling workflow</a:t>
            </a:r>
          </a:p>
        </p:txBody>
      </p:sp>
      <p:sp>
        <p:nvSpPr>
          <p:cNvPr id="4" name="Text Placeholder 3"/>
          <p:cNvSpPr>
            <a:spLocks noGrp="1"/>
          </p:cNvSpPr>
          <p:nvPr>
            <p:ph type="body" sz="quarter" idx="13"/>
          </p:nvPr>
        </p:nvSpPr>
        <p:spPr/>
        <p:txBody>
          <a:bodyPr/>
          <a:lstStyle/>
          <a:p>
            <a:endParaRPr lang="en-GB" dirty="0"/>
          </a:p>
        </p:txBody>
      </p:sp>
      <p:sp>
        <p:nvSpPr>
          <p:cNvPr id="5" name="AutoShape 2" descr="data:image/jpeg;base64,/9j/4AAQSkZJRgABAQAAAQABAAD/2wBDAAMCAgICAgMCAgIDAwMDBAYEBAQEBAgGBgUGCQgKCgkICQkKDA8MCgsOCwkJDRENDg8QEBEQCgwSExIQEw8QEBD/2wBDAQMDAwQDBAgEBAgQCwkLEBAQEBAQEBAQEBAQEBAQEBAQEBAQEBAQEBAQEBAQEBAQEBAQEBAQEBAQEBAQEBAQEBD/wAARCARBAuADASIAAhEBAxEB/8QAHQABAAIDAQEBAQAAAAAAAAAAAAUHBAYIAwkCAf/EAGkQAAAGAQMABAUJEgkKBAQCCwABAgMEBQYHERIIExQhFRYiMVZBUVV1k5SV1NUJFxgjMjY3VFdYYZaXs7XR0tM1UnF0doGRkrQkMzQ4QmJyoaO2d4Kx4SVDg6IZJlNzsjlE8EVkZaTB/8QAGgEBAAIDAQAAAAAAAAAAAAAAAAECAwQFBv/EAEERAQABAQIJCAkDAwUBAQEBAAABAgMRBBIUITFRUpHRExVBYXGhsdIFMjNTgZKiwfA0cuEiVLIjgpOz8TViJEP/2gAMAwEAAhEDEQA/APogAD9sJJT7aT8xrIj/ALQGz1NDHZZS9MaJx5RbmlXeSf6vXEoUWMRbFH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h4yaqBKQaHIyCM/9pKSJRf1jLABotjCXXylx195F3pP10+oYxhOZWkilMK27zbMv+f/ALiDAAAAAAAAAAAAAAAAAAAAAAAAAAAAAAAAAAAAAAAAAAAAAAAAAAAAAAAAAAAAAAAAAAAAAAAAAAAAAAHpG/0lr/jT/wCo8x6Rv9Ja/wCNP/qA38AAAAfNf5qR0vekR0c9TMPx7RrULxer7Wkcly2fBMGX1jxPmklcpDLii7i22IyL8AprN+kV8130SwqDq/qZYtpxCT2dSJL1bj8hhZPkRtdYmGnrmyVuRFvx7z27jAfY0Bz10Guk9O6V2h8fUK9pI1XeQprtXaMxOXZ1vtklXWNEozUlKkrSfEzMyPctzHQoAAAAAA4iwb/8TL6LsvHX7Bnh2fv9b/8ABvVu9m/zf+WfV9V/v/xu7cB26AAAAA+ZvzULpidI3o66vYzi+jmovi/WWFAU2Sx4IgS+b3XuJ5cpDLii8lJFsRkXd5gH0yAfHPPukZ8120FxSBqrqtObRislbKUPSK2gkR1m6RKbJwoSetbJRdxGZp8+3nHfXRV6Ulp0lei9M1efqWKXIa5ifEmtRiNTCZjDXInGiXufAyNCuKjVt3kZmA6SAfEXRTpifNSukVfzcX0c1F8YLOvi9tkseCMdicGeRJ5cpDLaT8pRFsRmff5hvFb80V6cHRf1Zh4L0u6OLaxlm07PiyIEOPKREcVt10Z+CRMubbK9RZHxNO5H3kH2CAVjrd0hMB0H0dm6z5dJcVVMxm3Ycdstnpzzqd2WGyP/AGlbl3n3EW5n3EPmnQdNz5pZ0uL+0d6L+Gw6aorXCJSIEGC42wRlult6ZZbtLcMu/ZJIPbYySQD69APnt0aOlN046fpCY70e+lrprCjFkjUhcW4OGhhxSmmVOHwejKVFeLySI0oIjLfvP1B9CQAB8tcM6ZnSfxH5oifR51R1N8K4avKJNQiG5S18cyjvIUqGfWtMJcPYls9/PyvV38ws35qf0wdVeje1guMaL5gmgvLtUqdPf8HxZZnEbJKEI4yG3Ep3Woz3IiPyPPtuA79Acp/M9ekpk+vnRkVn2p+QNWmSUM+dEuJaY7Mfklv6a2o22kpQk+qWnzJLzbjnDoB9L3pQdJrpT3tLkeo6punlVGsLM65NNXsklpTvCI11qGEvd3Mj357nw7zPcwH07AAAAAAAB8n/AJnbrRrFm3TqznEcz1ZzK/ookG9XHq7S+lSojKm5zKWzQy4s0JNKTMiMi7iMyIfWAAAfNz5p/wBLLWnBdSMP6OuheSv49ZZBHZkzZsNSUS3VyHjZjsocMjNpPJKjNSdlGe3fsRkel5npH07ujF0bdU861f6TNpc9dWQW6hddmVrKm18pU1nmonHkN9XujdJmhZ+cy8xmYD6rgOO/mVmdZvqH0WkZDn+Y3mTWp389nt1xYPTZHVp4cUdY6pSuJbnsW+xbjsQAAAAAAAAAABrOWf6RH/4D/wDUQQncs/0iP/wH/wCoggAAAAAAAAAAAAAAAAAAAAAAAAAAAAAAAAAAAAAAAAAAAAAAAAAAAAAAAAAAAAAAAAAAAAAAAAAAAAAB6Rv9Ja/40/8AqPMekb/SWv8AjT/6gN/AAAfHX5tt9mbT/wDo29/iVCu+kN0j+nXqn0dounepPR+n4zp5CjQHHreNhtpFQ+wwSDYU7JkLW0STNKFbpJJGe3qdwsT5tt9mbT/+jb3+JUPDJPmtOU5zou9oXh3R5QzZWFAnHUzjvVz1Gg2CZUtMVEVBmoy3Mi5nsZ+qA6x+Zf5ZoZedGqbp7onZWrV9Um47kCLhCGZXbZCDJMgurUpPUnw2QaTMyJGx+V5+INReiDozSynJWtvzS3Gn8wimopUdmtk3y2Hy86FPIkm6Rkae/dslebu32Fq9C7obdIfDOjFrZmKqWyx7Ks9xg6nG6l8jjTloTyWtakq2U0pwj4IJWyvOfduRjmTov6n4zoTdXGnGo3Qhr9V81tZyGoUS9aNMyGok8eoTEdivct1d+5JSrzluZeYOivmTvSA1LLpB2uhFjqJYZbhsqumvwFTHn3G2lxlJ6t6Ol/y2UOI33bMk+dO6SMjFI9I7WLMddulNluAdJDW6/wBO8Nq7edXMMM1kiwh1zTK1JZI4LLjZuGtJEZueUo+RH3lttvHzM3tf/wCIZcdvxmNjkrqMh66mjJSlmtc6w+UVBJ8kktnugiLu2SWwzNfek7WnlN3RdMXoH12VXESe/Eg5Gp6Xi8+XEQ4omFOPNsqN7yCLY0mSNvMkBfHzPXo94/g+qkHL9FemtV6mYjGhSU2+Nx0yKx5HWI2adVBU85uRL273Eo29QzPuFS9HX/8AfA5T7eZB+acEL8zb0C1RyHpXV+t+Iac3+C6b1Lsx8zsXnHELYdaWhEJt9xDapXlKSZqJGxEjytj23mujr/8Avgcp9vMg/NOAP70ntaukJ0xemJJ6KWk+aTcXxqBZvU5MxpbsZp8mEmcmVLNvZTqS4r4tnunYk7ERmZizMK+ZZ679H3NMXz/SLpISLg4d9Ak3tYzHepjlQifb7SklFJcQ9u3y3Qsk8iLbz7EKx6Tei/SG6HPTFl9KzSvCZmT4zOtHrhD8eK7JZaJ9JlJiyyb3W0R8l8XD2T3p2MzI0izsJ+ao649IHM8Z090k6N0mpdmXsCPeWbEp65OJBOQ2UlXVpjNpZ+l891rNRJI9/PsYD6dD4z/Nrfs+4Z/RYv8AEuj7MD4z/Nrfs+4Z/RYv8S6A0rpLdI7p06uaERMF1Y0AsMSwCCUN9+zjYZaREPNskRMm7IkrW3x34q8njue3ft3Duf5ntmegtt0O77DNF5dt2yggzXMhYuGkNzFTXmFGb2yFKQbSuOyOJnsSNj7yMcp5181kyzVTRudoXhnR3KNYXNKVF2zw4uxX1ZtE0tSIyIrZmoy83lmRGZecXP8AMzui3qVovo/qdqdqbSS6CVmNIqNX1Mxs25KIzLTquudbURKbNSl7ElWx7FuZFuQDgroUdLn6DzP7rOfnfeN3heq8Gdl8Ldg6r6alfPn1LvL6nbbiXn84tWXK1S+aydKKDJiY/W4tTU0FhmY2mcl466tS6ZrXyUSFvuKUoyLggiIzTuSS3Mbf8xbjR5muucRJbCHmH8TU262tJKStByWiNJkfnIyPbYYHS80Fz75nt0iqfpB6GG/FxCwnnJgG3yNqG6o93q1/z7tLTy47+dJmXnRuAu75tQuXRaV6T4hXreTUtWEkjTueylMx0Ib5euZJUv8A5jqL5m3jlBj3Qz07VRMNIOzhu2E1aE7G5KceXzNR+qZbEn+RJCs9W6LEPmpnQ5h3+mMyPByqqklNiRJbmxwrNtBpehvGXmStKjJK9tj3Qr1yHG2gXTL6SvzPSrmaO6uaHWVnQR5TjsGHaOO1rkVxR7r7PK6pxt1lSt1bElRbmZpVsewD7TS6ytnvRZM6vjSXYLvXxXHWkrUw7xNPNBmW6VcVKTuWx7KMvVGUPnj0c+lx0seln0hcUns6OWuD6SVfaJNi40h5bUpZsOJbJ6Y4htLxEtSTJttBd+xmR7EZfQ4B8cPmq+OvaR9MfBdba9K2mrWPBsjU2nbeTAkJJfeXnM0dV3Dx6S0FjpvfNGqfS6ulvOUMSrjwVOsK26lpMRUp1ZHt/HcSn1e/YdJ/NmtN/GTo80WoUdrd/EL1snVEnc+zykm2e5+oXWE0OfvmLen0nI9Xs31ctUOyPAFS3WR5LqzUZvyV7q7z79ybZ239ZX4TAV90PtaJ2g+ifSi0ytZSI1lEpXFwkKMyPtxOKguERfyutn6/kjpL5i5gLWOaVahayWMY0naT0VzDu25qjxGzcXt/53TL/wAo4o+aP6ePaXdL7Pa+LyYg5G41eMoRulK2pJE4oj/jF1yFn626S9Uh9gegrpU1p30PsDw6bFNh+zpzsZ6CPyutmbur3P1yJwi/qAfNDHZWvHzVPpE5HjL2q0zFsKr2npzMRJOvQoMElk2ylMRK20uvL3LkpaiP6rv2Ikj8ZnH17+ZUa+YvU1WrMzKMQsmUT1w+LjEKwidZwfbchqccS26nbyVpUZlukyPzpHpjsXXj5lZ0iMkyZ/SiZlOFWLL0JmWlTjUKdCNwnGVFLS24TTqOJckrSZ/Vd2xkofjNZWvXzVjXrFrWq0kl4tiFYyiA5N5OPw4EU3Ob7jkxTbaXHFf7KEpIz2ItvOoBuPzaexYuM90nt4u/UzsYkSW9y2Pit5Ki3/qMdQaM9AzV5jWvBukvrB0pZeY2VEg5SKQ6NSIrSHYq2iZYc7TxaSknN/JZLfj3luZmOX/m09cxT57pPURd+pg4xIjN7nufFDyUlv8A1EPrpi31sVH8wj/m0gPhF0cukbj3Rb6U+qmqV9DdnPIhZBAq4baT/wAqnuTmzabUoi8hHkKUpR+ok9u8yI7++Z+dG6+6X2qtv0xekPYNXsCNbKVCgurS4UyejYy5tkZ8GGSNJJbMi5GRd3Eu+qehTo3gGu/TQ1P081HomLOrl1uSKb6xJGqM+cxtCJDRn9S4gnFGlXqGY2Loy6o5f8zd6Wl5oXqxKWnCrqYiNNfVuTRNrPaJZt793HiZEv8AByLzoAVT04OjaWlvTFd0/LMvCRagWDd72vwd1HYfCU94uq4darrOr2+q5J5eskdd6t9C36DXoGazUfzyvG/xklVcvrfA3g/s/VvoTx2693nvvvvuWwqz5pk+xK+aC6dSYzyHWXqzHHG3EKJSVpOweMjIy7jIy9Ud2/NO/wDUrz//AIYX+KaAcx9DnXGT0dfmXmVar1sdt+yrLuaxXIdSam+1vuMtNGsi86SUsjMvV22FKdHXoZ63/NDcct9btTekRYwEt2bkSCufEds1vPIIlLNCOvaRHbSaySRI39XZJEXfdfQ50Ok9Ir5l5lWlFbIbYsrO7mv1y3VGlvtbDjLrRLMvMk1IIjP1N9xS3R26Zmt/zPHG7fRDU3o72M8l2bkqCifLcrFMvLIkrJC+odRIbUaCURoMiPv2UZGA3voJ65606H9LOw6GOr2WzMoo5cyVRtty5DklMOU02pba46nDNSGnEJMjb+p8oj2IyPfXOifEd6LvzUW70olLUxW3E2ypI6TSaELYfLtMQ9vMfcltJH65mNn6CGg+tuvXS6m9MjVbDZuM07M6TcsHJjORimy3m1NtNx0rIlLaQhW5ufUnxItzMz2xvmvOJX+lHSD0/wCkZhTjkCbYRUtdsbSRk1PhLJTajI+4zNtaf5SQYCh+mLqTmmfdLTOOkHikZyTRaa5JXVUec0ri2yqOsyYTy/33GHj7u4t+/wA5b3781m1ZLWBnQzAMPcRKLJYCMjbaQrfk7MJtqOnu/lcL+sTnRo6NEnOfmY2ptnZQ1SMhz92ZkkRx8vKWuEe7B7/7y2nT/wDqGOb/AJnxjeRdIfpcact5S726u05q0SC5NbpbhweRxmj9T/POo2/kP+UB9s9GdPYOlGk+I6b1zZIYxyniwNiPfdaGyJatz85mrkf9Y3MAAazln+kR/wDgP/1EEJ3LP9Ij/wDAf/qIIAAAAAAAAAAAAAAAAAAAAAAAAAAAAAAAAAAAAAAAAAAAAAAAAAAAAAAAAAAAAAAAAAAAAAAAAAAAAAAekb/SWv8AjT/6jzH7ZWTbyFn5kqIz/tAWAA/nn7yH9AAAAAAAAAAAAAAAAAAAAAAAAAAAAAAAAAAAAAAAAAAAAAAAAAAAAAAAAAAAAAAAAAAABrOWf6RH/wCA/wD1EEJzK1kctlsvOlvc/wCs/wD2EGAAAAAAAAAAAAAAAAAAAAAAAAAAAAAAAAAAAAAAAAAAAAAAAAAAAAAAAAAAAAAAAAAAAAAAAAAAAAAAAAA2KoyFptlMWeZp4Fslzz7l6xiU8M1Z/wD8a3/z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8ZOQ1zDZqbd65fqJSR9/wDWNPAB7S5TsyQuS8flLPzesXqEPEAAAAAAAAAAAAAAAAAAAAAAAAAAAAAAAAAAAAAAAAAAAAAAAAAAAAAAAAAAAAAAAAAAAAAAAAAAAAAAAAAAAAAAAAAAAAAAAAAAAAAAAAAAAAAAAAAAAAAAAAAAAAAAAAAAAAAAAAAAAAAAAAAAAAAAAAAAAAAAAAAAAAAAAAAAAAAAAAAAAAAAAAAAAAAAAAAAAAAAAAAAAAAAAAAAAAAAAAAAAAAAAAAAAAAAAAAAAAAAAAAAAAAAAAAAAAAAAAAAAAAAAAAAAAAAAAAAAAaNQRNRNaIaMkw/LmcNwuR5VZYtVzcyyumvUls9duxHjKLc2zU26p5JpcLq07E549IO1fotA9SruKayer8QuZbZoVxUSm4Tqi2PY9j3Lz7GL2pqmFQ08GirGurh10ZqJHR/FbbSSUl/UREAqh3o/ZY46txHSg1TaSpRmSEQsZ4pIz8xb1BnsX4TMx+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2eg2dRGVKrukxnkiTySaPCtTQvsERb7kaI9ewsyPcvM4R93d6oxqC/ySuyR3TrUWPBZyNmIqfEmQELbhXMJK0oXJjoWpS2lNrcbS6wpazaN1ry1pcQs7tFN68kzEzvRqyShfaZGWT6nmStiJh2hs5C0mW3eRrhMntuXekj9TYBsIAAAAAAAAAAAAAAAAAAAAAAAAAAAAAAAAAAAAAAAAAAAAAAAAAAAAAAAAAAAAAAAAAAAAAAAAAAAAAAAAAAAAAArLpQf6tOrX9Bb79HvDpAc39KD/Vp1a/oLffo94dIAACMyezfpcatrmKhtb0CC/KbS4Rmk1IbUoiMiMj23Lv2MhzNW9O+lx/TfSy2zzT3ML/L9RsNLKW6zB6FU9KlIS0bzbbRvG4jbreRGozSSUK5LI9iMOrAHO2Q9OHTOrwTBc3xrA9SM2c1BZfkVVFi+PHNtW2mC/yhbzPWJSgmlbIVstR8jLbdO6iwtQOmTIxPUzSLBarRPUKdF1LSciQ+5jzzUivbMjT1S2HDQpDjSzS4+au5tpJqIl8iMg6WAURQ9L7DrfWaLovaaX6pYxLtJMqHT3mRYs5XVFu+wg1rRFecUTizNCVqTu2kjSkz7ty3r/TzpcakZb85/wAJUmNN/PBzvJ8Xs+ojPl1MWu7X1C2d3j4uK7OjmauST3VslPdsHW4Coddukzh2gFjjdLkOJ5lkVnlvbEVFfjFR4RlSXY7ROKaS0lZLNakn5OxGktjNRpItxqznTh0sd0mxzVSiw/UHIHspnSayvxSox5UnIFSoylJlNLipXxSbPBRrM3OO3mNRmRAOhwFA33TU0pp9Nsc1Bq8ezbJJmVS366uxSjolSsgOXHMylsLh8i6tcc0qJ0lKIkmWxGrct8S46culEPB8ay/G8R1CzCwylUtEXFsdxxcu9YOIsm5nXxTUkmuocUltzdXcpRbci7wHRIDnvNOm3pli+P4VdY5hOouey88iSJ9ZTYjji51k3HjmlMhb7Klo6rqnFpbWkzNRLPbbYjMs/VDpeYfpjBw41aX6p5Rd5vCdsYGN4/ijz9wxGaJHXOSYzqm1M8FOtoURnyJSi7jLvAXqApDVPpWU2luK0GWOaJ6y5MxewVWLkehwqQ6/VMpTyV24njaTGUXeRoUrkXEz24+UIzKemvprQWeC1FDhefZpK1Go0ZBRN4xSpmKciKcbQZuJN1Jt8Sd5qUouCUoVurfilQdBAKWpuljpve1OGWMGpyPtWb5VMw+DWLislMjz4inkyjfT1vFDbXZ3FKUlSu407EZnsJLXjpH4f0fVYwxk+M5beycvmv19XExur8ISXZDTCnSb6klktRr48U8CV5Rly4p3UQWuA5zkdOvSOHpTB1Xl4xnbLMrJE4lIoV0e11AtVb8Y78TrN+ZmSSJKDWZmtJEW++2JlPT008xKRVwJ+kmr0qe/UR72/hQMTOS/iUJ4z6ty3Shw+zGaUOLNCTcUSW1bkR7EYdLgKJzvpl6Q4TkGOY9Eh5TlruQ1KMhU/i9OuwZq6lf+bnzTSZKYYUe5Erie3EzUSSLcQs/p16bR4OnMmq061JvpeqNIu+oq6mpGpkvqErbSpLyEP7NqInORq3NskpUZrLuIw6QAUOvpf4lD1jhaPX2lGq1EdpZeCK/J7XFlxaGZMNs1k01KWvkszNKkkom+JmkzIzTso9Tb+aJ6JFk68dm4fqVDjN30/F13TmMLcrPCsZxTZREvtLX1jrxo+lIQSlHyTyJBnsA6kAc2MdPLS6Tpg7qKzp9qauxZyPxTVhicc5ZGVnxJfUdkJziSuqPrdjcI+Jebl5IufS7UNjVLDIWZMYhlmL9rNaV1WUU7lZYxlJPY0uMr/tJSTUkyPuM+8BtgCh2emDhqNaIei91pfqnQO2tm7T1WS3WKuwqOymIbUvqo8hxRLXyJtfE+rJKuJmR8TJR6/i3T70kyvO6vB42Eajwm7XIJeLN30zHuFM3aMOrb7MqWlxSTWs290kjl3KTz4HuRB0wA5N1v6fGM4NPynEdP8SyS2tcYsYVRJyF7Hn5GMs2L0hhC4DstlZGiQTb25Eoko5ERcjPZJ3frfrhiWgGAFqNm8G3lVnb4VctuqilIkE5JdS0hRNmpJqSSlEZkndW31KVHsRhYYChMP6Y+EZpjWaW8DTPVOJeYMlpydiEzFHkZBIbeI+zuR4aVKNaHeKiSpRpIuJmvgXePLGOmvpTeacZfqNkOO5thRYRKZhW1Fk9GcO4S++STjNojJWvmp41pS2RK3Mz79i7wHQADlbJ+nBCnaN5PnWEYVf4zlGK2VVEsccz+kdr5kZiZJbbS+tlLpboW2pZoUTnnT3l6h75E6V+H3OE5VqFh+AagZdR41Y+Co0jG6Pwid/ISfF3wc204a3W218kKdcJtvklWylEW4C7QHOsXpz6SOaRW2rNljOdVLtPeIxl/E59J1eRKtlmjqoaIZOGRuuE4hSU8y7j79vMMmB02tJZmKZblUuhzSsVhrtdDnVM6kU1aO2E5CTjwGonI3DkmpSW+CiSXIy2M0+UA6BAc8sdN3TQ9LrfUiywTUmqn0lpHpZOHT8bW1kZzZGxxmkQ+ZkrrkqJSFc+JluW5KI0iztH9VGdX8QTljeA5vhq+vcjuVOYUblXYNGk+5RtqM0qQotjJSFKLv2PYyMiDeBTPSE+u7RH/AMQJP/bF6LmFM9IT67tEf/ECT/2xegNjAAAAAAAAAAAAAAAAAAAAAAAAAAAAAAAAAAAAAAAAAAAAAAAAAAAAAAAAAAAAAAAAAAAAAAAAAAAAAAAAAAAAAAFZdKD/AFadWv6C336PeHSA5v6UH+rTq1/QW+/R7w6QARmT1j91jVtTRVtoenwX4ranDMkkpbakkZmRGe259+xGOc9I+jBn2A5PojdXFvj7zGmum8vD7ZMaQ8pb013s3FxglNJJTX0he5rNCu8vJPv26fABxXqF0PtXr3o74vo9XY3odlkmtm2Ltg3mca0UhlEiU4827Bmw1NSGHCJSUrSSC5EZ+WRJ2XsSujT0hceq9CLLGNQsWvso00dls3kjJXJzjL0OYgkOpirTzecU0jdDXXK7ySk1n3Gk+sgAcR4F0PukXE1iwbUzU/K9NL1zA8knymrdlie5kNvVyW5KUplzn+WxtG+nq4iE9SktyS4Wxb7Lp50R9SMS+c/4Su8ac+d9neT5RZ9RJfProtj2vqEM7slycT2hHMlcUlsrZSu7frcAFVahaVZDlut+l2pVdMrm6zCfC/hBp9xZPu9qjpbb6pJINKtlEfLkpOxebfzDmPVT5nzmufaXQaRasBusgps5yTJItdfSrRFRMhWktx1KHnoSmZLbzaVIV5G6TUk07mk+Q7xABxdS9DTVrS/TzTW20NlaZ41qPgkuxkv1bpW8jGJbc9JIkMkuQ8/NTxJLakrJRclJPyWyUZFEdIPoOa0a+4tg2TZ/kGnWdaiY+me3ZV9+ixr8f6qW4hwm4zlYpmVtH6skNqc3NxKlG55Ww7oABxRqV0KM4n9HnCdF8D0+0DtGqdDyrODlDF+ceG+8vrVrq5yJbk1lPPyTSpXlJ9VJfSxnawdEnWnNdAME0n46Q6lWlHEUxcTtRY9sb6XDPkS4M+I92psk7Jb2V5S0JSal+dJ9kgA4rzDojdJm6x/CMJPVPCcvoY2JvY9lEfOI9hZR0SlvdaifEidZwkyGi2backr5oS2RkZmpW27aKdGLP9OM10hyK9tsffi6e6ZSMIsExJD63H5an46kOtEplJG0aGDM+RpURmRESi8odPAA4t0KwiHlPTg1NzfFsvRe6fYitT9exEW09BiZNYtNpsUIcQR7uIQwXNPI+CnzLYjMxsXTTLUFeq3R5Z0stKeBlDmUW3g925ZddgKcKqeV1chDSkuG2skmkzSe6d+REZlsfWAAOR6Lon6vP0lTe5xk+JSs3stU4eoeUKru0s1yG2GiZKPDJaFOKMmm2iLrCTue+5+qctqtoV0loup+WZV0dsz08gUmpsGNDyhjKoMpyTXOstqY7XAOP5Lq1Mr723jJJKaT3mSzNPUQAPmlrpawOg5qridJjmoTOM0tzptFxO3tskxqXYxpLEA1paOvOIZqKd9NVuh4iZSlSFKUr6k7u6LugefVsXo86kXTMWrjYdpjKoLStmKcRPRKlKjuN7N8DTxImlcuS0qIzLuPv26/ABxKnoh9JO31dps2znMtNb+vxHO/GSmtZEWavI5NY466pcB2U4S0RmWUuJ6uOyk0KUnvUjvNW1UnRO1FrcRpaB+6xxUiu1ml6iOqRJfNCq12W68lpJmzub/FxJGkyJG5H5Z+cdYAA5FzLorasTsa1jrqWr0fyVzUTOTyOFW5rCnS4PYVQ2Y5ktbHVuRZSTbWtLjZObdxEaTVyTZ/RG0YzfQnSJjBs8yCunTUTHpEeBVSZkitp4ytibhQ3Jq1yFMoJO5dYrcjUZF3F33WADiOn6HvSNk6u4xnuoOaac5DHwrOXr+tt3I85eRzqx9b5nEfmO8kstMpeT1UVpJtbpLykbbnuuK9FfUGj01x7DZdxjy5tTqw/nbzjch82lQF2D0gm0mbJGb3BxJGkyJPIj8vbvHU4AOKM+6JfSfkyc409061C09Z0vzHJ28uNFtFleGmJKpLDz8NK20myTClNKUThktzvJOyS7y3r5oQ1anoFUs0k9uFZHnGLpiSnGjdQw/4SZ4OGgjSaiSrY+O5b7bbl5x06ADjax6NXS7yaHqDqNeaq4NS6qZG3S1tT4uFYxahFZXSVv8AUPOmfakHIN1xLnA1bJ7kmZH3RdF0GNTXsH1Kqb+806x28zKyospqTw+qdi1VXc1/FfUnFcIzWwbraTN01mtfNajQgyJI7dAByZmugPSq1y0TzDB9ec509k2uRyqxuHTY+zJj00KJHkIcfWchxo5i3nkkojIzNCeKePHdRjGuOivrthGnl7pl0fM3xqpx6LlULIsWrbWbYNMJiGfKdUTFRyN04inN1pJCzJaVG0tKU+UfXgAPm5qpoRnPRV0GyfUWfLxWHbQNSKrOqVeIY66mkq3eoajvNSoO/NiCjisjcaU45xUSiQSj4j9YFppbdOvTbWm1PLKe7Tkt3j86uuSpp9bRT51fGT10Rttw0TOykozZU5y63ZRqIyUREX0hABxFpZ0IM1030EzPDoOnHR/ayrKZcdxdQ+xkFtjclhnfq+vOdLW8l4jUakuNILgZF3LPZSba6FugOoXR707tMYz++pXFTrM5ddRUE2wlVFFGJtKCYiOWC1yTStSVOqJR8SW4riXnM+gwABTPSE+u7RH/AMQJP/bF6LmFM9IT67tEf/ECT/2xegNjAAAAAAAAAAAAAAAAAAAAAAAAAAAAAAAAAAAAAAAAAAAAAAAAAAAAAAAAAAAAAAAAAAAAAAAAAAAAAAAAAAAAAAFddI+C/Z9HnVGtjbddLwy7Yb3Iz8pUF5JeYjPzn6hGY6ChTItjDYsITyXo8lpLzLifMtCiI0qL8BkZGK+kxo8yO7ElsNvsPoU2604klIWgy2NKiPuMjI9jIxpuKZvkOiNPGwjJMUyLJsXq20xqS7po52EuPDQWzcWbHI+0LW2giQl9tLvWJRu5wc73AvkBUjvSj0sZdWyus1KNSFGkzRpdk6k7kfqKKvMjL8JHsPx9FPpV7F6m/kryj5PAW8AqH6KfSr2L1N/JXlHyeH0U+lXsXqb+SvKPk8BbwCofop9KvYvU38leUfJ4fRT6Vexepv5K8o+TwFvAKh+in0q9i9TfyV5R8nh9FPpV7F6m/kryj5PAW8AqH6KfSr2L1N/JXlHyeH0U+lXsXqb+SvKPk8BbwCofop9KvYvU38leUfJ4fRT6Vexepv5K8o+TwFvAKh+in0q9i9TfyV5R8nh9FPpV7F6m/kryj5PAW8AqH6KfSr2L1N/JXlHyeH0U+lXsXqb+SvKPk8BbwCofop9KvYvU38leUfJ4fRT6Vexepv5K8o+TwFvAKYidLvRewkTYkBvUOS/WvlFmtM6Y5MtcZ42kOk24RQN0LNt1pfFWx8XEK8yiM8n6KfSr2L1N/JXlHyeAt4BUP0U+lXsXqb+SvKPk8Pop9KvYvU38leUfJ4C3gFQ/RT6Vexepv5K8o+Tw+in0q9i9TfyV5R8ngLeAVD9FPpV7F6m/kryj5PD6KfSr2L1N/JXlHyeAt4BUP0U+lXsXqb+SvKPk8Pop9KvYvU38leUfJ4C3gFQ/RT6Vexepv5K8o+Tw+in0q9i9TfyV5R8ngLeAVD9FPpV7F6m/kryj5PD6KfSr2L1N/JXlHyeAt4BUP0U+lXsXqb+SvKPk8Pop9KvYvU38leUfJ4C3gFQ/RT6Vexepv5K8o+Tw+in0q9i9TfyV5R8ngLeFN6+pRIzPReOh5BPMZrMmm2e/JTKcdt2lKLYtu5b7Rd+31RersQyD6Tun8hlSqfF9S7GQSkpTH+d5dw1LM9/MuXFZaIu7vM1kRbl64iayHk2a5g1qbndT4HcgxHoOP0Kn0PLrWHlIU+9JW2ZtrlO9U0kyQpaGkINCFr6xxaw28AAAAAAAAAAAAAAAAAAAAAAAAAAAAAAAAAAAAAAAAAAAAAAAAAAAAAAAAAAAAAAAAAAAAAAAAAAAAAAAAAAAAAAAAAAAAAAAAAAAAAAAAAAAAAAAAAAAAAAAFZaS/X9rV/TqJ/2zSCzRWWkv1/a1f06if9s0gs0AAAAAAAAAAAAAAAAAAAAAAAAAAAAAAAAAAAAAAAAAAAAAAAAAAAAAAAAAAAAAAAAAAAAAAAAAAAAAAAAAAAAAAAAAAAAAAAAAAAAAAAAAAAAAAAAAAAAAAAAAAAAAAAAAAAAAAAAAAAAAAAAAAAAAABWWkv1/a1f06if9s0gs0VlpL9f2tX9Oon/bNILNAAAAAAAAAAAAAAAAAAAAAAAAAAAAAAAAAAAAAAAAAAAAAAAAAAAAAAAAAAAAAAAAAAAAAAAAAAAAAAAAAAAAAAAAAAAAAAAAAAAAAAAAAAAAAAAAAAAAAAAAAAAAAAAAAAAAAAAAAAAAAAAAAAAAABDZplDGE4hdZjKq7CyYo4D9i9ErmkuSnm2kGtSWkKUklLMknsnkW593nAaXpL9f2tX9Oon/AGzSCzRyR0d+l/otn+smZYlgtjbXtjnuWItICI9a42iLCZxysbckSVu8CbQT0R9nYjUo1knYjSpKj63AAAAAAAAAAAAAAAAAAAAAAAAAAAAAAAAAAAAAAAAAAAAAAAAAAAAAAAAAAAAAAAAAAAAAAAAAAAAAAAAAAAAAAAAAAAAAAAAAAAAAAAAAAAAAAAAAAAAAAGoZDqVW1Fy5jFJj9/ld8yhDsitoIPaFxULLyDkOrUhiPy86EuuIUsiUaSUSVGWbqRlSsE08ynN0ttOHj1LOtSQ6rZCjYYW7so9y2LyO/vLu9Uhu2k+Ctad4HVY64o37PqUybmc4ZKesLJxJKkyXVEREa1ucj7iJKS4pSSUpSkgrJ3N9U23Vto6LOpTqUqMiWizxjioiPzlvbkex/hIjH48etVfvVNTfhTF/lgX+ACgPHrVX71TU34Uxf5YDx61V+9U1N+FMX+WBf4AKA8etVfvVNTfhTF/lgPHrVX71TU34Uxf5YF/gAoDx61V+9U1N+FMX+WA8etVfvVNTfhTF/lgX+ACgPHrVX71TU34Uxf5YDx61V+9U1N+FMX+WBf4AKA8etVfvVNTfhTF/lgPHrVX71TU34Uxf5YF/gAoDx61V+9U1N+FMX+WA8etVfvVNTfhTF/lgX+ACgPHrVX71TU34Uxf5YDx61V+9U1N+FMX+WBf4AKA8etVfvVNTfhTF/lgPHrVX71TU34Uxf5YF/gA+e3Rs6N+RdHLUrUXUGi6LOozx5bM4U7CJ2Lo8E1qjJ1cVJ+GPMbxkXq+Qwye+/IdFePWqv3qmpvwpi/ywL/ABQHj1qr96pqb8KYv8sB49aq/eqam/CmL/ACwL/ABQHj1qr96pqb8KYv8ALAePWqv3qmpvwpi/ywL/AAAUB49aq/eqam/CmL/LAePWqv3qmpvwpi/ywL/ABQHj1qr96pqb8KYv8sB49aq/eqam/CmL/LAv8AFAePWqv3qmpvwpi/ywHj1qr96pqb8KYv8ALAv8AFAePWqv3qmpvwpi/wAsB49aq/eqam/CmL/LAv8AABQHj1qr96pqb8KYv8sB49aq/eqam/CmL/LAv8AFAePWqv3qmpvwpi/ywHj1qr96pqb8KYv8sC/wAUEef6gxmVSrfo16l17CFJSpfWUkxWx795NRLF5wyLbv2QZ95ecbHi+WUGZ1fhjHZxyGEuKYdQ4y4w/GeR3LZfZdSl1h1J9ym3EpWk+4yIW0KU1Rr0YlrDhOWVKW46c2dlYzdNkokpmPNQnpsN80+q60iHKbJRd5oeMlciQ2aA2gAAAAAAAAAAAAAAAAAAAAAAAAAAAAAAAAAAAAAAAAAAAAAAAAAAAAAAAAAAAAAAAAAAAAAAAAAAAAAAAAAAAAAAVl0oP9WnVr+gt9+j3h0gOb+lB/q06tf0Fvv0e8OkAAAAAAAAAAAAAAAAY9hPiVcCTZz3eqjRGVvvL4mri2hJqUexbmexEfcRbig9OPmgHRB1Zy+DgeC6zw5l5ZqNuHGlVc+CT6/UQlySw22az8xI5clH3ERmA6EAabl2ruC4HUXt9l02zrK/HXGGpsh2knGha3jSTSYxpZPtZmpSU7MdYZKPiex9wwa7XXTi2zKs0+gy75WQ2tc1bIgLxizbciRHDcJtyYao5FB5G04RFJNpRmnYi3MiAWAAAAAAhcjzTFcRfqIuSXsSvfv7Buqq2XV/TJktZGaWm0l3qVxSpR7FsSUqUexEZgJoBoesmuWlvR+xRGcau5R4BpHJSISZXYpMrd5ZKNKeEdta+8kq79tu7ziK0Q6TuhHSOjWUnRjUOHkR1C0omsFHfiyGeRbpWbMhttzgfmJZJNJmSiI9yMiC0QHhPnwquFIs7OYzEiRGlPvvvuEhtptJbqWpR9yUkRGZmfcREMTG8ipcuoK/KMcnonVVrHRLhyUJUSXmVlulZEoiPYyMj7yASQAKcxbpg9GvNdWZeh2MasVc7NYbr7C65LL6EuOs/51tqQtsmHlp790NuKV5K+7yVbBcYAAAAAAAAAAAAAAAAAAAAAAAKZ6Qn13aI/+IEn/ti9FzCmekJ9d2iP/iBJ/wC2L0BsYAAAAAAAAAAAAAAAAAAAAAAAAAAAAAAAAAAAAAAAAAAAAAAAAAAAAAAAAAAAAAAANN1gzC3wLTq2yigYhu2Mbs7MVMxKlME48+2ylS0oUlSkpNzkaSUkz223LfcbkKy6SP2Hbj+d1n6QjgHgrpLenemX4p2HyiHgrpLenemX4p2HyiLNABWXgrpLenemX4p2HyiHgrpLenemX4p2HyiLNABWXgrpLenemX4p2HyiHgrpLenemX4p2HyiLNABWXgrpLenemX4p2HyiHgrpLenemX4p2HyiLNABWXgrpLenemX4p2HyiHgrpLenemX4p2HyiLNABWXgrpLenemX4p2HyiHgrpLenemX4p2HyiLNABzf0jK3pBt9HzU9d1mmnj9enDbo5bUXGJzTy2ewvc0trVPUlCzTuRKNKiI9jMj8w7THN/Sg/1adWv6C336PeHSAAAAAAAAAAAAAAAgM/8ArDyT2omfmVj5r4Xr7o3rT0OdMeitp3Pk5Pquw3RMNVUejmGdVIjyW1vTFSFskylDKErNS0rPuPu33H1HAB8wuldgGK5tN13LLKzt66zUTA+zq691rgchDEV4/IUnfky+6nv325blsZEZSGofR2xvCNddepOg2HzoWX4vpPWScWVAsJjkmPJeRIiuqaI3TNbhx2EISR77GkjLZRmZ/S0AHyN6LTL5aR9IB/DchwJeKKwKWm2qsVRlXVt2pNr4yHlXbXDr1INaVky6W5JSfAyIjL+dJ/SLH9KNKtG/B9XQR9Pclp13GVS8zmZJKrZuQLjRSYdlLqlKldd1ROkynuZIicLYu4fXMAHzkrtLl6tVfRT071vulZJW2MHJEPuVU21hN2NaUYjjNKckojzerNrqyMlkSlEkt1LIzNVZ5JgGkNbpDozcarQbGXh+n+tGRYm5MekTn+wUKZksmo6jYM18etYjERkXIuJJIyIzI/rOADlnp3ZpiuBYVpXnmTWXYceptRaWfLl9S471UZCXTNfBCVLVsXqEkz/AKmvdbtOdZ9Xcm6Smh9Dd5rh2C6W29Vks2shz6l23lOOtusV7T6m23usbbS44a0FybS6Rl9UO/wAAHyj0CxDRbLJmsOH6Q1CnNOM10uctIlTCi3kWPIsI76yU227PfU7NdYWSW1PspabMzJPVl5RDVJ9l0Rsu6P8ApZpJBxCQ+9IxWdOpLR9rJrFh3JicSUyDHrIbrXXSFLM1G+pwm2yNGyXEHxH2HABUHRFurPIei5pdc3U56wsJGKwDlvPL5uOPEylKyWZ/7RKIyPfzGRkY4g0xziux3pIYrplpFnFllkRvNZsiZpVnOn5+FMJN5TipNjGtEtqS2TZmZpJLpJJt4t+ajMx9PgAfK+gLDS1LrCp1Z4fTE8fm/DprKyIjpPCJdo6wj3hFXeD9uO3lbdWJDULVbFqGHqToHYNWyM0l671V4cLwVJNpmtctYS2pTkgm+pQ2s0klPJZGpS0kRHuPqAADgDNNInsw1c6UepOG1djP1Lw+JEVhSmJjqexznag0m6ywSibVINJmlKlpUZHtx2MajpA/o0emWpjfQZRqp49L08kryFCVTOwNX/Hu60pp9b4UNXW8Oz7t7JXvse2/0tAB8nOhVVLtqLV6BjuouNY/ic3C5EbJTwCFmUudAs1FsictqyYVzlJSbxKRGdJRknuQZFyTbvzMC206h5LnuG6UUeP2dCy0xKXleLuZHGgSVErg2xKg3K1pammnk4ao61J4GSfMkjP6DAAAAAAAAAAAAAAAAobpUtZM/Z6MtYfPrIVurUB7s79lEckxkf8A5au+fNptxtSt0ciLZZbGZH3kWx3yKZ6Qn13aI/8AiBJ/7YvQGq+Cukt6d6ZfinYfKIeCukt6d6ZfinYfKIs0AFZeCukt6d6ZfinYfKIeCukt6d6ZfinYfKIs0AFZeCukt6d6ZfinYfKIeCukt6d6ZfinYfKIs0AFZeCukt6d6ZfinYfKIeCukt6d6ZfinYfKIs0AFZeCukt6d6ZfinYfKIeCukt6d6ZfinYfKIs0AFZeCukt6d6ZfinYfKIeCukt6d6ZfinYfKIs0AFLZrkPSD07x9eX3WSaeWkCFLhtyYkXHZ0Z51p2S20okOqnLShWzhmRmhRbl5jF0isukj9h24/ndZ+kI4s0AAAAAAAAAAAAAAAAAAAAAAAAAAAAAAAAAAAAAAAAAFZdJH7Dtx/O6z9IRxZorLpI/YduP53WfpCOAs0AAAAAAAAAAAAAAAAAAAFZdKD/AFadWv6C336PeHSAqPNMaYzPDr3D5UhbDN7WSq1x1BbqbS80ps1EW5d5ErfzkJzRnUA8zxVirvVpjZjj7DELJa1bnJyPMJGxup3IjWw8aVONO7ES0HvslRKQkLAAAAAAAAAAAAAAAAAAAAAAAAAAAAAAAAAAAAAAAAAAAAAAAAAAAAAAAAAAAAAFM9IT67tEf/ECT/2xei5hR2YXbOpOrdDBxyX2mk07fmy7WY0vdhdw4wqK1DQZdy1tMvy1Pd/0tSmUd6lL6sNuAAAAAAAAAAAAAAAAAAABWXSR+w7cfzus/SEcWaKy6SP2Hbj+d1n6QjizQAAAAAAAAAAAAAAAAAAAAAAAAAAAAAAAAAAAAAAAAAVl0kfsO3H87rP0hHFmisukj9h24/ndZ+kI4CzQAAAAAAAAAAAAAAAAAAABrGX6aYPnb8Wbk1C2/OgpUiJYMPORZsZCjI1JaksqQ82kzSkzSlZEZpSZluRbbOACvXdDcTedW8vLdUyUtRqMkapZMlO5n6iSnkRF+Ai2H5+cTiPpdqr+VXJ/lAWIACu/nE4j6Xaq/lVyf5QD5xOI+l2qv5Vcn+UBYgAK7+cTiPpdqr+VXJ/lAPnE4j6Xaq/lVyf5QFiAArv5xOI+l2qv5Vcn+UA+cTiPpdqr+VXJ/lAWIACu/nE4j6Xaq/lVyf5QD5xOI+l2qv5Vcn+UBYgAK7+cTiPpdqr+VXJ/lAPnE4j6Xaq/lVyf5QFiAArv5xOI+l2qv5Vcn+UA+cTiPpdqr+VXJ/lAWIACu/nE4j6Xaq/lVyf5QD5xOI+l2qv5Vcn+UBYgAK7+cTiPpdqr+VXJ/lAPnE4j6Xaq/lVyf5QFiAAoHDdLqy11K1Cx+fneqrsCjkViIDPz0MlT1KXYaXHC5FOJSt1mZ+UZ7eYti7hvXzicR9LtVfyq5P8AKA1jSXJXrPpHa8Y4uKhCKWTjZodJRmbnXVZKPcvU24i6wFd/OJxH0u1V/Krk/wAoB84nEfS7VX8quT/KAsQAFd/OJxH0u1V/Krk/ygHzicR9LtVfyq5P8oCxAAV384nEfS7VX8quT/KAfOJxH0u1V/Krk/ygLEABXfzicR9LtVfyq5P8oB84nEfS7VX8quT/ACgLEABXfzicR9LtVfyq5P8AKAfOJxH0u1V/Krk/ygLEABXfzicR9LtVfyq5P8oB84nEfS7VX8quT/KAsQAFd/OJxH0u1V/Krk/ygHzicR9LtVfyq5P8oCxAAV384nEfS7VX8quT/KAfOJxH0u1V/Krk/wAoCxAAV4ehGCPMqi2VnndtGWpKlxrbP76wYUZb7btSJi0GXefcZbH6vmIbvT01Rj1XFo6Cqh1lbBaSxFhw2EssMNpLZKENoIkpSReYiIiGYAAAAAAAAAAAAAAAAAAAAACsukj9h24/ndZ+kI4s0Vl0kfsO3H87rP0hHFmgAAAAAAAAAAAAAAAAAAAAAAAAAD+LWhtCnHFElKSM1KM9iIi9Uwmbs8j+gIlzL8TZVweyipQr1lTWiP8A/aH48dMO9LKb3+1+0NGfSeAxN021HzRxZ4wa3nRRO6UyAhvHTDvSym9/tftB46Yd6WU3v9r9oRzpgPvqPmjiZLb7E7pTICG8dMO9LKb3+1+0Hjph3pZTe/2v2g50wH31HzRxMlt9id0pkBDeOmHellN7/a/aDx0w70spvf7X7Qc6YD76j5o4mS2+xO6UyKj6SOQUJ6dXWLeG4HhlPgqcdd2lHaSjHZMIJ7qt+XVmpKk8tttyMt9xYfjph3pZTe/2v2hyB80b0UrNd9PafLNN7irlZxikxLUdqPYModmQZC0odaI+Rd6FcHSNStkpS9t3qDnTAffUfNHEyW32J3S7IpsioMjRLcx+8gWaIEpcGUqHJQ8TEhBEa2lmkz4rTyLdJ95bluJAVNoHium2hOkWN6XU+XUbpU0Qky5KZzZdqmLM1yHu9W/lOKWZEZnsninzEQsDx0w70spvf7X7Qc6YD76j5o4mS2+xO6UyAhvHTDvSym9/tftB46Yd6WU3v9r9oOdMB99R80cTJbfYndKZAQ3jph3pZTe/2v2g8dMO9LKb3+1+0HOmA++o+aOJktvsTulMgIbx0w70spvf7X7QeOmHellN7/a/aDnTAffUfNHEyW32J3SmQEN46Yd6WU3v9r9oZcK+o7NZN11zBlLUW5JYkocMy/kI/wABi9n6QwS1qiiztaZmeiKomfFFWD21EX1UzEdks4AAbjCAAAAAAAAAAAAAAAI6XkmOwHFMzr+ujuJPipLsptBkfrGRmK1VU0RfVNyJqinSkQEN454f6WU3v9r9oPHPD/Sym9/tftCnL2W1G+FeUo1wmQEN454f6WU3v9r9oPHPD/Sym9/tftBy9ltRvg5SjXCZAQ3jnh/pZTe/2v2g8c8P9LKb3+1+0HL2W1G+DlKNcJkBDeOeH+llN7/a/aDxzw/0spvf7X7QcvZbUb4OUo1wmRjWVlXU1dKt7efHhQYLK5MqTIdS20w0hJqW4tajIkpSkjMzM9iIjMR/jnh/pZTe/wBr9oeUzKMEsIj8CfkVDJjSW1MvMuzGVocbUWykqSZ7GRkZkZH5yMOXstqN8HKUa4UrpVOoaHpF61ZdZZXRt12aT8UjUjhzkF210qokpQ2Z7E4pfIjSSDUZl3jogfO3oo9ECg0h6VWY5pkeR1ruI4g6vxHU/ZNrTIOWkzJwt196mGlKaWZpLd1XJP1I758c8P8ASym9/tftBy9ltRvg5SjXCZAQ3jnh/pZTe/2v2g8c8P8ASym9/tftBy9ltRvg5SjXCZAQ3jnh/pZTe/2v2g8c8P8ASym9/tftBy9ltRvg5SjXCZAQ3jnh/pZTe/2v2g8c8P8ASym9/tftBy9ltRvg5SjXCZAQ3jnh/pZTe/2v2g8c8P8ASym9/tftBy9ltRvg5SjXCZAQ3jnh/pZTe/2v2hIw7GvsUKcr58eUlJ7KNl1KyI/w7GLU2tFc3UzEpiumrNEsgAAXWAAAAAAAAAAAAAAAAAARM7LcUrHVMWWTVMRxB8VIfmttqSfrGRqLY+4xjfPBwL03oPhJn9oZIsbSYvimdyk2lEZpmE+AgPng4F6b0Hwkz+0HzwcC9N6D4SZ/aE8ha7M7pRytG1G9PgID54OBem9B8JM/tB88HAvTeg+Emf2g5C12Z3ScrRtRvT4CA+eDgXpvQfCTP7QfPBwL03oPhJn9oOQtdmd0nK0bUb2hdJHIKE9OrrFvDcDwynwVOOu7SjtJRjsmEE91W/LqzUlSeW225GW+4symyKgyNEtzH7yBZogSlwZSoclDxMSEERraWaTPitPIt0n3luW44x+aN6QUOu+ntPlmm+R0srOMUmJajtR7RhDsyDIWlDrRHzLvQrg6RqVslKXtu9Qv/QOh0r0J0ixvS6nzjHXSpohJlyU2LRdqmLM1yHu9W/lOKWZEZnsninzEQcha7M7pOVo2o3rfAQHzwcC9N6D4SZ/aD54OBem9B8JM/tByFrszuk5WjajenwEB88HAvTeg+Emf2g+eDgXpvQfCTP7Qcha7M7pOVo2o3p8BAfPBwL03oPhJn9oPng4F6b0Hwkz+0HIWuzO6TlaNqN6fAQHzwcC9N6D4SZ/aErAtau1QpyrsosxCD2UqO8lwiP8ACaTPbzGK1WVdEX1RMLRXTVmiWUAAKLAAAAAAACJgw2MkmSpVi2l6FCkKjxoyy3bWtG3N1ZeZRkvdKSPci4b+c+6WGDhylKp3TUZmfhKxLv8AWKY8OD6aqmuqzwefVnGmY13XRET1f1X9sQ6noymL6rTpi674/wDiZbbbaQTbSEoQnuJKS2Iv6h+gAc+IuzQ6gAAJAAAAAAAAAAAAAAAAAAAAAAAAGLYVNbat9VYwWXy9Q1p8pJ+cjSrzpMj7yMjIyPvIZQCtdFNpTi1xfHWmJmJvhr9U9IalTaSW8p5yApBtuq+qcZWW6DV/vEZLSZ+rx39UyKTEYlSvHOyTuexVkAyL1N+tlfqEmO56HtKrXA6Zrm+6ao+FNVUR3RGfTPS4WH0U2eEVRT1TviJAAB02mAAAAAAAAAAgrl92dZNUDTq2meoOTLU2o0qUg1cUNkZd5EoyWZmXfsnYvOZl7xYUOC0TEKIzHbIiIkNNkhJf1EMU1H432Cdz2KthGRf/AFZQkBzapxq5qnXPc5trM1VzMgAAhQAAAAAAAAAAAAAAAAAAAAAAAAAAAAAAGBNqI8hfa4xJizkbm1KbQXNJ+sf8ZJ7Fuk+4/wCXYyzwETETpQ/VJZHbVUeetom3HEml1BHuSHEmaVpI/VIlEZDOELiKjVUOGozM/CFgXf8Azt0TQ37Gqa7OmqdMxDp2czVREzqAABlXAAAAAAAAAABA263ba6axlt5xmMUY5k5bazStaDVxbaJRd6SUZLMzIyPZGxfVGZTwgYalHndwg1HxKorTIt+4jN6b+oht4FTFVpfPRDXwmqYozdKWg11fWMFGrYMeIykiIm2GktpIi83cRbDIAB1Zm/S5+gAAAAAAAAAAAAAAAAAAAAAAABFWmOwp6u2xUohWbZGbE5psicQr1lebmg9i3Qfce3rkRlKgF9wj8ftVXVPGsXGSZdcSaXmyPckOoUaXEkfqkSkqLfu83qCQEDhSlKp5BqUZn4XtS7z9Qp75EJ4cS3pii1qpjREz4upZVTVZ01T0xAAAMTIAAAAwMM/gZ32zsv8AGvDPGBhn8DO+2dl/jXh5/wBL/qbL9tfjQ63oz1a/h904AANJ0gAAAAAUpKUmpRkREW5mfmIgGtJ1N03XmJ6do1BxpWVJTyOiK2jnYEXHnv2bn1m3HyvqfN3+YbKPl5b4G1pTaSszzLTuoz7TtzO0ZFB1kwC2iLvqx1U1e8eWpZOrfbQsktOITxQkjPyzXskuksoy7pMa0615xh2hOrVJgNTptHgElmdjqJ/h+XKa68kvuOlyYYJJEklMkavKX3GZFx2a8HiNE5tf/na1qbeZ0xn1OnV5VjDeSN4c5kdWm/eiqnN1RzGymLjJUSVPEzvzNslGRGvbYjMi3EoOJNSqbWXJemziVRieaUGFZfK0pkpsbZFYq3Yhn2tHWnFZdU0Sz6ziSTdIyJJq3SZ7DU7bpk68VXR8oa9L8q21Bts6tMHXfUeNtz5q24SlGqVHrOaGnZCiJJE3uTf1R7d2wRg01RGLOn+eCcoimZxo/PyX0HAfPj6JrpZ13R9yWbdwsmpcnp8ro66iyLK8FRRvW0SZIQhxL8IzcYI0qNSDNle/A0nulXeNlk5D01U6k6kaIo6RGOlMosejZlFyNOFxyditrNz/AOHNRzcNvgakbda71yySn1TV5MZNVGmY7+rq6zKInRE/nx6ncQD585/0ytdbjTTRWqwlm/h5TqBjbt/cWeI4c1kU9BMKJvjHr3nUN8Vq5KcUpXkFtxLv7unOiRqPqrqVpQVlrJiV1R5HX2EiApdtQuU79hHQZGzKVFWZk2paDLmlClIJZK4ntsQrXYVWdONK1FvTXViwuoAAYWYAAAAAAGvJ+vSz9q4H52WJQRafr0s/auB+dliUHW9B/oo/daf9lTjekv1M9lP+MAAA67QAAAAAAAAAAa8f14WPtZB/OyhIiOP68LH2sg/nZQkRzOme2fGXMr9ee0AABUAAAAAAAAABoV5r9oRjFtKoMk1rwKps4S+qkwp2SQ2H2F/xVtrcJST7y7jIhLW2qWmVBjUHM73UXGK7H7MkHCtpdvHZhyiWnkjqnlLJC+SSMy4me5d5DhOrqsjsekDruqk6FmK62ITlqErsLi1q4i64+zo2ZQUxpalEr6rdJkX9Y0+bDRD6LWB41Ewfw1cV2sTzFhg9glmMxGlqeeUdWlbhraNnZSSJxW6VEvcyLvIZuThm5OH0Yw/VrSrUOW/X4BqZimTSorZOvsU91GmuNIM9iUpLS1Gkt+7c+4frJ9VdL8JtYtFmepGLUFlOSlUWHaXEeK++Rq4kaG3FkpRGruLYj7+4cXaJxV590sK5iB0fsO0Ft9LIcuRdUle+wudfNy2uDXA48Zpp1hBlupZKVsakbH37HuHRi0V0j1x0gynUDWPCaXIcpyrILtu5t7RhqRNiE1IcYbQy8sjVGJtltviSOO2xH6wiaIjSrNERpdlEZGW5HuRgNZ00xrF8O0/x/GMKsHZ1DXV7LNdJcnHMN5gklwX1xmfMjLYyMj47GXEiLYhswxsYAAIAAAAAAAAAAGJh/wDA7ntjYf4x4TYhMP8A4Hc9sbD/ABjwmxu4N7GjsjwdGx9nT2QAADMyAAAAAAAAAAAgIX1+3HtRW/nponxAQvr9uPait/PTRu4D7Sez7w1sK9SO1PgADptAAAABr07UTT+sO6KyzrHoh422h266+zYb8GoWW6FSeSi6klF3ka9t/UGwjgvX3IZ9jW9MGkkR6xEesoqnqFsVkZiQvm0Rn1r7baXX/wAHWqVxLuTsQpaV4kXr0U403OuMe180Ky65jY7imtOB3VtNUaY0CvyOHJkPmSTUZIbbcNSjJJGfcXmIzG+D5fHWqzfItKtDJvRLwDRHI7hyrv6vNjnQnJFgzDU26so64kVJqkOkRH1andyNRcvORjfNcOlb0mn9ac0xvRWozddfp7Lbrma6h06RkEK4k9UlxRWEzrkuxEqUfEiYSauHlefuGKLe6L6o/PivNjnuh9BQHI9vqP0ktctT3NN9Kc3iaSO43iNZkdmVjjiZ8qXOmpUZQ3G5JF1DSOBkpSU8yPfuPzFLaj570jrzOcA6OuM5hjWCZnc49IyHJMmhQCtWGSjrS2bMKPJJBLJa1bmbhEaU+bzbnk5WNNynJzrdRAOEs06SnSExzR7LsZTl9UeoeAahVOHuZKzWMlGto8k0Gl12KpKkNLUlWziW9ttvJNJ+bccts+lRE1Bwjo1VPSEhRslua2zya2zZWGxFGUZpxKGoTEI1G1sk17GtR8zIiPfzkcctHRCeTnW6ppcpxnJHbBjHciq7RyplKg2CIUxt9USSkiNTLpIM+rcIjIzSrYyIy7hJjlLoGR8kiS9co2YTa+ZdN6lTEzZFe2puO852ZjdaEKUo0Efn4mo9jMy3PYdWi9FWNTerXTizcAACyoAAAgMI/gaT7b23+PfE+IDCP4Gk+29t/j3xPjjYV7evtnxdOw9lT2R4AAAwMoAAADAwz+BnfbOy/wAa8M8YGGfwM77Z2X+NeHn/AEv+psv21+NDrejPVr+H3TgAA0nSAAAADIjLYy3IwABzRM+Z/wCi83J3rNWT6gtYxJt/DkjBmsiWnG3pnPrDcVE48u9zZexOERGREWyfJE/q10N9N9WMwezY8uzvDp9lCRW3beJ3p1zF5ER3IZmN8FE4lKTUkuPE+KzIzPZO18AMvLWl997HyNnddcrGi6O2neL6k0GpmOInV0nGcWPEK6sYcbKA1A6xKy8g0G4ayNBER9ZttvuRn3jU5fQw0nmacz9OHbTKENScmk5fDt2LBtizqrN5w1m7EebbSTfHkpKd0q7jPcz84voBWLWuM96eTonoUBX9CrS2Fp7OwGVkuaWr1vkEPJbbIbS1RLuLGZFdQtjr33GjSaEk2hHEkF5JH38jNR78vRLFXNSsn1TOwtvCuV48zjU1knW+ztxWlLNK209XyJzdxW5mpRdxeSQsEAm1rnTJFnTGiFA3PQr0wtNOsGwCDlObUUrTplcagyelt0QruO0v/Oo7QhrgaVlsSiJsvMW2wsnR/SLEdEcHi4JhvbnYrLrsqTNsZJyJk+U6o1PSZDpkXN1ajMzMiIvUIiIiIt1AJtK6oumcxFnTTN8QAACi4AAAAAANeT9eln7VwPzssSgi0/XpZ+1cD87LEoOt6D/RR+60/wCypxvSX6meyn/GAAAddoAAAAAAAAAANeP68LH2sg/nZQkRHH9eFj7WQfzsoSI5nTPbPjLmV+vPaAAAqAAAAAAAAAA5zyPoTY3c5zkue0mu2s+IS8sneELGJjOUN18Vb3EkkZISwZnsRbEalKP8Im6foe6U0WHYzhtdOyIm8byVGWnPdmtuzbOzSZmbst1bZ9Zy38riSPMW2wvEBbHqWx6taucw0KxHL9UcV1jOxuKfKMTS6wzKq3220zorhbKiykrbUTrXeZkRcTIz3IyMaFnfQm00zTIbi9rM31Fw2NkrpyMgp8XyNcKtuHVFstciOaFkZrSXFXDiRl6m5mY6DAIqmERVMaENh2H41gGMVuGYfUs1lNUMJjQ4jW5pabT5i3MzMz9UzMzMzMzMzMTIAKoAAAAAAAAAAAAAGJh/8Due2Nh/jHhNiEw/+B3PbGw/xjwmxu4N7GjsjwdGx9nT2QAADMyAAAAAAAAAAAgIX1+3HtRW/nponxAQvr9uPait/PTRu4D7Sez7w1sK9SO1PgADptAAAABTmU9FrT/LlanKsrjIWj1YiRYd11EhhPZ0MI4oONyaPgZl5+fP8BELjARNMVaUxMxoVbqd0dcG1UwbHMJubC6rl4i/DlUl1WvtNWUF6MSUpcbcW2tBGpKdlEaDIyPzFsRlqGpfQo0x1PyyZltll+e0q7xiPHyaBRXnYYWSoZIkl29pDf0zdBcD4GjyT7tj2MugQFZs6Z0wmK6o0So7VTohac6nWkG+r8nzXAbWHVppFzsLufBrsuuT9RFf3QtLjae/YtiP1DMy2If3MOh5pHk+J4ji9I/kmFyMEjnEx67xe2XCtILCiInG0vmS+RObeUayUZmZmRkZmZ3gAcnTPQY9WtRhdDrShGl0fStqdkZRiv42Tz7dych60tbJlxK+vlvutqJxSzSRK2SnuLZPET+tnR0w/XB+lt7PIsrxXIMeU74NyDFbQ6+yYadLZ1kneKi6texbkad+7uMtz3tQAxKbrrjHqvvvVjoX0e8H6PdfkVZg068ksZLcOXcvwtN7U4iQtCEKJLhpJaiPgRmbilqMzMzUYs4AFoiKYuhEzMzfIAAJQAAAIDCP4Gk+29t/j3xPiAwj+BpPtvbf498T442Fe3r7Z8XTsPZU9keAAAMDKAAAAwMUWTLVhVrIkOxZ8hw0+qaHnFPJV+Ej6wy3826VF5yMizxhT6wpbqJcaU7DmNJNKJDO2/HzmlSTIyWn8Bl3ectj7xy/SeCV4RFNrZZ6qb82uJ0xHXmiYvzZrpuvvjdwLCKbCqYr0T3JoBr5ozFJElu9qTIi87lU4aj/AJeL5F/yH845p7OUnwS78ZHF5HDf7erfZ+d1spwb3kbquDYQGvcc09nKT4Jd+MhxzT2cpPgl34yHJYb/AG9W+z85lODe8jdV5WwgNe45p7OUnwS78ZDjmns5SfBLvxkOSw3+3q32fnMpwb3kbqvK2EBr3HNPZyk+CXfjIcc09nKT4Jd+MhyWG/29W+z85lODe8jdV5WwgNe45p7OUnwS78ZGs6k5lmmnuHTMt7VST+yOxWuz+D3WuXXSG2d+XXq226zl5u/bbu33DksN/t6t9n5zKcG95G6ryrHAa9xzT2cpPgl34yHHNPZyk+CXfjIclhv9vVvs/OZTg3vI3VeVsIDXuOaezlJ8Eu/GQ45p7OUnwS78ZDksN/t6t9n5zKcG95G6rythAa9xzT2cpPgl34yHHNPZyk+CXfjIclhv9vVvs/OZTg3vI3VeVsIDXuOaezlJ8Eu/GQ45p7OUnwS78ZDksN/t6t9n5zKcG95G6rythAa9xzT2cpPgl34yC4eSSyJufkTTbRlssoEPqFKL1uS1uGnu7ty2P1jI9jKYscNmbuQqj40fauUThWDR/wD6Ruq4ENRS8kt57ZEbTbceASy8ylNG4tW3r7G9xPb1SMvOR7Sg8osWPCjoixWkttNlxSlPmIv/AOfVHqPQ4Bgs4Hg8WVU3znme2qZqn4Xy4mE22UWs2kdXdFwAANxgAAAAAAAAAAQEouzZWbjiSJM+ChptR+qtla1Gn1t9nt9vOZJV6x7Z4959fFs45xpaDNO5KSpKjSpCi8ykqLvIy9chFeBsjaI0RsjjOJ37lS6/mvb8JtuNkZ/1ENG0sa6apmmL4ns+7StbGrGmaYvvZwDA8F5Z7P1HwU78YDwXlns/UfBTvxgY8S12J7uLFyNps+HFngMDwXlns/UfBTvxgPBeWez9R8FO/GAxLXYnu4nI2mz4cWeAwPBeWez9R8FO/GA8F5Z7P1HwU78YDEtdie7icjabPhxZ4DA8F5Z7P1HwU78YDwXlns/UfBTvxgMS12J7uJyNps+HFngMDwXlns/UfBTvxgPBeWez9R8FO/GAxLXYnu4nI2mz4cWeA0rHsgyy+zHLMS7ZUMeK7sNrtHYHVdo6+OT2/Hri4cd+PnPfz93mGzeC8s9n6j4Kd+MBiWuxPdxORtNnw4s8BgeC8s9n6j4Kd+MB4Lyz2fqPgp34wGJa7E93E5G02fDizwGB4Lyz2fqPgp34wHgvLPZ+o+CnfjAYlrsT3cTkbTZ8OLPAYHgvLPZ+o+CnfjAeC8s9n6j4Kd+MBiWuxPdxORtNnw4s8BgeC8s9n6j4Kd+MB4Lyz2fqPgp34wGJa7E93E5G02fDizx+XXW2W1vPOJQ22k1KUo9iSReczP1CGF4Lyz2fqPgp34wPRvHpEh0l3dp2xpKuSYzbJMsmZHuRqLdSlbesatvXI+7aYs7Wc2Ldu4pixtJ6PB6Ym043RMuOtG0qS4/L4GRkaSedW4RGR95Hssu4/MJcAG9Z0cnRFEdDfppxaYp1AAAusAAAAAAAAAACB3KFnC1upJKbStaaaWe/lLjuOqNHrb8X+RF5zJKj7ySe08MWyrIltGOLMQo0koloUhRoW2svMtCi70qL1yGfB7WLGvGnQxW1nylN0aWUAgfBmYsJNuJlcJ5JGXFc6q6xzb8JtOtJM/N3kkv5B/OxZ76S0HwI98bHUyiw243TwaHI2uz4cU+AgOxZ76S0HwI98bDsWe+ktB8CPfGwyiw243TwORtdnw4p8BAdiz30loPgR742HYs99JaD4Ee+NhlFhtxungcja7PhxT4CA7FnvpLQfAj3xsOxZ76S0HwI98bDKLDbjdPA5G12fDinwFdak5PnunuHTMt8JUE/sjsVrs/gp5rl10htnfl2lW23WcvN37bd2+42bsWe+ktB8CPfGwyiw243TwORtdnw4p8BAdiz30loPgR742HYs99JaD4Ee+NhlFhtxungcja7PhxT4CA7FnvpLQfAj3xsOxZ76S0HwI98bDKLDbjdPA5G12fDinwEB2LPfSWg+BHvjYdiz30loPgR742GUWG3G6eByNrs+HFPj8PPMxmXJEh1DTTSTWta1ESUpItzMzPzERCD7FnvpLQfAj3xsfssenznSXkd125hCuaYjMcmI5mR7kay3Upe3qEauPqmRnttE4TYUxfjX/CfvCYsLWZuuu3P7hjTqMeZeeYUyqY9JndWojI0k++t4iMj7yPZwtyPzH6wmwAci0rm0rmuemb3RopxKYp1AAAosAAAAAAAAAAAAAAAAAAAACnulzkcHEtAMiyGybfcjRJVSbiWUkpZ8rKMktiMyLzqL1RcI586fTbjvRQzNtpClqORS7JSW5n/APF4YDoMAAAAAAAAAAAAAAAAAAAAAAAAAAAAAAAAAAAAAAAAAAAAAAAAAAAABT2luRwbLX/W7HmG30yaaVj5yFLSRIV11alSeJke59xHvuRf1i4Rz5om24npX9JFxSFElcjEuKjLuPao79h0GAAAAAAAAAAAAAAAAAAAAAAAAAAAAAAAAAAAAAAAAAAAAAAAAAAAp7pc5HBxLQDIshsm33I0SVUm4llJKWfKyjJLYjMi86i9UXCOfOn02470UMzbaQpajkUuyUluZ/8AxeGOgwAAAAAAAAAAAAAAAAAAAAAAAAABFmcy8mSIMGWuJEiKJqRIbIjccc2JRttmojIiIjLkrY/PsWxkZlqYZhlGB0RVVF8zmiI0zOns0Z87PYWFWEVYtP8A4lAGCeH1SiLrZdwtRFsavDEtO/8AUlwi/wCQ/niZTfbFz8Nzf3o5fO+EdFlHzz5G/wA2U7fd/LPAYHiZTfbFz8Nzf3oeJlN9sXPw3N/eiOd8J91T88+Q5sp2+7+WeAwPEym+2Ln4bm/vQ8TKb7Yufhub+9DnfCfdU/PPkObKdvu/lngMDxMpvti5+G5v70PEym+2Ln4bm/vQ53wn3VPzz5Dmynb7v5Z44l+aZHrPhGFVmrWl2WWLNMytmnyanURPw1NnIS7Dl9UsjS2pL5E2padlK6xlP1JGR9l+JlN9sXPw3N/ejwm6fYzZRlQ7FuylR1mk1NP28taDNJkpJmk3du4yIy/CRGHO+E+6p+efIc2U7fd/LROjVi2omLaQUpauZNZXeaW5Kt7t6c6ajjyX9ldmQjfi0hpPBvgjZHJKjIi5C0RgeJlN9sXPw3N/eh4mU32xc/Dc396HO+E+6p+efIc2U7fd/LPAYHiZTfbFz8Nzf3oeJlN9sXPw3N/ehzvhPuqfnnyHNlO33fyzwGB4mU32xc/Dc396HiZTfbFz8Nzf3oc74T7qn558hzZTt938s8BgeJlN9sXPw3N/eh4mU32xc/Dc396HO+E+6p+efIc2U7fd/LPAYHiZTfbFz8Nzf3oLxRpkiXV3FpFdQXkm5MckoM/95Lylbl6h7GR7eYyPYymPTFvGeuxi7qqvnvppjvhE+jI6K98fzPgzwGFWT3ZZPxpbSWpkNzqZCEnunfYlEpPrpUkyMvW7yPvIxmjtWFvRhNnFrZzfE/m+NEx0S5tpZ1WVU0VaYAABlUAAAAAAAAAAAEXcWUhl5mrreHbJKVL5rLdLLSTIlLMvVPcyIk7luZn6hGI86Ft0jOXb28hZnua/CDrO5/8AC0aEl/IRbDXtMIxasWmL5YLS3iicWM7ZAGteLcD7dufhmZ+9Dxbgfbtz8MzP3ox5TXsxv/hjyrq72ygNa8W4H27c/DMz96Hi3A+3bn4ZmfvQymvZjf8AwZV1d7ZQGteLcD7dufhmZ+9Dxbgfbtz8MzP3oZTXsxv/AIMq6u9soDWvFuB9u3PwzM/eh4twPt25+GZn70Mpr2Y3/wAGVdXe2UYN9Uov6OxonJ02EmxiPRDkwXzYkME4g09Y04nvQtO+6VF3kZEYiPFuB9u3PwzM/eh4twPt25+GZn70Mpr2Y3/wZV1d7gfon1vStyXpYZXgWqmolsum03mMSciksITGVePNNdVWJdcQRLW240SX9lbk4hs+e6lbj6OjU2cNo48mRMjnZNSJZpOQ6i1lJW8aS4pNaic3VsXcW/mLuHv4twPt25+GZn70Mpr2Y3/wZV1d7ZQGteLcD7dufhmZ+9Dxbgfbtz8MzP3oZTXsxv8A4Mq6u9soDWvFuB9u3PwzM/eh4twPt25+GZn70Mpr2Y3/AMGVdXe2UBrXi3A+3bn4ZmfvQ8W4H27c/DMz96GU17Mb/wCDKurvbKA1rxbgfbtz8MzP3oeLcD7dufhmZ+9DKa9mN/8ABlXV3tlAa14twPt25+GZn70frsdlVmqVVT5Ukk96ocp83UuF6yVr3UhXrHvx9cvMZTGFTHrU7pv+0JjCovzw2MB4QJseyhMz4izUzIQTiDMtj2MvMZeofrl6hj3G1ExMXw2om/PAAAJAAAAAAAAAAAAETcWUtMqPSVHV9vloW6bjieSI7KTIlOKIjLc91JJKdy3MzPzJVtezs6rWqKadKtdcUU40pYBA+J8R1JnPur6U4ZkZueFX45mf/CwptBefzEkiH88SKb7dv/xgn/vhvZBrq7v5auV//lPgIDxIpvt2/wDxgn/vg8SKb7dv/wAYJ/74Mgja7v5Rlc7Pf/CfAQHiRTfbt/8AjBP/AHweJFN9u3/4wT/3wZBG13fyZXOz3/wnwEB4kU327f8A4wT/AN8HiRTfbt/+ME/98GQRtd38mVzs9/8ADkT5pkes+EYVWataXZZYs0zK2afJqdRE/DU2chLsOX1SyNLakvkTalp2UrrGU/UkZH0T0asW1ExbSClLVzJrK7zS3JVvdvTnTUceS/srsyEb8WkNJ4N8EbI5JUZEXIbXN06xiyjKh2J3EqOs0mpp+8nLQZpMlJM0m9t3GRGX4SIx7+JFN9u3/wCME/8AfBkEbXd/Jlc7Pf8AwnwEB4kU327f/jBP/fB4kU327f8A4wT/AN8GQRtd38mVzs9/8J8BAeJFN9u3/wCME/8AfB4kU327f/jBP/fBkEbXd/Jlc7Pf/CfAQHiRTfbt/wDjBP8A3weJFN9u3/4wT/3wZBG13fyZXOz3/wAJ8BAeJFN9u3/4wT/3w/jtLaU5Km0NnNlGjdSoE2QbyHi/iocc3WhfrHyNPf3l5jKJwCbv6as+5MYXF+eGwAMatsItrAj2UJZqYktpdQZkZHsZeYyPvIy8xkfeR7kMkaExMTdLbib4vgAAEJAAAAYOHmSqp9ziRKXZWHIy9XjLdSX/ACSX9gzhXGUZVeY5hsCuxZ2Oxc5LlcikhSpDXWtxDdmyDcfNG5czQ0hxSUmexqJJH3bjg+lomrCbGnqr8aHV9GzdTXPZ91qAKzjKy3SCHd5Bn2pc3LcTiQSllKtIcVu1jySVxNlCYMZhl1pZGniRoJwlmZclkouGHK6RdFVUs+bkOBZhU29dYV1c/jz0eI9Ycp7pNRXE9RIcYW2tZmXJLp8eC+RJNJkNPEmdGd0MeI05lsAKOs+kbcO2mK1dDpfkDE2dmJYvkFdY9h7TW7w1yCUS25hsq3R1bhKbcdLgSyMic4pG3fPmhsZ5Fwm3wXKqiPZSJUOtvJ7UVuDOejtKcdS2gnzlJTxQ4ZOOMIbVw3SoyUg1Js6oIrplYYCis16StpA06vc2wzSfLJbcWCmfST5caIdfbMG8lBvIUmWSm0kSyWSJHUOLSe6Er2URWLmWpEXCMcq7qyx21lT7mTHgwqeM5ETKelupNRMEt19EdKiJKu9TxJM07JUozSRps6oMemW4AK6tNZ26+tplRdNsxsMgumpD7eMssQ2bJhuOZJfW4ciQ3H4oUpCeSHlEvmk2zcI9xpp9ISZRZnl71zjOVz8Yrm6WQTjVaxH8CMSmDNbklD62nleWZcm0JdcTsfkEXnRZ1STaUwvcBXlprXR1eTvUasZyCRWQp0ersMhZaYOugzX+HVMOcnikKM+uZI1tsrbSbhclp2Vtr/0TNM7ZMQK/THOpqJ9lPpK6UzGhEzOs4iniciN85SVIM0sOLS66lDGxbG6le6SRZ1T0E10wuMBVrGv9TZ45TXGNYFll5a3RTFIx6G3CRYRyiO9VKN03pLcYurd2QfF5XJSi4c/ONs+ePiRafK1QXYLbx9uvVZrfWysloZSk1KI29uRLLYyNO2+5bbbiJoqhMVROhswCtVa3NRaV2wutMc2qbJcmPErqaXHhnJtHX+XVJjutyVRTMyQs1Et9BtkndwkEaTPyPXumepIUqtwrKJ+QzbGRUlirLcNFo1Kjp5yEOG7IRFSTaNlmvrzQolI4KWakkbEqMelZ4CsYev8AjFvY43VUGN5FaSckhSp5JZYYaKvZivtsSu1KeeQTamnHCJSEmpR8VcCXsNCyTpDXFxc1rmO1+T43j07G8gto9pJrYUhuybjMNqZlx0k6sy4mo1JafNhSyMt08dzKYsqpRNpTDosBTi+kZTU5rhTMSy60j0zVWm7vWIcNuJE7Y02pp5xJyCcURm4XJDKHFIP1OPFR7FfaxMY7mETF7DAMrKFOnt1Me9NqI3AdmuNmtDCEuSEyV77cesSybXLcjWWyjJydRj0ysEBSWD9Ie4utPqbIL3TDIH8nvJ9jFhY7WHA7S+1FeWlbyVOTOoQhCEpJRrfSZr7kkfJJHs1Jrpj2T3VDR4vjeQ2jt7XFam40ww03Ajk8bDhyeudQpK23UmlSEkte/wBSStj2TZ1QRaUy2dBknMbRtKSIjroLh/hUbklO/wDYlP8AYJMRafr0s/auB+dliUHT9B/o4/daf9lTk+kv1M9lP+MAAA67QAAAAAAAAAAa+oyVl84jSW7dbE4n63J2Rv8A/sl/YJARx/XhY+1kH87KEiOZ0z2z4uZX689oApLXfNLuhzrDsdjZxmmN1dpCs5EtzE8aRdTXXWTjk0RtHBmKS2ROObqJsi34kai3Ijl6rU/H8BwqtyDM8uzKxpJ0t5p/JMtpmadVeZbkhMtk40NTLalJNKFmxsZmW6tlJM7Ys3XoxZuvWsApGT0jpUHJ5Ds/TzIIuJRsMeyxU11mMUk0oeUkvpfaeZEttJGlBtkrdaeXHvItkv8AWqRjuNNZRM0jzlyN2Z+fMQhFck4MJo/9IeWuWlrZSfLS0ha3uP1TaTIyJiyYsrKAV/P1jrGrxqmo8QyfImkR4suxm1MVlxqsak97BvNrdQ+s1JI1cWG3VJSW6iSRlv56P6kZHqHj1/b32HS6p+pvrOrjsGqPvKajPrQg08JDhctk8VGtSCNZKMiJOxnF06TFm69YgCl8O18ye10sps6uNHsqm2Vgc1ciDUpgJTHYjuKSb63X5qWEJ2JJEg3jcUfI0oNJGZTE3pEYNAarFvw7frMir4s/G2OqaJ2+N/bZiIk3C5PI5J5oXw4pPmZ8CUspxZMWVoANBtdXGKXL4GL2eCZTHhWM9qqZvXGoqIBzXGzWlkkqfKSvzcesQyprfcufce0pm+oEfDHquuj45cZDbXLriIdZU9nJ9aG08nXTOQ600lCCMtzNZGZqIkkozIhF0l0tqAUjiWud3E0qrMzu8LyvKH5HhOXNdrokOOUGJHkuJ5PnIejtpNKCSXVpNTp8VHxPYzEvVa1WVlqFkFG1htpJx2sxevyGDOiR23X5ZyOtPq0tpeN1RqJCSQnqk7KSvkZEaTOcWTFla4DT8A1HZzqRcVkjFLvG7ahdZanVtsqIt5snW+sbXyiPvtGSk793PkW3eRd29W47rlksTLcpeyXF85m9dlDmL4/QR2abqVLZjG/ybcJ8nCWtKFKUp94my5NkRJ8vZizJiy6CAV2jW2jVlLePrxnIG69yx8CeH1Nxjrk2fHfsZml43yXv5HPqup5+STm/cISB0kau2OAVRpfnUzwy1LVTmmPBbKycjLNL7TfWSk9WpJJNXJ7q21JLyFqMySbFkxZW+A1CNm8vLtLFZ7p7WrkzJ9S5Nqoc9HVqVI6szQ06RK7j5lxPZW3n2PbvFUaeasOM2M45er1xkFhXUr9reYnllKzSW0Lq2usJ2BHKHHccY5GptS1m8j6ji7ulXNFMyRTMuhgFEu3OquM4DD1xudRHrFL7MSxscXKBETVR4b6m+aIziWUy+tbbXuS3X1pUolboIlJJG96d5PdX+Vag19nO6+LSXzUOvR1SE9SwqDGdNO6SI1eW4s91bn37b7ERBNNxNLewABVDFxAy8CqSSSJKJ05tJF6iUynSIv7CITQhMP8A4Hc9sbD/ABjwmxu4N7GjsjwdGx9nT2QAADMyAAAAAAAAAAAgYhkvO7QlJIzaqIBpP1S5vS+Rf/Yn+wTwgIX1+3HtRW/npo3cB9pPZ94a2FepHanwAc96rajwafWd/Ess6THzqaZnHIc+EjtNHG7dJckSEOnzsozxq4pbb7kGW2+5+ch0aqopi+WjTTjOhAFR6PaqTbakxelyqVMtrK+XbFW3JRWmW7KFDe4tTHEo4pSbzSm1l1aOCtzNJJSaSH5f6SlAuPDeodP8yvXJVQ/eKZgMQ0qYhsyFMOrcU9JbQRkpBmSCUalF9SSj3ImPF16cWb7lvANCzzOo7OlzWc0F7LgRpx1z8aYxAbkO9VIfZIi6l5SU+Ulzie5kaSUZkRmREKJyTWFEew1DVO6XR41k1Ddz4dJhxHQOG+TSUnGYKI5EVOf61R8dkOktXLZBkewiquKSKJqdZgKzuda2sYajM3GEZDNlxKmPbZGqsaYWzQsuJMzW/wBa8hbhEbbvkMJdc2bMzR3p3zy1grZOVu45TYlklxBiSWYM+8r47LsGDJdbQ4hpxPWlIV5DrSlONsrbQSyNa07K4zjQjFlvoCrYfSExiVIfU/jGRw6tcOdNqLd9mN2S7RESanyi8HlOJUSUqNJPoZ5kRmnkRGY/R66x36uklV+m2YSp+RtOzK6rbTATLXAQlClTVEuUlCGiJ1vyFLJ4zURE2Z9wY8JxZWgAqrT3VckdHmr1ezya+6RVJ2M51UZLDqi5HsRtmSEoV9SWyuJEf1W2xmMidrpFp6CFb5BprmtZNsbhqkjVLsaI7JdkOtmtlSHGZC4y21kW3NDxkkz8vhsoyY8XXmLKzQFZJ13qpFSw5XYPlM7I3bF6qXirSIabNiSygnHkuKckJipSltSF9Z2jgoloJKlGoiP0la50i4FM7jWJZJklndMyZCKeuajImRmozhNSVPFJfabSbTqibNJLNSlH5BLIjMMeEYsrJAc4Z/rBmjt+3j+Gy8yJFxk9PXLVDqKuNKp478LtCm0FYL8pThl5XWsmpsusSREokGe0Y1reqNSxITVVluf3L8q2eeRXV0GNIjQY091g3XG1SENmhBpS2km1Ked48ib35EUcpF9ycSblzgPKJJbmRWZbSHUIfbS4lLrSm1kSi3IlIURKSff3kZEZH3GQ9RdVA4SZeBHUJSSUtWdk0gi8xJRNeSRf2EQnhAYR/A0n23tv8e+J8cbCvb19s+Lp2HsqeyAAAYGUAAABpc7CY+eYO5UqspFbMiXsuxrrCOlKnIcxme8tp0kqLZRblspJ9ykqUnct9xugwMM/gZ32zsv8a8OB6Wm7CbGY2a/Gh1fRsX01xPV92jTNIMzzOpt4mqeprdlJnQihQk0FW7VQYRpcQ6iScZ2TJN2QTraD5qc4klPFKE7rNeEehGQXTkq8zfPYNhkk62pJz8uupFQohRqyR1zUduOuS6pJqNTnJxTqu9fckiSSRcQ5qxnUbUCr1Ezx2wx9i0v7LLixbGoDmZTfBxNNwUSj6xo4ptREpaJTinW2XXVLWaD3SlKj16Jrqvu+zeqimm6/7t8tdDbCRkkjK6jMI8WcvMY+Vspk1an2kJRAKE5HUlLyDUam+akuEpPFRp3SsiMla1jnRSi0eobedP39DIU1d2Fqt1rGG2LSe1LbkINibP641yOq7Rs0okIJKE8TSo9lJmq3XfKLyTjdBTadQTyC2mWcCziy742ote9XuNpk8H0R1qfQZLUps+rQavIJSW+SjRv11mvgjPMawnwZ1vjDHnv9q67j1HZktntw4ny5dZ59y229XcMa0pzcEXWdWdXpaE5s9gdhpdM1ViHi7dQdRRxmceJD8dBGnqVzHlSF9qU2lCUkTSYxGRq5EZmk07ln2C3ucYI3ir9zjypa0tlOTaY4ixqbAiTstt+C46SzaM/KJKX0qSpKd1qIjJWgwOkRmeTPVcHCNJo1lMsKCVkDhS8h7Kyy2xMVGNnmUdalOr48keQSTPdKlIIiUcRqjrxlOTac5I7pFibspljBzv51i5brr51eUph1UdMVtLSyefT1SlqJTrJJIk8VKM9inFtJmL/sY1nETd90/QdHu9winoHtP80o6jI6RFhHJ13HXXaco0x5LzkdivRLbXHaQttvqklIUSCIyPlv3SdhoXPtqXNq60zx6ZMzSFXRX5z1c2lbbkVvgp00NqQhXM+/ikkEnzd/nEBkPSRThGVY/hkuNi0vtXgmNJafy9tF8s5htoKQzWJZcU4ylTieS3XWT7lmRGREaoQukpkuDVeRyNSlYXElPZ3Px3HnLXKUVtehhlvrdpUpcRPVElCTIjSh5a1LIvN5QnFtZz8EX2cZuKbv+iljltqc9qBGi4KSLGzjW892ywWJY3JPspbTxi2Dy9mG1dSgzJTDq0mazQtBmk0bPUaIeCvFr/8AM/W+L2V2mT/6Fx6/tnavpH+cPjw7V9X378PqS37oKg6Rz+oVVj7el2N0mQXNymxXJbLIyTXsNQXksyHGZjLDpSCU44jqvpaCWSt1G3sZFm6Y6iSsf6MdVqXmhWcuTBpHJ8xuQ910txxKlfSjWajJThnsjfkZb+rsIq5S66ewjk7747fBAZL0SqW9p6dt1zDbi2pZlw9HdyzD27qAbFhLVJWjsqn21JcQrgSXEul9SrdJkrYrGRpJSK0e+c7IkIbr11R1in6+DHgEgzL/ADjLDCEss7KPklKU7FsXn7zOsomqmpOPZ3ml5qLj1XRoqcOqpzNerLiOlQtyXKSp5cyQywTJkRIJ1Rs7kSCJPW+SR4X0Rud5pSUM/A63EVSG8+gY5avV2THPrJcR1knuUWX2Hd1KkuJIzJpBpUkySpXnEzTa1dJE2cdDfZmlWpl9XNP5TqpUy76mnx7DHpEPGDjwYLrSFoNT8dUpb0g3EOuJc2kNpNPHglsyNSsRnQvJq2NCyKm1Ar2s9YtptvIuJNEp2ukLltpbfZ7CmShaWiQ21wLtBqSppKlKXuoleLXSNYVrPG0qXCxN1EuxfqiTBy1qXcxHm2HHScl1zbJpjsrJpRJUqQa/KRugjMyTtOb3UyRnFHh8aZMix0V07IJqorxsreTHNttpnmXeSTW9zMi7j6siPdJmR1vrjNP2TdROePujMO0KhYlbUtmrIXJ5V1NaVs1DkYkHNfny25L7+5K2bLmhezZEexLLyvJ79cZ6OOTqgw8esdUI8iio6K0x6jjN0RtvsxZbKWkKkunIMn3GkoSRKQholFvunc+Q13Ry+zDM9S8MXMOzXjkLT2DbRVysymOSVvvqUhbkuO2w2zNcPiSeTqjJPHmlJKWZFuGq3SLj6Y5vExRyJiUhCzhG/GlZa1GunUSXyaJyHWpZcW+hBnupTi2S7lbGZEZiZ5SKro0/BF9E03zo+LMk6B9oxvLce8bOPjSmpT13YN+zdiaZb+p6zy+fU7+dPHl6u3fByei+iTqm9qSeQ0JOqySPkTT6sYbVbn1ZElUJ2xN7kuNtv1aEtoNB7bmsi4nJFrxlBZK8w7pxDRjMbLjw5yz8PGctUkzSlt5ETs/E2jUpJK5PJUnvMkrLvOcodTk549V4sVFJhyraNbItuonrQuqOI8UZwkuJSlSlKdWRIUXA9vK9TYRfaU/kfnQm6zq/J/OlBwdCssx+uq3cV1AqYt7j060XUzpmPOSGCgTnesdjSWEy21PLJXEydQ40W6E7oMtyOc080XjafXddcRshendjoF07yXY5JVIfclqlOyTUlWyeS1q2bJOxEZd/cJfSLJp+U4PGlW7inbGBJl1M11SePXPxJDjC3Nti+rNvl5i+qG5ClVdWeJWpopzTDXk/XpZ+1cD87LEoItP16WftXA/OyxKDp+g/0UfutP8Asqcr0l+pnsp/xgAAHXaAAAAAAAAAADXj+vCx9rIP52UJERx/XhY+1kH87KEiOZ0z2z4y5lfrz2q/1AwDM77LcfzbBcxpaOxo4s6EpFtRO2bD7Uk2TVslqXGUhRGwnY+Rl3n3DDvdMMy1AoIuL6o5zVT6w5K3rNigppFT29tJEbDRrVNfW2lLhc1cVeXxQXkkSiXZgC2NKMaVN5DoRlGRxXI9jqTHfcmYnMxOfJfpTU9IaW5yYkEaZCUpcR/8zclE4fekmvMMfV7o2tarW8GxfvKNtuNQv0f/AMUxpuzfhmvzS69xx1KYj5H9Uo0OkokoLYuJGLsAMaU48wq5jSfMqK3TPwrUSHTsWMKBFvUu0Xann1xWybS9EWp8kRlqbLirrG5CfJRsRGR8tj06wefgjN7AevGLGFZXUy3hpTCNl2MUl03XG3F9YpLxk4tWykpb2TsRpMyNR7cAiZmUTMy59suitLtoGO1drlmN2kXHFWTMZm1xJM1DceU+l1DrSHJJpbnNbcUydjSZKP6SXmE6x0frZusxxheorqZ+EVkOHjEhiCtpmJIaQSHn32evMpPXJT1akGpJJbUpKTJRmsW/NmR6+G/PlucGIzSnnVfxUJIzM/7CFBVeq+oN5qBiWS3OJnS43YYrd3UGPGvydRMZT2RbBy0OtsNx5BIUZ7GpxtBLX9N8+9omqVomqUg90Zuv1Mc1FdyGhN88hj5Ah/xYQdqo20klUNyebxqVG7jNtCUJNB7bmsi2PftQMEvMis6XKsNyWHRZHQ9oajyZ1Yqwiux30pJ5p1hDzK1bmhtSTS6kyUgt+RbkdM2/Sdy7JtP8zlYFGwl29x9mslxp1HlpW9atiTJNpSTklCJJPp6tZKbJtaSJRHz3G5ZV0h3sR1HrcDsazDzVJlV8GVGRmLarlDko0o65muSwalxkLcQk3XXGVGRKMkfU85uqJipB3nRNO9gU8Gxy+msjr4NlCeeuMXbnuIVLkLeOVD5vEmJKSa+PWcXCURF5JCduej3Z2cCxq4+cx48W3w6Fi8wlVBuKU5EUo2n0n15ETSiccS4wpKuaVEROJ794jSrVXOIZtR8mxp2bjtlmNvQsXj1wp2Y3J7dIJhJxVN7FFIkJaS4T3IlbF1RI8sZ9N0l2bPOLLEUUuPWXZYtm+yxjuUN29mhyEZcmJcVpokRnV7nwQT7p7lsZEZHs/qTOO2TRvRlGk0i8ktTKHjeFDUuDR4+iogRVsNqQfUMIcc4oVuStlKUolcvKMjIkmdGOqyePkfjJv1GXSMp6nsf1XWwlReo5c+7blz57d+23EvONSqulTTL0+v8AO788Kaap34cZtVVmbMyKl6Usm2mZrrrLLkFxKzLrUuNGSE95GsyUkty0W1mqdX6+3VElY2/OopaYs1WOX6LquVzQTjamZaW2zXuk9lEptCkqSotjLZSonGjOiYqjPLB+cpZlkzZozGOjDm8gPKSpSqj7Z4RNRuGXbOu4lH60zc6smCXv3dZx7hlYzoz4uIwhHjJ2jxOKzL/Q+Hau2cv98+HDl/vb7eoLLARjSrjS0zGdODx7S6PpoWST0GxBchFaQD7LJQajUZOt96uCi5bl3mW5d+5dwg4ulOW393W2OrOa02SxKJMhNdGrsfXWqWp9hbDipa1ynyeM2lqLZtLKeSjM0n5JJs8BF8mNKgMj6PmrdjEpcYp9c4DeIULrJN1NhjTsp+whtOIcbiTJKZqEuElTaCJxtltziWyzcI1kvbounOqdDmuQ5DiOoeKxarJbJmylwLLFJMuQ2pLDTK0NyG7BlJEaWSMjNo9jPv5eYWiAnGlONIAAKqsTD/4Hc9sbD/GPCbEJh/8AA7ntjYf4x4TY3cG9jR2R4OjY+zp7IAABmZAAAAAAAAAAAQEL6/bj2orfz00T4gIX1+3HtRW/npo3cB9pPZ94a2FepHanxqK9O4UnPbrMrGS1MiXdDGon616MSkG206+tSlKNRkolk+aTSaf9nznvsW3AOlMXtC+5TzWieaVDeOO43qdERMxKXNbqXrWkcmpTUyCIihOkUptTi2ySgkP80nshJKQrvM/bD9BDxSMiOeXrmmjF5WNmtcEkKV10px/rz2XtuXWceBERHtvuW+xW2NQ1EzmdiDdPXUNJHt7/ACKd4Oq4cqaqHHW4TS3lqefS26ptCW2lnultZ77Ft37lWaaYzr41U5mBaaVeEtJazS3w91fg6PWsdu7Lv1nZHGl79Xz7uXVbbcj25ert347ujFdNxfK8asLdxxWRXkm+iTGWererJSzQplxo+R/TGloSol92/m2It99GyPWS6wPLpmV6i166FmuwntEqmVdNuQUzTsiYQ4l8+LZNqNSdnnEIUTZ7rQgyNBe9D0p6W8wrJr1mXp4/ZYy9Fbkuwc9jv0CUST2bcctVMo6si2VzSbBuEaSJKF8kmdcai+6U3VdDxz3osN6g2sTJ7+Zp/aZDIqYtVdWV3p/HtDc6k1fT4CH3zKG4rrF9znaG+5G6D4ny3GDpVleO5NLfw3PodTjNvOasbWtXRJelrdQy20pEeR1qWWGnEst80nGcPvc4KQakmjVqnpI3+R0ePOYtglJb3N9kU7HEojZOaqpDkaM4/wBoRN7LzdYUlsiJSWOXlbklRF3xU7pAyEdlzqZjNmxOqcayeRMpY98RwFya6Uyy6jvZLrt1JPqnlJQaUqVu3urZMX0aY+6bq9DYofR6tUNM0Vjnkd/HKKusYGMwWac2pEIpbSmjVJfN9RSurbWpKEobYLY/K5GRGU7Z6TXzKMRs8LzKJVX2K1R0Zy5tSqZGmQ1oaJxKmEvtKSvkw2tCicMkmRkZLI9hCFr9f0reRRs50+i1tnV1tfZ1sWvuzmonInPrYjMuOKYa6l43UElSUpcQRK3Ja/MNp081BynJclyLD8yw2BQ2mOtQnXTgXCrCPIKSlaiNtamGVbJ4bHyQkzPfu2IjVaMTRCs42mXtjenFjjOk0bTWHli1zIsFURNu5Aac5qNRma1x18kKSe5kpO/eRnsaTMjKm53R9yPBIWPsYe/QQbGdmkCxWnFsSXX0talmM+knjr0yXNiUZpJ5fXI5kaS3QexjccX6StbdZfkuP20LH61jHW7F96KWRJVfR2oatluy6p1lpxltxOy23G1vJUlbatyJZGPeZrVqLTYejML7SGIwxZvVqaZEbJEu9ambIbZbRK5R0KjvJJ1K1JQl5vYlETpmRbxOJVCYxoReTdF2Pl1QzLyazxTIcrK5fupMq/xJNjTPOvMoYW2VcuQSkIS000SDKRzSpG5rUSlJOVgaEXuI1mPPabZbjtBfUcCXWuPHibfgt5iQ6l5aUQIj0YmjQ4hPVn1itiNXPrFKNQiHNXcqxbIrmG9h79pkFhf09IqsTkqna+LIkQOsM47i4qFIZSafLM2+SvKWSSPZs/18+LUy31DwjGY2M1NSfh2ypsshqtlPJS4zDS+2cZw4m7zZocS4Sj6lRnshSS7zKP6E/wBctha0Nl+MbeSz84enySvK27eW9XtpW+uJCVGNKjbUlBGs1c90oIk+Ykn5xg1mhOVYi5HtNPtRa+tuD8Ix5smwoFTWX4kqc5LSlDSZLRoeaW6okuGtaTI1cmz3LjcoDJiUqY0vCDHeiwo8aTOdmOtNJQ5JeShK3lEWxrUSEpSRmfeZJSRd/cREPcAFlUBhH8DSfbe2/wAe+J8QGEfwNJ9t7b/HvifHGwr29fbPi6dh7KnsjwAABgZQAAAGBhn8DO+2dl/jXhnjAxDimtlMEZ8mrKdzIy22Nclxwv8A7VpHA9Lx/wD0WU9Vcd9HCXW9GerXHZ904K7tdEcdsFWs2HfXdXa2N8WSR7SIuOciumlGRGNTBOsraNJtINJpdQ4R81fg2sQBpRVNOh0ZiJ0tBxbRfGcUmUFnGtLiZPovCLipcx5tblhInKSqTIkcW0ka1KSRkTZIQnfZKSSRJLOzzTdjN59JdR8rvcbtqB11cSwqDjdabbqCS6ytMll5tSFkSd/I5EaSNKkn3jcAE4033oxYuuUCXRymwc1rIGNZbldBj1ZiT1Qi1gzIa5by3pynnI7hPtObkaVb9YTZLTsXFwlbmey5R0bMNv65dNT5FkmLVsqgRjFjEpJDCEWFchC0tNOqfZdWhSCcc4uNKbc8oyNRl3C2QE8rVpvRydKpbHo343YXMuxLNctiwJ06ttZFQxIilEcnwuoJmQZmwb25pjtpU31vVGW58CVsos+XoVVOyLWdW5tk9VMnXi8igyYioZrqZjjPVPnHJ2OtK0OpNXJEgnk7q8kk7J2ssA5SrWYlKtpWiMWRBpFM6j5pHvqQ5JJyPtcZ+wktyFEqQ06T7C4/VrNKDJCGUJb4J6om9iExVaU4nWaXo0hdTMsMfKvcrFlLf5PusLIyPk4kkny8o/KLY/Mfn7xuICJrqlOLEKde6M9JYM2rt7qVnFta2cWuiItpUmEUiGmBJVJiKZQ3FQzzQ4s9zcbXzIi58/OM5ro+UrdfLZVnWWO2c3IIWTO3DrsNUrt8Zptslkk4/UElaW9lIJriXNXAm9k8bUATylWtHJ06lWVHR7oKfJ4eRNZplb8asvZWQ1tQ8/F7FDlSUvFIJPFgnloWchatnXFmgyLgaC5ErYcsxabKzGhyytiKkdVHlUti2h1KFlCk8FG6nkZEZtuNNmZefipe25kST3IBGPMzfKcSIi6GkYNpHjen8qul002yeXWY9GxpkpLjaiVFYWpaFq4oTu4ZqPcy2LbbZJCEzDo+0OZZBcXMrNMsr4l+qA/Y1UCTGbiPyoa0qYkGpTCniUXVoSpBOk0tKdlIPvMWkARXVE33mJTMXXNFXo9jK470Y51nxfypOXqPrW9ymJWlZILyP81ugu76rbfyhBafYRZ4/mWpGp7uL2UOVkMlCIFS/OZcW43Ga49agkOqZa7Q5yWRGsj2NBucFGpKbXAMebrjEi+9qul+IyMJwqDSz1tLsXFvzrFbReQqZIdW8+af93rHFEX4CIbUACszfN8piLoua8n69LP2rgfnZYlBFtcXMvtXUGZkiDCYV3dxKJchf/o4kSg63oPNgcfutP8Asqcb0l+pnsp/xgAAHXaIAAAAAAAAADXj+vCx9rIP52UJER7hE3l8s1Ge79bG493cfB1/l+cT/aJAczpntnxcy09ee0AABUAAAAAAH4eZakMrjvtktt1JoWlRbkpJlsZGKja6MuIqbOFZ5fltnWMUs/Hq6ukzGEs11fLJslssm2yhxXEmW+C3VuLSRbcjLuFvgJiZjQmJmNCqE9Helfq7+FdZ9l9xNyKqi1MqzmOwykNtxnXHI7jSGoyGELQbm3+aNKuBGtKjNRq/cno+00y6kW8rO8tW1MtYF7IgE9ETGdsovUkmSokxyXusmEEpsl9V5zShKtlFagCcaTGlWNLoFQU13GsTy/KJ1ZDtZV6xRypEdUFFi+46tUjyWUvGaeuUSGzdNotiVwNZcxjY/wBHbHqCZBklnGZTGalixh1UZ2waZbr4szbrGWlR2m3D4mlJodWtTydtusMtyO1wDGkxpVkxoRUut2r2S5tk+R2lkxFjtW1gcJqXAbjOm9HJg40ZpBmh0+sJTiHFGZbKNSfJG14XiMrEokpuxzXIsomTX+uenXTzJudySSlCGo7TTDSSIvM20nc9zVyMzMbEAi+ZL5kAAEIAAAAAAAAAAYmH/wADue2Nh/jHhNiFxAiOkJxJmaXpcx5JmW26VyXFF/yUQmhu4N7GjsjwdGx9nT2QAADMyAAAAAAAAAAAgIX1+3HtRW/nponxAxuLWd2JqM+UmohcC27jJt6Ty7//AKqf7Ru4D7Sez7w1sK9SO1PAADptAGtZzgsLOYMNpy2saewq5RTq20rup7VCfJKkGtBPtuNK3QtaTS42tJko+7fYy2UAmLy+5Wx6EY3KQ8u9yXJrubJqVVT86fOQqQszk9pKQk0NpS26l0iUgmyS0gkpJLZEWw85mh52tCutvNWM6s7UrKLaxbyRIglKhPx/811LCIqYaSIjVyI458+Rms1GRGVmgK4sLY0q6oNDsaoJ1dZIvb6bJrb6XkaXZkhpanpkmOph7ns2XkGS1KJKduKj2LZJEgo+Z0cMHmwpcB21vCbmQ7uC4aX2dybtJCX5Bl9K86VpIkeoRfVEo+8WqAYsGNKs9QdKauwrsju4dVZXVlY0MSnTXtT2YqloivLdaWy4tHFEglOKUlSz4GpCCPiW6hG6FYhmNXb5VmWZx8kjyb04UdlGSS696ycRGbUk3Xk128RrkazJKGT22TyURKUoW8AYsX3mNN1yukaKVcnI03WR5jkuRQYypaq+mtnYr0WAcltTbvVukwmUsjbccQSXn3CJKtiItk8cKJoDWorGaW21FzW4r4L8FysizZcYmq9qJIQ8yyhLUdBOlu0hJuP9a9xIyJwt1GdpAGLBjSprVDRWVf3cC4xidbMSrPLK64s5UeRHQuvRFiOMoeYJxJkZkfVmaVE5yMz3SadyE7W6GUdY7TWLWVZE7c1Vy9eSLd1cVUmzkPNdS6Uguo6okKaJKNmm2+JITwNOwsgAxIvvMadAAALKgAACAwj+BpPtvbf498T4gcJJJ0SnkGZokWFhIQZltuhyY8tJ/wBiiE8ONhPt6+2fF07D2VPZAAAMDKAAAAjX41hAmO2lKlpxUjY5UV1ZoS8ZEREtKiI+KySRF3kZKIkke2xGUkA1sKwWzwujEtOjPExpidcfl0xmmJiWWxtq7CrGoR55JZoIiXhtspW3f1b0Q0kf4DU8R/8AIfzxmsfQq791hfGBIgOXzHHv6/o8jf50r2Kfq8yO8ZrH0Ku/dYXxgPGax9Crv3WF8YEiAcxx7+v6PIc6V7FP1eZHeM1j6FXfusL4wHjNY+hV37rC+MCRAOY49/X9HkOdK9in6vMjvGax9Crv3WF8YDxmsfQq791hfGBIgHMce/r+jyHOlexT9XmR3jNY+hV37rC+MCMyTUuLiFM9kGRYvdxIEdbSHHv8lc4qccS2guKHjUe61pLuLu33Pu7xsgrLpI/YduP53WfpCOHMce/r+jyHOlexT9Xmb54zWPoVd+6wvjAeM1j6FXfusL4wJEA5jj39f0eQ50r2Kfq8yO8ZrH0Ku/dYXxgPGax9Crv3WF8YEiAcxx7+v6PIc6V7FP1eZHeM1j6FXfusL4wHjNY+hV37rC+MCRAOY49/X9HkOdK9in6vMjvGax9Crv3WF8YDxmsfQq791hfGBIgHMce/r+jyHOlexT9XmR3jNY+hV37rC+MAu8vpJE3Bxl2KtRf5yfIaJKPw8WlrNXr7blv5ty85SICY9B0xOe2rn5PtREon0pXOiinv4sSugJr2Vkbqnn33DekPKLZTrhkRGo/W7iIiL1CSReoMsAHYsrKiwoizs4uiHOrrqtKpqqm+ZAABkVAAAAAAAAAAR9tVqn9TKivExNi8updNPItlbckKL1Uq2Lct/OlJ+ciEb22+ZI0yMVkurI9t4klhaD/CRuLbPb+UiGxAMFpg9NpONfMT1fyw2lhTaTfoa54TuPQ2392h/vw8J3Hobb+7Q/342MBjySNqe7gx5LTrnu4Nc8J3Hobb+7Q/34eE7j0Nt/dof78bGAZJG1PdwMlp1z3cGueE7j0Nt/dof78PCdx6G2/u0P8AfjYwDJI2p7uBktOue7g1zwncehtv7tD/AH4eE7j0Nt/dof78bGAZJG1PdwMlp1z3cGueE7j0Nt/dof78PCdx6G2/u0P9+NjAMkjanu4GS0657uDSa7OEWtzbY/Axq3dn0a2UT2d4yepU62TjZcjeJKt0GR+SZ7eY9j7hJ+E7j0Nt/dof78arp79mLVj+d036PQLNDJI2p7uBktOue7g1zwncehtv7tD/AH4eE7j0Nt/dof78bGAZJG1PdwMlp1z3cGueE7j0Nt/dof78PCdx6G2/u0P9+NjAMkjanu4GS0657uDXPCdx6G2/u0P9+HhO49Dbf3aH+/GxgGSRtT3cDJadc93BrnhO49Dbf3aH+/Dwncehtv7tD/fjYwDJI2p7uBktOue7g1zwncehtv7tD/fj9GxfWpqjLhqqoyu5x1TyVPqT6yCQZpSZ/wAY1bl6hGfeWwgJjBKemqZ3faExgtMaZl5x47ESO1FjNJaZZQlttCS2JKSLYiL8BEPQAG1EXZobIAAAAAAAAAAAAACNuKlyctidAkJjWEPl2d5SeSTSrbm2styM0K4p3Lcu9KTLvIhJALUV1WdUVU6VaqYrjFqQPh3ImEmmXhE15wjIt4MyM42frmRuuNK2/lSR9/mH88Zbn7n1/wC7QPjInwG7zhXsx38WtklOue7ggPGW5+59f+7QPjIeMtz9z6/92gfGRPgHOFezHfxMjp2p7uCA8Zbn7n1/7tA+Mh4y3P3Pr/3aB8ZE+Ac4V7Md/EyOnanu4IDxlufufX/u0D4yHjLc/c+v/doHxkT4BzhXsx38TI6dqe7g03JNSSxCmeyDIsLv4kCOtpDj3KG5xU44ltBcUSDUe61pLuLu33Pu7xJ+Mtz9z6/92gfGRqPSR+w7cfzus/SEcWaHOFezHfxMjp2p7uCA8Zbn7n1/7tA+Mh4y3P3Pr/3aB8ZE+Ac4V7Md/EyOnanu4IDxlufufX/u0D4yHjLc/c+v/doHxkT4BzhXsx38TI6dqe7ggPGW5+59f+7QPjIeMtz9z6/92gfGRPgHOFezHfxMjp2p7uCA8Zbn7n1/7tA+Mg6vJbwlQ/B66WIvdLr7khC5Kkes2ls1JQZl/tmozT6hGZ7pnwETh9pMZoiN/wB5TGCUROeZndweUWLHhRmYURlDLEdtLTTaC2ShCS2JJF6hEREQ9QAaMzfnltaAAAAAAAAAAAAAAAAAAAAAAAAFY9JNSU6OXKlKIiKXWd5n/wD5COLOFV9KCvg2miV5AsobMqM7Kq+sZeQS0K2sYxluR9x95Ef9QC1AAAAAAAAAAAAAAAAAAAAAAAAAAAAAAAAAAAAAAAAAAAAAAAAAAAAAFY6eKSeserCSURmUum3Lfzf/AA9As4VXpvXwY+tusE9iGy3JlyqPtDyUES3eFcgk8j857EZkW/mFqAAAAAAAAAAAAAAAAAAAAAAAAAAAAAAAAAAAAAAAAAAAAAAAAAAAKy6SP2Hbj+d1n6QjizRWfSQPbR24P/8Auqz9IRxZgAAAAAAAAAAAAAAAAAAAAAAAAAAwZti61IKvrohzJqkE51fPghtBmZEtxex8UmZGRbEZnsexHse2G3wizwajlLWbo/NERnmeqGSzsq7arEoi+WcAjOozNRErhStmfnTzdXt/XsW/9hB2bM/41L/1Rzee8H6Kavlluc22/VvhJgIzs2Z/xqX/AKodmzP+NS/9URz3YbFfynNtt1b0mAjOzZn/ABqX/qh2bM/41L/1Q57sNiv5Tm226t6TARnZsz/jUv8A1Q7Nmf8AGpf+qHPdhsV/Kc223VvSY5G6fHSItNEqSuob7A3rHEsqSwTd1CkfToc+LKbfWy40pPA0rbSngrrEnuTncZJHU3Zsz/jUv/VGga4aEMdIPAZGnOoUetcrHpLEtDsVa0PsOtL5EptSkqJJmnmgz234OLItjPcnPdhsV/Kc223VvZHR51QybWfS2s1PyPDUYu3kClyquuOSp94q8z2ZddUaElycIjWRJLbgpB7nuYsoQsCoyargx6ytjUEWJEaQxHYZQ4hDTaCJKUJSXcREREREXmIh79mzP+NS/wDVDnuw2K/lObbbq3pMBGdmzP8AjUv/AFQ7Nmf8al/6oc92GxX8pzbbdW9JgIzs2Z/xqX/qh2bM/wCNS/8AVDnuw2K/lObbbq3pMBGdmzP+NS/9UOzZn/Gpf+qHPdhsV/Kc223VvSYCM7Nmf8al/wCqP4pWWxC62RW18xsi3WmK+pDv/lStPFR/yqSJj03g1/8AVTVH+2fteifRtvGi7fCUAeMOZHnx0Soq+Ta9y7yMjIyMyUkyPvJRGRkZH3kZGR95D2HWorptKYrom+JzxOtozE0zdOkAAFkAAAAAAAAAAADFsbKPWME8+S1qcV1bTTZbrdXsZklJeqexGfrERGZmREZiKOwyt7y24FXGI/Mhx9bitvw7JIiP8Bb/AMow2lvRZzdOljrtaLObpT4DX+15f/Ep/wC10O15f/Ep/wC10UyqjVO5jymhsADX+15f/Ep/7XQ7Xl/8Sn/tdDKqNU7jKaGwANf7Xl/8Sn/tdDteX/xKf+10Mqo1TuMpobAA1/teX/xKf+10O15f/Ep/7XQyqjVO4ymhsAwMgdu2KGyfxqJFlW7cR5cBiU4bbLskkGbaHFkRmlBq4kZkRmRGZ7GI7teX/wASn/tdDteX/wASn/tdDKqNU7jKaHFnRw6aV/q10irjB8d0bm111kkyO/kabCafVUMaBHSzIPdLfJ1alkSEkpLZEtaCPznt3mKZwXQ2n061MzbVnGKiqZvs9cYcs1KNXVtm2R8upIkkpHWrM3HN1K5L2Pu2IisbteX/AMSn/tdDKqNU7jKaGwANf7Xl/wDEp/7XQ7Xl/wDEp/7XQyqjVO4ymhsADX+15f8AxKf+10O15f8AxKf+10Mqo1TuMpobAA1/teX/AMSn/tdDteX/AMSn/tdDKqNU7jKaGwANf7Xl/wDEp/7XQ7Xl/wDEp/7XQyqjVO4ymhsADX+15f8AxKf+10ftN7YwD530CO3F9WVGeNaWy/jOJUkjQn/eI1EXnPYtzExhVnOm+PgmMIs5m5OgADYZwAAAAAAAAAABGWN/GhSfB0Zh6fYGjrCiReJuJT37KWajJLaT2PY1GW5kZFufcMPwjmzvlx8VrG0/xZVupC/7G2HE/wD3DYs8FtbSL6YzdsR4sNdvZ0TdMp8BAdtz30aoPht74oHbc99GqD4be+KC+Q2+qN8cVcqstfdPBPgIDtue+jVB8NvfFA7bnvo1QfDb3xQMht9Ub44mVWWvungnwEB23PfRqg+G3vigdtz30aoPht74oGQ2+qN8cTKrLX3TwT4CA7bnvo1QfDb3xQO2576NUHw298UDIbfVG+OJlVlr7p4J8BAdtz30aoPht74oHbc99GqD4be+KBkNvqjfHEyqy1908HN3Ts6SFfovSwsOy/DbR2jytph6DewXEOpbmRZrLr0Z5k+JoI2iSpCyUfJSjLiRJUorr0D1ala46bxNTlYfLxyuuJD6qmPMeJch+ClfBuQ4kkkTZuGlSiQRqLjxMlGShq/SK0Nm9JPTZ3TfMqCnjMHNjz402PcuKeivNK71N8onHdTanWz3I/JcV6uwsKmiZTj1PBoKTDcbhV1ZGahw4zN08lDDDaSQhCS7J3ElJERF6xBkNvqjfHEyqy1908G1gIDtue+jVB8NvfFA7bnvo1QfDb3xQMht9Ub44mVWWvungnwEB23PfRqg+G3vigdtz30aoPht74oGQ2+qN8cTKrLX3TwT4CA7bnvo1QfDb3xQO2576NUHw298UDIbfVG+OJlVlr7p4J8BAdtz30aoPht74oHbc99GqD4be+KBkNvqjfHEyqy1908E+AgO2576NUHw298UDtue+jVB8NvfFAyG31RvjiZVZa+6eCfAQJXeRxT3tMSWbaSM1OV8xMkkkXq8Vk2tX8iUmfrEYlq+xg2sVM2ulNvsr3IlIPfYyPY0mXnIyPuMj7yMtjGK0sLSxz1x9/BkotaLT1ZZAAAwsgMDEvp0WdPXsbkixlpUe3fxaeUykt/wE2X9ozxgYZ/AzvtnZf414cD0xMzb2NM6Lqp+MYseEzvdb0ZGauez78E4AANF0gAAAAAAAAAAAAAAAAAAAAAAAAAAAAAGvRi7PlNvDRsTa48WbsXcRLWbqFf1n1JGJQRafr0s/auB+dliUHX9BzM4FF+1X/nU4vpKLsJm7VT/AIwAADrNEAAAAAAAAABr8hRv5c62vvTCr2VtkfqKdcdJRl63cyRCN1Ey1WBYJf5qmuKeqjrn55RTe6onjbQauHPirjvttvxPb1jEif14WPtZB/Oyhr2s2PW2W6T5djFDEOVY2tPKiRWSdS2bjq2zSlPJRkSdzPzmZEXrjm6apmdc+Lm157Sb9bTp2tOf4gyT2pGm9DAROqp1hVrpcmesEvPRo5vqYe62FHNnk2RmlaScLdJkZF3b70xqZhDbuO1d5ldHU3eTxW5NbUy7NluVK5JIzSy2oyW7tvtulPqDSbDQXHqnCL1WPQ76zyWXjkurhqusnsLVTK3WeKm2TnSHEMc1EklGjiRkRbnsRDT8g001EKHd4jGwl608c4tIhF0UyIlihVEaaQtL5LdJ4+Cm1Otmw27utZ7mj6oXupkuplcWCap4XqRMyOBiVxHmvYtauU9ilqQ04aH0ERmeza1GSdzNPlcT3Qotu4er+qmmEWLazZOo+Lsx6IknaPOXEdKIBKUaE9eo17NbqSpJcttzIy85CH0wo8gx6+zuNc0siPGscgXaQJxvMralsusNJ8kkrNxKkqbMlEtCfOXE1F3lV87SDUKFptQN0jNxV2lBmdtkL8OgXVHOlMyJEw0LZOclyGbm0htz6bxPbfykrIhF0XouiZXbZakad02Kx87uM9xyDjUxLa49zJtGGoLyXP8ANmh9SibUSv8AZ2V3+oP3a6h4BRv08W7znH697ITSmoblWbDSrEz22KOSlEbxnyTtw3+qL1xS+M4Fn2FwsWzReHZPkT9dY3UuXQybGnVaEc8yNMjdrssBLiTSvk2hZpST6+K3D8/ll+n2eyImSQqnSNjq89xaLQsRoM+EUbG3UKkb9fzU3u0XaEu7xm3Vc0rIiMiQo2LCcWNa7n9QMDjXEnHpObUDVrCjuy5MFdkymQww2STcdW2auSUJJaDUoy2Ilp385CGwTVnGtRsivKvEZ9ZbVdTHhPs29dYty48vryc3JJt7pLgbRluSlbmfqbCv5ukeZP41qhXMQWFTb24r58E3X0JTasxo0MlNOKI1GhLimHW/L225GfmPcbNpZWZPIz7M85vdO5eIMZAxWIYjTZMN2S64wl1C1u9ledbJWxo22We6OHmPklK6LkXRc25nUrTmRkicNj5/jbuQL63jVItWFTFdWZk5sySuZ8TSfLu7tj38wzSy/EzixZxZRUdmnNOvxXu2tcH22k8nVoVy2UlCSM1GW5EXeewqFnSvKG4TJJx1puQrVFzJHlpdZ5HBNxe0gz5d58DSXH6vbYtu4axW6eaqSaLHMRladS4ScRqshq1z3rGEpmeuTGW3GcjpQ8pwkKPbfrUtqSai8ky3UTFjWnFjWul3WrRthmTJe1awxtqHIahyXFX0UksvukZtNLM3NkrWRGaUn3qIu4jGM3rHiMfPrXAshuKillRXoMatVMtGm3LV6QybnVstr4mpSdiLik1Ge+/cK7l6PZH4PXGiYlFTx0nPFmkIXHSSZ5+eOXlbEX+99R+EQt1phnyXM3qY2lZWDub0FHRMXJToaUQVR4pocckEp1LvVsuKNaeqS4o1l3JIvKExTSRTSv8Al5zhMDJ4uETsxo4+RTmjfi1Dtgyia+2W+60MGrrFJ8lXeRGXcfrCNn6v6TVTVm/aaoYlDbpTbKyXIu4zaYRuOKbR1xqWXV8nEKQXLbdSTIu8jIUlkGkGpp6h2UVEjNbGmvMirLsn6+ZQR6thMdMct5K5MZyyJxCo58Usc0qI0Fzb3WaZpzTbLajTVMdrEL1y6h5naXsZWOWlexZxkvy5BtymClmcN9RtOkSmpCiLgtXca0kg4xY1mLGtekO5qLKpavq60iS619gpLMyO8lxlxky5E4laTNKkmXeRke2w1lrVXEa7EK7Nc5vabEa64WXYHLezajJdQszNjdTvAicW3srqy3Mt9tz2Gu4ximcydBrPFMjaKLfWMC0ZZStiKw+knzdNk5KYf+TdoMlpN02PpZrNRp84hX03y38H1TxnBJ2YV7OKv1DtNAfhsyYzrxx1ciKW8y1xLqFtOEa+RGSSJJ+VsuhF0Nvia0YanOLXB7+8paWXFmxYNWUy1abctnHo6HuLDa+JqUXMi4pNRn3H3b7Cfe1DwCNlrWASM5x9rJ3mydapF2bCZ60GRqJSY5q6wy2Iz3JO2xGYpmz0jyyZjWo7MTAaytl5AVCmthQpDBtJbitsEtlteyNkNKS4SeSUF3bpLvHhdYPrHbaqIlu01sVHCzaHdIJh2mYqnYKEEjryJKSnuy0+ZZPKJGxeRy2SkMWE4sSuql1J06yS6dxrHc+xy1t2Ge0O18K1Yfkoa325qaQo1Enfu3Mttx/KTUvTjJrSVR43n+N21lBceZlQ4Nqw++w40ZE6hbaFGpKkGZEojIjTuW+wqTGNJcqqKDTaG7TtVTtE9fO2r7bzBHDOU3IJDu6VbLNSloM+O/f3q8xiuo2KZLmjuI6dxMbYx2wi6ZXtFFukWEKSiYlRQm25UZTC3j7I4ouSVOklZmZ7tCcWJ6TFiel1Riuc4TncaTMwjMaPIY8J84sl2qsGZaGHiIjNtamlKJKyIyPiff3kJtSUrSaFpJSVFsZGW5GQpTQvDM3q8qtcmzGLmrCjqYlQ0eSS6AzcJpa1ETLNOwlPVI5GSVvOc/KMurSXed2ClURE3K1RdLGxFxa6JptajV2Z+TFIz/itPrbT/wAkEJkQmH/wO57Y2H+MeE2NzB5vsaJ6o8HQsfZ09kAAAzMgAAACOv7NyqrjfjoQuS861GjJc34m84skI5bd/EjVue3fsRiREBk/l2mMMK70O258i9fjDkrT/wDchJ/1DNg9EWlrTTVoYraqaKJmEjT1TNPCTGQ4p51R85Ehf+ckOmXlOLP1z283mIiIi2IiIs4AHanO5gAAAAAAAAAAAAAAAAAAAAAAAAAAAAAAAAAAAAAgLhKaKwayOOZIZfdai2DRdxOE4tLbb2xf7aFGkjP1UGe+/FO0+IDP+7Br93/aZrZDyD9ZaGzUk/6jSRiYoi0/onROYxpo/qjoT4AA887AMDDP4Gd9s7L/ABrwzxgYZ/AzvtnZf414ef8AS/6my/bX40Ot6M9Wv4fdOAADSdIAAAVvR69YA5iXjZnWS4/hrPbbCKSba5YYSaIs1UQ3ebvAtlLJv1O43Ep3MzIz2GNqlplMk28OHqNjD7+Psok27TdvHUuvaWXJLkgiXu0ky7yUvYjIU9gmkOZ1eS0NleYy0luuhZi2pxb7DhtOT7JLsbbZRn9MZ5HuXmIzJWxnsK+1E0kyrFdBYzU3FYkWPQ6OWeP2DRvM9U1MWqKpLCibMzNJ9W7upBKSWx9+5lvscnRM3RLBj1xF8w6nqNR9PMgrLW6oc8x2yr6J11i1lxLRh5mA42XJxD60qNLSkl3qJRkZF3mMdvVnSt7FG88Z1LxReNOqcQ3cpuYxwVqbJRuEUjn1ZmkkLMy5d3BW/mMUnaadagZyu1yeJpo5izcGvoIMenlTYZu3aa6b2paUnHecaQyaPpTXWrQrdR80tp7zz4mnWdZLkqM5sMBdombPP6++cp5sqG5JiRo0FUdUl/qHXGTcW4lCiS244riSDM990priUa049WpamnOr+A6rPZAzg2QQ7Pxas11U1UaWy+nrUpSrkk2lq8g9zIjVsZmhRbdwj8h1vwqpzml06qLykub+fcIq7KujWzRzKpK4zz6XXmE8lkRk0RESiTvzI9/UP+6XUeQ49kWfsXNFIjRbLI121fON5hbMtl1hpOySSs3EqQpsyUTiEl3lxNRbmVWwdOtR4t/iGNuaYpkN4rnFpkS8qfnRDjPRpbc40rbQTpyeu5SWm3UqaSnYlGhSiIhEU0TM/nQmaqoiFt2GuGkUGDlExnUfGZ7mGRHpl5Eh3EV2RBQ3vyJ5HWfSj3I0lz4+V3bj+R9c9IFY9jWTWOpWMVUPL2G36bwhcxWFTeZJ8hrdzZxZGokmSDVsruFEYRpbrlY2SJGZUdzG6nDb3H+rnv0jUGLLkdn6tEBmtSlRQ1GhXBT/ACeLgZLJPca/DUDAdfcoxKLjlPhORVbM3T9ikcjQ5OPt7zmkOpcj2ch1Tr/VH5Bs9jc25LV1ho3NSb8lRfdf3q8pXdfd3OitTtU8N0ioI+S5xaNQYMqxi1ja3H2mvpr7qW0nu6tJcU7mtXfuSUqPY9hII1AwNzK04G3m1AvJlximJpk2TJzjYMtydKPy6zht38uO23qjUNYsaya80ugwseoX7SzrLGmsjrmX2G3n0xZbLzrbanVoa58W1bclpSZ/7RecaQjT/UBzJY2MLwiSUZOdnmqssdmQ+oRHMzX2bgl05PaSSfZ9ia6rqy360y8k8dNNM055Xqqqic0LF1Kz/MMXvsXxXBsQpr20yZyYSStrx2sjsIjtE4ozcaiyVKM99iLgRfhGRpvnt/lU3IMbzHF4VDkONSWWpceBaKsYjjTzROMutPqZZWojLkRpU0k0qQfnIyUcJq1pe/qPnOBPyUXKKamcs3J8mpvpNTIZNyOlLRE7FeafMlKIyNKVGX8Yth+dEcDuNMJ2VYfKq7CZXOWBWcDKJ9l22XaoeL/MynHXVyFvRyQTZLWRINomuJ7koim6jE6/5L6sfq/hagAAxMgAAA15P16WftXA/OyxKCLT9eln7VwPzssSg63oP9FH7rT/ALKnG9JfqZ7Kf8YAAB12gAAAAAAAAAA14/rwsfayD+dlCn7npKxoeRz6VijlRGKPMYuNT35VbNV2hl2Ib3OOXVJ5umvZCUI601FxMiPrEC4D+vCx9rIP52UKqkaR5o7qJNu0O0ngZ7MIGUtOnLdKUaW4PZnWVM9TwIyNKFJUTh8iUojJHEuXOpuxqr9c+LnTdj1X9baG9ddM3oFXPZt7Fw7mU/BiREUc9U1Uhgy65pcQmevaWgjJSkrQkyTuoy4kZjLiaw6eTcndxCPdSPCDSn20rXWykRHnWSM3mWZSmyYedbIlc2m3FLTxVukuJ7atQaR5JVagQ8rkTa1USPkV7bqQhxw3DZmsNttJIjQRcyNB8i32IttjMRtVo3m7VtTY5YP0aMSxu9sb+HPZlPLspbkopPFh2ObJNtkjta93SecNfBPkoNR7TdSrdSseBqZg9m3Suw75Cm8hrHriuWtl1tL0NomzcdM1JIkEROtnsviff5u49tAy7pMYVHw+5t8Ms1O2tZBatEMW9POhNrhnJbaOSXXttc2j6w+LiVcVbbpNREY1iq0U1ERTVVRn0nHYNDiuH3OMFIp5cqXMmMyG2EtyurNhvqlkhhXJlJumajLis/MNSo273Xqwl1dBkOC2SarD49Qqbj9o9OgtulPYdSTz3Uo6l5bbClHG4GprYt1KJRGUxTC0U0ulsP1DxTO12LOOy5hv1TqWZkadWyYD7RqLdCuqkttrNCi70uERoURHxM9hoVRr9GyS37LCjJpo8DLp2OTSt62wbcmNx4rrvOKZsITzM2+RkrdJJSZcjUpBHudDiNlV6kZXmEh+MqHexa1iMhClG6hUdLpL5kaSIiPrC22M/V32FeP6M5zIyB51T1EitazGfkcZ4pjxvusSq91g21tdTxQtDrheZayUgjVuk/IEREKxipprpSaJyIap8TIreUydei2YOPjNo8qXBURGcmMlEY1SWUck9Y40S0tGoicNBmQ2G81n03x1yAiyv3VIsYrc9D0SulS2GIjn1EiS6y2tEVlWx7OvKQg+Ku/yT20+j0ZyisiYrHfn1alUensrE5BodcMlS3CjElaN0d7X0he5nsrvLyfPtp2TdGjMJbMBNcuHYrl4xXY7aNu5te00WOqMhaFPExXmlM9CkuK+lOmyfk7dYXM+M3UpuodLEolESkmRkZbkZeqNR1HzCyxBGNqrWYrnhjIYdS/2hKlcWXefJSeJlsouJbGe5efuMZt5g1PkmOxcatJdzHjRCb4rqLudVvboTxIuuivIeNP+6pZkfdvuZbiO1AwmwyiLi8WpkMoTRX0KzdOW84pS2GSWSiJWyjUs+RfVH39+5isXX51YuvztZrekPg9ZjtTIzPIEv2sys8KvFQ0VnLYKL1imzkElLCnG2UmnZS3CIk+dRkRkZ7Ldax6dUFpCqLC9dU7OYZkpfi18mVFjsvHsy5JkstqZiocPckKeWglbHxM9jGg4jobltBTyq+ZY1C3H8GXjKTaedNJSjefWSz3bL6Xs8nv+q3I/J82+u5H0acrmzG0w+x2MW1p6yttSfzW9q48VyMyllaihQVIasG1oLfg6pgy22NRkrZNrqb1rqb3SgiMqyujwunXeZBIfbjJWhpKI0R6W+84s9kttMMpW66sz8yEJUo/WGPlGFU+X1LFNbzLyOwwpK0qqL2dVPGZFsRG7EebcUnv+pNRkfcZ7mW417WTEMyyvD4tPgtibUmPPjPyY67+bTnOioPy2DsIiVyWDPuVzQRmo08VdylCkXKxc/L+vel8eprLddvaKTcPyYsKI3QWDk92RH73mexpYOQl1BEZm2pslbEZ7bD8v6xaVUGO1V5WzXFRMkN+VBbq6SXJddURmp951iOypxlKVn9NcdSgkKVss0qManppohl2HWuOzrWwqXG6i7v7J0mZcp9w2p6S6pPWPka3XEnuS1rVurbn51GkvzS6R6kYSWPXeM+LVnbV8e3rJsSfOfjRzizJvaUvNPIYcV1iOKSNs2yJe5lzTxIztdStdS27CdW62fojR6wZvOhQIk6qj2M1+K24qO31vEiNBEa1cd1Ft3n3Hvvt3jIstcNOKcoJ2ljbRe3MFKMnaCwSqHHNZoJ6YXUbwmjUlWzkjq0HxUZHsRmIBGkuUH0c67SN+xql3kWthRHpKOsbiKdadbWtSfJNSUnwPYuPqkX4RAaxaC5JmeZWOSY8lmaxkNXHqpzEvNbykZik0bpdaceuUSJyVJePdlxTX1GxOESz4oimZzkRTM51lW2reBUmUMYfY28lNg+40ybjdbKdhx3Xf802/LQ2ceOtzu4IdcQpXJPEj5J31rBcg6PmP5TdUuntDTUVpJVIfnyK/GnIDNmuOZ9ebcomEMzVtqNXMm1uKSfLfY9wp8H1JwjKrNvC2sYkUGRzos6dNsZkpMuB1cdphxtmMltRSCUhhPFS5LZoNZmZOcdlQNHo1n0eRRY5aPY+jHMLcs36ebHmPOTrBclp5ptMlhTKUME2mQvkpLrxuGklbI3MguguhuLGvemMvG4GWwbS3l1ts8lmtXFx6xedn7tk51kdlDBuvtEg+RutpU2REe6i2PbP0fzmVqPp/AzGWmISpz0okHFSpLSm25DjbaiJRmfehCTPv85n5vMNOZ0w1AxfHNNpuKpx+zyPBafwPJhWE9+LBltuMNNuqRIQw6ttSVsoUkzZPknkk+PLctz0kxK6wjBYeO5C/BesGpEx95cLl1Bm9JcdLjyIjItlkW23d5u/zhMRdmRN12Zs2H/wO57Y2H+MeE2ITD/4Hc9sbD/GPCbG1g3saOyPBv2Ps6eyAAAZmQAAABAZL/DOKe27n+AlifEBkv8M4p7buf4CWNnBPbR8fCWDCfZz8PFX3SExzHsusdMsdyuhrrqpm5ihMmBYRUSY75FAmKIltuEaVESiI+8vORGNbfkY1oNmuZ1WnsKkx2hj4nFul1TEVxNfDsFyXGW3ERIqFL5PJIiNtlHJ1TSSIuSuQt/OtO8W1Hgw6/KWbE010tM6I9X20utkMPkhSCWh+I626k+K1l3K2MlHuImPohpqxi1xiDlLNmQsgIis5E+4my58rj9QapzzqpW6Ni6syd3b2LhxHTmmb74aMVRddKkZuq+rmYVUeBDyiBXTqfPaKA9PPEbOmOdDkpQs21wJMspDOylGSusWZOJL6hJGRjcJuumTsawwcVgTayfRSMgLHn47OK2iTZX1C1m54YcUmEtxK08VR221qT3ka9yVtvEfQXS6NWz6xmkn7WkuHYTJSrueqa/LikkmJCpRvG+bqSQkus58lEkiUZkWw8KrR3Ru1vzz6nheEJRXCrVt5q8lPxI9m1yZceZY642GXfq0OmhCTWfInOR7iMWtONSh9Ur+5otTauRiuGxr7IGMNvpVc2bq0PuOodibMI3dQ0aVmad+Zb7pSRLQRnvJaH6k2uew7aFkdtDl21U6z1qE4vZ45Ibbdb5J62BYGp1BbkokuJcWhfFWxpNJkNsyTT3DsvmFPySjbnvJr5NWRuOLJPZn1IU6jiSiTuZtNmStuSTSRpMh+ML07xfAG5ScebtHHZykHIlWtxMtJThIIyQg5Ex113gndXFHLiXJWxFue9rpxr+hW+LrlUY3rDqpKvqK0uyxVeNXuW2uKogRK+Sic0UY5fVyjkqfU2rcopJU0TJfVcicL6kvBjWrVh6srMnjwcZmQM1rrOVjda1BkIlwXozK3mm5TpvmmT1iG1EfBDBtqMi2X3mVpIwbTWql0tKUWLHlRbWXkFVFXPcJ1UxfWHIeQk18nC/ylzdPelPWF3Fsnb+UGkGn2MZLIy2npX0WD6XkoJ6xlSI0RLyiU8UWM64pmKTiiI19ShHI/qtxGLVrWxqdTQE6+X9payIWP1Va4xbOVsfGXnEOn2lxxTJTVOFuklJZS+StkmR/S17+Y9pjWbI1YxluJ2saogypsStyGZFfkm9uwtmDz2SSHEpMlbESuRK7vqTSfeNpoNItOsXTRoosabipxpyW7Vl17q+zKkmfXGXJR8uW57Erfj5k7CUyPCcYyyRGlZBWdqdhsS4zCuucRwbktdU8nZCi35I7tz7y85bH3icWqYzovpvzK90u1D1Jt8oq6LPl41IbyHFmsmieB4MiMqEZrbSuO4p15ztH+dSZOElrbYyNB77iF1d10yfCM2VU45MrJMOsdrUWEDxWtJy3CkvpQonLNpSIUBRIUSkoc61ai2PiXJJHbldhGMVNlX29fWdVLq6sqWI51ziurhkaTJrY1GR96E+UZGru8/nGu5NoVpfmN/LyXIqCVKmT0xilNptpjUV9cZZLjvLjNupZU82pKTQ8aOsTsREoiIiETTVddBE033y1TpL0dnkydPcfacx96qsMwiM2UC6p12MeWgmnVoJTZPtJMkqRyIlEouRIV/s7Hh1esmdHPp796Lj3ilkd3ZY7XVzMN5FhCcipk8H3X+uNtxKzhr3aJls0c0lzUaT3uK6xqlyF2tfuIXaF1E1FjCPrFo6qQlKkpX5Jly2Jai2VuXf5vMNaRpHppU5FKzpVU4zL/AMokLN60knBirdSfXvtRVu9njuLI1c3W20rVyXyUfJW6aZvvgiqLrpVpjmqWuWS1mA9RYYLFnZ/Vy7dDi6WY41WNNR2FpQaCmJOSo1rXufJktlF6qDNz84trzqEtukvsxPD49PkOJ2d6020zKYOvfgm0lfXSDW51rTnWGrZLKVNkXH6afedtY9guARoWMTscgsuRMerlRKJ5mY4623EdQgjJKuZk4SkIRspXI+7cj7xgzdJNK49FHg2ePxk1NPUTqpCZMt3qWa+SSTkoWal7GkybSZqUZmnj3GXeIxatf5+XpxqdSg8j1p1ZyjT/AD6qg5LCg2dRDprKDcJw22oVpakzFNuM9kmSUyFbdV3PkpCVEsyJHqjoHOsxtcDi45ZT+xPV79g3Bu5PUrQTSVsr4OtlzPgRvk2nZXPYl+fu5CAZ0c0NpsYnpfStVXlEGJVSbCwyabIdmsG4ZxUJmPSFOmolvbNLS5zLdCUGRJQRbpkeCYtl+Iu4Nk1e5ZUz7TbLrMiW8pxaWzSpJm9z601EaUnz5cjMtzM+8TTTVGkmaZc+59qzmObaP5VQ2dJXQ5zeK3U28bQl0uzN9Wg4SE8j3SpxDxKUZkovpThERepPzNadQNOIWUV2YxqO4fqKKptalVPVzEdX22Q5GRHeaJx92SbakJUbjRIU4RmSWknsQtmbphgti1kTMugQtOWRG4Nxs86k5LDbZtoRulRGjZBmW6OJ+r5+8eVhhem9rd2NfZQoMm0tqRqvmRHJSjddrWnF9X9K5dyUuOL2cIiPkZeVuRbRi1abzGpuuuVFX64as2EOLRRoUNNtNyCJURr22wW5o4LzUhh9ZqTAmuofUtlbJciS+aVkpOymzUfH3s+kBnETUaZjdfSSrKFRW8OjnRIWB3klc1biGTelt2TJLhxUN9eaupcJwzS2e7ieRGVl0eimnOPmy5DqrCTJYsGrRM2yup1hLVJabU20pciS846tKELWSW1KNCeR7JIel1o1p3kOUN5fbU0p2cl9mU4yi1ltQpL7O3VPSIaHSjSHEcUcVutrUngjYy4p2Ytd2kxqWpa7z7CJf401SNwWLdyqyJcCykofcVBdRB5EtCGnmiVv3EfI9+4uJpPvEbb2lunobuXOZLhZJPXhjcmYb6JDTUw1MJVs5xeN3cyMuSidJRnuZGW+xWnldLhUh2FkmYFEb8FJejx5MuSbLTZSkkytB7qJCuZGSCJW/eZbd5jwa00w1rAFaYKrpL+NriKgHEkWMl9fZz/+X1y3Dd2Iu4vL8kiIi2IiITNMzMoiqLoV5SasZuzqyzh+Wt19LUzZTsGuhScbsW1SEk0a2XmbglrgvrcJCj7KaGnUly8ozRsuzNQfrCyT2omfmViJgaOafVmVJzGFWT25yH3JbcfwxNVXtSFkZLfRBN04qHlclGbqWiWZrUe+6jM5bUH6wsk9qJn5lYy2MTFcX61LSYmmbtSfAAHnnYBgYZ/AzvtnZf414Z4wMN/gd4vWs7L/ABjw8/6X/U2X7a/Gh1vRnq1/D7pwAAaTpAAAAMazq626r5FTc10afBltm1IjSWUutOoPzpWhRGSiP1jIZIACUpSkkpIiIi2Ii8xEAAAAAAAAAAAAAAAAAAAAAAA15P16WftXA/OyxKCLT9eln7VwC/6soSg63oP9FH7rT/sqcb0l+pnsp/xgAAHXaAAAAAAAAAADXj+vCx9rIP52UJERx/XhYfhrIX52UJEczpntnxlzK/XntAAAVVnnuu9TgV5aUbmEZVdHRVjN1bSqxmKbEKCtTpG8s3n21L49SszQ2lbhlsaUq79pCy1lxWsg5PZORLJ5jFVwkyzaaRu92pDamzaJSy3LZ1O/LiZd/nGPlukXjTOzib4w9l8csZaxzj2Tn2Th2j6dvzLrN+0fUeT9R9V392u5PoJkVzIvIdTqFErqTJY9cmziu0ZyJJyIZIShxl/tCUtoWltBKQptZ9x8VJMxeMVaMVISekNTM2qq2Np/mMxrwxJx5qaxHiEw/ZskoyjI5yEr8sknxdNJNF5luIMjIoGdr/YT77CpmNYrk8hi3VewZ2NojQ/CCp0I0INpTi3iYRwUl0+ZSCbUW3lKM0ke1R9Guo7F/wDmPl2PM5GXf6Hty63rP8n+r7tus+r9Xb6kt+6ILQzJamfAvMS1BhwbStsr6xZVNozlR3PCT3WG242mQ2o0t+bdLiTUZEfkluk5jFT/AEpR7XqhfraydjOI5Pkj8+K9OkQa1iOmRWx2XDaeXIKQ80kjQ6lTfVoUtxSkK4IWRGYkqXV+jybMW8QxqjurRKqyHcO2rLbKILEWUl02FqU46lxRq6lRcUIUot0mZER7iusm6JdJdw6V1D2IW1xXxpUaZLy/D2b1mQcmQqQ68ywp1vs7pPLWaTJakElXFSF7JMrIwbS+Ng2QzbmHZoeYlUtXTNxkQWoyWih9d5ZEySWy59d9QhtCU8e7uPYonFuzE4t2YvdVYlPli8Ur8Nya+XCQw5bTKmOy8zVJfMya65CnUvOGoiNXFht1SUluokkZGel6Za5WE6bHx7MaG/dO1yW4poF+caKiAp5iTJNqJxQ4T/ImGP8AOdT1Z7bG4atyG1W+nWXozSfk+DZ7EoI1+mMV2w/S9tfWpguKXIjpvIbYWbZ8VG40+k+KTJJGR74dbor4Pi49G8Zjc8BZZPyjl2Pib3aTlfSPq/J49q+r79+H1Jb9z+m5H9Nz0c1xrYV7LpbzBcrp224FhYwJk5mKhuzZhkRv9S0mQb6D2MjLr2miURlsfeQxqbpDYvPiTbC9xjJcZiRqHxmjvW0dgu212xbutJYecWkyM0kbbqW17qLZJ+caXi3RKTjdo/ZJymhQ47EuoK34GKtxJc5E9OxPT5BPKXLktn/8zyErI1boIz5FtGX6Mw3cddcnz7GxYr8GdxhUStiJ7XI26tZPs8nOPWbtFxbPfczLyvXn+lN1LKg9IWmW5awcgwHMMdtKqDCneDbGPEW9KKY8tmM0yqPIdaW4txvjx5kSeRczT37bfg+dM5qxPbex63x+0qpBRp9Takx2mMpSSWgzVHddZWlaFJUlTbii79j2USklQePaY3WusvLZWocl6ygzKemr40m1wWRTRXJkOU/JI/BlgpT7rZGtonOauDhmokGnv2t/RrSWLpRV2UVuPiTD9pKKQ61i+KsUMFBJQSUklhtbjij7jM1OvOHuZ8eKdkiJiIKopiOtYYpDSXXiVdpi0+YUuQKVYX9xTxMhchx2696THmSEtwyJCyeJZMtdzhsk0o0GXWKWex2ljGBYNhK5zmGYZRUCrR7tM5VXXMxTlO9/0x3q0lzV3n3q3PvMVzjehGTVEytr7XUtudjVTc2GQRoLFN2aZ22S8+4glyieUk2WikK4oJklmpKVG4ZboERciLkp8/qpi2NlXX+CZZRdjp5l9DcsGYifCcOKaSdWy0iQp1sy5o2TIQyo+Rd25GRbnhmTuZjQMZAeOWtK1KM1x2LLqCedZPvQ9xZdcJKVpMlElRpWRHspKT7hSOHdEZOKolkWU4+hyTQ2dA4/WYoiC9MTLJrjLmuE+pUqUk2z5uGaSXy7ktmRmq9KCpsKWJErHLCO/ChQI8VpJRlIdN1tJpU4pfMyNKiJOyCSRpMj8pW5EU1XdBVi9CWAAFFQAABiYf8AwO57Y2H+MeE2ITD/AOB3D9exsD//ANx4TY3cG9jR2R4OjY+zp7IAABmZAAAAEBkv8M4p7buf4CWJ8QGS/wAM4p7buf4CWNnBPbR8fCWDCfZz8PFR+Wajao0sfUzJYGRWk9ulymHjNTUwYdchMViQiDyk85JIJx5ByHTQbryGi3IlpURbjwjan6l1uHXWPX8nNWLtGRQaapcUnF5GSvlIbJ02loYkeDGHCIl8FvJQRt8fpa1bGroReNY67Gs4blBWrj3SlKsmlRWzRNNSCbUbydtnDNCUpPlvukiLzEIRGkOkzeIL09b0vxJOLOu9eujKkjFXqd5Ermcfh1Zq5ESt+O+5EY6c0VdEtKKo1KRwzUrUPOKbF8Qf1DtaOTaZPfU7+QEzUvWRpgEs24p8WXIPaFGRks22jTsw4Se/yhEYRqNkmm2nUFTWQw5rGRv5HWVDqmm0NO5B4Vf7Mae7cyeJxZ8TM0l1JbeczPo2x0z03uMeexG30+xqdRSXkyHqyTUsOxHHU7bOKZUg0GouKdjMt+4vWEZcaW1tjZYvHgN1FZjWNTl25VEWqShTs4uXVLS4lZIbQlTji1JJo1LWaT5pIlEuMSqOkxqWo9JKntpellHA8a7GHMZyXHkPTorUbrH19vYSajS60tBeUfPZKSLciL6ndJwczUDPo+Sv5OjNZBRYedxsLLE1RInUPR1qbQchS+q7T2g0uHII0u9V1ZEXV+dQvK+x6gyqok4/lFHX3FXNR1cmDPjIkR3k778VtrI0qLci7jIYBaf4EnKGc4ThFAWRx4xQ2bgq1ntrcciMiaS/x6wkbGZcSPbv8wmaZmb4RFUXXSrXWOFaWesWmdVUZk7jEiZGvG+3x2o7klJEyyo0sJkIca5nxI/LbWXEl+TvsZV1M1l1hyKJQVNGrJXnmqmzsHrTGGaFHhJUScuKh50rd1ttMY0IS64UcuW7qdltp25dJ5Pg+FZvGKFmeIUl/HJC2iatK9qUgkKNJqTxcSZbGaU7l6vEvWIY2Q6Z6cZdV19Hlmn+N3VdUqSuvh2NSxJYiKSnik2m3EGlsyT3FxIti7gmiZmbpTFURphpOb59mTXR/hZ1VS4dRkM+NUuG6wbM6Oy7IfYQ5wNKltuo2cVsaVmRke5K8yhoV7k+rWLWOSEnVy1sGMPyiihtNyqutLwhGsHIxPMyVNx0eSgnldWbPVLL/bU4L7zGViVPidhZ5nHiHQ1bHbJaX4vXtNts7LJXVklRnxNJKIiSZkZFt3j2XjmK2jb8p7H6ySmzcjy5CnYbajkONcTZcXundSkcUGkz708S222IJpmelEVRHQoKLqtq1L1QelorsjaomMuVjC4sl7HmKTs5K4cyU5ITZnLMtnUpJJoURklLRkZLH7x/KtUL/EcE7ZqpbwpeoN5JiP2ceuriVWMx0SlpZipXGW3zd6hBKU8l3/b4EgzTteDmnuAu5cjUB3B8fXlDTXUIu1VjJz0t7GngUjj1hJ2My25bbGZCA1J0rYzHCmMKx6NiMGvZkpfXW3eLM29RIQRqVwdh9Yz5lmTiVIcQZLSRnyLcjjEqjpTjRqUTF1d1ivINRilVeZReyZdrlDa73Eo2PtzHG66cTDDRJs1oicSQrdw0JUszR3cC5GU9LzzUDUWhjVtlmreGLRgL+QzFQSrpjFm+a3GnErX/AJQjs6CQlSyjukojfSRO93fZMDR3TTH9LyxTU6sxnI6eFIkXNg9d1cYoCZLji3XXiZdJTbCEmtRJIzM0I2I1H3mcxModIdQZxYra4pjl+7hi4r7EWdUNvt1qnG+TC2DcQaEnwSWxtn3ERF3CIpq6ZTNUdENRhZJaYboBgGWQZyY8Orh0blsS0o4rr1obaf3NZeSSUudZyIyMur8+25HqDOpmo19UWdJYWLXXs1Vrk0rrIEdSVVLsElwoy0GlSDInXzSajLdRRjI991b9CPY/QyaNWMSKSA7TrjdjVXrjIVGVH48eqNoy4Gjj3cdttu7Ya7llppvgyY7t/Ux23cg6qhaZh0rkyRNbSlZpjm1HaW4ppCDdUe6eCEmsz4luYtNM61YqjU5clV15IiZPapy2X1lhN06UzGXCiJiRHFqjGSm22mm1bJ7yJJrNOx7bebbonR61yo7nOcOyjLJmS+K9yzEh2U+NGZluMuw2H+LpRWmmTNKnVERpbT5O2+595zGP4/pNmcKDnNFiWPzW5kSOxFnqqG0OqjR3ObDZGtBLShtxPJCT2JKi3IiPvG0xaqsgyZk2DWxY8iwcS9LeaZShchxKCQlTiiLdZklKUkZ7nski8xBRRdnvTVVfFznyDn2oVlY0l2/nktLGX5HdYw7jqIcMm6pqMmWSJDCzZN830dmQbnWrdaPrD2QkuIr3Sijy9igxRdJqfd1suDpMdgU9EKvdkK4yzW2xs5HNkmS+pP6X1hpIvphK3UfUGMVOl1rlF1nGL41R+MbUlymtbhqqQzNW41x5MuPmgnHEl5HqmnuLY+4fmbSaU6YUU6+Xi1BRVqELamOQ6ltBKRIe3WlSWkbqJbrnJRbHupRqP1TFcSZzzKcbouUJlmtusc8mZ2Owb9kqnDKvJnV1aqBmtkSJKHVL7eu1ktuoikbRJ3jmhSfLM3N+JFaull5mWXZ5mljdZZLTWUk9mvh0bLEQ4yCdgxX1LW8ls3XFpW4skml0kbKPcleSadxudMNNcj8EeMOnmM2ni8aTqO21Md/wcaePE4/NB9TtxTtw224l6xCciVVXXvy5UCtixnrB0n5bjLKUKkOkkkEtwyLdauKUp3Pc9kkXmIhaKZib5lWaomM0OatarnKcoZzo38+dpq7FMioatmgVFjKjzWnHob3XuLU32gnFqcWls0OpQXV96FnuMu11azNestZEqclydFBPy5eKG2/GpGahxSIzinUR08nLNyS2tHI1r4MmSTMkGnbled1p1p9kd3HybIcEx60uIjXUR7CbVsPyWW+XLgh1aTUlPLv2I9t+8a89XaKwNU+wJwmmVnNw03ayJsbGjdfNLW6WXpUxtk0tGRoUls3nEmZpMkb7GImmb770xVF2hQWLZHleIaT4xiNHnudSrWdIyK0ceqYePplojRpikrccdnpbioYSpwlLJLTjxmvyeKU7C78dye0zXo1xctvHGnLC3w45kpbSSShbq4hmpREXcRGZmfd3fyDZJekmlM82VTtMsTknHslXLRvUsZfV2CjI1S07o7nzNJbuF5R7F39w9MurK2m0zvaqnr40GFFpJbTEaM0lpppBML2ShCSIkkXrEQyWFM01xfOpS1qiaZbQAAOA64IliW1jEmUU7yK2W6chMnYzSw4r6tLn8VJn5RK825qI9u7lLANLDsCjDKIum6qM8Tp3xmvidV8NjBsInBqr4i+J0w/LeQULqEutXcBaFFulSZKDIy/Ae4/Xhyl9mIXvhH6xiOVNU6s3HayItR+dSmUmZ/8AIfnwLTexML3BH6hyOa8N26d08XS5ystmd8M3w5S+zEL3wj9YeHKX2Yhe+EfrGF4FpvYmF7gj9QeBab2Jhe4I/UHNeG7VO6TnKx2Z3wzfDlL7MQvfCP1h4cpfZiF74R+sYXgWm9iYXuCP1B4FpvYmF7gj9Qc14btU7pOcrHZnfDN8OUvsxC98I/WHhyl9mIXvhH6xheBab2Jhe4I/UHgWm9iYXuCP1BzXhu1Tuk5ysdmd8M3w5S+zEL3wj9YeHKX2Yhe+EfrGF4FpvYmF7gj9QrjpEV8CFpHbyYcGOw6mVWkTjTSUqIjnxyPYyLfvIzL+Qw5rw3ap3Sc5WOzO+FqeHKX2Yhe+EfrDw5S+zEL3wj9YwvAtN7EwvcEfqDwLTexML3BH6g5rw3ap3Sc5WOzO+Gb4cpfZiF74R+sPDlL7MQvfCP1jC8C03sTC9wR+oPAtN7EwvcEfqDmvDdqndJzlY7M74Zvhyl9mIXvhH6w8OUvsxC98I/WMLwLTexML3BH6g8C03sTC9wR+oOa8N2qd0nOVjszvhm+HKX2Yhe+EfrDw5S+zEL3wj9YwvAtN7EwvcEfqDwLTexML3BH6g5rw3ap3Sc5WOzO+Gb4cpfZiF74R+seErKMei7JXbxnHVl9LZZcJx1z8CUJ3Ur+oh4+Bab2Jhe4I/UPePDhxCMosVlkj8/Vtknf+wTHorDJm6a6Y+Ez948UT6Sso0Uzv/hiVcaQb8u2nNdVInKT9K336ppG5ISZl3GrYzM9u7dRkW5FuciADuYNg9GC2UWVGiO+ZzzM9czncq1taraua6tMgAAzsYAAAAAAAAACFuIr8ac3exWFv8GjYktILdZtbmolIL/aNKt/J85ko9u8iI/FjIKKSk1M3ENXE9lF1ySNJ+sojPcj/AAH3jYB4SIECWolSoTDxl5jcbSo/+ZDVtMHmqrGonS1rTB8ecamUX4YqfZSJ7un9YeGKn2Uie7p/WM7wLTexML3BH6g8C03sTC9wR+oY8ntNcMeS1a2D4YqfZSJ7un9YeGKn2Uie7p/WM7wLTexML3BH6g8C03sTC9wR+oMntNcGS1a2D4YqfZSJ7un9YeGKn2Uie7p/WM7wLTexML3BH6g8C03sTC9wR+oMntNcGS1a2D4YqfZSJ7un9YeGKn2Uie7p/WM7wLTexML3BH6g8C03sTC9wR+oMntNcGS1a2D4YqfZSJ7un9YeGKn2Uie7p/WM7wLTexML3BH6g8C03sTC9wR+oMntNcGS1a2D4YqfZSJ7un9YeGKn2Uie7p/WNGwGvgPauapRnoMdbUeVUE02ppJpbI4CDPiW2xbn3nt6osfwLTexML3BH6gye01wZLVrYPhip9lInu6f1h4YqfZSJ7un9YzvAtN7EwvcEfqDwLTexML3BH6gye01wZLVrYPhip9lInu6f1h4YqfZSJ7un9YzvAtN7EwvcEfqDwLTexML3BH6gye01wZLVrYPhip9lInu6f1h4YqfZSJ7un9YzvAtN7EwvcEfqDwLTexML3BH6gye01wZLVrYPhip9lInu6f1h4YqfZSJ7un9YzvAtN7EwvcEfqDwLTexML3BH6gye01wZLVrYPhip9lInu6f1jGdvYr61QqV1mwnHuSWmlkpLZ+u6ot+CS9Uz7/WIz2IS/gWm9iYXuCP1DKaZaYQTbLSG0F5kpSREX9RCYwaudMwmMFnplj1NciprmYCHDc6oj5LMtuajMzUrb1NzMz/AKxlgA3KaYpiKY0Q24iKYugAAEpAAAAQGS/wzintu5/gJYnxAZL/AAzintu5/gJY2cE9tHx8JYMJ9nPw8VDdJfLzxLO6+xdztplcesS5Ax9WZTcalyHyeMzcgJQ2uLcPr8hvsj6FEk+r70k8fLFyvMbBGolh1uZ3cDPm8pqo2NYwVs80iXRuFG7Q4dclfUyUcVyzckKbUbakGROJ6sh1EA6c0TM6WjFcR0OVaPVZ+ZJxTC0agSn8nr84yCNe1pWS1TI8YkWS4yJTfLklo0pZU0SyJJklJo34lt/KyXDq9KtLLXUXUnJavF8qYKwyu/m5fOhmUs4aTjNqm9ehUJlayPyWltJWtKUmRm4rl1WAcnPTJj9TjfVnPLqFPrmqvURprHEY6xIxK7v89ssdfsJ/XPEpaGYsFzwwsiTG4sOEonEKSZIc601nP5DnNhR621J22bN2dzMfp2Cx6Ll0+osYyHUIS8Uejfa7NaRzUpxxcg0tuISTqSUSmSJPVICOTnWnHjUwE2kexrpUqgmRZy2TeZSbLyVo69szSptRpM9lJWk0qLzkZGR95Djp3PLVrFbSbimp2QzcrXgttNzuJ4dkSTorVCEGwfULWpNY6TpvoQ02TRLSkz4K4EpPZcCuh1jTjMJnq0uvOSF7qNRqccUalKMzMz7zM/5PMWxERDJFqqZqRTVFKntVaOPQdGDMa6LPtJRKxqc+t+xsX50hTjjSlqM3X1LVtyUeyd+KS2SkkpIiKv726l6SFqHGi5JlUyqZwqqulpmZG+tUaW/IkNPPokvk8cFnihJr6lHVtJQpSGyMiHUIBNF+giu6LnIWCZteQcVzLL4GVzZVRgF7W3nUQMqssljSapcNJzEtTpSSenNGhbrqdkmgnG+KC3SYytUb3NqSnxSXlWRNV+O5N4VurCVe6hTsSaiSnXG1wofb4jDi2yQwtZJj7oStSFGfIy2PrMQN/mVZjl5jmPzmJS5GTzHYMRTSUmhDjcdx9RuGaiMi4tKItiM9zLu27yriXRdenHz6FR5o3e5f0M7heVz3Z9pLxB59+TXvSo5yFJaNSVko247xkoiSZ7ttkojPdPE9hXVlHrjgajZ/hWcXhpoKjGZtJMrMjkqjvmUUtnXVocMpyVJPYyfN1Bl37bmZn1Jm+XVuA4jb5pcMSXoVNEXMfbjJSp1SEFuZIJSkkZ/ymX8omWnEutodSRkS0kot/PsYmaL50kV3Q5KzLOs9i65y65/J6WqtUZBXRqCFLzmyjSJdYtLBu9TQsQnGZyF8pBKfUpRtnyM1tE1um0ta8fhWmqWj89+Zbsux7yclKYdvLitqIq6Q55bbLiUOeU2n6oj8nkn6lSiO5QDE03yjH1OKq+dlOUYRkuQ2eoeaIl4zpxFva44mRzIyU2BO2Bk+6ltxJPns0gjQ7ybURESkq2LaS1n1Usmc6QxDyCTAuKVjHpKEKzWbCecbkPt9c8xSRmSYmxzJSkuvyXDS2ZK8lJJ8rsMBHJzddenlIv0Ku0dVJRD1GXDQlb6c0tzaSo+5S9m+JH/XsKLm5BidtpHcLVqje22fSqqI7ltA9cvzma+YU1jmT0VZrRWLSs1oQ2jqCWnl5DnAjT2KAmaL4uRFd03uTJ2b5yjX+RWSsnpq+7RlLMSFWSc5sykv0h8P83jzUNcd5tbZuK7Ya90r5Gp1BNmhOBhWpVhd6tNzKrIpraLLxjj2MRzN51o+y4w2pTLUmvU03EqnU8N0Ns7rUgjM1K8pR9hAI5OdaceNTmvQhF1UZDpk69muVXC8w0/ctLori7kzm5EtrsfB5Dby1Nx1ETzhH1KWyVvuolGRGPDVOBZ0ur+oGV4xYXzNk3hdMbyo9rLU3HjOT5Dcp5uN1htc0MIWtJkjdKiUpOylKM+mwE4ma5GPnvcnsXbFwo8f051OyK5wCVmlHXwrmLlEuc471zLvborNmp1TzrZGTe+zqurUtRJUk0kSei80iNQNN76Cwt5TceklNIU88t5wySwoiNTizNaz7u9SjMz85mZjZRAag/WFkntRM/MrGWxpxa47VLSq+mU+AAPPOwAAAAAAAAAAAAAAAAAKy6SP2Hbj+d1n6QjizRTPTCx1eV9HnJcfbsFwVS5VSRSEI5GjjZxVebct9+O3n9UBcwAAAAAAAAAAAAAAAAAAAAAAAAAAAAAAAAAAAAAAAAAAAAAAAAAAAACstPfsxasfzum/R6BZopnSnHV13SG1zyBVgt5NxKx0kxzRsTHU1iUnse578t9/MXm9UXMAAAAAAAAAAAAAAAAAAAAAAAAAAAAIDJf4ZxT23c/wEsT4gMl/hjFT9Qrdzf3hLL//AKNnBPbR8fCWDCPZz8PFPgADrucAAAAAAAAAArjpCUc7I9KbOlrq6ZOeky68jYhpWp00FNZNZp6vyi2SSjMy7yIjPcttxTeTaI1NVZ5fLxXS5MVdTl+NzsbVAqlIKGlTkU5z0IkJ2bJRE5162tuWyusM9jHVYClVEVZ5WpqmlzGrE5nz1Wnzwe1VqKWaKnHlSaV8mCxvczJg7Lh1JtdRs12TrDV1nldWX1ZQeK4UpnN8SXC00u4GosC6uXcpyRygkNR5a3Is0o77k7qyaltmbjfV8XFm0lXVn1ZnxPrgBHJwnHcJ0unufN4hlMBuglFdrwudEyCPWaa2FSuzsldXxOTPfmOptZHNLpodjtu7kpwzWglpJXS+tWHIzSBgdFY42q5rDyWKdpEXFN9k4vZn0r69Oxl1R8iSoleSZK4nuR7HaoBTZxEXE1zM3uW8krbSrtMu09r8EyQ3p2f0F7XKhUMldd4MbVXJUtMpDfZ0dX1CyNrmSyJO/DiW4/mK6THS2+J5xD0+lxMmd1DvSsrRuApE46pxVgaEuPGRKKKozZUlKjJo1KQou9W59SgHJxfenlJuuczdHHHXsX1FnwabDnWa92BJO0s52EzcesylFISaEzpKlnDunlbu/wCUsJ7uBq5KJ3dXTIALU04sXK1VY03gAAsqAAAAAAAIDUH6wsk9qJn5lYnxAagd+B5IXqnUzCL+U2VC9n68dqtfqynwAB5x2gAGFOsyiuohxorsyY6k1IjtbEfHzGpSlGRIT+Ez7/MRGfcMVvb2eD0TaWs3RH58Z1RGeV7OzqtasWiL5ZoCMNeYqIlN0VSRGXeTlq4Si/sYMv8AmP5yzT2DpPhZ34sObz5gWur/AI7Tytzm3CdUfNTxSgCL5Zp7B0nws78WDlmnsHSfCzvxYOfMC11f8dp5Tm3CdUfNTxSgCL5Zp7B0nws78WDlmnsHSfCzvxYOfMC11f8AHaeU5twnVHzU8UoAi+WaewdJ8LO/Fg5Zp7B0nws78WDnzAtdX/HaeU5twnVHzU8UoOT+nZ0kK/RelhYdl+G2jtHlbTD0G9guIdS3MizWXXozzJ8TQRtElSFko+SlGXEiSpRdOcs09g6T4Wd+LCsekVoE70k9NndN8yqKuMwc2PPjTY9o4p6K80rvU3yjcd1NqdbPcj8lxXq7Bz5gWur/AI7TynNuE6o+anindA9WpWuOm8TU5WHy8crriQ+qpjzHiXIfgpXwbkOJJJE2bhpUokEai48TJRkoWKNfpqnIcep4NBSYrj8KurIzUOHGZtXUoYYbSSEISXZu4kpIiIvWIZnLNPYOk+Fnfiwc+YFrq/47TynNuE6o+anilAEXyzT2DpPhZ34sHLNPYOk+Fnfiwc+YFrq/47TynNuE6o+anilAEXyzT2DpPhZ34sHLNPYOk+Fnfiwc+YFrq/47TynNuE6o+anilAEXyzT2DpPhZ34sHLNPYOk+Fnfiwc+YFrq/47TynNuE6o+anilAEXyzT2DpPhZ34sC5mSRCJyfjrTjRFus4Ezr1pL1+K0Nmru79i3P1iM9iOY9OYFPTV8lceNKJ9G4THRHzU8UoA8osqPNjolRXUuNOFulRer//AD6w9R1Kaqa6Yqpm+JaUxNM3SAACyAAAAAAAAAAABjWFhFrI5yZazJO5ISlKTUpaj8yUpLvMz9YhFHcZG6RrjY5GbTv3Jl2HBe34SbbcIj/8xjFXbUWc3VT4z4MddrRZ5qpTwCA8KZZ7AVHwq78XDwplnsBUfCrvxcY8rsuvdPBTKbPX3TwT4CA8KZZ7AVHwq78XDwplnsBUfCrvxcMrsuvdPAymz1908E+AgPCmWewFR8Ku/Fw8KZZ7AVHwq78XDK7Lr3TwMps9fdPBPgIDwplnsBUfCrvxcPCmWewFR8Ku/Fwyuy6908DKbPX3TwT4wb6VawaOxm0NUizso8R52HCXIJhMp9KDNto3TIybJSiJPIyPbffY9hHeFMs9gKj4Vd+Lh4Uyz2AqPhV34uGV2XXungZTZ6+6eDjjo89N+k1W1+tMVwvTHIjus1mwnLBiwUhhukjQ4ZNy3HVkSjWZKQaUJ4p5GpJGaFHxHcwobTbo+VGl2sGf6z47jFUVxn7jS5CFWSyRD/25BNGUbl9Pe2eXuf1RJ22IhbXhTLPYCo+FXfi4ZXZde6eBlNnr7p4J8BAeFMs9gKj4Vd+Lh4Uyz2AqPhV34uGV2XXungZTZ6+6eCfAQHhTLPYCo+FXfi4eFMs9gKj4Vd+Lhldl17p4GU2evungnwEB4Uyz2AqPhV34uHhTLPYCo+FXfi4ZXZde6eBlNnr7p4J8BAeFMs9gKj4Vd+Lh4Uyz2AqPhV34uGV2XXungZTZ6+6eCfAQHhTLPYCo+FXfi49G8hkxnSRd1fY2lK4pktvE8yRmfdyPZKk7+uadvXMu7eYwqynp7pj7JjCLOZuv8U2AANhmAAAAAAAENlUR9+vZmRGluv1stmalttO61pQr6YlJeqo2zWRF65kJkBezrmzriuOhWumK6ZpnpeUSXGnxWZ0N5LzEhtLrTiT3JaFFuRl/KRj1EG5U2dU85KxtxlbTqlLcrpKzQyaz7zU2tKTNozPvMtlJM9z2SZmo/wAeMGQNeTIwSzcX68WVEWj+1x1s/wD7R2aLaztIviqI7ZiPFzKrKuibpjcnwEB4y3P3Pr/3aB8ZDxlufufX/u0D4yL41G1G+OKuLVszulPgIDxlufufX/u0D4yHjLc/c+v/AHaB8ZDGo2o3xxMWrZndKfAQHjLc/c+v/doHxkPGW5+59f8Au0D4yGNRtRvjiYtWzO6U+AgPGW5+59f+7QPjIeMtz9z6/wDdoHxkMajajfHExatmd0p8BAeMtz9z6/8AdoHxkPGW5+59f+7QPjIY1G1G+OJi1bM7pT4DTck1JLEKZ7IMiwu/iQI62kOPcobnFTjiW0FxRINR7rWku4u7fc+7vEn4y3P3Pr/3aB8ZDGo2o3xxMWrZndKfAQHjLc/c+v8A3aB8ZDxlufufX/u0D4yGNRtRvjiYtWzO6U+AgPGW5+59f+7QPjIeMtz9z6/92gfGQxqNqN8cTFq2Z3SnwEB4y3P3Pr/3aB8ZDxlufufX/u0D4yGNRtRvjiYtWzO6U+AgPGW5+59f+7QPjIeMtz9z6/8AdoHxkMajajfHExatmd0p8BAeMtz9z6/92gfGQ8Zbn7n1/wC7QPjIY1G1G+OJi1bM7pT4gct42EdjGmjM37N1HJJFvxjIcQp5SvWTx8jf+M4kvVArTK5hmiHi6IKVbl1thMRuj8PVs8+X8nNO/rkM2qp016nZciU5MnSCInpLpESjIt9kJIu5CC3PZJeuZmZmZmeG1wmixi+JvnouzstnYVWk54uhIgADjOkDAxRJPNWFosyW7KnyGzV6pIZcUylP4CLqzPbzbqUfnMzPPGBhn8DO+2dl/jXhwPTE329jROi6qfjGLHhVO91fRkZq57I8eCcAapneokDBjrYKaK4yC6unVs1tPUNNrlSjbRzcVyecbZaQhJbm464hG5pTualJSr2wbPK/OoUxbNXY1FjVSThWdTZJaTLgP8UrJDnVLcaVuhaFJW24tCiURko+8aWLN17pY0X3NlAAEJAAAABGX2S0mMNQ37yb2ZE+axXRz6ta+ch5XFtHkke259257EXqmQkwAAEDjOZ1eV2GQ1tcxKbdxqz8EyzeSkkre6hp7k3so908Xkluex7kfdtsZrry9PAAAAAAAAAAAA0K61cj08qLXIwPLJthOuZFPFhsxWGnH0sI6x2Yg33m0KjkjcyUSuattkoUfcJiJnQiZiNLfQEdjl14xUNffeCbGs8IR0SOxWTHUSo/It+Dre58Fl5jLc9jEiIS16GgomSW8BsyJpxuPPJBeZKnesQrb1tzZ5d3qmZ+cz3lBFp+vSz9q4H52WJQdf0JN+BR+6vurqhxfSMRGEzdqp/xgAAHWaIAAAAAAAAACAlf5TlZtuKI0wIKHG0H6i3lrSavW32Z2385EpXrnvniOP68LH2sg/nZQkRzJz1VT1zwcy0z1z2gAIHPMxg6fYfa5nZwZs2NUxzkOR4RNm+73kRJQTi0I5GZkXlKSXrmQnSrpTwDQMa1bVb5NFxLKNOMswywsmHJFb4aKC6zPJvY3UNuwpUhCXEpMlcHDQpSdzQSiQvjv4TFxMXACDcy6tazVjBFMSe3yKxy1S4SU9STKHUtmkz5cuXJZd3Hbbfv9QTgAAAIAB/FKJCTUfmItxC4XltdnWLV2W1DElmHZtdc0iSlKXUlyMvKJJqIj7vUMxImwEfkOQVGKUU/Jb+X2WtrI65Up7q1L6tpBbqVxQRqPYi8xEZjxvMqoMbp27+6n9mgOvRmEO9Ute7j7iGmi4pI1eUtxBb7bFvuexEZgJYAAQAAIOly6tvcgv8AG4jElEnHHmGJS3EpJtanmSdTwMlGZkSVER7kXf6/nEicAAEAAAAD8uNtvNqZebStC0mlSVFuSiPzkZeqQ/QAPDE3XHKJlt503VRnH4nMzMzUTLq2yMzPvM9kF3n5xLiEw/8Agdz2xsP8Y8JsbuDzfY0TOqPB0bKb7OmeqAAAZmQAAAAAAAAAAAAAAAAAAAAAAAAAAFZdJH7Dtx/O6z9IRxZooPp22U+o6LWYWNXMdiymZFMbbzSjSpO9tEI9jL8BmX9YvwAAAAAAAAAAAAAAAAAAAAAAAABgYZ/AzvtnZf414Z4wMM/gZ32zsv8AGvDz/pf9TZftr8aHW9GerX8Pu0fUnt+JamYtqoqhuLelg1thS2SamA5OkwikLYdbklGZJTzqOUfq1E0hay6xJ8eJKUnTNacqvM9wOM586WQ/jUq/YYJy+xOyujXDJhajlScfYNmUtvrtmyad70ns6pBElI6HAa1Nd103aG/NF9+fS5P0r0rl2Raa0ed6cuu1NHOypSoM+jNmFDSUxK4RFHVybabLilTKOSkp4JNJmaSUP6ziz2kGk7utVdgUpOVY/lNxYT2iik3Y2kB6fKaS0a3dlLQSH23G0qVwIkJ47EY6vETkWKUeVohM30Z6SzAltzmmUynWmlvNnug3UIUSXkkrZRIcJSeSUq23SRlblpmc+j/3ipyMRGbT/wCcGkSsKyqi6Pk3DcPkuoyjxffQy+ThNuuWLraluOc9yJK1OrUfLfuM9xRy8MjOY/m8rSHSq/x/G26ylel1Xi5Jq3LC2jTSekusw3W21yHiYSlKn0IMnlElJLcNPk9W5FkuOYhTyMiyy/raSqhkSpE6xlNxo7JGZERrccMkpLcyLvPzmNZg6sY9aZa1S1kuul0j+M+M7V8xYIciuR+u6vdKkkaDRx8vrCXtt6nqhRXVETNya6KZzXqCznHoWo99e51Z6WXlnRoyzErOIm1xGUqSqOwlTch1uG6z2jyeRpUXVkrjuZlxMjOyek9jdfkmO0PhOskzocOep5TD+EPZbVrM2jSSZtVHUmS6XlGba2turWRGoyLuOxIOqOmVpiMjUCs1FxiXi8Tn2i7Yt47kBngZErnISs207GZEe6u7ceTmrmlDWMxs1d1OxNGPTOsKNbKuoxQnuBKNfB/nwVxJKjPY+7ie/mMMeq+JiNCMWm6c+lQT1DDlxsRna56QWl3RN4siHTVdfQWFsdbaIfV9NS3xdfguuMEwbbzykGzxUhTqTIzHlY6TLkT8nzxGnFonJ2dSKSVUT5MVx+xiQTbrW5JsP7rUls0JeS8ppZoXxXzUrYzF9L1TxxVjUvwbjH5WMWlNLufD6b6MTKWWVNES0I5butGThmbyT4I4kRn5ZCQotS9OcohWtljOf43bxKJa27R+BasSG4C0kZqS+pCjJoyIjMyVtsRGJ5SqM9yOTpnNe5oxXB86i67N2V1EbRkScksJMu0habzilSadZumyy/kC5pRHI3VGwko6W1LSpCCJkjQai9sG0Bx59jTdGR6TIeKyobhnKUz6pSylKJSFRWpxLT9MJKtzaQ7uSDLyCLYtumMUz3Bs8jKm4PmlFkUdCUrU7VWLMtCUqMySZqaUoiIzSrY/V4n6xiLstY9K6zxlZc1Dxt6ZiER2deQWbaMqTXtNp3Ub7fPdr1t18S3Mu8TytczdEfn5JFlRGe/8/Ici32n2ocjFsNRldI86yxhNfCpUTdOLPJrGrtm1OdaphbEtjwZJLeMaZD3FPkJ+mJJBkOlNbMclX2iKqS7VcSnSRAXOVEokW5uqbWhS+1VqVqOXHUpOz0dpSlqQaiQe+yinarXHSWyxvFspf1Bx6tiZo20qkTPtozLk1xfHZlojc2cdJSiSaUGoyV3CZsNRtPam9jYta53jsK6mSExY1dItGG5Tz5pJZNoaUolqWaVEokkW+xkfmMRVaVzMZtCaaKYic+lyadZSoTplWai6YHJxWHc5F1NXUYhZxY8yEcRJpWePvddJaZJa1J7LxWndBOJQSTLb0yvBM2PE8LPIsaQ5h0Vm57LUXmAWGXqgE5LSuuSuvhvtPMuoikaEOKSrqdjQZoNQ6devNJ8h1IhUSsqoJmcYyy/IZqmrds58Np5CUOrXFSvlxNKkFutBkXItttxuQmbaYuzfmdEWUTfn/MzlRWJMRXMec15wDKs8abxOsjY8tvGpEubCtm1uG+r/ACdx/wAGylEcXaSuSki4d75cDMiNKPC+oVVkN5pi5Jfg5tk0xiXOqOudjMLgkbDhOqSrZJupTxWStjWkjSZnsY6rAV5aVuShyFiuIVtVWYp8+bSXKMiJvDaSHjDMPH5cuTVWLfWFJQhxpG9ZINSmDOQ44wWxJ3cLq1GXXbW5tIM0KQfEvJUe6i/AZ7nuf9Zj9AKV1461FGI15P16WftXA/OyxKCLT9eln7VwPzssSg6foP8ARR+60/7KnJ9JfqZ7Kf8AGAAAddoAAAAAAAAAANeP68LH2sg/nZQkRHH9eFj7WQfzsoSI5nTPbPjLmV+vPaCvekFDnT9Gcsi1ldNnyVwTNuNCjOSH3dlpMyQ02RrWrYj8lJGZ+oQsIBMTdN6sTdN6k599L1bzbDFYXjmTw4eLPTLSdaXePTqdDTqobkdlhtE1ppx5S1PmozbSpCUtHyUk1JI6n0owPU2DYz0V7TdZmB4zYxbuXE09m0xTrNSCJlyZayZq2rJwnuSm3WEObEpZmppKtj7EEFaZ7g1HkNdiN1mdFX3tv319XKsWWpczvMvpLKlEtzzH9SR+YWiq7NC8VdEOUJOD1suus16Y6OZLRqj4X1Fqw5jkmAcuyamxXnUJJxtCZUhSULM3m+ZPHtxWvj3brkrd1nM3OsmqcQyg8esnMZXKjTKSXDkWVaw8525lEZ5tLy/I5Epk0clp3SSVE4nlcjeqWNVlNYX2d3eP4vBh3D9Q3JmXsY2HVIWaUbuciShxe3+ZM+aT7j7x7Wmruk9HEj2F1qfiVfFlFuw/KuozTbpczb8hSlkSvLSpPd/tEZechONKcadTn3P8WpbXG6A8A01dp9OY1nNObTXum9lbQ1vqabJl9vH2nWZLbJLS6RfSUpS4Zu9WZLJ0WfQ4ZkVt0bk4pYvznLc6x1yCqZXnCfadQtTsQuoU+8trgaWiSlbqlkSS5GSiMi9dVekDWaXOTmbBGNIVzqo1SuyymPBbmSJrjidnSNK3GGm0tm4bnBfJJL4pPgoT8TV3GazGZOT6lXuLYhFj2b1X2iTkkZyItxB7Fs+o0JJStjPq1ESy27yI+4JmbiZquhVOMY5mOUZJWWdxjVxBgZvLRlNyzLiOtdjcguOFGjvJVuTbii7D5HcZkwrzkRjA0+02nYVG05yih06lx8hcpbtq9dTGcjypJ9Sa40eW/sS0p6wiJslnsg9uBFsQv+51I07xy2q6HIc9xyrs7vY6yFMtGGH525kRdQ2tRKd3MyIuJH3mPxI1N03i5KxhkrUHGmcgkuqYZqXLZhMx1xKSUpCWTXzUokmSjIi3IjI/MIxpRjTqci0Omlrd4tnkNnSliPGyDT95LkOJgMukak2yHjUTbzctx12ZLQZ90hZ7ub8kcvKMXbrHiWO5b0dKyviafLsamE7STW6VeOOqeZisymFOpTXqa60lJZJwjaJrntyTx79hYmnGqmF6q1tnaYZbx5rNRaSqiX1chpw232FmlW/VrURJUREtO5kZpUk9i3EuWX4mcWLOLKKjs05p1+K921rg+20nk6tCuWykoSRmoy3Ii7z2EzVN5NU3uXs+oLq81qbv67TJMeTUZFQqg2LeETnrE6slR+seat1udVGYIlvNrhNNEsvLUsiJTihseN45c1eolhk7WBXy8TeRZOYTULZW03WWfBRyH1skylyGUryyaWtezZG4RE2b5JO+KLPcFylywaxnNKG3XU8e3pgWLMg4nJPJPWkhR9XunvLltuXeNVx3XjT/ACrIrmHQ5Pj1hj1LSsXD+RQ7lh+ERLdfbcQpaDNCOr6jkajX/td5FtubGnUY06lT9GLG7So1BkXCcGax+BaYw32w4WETMdZcsEyd1okFKdcdlSEko95KzLrCMzRyLkYytStMFXVtqhlp4NJnXsWxpJGNzuwrckMrbbYJx2ErYzSovKJa2tj2Tso9k7FaNx0g9Hammocib1Bx+xqsjuW6KBOgW0V6OuUvfcus6wkmSdvK4mai3LuG0xM5wmfk8rCIOY0cjIoLRPyqhqwZXNYbPbZa2CV1iU+UnvMiLvL1wxpvvMab73NmQ0GQWvSAYyNGnKI86tzKGhdkzhs1ycqq6rh1x3bjptKjK32VFYbLhuZrIi5KPaa/T3OCnZBidVXSobGCxrVeHWEjyWnpNi2amDaPuI+zJW8zv/s80/hF0YxnuDZsuc3hmZ0V+qre7NOTV2LMo4rvf9Ld6tR8Fdx9ytj7jE6ImqSa50ObOjDi1tR5VOkN1qaqIdQ2zaRoenU3GY79h1hfTX3Zkx050kiJwjkMoUlRK3U6ryCHSYAIqnGm9WqcabwAAVQxMP8A4Hc9sbD/ABjwmxCYf/A7ntjYf4x4TY3cG9jR2R4OjY+zp7IAABmZAAAAAAAAAAAAAAAQ0zJ4zUhyFW1822kMK4PNwkoMmlfxVrWpKEq/3TVuRbGZFuW/j4aylXenC3CI/MS7BklF/LtuX9hmNinBbauL4jwjxYarezpm6ZT4CA8M5V6Gn8INfqDwzlXoafwg1+oWyK21d8cUZTZa+6U+AgPDOVehp/CDX6g8M5V6Gn8INfqDIrbV3xxMpstfdKfAQHhnKvQ0/hBr9QeGcq9DT+EGv1BkVtq744mU2Wvulzf08Nd9PsCxZOlOp+PWiK3MGokuDbJaJ2E47Fnsuvx3CSrrULShDayMkmk+ZFuWxi8NDdYazXfAI+pdBjttU0tlIeRWeE0toelx21cO0cEKVwSpaVkRGe5knfzGQ0LpQaEu9J/TNWnmQY8ureZnMT4Nk3KaeXFcQrZeyOSeRLaU4jYz2I1ErY+JELMxuNZYjj1ZiuPafph1dPDZgQo6LFvi0w0gkIQW/f3JSRd4ZFbau+OJlNlr7pbgAgPDOVehp/CDX6g8M5V6Gn8INfqDIrbV3xxMpstfdKfAQHhnKvQ0/hBr9QeGcq9DT+EGv1BkVtq744mU2WvulPgIDwzlXoafwg1+oPDOVehp/CDX6gyK21d8cTKbLX3SnwEB4wX7HlTMJnmj+NFkx3TT/KRrSf8AYRiSrLiBbocVDdPrGVcH2VpNDrK/4q0H3pP1S9ctjLcjIxjtMHtLKL6ozL0W1Fc3UyzQABhZAAAAAAABgYZ/AzvtnZf414Z4wcOSpNO6SiMj8JWJ9/rHMeHA9L/qbL9tfjQ63oz1a/h902AANF0gAABXmr1DkU57Espx6jkXx4pd+FJFNGeYafmtnGeZLqlPuNs9YhTqVkTjiE+SffvtvVuZ6T6hZ+m3sKnBUYOVpjBtNw48uCt0pRWxS1Mu7JcYJ95tJmszS8yS3DJS3C3M+lQF6bSadClVnFWly63getCMZyLI4VPnr1za3FQ643eP4m7dHHi7834jLDBVjT6d0khbzjilEjv6s0oIZ+DaRahNXGKWWW49IkKrNQrfI35FjKhPyER3651tmQvqOLfW9Y4SVJaQXFW/EuBEo+kwFuWnVCsWUa3J1voVqZJoLeujYmk1SqXOYbTZTIxEp2xsUPRE/wCc2LrGyNW59yfMrifcNn1L0wv1ScptI0Gvr6x3EcfrmFPy2I7Ep+HPddXBUZqLglaFIaI1bI+mkRH59uihjWdXWXddJqLmuiz4ExpTEmLKZS6y82otlIWhRGlSTLuMjLYw5aq/OclFyn9GZ0y61d1NvJmIO426+1SNvwZD8V2S28mO5uT5xnHGic4mg9kuL8g2z37+JarTabamxc0saypx/IqzHjTeGpi7mU9jUtqmJWol1clBeFWlOPKStSJBE0lKnEJLZLYvvFMMw/A6hOP4NilPjtWhxTqYNTBaiR0rV9Uom2kpSRn6p7d4mBE2l0zdCYs74i9yHd6Rawyaetcbpc+YbtcIg4lPpqaZjBdndj9ahztbtg3I4x3CdJRLiqW4RJM1NGokkMqxxLKbbJtWNPaHT925l30ehp136p0XhWLagtn10lTimnlkgz6xBsNKUayPdLfcY6yGNGq6yHLl2EOuisSp6kLlvtMpS5IUlJJSbiiLdZkkiIt99iLYW5edSvIxrURT4RqNV6wxHKrHMgg4+1dyrSaqwlVFhRLJ1pxK5ENSiK1jy3FLSakbEwk1PEXJJkpXQAAMdVWMyU04oAAKrAAADXk/XpZ+1cD87LEoIxKVeOdkrY9jrIBEfqb9bK/WJMdb0H+jj91p/wBlTjekv1M9lP8AjAAAOu0AAAAAAAAAAGvH9eFj7WQfzsoSIjzSfjfYK2PY62ERH/8AVlCQHM6Z7Z8Zcyv157QAAFQURqthmfy9QF2eC49kCV2ZV5PymZVRKo5Rx3eSTsos4u0tG35XFcHdaiMjM+SUkV7gJibkxNznlnF8uwrK6vI5WNLuHU5Lkklmkj2EJuS/Glmg0TWSfebbV1aSMlpNZLSh5XkmfccHorp9cWmPxskYxqD2GVhNxUwlsusrbS8/ZPuJZaPuPq1INJkriSDLbzeYdDZdguE5/XIqM7w6jySA06TyItvXszGUuERkSyQ6lSSVsZlvtv3mJeLFjQozUOHHaYjsIS0000gkIbQktkpSku4iIiIiIvMLY+ZbHzObo+j+ozfg/nju3URcEbc/ytjuVXSnFzC+r/8AlpUR/wC9v5PIxJ1+EagYVlZ54eAz8mYbtcjQVPAmQUyDanSGXGZSO0vtM7GlpSFJU4SyJZbJPvIdBgGPKMeXL2pGnus1+5OpsfweRT1UupqUx66hk0rVWk2HSW7GlPOtJmrU339STPBky7jNO5mezXOk+USmc2diYwycm81Epr9hZOsEt+FGOBzeUrl50Ew7slR8vJ7iPct77AMaTHlXmj1DkOO1uT0eQUciCasltZsSSp5hxqbHlSFvNuN9W4paSInCSZOJQrkk9iMtlHTp4dqRAxCmqLzAJdZCwSjyWJKs3p8Nxmal6I4ll2Ohp1TvBWxbk4htSTMi4mW6i6lHlKixpsZ2HMjtPx30KadadQS0OIUWykqSfcZGRmRkfnERVcRVc5dx/TTNdQdP6yBWYM3hseBpsvGorj0qObNo5IQwtsmijuLUiMkmlEZupbc3ePZBd5iQvsX1cv7DLMyodHnccmTaCirWWZEiokT5C4k51x82Uqceic0NLJUdT58eW3IkbbDpKLFjQozUOHHaYjsIS0000gkIbQktkpSku4iIiIiIvMPUTjpx5cz0Wneq0KvmXtrjGQWk5eoFTkiWZ8+rOykwkRGWnFOdQtqIh1BkrkhBpT5B8Dc3I1eWNaP6lwc4h1l03mVjVVl9bXbcl+woY1ItMrtHEkmzFVaKdUmRwWlfFJeWfWqJKEq6dAMeUY8qM0Iw/UHGckdZtqfJq7HIFOisix8mfp5r8c23d2mYMyD/AJQ7FSg1EZzTN09m1dyjcF5gArM3omb5vAABCAAABiYf/A7ntjYf4x4TYhcRSaahwlEZH4QsD7/526JobuDexo7I8HRsfZ09kAAAzMgAAAAAAAAAAIW+kyJMyJjcF9bD09Ljz7yD2U1FbNJLNJ+otRrQkj9TkpRd6djmhAxuLud2HIj5RqiHwPfuInHpPL80j+wbWB0RXa3z0Z2DCappozdKYhwoldFbhQYzbDDJcUNtpJKUl+Ah7AA62lzgAAAAAAAAAAAAAAAAAAAAAAAERe1Tz/G2qUtotoid2FmfEnkec2Fn/EV/XxPZRFuQlwDtGLVWUa4rIltD5dRMZQ+3zLZRJURGRGXqH395euMoQOEcU0KmUEZIj2FhGQRnvshuY8hJf2JITw4dtRFnaVUR0TMOrZ1Y9EVT0wAADGuAAAAiYUxjG5cqLYuJZgzZCpEeSs9m0LXtzaWfmSZr3Ukz2I+W3nLvlh/FoQ4hTbiSUlRGSkmW5GXrGNHD8CyymMWbqqc8Tp7YmM2ae3TdPQ2cFwmcGqvuvidLMbcbeQTjTiVoUW5KSe5H/WP0NcdxDE3lc3sYqXFeuqE0Z/8A7I/HiXh3onTe8Gv2RyObsO1UfNPkdLnCw690cWzANZ8S8O9E6b3g1+yHiXh3onTe8Gv2Q5uw7Zo+afIc4WHXuji2YBrPiXh3onTe8Gv2Q8S8O9E6b3g1+yHN2HbNHzT5DnCw690cWzANZ8S8O9E6b3g1+yHiXh3onTe8Gv2Q5uw7Zo+afIc4WHXuji2YBrPiXh3onTe8Gv2RXmv+P0NNpTa2NPSQIMtuTXJQ/GjIacSSpzCVESkkRlulRkfrkZl6oc3Yds0fNPkOcLDr3RxXSA1nxLw70TpveDX7IeJeHeidN7wa/ZDm7Dtmj5p8hzhYde6OLZgGs+JeHeidN7wa/ZDxLw70TpveDX7Ic3Yds0fNPkOcLDr3RxbMA1nxLw70TpveDX7IeJeHeidN7wa/ZDm7Dtmj5p8hzhYde6OLZgGs+JeHeidN7wa/ZDxLw70TpveDX7Ic3Yds0fNPkOcLDr3RxbMMSwtq2qb62xmssEf1JLV5Sj8xElPnUZn3EREZmfcQhPEvDvROm94NfsjLhUNHWLJytpoMRZFsSmI6GzIv5SL8JiY9G4bVmnEjrvme7Fpv3wifSNjGiJndH3nwedUy+7Km3UtlTLk9SCbZV9U2ygtkEr/eMzUoy9Tlt6hmckADuYLg1OCWMWNHRf8AGZm+Z+MzMuVbWtVvXNpV0gAA2GIAAAAAAAAABB3LDsGyav2mlus9T2aWlCTUpKCVyQ4RF3mSTNRGRd+yty8xkftFmw5zRPwpbMhsyIyW04S0n/WQlhHS8bx2e4p6dQV0hxR7qU7FbWZn65mZfhGpaYPM1TVR0tW0wfGqxqX9AY3iZh/onTe8Gv2Q8TMP9E6b3g1+yKcha9W+eDHk1fUyQGN4mYf6J03vBr9kPEzD/ROm94NfshyFr1b54GTV9TJAY3iZh/onTe8Gv2Q8TMP9E6b3g1+yHIWvVvngZNX1MkBjeJmH+idN7wa/ZDxMw/0TpveDX7Icha9W+eBk1fUyQGN4mYf6J03vBr9kPEzD/ROm94NfshyFr1b54GTV9TJAVngtBQzNVtTa6XSQH4kCTUpiMORkKbjkuChSybSZbI5KMzPbbc+8xYfiZh/onTe8Gv2Q5C16t88DJq+pkgMbxMw/0TpveDX7IeJmH+idN7wa/ZDkLXq3zwMmr6mSAxvEzD/ROm94Nfsh4mYf6J03vBr9kOQterfPAyavqZIDG8TMP9E6b3g1+yHiZh/onTe8Gv2Q5C16t88DJq+pkgMbxMw/0TpveDX7IeJmH+idN7wa/ZDkLXq3zwMmr6mSMCbbx46+xxTTKnr3JqK2suaj9dX8VJd26j7i/l2I/bxMw/0TpveDX7IkYddX1yVIr4MeKlR7qJlpKCM/w7EEYPaTpujv4JjBqumXjSVp1NXHgLdJxxtJqdWRbEtxRmpaiL1CNRmYzgAblNMURFMaIbkRFMXQAACyQAAAAAAAAAAQEL6/bj2orfz00T4gIX1+3HtRW/npo3cB9pPZ94a2FepHanwHNfSOzBmbmCKGEzlD0zCq5N/AOnxS0tmzujWSoqHXIcd1DezTbpGS1J8mSR7bd5bU9rXf295HssVep/FONhzOZTDegPPzZTKjeI47JpeQlpR8E+WpK+JpURoVy3R0MeL7mniTdeuoBSWh+smbZ/elXZLTSnIc6r8KsTGsIuqOPAXyR/ka3rBPCYo0r3S811ZK6tR9WkjIaFrBN1CdzbO4LuSQJlVEuMJXU1rkZ9tMV1yejvU51y07GaTNXBpJq8nzcfKibSLr4Iom+6XVQDnu4111BxCov6DIyqZ+SVuURccjWtRjFjKjKS/DRLJ9VXHdflOGhBrT1aHj5GRHybLfbJx/WLVPJ5GJ47DroFVYW9jZwpdlc4rZ17cliKy28mTHgSnGpDZLJZo4uLUSVEZktZJ8qeUjQjElfYDn/COkFmGWahRa9vH58igsLibUdQ1g92ydemOp5BS3bZxPYXkLWyRG2lKOHWkROLNJke8ah5fnTWX1mAaeSKGBZSqqZdvTrqC9MY6lhxpsmENNPMq5LU9ubnMyQSe9CuRbIriYvgmmYm6VkAONM5z/AD3UOryfJUWsRihtNPsetWKBxt4yYlvWKy3J7rTQXlIUSlExyUnqy7uHlWfkmt2f6fxcwqcpap7W2qJtPHrplPRT1tEmxWaEdZCacfffUyaVGZNKI3e4iJvfcoi0hPJyvwBzxXa26sXUaloIECDCt7TJV0SLq6wy3qokljsDkopLVdLcakFxWg21I65STNJmSy32TYOs2X59hmPVUvD6431yJyI9nZNY5LvCrmTbUfXeDYjzcl9KnCQj6UpRo581EaUqMpx4mL0YsxNyxgFFo1izzMolRG04ssRRNTjbuR2cydWzXo0jq3TZ7IyypyO/GWa0Oc1OktTJpJCm1qPcvNXSFv5+KZjldTT17LVNgtXllczJQtauulNSHFNvGlZEtCepQRceJ96u/vLZykGJK+AFEr1o1DYiZ5kciNjp1mNWkahrIaIj/XvypLUM2333zd4oaS5KUSkJbMzSkj5p7yHvn2pWq+mFLUVOTy6Gfd39sqFCuKTELewZaYTHW8tblTGddkKURtmgiTJ4mSuZmjiaDY8GJK7wHOVzrzqy1iVDkLeJy6SM4dii0tJmAXc5tbkZwksl4PaU3OhNSGyW6T7jbyGyTwVyM0mu/wCjtY17SwLqFJjSGJ8ZqS27Gd6xlaVpJRKQvYuST37j2LcvUITTVFWhE0zGlHYR/A0n23tv8e+J8QGEfwNJ9t7b/HvifHIwr29fbPi6Vh7KnsjwAABgZQAAAAAAAAAAAAAAAAAAAAVl0kfsO3H87rP0hHFmis+kfxPR645mZF2qs7yLf/8AqEcBZgAAAAAAAAAAAAAAAAAAAAAAAAAAAAAAAAAAAAAAAAAAAAAAAAAAAACstPfsxasfzum/R6BZopnSmmsYXSG1zuJNop+JZSsdKNGNSjKP1dYlK9iM9i5GZH3et3i5gAAAAAAAAAAAAAAAAAAAAAAAAABr+fZpXaeYjYZhaQpsyPXpR/k0JKFPvrW4ltDaCcUhHJS1pIjUpKS33MyLvAbAArL57ucfezam++8d+VQ+e7nH3s2pvvvHflUBZoCsvnu5x97Nqb77x35VD57ucfezam++8d+VQFmiAhfX7ce1Fb+emjUfnu5x97Nqb77x35VEjgWR2uT5Vez7jBb3FHm6+uZTCuHIS3nEk5LMnUnEkPt8DNRpLdZK3QrdJFsZ7uA+0ns+8NbCvUjtbVU45T0cqzm1kQ2n7mX22c4p1binnuCWyVuoz2IkNoSSS2SRF3EQh8b0uwTEZLsugouzuOxXISiXJeeR2db7j6miQ4tSSR1jrhkRERER8S2SREW1AOldDRvlpmGaQYBgFk7b4zVzW5TjHZGlTLaZOTEjcuXZ4qZDq0xWdyT9KZJCPJT5OyU7R/ilo3qNk1vdw5sK6tYEiJCt0V966tDEmG8T7CJDDLvVpebWRGXNPPifE/JMyOva7PtQZuR0uRPZ1KajZDmFliK8X7HD6mGyx2hKJLS+p7R2hJR0uq5uONGlxX0si4mUnoKi6xjo7S5iszTLmR3Lp+PYX5RmI0ZSJL5JU6qO00kmiUnmtRkZ+Urv22IqRMTmiF5iYz3rGttLMFu2btmwp3d8hlsz5zzE6Qw/2lltDbTzTra0rjuJS2giU0pBltvvuZmf4x7SbAsWcrJFPTPFJqHpUmPKk2EmVIW9JSSX3XnnnFOSFqSRFydUsyIi2MtiFLVuq2c4timT1mcZBnLOQpYrHoBWNZQypJqmSOzJ7A/DcbhONrcLZrtaW1oPy3OaD4FiY1qVqvaQTxZ7MruDOa1EYxpybbRah+0ZiOQCfcaeKEg4XXJWaiSbaTJOyeXPZSTjHp1GLVrXdF0a07hZgnOI9NKKybkOzGWl2stcFiS6Rk5IagqdOK08olL3dQ0Sz5r3V5St83N9NMP1EbjJyeFNU5DJxLMiBaSq6QltwiJxo3orjbhtL4p5Nmo0K4p5EexbUlR5tqtVWuPTbHUexvY5ZpaYhIr362A2idHYYlONSHFNMIWUrkygjNtSGjL/AOVv3j20I1R1YyvKMfmZbDyJuqzCpkWCmLp7HWo0V1vgpKa1EGQqa42XM0OFJS4pOyDNTZ8kmiqmc1xNNUZ71r2uimmdw807LxtTaWatqlJiJOkxY6oTThONNKZZcS2skLLdBqSak7qJJkSlEclcaa4VfuXTttSE+5kLUZqwWUh1CllHMzYUg0qI2ltqM1JW3xUSiJRHuRGVNZ1aTcJ1r1Ezo8zt4jMLT+t6qK3CiSGkOrlykNqShaW1qUS+9JLfSjdxXM+JFxjaPU3UqBjOoqrXML5qxwaXWyYbOSMU7s6Ut5klHWyCqm1MfTlGlDfUkbxG4jvV9SbGpibrjFqnRK56DRnTrGzhOVtPLckwLJdw3MnWsybLcmKZUwbr0iQ6t18yaUaCJxSiSnYiIuJbSuZ4DjOfQ40TImJxHDe6+LKrrOVXS46zI0mbcmK428glJMyUSVkSiPY9yFGytUM8uMFxaSjKMlRkeYTJ0x2vxOHUHIqWo6D62GT1uTTKUx1ESXVOtreWrnxShPciStslutSehJaZVZXq02NthUuS9OhpYM3TJle6i8hTRksk95pSReUZp492041N10QYs33zKw7fQrTG7qKykmUk1uNUtOsMKiXM2K8406fJ5p95l5LkltxRcnEPKWlxXlLJR94xc30c0av5sWdl9cmKcqG3jqGWrqVXRpzBksmojjDLzbUnbks20LSs0mZmjYxWWUZhqDj1Pcs1mpU6tTpzhNbetE/CgLPIHnEvcil8mCImjNhLZFG6hXJau/6kht3SDk2M3FMAkRbZmhmS8ypNpT7aVlFU4aiPZK9kmvyjJPIjLlx3Sot0nF9MxOYuqvjOsJGnGFN1l7T+AW1wsmdN+0ZcdcWmQ4bSGuXlKPgfBpsi47bGkjLv7xCN6Eaat0b1EddcOk9KRNVYvZFZO2qX0JNCFosVvnLQaUKUguLpbJUpJbEoyOpL/VDVOpYVp9VW2R5JLbzN3HCyCnj0zds8wmv7XxIpnU1/XkszaUfV7cW1bN8+8rd0QyfJ8rwJqdmDSkWcWdMgOKckQXX1pZfW2hT/AGF12Oh/ikicQ2vZKyUXFH1JTE01TdciYqpi+94v6AaWu1VdTsVFrBbrCeS1IrshsYUt4nl83ikSmH0PyicX5ayeWvkrylbn3jfK+BCqoMesrYrUaJEaQwwy0kkobbSRElKSLzERERDIAXiIjQrMzOlAYR/A0n23tv8AHvifEBhH8DSfbe2/x74nxx8K9vX2z4ulYeyp7I8AAAYGUADMiLcxE+MkZ4zKsr7CxLzEuNHPqlf8Lq+Lav5SUNbCMMsMEiJtq4i/RrnsjTPwZbKwtLabrOm9LAIrwvc+hNz7tC/fj+eF7n0JufdoXxganPOCa6vkr8rPkGEau+OKWARPhe59Cbn3aF8YDwvc+hNz7tC+MBzzgeur5K/KZBhGrvjilgET4XufQm592hfGA8L3PoTc+7QvjAc84Hrq+SvymQYRq744pYBE+F7n0JufdoXxgPC9z6E3Pu0L4wHPOB66vkr8pkGEau+OKWARPhe59Cbn3aF8YDwvc+hNz7tC+MBzzgeur5K/KZBhGrvjilhzP0zOkJp3pnRFpvnT1hUysiYiWFXYORFLgyTjz2VPsE4jc0utoIlmSkknitGyjUZJHQXhe59Cbn3aF8YFH9Lzo+OdKXS5GEvYxZ1dvAsGJ9XZOHDWUdRK4vJURSCUpK2lLLiRkXMm1H9SHPOB66vkr8pkGEau+OKztHNX8Y1ywxOoOFRbNNDImSIsCVOjkz25DK+Cn2k7mrqzWS0lzJKt0HukhvA1HDalvAsTp8JxjT24i1NFCZr4bXXwjNLTSCSnc+v8pRkW5qPvMzMz7zEx4XufQm592hfGA55wPXV8lflMgwjV3xxSwCJ8L3PoTc+7QvjAeF7n0JufdoXxgOecD11fJX5TIMI1d8cUsAifC9z6E3Pu0L4wHhe59Cbn3aF8YDnnA9dXyV+UyDCNXfHFLAInwvc+hNz7tC+MB4XufQm592hfGA55wPXV8lflMgwjV3xxSwCJ8L3PoTc+7QvjAeF7n0JufdoXxgOecD11fJX5TIMI1d8cUsAifC9z6E3Pu0L4wHhm0SXJ7DrltBedXKKvb+pDxmf9RBzzgeufkr8pkGEbPfHFLAMGBcwbB047fXMyEp5mxJYWy5x325ElZEZlv6pbl+EZw37G3ssIo5SxqiqNcTe1q7Ouyqxa4unrAABlUAAAAAAAAeE2bFr4y5cx0m2kbbnsZmZmexERF3mZnsREXeZnsQiTyG1d8qLi8rh6hvvtNmovX4kozL+vY/wDHXbUWc3VSx12tFGaqU6AgfDt96Ln79b/AFB4dvvRc/frf6hjyqy6908Fcos9fdKeAQPh2+9Fz9+t/qDw7fei5+/W/wBQZVZde6eBlFnr7pTwCB8O33oufv1v9QeHb70XP363+oMqsuvdPAyiz190p4BA+Hb70XP363+oPDt96Ln79b/UGVWXXungZRZ6+6U8MDILCbUUNla1tO/bS4UR6QxAYWlLstxCDUllBq2SSlmRJIzMi3Mt+4YHh2+9Fz9+t/qDw7fei5+/W/1BlVl17p4GUWevulyToP03dMNSddregwXHsmsbbUCdB6qG5FbZOsZiwiTJdlLNfAiRwWZE2azVsRF3mW/ag5y0m6NmP6Ra26ha20ONm5PzlSDaim8hKaxKj6yUlCuR8yeeJLn1KeJJSku7czu/w7fei5+/W/1BlVl17p4GUWevulPAIHw7fei5+/W/1B4dvvRc/frf6gyqy6908DKLPX3SngED4dvvRc/frf6g8O33oufv1v8AUGVWXXungZRZ6+6U8AgfDt96Ln79b/UHh2+9Fz9+t/qDKrLr3TwMos9fdKeAQPh2+9Fz9+t/qDw7fei5+/W/1BlVl17p4GUWevulPAIHw7fei5+/W/1D2j5GXXoj2tZJrzdUSG3XFIW0tR+ZJKSZ8TP1ORJ3PuLc+4TGE2czdf3TCYt7OZuvTAAAzsoAAACsukj9h24/ndZ+kI4s0Vl0kfsO3H87rP0hHAWaAAAAAAAgIX1+3HtRW/nponxAQvr9uPait/PTRu4D7Sez7w1sK9SO1PgADptBBMYFg0XLH8+jYZRNZPJY7K/dIrmUz3We76WqQSesUjyU+SatvJL1iElAqKmrg+DKysiRIe6z7OwyltrdajUs+KSIvKUpRn3d5mZn5xljXtRZUmDp9k82FIdjyI9NNdadaWaFtrSws0qSou8jIyIyMvMIzRnTnlhVuj+ktNRWmL0+l2Iwaa8PlaV0akjNRZx+u+0lBId/8xGM+q0+wKhjR4dHhFBXMRHWn47UStZZQy402TTS0JSkiSpDZEhJl3kkuJbF3DmawpLZqomN/PHz9Ru6Wt5a4541z0rO2bLZMhKkukbadjPkwjiws+9bajIjGDn2oOoTecRu2ZXT1FkcGmdxdM/ObGrcmm602b6mqeJDebtzU8paFpUalJIiIia7lnix4joZMSZ6XWacXxlC2nEY7WJUxNXZNKKI2RolrJRLkJ7u51RLURrLyjJR7n3mMKk09wHGb2yyjHMHx+qubk+VlYwaxliVNPflu86hJLc7+/yjPv7xQN3NuI+I6g5fYZlkkZlvODprOWm8lNNVNCUpjtKmUk4lEfg2pwzkJJLjaDUZLSSCItMsM4s4tXlLOD6gyrzAmc0hRHre6zyfAjRatVO06kkXaG33246pJo+npUfI17G7sozEzaRGmERRM9Lra5wfCsjneFMhw+ktJnYna3tEyvafd7I7t1sfmtJn1S9i5I34nt3kYgcIxXRuxpK+1wTCsZarYkj/ACFUWlajJYejLcaSbaTbSaDbUbqUmRFtyVx7ld9D1eZrdwvB3tUdTE1mn79lbNuZFWZhYIjqJrbwey7dLbiPPtmXXET5nxfU22RrdNRmrftIqyxtujA7WYxeT2Z7zVwmusTUpqR1xS5BtOKNOxko1Ek1EXrmW3qBFUVToJpmIWdcaZabZERFkGnuNWe1gVuXbKmO9tOJJJKV5aD+nEkiLrPqtiItxExs70fiYG9PiWFOxjLdbLnuREROBHBbWpEhzshI5m3z5ErZBkZn6u/fT2N55mWf3dVKr763j12pUph+E22+tHg2NWOJ7YSC2SbXXERpVt5zUKvyVUWwxvxoybJ7Vy6tdLclixlTLySaZbjU1e6UsLc6t1aWjNRlwMyJKTP6lJlE2l2eITFF+aZdYXuG6J02OVOQX+DYkzUYcymRTuu0rCk1SPJNPZUdWZtKM+JJS2RKM+JEW+xDKpsg051jq5MY6rwmzAfT2muv6F+JIjuGk+ClxJrSHUckmrio0ESiM9jMtxoWnOPsVmqN5g8qzt7uldxulv8Asl7YvWaG7BUmRyeaKQpfUFuy0om2uDaDQRoQnYbXpFT2cxNnqZk06NJu8pUlJtwnm3YsKCwtxMaM0ttSkuGRLWtbm5mpbivqUklKbRN86FZi5sCtNNOF4eWnq9P8bViqUkkqM6pg68i5ctuz8er25eV9T5+/ziXpaSlxupi0OO1EKrrILRMxYUKOhhhhsvMhDaCJKUl6xERDNAXuhS8AAEiAwj+BpPtvbf498T4gMI/gaT7b23+PfE+ONhXt6+2fF07D2VPZHgAADAyopuMjJZjyZKedTDWbJtH9TKeI9l8i9VtBlx2PuUrluWyS32JKUpSSUpIiItiIi7iIQmFER4pVyN9zlx0zFf8AE99MV/zWYmx4qwtJwmmMKr9auImfjniOyNEb9MzL1HJxYRyVOiPy/wCIAANgAAAAAAAAAAAAAAAAAAAAAAAAAAAAAAAAAAAABiWVVCtmCZmNbmg+bTiT4uNL/jIUXek/wl/J5jEbVSpKlP1liojmwjJLiiLYnmz34OkXqciI9y9RSVF5iIznRr80uozKMpP/APG1jxL/APout8fz6hOD2k4NhNFpToqmKauu/NHxibruqZYMLs4tbGYnTGePv3JMAAeseeAAAAAABATFHLykozhcm66G3JQk/MTrqnEcv5SS2ov5FH64zxHH9eFj7WQfzsoSI5kzfVVM654OZaTfXIAACoAAAAAAAAAAAAAAAAAAAAAAAAAAAAAAPORHYlx3IslpLjLyDbcQotyUky2Mj/qHoAaR5YvKfl0rSpLinHWXX4y1qPc1G06tvcz9Xfh5xKiEw/8Agdz2xsP8Y8JsbuDzM2VMzqjwdGym+zpmdUAAAzMgKy6SP2Hbj+d1n6QjizRWXSR+w7cfzus/SEcBZoAAAAAACAhfX7ce1Fb+emifEDDSos7uFmk+J1FaRHt3GZPTN/8A1IbuA+0ns+8NbCvUjtTwAA6bQAAAAAABEZXj7uT0b9PHyG3onnFIW1YVTyG5MdaFkpKk9Yhbai3LY0OIWhRGZKSZHsMDBMDi4LDnIK9tbyxtpZzrG0tFsnJlvcEoJSkstttIJKEISSW20JIkl3bmZnswCLs96b81wAAJQAAAAAAAAAAAAAIDCP4Gk+29t/j3xPiBwpKk08glJMj8L2p95eoc98yE8ONhXt6+2fF07D2VPZAAAMDKwsH+sug9q4v5pI1/VXPsiwhvHIWJ4vXXltk1wmojM2Ns5XR21Gw88a1vNx31ERJZMtibPczLvIbBg/1l0HtXF/NJGl63VmVPP4NkWK4bY5OrG8lTZTIFdIiMyFMdkksmpBy3mWjMlOo7jcI9t9tx4j0XETgtjfs0+D1eE3xXVdr+7OxHUy1kWt1jGpuP1mK3VHCbtXlRbg51c7AWayJ9ElxlhRcVNrJaVtI47EZGojIxi3XSP0Tp8fqcqZ1Jxu0qLm7Yx+NOrriI+wcx0/qTc60k+SXlKIjNRJ79jGjZbjermcR8z1ChYE7R2UjHmKGjoLNytk2C0pkm9IeV9MfgE4rdJMpcWtBKQRucSM0lr1VpvrCiPe5DcYzklrKkZfjt/GatbCoO1lxYzbaXycKKpqE26g0q8hCiQaSIyWpRmQ6MUUTnme9qzXXGaI7nQR6j6eJy9Onys8x0spW31yaM7Rjwgpvjy5lH5dYaePfvx227x/LbMCp8tg4/LYgNQJFXMspE9+0ZZXHJhTRbdQo+a0GTijU6Xko4kSvqiFEycE1ttdXYljOorlFDW50i54IfpI9QqAcdbaZDSWU9velEakk6UhZJ+qNvmRISW76x6cXea5fHltYwq5pzxC7qZTKbXwepx6Q5FNtpLyT6xtSktOcXElsk0luad9xXEpiYi9bHqmJzLJxLNsMz6p8PYLl1LkdYbime21M9qYx1ifqk9Y0pSdy3Lct9yGFX6oaaW+THhdVqJjM3ISQ44dTHt47k0kNqNLiuoSs17JUlSVHt3GkyPvIaToJS6jVjuQzM4ZyJEaauL2JeUs0pXS1NtGhzrnaf/J3GiIm+rNe7pfTCUe3Ea1Q6R5dXw8PSrHGo79dqTc5FPWh5jk3EkdvJuQZkryjUl5gti3WRGRGRcT2YlMTMXmPVMRNy3GdTtNpFnc0kfULGnbHHEdZcxEW0dT1anzcpCCXyZL8KyIScnJsbhKmomZDWsKrENuzSdltpOMhzfq1Obn5BK2Piatt9u4c/Y9pBmNz4t6f5RhD1bW4lX3UCfkLkyKpu8TNbU3/k6WnVPlzNZPOdehrZaC2JfcZf3FNItS7Cxx22zOkbjP3EtK8vLtbDmzdetlVfsbZ+WS1MEZkW+xOq5ER+aZs6NaIrq1LxyHLk49f0tXJZgIhWTcx2VMk2bMc4qGGic5JaX5TxH38jT9QRcldw/uMah4Bm0mdCwzOcfvpFYaEzWayzYlLimot0k6ltRmjciPbltuNI1rwfKMuuKKVj1X2tqHU5BGfV17bfByTBNphOy1EZ8l925dxec9i7x44Dp3e43mWG2K6FmFAp9P26GSbS2iSzLS6wrqSSk9zIiQ4e6SNPn7+/vri04t9+dbGqxruhvl3qNp7jWQV2J5HneO1V5cGRV1ZNtGGJcwzVxLqWVqJbnf3eSR9/cNb1m1iq9JIVC26/j522TWzNTWx7u9RVR1rVua1qeNtxRElJdxJbUZrUhPdy3KrNa8E1syrN76LjtJcPUcxVJIi9gfpY1dMRHkIW+ma48g7FUhBEo20oUlg08UmpJmre3tT8au8isMHfp4XaEU+UR7GafWIR1UdLLyVL8oy5bGtJbJ3Pv83nE4tMXTMomqqb4hNRNQMHmZHLwtnNMfcySuYKTOp2bNlcyK3sR83GSV1iUeUXlKSRd5euIxzWzRpmDJtHtW8LRDhqUiRIVfRCaZUlKFGS1dZskyS60o9z8ziD8yi3qWs0z1DTbUOJv4W8wxjGS3WRO5QuZFNiyalpl8GWkJdOSTyu1Nk4TjTbZdUrZSy4kcrgWk+S0zGizVrjEdrxNxydEsiNxhRQpbsdlCSTso+RmZOlyRuXee57H3poojp/M5Fdc9H5mWvUai6fZBayaGhzvHrKzhRW5smFEtGHn2Y6yJSHltpUakoURkZKMtjIyMjGrZB0kNEqLBrfURjUrG7mkopDMSc/VXMSQTL7q0oQ0pROkhK/K34qUR7EZlvsKtgaOalUuI4bGo8Pq02lJg+SVTjEtcZcZE6UthTDTidzS4lZoWZ9ykd3lefvh42lmtNtQZ/YXGO5TMnXON00auZv5tGme89DmPOuRiTXG3DaLiZdWe+xktPNaT5JRaLOjTf+XqzaV6vy51Om8pVFXmm4hH4WLeBtIR/lZcDc+ld/0zyCNXk7+SRn5hrGd6q45h2BWmcQZ9bb9igzJcSM1YNp7cuMlSnW21ly3NPBRK2JXHY9y7hGaw02XZFg8C+wugdcyqkmR7aurpEhlpZOGk23WVr5G0R9U86R+Wad/MrzGKtstActYxXOsXr6dEmHHxeVVYq0chlJyZE5ltUzluZJQfXMkXJfHfrF95l5q0U0znmV6qqozRC9MY1KwHL66wscdzXH7FumM27c4VozITWupSZrbkGhR9UpOytyXsZbHuRDHY1e0mlYt48xdUMSexvrHGfDDd3GVB5tpNS09eS+r3SlKjMuW5EkzPzCp9Q9F8zyOZlbWOQyrGJ2GUVZDejuRU9Y/DmPPORUpcStCd2zQgjcbU15ZEZKIlEInGtKdRrO9r8rv6bMXnF5bVWEsstnUByyjxYz6DfNmpaRGTspxtJH1jrqiSnckEgiE4lExferj1xN1y+j1G09LIK/EzzvHSvLeMUyvrDtGO1zI5kZk60zy5uIMiM+SSMtiPvGBn2o9fp47DlXiYDNQuJYTZ82TaMRlRWorPWmaGnTI3t+8j4mRI7jUZEYpPLNIdTpOqFyhhzN5tFkWUV1+h2um49GqYyI6Y/+lLkxXLInEHHPilglpURoLm1yWabP1WwrI8qyvFp1LBS7GgQb2PKeU8hBNLkw+qZ3Iz5GRr7vJI9vOewjEpiYzpxqpicyV+etT22kPz3sMKFbwH6nwrDbftI8RpwjTv1bklSlMtGR7pUo1GlJke59wl4OomBWOUvYJEzbH3sojRylSaNm0YcnstbJPmpgldYSfLT5Rp28ovXIVzZ4dmd70UXsATi0qHkqsVKoKskyY3M5CGib26xt1TWyjTuR8/MZb7HuRQlFhGo9Xq5CXVYxf11A1cybSaU+VT2FEZOsuJXIhqMitY8txS07o2JhJqeIuSTJSmJTMTn1mNVExm1OghAWf141PtZP/OxBPiAs/rxqfayf+diDWr9aj99H+dK1r7OrsnwlJAAD2LzQAAAAAANeP68LH2sg/nZQkRHH9eFj7WQfzsoSI5nTPbPjLmV+vPaAAAq0fOdUV4dkVTidXp/kuV2tvFkzWo9MuA31bLCm0rUtUyUwnzuoIiSZme593cIR/X+uVVUUql08y64tLyxmVXgSMUBqbDlRUqOQ2+qRKbY8jgZbodWlXcaTURkY1jXarpXdVcNuMsrtQV0camtWFysQZvTebkLdim2hxdOXXElSUOHss+Bmn1yIavSYFmVz4ixaGZmWJ08XJ7uVWWKa1rwpHrXIq+rXMKfHd2W64a/Lkt9eolJNZ9YZmeSIi5eIi5b9frZjx0WRXGV0F9ikjFerOzq7Nhl+YhLiSUyptMN19D/Wb8UE0tSjURp2JRbDNxPVBGQ3pYxe4RkeIWr8Zc2FFuyhmc6OhSUuONKiyH0FxNaOSFqQ4XMj47d4p5eB51Gq80oraPkGX5jW3lVkrVzJitsN5FXxpCXY8RpaENRGnkIacaNojSXMycVsTu5XDiupi82u24VBhmSMVjTDi59hd1EuoNh4uPVstsy2ULkGrdRmtvdtJI+qMzIhExCJiI0N2Ac161Y3J+fDCyiqxR+7um015VzVjhkywbI23dzOBcw1p8EGZKV1vaPIXsnyTSauWuYvSVtjm1i9j2E3B5y1qXKfayFNY+bEeqRJT2pvt/DqW2lNk6g4vMlLWrlwPclExc16YozXutxG5Fd+LtU5a+CLOz6txpvs1dH659XNxKORI3Lck8uSj37kko/UHLWl2FagV+piZEhlEHKUO2p3dhG07mw1zkrS4TBzLt6Ycec1yUyptLLa1I4pSSGiSsk/uHilH87hdNjmkOVws6bi1ScpsPAMqM3OmInRlPLdeUlCLJ01IdWUhsniSglma0EsiXOJnMSL1+V+qjFpmUnE4GE5Q/Hi2Kqp27RGYVXokoYN5xKjJ3rkJSRJRzW0lJrcQlJq79t4HL1RpXKx7UVVniOn6KZ2VqDcTFTY1R1CDaVTOpZfcWlBEpvrnFESjPY1LURHuZjbuj3UYjTuRYsPTHIqTMWahDWV20mmkQWJs4jT1inpDhIbsnlOE4pL7ZPcU8vLQThEuJpjoJpjoXkpRISaj8xFuIXC8trs6xauy2oYksw7NrrmkSUpS6kuRl5RJNREfd6hmKbdo8ej6u3U3OtNcgvMql3jD2L3cGmkOlErSYZIkJsUElqI0haXzdYceR1m6vIc60kqqrIcCzFWJ4S1k2OIcq42NuRocWw06scmfg2vaHFKW2zFkMqgvmg2uElwti4mXNvv5IpiSKYl2oA471fxjNrm2isT8Detr6kpKVdfcP4VKsbJ91DiVSXY9g3IVFrHEKJRraQS3XPOlS/J22XINKEyMgy/PmsBku5O3qTUSaq17A4qYzA416H1xnNuTbBoJ4nDbMkKIl899jDFjWYka3RmO3njFWnZeB7Os2kPx+z2MfqXvpTqm+fHc/IXw5oP1UKSfduJMcp43o5Hyy9qImommztpVxqzMTONbVi3YpPvXKHI5qbcT1ZrUjdbZqIz23Uj1xrmVYwtOmrb+rmAZBfSE6XsxcfcXUSZL9VZtsP9r5v8f8gfURsfTnXGtyRx57lsJxYv0mJF+l2eAhsKSpGG0KFpNKk1kUjIy2Mj6pPcJkY1AAABiYf/AAO57Y2H+MeE2ITD/wCB3PbGw/xjwmxu4N7GjsjwdGx9nT2QAADMyArLpI/YduP53WfpCOLNFZdJH7Dtx/O6z9IRwFmgAAAAAAICf/8ADctg2jvkxp8VVc4v1CeJZLYI/WI93iIz/wBo0l51EJ8eE6FFsYjsGa0TrLyeK0mZl/WRl3kZH3kZd5GRGXeM2D2vI2kVdDHa2fKUYr3AQBO5PSF1CoTl/HL/ADbrTjTUoi9ZZLNKFn6yiNO/qpLbc3jaou5zFr9CvVT2Qlbf1pUZH/UY7FNdFcX01Rvc2aaqZumJT4CA8bS9Gb/3l/7h42l6M3/vL/3Fs2uN8K59SfAQHjaXozf+8v8A3DxtL0Zv/eX/ALhm1xvgz6k+AgPG0vRm/wDeX/uHjaXozf8AvL/3DNrjfBn1J8BqV3qVUY3Wu3F7UXUKEyptDjzsIySk1rShBH3+qpSS/lMZ3jaXozf+8v8A3DNrjfBn1J8BAeNpejN/7y/9w8bS9Gb/AN5f+4Ztcb4M+pPgIDxtL0Zv/eX/ALh42l6M3/vL/wBwza43wZ9SfAQHjaXozf8AvL/3DxtL0Zv/AHl/7hm1xvgz6k+MaysYtTAesZijJphPI+JbqUfmJKS85qMzIiIu8zMiLziJPKJz3kwMOunleu4llhKf5TccI/7CMesarsbCW1ZZA42RMK6yNBZ722Veotaj73HC9TuJKd+4jMiWMdpbWdlF9U/C9eizrtJuiHpildKqsdgw5yUplk31kkknuRPLM1ubH6vlqV3iWABxa6prqmqdMupTTFMRTHQAACqWFg/1l0HtXF/NJEDJ1r01i2WQVT17I67FVdXbrRVy1sxXeLaksG8lo21PKS80aGUqNxfMuKVCewf6y6D2ri/mkirsp0Iu8mxzUGodtWWXskyqLktWcaxlRFF2duJwadfY4PMGpcVRGtozNJKJRbmXEeJ9FxTOCWWNs0+EPVYTNUWlWLrlucfWnTyVisnMW7GzTDhyygPxHaOe1ZIlGZcWDr1slL61RKSpKOq5KSolJI0mRjxe1001ZxaHl/hK2dhz5rldHisY/Yu2S5TfLrGfB6GDlktBIWakm0RpSk1HsXeKvRoTqjFwa1YpziVd1bX0KfMgN6kZG+uZBYQSDYcvXSVMaUf1RGyw2kiSTZksjUoZOLaH6n4FW1F1Qrxm0yCjyK5sWoE62moiSYVh9UhcxbT76X29kn1qm3Dc4q349Z5HQxLPW18e01Ny0q1ypM1xGRfZBZwYkiOmzsF9Sw8hrwZGmvsIfI177nxZSayIzMjUR8UkpJCU1R1gqtNMKrM3VT2VrFtbGugstRYUlbpIlvIQTikNsrcTxSvlxUkjNREjuUohTGR6a3lTX4Bp9Mv8fPLby8t27WFE5OJk4/MlrlTuCD4LJCNmEm4aeKVrSnczWW926yYZfZrhBVGKFXeE4dlXWcVqe+uPHeVFlNP9UtxttxTZKJs08ibXtvvxMRVTRFUT0SRVXNM64eq9Y9PG8ybwNy5lJtXHkRSUdXLKGmSpHWJiqmdV2ZMg0GSiYU4Tuxl5PeQi9S9XY+m2a4nT2qFHV3rFit4o1dJnTlusIaU2iOxGJbjhmS1mpKW1nxSZ9xEZjV5GkGoMm9doDVjyMPm5cxmkif259Vm2+hxt5UNMfqOrWg3mi2fU8RkhXHqtyJQ2jUrEc9sM1xPO8EiY7OkY1Hsm3IVxNeiJkHJQ2hJJeaZeNvbgZmrgru7uPlbpi6iJhMzXMSzLbXPTCnqae7ev5MuJesLlwzrKqZYOdnRsTj7rcZpa2GkGZEtx0kIQo+KjSfcJ/Is5xPE8VXm99dsRqJtDLqpySU61wdUlLayNBHukzWnyi7tj383eKCuOjLmrEantKmVGtrc4U6NbRW80usYiodlTHJZuNOVpGt9CFvOI6p1Jck8Vc2z3JVoZLpZYTtF6/TCjermJFe1VsoUpT6Y5JivsrUSTcU67txaMk81LV5t1H3mE02cXXSRVXN98P4x0jdI35bUFV3bR33LFuqdRKxyyj9kkuGkmUyusjp7Kl01p6tb3BDm/kGoTfz3MB8dPEHwtK8K9d2Xn4Mldh7Tw59m7b1fZe0ce/qet6zb/AGRpmXaN5PfyM1ehz6tBZHf49axetdcI0NQFxlPJc2QeyjJlXEi3I9y3NPftrrPR1yGJqau1QhibjzuSKyXtcvOL4lMrU51xsppW1pgqUl36l43NttjU0pReVMU2c9KMa0idCwC6QOlrlCvJY1rbyoBTE17C4uOWT7kySo1EbUVptg3JSk9W5zJlK+HBfPjxPYfSD0oVjcbK4V9YWMGZLlQmG62inzZa3oyzRIIojDC5HFpSTJaur4pPbcy3IVrllG/oppvpza32UYfAtMOupS2131o9X00ntKJSTbdndQ52ZXVu7oWtoyNaerL6sjGqYno/mGf4lUak062p9gdvkrrMaPmFzi0WZCn2JvNSG5cAlPKTs0g0kttSHEr5Fw8kWizouv6EcpXfd0r2zjXLAsRx5m2aulTXLOqetKxUKulT2VMIRyKQ8qMhRMR9zSRuumhBb7ciMSmL6gRJmD4dkuTvsw5eVR4KUJZac6o5chknCbL6rgRnyJJrPbfYtzMy3rNnRXUXC4NYWn7OJy35OKli1tHsrKe2xELrFuJkxnHUynpHFTzpKaeUk3NkGbqNthuFrppkT+htXgNdLrUZLR11ccCS6tzsqbCH1a21GpKefVmtrYzJO/FR93qCkxRmiJWia786QtdYsK8XJtpRZNCXIS/Y1sVT8aQtop8Rl1x1LiW0GvggmlKNRFsaduJnyTvW1l0pzjwraPHqkIl47IxhE2xerZ6K+U1ZLZJ5xhTrbf1KXFGgua1H3Gae4yEnW6A3cBy1QdlXuR3sUXWQkKdcUabV+KiPJkLM09yFJYZ2Mt1Hyc3SXdvGr0G1BSciuakY8qDKLEJCpCpz5OofqnGikNk11BkaFIbNSF8yM1HxNCS8oWpizhWZtJXBg+omKaiwZc7Fpc1Xg+ScOZGn1squlxXiSlfB2NKbbebM0rSouSC3SojLcj3EQetunKr+Zi7FtNesYhSSSSKmYceU7HSanmI8kmupkvoJKuTLK1uJ4qI07pPbJwrDLTG8wzvIJz8VcfKLWNOhpaUo1obbhMMKJwjSRErk0oy2My2Mu/fuKv6XRjO4l3RUE+RQoxHFsgscjg2DMp5dlMcldp4x3YxspbaJBy17uk84pfVp8hBqPakRRfK8zXmRuKdLiiu1UV7eVFjUUd1iXh846KKylz2Hkyuqc+ltsdYqOlJcje6kkbGSufEy3sy/1r00xp6A1Z5C6tNhFbnofhV8qZHjxHD2RJkvMNrbisK2PZ19SEHxV5XkntX2nOiOe45XR4WQPUCFQMGfw9k4c154nlk+pTT6ubCOBKQZGpJcuKtyI1kXI9ZyfowZlLZgJrVw7JczFq3G7Vp3Ob6kiRlRW1oU8TFcaU2Dakuq+lOmwfk7dYXM+OSabKalIqtIhfFVqVh95l9hg1ROmS7ap7pxNVko40ZXBtZIXJ6vqErUh1CkoNfJRbmkj4q20zWHX/HtOmZNRWSjfyFiTXMKQ9VzHYLJypLTaW3pTaSYaeUhwzQ2t1K1bpMkqIy3n9M8AscHtswlS5ERyNe2rEyElhbilIZbgx4+y+feSuTKj+qX3GW6jPcaNm+kWpk6xyypxJWLu0OZ29feSpdlMfbmQno5x0uMoZQwtDyFojJNKzdbNBqPyVF3ilMUY2fQtVNeLm0t+kay6fRcvLB3rGy8Jm+cQnEUk5cI5JNm4ccpqWTjG/wIz6nrOs9Tjv3DV8U6TOD3uA1+d21XkdaVjLmxWa1nHLSbNUUZ1SFulHai9ebZESTUvq+CDWSTVuNXlaG6qWWrcfMra6gS62ty5F5Gfk5Ravmuv6lbZRW6tSShQ3GzWWzrZrN0iPlwNZqGHM0M1kVSUOMx7OrVU1c+4KRGiZhbVBSGpUjrY8xxUNpC3ltEp1KoS1dUvlv1pepbEs82dXGtNX5mdC0d3VZJTQcgo5rcyuso7cqLIb34utLSSkqLfv7yMu4+8Rtn9eNT7WT/AM7EGDpHiVlgWl+K4TcuxHZ1HUxoEhcRSjZUttBJM0Goknx7u7ciGdZ/XjU+1k/87EGraXRXRdt0f50r13zZVX6p8JSQAA9g82AAAAAADXj+vCx9rIP52UJERx/XhY+1kH87KEiOZ0z2z4y5lfrz2gAAKgAAAAAACNosbpcaalsUkLsyJ816wkF1i185DyuTi/KM9tz79i2IvUIhJAAAAAAAAAAAAAAAA0vM9HsA1As2rbKa2e+8hlMZ5uNcTYbExhKzWTMphh1DUpslGryHkrTspZbbKUR7oAmJuImY0P4hCG0JbbQSUJIkpSktiIi8xEQ/oAIAAABiYf8AwO57Y2H+MeE2ITD/AOB3PbGw/wAY8JsbuDexo7I8HRsfZ09kAAAzMgKy6SP2Hbj+d1n6QjizRWXSR+w7cfzus/SEcBZoAAAAAAAAAAAAAAAAAAAAAACsukj9h24/ndZ+kI4s0Vl0kfsO3H87rP0hHFmgAAAAAAAAAAAAAAAAAAAAMLB/rLoPauL+aSNcyvV2FjOYs4TCw3JMhnJhIs56qduK54OiLcNtLzjTr7bzxGpK/JjtvLLj3pIzSStjwf6y6D2ri/mkiu9b9CJmscuIiRc4sVc0ybXV3OJospkBw1d8mslpfZchSDL/AOYrriJSG1JSXFRL8R6LxclssbRi0+EPVYTjY9WLrnxS9vrnjtPlT2Pu49fP10KxjU9jkDLUc66vnyCQbMd3k8Ug1K65kuaGVtpNxJKWk99vaLrdikuBR2LdfbE3f3NhRxiU03yQ/D7T1ql/TO5B9kc4mW5nunci3PaCtdB7KdeSmIucIZxG2uYWQWtU9WqenPzY3UmnqpnXElppaozKlpNhazPnstPLuwa3o+ZJCuK9D+o0N7HKPILG/qq9FEaJSFTUSidafknINLqUqlKNBpabMiTsrnvuW/dZ3aWC+0v0JWv6QkC3xemySp00zOW9k7hFj9WlNe3MtWSZJ5chsnJaWmmkJM+RvuNK3TslKuSOWVd68VdO0w4zgOZWKm69FrctR4LDT1FDUpSetltvvNrVsbbp8GCeWom1KSlRGk1Yreit3S4hglbh+aQoWSYDD7DDtJ9OqXEksqZJp5L0VEhpZkokpUXF8jSpCT3UW6T1fUDoqMagWsXJ7uxwi7yJ6sbq7WzyjAYlwakIccWlyE2txCYi09c4kufXoMib5pWaTUqYiymc/wB0TNpd/wCN9ja0VNlmz2H0WJ5FcRoa4rU+7gNxnYUJ2S2TjKHW+vKVspCkK6xLCmiJXesuK+NgOOIabU66skoQRqUoz7iIvOYpfKujo7lGc0eRv3mM+D6F2C5CdcxJkr6AmMaVdRCs2HWijsLNBcmzYX3OOpJRJUkkWpVN3M+smRspYjEp2TKZQhhBpJUTrFJaNRc1+UbfHc9+8z32T9SVKopujFXpmrPjK2LpN4g1An3NlimU19U1Tyr6pnvx4ymr2DH2N1yITb6lpMkqQokSEsrUlZGkjIlbSmoGoOQRtB8q1Dqaa1xizhU02ZBasW4zshs20KNp00NLebMlERLJKjNWxkSkpVuktRe6M11ZUTuK3epEeRUVmOTcZxhtikNp6BHkoShTktw5CiluJbbbSngmOnYlGaTMyNNo5zg/jpptc6e+FOx+Fqp2s7Z1HWdVzb4c+HIuW3n25F/KLTycTFysY8xN7XMX1rj3CLmvscFy6vuKGtj2hwX4bDsizivGtLT8ZEd5wtlraWXB3qnE/wC2hBd5fil17pLGWmrusOyTHbJu9j4/Lh2PYnFwpD7HXMKdXFkvNcHC4pLitSiUpJKSnfcYWf6BnnCMoJOVIiHkWMQcdJDtcUhlHZn3XebrZuJJ9pzreC2d08kci5+V3Q+O9GNNBhWa4rEyaoq3ssOJJhrx/Gma2HRzY7SCaeixScWXFLraHSQtSj5ciNaiMtpus5hH+pEtpn651iGyax3BcrySydm2EWNW1zURuRIahOE1IlIVJkNNEyThkgjUtK1GZcUmP3qDqyum0KudYcDrF3So1M5aQI7jZI5mSd/piHHGjIknvzTyJXkqItz2IazqJ0YMazOqxRqPDxCbY4nCer468vxVu/hPNPcDdWqOp5pRPGttKycS4WxmsjJRH3be9pJAXoo/oyxYMxYz9I5UdqiVseK22a0Gk3ERWEoaQndRmTaSItu7ffvEf6cXTGtP9c3xLQY3SDuqHKspdy3D8mfpK6PRyHiix4RooUSo+7q5CuvI3S6wy3SyqQtJFuRcdjPebTWujq8neo1YzkEishTo9XYZCy0wddBmv8OqYc5PFIUZ9cyRrbZW2k3C5LTsraGkaF2trjuY1l5mkR2wzKvrIcmVEqVMssORGibNxDSn1qNKzLckm5unzclecQd/0UscttTntQI0XBSRY2ca3nu2WCxLG5J9lLaeMWweXsw2rqUGZKYdWkzWaFoM0mi3+lM5/wA0fyj/AFI0fmlOa3ZpmdJlunWHYszkUSPlFy6zPtKduscW00zHcd6oynLMiJXDko0NKV1aFkk0rNG+uUnSdr6nFY7k/Hc1zB6uomr+5tolZAiojwVuPpOQ62qUkt09QvdtnrFmWxpSrytrVy7BvGrI8RyDwp2XxWsJE7qeo59p62I9H48uRcNuu5b7K347bFvuVeU3Rq8EYrkeM+OnW+MGINYp1/g3j1HBUo+0cetPlv2r6jcvqPqu/uimbPFiJKorxr4bVmWtFfhcyIqVhOUTqR5UNMm/jMxkQIZynEtskvr323nTNSk7kw06aeRctj7h76XZTb37eZu39gTyKfKrGujKNtCCZitcOCPJIt9tz8o9z9cxW+cdE5OZZhIyhWT0DS3o1U21Kl4o3MtYS4S0K6uNNW8RsxnSR5bKW+W61qS4kzFs4fgTWLR8liyLDt7WR3Uy2Wnqer6pMgkkbX1R8tiT9V3b7+YhFWJFObSmnHmrPoVtmevtlYaeXWQYdiuU0jaY8eZSZBNhRXIFkwqU02pxo0OOm3ule5JktsrUlW6EnxVx3J/WmlYy1ePKxjIFVbVk3SvZITUfwY1ZL2JMU93u0GrkpCDcJk2iWokm4SiMi1gtB82ewl/TKbqrEVikWEzX00RjHiRIaaaebW2ct9chfaFpQ0SEm0mOXlKNSV9xFhv9FfHvnrPahw4uCpYl3CL2Q5LwaJLvUyS2NSGbN1Z9WypSSPY2FOJ3USHU+Twt/p6Ef6mlt7WtcJGX+KdvgeV06JDc52tsp7MVEezKIW73UtpkHJR3bmk3mWkqLvIzI0742muvlJqVZVdexhWV0CL+m8PUsi5jxm27GGXVktSEsvuONKQbze6XkNmfLdPIiMxp2G9FJGJ5a3lJZNQreYdtjN+JizcWfPbnIUnlPlk8pcp5s1Fxc2QRpIyNG5kot4w/R3xTn4JO8Y+1eJWLu43x7Hw7Xz7N9O35n1e3ZvqPK+r+q7u+KuTjQmOU6fz8ztUynVy9x7XS3q7tOTV+IYpjMe0WURisci2cmS860hKzWpUs1GpCG2ktE2XMl9YZpNBnOudIaoiV7p2un+YV98zbRKZeOPNQlzyflIUuMolNyVRlNuEkyJZPGSTIyXx4q2zM10UiZrf5Dey79yMd1TV9bHQ3GI1Q5EOU7JZkko1bL2ccR5GxfUfVd/dFxNDb+dZN5TmedwrLI15BW3EqRX0qoURTEFC0sxmmFyHVo36xalOKdWZmo9iItkkvs5jOi6uJzLYhPuyobEl+E9DcdbStcd40G4yZluaFGhSkGZeY+KjLcu4zLvENZ/XjU+1k/wDOxBPiAs/rxqfayf8AnYg1a/Wo/fR/nSvaezq7J8JSQAA9i80AAAAAACBuGzrbRF8pJnGWwUWUov8A5SUqUpDhl/FI1KIz9TkRn3EZlmNuIdQlxpaVoUW6VJPcjL1yMSQiHMRxpxanPA0dtSz5K6pPV8j9c+O25jUtLCrGmqjpatrg81VY1L3AYvibjfsaXurn7QeJuN+xpe6uftDHyFrqjfPBjya06vz4MoBi+JuN+xpe6uftB4m437Gl7q5+0HIWuqN88DJrTq/PgygGL4m437Gl7q5+0HibjfsaXurn7Qcha6o3zwMmtOr8+DKAYvibjfsaXurn7QeJuN+xpe6uftByFrqjfPAya06vz4MoBi+JuN+xpe6uftB4m437Gl7q5+0HIWuqN88DJrTq/PgygFb6bVMG2zPVaBZIckR6XL40GvbW8vaPHVQVL5tp7/Mbr7y/5XDG/eJuN+xpe6uftByFrqjfPAya06vz4MoBi+JuN+xpe6uftB4m437Gl7q5+0HIWuqN88DJrTq/PgygGL4m437Gl7q5+0HibjfsaXurn7Qcha6o3zwMmtOr8+DKAYvibjfsaXurn7QeJuN+xpe6uftByFrqjfPAya06vz4MoBi+JuN+xpe6uftB4m437Gl7q5+0HIWuqN88DJrTq/PgyhiWFizAQlPE3ZDu6WI6D+mPL2+pSX/qZ9xF3mZEW4/vibjfsaXurn7Qza+kqKpa3K6tjx3HC2W4hsiWv/iV5z/rMTGD2s5pujv+xGDV9MvzR1y6qrZhOrSt1PNx1SfMbi1GtZl/5lGM8AG5TTFFMUxohu0xFMXQAACyQVl0kfsO3H87rP0hHFmisukj9h24/ndZ+kI4CzQAAAAAAAAAAAAAAAAAAAAAAFZdJH7Dtx/O6z9IRxZorLpI/YduP53WfpCOLNAAAAAAAAAAAAAAAAAAAAAYWD/WXQe1cX80kTQhcH+sug9q4v5pImh4b0d+jsv20+EPW2/tau2QAAbjEAAAAAAANU1Rzl3TfCZuXs0i7dyI7GaRCRISwp5Tz6GiIlqIyI/pm/f3HtsZl5y2sQWbYdWZ5jr2M3D8pmK+9HfUuMpKXCUy8h1JEakqLY1NkR93m383nE03XxfoRVfdNyqZnSAz6mnWEW/0pqWW8fva6nu3YuTqf6tueppMZ6KSoaDfUXXJ6xDnUknbyFOiZPXGz8Z0ccMjKwtzITxQrwrY+2FYko2zPsXU8Tj9cRtdYT5r37+r494n7zRvGL93IHpk+0QeR2dXayuqdbIkOwFNKZS3ug9kmbKeRHuZ7nsae7bFVofQKzBOSnkd/wCDE2nh0sbJyOVX4T227Wf0ntBq38vgb3Vc/K6vl3jJfZz0Md1prV5L1fzXJcz0+yM6EqPBZ11aHGnR7txx6xisQZnfMi9ShLSVKaJ1siceIySRq4KIiPUr/pfU+oenuXVmM3mMw7KXis26pHsbzNqxsIzbRI3Ka0yhCoUgidQZJQt1PcsuZGkiO4qro9Y5VZFX26ctyeTV006XPqsefeiqroC5LbqH0t7ME+pCuvWZJceWSPMjindJ+RdHeqdobPE7LUjOZ9BNqXKSFVPzoyY9XEXsXFkm2EqeUlKUpSuUp9aSLuMuSuV4qsonQpNNprT2oufXWD1GPeAcbj3tpkFkzURWJVicJonnGXFpW46TTpkgjb8oyQoyIzMiUZEk4OTrjKgVt9Km4k0UihyytxV5pqxNaHFyuycnkrNoj2Qcs9kmnyur86eWyd3yPCqrJ10Dk+RLbPHbJq1i9StJc3W21oIl7pPdOzh7kWx77d40y76P1DeZPZXy8zymJBtrWDeTKOM9FKC5YRVMm3I3Uwp8jMo7aVIJ4mzLc+HLZRY6cS7+pkqx+hD4/r/lFrkNU3Y6axIeN3ORWWLxLBq9N+acyKcjZaonZ0oJlZRVeV15rJR7cDLyjztGteVar3lpSvVmOQHoLanjhwsmTMtIJE6aOqsoK2WXoT5+fiROo3JRdZ9Sa56Joti0KNTRGrC2NFJkU3Jo5m+glKlSe0dYhRkgvpZdqc4knZRbJ8o9j3/OJ6PRsaypvLrPPMpyiVBiPwKpF25Ec8GRnloU42261Hbfe36tojXIceXsgj5bmo1TM2cxN0IiLSJi+VgAADEygAAAAAAAAAAgLP68an2sn/nYgnxAWf141PtZP/OxBjr9aj99H+dKlr7OrsnwlJAAD2LzQAAAAAAAAAAAAAAAAAAAAAAAAAAKy0l+v7Wr+nUT/tmkFmistJfr+1q/p1E/7ZpBZoAAAAAAAAAAAAAAAAAAAAAAAACsukj9h24/ndZ+kI4s0Vl0kfsO3H87rP0hHAWaAAAAAAAAAAAAAAAAAAAAAAArLpI/YduP53WfpCOLNFZdJH7Dtx/O6z9IRxZoAAAAAAAAAAAAAAAAAAAADCwjuw2iTvuaK2Mg/wABk2kjL+0jE0ILGVlA7Rjz3kuxXHH2d/M5HccUpJp/4TPgZepsR+ZRbzo8RgdE2WD0WVWmmIpntjNPe9VXVFpVNcaJz7wAAbSoAAAAAAAAAAAAAAAAAAAAAAAAAAAAAAAAAAAAAgLLZWY1mx78KydyL1uTsbb/APZP+wT412AorO5mXrf+jdUmFGV/+kJC1mtwv901KIi9ckbl3GQiiiba3srKnpqieyKZxr98RHbMMWEVRRY11Tqu35v5+CVAAHrnnAAAAAAAAAAAAAAAAAAAAAAAAAAAVlpL9f2tX9Oon/bNILNFZaS/X9rV/TqJ/wBs0gs0AAAAAAAAAAAAAAAAAAAAAABg3NvHpYfan0OOrWtLTLDREbjzqvqUJI+7c/OZmZEREajMkkZlMRNU3QmIvm6GapSUJNa1ElKS3MzPYiL1xUWvuRUV5pla0dJaxrCe5JgLTHiLJ5Zk3NZWs/J3+pShRn63ExtbtM5cudqylxE1W/JENJq7IyXqF1Z9zii/jrLffcyJBHxKTbabZbS0y2lCElslKS2Ii/AQ2qcHpiP6pZ4sY6WbV5Pjt051VTdwpTpFubbT6TWRevx33/5CTGrWFRV2yCRZQGJHHvQpaCNSD9dKvOk/wkZGPxEsZeMKS3YTHZdQpSWyeeUa3oZn3EbizPdxrfbdR+UjfdRmnc0RXg+a+hFVj00tsAAGqwAAAAAAAAAAAAAAAAArLpI/YduP53WfpCOLNFZdJH7Dtx/O6z9IRxZoAAAAAAAAAAAAAAAAAAAADEn1rU8m19a6xIYM1MSGTInGjPz7bkZGR+qkyMj9UjHgVpk8PZEmlYsEp7uuiyCbWv8AD1bhEST/APOYkgHOwr0ZZYVXykTNNU6Zpuz9sTExPbdf0X3Nuww20sIxYzxqn8iUf4zWPoVde6w/jA/njNY+hV37rC+MCRAafMce/r+jyNnnSvYp+rzI7xmsfQq791hfGA8ZrH0Ku/dYXxgSIBzHHv6/o8hzpXsU/V5kd4zWPoVd+6wvjAeM1j6FXfusL4wJEA5jj39f0eQ50r2Kfq8yO8ZrH0Ku/dYXxgPGax9Crv3WF8YEiAcxx7+v6PIc6V7FP1eZHeM1j6FXfusL4wHjNY+hV37rC+MCRAOY49/X9HkOdK9in6vMjvGax9Crv3WF8YEZkmpcXEKZ7IMixe7iQI62kOPf5K5xU44ltBcUPGo91rSXcXdvufd3jZBWXSR+w7cfzus/SEcOY49/X9HkOdK9in6vM3zxmsfQq791hfGA8ZrH0Ku/dYXxgSIBzHHv6/o8hzpXsU/V5kd4zWPoVd+6wvjAeM1j6FXfusL4wJEA5jj39f0eQ50r2Kfq8yO8ZrH0Ku/dYXxgPGax9Crv3WF8YEiAcxx7+v6PIc6V7FP1eZHeM1j6FXfusL4wHjNY+hV37rC+MCRAOY49/X9HkOdK9in6vMjvGax9Crv3WF8YDxmsfQq791hfGBIgHMce/r+jyHOlexT9XmR3jNY+hV37rC+MB4x2qy2aw20Sr1DefipT/WaXlH/yMSIBzHHv6/o8hzpXsU/V5kU4zd3SeqtjagRDLZcaI+a1vF6y3DSk0p9dKS3P+NtuRybbbbLaWWW0obQkkpSktiSReYiL1CH6AdHBMBssDiZovmqdMzpn7RHVERHTdfMtO3wm0wif69EdHQAADca4AAAAAAACIynKqfD6vwrcuvcVuojR48dlT8iXIWeyGWWkEa3XFH5kpIz7jPuIjMoNp/pGWrCpdPovjFc2pSTbj5JmyosokGR/VphQpjSVF5JGSXVF3nso9tzDcwGl9l6U/wByvSr8o1j8hh2XpT/cr0q/KNY/IYDdAGl9l6U/3K9KvyjWPyGHZelP9yvSr8o1j8hgN0AaX2XpT/cr0q/KNY/IYdl6U/3K9KvyjWPyGA3QBpfZelP9yvSr8o1j8hh2XpT/AHK9KvyjWPyGA3QQ2aXF3j2IXV9jeOKyC1rYD8uHUof6hU95tBqSwlziripZlxI+JluZCE7L0p/uV6VflGsfkMOy9Kf7lelX5RrH5DAcrdFPpr45rPrflWH6f6d37zmZ33jJPlTnGmWqevYo66Gpa+BrN1RyonVpSRJLZ5tRqIzNJdujnHRzou6xaI5vqBneIaR6WpnZ/ZlYSEL1DsCRCb2NRsM7UfkoN5brmxbFspCdtm0mLa7L0p/uV6VflGsfkMBugDS+y9Kf7lelX5RrH5DDsvSn+5XpV+Uax+QwG6ANL7L0p/uV6VflGsfkMOy9Kf7lelX5RrH5DAboA0vsvSn+5XpV+Uax+Qw7L0p/uV6VflGsfkMBugDS+y9Kf7lelX5RrH5DDsvSn+5XpV+Uax+QwG6ANL7L0p/uV6VflGsfkMfiVmuaYdKSWrOniaCreeKO3fVlqmyrGlqVxQUhZtsvxyWZkROLZ6oj7lLQZoJYbuAAADUJLvhTMpRr72aRhthpJ+o+6XNxXrb9X1REfnLkv+Me+3jTo3KPluQxHNiU+5GnI7u821MJa3/D5TChsYNEY09jNY+tKjNSekjlWlGVZXg+SUNZKuZ7DEjTdqOhxsrxx5aWOyOka1GbrT6kqcUjiRNLJWxcTMYWXa751iWpUPTbL9WdI8EcaxWHbzLHIK102Zk9x1bbrUZK7JjihPHciNTitvOYs3UXTSzzHUjTXM4S65MbC7GdMllINRPKS9FUynqdkmRmSld+5p7vVPzCDyHCdWajXKbqrglHiV1Bscbj0jka2v5Na6041IcdNZG1CkkpJksi86T84zzEsudBatdIKdptjmnLp5/gzbWby1RXM2kVz7tC0RMm42tDLcrcku9xJUqVxSRKUajItiuLD3r+2xCvezRNE/Yy4xHLVTPLfgPkou5bRuJJRoWkyPY99t9uStuR6hn9DqVmWJwKudgGm16xMStGQY3d2ElyG6XnbUxN7Kr6lREey4e579ykGnc/Xo86UytFdKKnTyXZJlqgOSXUpbdcdaioeeW6mM0t3y1ttEsm0qURGZJIzIjPYTF+MmL71iYNKdcpnK2Q4px2okuQDWozM1IQZG0ZmfeZ9Upvcz857jYRrODEp1q6sS26qZbPKaMi23JpDbBn/eZV3jZhqW0RFpNzWtM1UgAAxKAAAAAAAAAAAAIm7ymjx9bbFjM/yp5JqZiMIU9IdIvOaGkEazIvVVtsXqmQiZimL5Xs7Ou1qxKIvnqaR0kfsO3H87rP0hHFmipdVXcm1Ewebi9Hhs6OqY7FeQ/OkMNERMyW3TI0pWpRGZNmRbkXnLfbvG3N6gIjGXjBjNxVIMtzfNpEllP/ABKYUs0l+FRERF6vnGKLeznpbk+jMLiL8TdMTO6JvbYA8IU6FZRGp9dMYlRn082nmHCW2tPrpUXcZfyD3GbS0ZiYm6QAAEAAAAAAAAAAAAAAAAAAAAAAAAAAAAAAAAAAKy6SP2Hbj+d1n6QjizRWnSPUaNHrhREW/aqzzkRl/CEf1wFlgAAAAAAAAAAAAAAAAAAAAAAAAAAAAAAAANSxOM1kPSQnducQ8jCcQhS4MdRGZNSLWXMaW+RbceZN1htkrvUlLrqS2JxfK8BSOmX+stqP/QXDv0hkQu4AAAAAAAAAAAAAAAAAAAAAAAAAAAAAAAAAABj2NfAt6+TU2sJiZCmsrjyY0hsnGnmlpNK0LSrclJNJmRkfcZGZDIABz9oY/KPTiNUzLFye5jtnb4yUlxa1rdRWWUmChS1r8pajTGLdStzUe5mZme578K70J+tG/wD/ABAzj/uezFiAAgclqpTjse+qmjdmwkqQtglEntLCjI1t7n3cyMiUgz2LcjTuklqUU8AtRVNE40Jpqmmb4a1Bnw7KOUmE+l1vkaTMu40qI9lJUR96VEe5GkyIyMjIyIxkD92uKwrGSqxiyZNdPUWypMVZF1mxbF1iFEaHO4iLdSTMiLYjIaXqHb5dpzicrKHJdXasw3I7RtqirYcUbz6GSMzJZp7jcIz2It9j8243abairpubMWlMtxEbPlyZT50VK4k7FxJdYvuMobSty65Zf1HwT51qLbuSSlJ9kYxkcwyK2ydDLW2ym62L1SlfyuOKWZf+Ukn6xieq6mvpovY62OTTfLmozUa1rV3EalrUZqWruLylGZ9xCtdvTTH9OeUVWtMaM79VldFqK+PWQkmliK2lpHI91GRF5zPzmZ+czPvMzMxkgA05m+b5a2kAAEAAAAAAAAAACCyi9kVhRquqJpdrZGpMYnSM0NNp26x9ZF3mlBKT3blyUpCd08uRR9ZURasnVtG69Jkq6yTKfXzefX66lf8AIklslJbEkiIiIsVhTk3N8hmvEraCUWsZ38xJJon1GX4TOQRH/wACfWFU9Mqzy+q6P95IwPIZdHfOyq+NCnRZK2FtOOS2kF5aPKJJ8tj8+5GZbH5hz7SqbS0u+D1WCWNOB4NFcRnmL5674viPzpXaA40pekllsvNJMm0lOoyXBtOblWT401KWcdu6iSEETqmiPYyWkuaF7bmhZkR+cbbk0TI9PNHaDXmFqJk8/Kt6qfa9quZUissWpbzSX2Cr1OdlYRxdPgpltCkGlJ7n5RKrNExpZowmmqJmmNDoeQzIxt97IKFhayUonLCAgz4ykF9UttPmS+Rd5GRfTNiQr/ZWjcYU2JZQo9jAfQ/GlNIeZdQe6XG1ERpUR+sZGRiESolJJReYy3GLp4pxiFb06iUTdXbPss8v/wBG4lEhJF+Auv4l+BJF6gy4PXMVYnQ0fS2D012fLx60XX9cfx9+ptYAA3XnQAAAAAAAAAAAAAAAAAAAAB5yJDERhyTJdS000k1LWo9iSReqYwEIyG3T10ZSKmOe3DtDHWSHC9fjyIm/U2I+R+uST7hpYXh9lgd1NV81ToiNPfdEdszGqM7YsMFtMI9XRrnQkwEd4tWZ96s0uCM/OSGYZF/VuwZ/8w8WbH01u/coXxcc/nyPcV/R525zXXt0/V5UiAjvFmx9Nbv3KF8XDxZsfTW79yhfFw58j3Ff0ec5rr26fq8qRAR3izY+mt37lC+Lh4s2Pprd+5Qvi4c+R7iv6POc117dP1eVIji35pDqTrRo/i1RlmIdgtcHt1tVV1WS4m5xJrb5SY0lt1GzhdZ1Sm1EozQRNpIiJThGXYPizY+mt37lC+LiGzDSem1Ax6Tiea3E+5p5imlSIUuNCW06bbiXEck9n79loQr+UiDnyPcV/R5zmuvbp+rytY6NVhqvfaQUuWa0zWXMnyMlW7kNiKmO1Wx3tlMRUpIiV5DXA1dYZrJalkZnsQtER3izY+mt37lC+Lh4s2Pprd+5Qvi4c+R7iv6POc117dP1eVIgI7xZsfTW79yhfFw8WbH01u/coXxcOfI9xX9HnOa69un6vKkQEd4s2Pprd+5Qvi4eLNj6a3fuUL4uHPke4r+jznNde3T9XlSICO8WbH01u/coXxcDx+7a8qLl8txXrTIrDif7G0tn/wAxMenI9xX9HnRPouvbp+rypEBHsz5cWUivuo6WnXTNLEhv/MyD8+xbnuhexGfA/WPY1bHtIDqYNhVlhdGPZT1T0TE6pj8zZ4zNG2sa7CrFrgAAGwxAAAAAr3X24uaLSa7sKC1kVk41w4yJcfiTrSXpbLSzQaiMiVwWoiPbcjPcu8iGJ849X3YtTfh4v3YCzQFZfOPV92LU34eL92Hzj1fdi1N+Hi/dgLNGrWuqWnlFnFfpteZdXV2S20YpddXy3OpXNQazRswpeyXV8knu2gzWRd5p2MjGt/OPV92LU34eL92OaOld0GtRekDmGHY1R5vZJxumYkyrHIsmsinusreUhPZ4cdCUr5cWiWvmpCFkbZEsjQZGHXOmX+stqP8A0Fw79IZELuHLHRJ0uPRzVbN8DPOMkyw4OC4efhG/mdokHvPyH6Wg9i4NJ22Qjv4p7tz846nAAAAAAAAAAABz70w+lZL6KeNY3kMPTR7NF39k9CXFZtChOMNNRnJDjqTNpzrDJDSvI8nf1/UHQQ5v6Wmn1xqFneh1fExyxs6pnLJpXL0aI481Diu1Upo3HlILZtBqWSeSjIt1EW+5kAw9Yem3X6aaqaW6bY/p+5lDOoyIj8mzaszYRTsSnUNx3FpJlwnOZqXsRrRvw2Iz37r3VqZpwjNE6br1AxtOWra65NAdqwVibfHlzKNz63jxIz347bd4+cGk2iWvKqCHkGo+AZGu8x7UbFMPrlLq5PXOY7TOOEmcpKjV9KUbylKeIiQe3Ij22GrJ6NWuTfSem0mTVmoDM6ZqGvI4eR0+lNXZRDi9q7Qy4vJnZbEmOjq08Vsb7JIurJCzMkKD6hJ1Y0sXkicORqViqr9cx2vTVFcxjmKlNtk64wTPPmbiW1JWpG3IkmRmWx7j80mrmlGTSI8TG9TsTtX5kt6vjtQbqM+t6Uynk6wgkLM1OIT5SkF5SS7zIhyEjQFuXG6XGfWuFwKHLrW2tGcYyq9gNxlMQ1VTaSejS5CUk2ya1upU4lZIPYyUfcYrHRKXp/ean9Gqbpv0epemCuzWsOTZSI8aKm9kIqyLtTBMLUc9nczUmY4Rb89kGolK2D6JV+p+mlvmMzTuq1DxmbldchTsyij20dywjILjupyMlZuIIuaNzNJfVJ9chsw+TfRz6N+s1H0kcaqszos9q7XFsqlXEu4Y0mqUVslHWOKWpWTlKblSW3W3T3SaXD3WaerM0d31kAAAAAAAAAAAAAAHMuluT45h2nGT5Fll9X01XEz7OFPzJ8lDDLZeNFmRclrMiLc+4vXMWDieVUOcY1W5fi845tRbx0S4Unqltk8yst0rJKyJREZd5bkW5GRjgbWLoHZR0k6TIM0xDVqyjWcfPc26jHrp9blOk05LYJPqCQW8dSiQalHxXyUf+yQ6d0z0PyAtPMbbyjO9Qsct2quMzOqYmQtKjwnkNklbTRtoUnqyMjJGxn5OwC8gFZfOPV92LU34eL92Hzj1fdi1N+Hi/dgLNFZdJH7Dtx/O6z9IRw+cer7sWpvw8X7seMvo/VFohuLkGo+oFxAS+zIdgzbzkw+bTiXEpWSUEZp5ISZkRl5vOAtMAAAAAAAAAAAAAAAAAAAGkdUdZndxGc7k3LDFkwoz+rU2hLDySL/dJLBn/wDrCEdqRp5S6oYs5iN/Kmx4bkqLLNcNaEO82HkPILdaVFsakER93m322843LI6EryK0qPIKLPhudfCkmjn1Tm2xkpO5ckKSZpUncjMjPY0qJKigYl8yqaVNbNeDbXv2iPOEfXEXnWyrzOo9Xcu8t9lJSrdJc+2omzqv6JeqwDCKcLsYon1oi6Y6ozRPZdp6/g04tBdPU6u2WtKIT6by6pTorKPug4ktjkR83GzRupzYiRvy2NJERke24i4HRwxmL4LqZ+Y5XbYnRy25tXik+RGXWxXGlc2C5JYTKeQ0rZSEPPuISaU9x8U7WyPw88zHaW/IdQ002k1LWtRJSki85mZ+YhjxpbfJUT0P2ZkRbmMTTlo3aiZemWyb2wentd+/JnZLTKyP1SU002svwKGAyledIOJA5poV7dpnF3FNb9Vlg99zSrzKd224maUGajNTe8NtoaQlppCUIQRJSlJbERF5iIhsYPZzM48uV6WwmmmjJ6dN+fqu6PzRc/QAA3HnwAAAAAAAAAAAAAAAAAAAEXISmyyKJVOkao8Zk57qd+5ThLSTJH65EZLV/wASEn6g2EQFZ9eNr+Csgbe6yv1CfHkKqptba1tatM1THwpnFiO6/tmXo7CmKLGimNV+/OAACzKAAAAAAAAAAAAAAAAAAAAAAAMazrmLWE5BkGokr2NK0HsptZGRpWk/UUlREZH65EIygnu2dPEmyEkl9bezxJ8xOJ8lZF/5iMTg1vFv4OkF61nZEXvx4Z/R1U04fFMaKqKr/wDbVTduxp3tP0hTE4Pjapjvib/CEuAAPTOGAAAKy6SP2Hbj+d1n6QjizRWXSR+w7cfzus/SEcWaAAAAAAADVNMv9ZbUf+guHfpDIhdwpPTNp0ukjqK+bSybXg+IISs0nxNRT8hMyI/XLknf+UvXF2AAAAAAAAAAAAAAAAAAx7CBBtYMiss4bMuHLaWxIYeQS23W1EZKQpJ9xkZGZGRindIehj0ZNB8skZzpVpTBpL2Q0tg5qpsuWppCz3UTRSHVpZ38x9WSe7u83cLqAAAAAAAAAAAAAAAAAAHPGhP1o3//AIgZx/3PZixBXuhzTrOJ3yHmltqPPs3WRKSZGaVZNZGk/wCQyMjL8BkLCAAAAAAAAAAAAAAAAAAAAAAAAAAAAGJaVFXdxFQLiujzYyjIzafbJady8x7H5jL1D85DLAJi/NKaappm+mbpU/rPQt4Rp1YZFilvc10qK9CaaSiyecaSl2W02siQtSiLyXFbbebu28xDe4uneKsvNyZkN+zeZPdtdlKdl8D33I0pcUaUn+EiIxq/SR+w7cfzus/SEcWaMfI2cTfiw2qsPwqqMWbSrfIAAMjUAAAAAAAAAAAAAAAAAAAAAAAEbWfXjbe1kD87LGDnmp+NadSaOLf9pUq9nIhNGwlCijkZpSb73JRcWUqW2lSi3MjcR3d4zqz68bb2sgfnZYqLP9OtT9W8yy1ynu8fx+kYqzxWMV/isuc7IS4lL0iTHWidGJCTWbSCVwX5Ufcj9QeRsYia68bRj1/51PRxMxZUYum6PCF+AOaKDFss1EyZGV5Rg7kfKqvA0xIE2zq1pZh37MiS0b7CnU7JXufNDiT36t3cj4rPfD6LGJX1BmDj6qzwS2mk6i8Yi6cTsbZk2XWIPrZMqXNd8JSiMnf8pYQtKyUo1O+UgjzTZRETN+gi0mZiLtK8co1ZxDFH5cKW9KlTK+ZVwpUaMwZrZVYPEzHUZr4oNJqMzPiozIiPu32I9yHKmq2mESZqfm78DTaW5MyWZh8hVlApHv8AK47E9BSuUxpG26UpbNSTWSuKCVtxTuWNl+lt5j9DneK4LhsSowpjNK+a5TJxR+xrH6s69ntBM1cVxk5TXadlONMn5Skr3SsyUhVuTpmIz/mZHKVRM5vzO60Aco6e6Xv3M3T6Bk2KLtMWi3F7KYhSMLfpK2DHOO11CE10l99yOx1yVLbQ+aDJXeltJEgYmnmFZ1X66Q5tzESxft5BZybSxh6cTmn5dYo3+pbk5A5O7JIj8FscGENrWhSWyJlHVqUmOSjPnOVnNmdcjTsy1YxDCE27dm/KkTKSFFsZcOMwZuFHkPmw0slK4tnutKty5bkSTPbvLevtfaKmsctop+ouB2OYYS1UWDBV8SifuSat1rZOO8qKy24oldWl5KH+JJaM1brTzIxTV7pRkTcOYrKNPbOdmFxprRVy7WNUuypLkhicZy2VzmUK4Ok2bG5KcJSybI08uBmSizpmImZK7SYm6IdrgOWs+0tvaBnUvH9LcRZpqCZIx2e7Cj0TsiDNaJxR2JpiMOMnKUttKeubbWS3SLifI1ERweHaXSMhj4vS2+HnZYY7nLz51Pzv5WO1MeH4JeQsk1kt991qMp/bcnktIU4pRpQZKJSkWVN195yk33XOwQFLdJzFa6+xKhjzK2RJgV1ol5UU8KXldWsiaWhKJtUwZSHm/K3QpnY23EtqUZJIyOsrTHVz8dxR/WHSGxuqZnFpUClrK3Hp9imDbk+ZMyCjLJ1+AtxgmzaceURxi5NqdSfnimziqIm9aq0mmbrnWwDkXLK7P6ChzDHMqxXKbrIsv0wqqyPJrKiTYsybOOzLTJbdkMoU2yvk4kyN1SCXy8k1H3CcLS65VQ6uX8DDZScisLqO2zJVFUibLqCiV/ao8VxWyiQ4lt9PFs+KnN+41bieSjpn8zI5WdTp4ByZneKY7Z4TXM6P6WScdwSPkBSL2pttOLGVXy0HEcSlaMdS5GkONpeNrmSWSSpzi7xc4GstdyDT+ye08w9++qrKyVCK4KohW+kc+0qmW3nyVHQisjS3J9U8hKUkw+t1HVsmpCkoVxSiYsYnp7kTazHR3u1RreLfwdJ9tLL/ABrwz8SdtH8Wp3rysOtsXIDCpcM5BvnHdNsubfWK718T3Lkfee24wMW/g6T7aWX+NeFcA/8ApU/sr/ys2LD/ANL/ALo8KkuAAPUOEx7Cwh1cN2fPfJphkt1qMjP1diIiLvMzMyIiIjMzMiIjMxrEhd9kG65MyRUQlGfGLGUSZDifUNx0tzQfq8W9jL+OfeQ/Vm+dvlhwjMzi0jSHTSR9y5TpK23L1eDZEZep9N385FtUmXdJmvwC0z6izHFHodnikWPPpIzUwnDyOPIUTUfqDNCeDqpJ9Sbfl8TNB7mSu7csqKaIiqrS2KKYpi+VnqwjEne+XQxZq9tjcmpOSs/5VOcjM/wmY/SMTrIey6R2XTuJ+pVBfU2gj9c2j3aV/wCZBisj1i1XnZ1H04otKcaO7bxmJkNmmzy5+KzFU84ps47am6943TSpJ7rNKCP1hIahazX+nxYTjs3F8eXmGay3IUeE/ki41Y0622a1J7aqKbizPyUoSUfdSlbbF5xmm0zZ5ZcZaNbfToUlqryNTSuvUluNPbRwQ6s/MhxPf1az9Tv4qPuLYzJJ7GNEoJFrlWJMOZhir1BPmsGibWLmNSDjr7yMkvNGaVF6qVFsexkZkk9yLYMPs5NlTcJ7nOZBedhSFH51rbVsSz27t1p4r7v4w1raziIx6WC0oiIxoTYAA1mFpNzJkadakRNXUQJU6mkVJ0OSNRGVvSI7CHuuizUNoI1OpZWuQlxtJGrjI5p/zSkruLGMwxPNa1u5w3KKm+r3UpWiVWTW5TKiUW5GS2zMj3LvLvGpjSsi0Q0Wy+Y7YZZpDhV3Kfc611+xoIklxxff5SlONmZn5Su8/XP1wF8AOb/oX+jT97xpl+KVf+6D6F/o0/e8aZfilX/ugHSADm/6F/o0/e8aZfilX/ug+hf6NP3vGmX4pV/7oB0gA5v+hf6NP3vGmX4pV/7oPoX+jT97xpl+KVf+6AdIAOb/AKF/o0/e8aZfilX/ALoPoX+jT97xpl+KVf8AugHSADm/6F/o0/e8aZfilX/ug+hf6NP3vGmX4pV/7oB0gA4s0w6OfR8sM31diT9CdPJLFbmUaLCaexeCtEZk8ep3TbbI2tkINx11fFOxcnFq86jM7D+hf6NP3vGmX4pV/wC6AdIAOb/oX+jT97xpl+KVf+6D6F/o0/e8aZfilX/ugHSADm/6F/o0/e8aZfilX/ug+hf6NP3vGmX4pV/7oB0gA5v+hf6NP3vGmX4pV/7oPoX+jT97xpl+KVf+6AdIAOb/AKF/o0/e8aZfilX/ALoPoX+jT97xpl+KVf8AugHSAr/UDWfFcNNVDVSo2QZjJSpFdjUKUhUt9wti5OkW5x2EmaesfWRIQRl51KQhVX/Qv9Gn73jTL8Uq/wDdDdMawzD8MjuxMPxSmomH1Et1utgtRUOKLfY1E2kiM+8/P65gMLTXEHsEwirxmZPROnMIcfsJaEGhEma+4p6S6lJmZpSt5xxRJMzMiMiMzPvPZgAAAAAAAAAAAAAAAAAAAAAAAAAAAAAAABWXSR+w7cfzus/SEcWaKy6SP2Hbj+d1n6QjizQAAAAAAAAAAAAAAAAAAAAAAAAAAARtZ9eNt7WQPzssT4gKz68bb2sgfnZYnx46j1q/31/51PS2fs6eyPCAa988XT7xnl4V49494xQIpzZdR4UY7bHjkRGbzjHLmhsiUk+RkRd5d/eNhHPdNp3n7GV0GLysLfTEoM0sctdy5yZEOPJjyDkGlhttLpyuvMpKW1kppDZJbVstXkpVnopib7yqqYuuWBovq/B1kxqwzOrXj/gVqwkRYL9bepsFONNKNJrkkltKI7h7curJbnkKSfLv2KdpNUtMsmo7LJ8c1Fxi1p6ZS0WNhBt478aGpCSUsnnULNDZpSZGZKMtiPcxq2A4Nd1eiMzCsix5mRNkpt0LrXp3UtyEPyH1IQp9rmbZLQ4ndSSM08vNuWwqyLhuu6cRytNZjmSLUceojVzGUt4zJuzTHlGp1MR+PyiupbZPdg5+6ye3UoyIzMXxKapm6bs6mNVERfF6+YOrGllnjiMxrdSsVl0Dry46LVi5jOQ1OoSaloJ5KzQakpSozLfciIzPzD+02q2l2RWNdUY/qTi1nPuIqp1dFh3Ed56ZGIzI3mUIWanGyNKiNSSMu4+/uFF4jpJqZJmN2OWY/aSjf1Fr8lccvZda7MOG3WIa619MPjHS6h1JJNDKdiUndHMvLOaY0fy9uRUrYoG4imdTbfIXn23WCU3CfjS225PcrczM3Wy4luvv7yIiPZNFEdJFdc9C5qLPsFyi4tcdxnNaG3taNZN2kGDZMyJEFZmZEl9tCjU0ZmlRbKIvqT9YQ5axafJ1JtNKX8hhMX9PTN3spp6WwkkRVKWRq2NfMuBIJSzNJJSlxB7+UKf0H0n1KxTLscazI82fj4bTyqtE60mY8msfNzqyPsbcCMma6hZtk4falNGkyIzJxRmZbDqtiOpT+Z5la4ZiKbRN/hMathyXFQVsNyo8p9a2XGpS9jWtt/6Wam1tck/TDSXnYlMVXXmPVNN9yy6HVbS7Ka1m5xjUnFbeBJmprWZUC4jyGXJai3THStCzSbpl3kgj5H6w9L7U3TbFq6ZcZPqFjVRAr5ZV8yVPto8dmPKNJKJhxa1klDmxkfAzJWxkewoar041csKXUGBdYvezpOeKqYkOfkk+q7VXoQypDkuSmtU00lcdREtCI25mrqtlkZrUj3dwLWLGcUwjE8exy5ZPHLKdEsregep3rGclxB9XYk7bm7xbfUtRyfPJ5mfHmnvU5Om/ScpVdoXhl+pOIYXp5Zao2lvHex6trlWhyo0hpSH2STyT1S1KJCjX3EnyiJRqLv7x4o1c0v7Fjk6TqFjcRGXttuURSLaO2qyJZJNJR91/Tj8pP1HLzl640HHtOM1b6Jbul1lWNxsodxabVqiqmIdR2pbbiUl1xbJURmotlGRdx7mST3ItWzHBtSriuv24ulthNc1Bwyvx1KZE+vSrHZDJPpWcv/KDJTRG+lwji9eo1IV3fUmEUUTmv6UzXVGe7oXPqNqFD05h01hYsMqi2lzGqn33pRMNxG3SWan1KMjLZJIMzI9i/CWwyFam6bow4tRF6g40nFVJJRXp20cq8y5cN+08+r25eT9V5+7zjTtasJvshxPDoFZjLeUu0GS1NpMiOPtNda1FM1KcI3jJJrJRJUkjPvVt3l3qKt7/AEt1VtmFahVVRkmNS3M0dyROP00ilctmWF1/ZORHN66u7QpZG6ous24uK2c59xxTRTVEXyVVVRM3Q6VrLSsu66Nb01jFnwJjSX40qK8l1l5tRbpWhaTNKkmXeRkexjJFe6D4pdYfp4zXZBHt486VOm2LrFtLhSJbZyJC3dnTgstRkrPkajQylSEmoyJa9uR2EMdUXTMQyUzfF8g1vFv4Ok+2ll/jXhsgqFuk1tlyrGRiOo+GVdSu0n9niWGHyZ0hvaU6Sub6LJlK91koy2bTsRkXeZcjyej/AP6NH7K/8rNrYf8Apf8AdHhUtEBWXi50kfuv6efk/mfLAeLnSR+6/p5+T+Z8sD1DgpuH9KyvJGFpIluPxpSfPubao6GyP+Tk04X9RisdYNJ3s51f0hzRrFYllHxC0nyZ0t02iVEbXFMmjIlmSl/TSQZEklbKSSti23G4Q8Z1fqbrxpy3McZyGOzGOO9DpsWkV8hbfLkSyW5OkEs0HyMkEgjMlKIjM9iPbosqPNjolRHkPMulyQtB7kZDoUTFpRHw7m3TMV0w5z1O0v8ACvSClZ1lXRy+ehjj2LRq2J9JpZPZZaJLi1n1djJZ47oUnykEe/mE3qvgFDn2mVBhd10Wn7zFuPFePxbCtg2VApCTJlUZKX0RiIi3SZtS0mlKiLisjURXsAnFhOKrLo34bnOAaP0mJ6h3EyxtYPXpbXNlJkyWYhuqOMw86jyXHG2jQhSk7pM0nxMy2MWHg/0zw9LQkiaft3OrMvMrq2mmlH/fbWX8pGPGynPpUmrqkk7Zykn1CDLdLRf/AKVz1m0+r657JLczIhsFNVR6Ssj1cZSlIYTsa1fVOLM91LVt6qlGaj/CZjFbTFFGLrUtZimnFZoAA02sAAAAAAAAAAAAAAAAAAAArLSX6/tav6dRP+2aQWaKy0l+v7Wr+nUT/tmkFmgAAAAAAAAAAAAAAAAAAAAAAAAAAAAAAAAAAAAAAAAAAAAAAAAAAKy6SP2Hbj+d1n6QjizRWXSR+w7cfzus/SEcWaAAAAAAAAAAAAAAAAAAAAAAAAAAACNrPrxtvayB+dlifEBWfXjbe1kD87LE+PHUetX++v8Azqels/Z09keEAAAyLsa0s4VLWS7izf6mHAYckyHOJq4NoSalK2SRmexEZ7ERmKzX0oNFkQ35/jDbLYYitTzU3jVovnCcLcpjZJjmbkUv9qQjdpB7EtaTMiG+5lTysixC8x+E40iRZ1sqGyp0zJCVuNKQk1GRGZFuZb7Ef8grCdovlMmI7Hbn1RKc00PDSM3XNu2//pPqP81/vfVf7oyURRPrKVzVHqtyudZdOqG8hY/Y3j/aZyGHCej1sqREjofPZk5MpptTEUnD7kdctHL/AGdx4ytcNNYfjAb1zONGLuKj2jrdPNcbakEtKOzoWlk0vSDUtBJZbNTiuaeKT5FvUuT9GbKLC9cdhlFsa+8iVrNp2nOL6sYhrjstsubV0FSGLBC0NkZE6tkyPuM1J2IpjPcIfwfTPKri9yKjruqzdvL4Emc88mAgkymFtNzXSaUbDajRxW7xWlolEs9+ItiWea6VMevPfDeYfSA0rn0tjeRbuxWipnNVcuH4CsCsUTXGkuojFBNjtK3urWlRtpbNRFuZkWx7ZkrWvTmLjVXlfhafIh3T6o0JiHTTZM5byOXWNqhtMqkoW3xV1iVtkbfE+fHYxz9j+C5HrvHyjUStsKeW8jM49vV+Acssq+ssEIqGojzTNxDQh9aEqU4RSG2uKlNmk29t9t9odGNQsJrsayfFK/G38nqJlq9LqbHJbWRDeanmnnvZykSZK3kG00fWqZIl+WRIaJW5TNnRGa/Oimuuc/Q3bTrVuHkWkTequVSYkWDvMdefiMuqaTHakuNocJPlr24ISoz/AJT7i807L1QwODMuK+TkTRSaByEzYNJacWppctRJjJIkpPmazURFx32M+/YQuA6az6rSN3TrNF10t+ciybmnDJRx1JlPvLMkkokmRcXdttu4/MZ+caZh2hGZQbDErXL7qqlyYbz0vJDjuPLTPfaWSoBtktJdzexGe+xkZERb+cVuomZzrX1xEIm46VEyooJcRqtiWN41htnlLVnErLEqhS4z620tGpxpOxbJ8o1OpMlFsReWgzsKv1ii5tR2sXTCOuyyquajGcCzgSa1tJPq4pll2lDZvxS2cWTjJqS4TZpQozMhW03o66jJxJnHIMzG3XJGHXWMy3Xpr7aWXZUk32HWyJhXWJ32Ssj4GnvMufmO2aDBLeq1Qn5tIkw1QZWM1tMhtC1G6T8d6QtajI0kXAyeTse++5HuRd29quTiMytPKX52Pppl2W2ORZNg+Z2NHc2GNnEU5a0de9CirN9CldnWy6++bb7ZJSpRdcrdDratk8thYQ1jTfDIuB4lGoI8RDDvWvypSikdoU9IddU446t3q2zcWo1bmo0Ef8u242cYapiZzMtN8RnAABCwNbxb+DpPtpZf414bINbxb+DpPtpZf414ZfR//wBGj9lf+Vm1cP8A0v8AujwqS4AA9Q4IICxxNDshyfSWDtVLdUa3erQS2H1H5zcaPuM/XUk0qPYt1GXcJ8Bamuqib6U01TTN8NS7BnjB8OooJhER/TO0PRtz9TyODm3qf7Rj+oo8ynbJm21dWNH3LKE0p97/AMrjuyU/1tqG2AMuUVsnLVMCoo6+lbWmG2s3HjI3n3Vmt15RFsRrWfeexeYvMXmIiLuGeADDMzVN8sczM55AABCAAAAAAAAAAAAAAAAAAAAFZaS/X9rV/TqJ/wBs0gs0VlpL9f2tX9Oon/bNILNAAAAAAAAAAAAAAAAAAAAAAAAAAAAAAAAAAAAAAAAAAAAAAAAAAAVl0kfsO3H87rP0hHFmisukj9h24/ndZ+kI4s0AAAAAAAAAAAAAAAAAAAAAAAAAAAEbWfXjbe1kD87LE+ICu2RmNjy7uurIfD8PB2Ry/s5p/tE+PHU5q7SP/wB1/wCUy9LZezo7I8IAABkXAAAAAAAAAAAAAAAAAAAAAAAAa3i38HSfbSy/xrw2Qa3iuyqpx0vqXZ895B+ulcp1ST/sMhl9H/8A0af2V/5WbV9Ifpv90eFSXAAHqHBAAAAAAAAAAAAAAAAAAAAAAAAAAAAAAAAAFZaS/X9rV/TqJ/2zSCzRWWkv1/a1f06if9s0gs0AAAAAAAAAAAAAAAAAAAAAAAAAAAAAAAAAAAAAAAAAAAAAAAAAABWXSR+w7cfzus/SEcWaKy6SP2Hbj+d1n6QjizQAAAAAAAAAAAAAAAAAAAAAAAAAAARlmTkCdGyBllTpRkKYkoSRmo2FqSZqSRec0mklbeqnkRd5kJ1l5mQ0h+O6h1pxJKQtCiUlST8xkZechiiLXSrjrW7SWT1YbqubjbSELZWr1TNCiMiM99zNPEzPz7jhYdgFrFrVb4PGNjaYzRN9118X3RouviZjRfGfT1cEw2mmiLK1zXaJ4thAa9wzNPcm+pzIvMa6lwzP+XaQRf8AIOOaezlJ8Eu/GRzuSw3+3q32fnb2U4N7yN1XlbCA17jmns5SfBLvxkOOaezlJ8Eu/GQ5LDf7erfZ+cynBveRuq8rYQGvcc09nKT4Jd+MhxzT2cpPgl34yHJYb/b1b7PzmU4N7yN1XlbCA17jmns5SfBLvxkazqTmWaae4dMy3tVJP7I7Fa7P4Pda5ddIbZ35derbbrOXm79tu7fcOSw3+3q32fnMpwb3kbqvKscBr3HNPZyk+CXfjIcc09nKT4Jd+MhyWG/29W+z85lODe8jdV5WwgNe45p7OUnwS78ZDjmns5SfBLvxkOSw3+3q32fnMpwb3kbqvK2EBr3HNPZyk+CXfjIcc09nKT4Jd+MhyWG/29W+z85lODe8jdV5WwgNe45p7OUnwS78ZA42WP8AkyMkisp9eHXcFf2uOOF/yExY4b/b1b7PzonCcG95G6rgz7u0XAZRHhJQ7YSj4Rmj7y39VxRF38E77qP+Qi7zIj86yA1V10auYM1IjNJaJSvOrYttz/CfnH4g1caCtx9PN6S//npLp8nXPWIz9Qi3PZJbJLfuIhmDsej8BrsKpt7b15i6Ijojt6ZnNf0ZoiNF88vDMLi3uoo9WO/86AAAdVogAAAAAAAAAAAAAAAAAAAAAAAAAAAAAAAACstJfr+1q/p1E/7ZpBZorLSX6/tav6dRP+2aQWaAAAAAAAAAAAAAAAAAAAAAAAAAAAAAAAAAAAAAAAAAAAAAAAAAAArLpI/YduP53WfpCOLNFZdJH7Dtx/O6z9IRxZoAAAAAAAAAAAAAAAAAAAAAAAAAAAAAAAAAAAAAAAAAKy6SP2Hbj+d1n6QjizRWXSR+w7cfzus/SEcBZoAAAAAAAAAAAP4pSUJNSlESSLczM+4iAYF3eQaGIUmYTri3FdWxHYQa3n3DLuQhJec+4zMz2JJEalGSSMy1p1/NrhXN+zYoY+/cxCbTIkGn/eecLgRn6qUtnt6iz848aB5WQOKzSUXJVgjavSe/0iCZ7tkRH5lOESXF+qZmlJmZNo2xVakYSjUFOla79pGVOVp26K5TbhKXEJfA3ErNPBWyvOklci8+23eNC0tqrSf6dD1GC+j7LBaYm1iJr69EdV2j8zMpOPWiTJac6yPmR7mo3mT3/BxNrj/YQ92LLNKPZUpxjIoadzXs2mNNSXrlt9KdP/d2a/lPzDXS1o01Vh7WdNZGp2okTHK6MpqDIckSpSHFNqYZjJbN95zmhZElCFGZJMyIy7xI4VqNiGoTU1eMWEhb1a8TE6HNgSIE2Isy5JJ6NJQ283ySe6TUgiUXeW5DHE1054mW1XZ4PbRi1U0zf1RE74zt7q7SDcwW7Guf61h3fYzQpCkmR7GlSVESkqIyMjSoiMjIyMiMhlDR5EjxZvo12yZIh2j7MGyR37GtZk2w+RebmSzQ2o+7dCk7mfVoIbwN6ytOUjreaw7BMktLoz0zo4dsfz0gAAytIAAAAAAABp2Qy7zK82rtJcVtnah+XAduLq3ZSlT0CvQ4lpKGCWRp7Q+4pSUKUlSUIZfUflE2lU+10VujmphTVxo3jGROLUlbkrJISbqU4siMua5E3rXVq8pW6lKMz3MzPvASQCN+hO6LH3tOlX4m137kPoTuix97TpV+Jtd+5ASQCN+hO6LH3tOlX4m137kPoTuix97TpV+Jtd+5ASQCN+hO6LH3tOlX4m137kPoTuix97TpV+Jtd+5ASQCN+hO6LH3tOlX4m137kPoTuix97TpV+Jtd+5ASQhs0xGkz/ELrB8kYU9VX8B+tmIQrio2XUGhXFX+yoiVuSvORkR+oPf6E7osfe06VfibXfuQ+hO6LH3tOlX4m137kBwB0HejjrPWdIfNb3W/Jsita3TW0ci1HhGW+5HsrRyKiO3PQlxSiUSa9LKSM/KJLsciP6XsX0REb9Cd0WPvadKvxNrv3IfQndFj72nSr8Ta79yAkgEb9Cd0WPvadKvxNrv3IfQndFj72nSr8Ta79yAkgEb9Cd0WPvadKvxNrv3IfQndFj72nSr8Ta79yAkgEb9Cd0WPvadKvxNrv3IfQndFj72nSr8Ta79yAkgEb9Cd0WPvadKvxNrv3IfQndFj72nSr8Ta79yAkgEb9Cd0WPvadKvxNrv3Iw7vo641Qsv3uiMSNhWRNcnmo0RbjNPPV5zYlw0fSuCj7utbQTze5mhWxrQsJ4BA4Jl8PPcPqsuhRH4iLKOTjkV/brYrxGaXWF8TNJrbcStCjSZluk9jMtjE8AAAAAAAAAAAAAAAAAAAAAAAAAAAAAAArLpI/YduP53WfpCOLNFZdJH7Dtx/O6z9IRxZoAAAAAAAAAAAAAAAAAAAAAAAAAAAAAAAAAAAAAAAAANN1hw+4zzTm2xfH3obdlJ7O9FOYtSGFOMvtvElakJUpKVdXxNRJUZb77HtsNyABWXhjpLfc70y/HOw+Sw8MdJb7nemX452HyWLNABWXhjpLfc70y/HOw+Sw8MdJb7nemX452HyWLNABWXhjpLfc70y/HOw+Sw8MdJb7nemX452HyWLNABWXhjpLfc70y/HOw+SxFZZc9IssWuTsMD09jxSr5HXvRMtnOvtt9WrkptCq1CVrItzJJrSRnsRqLzlcQ/D7LUllyO+2lxp1JoWhRbkpJlsZH/UIqi+Jhksq4s7SmueiYlrcBDLcCM3G/wAyllBN/wDCSS2/5DkXXDA7zJOk9Z5vgyFrzTAsKg3lC31ykNylpmPE9FcIj2NLzXJHeR7GZGQ6mxcnq6MvFZ61HMpCTH5LVup+N3kw/wDhJaU7Gf8AHQ4nc+O4mxzKZmh7C2s6baM05tN/hP3cMaF3SoWC6K6z5dFVX4rAssmO2ce3NmmkzH3CZffUZF1baT5tG6oiJJrLlxIxeWndxVahdI3I9SMBlRrbFGcVh0j15CUhyHOnJkuu9Uy8ncn+qQvylJM0pNzjvvyIr1AWmu9js7CaIiL9F3hc13UUzTgt6tB7OtwXVs//AK1Kd0f/AHEkYnhjpLfc70y/HOw+SxJ2zB5BawcWYLkgnWZ9ioj7moza+SEq/wD1rjZIIu7dKXT/ANnY96GfBYnPU5npq0pnk7Ppi+d913gp3J9RtdcFqDyfK9OcDOojSYrUs67LZj0lKHn22eTaHK5CVGRuEexrSR7ecXEKy6SP2Hbj+d1n6QjizRtuEAAAAAADVtNXFL6SWoTKyQaWMHxJTZ8C5JNc+/5+VtvsfVo7t9vJF2CkdMv9ZbUf+guHfpDIhdwAAAAAAAAAAAAAAAAAAAAAAAAAAAAAAAAAAAAAOetDXFOYjdkZISTWd5qyhKEElKUIyWyQgiIiIu5KSL+oWEK70J+tG/8A/EDOP+57MWIAAAAAAAAAAAAAAAAAAAAAAAAAAAAAAArLpI/YduP53WfpCOLNFZdJH7Dtx/O6z9IRxZoAAAAAAAAAAAAAAAAAAAAAAAAAAAAAAAAAAAAAAAAAAAAAAAAAAAAAAAAAIi/x5q6S1IYlLg2MUldmmNoJSkEexqQpJ9y21cU8kHtvsRkaVJSpOuu2l9Tr6nIcalGnlsUysQqWwovUM0JLrUH65cDIv4x+cbyAw2lhTaTfol0MF9I2uCxiXX06p6Oyf/Y6mgJznHVmSEOz1LUe3VprJRr3/Cnq9y/sHuxJye+2bpqN6tYVuSp1qjqzSXrtxy8tR/gX1ZfhPzDeAGOMFi/+qW3aemqpj/Tounrm/wC0d96PpKSHRRVR4ynHnXl9bJkvGRvSXdiI3HDIiIz2IiIiIiIiJKSJJERSAANmIimLocauuq0qmqqb5lXuv1PcXmk13AoKqTZzSXDkoiRiI3XUsy2XVkgjMiUrghRknfczLYtzMiGJ8/JP3ItTfxdP9sWaAlVWXz8k/ci1N/F0/wBsPn5J+5Fqb+Lp/tizQAVl8/JP3ItTfxdP9sc09K3pzahdH7MMPySiwmxcxq5YkxbHHsmrDrnnlsqQrtEOSk1K5Gl0kL5pWhBEgyQZrMy7jGq22lend/nNfqTe4jX2WSVEYoldPmN9cqEglmvdlKzNDTnJR7uJIlmWxGrYiIBovRJ1SLWTVbN89LCckxUp2C4eXg+/h9nkFtPyH6Ygtz5tK33Q53ck9+xeYdTikdMv9ZbUf+guHfpDIhdwAAAAAAAA+SehvR2g6jZba5NadAn54MKRqLbtSc9+ekqp6lpNo4la/BqXUmrqC37iLdzh+EfWwaRpFpJjei+MS8TxabZSok24sLtxdg42twn5khb7qSNCEFwJSzJJbbkW25mfeA5YuNb7rRmp6Ted6dae46u8x3PqqEhla5iyt1vRYTfJ/nINKHOLnBJtE2gtkmaFHuZ77p3r10ioOq+YaY69Y1pjVORMSVmNBNp7WW3CYjdctvqJ8iQncjRsnm8hpKSIlGST32TvF70UNO8ggag1025yNDWpGQwsltTaksEpmVFJgm0MbsnxbPs6ORL5me6tlF3bSmoHRt061NyO8yPLV2sg8hxB7CpsRuQhtg4DjhuGtOyOaXiUfcrnsWxeSA5ww/pPa7ZRmWdaH601un0pqbp7bZDT22GwLhiI400ngez9ihKJja0vINLsbk33H5R77Fb/AEZbqZjfQTwDIq+OqRKq9OosxhpKeRrcbhckpIvV3Mi7hi4B0FtOMAuWMkRqTqfkVs1jlhii5uR5EVi45WyiR9JInGuLRNcC6smUtl3nzJfdtc2menVFpXpvjul1C/Ll1GNVbFTFcnqQ4+6y0gkJN00JSlSjIu/ZJF+AgHFWk/Q80m1f0LwvpMZPqNlFJq3kceFkcrUZORvFLiSXnCNUdtC3OzIaIlHGSjhuSeKe/vI9i1K1fY6PnSL191YlVrtyrGtL8beaiqcJs5T5ypaG0rWSdkka1J5GSe4t9i9QbtYfM6ND7G4U27l2pSMHcsDs3dOW8pcLFXHzcN094ZpNRJN4+t4pcIuXm2T5IsvJujBpZmOR5tf5PEnT2c9xqJitrWLeSiImFGU4ps2SQknG3N3T8rme3FJpJJluYc8dEjp95Drdb5Zh+X3Ol1pa0+PryKFb46dvV1LCEeSuPOOyYJxs0maVm82S0cDPu3T35ul3S46QDmqGT6Y6t1OnM5xjCbDLqG0xKvuWYLpRjTsRvT0oTNaWTiDS7FM29iPy9z2K2sN6HWH43g2Wae5RqvqzqDU5hWLqJSMwy56f2SKpBpNMZCUobaV5jJfA1FsREe3cIvAOgtpxgFyxkiNSdT8itmscsMUXNyPIisXHK2USPpJE41xaJrgXVkylsu8+ZL7tgrfSTpYdKS9vND8g1QwHTaHguszfY4pU0qcq1jS+xuPpfWTv0pDS+rM0tF1ikpURG4Zl39rioa7oxYFWUOkePMW9+qNoy829QqXIZNclSIi4xdqMmiJZcHDP6WTflbH5u4W8AAAAAAAAAAA+V2sHT0yDo10uQYTiek9nLtpGeZsbF9csLap1cslsFH1BpPeSaSXxURKQSVFsfLzDp3TXXK8Vp9jjuU4PqDkNu9WR3p1rDxtKY8x5bZKU6ySFEnqzM/I2LvTsJjS/FcZzTTfJ8cy/H666qpefZwT8KfGQ+y5tlFmZboWRkZkfeR+ofeQsLEsUocFxmsw7F4Rw6injIhwYxvLd6llBbIQSnDUoyItiLcz2IiIBpPz8k/ci1N/F0/2w+fkn7kWpv4un+2LNABWXz8k/ci1N/F0/2w+fkn7kWpv4un+2LNABWXz8k/ci1N/F0/2w+fkn7kWpv4un+2LNABWXz8k/ci1N/F0/2w+fkn7kWpv4un+2LNABWXz8k/ci1N/F0/2w+fkn7kWpv4un+2LNABWXz8k/ci1N/F0/2w+fkn7kWpv4un+2LNABWXz8k/ci1N/F0/2w+fkn7kWpv4un+2LNABWXz8k/ci1N/F0/2w+fkn7kWpv4un+2LNABWXz8k/ci1N/F0/2w+fkn7kWpv4un+2LNABQ2qedW+o+FyMLx/SfUBqfZTa9LTk2m6hhBImMuKUtxS9kJJKFGZn6wvkAAAAAAAAAAAAAAAAAAAAAAAAAAAAAAAAAAAAAAAAAAAAAAAAAAAAAAAAAAAAAAAAAAAAAAAAAAAAAABqmmX+stqP8A0Fw79IZELuFI4K4xV9JXI2pKVIeybBqlUNSlkROJrJ8/tBJLbczSdtG5Hue3NPcW5b3cAAAAAAAAAAAAAAAAAAAAAAAAAAAAAAAAAAAAP4ZkRGZnsRAOedCfrRv/APxAzj/uezFiCvNBHGZmnCb+IhaYmSXt/kkM1KJXOLY28uawsjIiI0qbkIURl6hl3n5zsMAAAAAAAAAAAAAAAAAAAAAAAAAAAAAAAAAAAAAAAAAAAAAAAAAAAAAAAAAAAAAAAAAAAAAAAAAAAAAAAAAAAAAAAAAAAAAAAAAAAAAAAAAAAAAABAZdiLGUsQ32LKVUXFTI7ZU20Pj2iDI4mg1JJZGlaVIUpC21kaVpUZGXmMsNrOukrVsKjO4XpnkzyFJSmYnIJ9GlxOx7qOP2ObwMz28nrVbbn5R7bntYANU+eb0lvuK6ZflJsPkMPnm9Jb7iumX5SbD5DG1gA1T55vSW+4rpl+Umw+Qw+eb0lvuK6ZflJsPkMbWADVPnm9Jb7iumX5SbD5DD55vSW+4rpl+Umw+QxtYANU+eb0lvuK6ZflJsPkMPnm9Jb7iumX5SbD5DG1gA1T55vSW+4rpl+Umw+Qw+eb0lvuK6ZflJsPkMbWACt6bX3pB3mS5Di0TQ7TxEvGnIzctbmo84m1m+yTqOrMqUzPZJkR7kXf5t/OJ355vSW+4rpl+Umw+Qxrunv2YtWP53Tfo9As0Bqnzzekt9xXTL8pNh8hh883pLfcV0y/KTYfIY2sAGqfPN6S33FdMvyk2HyGHzzekt9xXTL8pNh8hjawAap883pLfcV0y/KTYfIYfPN6S33FdMvyk2HyGNrABqnzzekt9xXTL8pNh8hh883pLfcV0y/KTYfIY2sAGqfPN6S33FdMvyk2HyGMS6iat6mtP0WokvHsfxWRyRMqMffkS5Nkyfd1D011DXBhRbk4htklrI9usSnklzdgAfhllqO0hhhpDbTaSQhCEkSUpItiIiLzERD9gAAAAAAAAAAAAAAAAAAAAAAAAAAAAAAAAAAAAAAAAAAAAAAAAAAAAAAAAAAAAAAAAAAAAAAAAAAAAAAAAAAAAAAAAAAAAAAAAAAAAAAAAAAAAAAAAAAAAAAAAAAAAAAAAAAMG+lWsGjsZtDVIs7KPEedhwlyCYTKfSgzbaN0yMmyUoiTyMj2332PYBRWibjiulf0kW1OKNCJGJcUmfcneo79i9QdBjhTo69NXG9UOkJdY9g+lN6nIM8mwHLVE4m46aeNBhdXJcfcSSjcNKkGltJpTyNSSM0GfEd1gAAAAAAAAAAAAAAAAAAAAAAAAAAAAAAAAAAAAAAAAAAAAAAAAAAAAAAAAAAAAAAAAAAAAAAAAAAAAAAAAAAAAAAAAAAAAAAAAAAAAAAAAAAAAAAAAAAAAAAAAAAAAAAAAAAIjKcqp8Pq/Cty69xW6iNHjx2VPyJchZ7IZZaQRrdcUfmSkjPuM+4iMyg2n+kZasKl0+i+MVzalJNuPkmbKiyiQZH9WmFCmNJUXkkZJdUXeeyj23P2xOM1kPSQnducQ8jCcQhS4MdRGZNSLWXMaW+RbceZN1htkrvUlLrqS2JxfK8AFEdl6U/wByvSr8o1j8hh2XpT/cr0q/KNY/IYvcAFEdl6U/3K9KvyjWPyGHZelP9yvSr8o1j8hi9wAUR2XpT/cr0q/KNY/IYdl6U/3K9KvyjWPyGL3ABRHZelP9yvSr8o1j8hh2XpT/AHK9KvyjWPyGL3ABRHZelP8Acr0q/KNY/IYdl6U/3K9KvyjWPyGL3ABxdpt0XtY9LtYM/wBZ8d0i0rK4z9xpchCtQp5Ih/7cgmjKj5fT3tnl7n9USdtiIW12XpT/AHK9KvyjWPyGL3ABRHZelP8Acr0q/KNY/IYdl6U/3K9KvyjWPyGL3ABRHZelP9yvSr8o1j8hh2XpT/cr0q/KNY/IYvcAFEdl6U/3K9KvyjWPyGHZelP9yvSr8o1j8hi9wAUR2XpT/cr0q/KNY/IYdl6U/wByvSr8o1j8hi9wAUR2XpT/AHK9KvyjWPyGPxKzXNMOlJLVnTxNBVvPFHbvqy1TZVjS1K4oKQs22X45LMyInFs9UR9yloM0Eu+hj2NfAt6+TU2sJiZCmsrjyY0hsnGnmlpNK0LSrclJNJmRkfcZGZANEAaDoY/KPTiNUzLFye5jtnb4yUlxa1rdRWWUmChS1r8pajTGLdStzUe5mZme578AAAAAAAAAAAAAAAAAAAAAAAAAAAAAAAAAAAAAAAAAAAAAAAAAAAAAAAAAAAAAAAAAAAAAAAAAAAAAAAAAAAAAAAAAAAAAAAAAAAAAAAAAAAAAAA1TTL/WW1H/AKC4d+kMiF3CkdMv9ZbUf+guHfpDIhdwAAAAAAAADnPWTpK6x4drGnRzRro1fPNsG6Fq/lveOUWl7Oyt5bRFxkNGlfenzkvfv83duJvRLpQVuoeP5C7qrjkXSzJsRv0Y3eU9rexpLMea8SVRkNzE8G3jdS4jiSS3NRmkuWxGYXiAgrDPMHqZ9jV2uZUUObTwCtbGNIsWW3YcIzURSXkKURtsmaFl1iiJO6T7+4xh0Oqul+U5C/iOMakYtb3sWOiW/WQLiPIltMLSlSHVMoWa0oNK0GSjLYyWk/VIBtIDnjpY9LdzouzcNbVpyrJomSyJBT5JW6YXguIx1ZuyDJTSydJKXDVx3R9T5+/uwtRumhX4R0n8F6N1Tga7zxuRFVNvW7I2mqpUknlMIU2TKkuKWhhayLrEGZEZ+YtwHSgDV16p6Yt5qnTZzUfF05cpPNNAdxHKyNPDnuUbn1u3HyvqfN3+YQuq+uOAaUVdmi3ynHzyaNTy7evxyTcMRp1khhpbhky0ozcURk2rykoVtsZ7HsYCwgFc1evGnLOn2HZ3qDl+N4SnMoEaZCjXN0xHJbrrSXDZbW6aOtUnmReSRGfcexbjzs9ZU1/SDx/QlOOk8V7i07JStimbE0UeQyz1PU8D5cuu5c+ZbcduJ77kFlANTxTVvSnPLedj+Dam4nkVpV7nOg1N1GlyIuyuJ9a20tSkbK8nyiLv7vONsAAAAAAAAAAAc8aE/Wjf/wDiBnH/AHPZixBXehP1o3//AIgZx/3PZixAAAAAAAAAAAAAAAAAAAAAAAAAAAAAAAAAAAAAAAAAAAAAAAAAAAAAAAAAAAAAAAAAAAAAAAAAAAAAAAAAAAAAAAAAAAAAAAAAAAAAAAAAAAAAAAGqaZf6y2o/9BcO/SGRC7hSOmX+stqP/QXDv0hkQu4AAAAAAAHHOtfRwy/WzpZWM+v1D1S06gRtP2GYmRYjOdr2X5va3do77pJ4vEkjJZtEtKtu/cvOKhTpjqlj/RUzDAT0Zy+z1JwjUCqyG/sjZlzHc4RGmNPeEYj75mcpamGyI2ULM0mgyItz2H0kABwBYStTNas5151FRoJqPildkOjjNNRxcgo1MzZz6HZRm2TbSnCJ01LPZnl1nHio0kSk77Rp/wBG3H9L9TujPkGA6PeAX4WN2MTKbGDTqYcJxVe1xKxdQkt3DdJREbx8uXIiPzkO1wAcwdK7Si11Z1S01oCxyfPpJVRlddZy2oi3I8TtNcTbXXLIuKOSj2TyMuRlsQ5q0S0q6Qdo9pVqZqzgl+1lL+rMNuyb8ESUeDqitp34TD7pL5KQ0pfJfWr2SpTpGXcpJD6aAA+XNho1kaquy0PV0Psoe1nl5x4ZjaslVsuVqGTsEyUzzuVK6xBoZL/Ri9VPHbkfEbDr3pjYQNQtdqfOuiFlOrl/qLDbk4TlldSMzY1e01Wk2bS5S1EqvWh5taiS35bhmkiIzNJH9JQAfJ3pG6E61Haac5ZMw/M7DHntM6jH0xajSuDm0qsnNIM5DTsGc42cFR8kn16NlmZcT24jojT/AEZzXG9TNJ6TIsdzG+q6jRC3x+ynSYDcd83nJEfhDdcS+7GZkm2RpJByVF5Bnz2IzLtoAHzi6GeGZRp10gCpsK0CzGFhNdWyIz1rn2lNTRXFW0y3xSiNcwFEdo4+53L5o70EkyUflLV2nQ62eHW8Pc+dJqTXeN5zC4z6DqTp+zkffYfTD7P1nH6X9Vy3LzbiygAa3p7mvzwcWjZT4pZJjXaXHm/B2QwOxzm+rcUjktrkrYlceST370mR+qNkAAAAAAAAAc8aE/Wjf/8AiBnH/c9mLEFd6E/Wjf8A/iBnH/c9mLEAAAAAAAAAAAAAAAAAAAAAAAAAAAAAAAAAAAAAAAAAAAAAAAAAAAAAAAAAAAAAAAAAAAAAAAAAAAAAAAAAAAAAAAAAAAAAAAAAAAAAAAAAAAAAAAatpm06XSR1FfNpZNrwfEEJWaT4mop+QmZEfrlyTv8Ayl64uwUNcyZGnWpETV1ECVOppFSdDkjURlb0iOwh7ros1DaCNTqWVrkJcbSRq4yOaf8ANKSu4sYzDE81rW7nDcoqb6vdSlaJVZNblMqJRbkZLbMyPcu8u8BLgAAAAAAAAAAAAAAAAAAAAAAAAAAAAAAAAAAK/wBQNZ8Vw01UNVKjZBmMlKkV2NQpSFS33C2Lk6RbnHYSZp6x9ZEhBGXnUpCFBXWhzTrOJ3yHmltqPPs3WRKSZGaVZNZGk/5DIyMvwGQsIazpriD2CYRV4zMnonTmEOP2EtCDQiTNfcU9JdSkzM0pW844okmZmRGRGZn3nswAAAAAAAAAAAAAAAAAAAAAAAAAAAAAAAAAAAAAAAAAAAAAAAAAAAAAAAAAAAAAAAAAAAAAAAAAAAAAAAAAAAAAAAAAAAAAAAAAAAAAAAAAAAAAAAPip80Q+y7lHt4f/rIAAHIoAAAAAAAAAAAAAAAAAAAAAAAAAAAAAAAAAPtD8zZ+sLKP5+1/+08AAOx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Regular"/>
            </a:endParaRPr>
          </a:p>
        </p:txBody>
      </p:sp>
      <p:sp>
        <p:nvSpPr>
          <p:cNvPr id="7" name="AutoShape 6" descr="data:image/jpeg;base64,/9j/4AAQSkZJRgABAQAAAQABAAD/2wBDAAMCAgICAgMCAgIDAwMDBAYEBAQEBAgGBgUGCQgKCgkICQkKDA8MCgsOCwkJDRENDg8QEBEQCgwSExIQEw8QEBD/2wBDAQMDAwQDBAgEBAgQCwkLEBAQEBAQEBAQEBAQEBAQEBAQEBAQEBAQEBAQEBAQEBAQEBAQEBAQEBAQEBAQEBAQEBD/wAARCARBAuADASIAAhEBAxEB/8QAHQABAAIDAQEBAQAAAAAAAAAAAAUHBAYIAwkCAf/EAGkQAAAGAQMABAUJEgkKBAQCCwABAgMEBQYHERIIExQhFRYiMVZBUVV1k5SV1NUJFxgjMjY3VFdYYZaXs7XR0tM1UnF0doGRkrQkMzQ4QmJyoaO2d4Kx4SVDg6IZJlNzsjlE8EVkZaTB/8QAGgEBAAIDAQAAAAAAAAAAAAAAAAECAwQFBv/EAEERAQABAQIJCAkDAwUBAQEBAAABAgMRBBIUITFRUpHRExVBYXGhsdIFMjNTgZKiwfA0cuEiVLIjgpOz8TViJEP/2gAMAwEAAhEDEQA/APogAD9sJJT7aT8xrIj/ALQGz1NDHZZS9MaJx5RbmlXeSf6vXEoUWMRbFH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g7NG+12/wC4Q9QAeXZo32u3/cIOzRvtdv8AuEPUAHl2aN9rt/3CDs0b7Xb/ALhD1AB5dmjfa7f9wh4yaqBKQaHIyCM/9pKSJRf1jLABotjCXXylx195F3pP10+oYxhOZWkilMK27zbMv+f/ALiDAAAAAAAAAAAAAAAAAAAAAAAAAAAAAAAAAAAAAAAAAAAAAAAAAAAAAAAAAAAAAAAAAAAAAAAAAAAAAAHpG/0lr/jT/wCo8x6Rv9Ja/wCNP/qA38AAAAfNf5qR0vekR0c9TMPx7RrULxer7Wkcly2fBMGX1jxPmklcpDLii7i22IyL8AprN+kV8130SwqDq/qZYtpxCT2dSJL1bj8hhZPkRtdYmGnrmyVuRFvx7z27jAfY0Bz10Guk9O6V2h8fUK9pI1XeQprtXaMxOXZ1vtklXWNEozUlKkrSfEzMyPctzHQoAAAAAA4iwb/8TL6LsvHX7Bnh2fv9b/8ABvVu9m/zf+WfV9V/v/xu7cB26AAAAA+ZvzULpidI3o66vYzi+jmovi/WWFAU2Sx4IgS+b3XuJ5cpDLii8lJFsRkXd5gH0yAfHPPukZ8120FxSBqrqtObRislbKUPSK2gkR1m6RKbJwoSetbJRdxGZp8+3nHfXRV6Ulp0lei9M1efqWKXIa5ifEmtRiNTCZjDXInGiXufAyNCuKjVt3kZmA6SAfEXRTpifNSukVfzcX0c1F8YLOvi9tkseCMdicGeRJ5cpDLaT8pRFsRmff5hvFb80V6cHRf1Zh4L0u6OLaxlm07PiyIEOPKREcVt10Z+CRMubbK9RZHxNO5H3kH2CAVjrd0hMB0H0dm6z5dJcVVMxm3Ycdstnpzzqd2WGyP/AGlbl3n3EW5n3EPmnQdNz5pZ0uL+0d6L+Gw6aorXCJSIEGC42wRlult6ZZbtLcMu/ZJIPbYySQD69APnt0aOlN046fpCY70e+lrprCjFkjUhcW4OGhhxSmmVOHwejKVFeLySI0oIjLfvP1B9CQAB8tcM6ZnSfxH5oifR51R1N8K4avKJNQiG5S18cyjvIUqGfWtMJcPYls9/PyvV38ws35qf0wdVeje1guMaL5gmgvLtUqdPf8HxZZnEbJKEI4yG3Ep3Woz3IiPyPPtuA79Acp/M9ekpk+vnRkVn2p+QNWmSUM+dEuJaY7Mfklv6a2o22kpQk+qWnzJLzbjnDoB9L3pQdJrpT3tLkeo6punlVGsLM65NNXsklpTvCI11qGEvd3Mj357nw7zPcwH07AAAAAAAB8n/AJnbrRrFm3TqznEcz1ZzK/ookG9XHq7S+lSojKm5zKWzQy4s0JNKTMiMi7iMyIfWAAAfNz5p/wBLLWnBdSMP6OuheSv49ZZBHZkzZsNSUS3VyHjZjsocMjNpPJKjNSdlGe3fsRkel5npH07ujF0bdU861f6TNpc9dWQW6hddmVrKm18pU1nmonHkN9XujdJmhZ+cy8xmYD6rgOO/mVmdZvqH0WkZDn+Y3mTWp389nt1xYPTZHVp4cUdY6pSuJbnsW+xbjsQAAAAAAAAAABrOWf6RH/4D/wDUQQncs/0iP/wH/wCoggAAAAAAAAAAAAAAAAAAAAAAAAAAAAAAAAAAAAAAAAAAAAAAAAAAAAAAAAAAAAAAAAAAAAAAAAAAAAAB6Rv9Ja/40/8AqPMekb/SWv8AjT/6gN/AAAfHX5tt9mbT/wDo29/iVCu+kN0j+nXqn0dounepPR+n4zp5CjQHHreNhtpFQ+wwSDYU7JkLW0STNKFbpJJGe3qdwsT5tt9mbT/+jb3+JUPDJPmtOU5zou9oXh3R5QzZWFAnHUzjvVz1Gg2CZUtMVEVBmoy3Mi5nsZ+qA6x+Zf5ZoZedGqbp7onZWrV9Um47kCLhCGZXbZCDJMgurUpPUnw2QaTMyJGx+V5+INReiDozSynJWtvzS3Gn8wimopUdmtk3y2Hy86FPIkm6Rkae/dslebu32Fq9C7obdIfDOjFrZmKqWyx7Ks9xg6nG6l8jjTloTyWtakq2U0pwj4IJWyvOfduRjmTov6n4zoTdXGnGo3Qhr9V81tZyGoUS9aNMyGok8eoTEdivct1d+5JSrzluZeYOivmTvSA1LLpB2uhFjqJYZbhsqumvwFTHn3G2lxlJ6t6Ol/y2UOI33bMk+dO6SMjFI9I7WLMddulNluAdJDW6/wBO8Nq7edXMMM1kiwh1zTK1JZI4LLjZuGtJEZueUo+RH3lttvHzM3tf/wCIZcdvxmNjkrqMh66mjJSlmtc6w+UVBJ8kktnugiLu2SWwzNfek7WnlN3RdMXoH12VXESe/Eg5Gp6Xi8+XEQ4omFOPNsqN7yCLY0mSNvMkBfHzPXo94/g+qkHL9FemtV6mYjGhSU2+Nx0yKx5HWI2adVBU85uRL273Eo29QzPuFS9HX/8AfA5T7eZB+acEL8zb0C1RyHpXV+t+Iac3+C6b1Lsx8zsXnHELYdaWhEJt9xDapXlKSZqJGxEjytj23mujr/8Avgcp9vMg/NOAP70ntaukJ0xemJJ6KWk+aTcXxqBZvU5MxpbsZp8mEmcmVLNvZTqS4r4tnunYk7ERmZizMK+ZZ679H3NMXz/SLpISLg4d9Ak3tYzHepjlQifb7SklFJcQ9u3y3Qsk8iLbz7EKx6Tei/SG6HPTFl9KzSvCZmT4zOtHrhD8eK7JZaJ9JlJiyyb3W0R8l8XD2T3p2MzI0izsJ+ao649IHM8Z090k6N0mpdmXsCPeWbEp65OJBOQ2UlXVpjNpZ+l891rNRJI9/PsYD6dD4z/Nrfs+4Z/RYv8AEuj7MD4z/Nrfs+4Z/RYv8S6A0rpLdI7p06uaERMF1Y0AsMSwCCUN9+zjYZaREPNskRMm7IkrW3x34q8njue3ft3Duf5ntmegtt0O77DNF5dt2yggzXMhYuGkNzFTXmFGb2yFKQbSuOyOJnsSNj7yMcp5181kyzVTRudoXhnR3KNYXNKVF2zw4uxX1ZtE0tSIyIrZmoy83lmRGZecXP8AMzui3qVovo/qdqdqbSS6CVmNIqNX1Mxs25KIzLTquudbURKbNSl7ElWx7FuZFuQDgroUdLn6DzP7rOfnfeN3heq8Gdl8Ldg6r6alfPn1LvL6nbbiXn84tWXK1S+aydKKDJiY/W4tTU0FhmY2mcl466tS6ZrXyUSFvuKUoyLggiIzTuSS3Mbf8xbjR5muucRJbCHmH8TU262tJKStByWiNJkfnIyPbYYHS80Fz75nt0iqfpB6GG/FxCwnnJgG3yNqG6o93q1/z7tLTy47+dJmXnRuAu75tQuXRaV6T4hXreTUtWEkjTueylMx0Ib5euZJUv8A5jqL5m3jlBj3Qz07VRMNIOzhu2E1aE7G5KceXzNR+qZbEn+RJCs9W6LEPmpnQ5h3+mMyPByqqklNiRJbmxwrNtBpehvGXmStKjJK9tj3Qr1yHG2gXTL6SvzPSrmaO6uaHWVnQR5TjsGHaOO1rkVxR7r7PK6pxt1lSt1bElRbmZpVsewD7TS6ytnvRZM6vjSXYLvXxXHWkrUw7xNPNBmW6VcVKTuWx7KMvVGUPnj0c+lx0seln0hcUns6OWuD6SVfaJNi40h5bUpZsOJbJ6Y4htLxEtSTJttBd+xmR7EZfQ4B8cPmq+OvaR9MfBdba9K2mrWPBsjU2nbeTAkJJfeXnM0dV3Dx6S0FjpvfNGqfS6ulvOUMSrjwVOsK26lpMRUp1ZHt/HcSn1e/YdJ/NmtN/GTo80WoUdrd/EL1snVEnc+zykm2e5+oXWE0OfvmLen0nI9Xs31ctUOyPAFS3WR5LqzUZvyV7q7z79ybZ239ZX4TAV90PtaJ2g+ifSi0ytZSI1lEpXFwkKMyPtxOKguERfyutn6/kjpL5i5gLWOaVahayWMY0naT0VzDu25qjxGzcXt/53TL/wAo4o+aP6ePaXdL7Pa+LyYg5G41eMoRulK2pJE4oj/jF1yFn626S9Uh9gegrpU1p30PsDw6bFNh+zpzsZ6CPyutmbur3P1yJwi/qAfNDHZWvHzVPpE5HjL2q0zFsKr2npzMRJOvQoMElk2ylMRK20uvL3LkpaiP6rv2Ikj8ZnH17+ZUa+YvU1WrMzKMQsmUT1w+LjEKwidZwfbchqccS26nbyVpUZlukyPzpHpjsXXj5lZ0iMkyZ/SiZlOFWLL0JmWlTjUKdCNwnGVFLS24TTqOJckrSZ/Vd2xkofjNZWvXzVjXrFrWq0kl4tiFYyiA5N5OPw4EU3Ob7jkxTbaXHFf7KEpIz2ItvOoBuPzaexYuM90nt4u/UzsYkSW9y2Pit5Ki3/qMdQaM9AzV5jWvBukvrB0pZeY2VEg5SKQ6NSIrSHYq2iZYc7TxaSknN/JZLfj3luZmOX/m09cxT57pPURd+pg4xIjN7nufFDyUlv8A1EPrpi31sVH8wj/m0gPhF0cukbj3Rb6U+qmqV9DdnPIhZBAq4baT/wAqnuTmzabUoi8hHkKUpR+ok9u8yI7++Z+dG6+6X2qtv0xekPYNXsCNbKVCgurS4UyejYy5tkZ8GGSNJJbMi5GRd3Eu+qehTo3gGu/TQ1P081HomLOrl1uSKb6xJGqM+cxtCJDRn9S4gnFGlXqGY2Loy6o5f8zd6Wl5oXqxKWnCrqYiNNfVuTRNrPaJZt793HiZEv8AByLzoAVT04OjaWlvTFd0/LMvCRagWDd72vwd1HYfCU94uq4darrOr2+q5J5eskdd6t9C36DXoGazUfzyvG/xklVcvrfA3g/s/VvoTx2693nvvvvuWwqz5pk+xK+aC6dSYzyHWXqzHHG3EKJSVpOweMjIy7jIy9Ud2/NO/wDUrz//AIYX+KaAcx9DnXGT0dfmXmVar1sdt+yrLuaxXIdSam+1vuMtNGsi86SUsjMvV22FKdHXoZ63/NDcct9btTekRYwEt2bkSCufEds1vPIIlLNCOvaRHbSaySRI39XZJEXfdfQ50Ok9Ir5l5lWlFbIbYsrO7mv1y3VGlvtbDjLrRLMvMk1IIjP1N9xS3R26Zmt/zPHG7fRDU3o72M8l2bkqCifLcrFMvLIkrJC+odRIbUaCURoMiPv2UZGA3voJ65606H9LOw6GOr2WzMoo5cyVRtty5DklMOU02pba46nDNSGnEJMjb+p8oj2IyPfXOifEd6LvzUW70olLUxW3E2ypI6TSaELYfLtMQ9vMfcltJH65mNn6CGg+tuvXS6m9MjVbDZuM07M6TcsHJjORimy3m1NtNx0rIlLaQhW5ufUnxItzMz2xvmvOJX+lHSD0/wCkZhTjkCbYRUtdsbSRk1PhLJTajI+4zNtaf5SQYCh+mLqTmmfdLTOOkHikZyTRaa5JXVUec0ri2yqOsyYTy/33GHj7u4t+/wA5b3781m1ZLWBnQzAMPcRKLJYCMjbaQrfk7MJtqOnu/lcL+sTnRo6NEnOfmY2ptnZQ1SMhz92ZkkRx8vKWuEe7B7/7y2nT/wDqGOb/AJnxjeRdIfpcact5S726u05q0SC5NbpbhweRxmj9T/POo2/kP+UB9s9GdPYOlGk+I6b1zZIYxyniwNiPfdaGyJatz85mrkf9Y3MAAazln+kR/wDgP/1EEJ3LP9Ij/wDAf/qIIAAAAAAAAAAAAAAAAAAAAAAAAAAAAAAAAAAAAAAAAAAAAAAAAAAAAAAAAAAAAAAAAAAAAAAAAAAAAAAekb/SWv8AjT/6jzH7ZWTbyFn5kqIz/tAWAA/nn7yH9AAAAAAAAAAAAAAAAAAAAAAAAAAAAAAAAAAAAAAAAAAAAAAAAAAAAAAAAAAAAAAAAAAABrOWf6RH/wCA/wD1EEJzK1kctlsvOlvc/wCs/wD2EGAAAAAAAAAAAAAAAAAAAAAAAAAAAAAAAAAAAAAAAAAAAAAAAAAAAAAAAAAAAAAAAAAAAAAAAAAAAAAAAAA2KoyFptlMWeZp4Fslzz7l6xiU8M1Z/wD8a3/z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eGav7dbGkgA3bwzV/brY8ZOQ1zDZqbd65fqJSR9/wDWNPAB7S5TsyQuS8flLPzesXqEPEAAAAAAAAAAAAAAAAAAAAAAAAAAAAAAAAAAAAAAAAAAAAAAAAAAAAAAAAAAAAAAAAAAAAAAAAAAAAAAAAAAAAAAAAAAAAAAAAAAAAAAAAAAAAAAAAAAAAAAAAAAAAAAAAAAAAAAAAAAAAAAAAAAAAAAAAAAAAAAAAAAAAAAAAAAAAAAAAAAAAAAAAAAAAAAAAAAAAAAAAAAAAAAAAAAAAAAAAAAAAAAAAAAAAAAAAAAAAAAAAAAAAAAAAAAAAAAAAAAAAAAAAAAAAAAAAAAAAaNQRNRNaIaMkw/LmcNwuR5VZYtVzcyyumvUls9duxHjKLc2zU26p5JpcLq07E549IO1fotA9SruKayer8QuZbZoVxUSm4Tqi2PY9j3Lz7GL2pqmFQ08GirGurh10ZqJHR/FbbSSUl/UREAqh3o/ZY46txHSg1TaSpRmSEQsZ4pIz8xb1BnsX4TMx+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z9D3l3302qvvHGPkcPoe8u++m1V944x8ji5gAU2eg2dRGVKrukxnkiTySaPCtTQvsERb7kaI9ewsyPcvM4R93d6oxqC/ySuyR3TrUWPBZyNmIqfEmQELbhXMJK0oXJjoWpS2lNrcbS6wpazaN1ry1pcQs7tFN68kzEzvRqyShfaZGWT6nmStiJh2hs5C0mW3eRrhMntuXekj9TYBsIAAAAAAAAAAAAAAAAAAAAAAAAAAAAAAAAAAAAAAAAAAAAAAAAAAAAAAAAAAAAAAAAAAAAAAAAAAAAAAAAAAAAAArLpQf6tOrX9Bb79HvDpAc39KD/Vp1a/oLffo94dIAACMyezfpcatrmKhtb0CC/KbS4Rmk1IbUoiMiMj23Lv2MhzNW9O+lx/TfSy2zzT3ML/L9RsNLKW6zB6FU9KlIS0bzbbRvG4jbreRGozSSUK5LI9iMOrAHO2Q9OHTOrwTBc3xrA9SM2c1BZfkVVFi+PHNtW2mC/yhbzPWJSgmlbIVstR8jLbdO6iwtQOmTIxPUzSLBarRPUKdF1LSciQ+5jzzUivbMjT1S2HDQpDjSzS4+au5tpJqIl8iMg6WAURQ9L7DrfWaLovaaX6pYxLtJMqHT3mRYs5XVFu+wg1rRFecUTizNCVqTu2kjSkz7ty3r/TzpcakZb85/wAJUmNN/PBzvJ8Xs+ojPl1MWu7X1C2d3j4uK7OjmauST3VslPdsHW4Coddukzh2gFjjdLkOJ5lkVnlvbEVFfjFR4RlSXY7ROKaS0lZLNakn5OxGktjNRpItxqznTh0sd0mxzVSiw/UHIHspnSayvxSox5UnIFSoylJlNLipXxSbPBRrM3OO3mNRmRAOhwFA33TU0pp9Nsc1Bq8ezbJJmVS366uxSjolSsgOXHMylsLh8i6tcc0qJ0lKIkmWxGrct8S46culEPB8ay/G8R1CzCwylUtEXFsdxxcu9YOIsm5nXxTUkmuocUltzdXcpRbci7wHRIDnvNOm3pli+P4VdY5hOouey88iSJ9ZTYjji51k3HjmlMhb7Klo6rqnFpbWkzNRLPbbYjMs/VDpeYfpjBw41aX6p5Rd5vCdsYGN4/ijz9wxGaJHXOSYzqm1M8FOtoURnyJSi7jLvAXqApDVPpWU2luK0GWOaJ6y5MxewVWLkehwqQ6/VMpTyV24njaTGUXeRoUrkXEz24+UIzKemvprQWeC1FDhefZpK1Go0ZBRN4xSpmKciKcbQZuJN1Jt8Sd5qUouCUoVurfilQdBAKWpuljpve1OGWMGpyPtWb5VMw+DWLislMjz4inkyjfT1vFDbXZ3FKUlSu407EZnsJLXjpH4f0fVYwxk+M5beycvmv19XExur8ISXZDTCnSb6klktRr48U8CV5Rly4p3UQWuA5zkdOvSOHpTB1Xl4xnbLMrJE4lIoV0e11AtVb8Y78TrN+ZmSSJKDWZmtJEW++2JlPT008xKRVwJ+kmr0qe/UR72/hQMTOS/iUJ4z6ty3Shw+zGaUOLNCTcUSW1bkR7EYdLgKJzvpl6Q4TkGOY9Eh5TlruQ1KMhU/i9OuwZq6lf+bnzTSZKYYUe5Erie3EzUSSLcQs/p16bR4OnMmq061JvpeqNIu+oq6mpGpkvqErbSpLyEP7NqInORq3NskpUZrLuIw6QAUOvpf4lD1jhaPX2lGq1EdpZeCK/J7XFlxaGZMNs1k01KWvkszNKkkom+JmkzIzTso9Tb+aJ6JFk68dm4fqVDjN30/F13TmMLcrPCsZxTZREvtLX1jrxo+lIQSlHyTyJBnsA6kAc2MdPLS6Tpg7qKzp9qauxZyPxTVhicc5ZGVnxJfUdkJziSuqPrdjcI+Jebl5IufS7UNjVLDIWZMYhlmL9rNaV1WUU7lZYxlJPY0uMr/tJSTUkyPuM+8BtgCh2emDhqNaIei91pfqnQO2tm7T1WS3WKuwqOymIbUvqo8hxRLXyJtfE+rJKuJmR8TJR6/i3T70kyvO6vB42Eajwm7XIJeLN30zHuFM3aMOrb7MqWlxSTWs290kjl3KTz4HuRB0wA5N1v6fGM4NPynEdP8SyS2tcYsYVRJyF7Hn5GMs2L0hhC4DstlZGiQTb25Eoko5ERcjPZJ3frfrhiWgGAFqNm8G3lVnb4VctuqilIkE5JdS0hRNmpJqSSlEZkndW31KVHsRhYYChMP6Y+EZpjWaW8DTPVOJeYMlpydiEzFHkZBIbeI+zuR4aVKNaHeKiSpRpIuJmvgXePLGOmvpTeacZfqNkOO5thRYRKZhW1Fk9GcO4S++STjNojJWvmp41pS2RK3Mz79i7wHQADlbJ+nBCnaN5PnWEYVf4zlGK2VVEsccz+kdr5kZiZJbbS+tlLpboW2pZoUTnnT3l6h75E6V+H3OE5VqFh+AagZdR41Y+Co0jG6Pwid/ISfF3wc204a3W218kKdcJtvklWylEW4C7QHOsXpz6SOaRW2rNljOdVLtPeIxl/E59J1eRKtlmjqoaIZOGRuuE4hSU8y7j79vMMmB02tJZmKZblUuhzSsVhrtdDnVM6kU1aO2E5CTjwGonI3DkmpSW+CiSXIy2M0+UA6BAc8sdN3TQ9LrfUiywTUmqn0lpHpZOHT8bW1kZzZGxxmkQ+ZkrrkqJSFc+JluW5KI0iztH9VGdX8QTljeA5vhq+vcjuVOYUblXYNGk+5RtqM0qQotjJSFKLv2PYyMiDeBTPSE+u7RH/AMQJP/bF6LmFM9IT67tEf/ECT/2xegNjAAAAAAAAAAAAAAAAAAAAAAAAAAAAAAAAAAAAAAAAAAAAAAAAAAAAAAAAAAAAAAAAAAAAAAAAAAAAAAAAAAAAAAFZdKD/AFadWv6C336PeHSA5v6UH+rTq1/QW+/R7w6QARmT1j91jVtTRVtoenwX4ranDMkkpbakkZmRGe259+xGOc9I+jBn2A5PojdXFvj7zGmum8vD7ZMaQ8pb013s3FxglNJJTX0he5rNCu8vJPv26fABxXqF0PtXr3o74vo9XY3odlkmtm2Ltg3mca0UhlEiU4827Bmw1NSGHCJSUrSSC5EZ+WRJ2XsSujT0hceq9CLLGNQsWvso00dls3kjJXJzjL0OYgkOpirTzecU0jdDXXK7ySk1n3Gk+sgAcR4F0PukXE1iwbUzU/K9NL1zA8knymrdlie5kNvVyW5KUplzn+WxtG+nq4iE9SktyS4Wxb7Lp50R9SMS+c/4Su8ac+d9neT5RZ9RJfProtj2vqEM7slycT2hHMlcUlsrZSu7frcAFVahaVZDlut+l2pVdMrm6zCfC/hBp9xZPu9qjpbb6pJINKtlEfLkpOxebfzDmPVT5nzmufaXQaRasBusgps5yTJItdfSrRFRMhWktx1KHnoSmZLbzaVIV5G6TUk07mk+Q7xABxdS9DTVrS/TzTW20NlaZ41qPgkuxkv1bpW8jGJbc9JIkMkuQ8/NTxJLakrJRclJPyWyUZFEdIPoOa0a+4tg2TZ/kGnWdaiY+me3ZV9+ixr8f6qW4hwm4zlYpmVtH6skNqc3NxKlG55Ww7oABxRqV0KM4n9HnCdF8D0+0DtGqdDyrODlDF+ceG+8vrVrq5yJbk1lPPyTSpXlJ9VJfSxnawdEnWnNdAME0n46Q6lWlHEUxcTtRY9sb6XDPkS4M+I92psk7Jb2V5S0JSal+dJ9kgA4rzDojdJm6x/CMJPVPCcvoY2JvY9lEfOI9hZR0SlvdaifEidZwkyGi2backr5oS2RkZmpW27aKdGLP9OM10hyK9tsffi6e6ZSMIsExJD63H5an46kOtEplJG0aGDM+RpURmRESi8odPAA4t0KwiHlPTg1NzfFsvRe6fYitT9exEW09BiZNYtNpsUIcQR7uIQwXNPI+CnzLYjMxsXTTLUFeq3R5Z0stKeBlDmUW3g925ZddgKcKqeV1chDSkuG2skmkzSe6d+REZlsfWAAOR6Lon6vP0lTe5xk+JSs3stU4eoeUKru0s1yG2GiZKPDJaFOKMmm2iLrCTue+5+qctqtoV0loup+WZV0dsz08gUmpsGNDyhjKoMpyTXOstqY7XAOP5Lq1Mr723jJJKaT3mSzNPUQAPmlrpawOg5qridJjmoTOM0tzptFxO3tskxqXYxpLEA1paOvOIZqKd9NVuh4iZSlSFKUr6k7u6LugefVsXo86kXTMWrjYdpjKoLStmKcRPRKlKjuN7N8DTxImlcuS0qIzLuPv26/ABxKnoh9JO31dps2znMtNb+vxHO/GSmtZEWavI5NY466pcB2U4S0RmWUuJ6uOyk0KUnvUjvNW1UnRO1FrcRpaB+6xxUiu1ml6iOqRJfNCq12W68lpJmzub/FxJGkyJG5H5Z+cdYAA5FzLorasTsa1jrqWr0fyVzUTOTyOFW5rCnS4PYVQ2Y5ktbHVuRZSTbWtLjZObdxEaTVyTZ/RG0YzfQnSJjBs8yCunTUTHpEeBVSZkitp4ytibhQ3Jq1yFMoJO5dYrcjUZF3F33WADiOn6HvSNk6u4xnuoOaac5DHwrOXr+tt3I85eRzqx9b5nEfmO8kstMpeT1UVpJtbpLykbbnuuK9FfUGj01x7DZdxjy5tTqw/nbzjch82lQF2D0gm0mbJGb3BxJGkyJPIj8vbvHU4AOKM+6JfSfkyc409061C09Z0vzHJ28uNFtFleGmJKpLDz8NK20myTClNKUThktzvJOyS7y3r5oQ1anoFUs0k9uFZHnGLpiSnGjdQw/4SZ4OGgjSaiSrY+O5b7bbl5x06ADjax6NXS7yaHqDqNeaq4NS6qZG3S1tT4uFYxahFZXSVv8AUPOmfakHIN1xLnA1bJ7kmZH3RdF0GNTXsH1Kqb+806x28zKyospqTw+qdi1VXc1/FfUnFcIzWwbraTN01mtfNajQgyJI7dAByZmugPSq1y0TzDB9ec509k2uRyqxuHTY+zJj00KJHkIcfWchxo5i3nkkojIzNCeKePHdRjGuOivrthGnl7pl0fM3xqpx6LlULIsWrbWbYNMJiGfKdUTFRyN04inN1pJCzJaVG0tKU+UfXgAPm5qpoRnPRV0GyfUWfLxWHbQNSKrOqVeIY66mkq3eoajvNSoO/NiCjisjcaU45xUSiQSj4j9YFppbdOvTbWm1PLKe7Tkt3j86uuSpp9bRT51fGT10Rttw0TOykozZU5y63ZRqIyUREX0hABxFpZ0IM1030EzPDoOnHR/ayrKZcdxdQ+xkFtjclhnfq+vOdLW8l4jUakuNILgZF3LPZSba6FugOoXR707tMYz++pXFTrM5ddRUE2wlVFFGJtKCYiOWC1yTStSVOqJR8SW4riXnM+gwABTPSE+u7RH/AMQJP/bF6LmFM9IT67tEf/ECT/2xegNjAAAAAAAAAAAAAAAAAAAAAAAAAAAAAAAAAAAAAAAAAAAAAAAAAAAAAAAAAAAAAAAAAAAAAAAAAAAAAAAAAAAAAAFddI+C/Z9HnVGtjbddLwy7Yb3Iz8pUF5JeYjPzn6hGY6ChTItjDYsITyXo8lpLzLifMtCiI0qL8BkZGK+kxo8yO7ElsNvsPoU2604klIWgy2NKiPuMjI9jIxpuKZvkOiNPGwjJMUyLJsXq20xqS7po52EuPDQWzcWbHI+0LW2giQl9tLvWJRu5wc73AvkBUjvSj0sZdWyus1KNSFGkzRpdk6k7kfqKKvMjL8JHsPx9FPpV7F6m/kryj5PAW8AqH6KfSr2L1N/JXlHyeH0U+lXsXqb+SvKPk8BbwCofop9KvYvU38leUfJ4fRT6Vexepv5K8o+TwFvAKh+in0q9i9TfyV5R8nh9FPpV7F6m/kryj5PAW8AqH6KfSr2L1N/JXlHyeH0U+lXsXqb+SvKPk8BbwCofop9KvYvU38leUfJ4fRT6Vexepv5K8o+TwFvAKh+in0q9i9TfyV5R8nh9FPpV7F6m/kryj5PAW8AqH6KfSr2L1N/JXlHyeH0U+lXsXqb+SvKPk8BbwCofop9KvYvU38leUfJ4fRT6Vexepv5K8o+TwFvAKYidLvRewkTYkBvUOS/WvlFmtM6Y5MtcZ42kOk24RQN0LNt1pfFWx8XEK8yiM8n6KfSr2L1N/JXlHyeAt4BUP0U+lXsXqb+SvKPk8Pop9KvYvU38leUfJ4C3gFQ/RT6Vexepv5K8o+Tw+in0q9i9TfyV5R8ngLeAVD9FPpV7F6m/kryj5PD6KfSr2L1N/JXlHyeAt4BUP0U+lXsXqb+SvKPk8Pop9KvYvU38leUfJ4C3gFQ/RT6Vexepv5K8o+Tw+in0q9i9TfyV5R8ngLeAVD9FPpV7F6m/kryj5PD6KfSr2L1N/JXlHyeAt4BUP0U+lXsXqb+SvKPk8Pop9KvYvU38leUfJ4C3gFQ/RT6Vexepv5K8o+Tw+in0q9i9TfyV5R8ngLeFN6+pRIzPReOh5BPMZrMmm2e/JTKcdt2lKLYtu5b7Rd+31RersQyD6Tun8hlSqfF9S7GQSkpTH+d5dw1LM9/MuXFZaIu7vM1kRbl64iayHk2a5g1qbndT4HcgxHoOP0Kn0PLrWHlIU+9JW2ZtrlO9U0kyQpaGkINCFr6xxaw28AAAAAAAAAAAAAAAAAAAAAAAAAAAAAAAAAAAAAAAAAAAAAAAAAAAAAAAAAAAAAAAAAAAAAAAAAAAAAAAAAAAAAAAAAAAAAAAAAAAAAAAAAAAAAAAAAAAAAAAFZaS/X9rV/TqJ/2zSCzRWWkv1/a1f06if9s0gs0AAAAAAAAAAAAAAAAAAAAAAAAAAAAAAAAAAAAAAAAAAAAAAAAAAAAAAAAAAAAAAAAAAAAAAAAAAAAAAAAAAAAAAAAAAAAAAAAAAAAAAAAAAAAAAAAAAAAAAAAAAAAAAAAAAAAAAAAAAAAAAAAAAAAAABWWkv1/a1f06if9s0gs0VlpL9f2tX9Oon/bNILNAAAAAAAAAAAAAAAAAAAAAAAAAAAAAAAAAAAAAAAAAAAAAAAAAAAAAAAAAAAAAAAAAAAAAAAAAAAAAAAAAAAAAAAAAAAAAAAAAAAAAAAAAAAAAAAAAAAAAAAAAAAAAAAAAAAAAAAAAAAAAAAAAAAAABDZplDGE4hdZjKq7CyYo4D9i9ErmkuSnm2kGtSWkKUklLMknsnkW593nAaXpL9f2tX9Oon/AGzSCzRyR0d+l/otn+smZYlgtjbXtjnuWItICI9a42iLCZxysbckSVu8CbQT0R9nYjUo1knYjSpKj63AAAAAAAAAAAAAAAAAAAAAAAAAAAAAAAAAAAAAAAAAAAAAAAAAAAAAAAAAAAAAAAAAAAAAAAAAAAAAAAAAAAAAAAAAAAAAAAAAAAAAAAAAAAAAAAAAAAAAAGoZDqVW1Fy5jFJj9/ld8yhDsitoIPaFxULLyDkOrUhiPy86EuuIUsiUaSUSVGWbqRlSsE08ynN0ttOHj1LOtSQ6rZCjYYW7so9y2LyO/vLu9Uhu2k+Ctad4HVY64o37PqUybmc4ZKesLJxJKkyXVEREa1ucj7iJKS4pSSUpSkgrJ3N9U23Vto6LOpTqUqMiWizxjioiPzlvbkex/hIjH48etVfvVNTfhTF/lgX+ACgPHrVX71TU34Uxf5YDx61V+9U1N+FMX+WBf4AKA8etVfvVNTfhTF/lgPHrVX71TU34Uxf5YF/gAoDx61V+9U1N+FMX+WA8etVfvVNTfhTF/lgX+ACgPHrVX71TU34Uxf5YDx61V+9U1N+FMX+WBf4AKA8etVfvVNTfhTF/lgPHrVX71TU34Uxf5YF/gAoDx61V+9U1N+FMX+WA8etVfvVNTfhTF/lgX+ACgPHrVX71TU34Uxf5YDx61V+9U1N+FMX+WBf4AKA8etVfvVNTfhTF/lgPHrVX71TU34Uxf5YF/gA+e3Rs6N+RdHLUrUXUGi6LOozx5bM4U7CJ2Lo8E1qjJ1cVJ+GPMbxkXq+Qwye+/IdFePWqv3qmpvwpi/ywL/ABQHj1qr96pqb8KYv8sB49aq/eqam/CmL/ACwL/ABQHj1qr96pqb8KYv8ALAePWqv3qmpvwpi/ywL/AAAUB49aq/eqam/CmL/LAePWqv3qmpvwpi/ywL/ABQHj1qr96pqb8KYv8sB49aq/eqam/CmL/LAv8AFAePWqv3qmpvwpi/ywHj1qr96pqb8KYv8ALAv8AFAePWqv3qmpvwpi/wAsB49aq/eqam/CmL/LAv8AABQHj1qr96pqb8KYv8sB49aq/eqam/CmL/LAv8AFAePWqv3qmpvwpi/ywHj1qr96pqb8KYv8sC/wAUEef6gxmVSrfo16l17CFJSpfWUkxWx795NRLF5wyLbv2QZ95ecbHi+WUGZ1fhjHZxyGEuKYdQ4y4w/GeR3LZfZdSl1h1J9ym3EpWk+4yIW0KU1Rr0YlrDhOWVKW46c2dlYzdNkokpmPNQnpsN80+q60iHKbJRd5oeMlciQ2aA2gAAAAAAAAAAAAAAAAAAAAAAAAAAAAAAAAAAAAAAAAAAAAAAAAAAAAAAAAAAAAAAAAAAAAAAAAAAAAAAAAAAAAAAVl0oP9WnVr+gt9+j3h0gOb+lB/q06tf0Fvv0e8OkAAAAAAAAAAAAAAAAY9hPiVcCTZz3eqjRGVvvL4mri2hJqUexbmexEfcRbig9OPmgHRB1Zy+DgeC6zw5l5ZqNuHGlVc+CT6/UQlySw22az8xI5clH3ERmA6EAabl2ruC4HUXt9l02zrK/HXGGpsh2knGha3jSTSYxpZPtZmpSU7MdYZKPiex9wwa7XXTi2zKs0+gy75WQ2tc1bIgLxizbciRHDcJtyYao5FB5G04RFJNpRmnYi3MiAWAAAAAAhcjzTFcRfqIuSXsSvfv7Buqq2XV/TJktZGaWm0l3qVxSpR7FsSUqUexEZgJoBoesmuWlvR+xRGcau5R4BpHJSISZXYpMrd5ZKNKeEdta+8kq79tu7ziK0Q6TuhHSOjWUnRjUOHkR1C0omsFHfiyGeRbpWbMhttzgfmJZJNJmSiI9yMiC0QHhPnwquFIs7OYzEiRGlPvvvuEhtptJbqWpR9yUkRGZmfcREMTG8ipcuoK/KMcnonVVrHRLhyUJUSXmVlulZEoiPYyMj7yASQAKcxbpg9GvNdWZeh2MasVc7NYbr7C65LL6EuOs/51tqQtsmHlp790NuKV5K+7yVbBcYAAAAAAAAAAAAAAAAAAAAAAAKZ6Qn13aI/+IEn/ti9FzCmekJ9d2iP/iBJ/wC2L0BsYAAAAAAAAAAAAAAAAAAAAAAAAAAAAAAAAAAAAAAAAAAAAAAAAAAAAAAAAAAAAAAANN1gzC3wLTq2yigYhu2Mbs7MVMxKlME48+2ylS0oUlSkpNzkaSUkz223LfcbkKy6SP2Hbj+d1n6QjgHgrpLenemX4p2HyiHgrpLenemX4p2HyiLNABWXgrpLenemX4p2HyiHgrpLenemX4p2HyiLNABWXgrpLenemX4p2HyiHgrpLenemX4p2HyiLNABWXgrpLenemX4p2HyiHgrpLenemX4p2HyiLNABWXgrpLenemX4p2HyiHgrpLenemX4p2HyiLNABWXgrpLenemX4p2HyiHgrpLenemX4p2HyiLNABzf0jK3pBt9HzU9d1mmnj9enDbo5bUXGJzTy2ewvc0trVPUlCzTuRKNKiI9jMj8w7THN/Sg/1adWv6C336PeHSAAAAAAAAAAAAAAAgM/8ArDyT2omfmVj5r4Xr7o3rT0OdMeitp3Pk5Pquw3RMNVUejmGdVIjyW1vTFSFskylDKErNS0rPuPu33H1HAB8wuldgGK5tN13LLKzt66zUTA+zq691rgchDEV4/IUnfky+6nv325blsZEZSGofR2xvCNddepOg2HzoWX4vpPWScWVAsJjkmPJeRIiuqaI3TNbhx2EISR77GkjLZRmZ/S0AHyN6LTL5aR9IB/DchwJeKKwKWm2qsVRlXVt2pNr4yHlXbXDr1INaVky6W5JSfAyIjL+dJ/SLH9KNKtG/B9XQR9Pclp13GVS8zmZJKrZuQLjRSYdlLqlKldd1ROkynuZIicLYu4fXMAHzkrtLl6tVfRT071vulZJW2MHJEPuVU21hN2NaUYjjNKckojzerNrqyMlkSlEkt1LIzNVZ5JgGkNbpDozcarQbGXh+n+tGRYm5MekTn+wUKZksmo6jYM18etYjERkXIuJJIyIzI/rOADlnp3ZpiuBYVpXnmTWXYceptRaWfLl9S471UZCXTNfBCVLVsXqEkz/AKmvdbtOdZ9Xcm6Smh9Dd5rh2C6W29Vks2shz6l23lOOtusV7T6m23usbbS44a0FybS6Rl9UO/wAAHyj0CxDRbLJmsOH6Q1CnNOM10uctIlTCi3kWPIsI76yU227PfU7NdYWSW1PspabMzJPVl5RDVJ9l0Rsu6P8ApZpJBxCQ+9IxWdOpLR9rJrFh3JicSUyDHrIbrXXSFLM1G+pwm2yNGyXEHxH2HABUHRFurPIei5pdc3U56wsJGKwDlvPL5uOPEylKyWZ/7RKIyPfzGRkY4g0xziux3pIYrplpFnFllkRvNZsiZpVnOn5+FMJN5TipNjGtEtqS2TZmZpJLpJJt4t+ajMx9PgAfK+gLDS1LrCp1Z4fTE8fm/DprKyIjpPCJdo6wj3hFXeD9uO3lbdWJDULVbFqGHqToHYNWyM0l671V4cLwVJNpmtctYS2pTkgm+pQ2s0klPJZGpS0kRHuPqAADgDNNInsw1c6UepOG1djP1Lw+JEVhSmJjqexznag0m6ywSibVINJmlKlpUZHtx2MajpA/o0emWpjfQZRqp49L08kryFCVTOwNX/Hu60pp9b4UNXW8Oz7t7JXvse2/0tAB8nOhVVLtqLV6BjuouNY/ic3C5EbJTwCFmUudAs1FsictqyYVzlJSbxKRGdJRknuQZFyTbvzMC206h5LnuG6UUeP2dCy0xKXleLuZHGgSVErg2xKg3K1pammnk4ao61J4GSfMkjP6DAAAAAAAAAAAAAAAAobpUtZM/Z6MtYfPrIVurUB7s79lEckxkf8A5au+fNptxtSt0ciLZZbGZH3kWx3yKZ6Qn13aI/8AiBJ/7YvQGq+Cukt6d6ZfinYfKIeCukt6d6ZfinYfKIs0AFZeCukt6d6ZfinYfKIeCukt6d6ZfinYfKIs0AFZeCukt6d6ZfinYfKIeCukt6d6ZfinYfKIs0AFZeCukt6d6ZfinYfKIeCukt6d6ZfinYfKIs0AFZeCukt6d6ZfinYfKIeCukt6d6ZfinYfKIs0AFZeCukt6d6ZfinYfKIeCukt6d6ZfinYfKIs0AFLZrkPSD07x9eX3WSaeWkCFLhtyYkXHZ0Z51p2S20okOqnLShWzhmRmhRbl5jF0isukj9h24/ndZ+kI4s0AAAAAAAAAAAAAAAAAAAAAAAAAAAAAAAAAAAAAAAAAFZdJH7Dtx/O6z9IRxZorLpI/YduP53WfpCOAs0AAAAAAAAAAAAAAAAAAAFZdKD/AFadWv6C336PeHSAqPNMaYzPDr3D5UhbDN7WSq1x1BbqbS80ps1EW5d5ErfzkJzRnUA8zxVirvVpjZjj7DELJa1bnJyPMJGxup3IjWw8aVONO7ES0HvslRKQkLAAAAAAAAAAAAAAAAAAAAAAAAAAAAAAAAAAAAAAAAAAAAAAAAAAAAAAAAAAAAAFM9IT67tEf/ECT/2xei5hR2YXbOpOrdDBxyX2mk07fmy7WY0vdhdw4wqK1DQZdy1tMvy1Pd/0tSmUd6lL6sNuAAAAAAAAAAAAAAAAAAABWXSR+w7cfzus/SEcWaKy6SP2Hbj+d1n6QjizQAAAAAAAAAAAAAAAAAAAAAAAAAAAAAAAAAAAAAAAAAVl0kfsO3H87rP0hHFmisukj9h24/ndZ+kI4CzQAAAAAAAAAAAAAAAAAAABrGX6aYPnb8Wbk1C2/OgpUiJYMPORZsZCjI1JaksqQ82kzSkzSlZEZpSZluRbbOACvXdDcTedW8vLdUyUtRqMkapZMlO5n6iSnkRF+Ai2H5+cTiPpdqr+VXJ/lAWIACu/nE4j6Xaq/lVyf5QD5xOI+l2qv5Vcn+UBYgAK7+cTiPpdqr+VXJ/lAPnE4j6Xaq/lVyf5QFiAArv5xOI+l2qv5Vcn+UA+cTiPpdqr+VXJ/lAWIACu/nE4j6Xaq/lVyf5QD5xOI+l2qv5Vcn+UBYgAK7+cTiPpdqr+VXJ/lAPnE4j6Xaq/lVyf5QFiAArv5xOI+l2qv5Vcn+UA+cTiPpdqr+VXJ/lAWIACu/nE4j6Xaq/lVyf5QD5xOI+l2qv5Vcn+UBYgAK7+cTiPpdqr+VXJ/lAPnE4j6Xaq/lVyf5QFiAAoHDdLqy11K1Cx+fneqrsCjkViIDPz0MlT1KXYaXHC5FOJSt1mZ+UZ7eYti7hvXzicR9LtVfyq5P8AKA1jSXJXrPpHa8Y4uKhCKWTjZodJRmbnXVZKPcvU24i6wFd/OJxH0u1V/Krk/wAoB84nEfS7VX8quT/KAsQAFd/OJxH0u1V/Krk/ygHzicR9LtVfyq5P8oCxAAV384nEfS7VX8quT/KAfOJxH0u1V/Krk/ygLEABXfzicR9LtVfyq5P8oB84nEfS7VX8quT/ACgLEABXfzicR9LtVfyq5P8AKAfOJxH0u1V/Krk/ygLEABXfzicR9LtVfyq5P8oB84nEfS7VX8quT/KAsQAFd/OJxH0u1V/Krk/ygHzicR9LtVfyq5P8oCxAAV384nEfS7VX8quT/KAfOJxH0u1V/Krk/wAoCxAAV4ehGCPMqi2VnndtGWpKlxrbP76wYUZb7btSJi0GXefcZbH6vmIbvT01Rj1XFo6Cqh1lbBaSxFhw2EssMNpLZKENoIkpSReYiIiGYAAAAAAAAAAAAAAAAAAAAACsukj9h24/ndZ+kI4s0Vl0kfsO3H87rP0hHFmgAAAAAAAAAAAAAAAAAAAAAAAAAD+LWhtCnHFElKSM1KM9iIi9Uwmbs8j+gIlzL8TZVweyipQr1lTWiP8A/aH48dMO9LKb3+1+0NGfSeAxN021HzRxZ4wa3nRRO6UyAhvHTDvSym9/tftB46Yd6WU3v9r9oRzpgPvqPmjiZLb7E7pTICG8dMO9LKb3+1+0Hjph3pZTe/2v2g50wH31HzRxMlt9id0pkBDeOmHellN7/a/aDx0w70spvf7X7Qc6YD76j5o4mS2+xO6UyKj6SOQUJ6dXWLeG4HhlPgqcdd2lHaSjHZMIJ7qt+XVmpKk8tttyMt9xYfjph3pZTe/2v2hyB80b0UrNd9PafLNN7irlZxikxLUdqPYModmQZC0odaI+Rd6FcHSNStkpS9t3qDnTAffUfNHEyW32J3S7IpsioMjRLcx+8gWaIEpcGUqHJQ8TEhBEa2lmkz4rTyLdJ95bluJAVNoHium2hOkWN6XU+XUbpU0Qky5KZzZdqmLM1yHu9W/lOKWZEZnsninzEQsDx0w70spvf7X7Qc6YD76j5o4mS2+xO6UyAhvHTDvSym9/tftB46Yd6WU3v9r9oOdMB99R80cTJbfYndKZAQ3jph3pZTe/2v2g8dMO9LKb3+1+0HOmA++o+aOJktvsTulMgIbx0w70spvf7X7QeOmHellN7/a/aDnTAffUfNHEyW32J3SmQEN46Yd6WU3v9r9oZcK+o7NZN11zBlLUW5JYkocMy/kI/wABi9n6QwS1qiiztaZmeiKomfFFWD21EX1UzEdks4AAbjCAAAAAAAAAAAAAAAI6XkmOwHFMzr+ujuJPipLsptBkfrGRmK1VU0RfVNyJqinSkQEN454f6WU3v9r9oPHPD/Sym9/tftCnL2W1G+FeUo1wmQEN454f6WU3v9r9oPHPD/Sym9/tftBy9ltRvg5SjXCZAQ3jnh/pZTe/2v2g8c8P9LKb3+1+0HL2W1G+DlKNcJkBDeOeH+llN7/a/aDxzw/0spvf7X7QcvZbUb4OUo1wmRjWVlXU1dKt7efHhQYLK5MqTIdS20w0hJqW4tajIkpSkjMzM9iIjMR/jnh/pZTe/wBr9oeUzKMEsIj8CfkVDJjSW1MvMuzGVocbUWykqSZ7GRkZkZH5yMOXstqN8HKUa4UrpVOoaHpF61ZdZZXRt12aT8UjUjhzkF210qokpQ2Z7E4pfIjSSDUZl3jogfO3oo9ECg0h6VWY5pkeR1ruI4g6vxHU/ZNrTIOWkzJwt196mGlKaWZpLd1XJP1I758c8P8ASym9/tftBy9ltRvg5SjXCZAQ3jnh/pZTe/2v2g8c8P8ASym9/tftBy9ltRvg5SjXCZAQ3jnh/pZTe/2v2g8c8P8ASym9/tftBy9ltRvg5SjXCZAQ3jnh/pZTe/2v2g8c8P8ASym9/tftBy9ltRvg5SjXCZAQ3jnh/pZTe/2v2g8c8P8ASym9/tftBy9ltRvg5SjXCZAQ3jnh/pZTe/2v2hIw7GvsUKcr58eUlJ7KNl1KyI/w7GLU2tFc3UzEpiumrNEsgAAXWAAAAAAAAAAAAAAAAAARM7LcUrHVMWWTVMRxB8VIfmttqSfrGRqLY+4xjfPBwL03oPhJn9oZIsbSYvimdyk2lEZpmE+AgPng4F6b0Hwkz+0HzwcC9N6D4SZ/aE8ha7M7pRytG1G9PgID54OBem9B8JM/tB88HAvTeg+Emf2g5C12Z3ScrRtRvT4CA+eDgXpvQfCTP7QfPBwL03oPhJn9oOQtdmd0nK0bUb2hdJHIKE9OrrFvDcDwynwVOOu7SjtJRjsmEE91W/LqzUlSeW225GW+4symyKgyNEtzH7yBZogSlwZSoclDxMSEERraWaTPitPIt0n3luW44x+aN6QUOu+ntPlmm+R0srOMUmJajtR7RhDsyDIWlDrRHzLvQrg6RqVslKXtu9Qv/QOh0r0J0ixvS6nzjHXSpohJlyU2LRdqmLM1yHu9W/lOKWZEZnsninzEQcha7M7pOVo2o3rfAQHzwcC9N6D4SZ/aD54OBem9B8JM/tByFrszuk5WjajenwEB88HAvTeg+Emf2g+eDgXpvQfCTP7Qcha7M7pOVo2o3p8BAfPBwL03oPhJn9oPng4F6b0Hwkz+0HIWuzO6TlaNqN6fAQHzwcC9N6D4SZ/aErAtau1QpyrsosxCD2UqO8lwiP8ACaTPbzGK1WVdEX1RMLRXTVmiWUAAKLAAAAAAACJgw2MkmSpVi2l6FCkKjxoyy3bWtG3N1ZeZRkvdKSPci4b+c+6WGDhylKp3TUZmfhKxLv8AWKY8OD6aqmuqzwefVnGmY13XRET1f1X9sQ6noymL6rTpi674/wDiZbbbaQTbSEoQnuJKS2Iv6h+gAc+IuzQ6gAAJAAAAAAAAAAAAAAAAAAAAAAAAGLYVNbat9VYwWXy9Q1p8pJ+cjSrzpMj7yMjIyPvIZQCtdFNpTi1xfHWmJmJvhr9U9IalTaSW8p5yApBtuq+qcZWW6DV/vEZLSZ+rx39UyKTEYlSvHOyTuexVkAyL1N+tlfqEmO56HtKrXA6Zrm+6ao+FNVUR3RGfTPS4WH0U2eEVRT1TviJAAB02mAAAAAAAAAAgrl92dZNUDTq2meoOTLU2o0qUg1cUNkZd5EoyWZmXfsnYvOZl7xYUOC0TEKIzHbIiIkNNkhJf1EMU1H432Cdz2KthGRf/AFZQkBzapxq5qnXPc5trM1VzMgAAhQAAAAAAAAAAAAAAAAAAAAAAAAAAAAAAGBNqI8hfa4xJizkbm1KbQXNJ+sf8ZJ7Fuk+4/wCXYyzwETETpQ/VJZHbVUeetom3HEml1BHuSHEmaVpI/VIlEZDOELiKjVUOGozM/CFgXf8Azt0TQ37Gqa7OmqdMxDp2czVREzqAABlXAAAAAAAAAABA263ba6axlt5xmMUY5k5bazStaDVxbaJRd6SUZLMzIyPZGxfVGZTwgYalHndwg1HxKorTIt+4jN6b+oht4FTFVpfPRDXwmqYozdKWg11fWMFGrYMeIykiIm2GktpIi83cRbDIAB1Zm/S5+gAAAAAAAAAAAAAAAAAAAAAAABFWmOwp6u2xUohWbZGbE5psicQr1lebmg9i3Qfce3rkRlKgF9wj8ftVXVPGsXGSZdcSaXmyPckOoUaXEkfqkSkqLfu83qCQEDhSlKp5BqUZn4XtS7z9Qp75EJ4cS3pii1qpjREz4upZVTVZ01T0xAAAMTIAAAAwMM/gZ32zsv8AGvDPGBhn8DO+2dl/jXh5/wBL/qbL9tfjQ63oz1a/h904AANJ0gAAAAAUpKUmpRkREW5mfmIgGtJ1N03XmJ6do1BxpWVJTyOiK2jnYEXHnv2bn1m3HyvqfN3+YbKPl5b4G1pTaSszzLTuoz7TtzO0ZFB1kwC2iLvqx1U1e8eWpZOrfbQsktOITxQkjPyzXskuksoy7pMa0615xh2hOrVJgNTptHgElmdjqJ/h+XKa68kvuOlyYYJJEklMkavKX3GZFx2a8HiNE5tf/na1qbeZ0xn1OnV5VjDeSN4c5kdWm/eiqnN1RzGymLjJUSVPEzvzNslGRGvbYjMi3EoOJNSqbWXJemziVRieaUGFZfK0pkpsbZFYq3Yhn2tHWnFZdU0Sz6ziSTdIyJJq3SZ7DU7bpk68VXR8oa9L8q21Bts6tMHXfUeNtz5q24SlGqVHrOaGnZCiJJE3uTf1R7d2wRg01RGLOn+eCcoimZxo/PyX0HAfPj6JrpZ13R9yWbdwsmpcnp8ro66iyLK8FRRvW0SZIQhxL8IzcYI0qNSDNle/A0nulXeNlk5D01U6k6kaIo6RGOlMosejZlFyNOFxyditrNz/AOHNRzcNvgakbda71yySn1TV5MZNVGmY7+rq6zKInRE/nx6ncQD585/0ytdbjTTRWqwlm/h5TqBjbt/cWeI4c1kU9BMKJvjHr3nUN8Vq5KcUpXkFtxLv7unOiRqPqrqVpQVlrJiV1R5HX2EiApdtQuU79hHQZGzKVFWZk2paDLmlClIJZK4ntsQrXYVWdONK1FvTXViwuoAAYWYAAAAAAGvJ+vSz9q4H52WJQRafr0s/auB+dliUHW9B/oo/daf9lTjekv1M9lP+MAAA67QAAAAAAAAAAa8f14WPtZB/OyhIiOP68LH2sg/nZQkRzOme2fGXMr9ee0AABUAAAAAAAAABoV5r9oRjFtKoMk1rwKps4S+qkwp2SQ2H2F/xVtrcJST7y7jIhLW2qWmVBjUHM73UXGK7H7MkHCtpdvHZhyiWnkjqnlLJC+SSMy4me5d5DhOrqsjsekDruqk6FmK62ITlqErsLi1q4i64+zo2ZQUxpalEr6rdJkX9Y0+bDRD6LWB41Ewfw1cV2sTzFhg9glmMxGlqeeUdWlbhraNnZSSJxW6VEvcyLvIZuThm5OH0Yw/VrSrUOW/X4BqZimTSorZOvsU91GmuNIM9iUpLS1Gkt+7c+4frJ9VdL8JtYtFmepGLUFlOSlUWHaXEeK++Rq4kaG3FkpRGruLYj7+4cXaJxV590sK5iB0fsO0Ft9LIcuRdUle+wudfNy2uDXA48Zpp1hBlupZKVsakbH37HuHRi0V0j1x0gynUDWPCaXIcpyrILtu5t7RhqRNiE1IcYbQy8sjVGJtltviSOO2xH6wiaIjSrNERpdlEZGW5HuRgNZ00xrF8O0/x/GMKsHZ1DXV7LNdJcnHMN5gklwX1xmfMjLYyMj47GXEiLYhswxsYAAIAAAAAAAAAAGJh/wDA7ntjYf4x4TYhMP8A4Hc9sbD/ABjwmxu4N7GjsjwdGx9nT2QAADMyAAAAAAAAAAAgIX1+3HtRW/nponxAQvr9uPait/PTRu4D7Sez7w1sK9SO1PgADptAAAABr07UTT+sO6KyzrHoh422h266+zYb8GoWW6FSeSi6klF3ka9t/UGwjgvX3IZ9jW9MGkkR6xEesoqnqFsVkZiQvm0Rn1r7baXX/wAHWqVxLuTsQpaV4kXr0U403OuMe180Ky65jY7imtOB3VtNUaY0CvyOHJkPmSTUZIbbcNSjJJGfcXmIzG+D5fHWqzfItKtDJvRLwDRHI7hyrv6vNjnQnJFgzDU26so64kVJqkOkRH1andyNRcvORjfNcOlb0mn9ac0xvRWozddfp7Lbrma6h06RkEK4k9UlxRWEzrkuxEqUfEiYSauHlefuGKLe6L6o/PivNjnuh9BQHI9vqP0ktctT3NN9Kc3iaSO43iNZkdmVjjiZ8qXOmpUZQ3G5JF1DSOBkpSU8yPfuPzFLaj570jrzOcA6OuM5hjWCZnc49IyHJMmhQCtWGSjrS2bMKPJJBLJa1bmbhEaU+bzbnk5WNNynJzrdRAOEs06SnSExzR7LsZTl9UeoeAahVOHuZKzWMlGto8k0Gl12KpKkNLUlWziW9ttvJNJ+bccts+lRE1Bwjo1VPSEhRslua2zya2zZWGxFGUZpxKGoTEI1G1sk17GtR8zIiPfzkcctHRCeTnW6ppcpxnJHbBjHciq7RyplKg2CIUxt9USSkiNTLpIM+rcIjIzSrYyIy7hJjlLoGR8kiS9co2YTa+ZdN6lTEzZFe2puO852ZjdaEKUo0Efn4mo9jMy3PYdWi9FWNTerXTizcAACyoAAAgMI/gaT7b23+PfE+IDCP4Gk+29t/j3xPjjYV7evtnxdOw9lT2R4AAAwMoAAADAwz+BnfbOy/wAa8M8YGGfwM77Z2X+NeHn/AEv+psv21+NDrejPVr+H3TgAA0nSAAAADIjLYy3IwABzRM+Z/wCi83J3rNWT6gtYxJt/DkjBmsiWnG3pnPrDcVE48u9zZexOERGREWyfJE/q10N9N9WMwezY8uzvDp9lCRW3beJ3p1zF5ER3IZmN8FE4lKTUkuPE+KzIzPZO18AMvLWl997HyNnddcrGi6O2neL6k0GpmOInV0nGcWPEK6sYcbKA1A6xKy8g0G4ayNBER9ZttvuRn3jU5fQw0nmacz9OHbTKENScmk5fDt2LBtizqrN5w1m7EebbSTfHkpKd0q7jPcz84voBWLWuM96eTonoUBX9CrS2Fp7OwGVkuaWr1vkEPJbbIbS1RLuLGZFdQtjr33GjSaEk2hHEkF5JH38jNR78vRLFXNSsn1TOwtvCuV48zjU1knW+ztxWlLNK209XyJzdxW5mpRdxeSQsEAm1rnTJFnTGiFA3PQr0wtNOsGwCDlObUUrTplcagyelt0QruO0v/Oo7QhrgaVlsSiJsvMW2wsnR/SLEdEcHi4JhvbnYrLrsqTNsZJyJk+U6o1PSZDpkXN1ajMzMiIvUIiIiIt1AJtK6oumcxFnTTN8QAACi4AAAAAANeT9eln7VwPzssSgi0/XpZ+1cD87LEoOt6D/RR+60/wCypxvSX6meyn/GAAAddoAAAAAAAAAANeP68LH2sg/nZQkRHH9eFj7WQfzsoSI5nTPbPjLmV+vPaAAAqAAAAAAAAAA5zyPoTY3c5zkue0mu2s+IS8sneELGJjOUN18Vb3EkkZISwZnsRbEalKP8Im6foe6U0WHYzhtdOyIm8byVGWnPdmtuzbOzSZmbst1bZ9Zy38riSPMW2wvEBbHqWx6taucw0KxHL9UcV1jOxuKfKMTS6wzKq3220zorhbKiykrbUTrXeZkRcTIz3IyMaFnfQm00zTIbi9rM31Fw2NkrpyMgp8XyNcKtuHVFstciOaFkZrSXFXDiRl6m5mY6DAIqmERVMaENh2H41gGMVuGYfUs1lNUMJjQ4jW5pabT5i3MzMz9UzMzMzMzMzMTIAKoAAAAAAAAAAAAAGJh/8Due2Nh/jHhNiEw/+B3PbGw/xjwmxu4N7GjsjwdGx9nT2QAADMyAAAAAAAAAAAgIX1+3HtRW/nponxAQvr9uPait/PTRu4D7Sez7w1sK9SO1PgADptAAAABTmU9FrT/LlanKsrjIWj1YiRYd11EhhPZ0MI4oONyaPgZl5+fP8BELjARNMVaUxMxoVbqd0dcG1UwbHMJubC6rl4i/DlUl1WvtNWUF6MSUpcbcW2tBGpKdlEaDIyPzFsRlqGpfQo0x1PyyZltll+e0q7xiPHyaBRXnYYWSoZIkl29pDf0zdBcD4GjyT7tj2MugQFZs6Z0wmK6o0So7VTohac6nWkG+r8nzXAbWHVppFzsLufBrsuuT9RFf3QtLjae/YtiP1DMy2If3MOh5pHk+J4ji9I/kmFyMEjnEx67xe2XCtILCiInG0vmS+RObeUayUZmZmRkZmZ3gAcnTPQY9WtRhdDrShGl0fStqdkZRiv42Tz7dych60tbJlxK+vlvutqJxSzSRK2SnuLZPET+tnR0w/XB+lt7PIsrxXIMeU74NyDFbQ6+yYadLZ1kneKi6texbkad+7uMtz3tQAxKbrrjHqvvvVjoX0e8H6PdfkVZg068ksZLcOXcvwtN7U4iQtCEKJLhpJaiPgRmbilqMzMzUYs4AFoiKYuhEzMzfIAAJQAAAIDCP4Gk+29t/j3xPiAwj+BpPtvbf498T442Fe3r7Z8XTsPZU9keAAAMDKAAAAwMUWTLVhVrIkOxZ8hw0+qaHnFPJV+Ej6wy3826VF5yMizxhT6wpbqJcaU7DmNJNKJDO2/HzmlSTIyWn8Bl3ectj7xy/SeCV4RFNrZZ6qb82uJ0xHXmiYvzZrpuvvjdwLCKbCqYr0T3JoBr5ozFJElu9qTIi87lU4aj/AJeL5F/yH845p7OUnwS78ZHF5HDf7erfZ+d1spwb3kbquDYQGvcc09nKT4Jd+MhxzT2cpPgl34yHJYb/AG9W+z85lODe8jdV5WwgNe45p7OUnwS78ZDjmns5SfBLvxkOSw3+3q32fnMpwb3kbqvK2EBr3HNPZyk+CXfjIcc09nKT4Jd+MhyWG/29W+z85lODe8jdV5WwgNe45p7OUnwS78ZGs6k5lmmnuHTMt7VST+yOxWuz+D3WuXXSG2d+XXq226zl5u/bbu33DksN/t6t9n5zKcG95G6ryrHAa9xzT2cpPgl34yHHNPZyk+CXfjIclhv9vVvs/OZTg3vI3VeVsIDXuOaezlJ8Eu/GQ45p7OUnwS78ZDksN/t6t9n5zKcG95G6rythAa9xzT2cpPgl34yHHNPZyk+CXfjIclhv9vVvs/OZTg3vI3VeVsIDXuOaezlJ8Eu/GQ45p7OUnwS78ZDksN/t6t9n5zKcG95G6rythAa9xzT2cpPgl34yC4eSSyJufkTTbRlssoEPqFKL1uS1uGnu7ty2P1jI9jKYscNmbuQqj40fauUThWDR/wD6Ruq4ENRS8kt57ZEbTbceASy8ylNG4tW3r7G9xPb1SMvOR7Sg8osWPCjoixWkttNlxSlPmIv/AOfVHqPQ4Bgs4Hg8WVU3znme2qZqn4Xy4mE22UWs2kdXdFwAANxgAAAAAAAAAAQEouzZWbjiSJM+ChptR+qtla1Gn1t9nt9vOZJV6x7Z4959fFs45xpaDNO5KSpKjSpCi8ykqLvIy9chFeBsjaI0RsjjOJ37lS6/mvb8JtuNkZ/1ENG0sa6apmmL4ns+7StbGrGmaYvvZwDA8F5Z7P1HwU78YDwXlns/UfBTvxgY8S12J7uLFyNps+HFngMDwXlns/UfBTvxgPBeWez9R8FO/GAxLXYnu4nI2mz4cWeAwPBeWez9R8FO/GA8F5Z7P1HwU78YDEtdie7icjabPhxZ4DA8F5Z7P1HwU78YDwXlns/UfBTvxgMS12J7uJyNps+HFngMDwXlns/UfBTvxgPBeWez9R8FO/GAxLXYnu4nI2mz4cWeA0rHsgyy+zHLMS7ZUMeK7sNrtHYHVdo6+OT2/Hri4cd+PnPfz93mGzeC8s9n6j4Kd+MBiWuxPdxORtNnw4s8BgeC8s9n6j4Kd+MB4Lyz2fqPgp34wGJa7E93E5G02fDizwGB4Lyz2fqPgp34wHgvLPZ+o+CnfjAYlrsT3cTkbTZ8OLPAYHgvLPZ+o+CnfjAeC8s9n6j4Kd+MBiWuxPdxORtNnw4s8BgeC8s9n6j4Kd+MB4Lyz2fqPgp34wGJa7E93E5G02fDizx+XXW2W1vPOJQ22k1KUo9iSReczP1CGF4Lyz2fqPgp34wPRvHpEh0l3dp2xpKuSYzbJMsmZHuRqLdSlbesatvXI+7aYs7Wc2Ldu4pixtJ6PB6Ym043RMuOtG0qS4/L4GRkaSedW4RGR95Hssu4/MJcAG9Z0cnRFEdDfppxaYp1AAAusAAAAAAAAAACB3KFnC1upJKbStaaaWe/lLjuOqNHrb8X+RF5zJKj7ySe08MWyrIltGOLMQo0koloUhRoW2svMtCi70qL1yGfB7WLGvGnQxW1nylN0aWUAgfBmYsJNuJlcJ5JGXFc6q6xzb8JtOtJM/N3kkv5B/OxZ76S0HwI98bHUyiw243TwaHI2uz4cU+AgOxZ76S0HwI98bDsWe+ktB8CPfGwyiw243TwORtdnw4p8BAdiz30loPgR742HYs99JaD4Ee+NhlFhtxungcja7PhxT4CA7FnvpLQfAj3xsOxZ76S0HwI98bDKLDbjdPA5G12fDinwFdak5PnunuHTMt8JUE/sjsVrs/gp5rl10htnfl2lW23WcvN37bd2+42bsWe+ktB8CPfGwyiw243TwORtdnw4p8BAdiz30loPgR742HYs99JaD4Ee+NhlFhtxungcja7PhxT4CA7FnvpLQfAj3xsOxZ76S0HwI98bDKLDbjdPA5G12fDinwEB2LPfSWg+BHvjYdiz30loPgR742GUWG3G6eByNrs+HFPj8PPMxmXJEh1DTTSTWta1ESUpItzMzPzERCD7FnvpLQfAj3xsfssenznSXkd125hCuaYjMcmI5mR7kay3Upe3qEauPqmRnttE4TYUxfjX/CfvCYsLWZuuu3P7hjTqMeZeeYUyqY9JndWojI0k++t4iMj7yPZwtyPzH6wmwAci0rm0rmuemb3RopxKYp1AAAosAAAAAAAAAAAAAAAAAAAACnulzkcHEtAMiyGybfcjRJVSbiWUkpZ8rKMktiMyLzqL1RcI586fTbjvRQzNtpClqORS7JSW5n/APF4YDoMAAAAAAAAAAAAAAAAAAAAAAAAAAAAAAAAAAAAAAAAAAAAAAAAAAAABT2luRwbLX/W7HmG30yaaVj5yFLSRIV11alSeJke59xHvuRf1i4Rz5om24npX9JFxSFElcjEuKjLuPao79h0GAAAAAAAAAAAAAAAAAAAAAAAAAAAAAAAAAAAAAAAAAAAAAAAAAAAp7pc5HBxLQDIshsm33I0SVUm4llJKWfKyjJLYjMi86i9UXCOfOn02470UMzbaQpajkUuyUluZ/8AxeGOgwAAAAAAAAAAAAAAAAAAAAAAAAABFmcy8mSIMGWuJEiKJqRIbIjccc2JRttmojIiIjLkrY/PsWxkZlqYZhlGB0RVVF8zmiI0zOns0Z87PYWFWEVYtP8A4lAGCeH1SiLrZdwtRFsavDEtO/8AUlwi/wCQ/niZTfbFz8Nzf3o5fO+EdFlHzz5G/wA2U7fd/LPAYHiZTfbFz8Nzf3oeJlN9sXPw3N/eiOd8J91T88+Q5sp2+7+WeAwPEym+2Ln4bm/vQ8TKb7Yufhub+9DnfCfdU/PPkObKdvu/lngMDxMpvti5+G5v70PEym+2Ln4bm/vQ53wn3VPzz5Dmynb7v5Z44l+aZHrPhGFVmrWl2WWLNMytmnyanURPw1NnIS7Dl9UsjS2pL5E2padlK6xlP1JGR9l+JlN9sXPw3N/ejwm6fYzZRlQ7FuylR1mk1NP28taDNJkpJmk3du4yIy/CRGHO+E+6p+efIc2U7fd/LROjVi2omLaQUpauZNZXeaW5Kt7t6c6ajjyX9ldmQjfi0hpPBvgjZHJKjIi5C0RgeJlN9sXPw3N/eh4mU32xc/Dc396HO+E+6p+efIc2U7fd/LPAYHiZTfbFz8Nzf3oeJlN9sXPw3N/ehzvhPuqfnnyHNlO33fyzwGB4mU32xc/Dc396HiZTfbFz8Nzf3oc74T7qn558hzZTt938s8BgeJlN9sXPw3N/eh4mU32xc/Dc396HO+E+6p+efIc2U7fd/LPAYHiZTfbFz8Nzf3oLxRpkiXV3FpFdQXkm5MckoM/95Lylbl6h7GR7eYyPYymPTFvGeuxi7qqvnvppjvhE+jI6K98fzPgzwGFWT3ZZPxpbSWpkNzqZCEnunfYlEpPrpUkyMvW7yPvIxmjtWFvRhNnFrZzfE/m+NEx0S5tpZ1WVU0VaYAABlUAAAAAAAAAAAEXcWUhl5mrreHbJKVL5rLdLLSTIlLMvVPcyIk7luZn6hGI86Ft0jOXb28hZnua/CDrO5/8AC0aEl/IRbDXtMIxasWmL5YLS3iicWM7ZAGteLcD7dufhmZ+9Dxbgfbtz8MzP3ox5TXsxv/hjyrq72ygNa8W4H27c/DMz96Hi3A+3bn4ZmfvQymvZjf8AwZV1d7ZQGteLcD7dufhmZ+9Dxbgfbtz8MzP3oZTXsxv/AIMq6u9soDWvFuB9u3PwzM/eh4twPt25+GZn70Mpr2Y3/wAGVdXe2UYN9Uov6OxonJ02EmxiPRDkwXzYkME4g09Y04nvQtO+6VF3kZEYiPFuB9u3PwzM/eh4twPt25+GZn70Mpr2Y3/wZV1d7gfon1vStyXpYZXgWqmolsum03mMSciksITGVePNNdVWJdcQRLW240SX9lbk4hs+e6lbj6OjU2cNo48mRMjnZNSJZpOQ6i1lJW8aS4pNaic3VsXcW/mLuHv4twPt25+GZn70Mpr2Y3/wZV1d7ZQGteLcD7dufhmZ+9Dxbgfbtz8MzP3oZTXsxv8A4Mq6u9soDWvFuB9u3PwzM/eh4twPt25+GZn70Mpr2Y3/AMGVdXe2UBrXi3A+3bn4ZmfvQ8W4H27c/DMz96GU17Mb/wCDKurvbKA1rxbgfbtz8MzP3oeLcD7dufhmZ+9DKa9mN/8ABlXV3tlAa14twPt25+GZn70frsdlVmqVVT5Ukk96ocp83UuF6yVr3UhXrHvx9cvMZTGFTHrU7pv+0JjCovzw2MB4QJseyhMz4izUzIQTiDMtj2MvMZeofrl6hj3G1ExMXw2om/PAAAJAAAAAAAAAAAAETcWUtMqPSVHV9vloW6bjieSI7KTIlOKIjLc91JJKdy3MzPzJVtezs6rWqKadKtdcUU40pYBA+J8R1JnPur6U4ZkZueFX45mf/CwptBefzEkiH88SKb7dv/xgn/vhvZBrq7v5auV//lPgIDxIpvt2/wDxgn/vg8SKb7dv/wAYJ/74Mgja7v5Rlc7Pf/CfAQHiRTfbt/8AjBP/AHweJFN9u3/4wT/3wZBG13fyZXOz3/wnwEB4kU327f8A4wT/AN8HiRTfbt/+ME/98GQRtd38mVzs9/8ADkT5pkes+EYVWataXZZYs0zK2afJqdRE/DU2chLsOX1SyNLakvkTalp2UrrGU/UkZH0T0asW1ExbSClLVzJrK7zS3JVvdvTnTUceS/srsyEb8WkNJ4N8EbI5JUZEXIbXN06xiyjKh2J3EqOs0mpp+8nLQZpMlJM0m9t3GRGX4SIx7+JFN9u3/wCME/8AfBkEbXd/Jlc7Pf8AwnwEB4kU327f/jBP/fB4kU327f8A4wT/AN8GQRtd38mVzs9/8J8BAeJFN9u3/wCME/8AfB4kU327f/jBP/fBkEbXd/Jlc7Pf/CfAQHiRTfbt/wDjBP8A3weJFN9u3/4wT/3wZBG13fyZXOz3/wAJ8BAeJFN9u3/4wT/3w/jtLaU5Km0NnNlGjdSoE2QbyHi/iocc3WhfrHyNPf3l5jKJwCbv6as+5MYXF+eGwAMatsItrAj2UJZqYktpdQZkZHsZeYyPvIy8xkfeR7kMkaExMTdLbib4vgAAEJAAAAYOHmSqp9ziRKXZWHIy9XjLdSX/ACSX9gzhXGUZVeY5hsCuxZ2Oxc5LlcikhSpDXWtxDdmyDcfNG5czQ0hxSUmexqJJH3bjg+lomrCbGnqr8aHV9GzdTXPZ91qAKzjKy3SCHd5Bn2pc3LcTiQSllKtIcVu1jySVxNlCYMZhl1pZGniRoJwlmZclkouGHK6RdFVUs+bkOBZhU29dYV1c/jz0eI9Ycp7pNRXE9RIcYW2tZmXJLp8eC+RJNJkNPEmdGd0MeI05lsAKOs+kbcO2mK1dDpfkDE2dmJYvkFdY9h7TW7w1yCUS25hsq3R1bhKbcdLgSyMic4pG3fPmhsZ5Fwm3wXKqiPZSJUOtvJ7UVuDOejtKcdS2gnzlJTxQ4ZOOMIbVw3SoyUg1Js6oIrplYYCis16StpA06vc2wzSfLJbcWCmfST5caIdfbMG8lBvIUmWSm0kSyWSJHUOLSe6Er2URWLmWpEXCMcq7qyx21lT7mTHgwqeM5ETKelupNRMEt19EdKiJKu9TxJM07JUozSRps6oMemW4AK6tNZ26+tplRdNsxsMgumpD7eMssQ2bJhuOZJfW4ciQ3H4oUpCeSHlEvmk2zcI9xpp9ISZRZnl71zjOVz8Yrm6WQTjVaxH8CMSmDNbklD62nleWZcm0JdcTsfkEXnRZ1STaUwvcBXlprXR1eTvUasZyCRWQp0ersMhZaYOugzX+HVMOcnikKM+uZI1tsrbSbhclp2Vtr/0TNM7ZMQK/THOpqJ9lPpK6UzGhEzOs4iniciN85SVIM0sOLS66lDGxbG6le6SRZ1T0E10wuMBVrGv9TZ45TXGNYFll5a3RTFIx6G3CRYRyiO9VKN03pLcYurd2QfF5XJSi4c/ONs+ePiRafK1QXYLbx9uvVZrfWysloZSk1KI29uRLLYyNO2+5bbbiJoqhMVROhswCtVa3NRaV2wutMc2qbJcmPErqaXHhnJtHX+XVJjutyVRTMyQs1Et9BtkndwkEaTPyPXumepIUqtwrKJ+QzbGRUlirLcNFo1Kjp5yEOG7IRFSTaNlmvrzQolI4KWakkbEqMelZ4CsYev8AjFvY43VUGN5FaSckhSp5JZYYaKvZivtsSu1KeeQTamnHCJSEmpR8VcCXsNCyTpDXFxc1rmO1+T43j07G8gto9pJrYUhuybjMNqZlx0k6sy4mo1JafNhSyMt08dzKYsqpRNpTDosBTi+kZTU5rhTMSy60j0zVWm7vWIcNuJE7Y02pp5xJyCcURm4XJDKHFIP1OPFR7FfaxMY7mETF7DAMrKFOnt1Me9NqI3AdmuNmtDCEuSEyV77cesSybXLcjWWyjJydRj0ysEBSWD9Ie4utPqbIL3TDIH8nvJ9jFhY7WHA7S+1FeWlbyVOTOoQhCEpJRrfSZr7kkfJJHs1Jrpj2T3VDR4vjeQ2jt7XFam40ww03Ajk8bDhyeudQpK23UmlSEkte/wBSStj2TZ1QRaUy2dBknMbRtKSIjroLh/hUbklO/wDYlP8AYJMRafr0s/auB+dliUHT9B/o4/daf9lTk+kv1M9lP+MAAA67QAAAAAAAAAAa+oyVl84jSW7dbE4n63J2Rv8A/sl/YJARx/XhY+1kH87KEiOZ0z2z4uZX689oApLXfNLuhzrDsdjZxmmN1dpCs5EtzE8aRdTXXWTjk0RtHBmKS2ROObqJsi34kai3Ijl6rU/H8BwqtyDM8uzKxpJ0t5p/JMtpmadVeZbkhMtk40NTLalJNKFmxsZmW6tlJM7Ys3XoxZuvWsApGT0jpUHJ5Ds/TzIIuJRsMeyxU11mMUk0oeUkvpfaeZEttJGlBtkrdaeXHvItkv8AWqRjuNNZRM0jzlyN2Z+fMQhFck4MJo/9IeWuWlrZSfLS0ha3uP1TaTIyJiyYsrKAV/P1jrGrxqmo8QyfImkR4suxm1MVlxqsak97BvNrdQ+s1JI1cWG3VJSW6iSRlv56P6kZHqHj1/b32HS6p+pvrOrjsGqPvKajPrQg08JDhctk8VGtSCNZKMiJOxnF06TFm69YgCl8O18ye10sps6uNHsqm2Vgc1ciDUpgJTHYjuKSb63X5qWEJ2JJEg3jcUfI0oNJGZTE3pEYNAarFvw7frMir4s/G2OqaJ2+N/bZiIk3C5PI5J5oXw4pPmZ8CUspxZMWVoANBtdXGKXL4GL2eCZTHhWM9qqZvXGoqIBzXGzWlkkqfKSvzcesQyprfcufce0pm+oEfDHquuj45cZDbXLriIdZU9nJ9aG08nXTOQ600lCCMtzNZGZqIkkozIhF0l0tqAUjiWud3E0qrMzu8LyvKH5HhOXNdrokOOUGJHkuJ5PnIejtpNKCSXVpNTp8VHxPYzEvVa1WVlqFkFG1htpJx2sxevyGDOiR23X5ZyOtPq0tpeN1RqJCSQnqk7KSvkZEaTOcWTFla4DT8A1HZzqRcVkjFLvG7ahdZanVtsqIt5snW+sbXyiPvtGSk793PkW3eRd29W47rlksTLcpeyXF85m9dlDmL4/QR2abqVLZjG/ybcJ8nCWtKFKUp94my5NkRJ8vZizJiy6CAV2jW2jVlLePrxnIG69yx8CeH1Nxjrk2fHfsZml43yXv5HPqup5+STm/cISB0kau2OAVRpfnUzwy1LVTmmPBbKycjLNL7TfWSk9WpJJNXJ7q21JLyFqMySbFkxZW+A1CNm8vLtLFZ7p7WrkzJ9S5Nqoc9HVqVI6szQ06RK7j5lxPZW3n2PbvFUaeasOM2M45er1xkFhXUr9reYnllKzSW0Lq2usJ2BHKHHccY5GptS1m8j6ji7ulXNFMyRTMuhgFEu3OquM4DD1xudRHrFL7MSxscXKBETVR4b6m+aIziWUy+tbbXuS3X1pUolboIlJJG96d5PdX+Vag19nO6+LSXzUOvR1SE9SwqDGdNO6SI1eW4s91bn37b7ERBNNxNLewABVDFxAy8CqSSSJKJ05tJF6iUynSIv7CITQhMP8A4Hc9sbD/ABjwmxu4N7GjsjwdGx9nT2QAADMyAAAAAAAAAAAgYhkvO7QlJIzaqIBpP1S5vS+Rf/Yn+wTwgIX1+3HtRW/npo3cB9pPZ94a2FepHanwAc96rajwafWd/Ess6THzqaZnHIc+EjtNHG7dJckSEOnzsozxq4pbb7kGW2+5+ch0aqopi+WjTTjOhAFR6PaqTbakxelyqVMtrK+XbFW3JRWmW7KFDe4tTHEo4pSbzSm1l1aOCtzNJJSaSH5f6SlAuPDeodP8yvXJVQ/eKZgMQ0qYhsyFMOrcU9JbQRkpBmSCUalF9SSj3ImPF16cWb7lvANCzzOo7OlzWc0F7LgRpx1z8aYxAbkO9VIfZIi6l5SU+Ulzie5kaSUZkRmREKJyTWFEew1DVO6XR41k1Ddz4dJhxHQOG+TSUnGYKI5EVOf61R8dkOktXLZBkewiquKSKJqdZgKzuda2sYajM3GEZDNlxKmPbZGqsaYWzQsuJMzW/wBa8hbhEbbvkMJdc2bMzR3p3zy1grZOVu45TYlklxBiSWYM+8r47LsGDJdbQ4hpxPWlIV5DrSlONsrbQSyNa07K4zjQjFlvoCrYfSExiVIfU/jGRw6tcOdNqLd9mN2S7RESanyi8HlOJUSUqNJPoZ5kRmnkRGY/R66x36uklV+m2YSp+RtOzK6rbTATLXAQlClTVEuUlCGiJ1vyFLJ4zURE2Z9wY8JxZWgAqrT3VckdHmr1ezya+6RVJ2M51UZLDqi5HsRtmSEoV9SWyuJEf1W2xmMidrpFp6CFb5BprmtZNsbhqkjVLsaI7JdkOtmtlSHGZC4y21kW3NDxkkz8vhsoyY8XXmLKzQFZJ13qpFSw5XYPlM7I3bF6qXirSIabNiSygnHkuKckJipSltSF9Z2jgoloJKlGoiP0la50i4FM7jWJZJklndMyZCKeuajImRmozhNSVPFJfabSbTqibNJLNSlH5BLIjMMeEYsrJAc4Z/rBmjt+3j+Gy8yJFxk9PXLVDqKuNKp478LtCm0FYL8pThl5XWsmpsusSREokGe0Y1reqNSxITVVluf3L8q2eeRXV0GNIjQY091g3XG1SENmhBpS2km1Ked48ib35EUcpF9ycSblzgPKJJbmRWZbSHUIfbS4lLrSm1kSi3IlIURKSff3kZEZH3GQ9RdVA4SZeBHUJSSUtWdk0gi8xJRNeSRf2EQnhAYR/A0n23tv8e+J8cbCvb19s+Lp2HsqeyAAAYGUAAABpc7CY+eYO5UqspFbMiXsuxrrCOlKnIcxme8tp0kqLZRblspJ9ykqUnct9xugwMM/gZ32zsv8a8OB6Wm7CbGY2a/Gh1fRsX01xPV92jTNIMzzOpt4mqeprdlJnQihQk0FW7VQYRpcQ6iScZ2TJN2QTraD5qc4klPFKE7rNeEehGQXTkq8zfPYNhkk62pJz8uupFQohRqyR1zUduOuS6pJqNTnJxTqu9fckiSSRcQ5qxnUbUCr1Ezx2wx9i0v7LLixbGoDmZTfBxNNwUSj6xo4ptREpaJTinW2XXVLWaD3SlKj16Jrqvu+zeqimm6/7t8tdDbCRkkjK6jMI8WcvMY+Vspk1an2kJRAKE5HUlLyDUam+akuEpPFRp3SsiMla1jnRSi0eobedP39DIU1d2Fqt1rGG2LSe1LbkINibP641yOq7Rs0okIJKE8TSo9lJmq3XfKLyTjdBTadQTyC2mWcCziy742ote9XuNpk8H0R1qfQZLUps+rQavIJSW+SjRv11mvgjPMawnwZ1vjDHnv9q67j1HZktntw4ny5dZ59y229XcMa0pzcEXWdWdXpaE5s9gdhpdM1ViHi7dQdRRxmceJD8dBGnqVzHlSF9qU2lCUkTSYxGRq5EZmk07ln2C3ucYI3ir9zjypa0tlOTaY4ixqbAiTstt+C46SzaM/KJKX0qSpKd1qIjJWgwOkRmeTPVcHCNJo1lMsKCVkDhS8h7Kyy2xMVGNnmUdalOr48keQSTPdKlIIiUcRqjrxlOTac5I7pFibspljBzv51i5brr51eUph1UdMVtLSyefT1SlqJTrJJIk8VKM9inFtJmL/sY1nETd90/QdHu9winoHtP80o6jI6RFhHJ13HXXaco0x5LzkdivRLbXHaQttvqklIUSCIyPlv3SdhoXPtqXNq60zx6ZMzSFXRX5z1c2lbbkVvgp00NqQhXM+/ikkEnzd/nEBkPSRThGVY/hkuNi0vtXgmNJafy9tF8s5htoKQzWJZcU4ylTieS3XWT7lmRGREaoQukpkuDVeRyNSlYXElPZ3Px3HnLXKUVtehhlvrdpUpcRPVElCTIjSh5a1LIvN5QnFtZz8EX2cZuKbv+iljltqc9qBGi4KSLGzjW892ywWJY3JPspbTxi2Dy9mG1dSgzJTDq0mazQtBmk0bPUaIeCvFr/8AM/W+L2V2mT/6Fx6/tnavpH+cPjw7V9X378PqS37oKg6Rz+oVVj7el2N0mQXNymxXJbLIyTXsNQXksyHGZjLDpSCU44jqvpaCWSt1G3sZFm6Y6iSsf6MdVqXmhWcuTBpHJ8xuQ910txxKlfSjWajJThnsjfkZb+rsIq5S66ewjk7747fBAZL0SqW9p6dt1zDbi2pZlw9HdyzD27qAbFhLVJWjsqn21JcQrgSXEul9SrdJkrYrGRpJSK0e+c7IkIbr11R1in6+DHgEgzL/ADjLDCEss7KPklKU7FsXn7zOsomqmpOPZ3ml5qLj1XRoqcOqpzNerLiOlQtyXKSp5cyQywTJkRIJ1Rs7kSCJPW+SR4X0Rud5pSUM/A63EVSG8+gY5avV2THPrJcR1knuUWX2Hd1KkuJIzJpBpUkySpXnEzTa1dJE2cdDfZmlWpl9XNP5TqpUy76mnx7DHpEPGDjwYLrSFoNT8dUpb0g3EOuJc2kNpNPHglsyNSsRnQvJq2NCyKm1Ar2s9YtptvIuJNEp2ukLltpbfZ7CmShaWiQ21wLtBqSppKlKXuoleLXSNYVrPG0qXCxN1EuxfqiTBy1qXcxHm2HHScl1zbJpjsrJpRJUqQa/KRugjMyTtOb3UyRnFHh8aZMix0V07IJqorxsreTHNttpnmXeSTW9zMi7j6siPdJmR1vrjNP2TdROePujMO0KhYlbUtmrIXJ5V1NaVs1DkYkHNfny25L7+5K2bLmhezZEexLLyvJ79cZ6OOTqgw8esdUI8iio6K0x6jjN0RtvsxZbKWkKkunIMn3GkoSRKQholFvunc+Q13Ry+zDM9S8MXMOzXjkLT2DbRVysymOSVvvqUhbkuO2w2zNcPiSeTqjJPHmlJKWZFuGq3SLj6Y5vExRyJiUhCzhG/GlZa1GunUSXyaJyHWpZcW+hBnupTi2S7lbGZEZiZ5SKro0/BF9E03zo+LMk6B9oxvLce8bOPjSmpT13YN+zdiaZb+p6zy+fU7+dPHl6u3fByei+iTqm9qSeQ0JOqySPkTT6sYbVbn1ZElUJ2xN7kuNtv1aEtoNB7bmsi4nJFrxlBZK8w7pxDRjMbLjw5yz8PGctUkzSlt5ETs/E2jUpJK5PJUnvMkrLvOcodTk549V4sVFJhyraNbItuonrQuqOI8UZwkuJSlSlKdWRIUXA9vK9TYRfaU/kfnQm6zq/J/OlBwdCssx+uq3cV1AqYt7j060XUzpmPOSGCgTnesdjSWEy21PLJXEydQ40W6E7oMtyOc080XjafXddcRshendjoF07yXY5JVIfclqlOyTUlWyeS1q2bJOxEZd/cJfSLJp+U4PGlW7inbGBJl1M11SePXPxJDjC3Nti+rNvl5i+qG5ClVdWeJWpopzTDXk/XpZ+1cD87LEoItP16WftXA/OyxKDp+g/0UfutP8Asqcr0l+pnsp/xgAAHXaAAAAAAAAAADXj+vCx9rIP52UJERx/XhY+1kH87KEiOZ0z2z4y5lfrz2q/1AwDM77LcfzbBcxpaOxo4s6EpFtRO2bD7Uk2TVslqXGUhRGwnY+Rl3n3DDvdMMy1AoIuL6o5zVT6w5K3rNigppFT29tJEbDRrVNfW2lLhc1cVeXxQXkkSiXZgC2NKMaVN5DoRlGRxXI9jqTHfcmYnMxOfJfpTU9IaW5yYkEaZCUpcR/8zclE4fekmvMMfV7o2tarW8GxfvKNtuNQv0f/AMUxpuzfhmvzS69xx1KYj5H9Uo0OkokoLYuJGLsAMaU48wq5jSfMqK3TPwrUSHTsWMKBFvUu0Xann1xWybS9EWp8kRlqbLirrG5CfJRsRGR8tj06wefgjN7AevGLGFZXUy3hpTCNl2MUl03XG3F9YpLxk4tWykpb2TsRpMyNR7cAiZmUTMy59suitLtoGO1drlmN2kXHFWTMZm1xJM1DceU+l1DrSHJJpbnNbcUydjSZKP6SXmE6x0frZusxxheorqZ+EVkOHjEhiCtpmJIaQSHn32evMpPXJT1akGpJJbUpKTJRmsW/NmR6+G/PlucGIzSnnVfxUJIzM/7CFBVeq+oN5qBiWS3OJnS43YYrd3UGPGvydRMZT2RbBy0OtsNx5BIUZ7GpxtBLX9N8+9omqVomqUg90Zuv1Mc1FdyGhN88hj5Ah/xYQdqo20klUNyebxqVG7jNtCUJNB7bmsi2PftQMEvMis6XKsNyWHRZHQ9oajyZ1Yqwiux30pJ5p1hDzK1bmhtSTS6kyUgt+RbkdM2/Sdy7JtP8zlYFGwl29x9mslxp1HlpW9atiTJNpSTklCJJPp6tZKbJtaSJRHz3G5ZV0h3sR1HrcDsazDzVJlV8GVGRmLarlDko0o65muSwalxkLcQk3XXGVGRKMkfU85uqJipB3nRNO9gU8Gxy+msjr4NlCeeuMXbnuIVLkLeOVD5vEmJKSa+PWcXCURF5JCduej3Z2cCxq4+cx48W3w6Fi8wlVBuKU5EUo2n0n15ETSiccS4wpKuaVEROJ794jSrVXOIZtR8mxp2bjtlmNvQsXj1wp2Y3J7dIJhJxVN7FFIkJaS4T3IlbF1RI8sZ9N0l2bPOLLEUUuPWXZYtm+yxjuUN29mhyEZcmJcVpokRnV7nwQT7p7lsZEZHs/qTOO2TRvRlGk0i8ktTKHjeFDUuDR4+iogRVsNqQfUMIcc4oVuStlKUolcvKMjIkmdGOqyePkfjJv1GXSMp6nsf1XWwlReo5c+7blz57d+23EvONSqulTTL0+v8AO788Kaap34cZtVVmbMyKl6Usm2mZrrrLLkFxKzLrUuNGSE95GsyUkty0W1mqdX6+3VElY2/OopaYs1WOX6LquVzQTjamZaW2zXuk9lEptCkqSotjLZSonGjOiYqjPLB+cpZlkzZozGOjDm8gPKSpSqj7Z4RNRuGXbOu4lH60zc6smCXv3dZx7hlYzoz4uIwhHjJ2jxOKzL/Q+Hau2cv98+HDl/vb7eoLLARjSrjS0zGdODx7S6PpoWST0GxBchFaQD7LJQajUZOt96uCi5bl3mW5d+5dwg4ulOW393W2OrOa02SxKJMhNdGrsfXWqWp9hbDipa1ynyeM2lqLZtLKeSjM0n5JJs8BF8mNKgMj6PmrdjEpcYp9c4DeIULrJN1NhjTsp+whtOIcbiTJKZqEuElTaCJxtltziWyzcI1kvbounOqdDmuQ5DiOoeKxarJbJmylwLLFJMuQ2pLDTK0NyG7BlJEaWSMjNo9jPv5eYWiAnGlONIAAKqsTD/4Hc9sbD/GPCbEJh/8AA7ntjYf4x4TY3cG9jR2R4OjY+zp7IAABmZAAAAAAAAAAAQEL6/bj2orfz00T4gIX1+3HtRW/npo3cB9pPZ94a2FepHanxqK9O4UnPbrMrGS1MiXdDGon616MSkG206+tSlKNRkolk+aTSaf9nznvsW3AOlMXtC+5TzWieaVDeOO43qdERMxKXNbqXrWkcmpTUyCIihOkUptTi2ySgkP80nshJKQrvM/bD9BDxSMiOeXrmmjF5WNmtcEkKV10px/rz2XtuXWceBERHtvuW+xW2NQ1EzmdiDdPXUNJHt7/ACKd4Oq4cqaqHHW4TS3lqefS26ptCW2lnultZ77Ft37lWaaYzr41U5mBaaVeEtJazS3w91fg6PWsdu7Lv1nZHGl79Xz7uXVbbcj25ert347ujFdNxfK8asLdxxWRXkm+iTGWererJSzQplxo+R/TGloSol92/m2It99GyPWS6wPLpmV6i166FmuwntEqmVdNuQUzTsiYQ4l8+LZNqNSdnnEIUTZ7rQgyNBe9D0p6W8wrJr1mXp4/ZYy9Fbkuwc9jv0CUST2bcctVMo6si2VzSbBuEaSJKF8kmdcai+6U3VdDxz3osN6g2sTJ7+Zp/aZDIqYtVdWV3p/HtDc6k1fT4CH3zKG4rrF9znaG+5G6D4ny3GDpVleO5NLfw3PodTjNvOasbWtXRJelrdQy20pEeR1qWWGnEst80nGcPvc4KQakmjVqnpI3+R0ePOYtglJb3N9kU7HEojZOaqpDkaM4/wBoRN7LzdYUlsiJSWOXlbklRF3xU7pAyEdlzqZjNmxOqcayeRMpY98RwFya6Uyy6jvZLrt1JPqnlJQaUqVu3urZMX0aY+6bq9DYofR6tUNM0Vjnkd/HKKusYGMwWac2pEIpbSmjVJfN9RSurbWpKEobYLY/K5GRGU7Z6TXzKMRs8LzKJVX2K1R0Zy5tSqZGmQ1oaJxKmEvtKSvkw2tCicMkmRkZLI9hCFr9f0reRRs50+i1tnV1tfZ1sWvuzmonInPrYjMuOKYa6l43UElSUpcQRK3Ja/MNp081BynJclyLD8yw2BQ2mOtQnXTgXCrCPIKSlaiNtamGVbJ4bHyQkzPfu2IjVaMTRCs42mXtjenFjjOk0bTWHli1zIsFURNu5Aac5qNRma1x18kKSe5kpO/eRnsaTMjKm53R9yPBIWPsYe/QQbGdmkCxWnFsSXX0talmM+knjr0yXNiUZpJ5fXI5kaS3QexjccX6StbdZfkuP20LH61jHW7F96KWRJVfR2oatluy6p1lpxltxOy23G1vJUlbatyJZGPeZrVqLTYejML7SGIwxZvVqaZEbJEu9ambIbZbRK5R0KjvJJ1K1JQl5vYlETpmRbxOJVCYxoReTdF2Pl1QzLyazxTIcrK5fupMq/xJNjTPOvMoYW2VcuQSkIS000SDKRzSpG5rUSlJOVgaEXuI1mPPabZbjtBfUcCXWuPHibfgt5iQ6l5aUQIj0YmjQ4hPVn1itiNXPrFKNQiHNXcqxbIrmG9h79pkFhf09IqsTkqna+LIkQOsM47i4qFIZSafLM2+SvKWSSPZs/18+LUy31DwjGY2M1NSfh2ypsshqtlPJS4zDS+2cZw4m7zZocS4Sj6lRnshSS7zKP6E/wBctha0Nl+MbeSz84enySvK27eW9XtpW+uJCVGNKjbUlBGs1c90oIk+Ykn5xg1mhOVYi5HtNPtRa+tuD8Ix5smwoFTWX4kqc5LSlDSZLRoeaW6okuGtaTI1cmz3LjcoDJiUqY0vCDHeiwo8aTOdmOtNJQ5JeShK3lEWxrUSEpSRmfeZJSRd/cREPcAFlUBhH8DSfbe2/wAe+J8QGEfwNJ9t7b/HvifHGwr29fbPi6dh7KnsjwAABgZQAAAGBhn8DO+2dl/jXhnjAxDimtlMEZ8mrKdzIy22Nclxwv8A7VpHA9Lx/wD0WU9Vcd9HCXW9GerXHZ904K7tdEcdsFWs2HfXdXa2N8WSR7SIuOciumlGRGNTBOsraNJtINJpdQ4R81fg2sQBpRVNOh0ZiJ0tBxbRfGcUmUFnGtLiZPovCLipcx5tblhInKSqTIkcW0ka1KSRkTZIQnfZKSSRJLOzzTdjN59JdR8rvcbtqB11cSwqDjdabbqCS6ytMll5tSFkSd/I5EaSNKkn3jcAE4033oxYuuUCXRymwc1rIGNZbldBj1ZiT1Qi1gzIa5by3pynnI7hPtObkaVb9YTZLTsXFwlbmey5R0bMNv65dNT5FkmLVsqgRjFjEpJDCEWFchC0tNOqfZdWhSCcc4uNKbc8oyNRl3C2QE8rVpvRydKpbHo343YXMuxLNctiwJ06ttZFQxIilEcnwuoJmQZmwb25pjtpU31vVGW58CVsos+XoVVOyLWdW5tk9VMnXi8igyYioZrqZjjPVPnHJ2OtK0OpNXJEgnk7q8kk7J2ssA5SrWYlKtpWiMWRBpFM6j5pHvqQ5JJyPtcZ+wktyFEqQ06T7C4/VrNKDJCGUJb4J6om9iExVaU4nWaXo0hdTMsMfKvcrFlLf5PusLIyPk4kkny8o/KLY/Mfn7xuICJrqlOLEKde6M9JYM2rt7qVnFta2cWuiItpUmEUiGmBJVJiKZQ3FQzzQ4s9zcbXzIi58/OM5ro+UrdfLZVnWWO2c3IIWTO3DrsNUrt8Zptslkk4/UElaW9lIJriXNXAm9k8bUATylWtHJ06lWVHR7oKfJ4eRNZplb8asvZWQ1tQ8/F7FDlSUvFIJPFgnloWchatnXFmgyLgaC5ErYcsxabKzGhyytiKkdVHlUti2h1KFlCk8FG6nkZEZtuNNmZefipe25kST3IBGPMzfKcSIi6GkYNpHjen8qul002yeXWY9GxpkpLjaiVFYWpaFq4oTu4ZqPcy2LbbZJCEzDo+0OZZBcXMrNMsr4l+qA/Y1UCTGbiPyoa0qYkGpTCniUXVoSpBOk0tKdlIPvMWkARXVE33mJTMXXNFXo9jK470Y51nxfypOXqPrW9ymJWlZILyP81ugu76rbfyhBafYRZ4/mWpGp7uL2UOVkMlCIFS/OZcW43Ga49agkOqZa7Q5yWRGsj2NBucFGpKbXAMebrjEi+9qul+IyMJwqDSz1tLsXFvzrFbReQqZIdW8+af93rHFEX4CIbUACszfN8piLoua8n69LP2rgfnZYlBFtcXMvtXUGZkiDCYV3dxKJchf/o4kSg63oPNgcfutP8Asqcb0l+pnsp/xgAAHXaIAAAAAAAAADXj+vCx9rIP52UJER7hE3l8s1Ge79bG493cfB1/l+cT/aJAczpntnxcy09ee0AABUAAAAAAH4eZakMrjvtktt1JoWlRbkpJlsZGKja6MuIqbOFZ5fltnWMUs/Hq6ukzGEs11fLJslssm2yhxXEmW+C3VuLSRbcjLuFvgJiZjQmJmNCqE9Helfq7+FdZ9l9xNyKqi1MqzmOwykNtxnXHI7jSGoyGELQbm3+aNKuBGtKjNRq/cno+00y6kW8rO8tW1MtYF7IgE9ETGdsovUkmSokxyXusmEEpsl9V5zShKtlFagCcaTGlWNLoFQU13GsTy/KJ1ZDtZV6xRypEdUFFi+46tUjyWUvGaeuUSGzdNotiVwNZcxjY/wBHbHqCZBklnGZTGalixh1UZ2waZbr4szbrGWlR2m3D4mlJodWtTydtusMtyO1wDGkxpVkxoRUut2r2S5tk+R2lkxFjtW1gcJqXAbjOm9HJg40ZpBmh0+sJTiHFGZbKNSfJG14XiMrEokpuxzXIsomTX+uenXTzJudySSlCGo7TTDSSIvM20nc9zVyMzMbEAi+ZL5kAAEIAAAAAAAAAAYmH/wADue2Nh/jHhNiFxAiOkJxJmaXpcx5JmW26VyXFF/yUQmhu4N7GjsjwdGx9nT2QAADMyAAAAAAAAAAAgIX1+3HtRW/nponxAxuLWd2JqM+UmohcC27jJt6Ty7//AKqf7Ru4D7Sez7w1sK9SO1PAADptAGtZzgsLOYMNpy2saewq5RTq20rup7VCfJKkGtBPtuNK3QtaTS42tJko+7fYy2UAmLy+5Wx6EY3KQ8u9yXJrubJqVVT86fOQqQszk9pKQk0NpS26l0iUgmyS0gkpJLZEWw85mh52tCutvNWM6s7UrKLaxbyRIglKhPx/811LCIqYaSIjVyI458+Rms1GRGVmgK4sLY0q6oNDsaoJ1dZIvb6bJrb6XkaXZkhpanpkmOph7ns2XkGS1KJKduKj2LZJEgo+Z0cMHmwpcB21vCbmQ7uC4aX2dybtJCX5Bl9K86VpIkeoRfVEo+8WqAYsGNKs9QdKauwrsju4dVZXVlY0MSnTXtT2YqloivLdaWy4tHFEglOKUlSz4GpCCPiW6hG6FYhmNXb5VmWZx8kjyb04UdlGSS696ycRGbUk3Xk128RrkazJKGT22TyURKUoW8AYsX3mNN1yukaKVcnI03WR5jkuRQYypaq+mtnYr0WAcltTbvVukwmUsjbccQSXn3CJKtiItk8cKJoDWorGaW21FzW4r4L8FysizZcYmq9qJIQ8yyhLUdBOlu0hJuP9a9xIyJwt1GdpAGLBjSprVDRWVf3cC4xidbMSrPLK64s5UeRHQuvRFiOMoeYJxJkZkfVmaVE5yMz3SadyE7W6GUdY7TWLWVZE7c1Vy9eSLd1cVUmzkPNdS6Uguo6okKaJKNmm2+JITwNOwsgAxIvvMadAAALKgAACAwj+BpPtvbf498T4gcJJJ0SnkGZokWFhIQZltuhyY8tJ/wBiiE8ONhPt6+2fF07D2VPZAAAMDKAAAAjX41hAmO2lKlpxUjY5UV1ZoS8ZEREtKiI+KySRF3kZKIkke2xGUkA1sKwWzwujEtOjPExpidcfl0xmmJiWWxtq7CrGoR55JZoIiXhtspW3f1b0Q0kf4DU8R/8AIfzxmsfQq791hfGBIgOXzHHv6/o8jf50r2Kfq8yO8ZrH0Ku/dYXxgPGax9Crv3WF8YEiAcxx7+v6PIc6V7FP1eZHeM1j6FXfusL4wHjNY+hV37rC+MCRAOY49/X9HkOdK9in6vMjvGax9Crv3WF8YDxmsfQq791hfGBIgHMce/r+jyHOlexT9XmR3jNY+hV37rC+MCMyTUuLiFM9kGRYvdxIEdbSHHv8lc4qccS2guKHjUe61pLuLu33Pu7xsgrLpI/YduP53WfpCOHMce/r+jyHOlexT9Xmb54zWPoVd+6wvjAeM1j6FXfusL4wJEA5jj39f0eQ50r2Kfq8yO8ZrH0Ku/dYXxgPGax9Crv3WF8YEiAcxx7+v6PIc6V7FP1eZHeM1j6FXfusL4wHjNY+hV37rC+MCRAOY49/X9HkOdK9in6vMjvGax9Crv3WF8YDxmsfQq791hfGBIgHMce/r+jyHOlexT9XmR3jNY+hV37rC+MAu8vpJE3Bxl2KtRf5yfIaJKPw8WlrNXr7blv5ty85SICY9B0xOe2rn5PtREon0pXOiinv4sSugJr2Vkbqnn33DekPKLZTrhkRGo/W7iIiL1CSReoMsAHYsrKiwoizs4uiHOrrqtKpqqm+ZAABkVAAAAAAAAAAR9tVqn9TKivExNi8updNPItlbckKL1Uq2Lct/OlJ+ciEb22+ZI0yMVkurI9t4klhaD/CRuLbPb+UiGxAMFpg9NpONfMT1fyw2lhTaTfoa54TuPQ2392h/vw8J3Hobb+7Q/342MBjySNqe7gx5LTrnu4Nc8J3Hobb+7Q/34eE7j0Nt/dof78bGAZJG1PdwMlp1z3cGueE7j0Nt/dof78PCdx6G2/u0P8AfjYwDJI2p7uBktOue7g1zwncehtv7tD/AH4eE7j0Nt/dof78bGAZJG1PdwMlp1z3cGueE7j0Nt/dof78PCdx6G2/u0P9+NjAMkjanu4GS0657uDSa7OEWtzbY/Axq3dn0a2UT2d4yepU62TjZcjeJKt0GR+SZ7eY9j7hJ+E7j0Nt/dof78arp79mLVj+d036PQLNDJI2p7uBktOue7g1zwncehtv7tD/AH4eE7j0Nt/dof78bGAZJG1PdwMlp1z3cGueE7j0Nt/dof78PCdx6G2/u0P9+NjAMkjanu4GS0657uDXPCdx6G2/u0P9+HhO49Dbf3aH+/GxgGSRtT3cDJadc93BrnhO49Dbf3aH+/Dwncehtv7tD/fjYwDJI2p7uBktOue7g1zwncehtv7tD/fj9GxfWpqjLhqqoyu5x1TyVPqT6yCQZpSZ/wAY1bl6hGfeWwgJjBKemqZ3faExgtMaZl5x47ESO1FjNJaZZQlttCS2JKSLYiL8BEPQAG1EXZobIAAAAAAAAAAAAACNuKlyctidAkJjWEPl2d5SeSTSrbm2styM0K4p3Lcu9KTLvIhJALUV1WdUVU6VaqYrjFqQPh3ImEmmXhE15wjIt4MyM42frmRuuNK2/lSR9/mH88Zbn7n1/wC7QPjInwG7zhXsx38WtklOue7ggPGW5+59f+7QPjIeMtz9z6/92gfGRPgHOFezHfxMjp2p7uCA8Zbn7n1/7tA+Mh4y3P3Pr/3aB8ZE+Ac4V7Md/EyOnanu4IDxlufufX/u0D4yHjLc/c+v/doHxkT4BzhXsx38TI6dqe7g03JNSSxCmeyDIsLv4kCOtpDj3KG5xU44ltBcUSDUe61pLuLu33Pu7xJ+Mtz9z6/92gfGRqPSR+w7cfzus/SEcWaHOFezHfxMjp2p7uCA8Zbn7n1/7tA+Mh4y3P3Pr/3aB8ZE+Ac4V7Md/EyOnanu4IDxlufufX/u0D4yHjLc/c+v/doHxkT4BzhXsx38TI6dqe7ggPGW5+59f+7QPjIeMtz9z6/92gfGRPgHOFezHfxMjp2p7uCA8Zbn7n1/7tA+Mg6vJbwlQ/B66WIvdLr7khC5Kkes2ls1JQZl/tmozT6hGZ7pnwETh9pMZoiN/wB5TGCUROeZndweUWLHhRmYURlDLEdtLTTaC2ShCS2JJF6hEREQ9QAaMzfnltaAAAAAAAAAAAAAAAAAAAAAAAAFY9JNSU6OXKlKIiKXWd5n/wD5COLOFV9KCvg2miV5AsobMqM7Kq+sZeQS0K2sYxluR9x95Ef9QC1AAAAAAAAAAAAAAAAAAAAAAAAAAAAAAAAAAAAAAAAAAAAAAAAAAAAAFY6eKSeserCSURmUum3Lfzf/AA9As4VXpvXwY+tusE9iGy3JlyqPtDyUES3eFcgk8j857EZkW/mFqAAAAAAAAAAAAAAAAAAAAAAAAAAAAAAAAAAAAAAAAAAAAAAAAAAAKy6SP2Hbj+d1n6QjizRWfSQPbR24P/8Auqz9IRxZgAAAAAAAAAAAAAAAAAAAAAAAAAAwZti61IKvrohzJqkE51fPghtBmZEtxex8UmZGRbEZnsexHse2G3wizwajlLWbo/NERnmeqGSzsq7arEoi+WcAjOozNRErhStmfnTzdXt/XsW/9hB2bM/41L/1Rzee8H6Kavlluc22/VvhJgIzs2Z/xqX/AKodmzP+NS/9URz3YbFfynNtt1b0mAjOzZn/ABqX/qh2bM/41L/1Q57sNiv5Tm226t6TARnZsz/jUv8A1Q7Nmf8AGpf+qHPdhsV/Kc223VvSY5G6fHSItNEqSuob7A3rHEsqSwTd1CkfToc+LKbfWy40pPA0rbSngrrEnuTncZJHU3Zsz/jUv/VGga4aEMdIPAZGnOoUetcrHpLEtDsVa0PsOtL5EptSkqJJmnmgz234OLItjPcnPdhsV/Kc223VvZHR51QybWfS2s1PyPDUYu3kClyquuOSp94q8z2ZddUaElycIjWRJLbgpB7nuYsoQsCoyargx6ytjUEWJEaQxHYZQ4hDTaCJKUJSXcREREREXmIh79mzP+NS/wDVDnuw2K/lObbbq3pMBGdmzP8AjUv/AFQ7Nmf8al/6oc92GxX8pzbbdW9JgIzs2Z/xqX/qh2bM/wCNS/8AVDnuw2K/lObbbq3pMBGdmzP+NS/9UOzZn/Gpf+qHPdhsV/Kc223VvSYCM7Nmf8al/wCqP4pWWxC62RW18xsi3WmK+pDv/lStPFR/yqSJj03g1/8AVTVH+2fteifRtvGi7fCUAeMOZHnx0Soq+Ta9y7yMjIyMyUkyPvJRGRkZH3kZGR95D2HWorptKYrom+JzxOtozE0zdOkAAFkAAAAAAAAAAADFsbKPWME8+S1qcV1bTTZbrdXsZklJeqexGfrERGZmREZiKOwyt7y24FXGI/Mhx9bitvw7JIiP8Bb/AMow2lvRZzdOljrtaLObpT4DX+15f/Ep/wC10O15f/Ep/wC10UyqjVO5jymhsADX+15f/Ep/7XQ7Xl/8Sn/tdDKqNU7jKaGwANf7Xl/8Sn/tdDteX/xKf+10Mqo1TuMpobAA1/teX/xKf+10O15f/Ep/7XQyqjVO4ymhsAwMgdu2KGyfxqJFlW7cR5cBiU4bbLskkGbaHFkRmlBq4kZkRmRGZ7GI7teX/wASn/tdDteX/wASn/tdDKqNU7jKaHFnRw6aV/q10irjB8d0bm111kkyO/kabCafVUMaBHSzIPdLfJ1alkSEkpLZEtaCPznt3mKZwXQ2n061MzbVnGKiqZvs9cYcs1KNXVtm2R8upIkkpHWrM3HN1K5L2Pu2IisbteX/AMSn/tdDKqNU7jKaGwANf7Xl/wDEp/7XQ7Xl/wDEp/7XQyqjVO4ymhsADX+15f8AxKf+10O15f8AxKf+10Mqo1TuMpobAA1/teX/AMSn/tdDteX/AMSn/tdDKqNU7jKaGwANf7Xl/wDEp/7XQ7Xl/wDEp/7XQyqjVO4ymhsADX+15f8AxKf+10ftN7YwD530CO3F9WVGeNaWy/jOJUkjQn/eI1EXnPYtzExhVnOm+PgmMIs5m5OgADYZwAAAAAAAAAABGWN/GhSfB0Zh6fYGjrCiReJuJT37KWajJLaT2PY1GW5kZFufcMPwjmzvlx8VrG0/xZVupC/7G2HE/wD3DYs8FtbSL6YzdsR4sNdvZ0TdMp8BAdtz30aoPht74oHbc99GqD4be+KC+Q2+qN8cVcqstfdPBPgIDtue+jVB8NvfFA7bnvo1QfDb3xQMht9Ub44mVWWvungnwEB23PfRqg+G3vigdtz30aoPht74oGQ2+qN8cTKrLX3TwT4CA7bnvo1QfDb3xQO2576NUHw298UDIbfVG+OJlVlr7p4J8BAdtz30aoPht74oHbc99GqD4be+KBkNvqjfHEyqy1908HN3Ts6SFfovSwsOy/DbR2jytph6DewXEOpbmRZrLr0Z5k+JoI2iSpCyUfJSjLiRJUorr0D1ala46bxNTlYfLxyuuJD6qmPMeJch+ClfBuQ4kkkTZuGlSiQRqLjxMlGShq/SK0Nm9JPTZ3TfMqCnjMHNjz402PcuKeivNK71N8onHdTanWz3I/JcV6uwsKmiZTj1PBoKTDcbhV1ZGahw4zN08lDDDaSQhCS7J3ElJERF6xBkNvqjfHEyqy1908G1gIDtue+jVB8NvfFA7bnvo1QfDb3xQMht9Ub44mVWWvungnwEB23PfRqg+G3vigdtz30aoPht74oGQ2+qN8cTKrLX3TwT4CA7bnvo1QfDb3xQO2576NUHw298UDIbfVG+OJlVlr7p4J8BAdtz30aoPht74oHbc99GqD4be+KBkNvqjfHEyqy1908E+AgO2576NUHw298UDtue+jVB8NvfFAyG31RvjiZVZa+6eCfAQJXeRxT3tMSWbaSM1OV8xMkkkXq8Vk2tX8iUmfrEYlq+xg2sVM2ulNvsr3IlIPfYyPY0mXnIyPuMj7yMtjGK0sLSxz1x9/BkotaLT1ZZAAAwsgMDEvp0WdPXsbkixlpUe3fxaeUykt/wE2X9ozxgYZ/AzvtnZf414cD0xMzb2NM6Lqp+MYseEzvdb0ZGauez78E4AANF0gAAAAAAAAAAAAAAAAAAAAAAAAAAAAAGvRi7PlNvDRsTa48WbsXcRLWbqFf1n1JGJQRafr0s/auB+dliUHX9BzM4FF+1X/nU4vpKLsJm7VT/AIwAADrNEAAAAAAAAABr8hRv5c62vvTCr2VtkfqKdcdJRl63cyRCN1Ey1WBYJf5qmuKeqjrn55RTe6onjbQauHPirjvttvxPb1jEif14WPtZB/Oyhr2s2PW2W6T5djFDEOVY2tPKiRWSdS2bjq2zSlPJRkSdzPzmZEXrjm6apmdc+Lm157Sb9bTp2tOf4gyT2pGm9DAROqp1hVrpcmesEvPRo5vqYe62FHNnk2RmlaScLdJkZF3b70xqZhDbuO1d5ldHU3eTxW5NbUy7NluVK5JIzSy2oyW7tvtulPqDSbDQXHqnCL1WPQ76zyWXjkurhqusnsLVTK3WeKm2TnSHEMc1EklGjiRkRbnsRDT8g001EKHd4jGwl608c4tIhF0UyIlihVEaaQtL5LdJ4+Cm1Otmw27utZ7mj6oXupkuplcWCap4XqRMyOBiVxHmvYtauU9ilqQ04aH0ERmeza1GSdzNPlcT3Qotu4er+qmmEWLazZOo+Lsx6IknaPOXEdKIBKUaE9eo17NbqSpJcttzIy85CH0wo8gx6+zuNc0siPGscgXaQJxvMralsusNJ8kkrNxKkqbMlEtCfOXE1F3lV87SDUKFptQN0jNxV2lBmdtkL8OgXVHOlMyJEw0LZOclyGbm0htz6bxPbfykrIhF0XouiZXbZakad02Kx87uM9xyDjUxLa49zJtGGoLyXP8ANmh9SibUSv8AZ2V3+oP3a6h4BRv08W7znH697ITSmoblWbDSrEz22KOSlEbxnyTtw3+qL1xS+M4Fn2FwsWzReHZPkT9dY3UuXQybGnVaEc8yNMjdrssBLiTSvk2hZpST6+K3D8/ll+n2eyImSQqnSNjq89xaLQsRoM+EUbG3UKkb9fzU3u0XaEu7xm3Vc0rIiMiQo2LCcWNa7n9QMDjXEnHpObUDVrCjuy5MFdkymQww2STcdW2auSUJJaDUoy2Ilp385CGwTVnGtRsivKvEZ9ZbVdTHhPs29dYty48vryc3JJt7pLgbRluSlbmfqbCv5ukeZP41qhXMQWFTb24r58E3X0JTasxo0MlNOKI1GhLimHW/L225GfmPcbNpZWZPIz7M85vdO5eIMZAxWIYjTZMN2S64wl1C1u9ledbJWxo22We6OHmPklK6LkXRc25nUrTmRkicNj5/jbuQL63jVItWFTFdWZk5sySuZ8TSfLu7tj38wzSy/EzixZxZRUdmnNOvxXu2tcH22k8nVoVy2UlCSM1GW5EXeewqFnSvKG4TJJx1puQrVFzJHlpdZ5HBNxe0gz5d58DSXH6vbYtu4axW6eaqSaLHMRladS4ScRqshq1z3rGEpmeuTGW3GcjpQ8pwkKPbfrUtqSai8ky3UTFjWnFjWul3WrRthmTJe1awxtqHIahyXFX0UksvukZtNLM3NkrWRGaUn3qIu4jGM3rHiMfPrXAshuKillRXoMatVMtGm3LV6QybnVstr4mpSdiLik1Ge+/cK7l6PZH4PXGiYlFTx0nPFmkIXHSSZ5+eOXlbEX+99R+EQt1phnyXM3qY2lZWDub0FHRMXJToaUQVR4pocckEp1LvVsuKNaeqS4o1l3JIvKExTSRTSv8Al5zhMDJ4uETsxo4+RTmjfi1Dtgyia+2W+60MGrrFJ8lXeRGXcfrCNn6v6TVTVm/aaoYlDbpTbKyXIu4zaYRuOKbR1xqWXV8nEKQXLbdSTIu8jIUlkGkGpp6h2UVEjNbGmvMirLsn6+ZQR6thMdMct5K5MZyyJxCo58Usc0qI0Fzb3WaZpzTbLajTVMdrEL1y6h5naXsZWOWlexZxkvy5BtymClmcN9RtOkSmpCiLgtXca0kg4xY1mLGtekO5qLKpavq60iS619gpLMyO8lxlxky5E4laTNKkmXeRke2w1lrVXEa7EK7Nc5vabEa64WXYHLezajJdQszNjdTvAicW3srqy3Mt9tz2Gu4ximcydBrPFMjaKLfWMC0ZZStiKw+knzdNk5KYf+TdoMlpN02PpZrNRp84hX03y38H1TxnBJ2YV7OKv1DtNAfhsyYzrxx1ciKW8y1xLqFtOEa+RGSSJJ+VsuhF0Nvia0YanOLXB7+8paWXFmxYNWUy1abctnHo6HuLDa+JqUXMi4pNRn3H3b7Cfe1DwCNlrWASM5x9rJ3mydapF2bCZ60GRqJSY5q6wy2Iz3JO2xGYpmz0jyyZjWo7MTAaytl5AVCmthQpDBtJbitsEtlteyNkNKS4SeSUF3bpLvHhdYPrHbaqIlu01sVHCzaHdIJh2mYqnYKEEjryJKSnuy0+ZZPKJGxeRy2SkMWE4sSuql1J06yS6dxrHc+xy1t2Ge0O18K1Yfkoa325qaQo1Enfu3Mttx/KTUvTjJrSVR43n+N21lBceZlQ4Nqw++w40ZE6hbaFGpKkGZEojIjTuW+wqTGNJcqqKDTaG7TtVTtE9fO2r7bzBHDOU3IJDu6VbLNSloM+O/f3q8xiuo2KZLmjuI6dxMbYx2wi6ZXtFFukWEKSiYlRQm25UZTC3j7I4ouSVOklZmZ7tCcWJ6TFiel1Riuc4TncaTMwjMaPIY8J84sl2qsGZaGHiIjNtamlKJKyIyPiff3kJtSUrSaFpJSVFsZGW5GQpTQvDM3q8qtcmzGLmrCjqYlQ0eSS6AzcJpa1ETLNOwlPVI5GSVvOc/KMurSXed2ClURE3K1RdLGxFxa6JptajV2Z+TFIz/itPrbT/wAkEJkQmH/wO57Y2H+MeE2NzB5vsaJ6o8HQsfZ09kAAAzMgAAACOv7NyqrjfjoQuS861GjJc34m84skI5bd/EjVue3fsRiREBk/l2mMMK70O258i9fjDkrT/wDchJ/1DNg9EWlrTTVoYraqaKJmEjT1TNPCTGQ4p51R85Ehf+ckOmXlOLP1z283mIiIi2IiIs4AHanO5gAAAAAAAAAAAAAAAAAAAAAAAAAAAAAAAAAAAAAgLhKaKwayOOZIZfdai2DRdxOE4tLbb2xf7aFGkjP1UGe+/FO0+IDP+7Br93/aZrZDyD9ZaGzUk/6jSRiYoi0/onROYxpo/qjoT4AA887AMDDP4Gd9s7L/ABrwzxgYZ/AzvtnZf414ef8AS/6my/bX40Ot6M9Wv4fdOAADSdIAAAVvR69YA5iXjZnWS4/hrPbbCKSba5YYSaIs1UQ3ebvAtlLJv1O43Ep3MzIz2GNqlplMk28OHqNjD7+Psok27TdvHUuvaWXJLkgiXu0ky7yUvYjIU9gmkOZ1eS0NleYy0luuhZi2pxb7DhtOT7JLsbbZRn9MZ5HuXmIzJWxnsK+1E0kyrFdBYzU3FYkWPQ6OWeP2DRvM9U1MWqKpLCibMzNJ9W7upBKSWx9+5lvscnRM3RLBj1xF8w6nqNR9PMgrLW6oc8x2yr6J11i1lxLRh5mA42XJxD60qNLSkl3qJRkZF3mMdvVnSt7FG88Z1LxReNOqcQ3cpuYxwVqbJRuEUjn1ZmkkLMy5d3BW/mMUnaadagZyu1yeJpo5izcGvoIMenlTYZu3aa6b2paUnHecaQyaPpTXWrQrdR80tp7zz4mnWdZLkqM5sMBdombPP6++cp5sqG5JiRo0FUdUl/qHXGTcW4lCiS244riSDM990priUa049WpamnOr+A6rPZAzg2QQ7Pxas11U1UaWy+nrUpSrkk2lq8g9zIjVsZmhRbdwj8h1vwqpzml06qLykub+fcIq7KujWzRzKpK4zz6XXmE8lkRk0RESiTvzI9/UP+6XUeQ49kWfsXNFIjRbLI121fON5hbMtl1hpOySSs3EqQpsyUTiEl3lxNRbmVWwdOtR4t/iGNuaYpkN4rnFpkS8qfnRDjPRpbc40rbQTpyeu5SWm3UqaSnYlGhSiIhEU0TM/nQmaqoiFt2GuGkUGDlExnUfGZ7mGRHpl5Eh3EV2RBQ3vyJ5HWfSj3I0lz4+V3bj+R9c9IFY9jWTWOpWMVUPL2G36bwhcxWFTeZJ8hrdzZxZGokmSDVsruFEYRpbrlY2SJGZUdzG6nDb3H+rnv0jUGLLkdn6tEBmtSlRQ1GhXBT/ACeLgZLJPca/DUDAdfcoxKLjlPhORVbM3T9ikcjQ5OPt7zmkOpcj2ch1Tr/VH5Bs9jc25LV1ho3NSb8lRfdf3q8pXdfd3OitTtU8N0ioI+S5xaNQYMqxi1ja3H2mvpr7qW0nu6tJcU7mtXfuSUqPY9hII1AwNzK04G3m1AvJlximJpk2TJzjYMtydKPy6zht38uO23qjUNYsaya80ugwseoX7SzrLGmsjrmX2G3n0xZbLzrbanVoa58W1bclpSZ/7RecaQjT/UBzJY2MLwiSUZOdnmqssdmQ+oRHMzX2bgl05PaSSfZ9ia6rqy360y8k8dNNM055Xqqqic0LF1Kz/MMXvsXxXBsQpr20yZyYSStrx2sjsIjtE4ozcaiyVKM99iLgRfhGRpvnt/lU3IMbzHF4VDkONSWWpceBaKsYjjTzROMutPqZZWojLkRpU0k0qQfnIyUcJq1pe/qPnOBPyUXKKamcs3J8mpvpNTIZNyOlLRE7FeafMlKIyNKVGX8Yth+dEcDuNMJ2VYfKq7CZXOWBWcDKJ9l22XaoeL/MynHXVyFvRyQTZLWRINomuJ7koim6jE6/5L6sfq/hagAAxMgAAA15P16WftXA/OyxKCLT9eln7VwPzssSg63oP9FH7rT/ALKnG9JfqZ7Kf8YAAB12gAAAAAAAAAA14/rwsfayD+dlCn7npKxoeRz6VijlRGKPMYuNT35VbNV2hl2Ib3OOXVJ5umvZCUI601FxMiPrEC4D+vCx9rIP52UKqkaR5o7qJNu0O0ngZ7MIGUtOnLdKUaW4PZnWVM9TwIyNKFJUTh8iUojJHEuXOpuxqr9c+LnTdj1X9baG9ddM3oFXPZt7Fw7mU/BiREUc9U1Uhgy65pcQmevaWgjJSkrQkyTuoy4kZjLiaw6eTcndxCPdSPCDSn20rXWykRHnWSM3mWZSmyYedbIlc2m3FLTxVukuJ7atQaR5JVagQ8rkTa1USPkV7bqQhxw3DZmsNttJIjQRcyNB8i32IttjMRtVo3m7VtTY5YP0aMSxu9sb+HPZlPLspbkopPFh2ObJNtkjta93SecNfBPkoNR7TdSrdSseBqZg9m3Suw75Cm8hrHriuWtl1tL0NomzcdM1JIkEROtnsviff5u49tAy7pMYVHw+5t8Ms1O2tZBatEMW9POhNrhnJbaOSXXttc2j6w+LiVcVbbpNREY1iq0U1ERTVVRn0nHYNDiuH3OMFIp5cqXMmMyG2EtyurNhvqlkhhXJlJumajLis/MNSo273Xqwl1dBkOC2SarD49Qqbj9o9OgtulPYdSTz3Uo6l5bbClHG4GprYt1KJRGUxTC0U0ulsP1DxTO12LOOy5hv1TqWZkadWyYD7RqLdCuqkttrNCi70uERoURHxM9hoVRr9GyS37LCjJpo8DLp2OTSt62wbcmNx4rrvOKZsITzM2+RkrdJJSZcjUpBHudDiNlV6kZXmEh+MqHexa1iMhClG6hUdLpL5kaSIiPrC22M/V32FeP6M5zIyB51T1EitazGfkcZ4pjxvusSq91g21tdTxQtDrheZayUgjVuk/IEREKxipprpSaJyIap8TIreUydei2YOPjNo8qXBURGcmMlEY1SWUck9Y40S0tGoicNBmQ2G81n03x1yAiyv3VIsYrc9D0SulS2GIjn1EiS6y2tEVlWx7OvKQg+Ku/yT20+j0ZyisiYrHfn1alUensrE5BodcMlS3CjElaN0d7X0he5nsrvLyfPtp2TdGjMJbMBNcuHYrl4xXY7aNu5te00WOqMhaFPExXmlM9CkuK+lOmyfk7dYXM+M3UpuodLEolESkmRkZbkZeqNR1HzCyxBGNqrWYrnhjIYdS/2hKlcWXefJSeJlsouJbGe5efuMZt5g1PkmOxcatJdzHjRCb4rqLudVvboTxIuuivIeNP+6pZkfdvuZbiO1AwmwyiLi8WpkMoTRX0KzdOW84pS2GSWSiJWyjUs+RfVH39+5isXX51YuvztZrekPg9ZjtTIzPIEv2sys8KvFQ0VnLYKL1imzkElLCnG2UmnZS3CIk+dRkRkZ7Ldax6dUFpCqLC9dU7OYZkpfi18mVFjsvHsy5JkstqZiocPckKeWglbHxM9jGg4jobltBTyq+ZY1C3H8GXjKTaedNJSjefWSz3bL6Xs8nv+q3I/J82+u5H0acrmzG0w+x2MW1p6yttSfzW9q48VyMyllaihQVIasG1oLfg6pgy22NRkrZNrqb1rqb3SgiMqyujwunXeZBIfbjJWhpKI0R6W+84s9kttMMpW66sz8yEJUo/WGPlGFU+X1LFNbzLyOwwpK0qqL2dVPGZFsRG7EebcUnv+pNRkfcZ7mW417WTEMyyvD4tPgtibUmPPjPyY67+bTnOioPy2DsIiVyWDPuVzQRmo08VdylCkXKxc/L+vel8eprLddvaKTcPyYsKI3QWDk92RH73mexpYOQl1BEZm2pslbEZ7bD8v6xaVUGO1V5WzXFRMkN+VBbq6SXJddURmp951iOypxlKVn9NcdSgkKVss0qManppohl2HWuOzrWwqXG6i7v7J0mZcp9w2p6S6pPWPka3XEnuS1rVurbn51GkvzS6R6kYSWPXeM+LVnbV8e3rJsSfOfjRzizJvaUvNPIYcV1iOKSNs2yJe5lzTxIztdStdS27CdW62fojR6wZvOhQIk6qj2M1+K24qO31vEiNBEa1cd1Ft3n3Hvvt3jIstcNOKcoJ2ljbRe3MFKMnaCwSqHHNZoJ6YXUbwmjUlWzkjq0HxUZHsRmIBGkuUH0c67SN+xql3kWthRHpKOsbiKdadbWtSfJNSUnwPYuPqkX4RAaxaC5JmeZWOSY8lmaxkNXHqpzEvNbykZik0bpdaceuUSJyVJePdlxTX1GxOESz4oimZzkRTM51lW2reBUmUMYfY28lNg+40ybjdbKdhx3Xf802/LQ2ceOtzu4IdcQpXJPEj5J31rBcg6PmP5TdUuntDTUVpJVIfnyK/GnIDNmuOZ9ebcomEMzVtqNXMm1uKSfLfY9wp8H1JwjKrNvC2sYkUGRzos6dNsZkpMuB1cdphxtmMltRSCUhhPFS5LZoNZmZOcdlQNHo1n0eRRY5aPY+jHMLcs36ebHmPOTrBclp5ptMlhTKUME2mQvkpLrxuGklbI3MguguhuLGvemMvG4GWwbS3l1ts8lmtXFx6xedn7tk51kdlDBuvtEg+RutpU2REe6i2PbP0fzmVqPp/AzGWmISpz0okHFSpLSm25DjbaiJRmfehCTPv85n5vMNOZ0w1AxfHNNpuKpx+zyPBafwPJhWE9+LBltuMNNuqRIQw6ttSVsoUkzZPknkk+PLctz0kxK6wjBYeO5C/BesGpEx95cLl1Bm9JcdLjyIjItlkW23d5u/zhMRdmRN12Zs2H/wO57Y2H+MeE2ITD/4Hc9sbD/GPCbG1g3saOyPBv2Ps6eyAAAZmQAAABAZL/DOKe27n+AlifEBkv8M4p7buf4CWNnBPbR8fCWDCfZz8PFX3SExzHsusdMsdyuhrrqpm5ihMmBYRUSY75FAmKIltuEaVESiI+8vORGNbfkY1oNmuZ1WnsKkx2hj4nFul1TEVxNfDsFyXGW3ERIqFL5PJIiNtlHJ1TSSIuSuQt/OtO8W1Hgw6/KWbE010tM6I9X20utkMPkhSCWh+I626k+K1l3K2MlHuImPohpqxi1xiDlLNmQsgIis5E+4my58rj9QapzzqpW6Ni6syd3b2LhxHTmmb74aMVRddKkZuq+rmYVUeBDyiBXTqfPaKA9PPEbOmOdDkpQs21wJMspDOylGSusWZOJL6hJGRjcJuumTsawwcVgTayfRSMgLHn47OK2iTZX1C1m54YcUmEtxK08VR221qT3ka9yVtvEfQXS6NWz6xmkn7WkuHYTJSrueqa/LikkmJCpRvG+bqSQkus58lEkiUZkWw8KrR3Ru1vzz6nheEJRXCrVt5q8lPxI9m1yZceZY642GXfq0OmhCTWfInOR7iMWtONSh9Ur+5otTauRiuGxr7IGMNvpVc2bq0PuOodibMI3dQ0aVmad+Zb7pSRLQRnvJaH6k2uew7aFkdtDl21U6z1qE4vZ45Ibbdb5J62BYGp1BbkokuJcWhfFWxpNJkNsyTT3DsvmFPySjbnvJr5NWRuOLJPZn1IU6jiSiTuZtNmStuSTSRpMh+ML07xfAG5ScebtHHZykHIlWtxMtJThIIyQg5Ex113gndXFHLiXJWxFue9rpxr+hW+LrlUY3rDqpKvqK0uyxVeNXuW2uKogRK+Sic0UY5fVyjkqfU2rcopJU0TJfVcicL6kvBjWrVh6srMnjwcZmQM1rrOVjda1BkIlwXozK3mm5TpvmmT1iG1EfBDBtqMi2X3mVpIwbTWql0tKUWLHlRbWXkFVFXPcJ1UxfWHIeQk18nC/ylzdPelPWF3Fsnb+UGkGn2MZLIy2npX0WD6XkoJ6xlSI0RLyiU8UWM64pmKTiiI19ShHI/qtxGLVrWxqdTQE6+X9payIWP1Va4xbOVsfGXnEOn2lxxTJTVOFuklJZS+StkmR/S17+Y9pjWbI1YxluJ2saogypsStyGZFfkm9uwtmDz2SSHEpMlbESuRK7vqTSfeNpoNItOsXTRoosabipxpyW7Vl17q+zKkmfXGXJR8uW57Erfj5k7CUyPCcYyyRGlZBWdqdhsS4zCuucRwbktdU8nZCi35I7tz7y85bH3icWqYzovpvzK90u1D1Jt8oq6LPl41IbyHFmsmieB4MiMqEZrbSuO4p15ztH+dSZOElrbYyNB77iF1d10yfCM2VU45MrJMOsdrUWEDxWtJy3CkvpQonLNpSIUBRIUSkoc61ai2PiXJJHbldhGMVNlX29fWdVLq6sqWI51ziurhkaTJrY1GR96E+UZGru8/nGu5NoVpfmN/LyXIqCVKmT0xilNptpjUV9cZZLjvLjNupZU82pKTQ8aOsTsREoiIiETTVddBE033y1TpL0dnkydPcfacx96qsMwiM2UC6p12MeWgmnVoJTZPtJMkqRyIlEouRIV/s7Hh1esmdHPp796Lj3ilkd3ZY7XVzMN5FhCcipk8H3X+uNtxKzhr3aJls0c0lzUaT3uK6xqlyF2tfuIXaF1E1FjCPrFo6qQlKkpX5Jly2Jai2VuXf5vMNaRpHppU5FKzpVU4zL/AMokLN60knBirdSfXvtRVu9njuLI1c3W20rVyXyUfJW6aZvvgiqLrpVpjmqWuWS1mA9RYYLFnZ/Vy7dDi6WY41WNNR2FpQaCmJOSo1rXufJktlF6qDNz84trzqEtukvsxPD49PkOJ2d6020zKYOvfgm0lfXSDW51rTnWGrZLKVNkXH6afedtY9guARoWMTscgsuRMerlRKJ5mY4623EdQgjJKuZk4SkIRspXI+7cj7xgzdJNK49FHg2ePxk1NPUTqpCZMt3qWa+SSTkoWal7GkybSZqUZmnj3GXeIxatf5+XpxqdSg8j1p1ZyjT/AD6qg5LCg2dRDprKDcJw22oVpakzFNuM9kmSUyFbdV3PkpCVEsyJHqjoHOsxtcDi45ZT+xPV79g3Bu5PUrQTSVsr4OtlzPgRvk2nZXPYl+fu5CAZ0c0NpsYnpfStVXlEGJVSbCwyabIdmsG4ZxUJmPSFOmolvbNLS5zLdCUGRJQRbpkeCYtl+Iu4Nk1e5ZUz7TbLrMiW8pxaWzSpJm9z601EaUnz5cjMtzM+8TTTVGkmaZc+59qzmObaP5VQ2dJXQ5zeK3U28bQl0uzN9Wg4SE8j3SpxDxKUZkovpThERepPzNadQNOIWUV2YxqO4fqKKptalVPVzEdX22Q5GRHeaJx92SbakJUbjRIU4RmSWknsQtmbphgti1kTMugQtOWRG4Nxs86k5LDbZtoRulRGjZBmW6OJ+r5+8eVhhem9rd2NfZQoMm0tqRqvmRHJSjddrWnF9X9K5dyUuOL2cIiPkZeVuRbRi1abzGpuuuVFX64as2EOLRRoUNNtNyCJURr22wW5o4LzUhh9ZqTAmuofUtlbJciS+aVkpOymzUfH3s+kBnETUaZjdfSSrKFRW8OjnRIWB3klc1biGTelt2TJLhxUN9eaupcJwzS2e7ieRGVl0eimnOPmy5DqrCTJYsGrRM2yup1hLVJabU20pciS846tKELWSW1KNCeR7JIel1o1p3kOUN5fbU0p2cl9mU4yi1ltQpL7O3VPSIaHSjSHEcUcVutrUngjYy4p2Ytd2kxqWpa7z7CJf401SNwWLdyqyJcCykofcVBdRB5EtCGnmiVv3EfI9+4uJpPvEbb2lunobuXOZLhZJPXhjcmYb6JDTUw1MJVs5xeN3cyMuSidJRnuZGW+xWnldLhUh2FkmYFEb8FJejx5MuSbLTZSkkytB7qJCuZGSCJW/eZbd5jwa00w1rAFaYKrpL+NriKgHEkWMl9fZz/+X1y3Dd2Iu4vL8kiIi2IiITNMzMoiqLoV5SasZuzqyzh+Wt19LUzZTsGuhScbsW1SEk0a2XmbglrgvrcJCj7KaGnUly8ozRsuzNQfrCyT2omfmViJgaOafVmVJzGFWT25yH3JbcfwxNVXtSFkZLfRBN04qHlclGbqWiWZrUe+6jM5bUH6wsk9qJn5lYy2MTFcX61LSYmmbtSfAAHnnYBgYZ/AzvtnZf414Z4wMN/gd4vWs7L/ABjw8/6X/U2X7a/Gh1vRnq1/D7pwAAaTpAAAAMazq626r5FTc10afBltm1IjSWUutOoPzpWhRGSiP1jIZIACUpSkkpIiIi2Ii8xEAAAAAAAAAAAAAAAAAAAAAAA15P16WftXA/OyxKCLT9eln7VwC/6soSg63oP9FH7rT/sqcb0l+pnsp/xgAAHXaAAAAAAAAAADXj+vCx9rIP52UJERx/XhYfhrIX52UJEczpntnxlzK/XntAAAVVnnuu9TgV5aUbmEZVdHRVjN1bSqxmKbEKCtTpG8s3n21L49SszQ2lbhlsaUq79pCy1lxWsg5PZORLJ5jFVwkyzaaRu92pDamzaJSy3LZ1O/LiZd/nGPlukXjTOzib4w9l8csZaxzj2Tn2Th2j6dvzLrN+0fUeT9R9V392u5PoJkVzIvIdTqFErqTJY9cmziu0ZyJJyIZIShxl/tCUtoWltBKQptZ9x8VJMxeMVaMVISekNTM2qq2Np/mMxrwxJx5qaxHiEw/ZskoyjI5yEr8sknxdNJNF5luIMjIoGdr/YT77CpmNYrk8hi3VewZ2NojQ/CCp0I0INpTi3iYRwUl0+ZSCbUW3lKM0ke1R9Guo7F/wDmPl2PM5GXf6Hty63rP8n+r7tus+r9Xb6kt+6ILQzJamfAvMS1BhwbStsr6xZVNozlR3PCT3WG242mQ2o0t+bdLiTUZEfkluk5jFT/AEpR7XqhfraydjOI5Pkj8+K9OkQa1iOmRWx2XDaeXIKQ80kjQ6lTfVoUtxSkK4IWRGYkqXV+jybMW8QxqjurRKqyHcO2rLbKILEWUl02FqU46lxRq6lRcUIUot0mZER7iusm6JdJdw6V1D2IW1xXxpUaZLy/D2b1mQcmQqQ68ywp1vs7pPLWaTJakElXFSF7JMrIwbS+Ng2QzbmHZoeYlUtXTNxkQWoyWih9d5ZEySWy59d9QhtCU8e7uPYonFuzE4t2YvdVYlPli8Ur8Nya+XCQw5bTKmOy8zVJfMya65CnUvOGoiNXFht1SUluokkZGel6Za5WE6bHx7MaG/dO1yW4poF+caKiAp5iTJNqJxQ4T/ImGP8AOdT1Z7bG4atyG1W+nWXozSfk+DZ7EoI1+mMV2w/S9tfWpguKXIjpvIbYWbZ8VG40+k+KTJJGR74dbor4Pi49G8Zjc8BZZPyjl2Pib3aTlfSPq/J49q+r79+H1Jb9z+m5H9Nz0c1xrYV7LpbzBcrp224FhYwJk5mKhuzZhkRv9S0mQb6D2MjLr2miURlsfeQxqbpDYvPiTbC9xjJcZiRqHxmjvW0dgu212xbutJYecWkyM0kbbqW17qLZJ+caXi3RKTjdo/ZJymhQ47EuoK34GKtxJc5E9OxPT5BPKXLktn/8zyErI1boIz5FtGX6Mw3cddcnz7GxYr8GdxhUStiJ7XI26tZPs8nOPWbtFxbPfczLyvXn+lN1LKg9IWmW5awcgwHMMdtKqDCneDbGPEW9KKY8tmM0yqPIdaW4txvjx5kSeRczT37bfg+dM5qxPbex63x+0qpBRp9Takx2mMpSSWgzVHddZWlaFJUlTbii79j2USklQePaY3WusvLZWocl6ygzKemr40m1wWRTRXJkOU/JI/BlgpT7rZGtonOauDhmokGnv2t/RrSWLpRV2UVuPiTD9pKKQ61i+KsUMFBJQSUklhtbjij7jM1OvOHuZ8eKdkiJiIKopiOtYYpDSXXiVdpi0+YUuQKVYX9xTxMhchx2696THmSEtwyJCyeJZMtdzhsk0o0GXWKWex2ljGBYNhK5zmGYZRUCrR7tM5VXXMxTlO9/0x3q0lzV3n3q3PvMVzjehGTVEytr7XUtudjVTc2GQRoLFN2aZ22S8+4glyieUk2WikK4oJklmpKVG4ZboERciLkp8/qpi2NlXX+CZZRdjp5l9DcsGYifCcOKaSdWy0iQp1sy5o2TIQyo+Rd25GRbnhmTuZjQMZAeOWtK1KM1x2LLqCedZPvQ9xZdcJKVpMlElRpWRHspKT7hSOHdEZOKolkWU4+hyTQ2dA4/WYoiC9MTLJrjLmuE+pUqUk2z5uGaSXy7ktmRmq9KCpsKWJErHLCO/ChQI8VpJRlIdN1tJpU4pfMyNKiJOyCSRpMj8pW5EU1XdBVi9CWAAFFQAABiYf8AwO57Y2H+MeE2ITD/AOB3D9exsD//ANx4TY3cG9jR2R4OjY+zp7IAABmZAAAAEBkv8M4p7buf4CWJ8QGS/wAM4p7buf4CWNnBPbR8fCWDCfZz8PFR+Wajao0sfUzJYGRWk9ulymHjNTUwYdchMViQiDyk85JIJx5ByHTQbryGi3IlpURbjwjan6l1uHXWPX8nNWLtGRQaapcUnF5GSvlIbJ02loYkeDGHCIl8FvJQRt8fpa1bGroReNY67Gs4blBWrj3SlKsmlRWzRNNSCbUbydtnDNCUpPlvukiLzEIRGkOkzeIL09b0vxJOLOu9eujKkjFXqd5Ermcfh1Zq5ESt+O+5EY6c0VdEtKKo1KRwzUrUPOKbF8Qf1DtaOTaZPfU7+QEzUvWRpgEs24p8WXIPaFGRks22jTsw4Se/yhEYRqNkmm2nUFTWQw5rGRv5HWVDqmm0NO5B4Vf7Mae7cyeJxZ8TM0l1JbeczPo2x0z03uMeexG30+xqdRSXkyHqyTUsOxHHU7bOKZUg0GouKdjMt+4vWEZcaW1tjZYvHgN1FZjWNTl25VEWqShTs4uXVLS4lZIbQlTji1JJo1LWaT5pIlEuMSqOkxqWo9JKntpellHA8a7GHMZyXHkPTorUbrH19vYSajS60tBeUfPZKSLciL6ndJwczUDPo+Sv5OjNZBRYedxsLLE1RInUPR1qbQchS+q7T2g0uHII0u9V1ZEXV+dQvK+x6gyqok4/lFHX3FXNR1cmDPjIkR3k778VtrI0qLci7jIYBaf4EnKGc4ThFAWRx4xQ2bgq1ntrcciMiaS/x6wkbGZcSPbv8wmaZmb4RFUXXSrXWOFaWesWmdVUZk7jEiZGvG+3x2o7klJEyyo0sJkIca5nxI/LbWXEl+TvsZV1M1l1hyKJQVNGrJXnmqmzsHrTGGaFHhJUScuKh50rd1ttMY0IS64UcuW7qdltp25dJ5Pg+FZvGKFmeIUl/HJC2iatK9qUgkKNJqTxcSZbGaU7l6vEvWIY2Q6Z6cZdV19Hlmn+N3VdUqSuvh2NSxJYiKSnik2m3EGlsyT3FxIti7gmiZmbpTFURphpOb59mTXR/hZ1VS4dRkM+NUuG6wbM6Oy7IfYQ5wNKltuo2cVsaVmRke5K8yhoV7k+rWLWOSEnVy1sGMPyiihtNyqutLwhGsHIxPMyVNx0eSgnldWbPVLL/bU4L7zGViVPidhZ5nHiHQ1bHbJaX4vXtNts7LJXVklRnxNJKIiSZkZFt3j2XjmK2jb8p7H6ySmzcjy5CnYbajkONcTZcXundSkcUGkz708S222IJpmelEVRHQoKLqtq1L1QelorsjaomMuVjC4sl7HmKTs5K4cyU5ITZnLMtnUpJJoURklLRkZLH7x/KtUL/EcE7ZqpbwpeoN5JiP2ceuriVWMx0SlpZipXGW3zd6hBKU8l3/b4EgzTteDmnuAu5cjUB3B8fXlDTXUIu1VjJz0t7GngUjj1hJ2My25bbGZCA1J0rYzHCmMKx6NiMGvZkpfXW3eLM29RIQRqVwdh9Yz5lmTiVIcQZLSRnyLcjjEqjpTjRqUTF1d1ivINRilVeZReyZdrlDa73Eo2PtzHG66cTDDRJs1oicSQrdw0JUszR3cC5GU9LzzUDUWhjVtlmreGLRgL+QzFQSrpjFm+a3GnErX/AJQjs6CQlSyjukojfSRO93fZMDR3TTH9LyxTU6sxnI6eFIkXNg9d1cYoCZLji3XXiZdJTbCEmtRJIzM0I2I1H3mcxModIdQZxYra4pjl+7hi4r7EWdUNvt1qnG+TC2DcQaEnwSWxtn3ERF3CIpq6ZTNUdENRhZJaYboBgGWQZyY8Orh0blsS0o4rr1obaf3NZeSSUudZyIyMur8+25HqDOpmo19UWdJYWLXXs1Vrk0rrIEdSVVLsElwoy0GlSDInXzSajLdRRjI991b9CPY/QyaNWMSKSA7TrjdjVXrjIVGVH48eqNoy4Gjj3cdttu7Ya7llppvgyY7t/Ux23cg6qhaZh0rkyRNbSlZpjm1HaW4ppCDdUe6eCEmsz4luYtNM61YqjU5clV15IiZPapy2X1lhN06UzGXCiJiRHFqjGSm22mm1bJ7yJJrNOx7bebbonR61yo7nOcOyjLJmS+K9yzEh2U+NGZluMuw2H+LpRWmmTNKnVERpbT5O2+595zGP4/pNmcKDnNFiWPzW5kSOxFnqqG0OqjR3ObDZGtBLShtxPJCT2JKi3IiPvG0xaqsgyZk2DWxY8iwcS9LeaZShchxKCQlTiiLdZklKUkZ7nski8xBRRdnvTVVfFznyDn2oVlY0l2/nktLGX5HdYw7jqIcMm6pqMmWSJDCzZN830dmQbnWrdaPrD2QkuIr3Sijy9igxRdJqfd1suDpMdgU9EKvdkK4yzW2xs5HNkmS+pP6X1hpIvphK3UfUGMVOl1rlF1nGL41R+MbUlymtbhqqQzNW41x5MuPmgnHEl5HqmnuLY+4fmbSaU6YUU6+Xi1BRVqELamOQ6ltBKRIe3WlSWkbqJbrnJRbHupRqP1TFcSZzzKcbouUJlmtusc8mZ2Owb9kqnDKvJnV1aqBmtkSJKHVL7eu1ktuoikbRJ3jmhSfLM3N+JFaull5mWXZ5mljdZZLTWUk9mvh0bLEQ4yCdgxX1LW8ls3XFpW4skml0kbKPcleSadxudMNNcj8EeMOnmM2ni8aTqO21Md/wcaePE4/NB9TtxTtw224l6xCciVVXXvy5UCtixnrB0n5bjLKUKkOkkkEtwyLdauKUp3Pc9kkXmIhaKZib5lWaomM0OatarnKcoZzo38+dpq7FMioatmgVFjKjzWnHob3XuLU32gnFqcWls0OpQXV96FnuMu11azNestZEqclydFBPy5eKG2/GpGahxSIzinUR08nLNyS2tHI1r4MmSTMkGnbled1p1p9kd3HybIcEx60uIjXUR7CbVsPyWW+XLgh1aTUlPLv2I9t+8a89XaKwNU+wJwmmVnNw03ayJsbGjdfNLW6WXpUxtk0tGRoUls3nEmZpMkb7GImmb770xVF2hQWLZHleIaT4xiNHnudSrWdIyK0ceqYePplojRpikrccdnpbioYSpwlLJLTjxmvyeKU7C78dye0zXo1xctvHGnLC3w45kpbSSShbq4hmpREXcRGZmfd3fyDZJekmlM82VTtMsTknHslXLRvUsZfV2CjI1S07o7nzNJbuF5R7F39w9MurK2m0zvaqnr40GFFpJbTEaM0lpppBML2ShCSIkkXrEQyWFM01xfOpS1qiaZbQAAOA64IliW1jEmUU7yK2W6chMnYzSw4r6tLn8VJn5RK825qI9u7lLANLDsCjDKIum6qM8Tp3xmvidV8NjBsInBqr4i+J0w/LeQULqEutXcBaFFulSZKDIy/Ae4/Xhyl9mIXvhH6xiOVNU6s3HayItR+dSmUmZ/8AIfnwLTexML3BH6hyOa8N26d08XS5ystmd8M3w5S+zEL3wj9YeHKX2Yhe+EfrGF4FpvYmF7gj9QeBab2Jhe4I/UHNeG7VO6TnKx2Z3wzfDlL7MQvfCP1h4cpfZiF74R+sYXgWm9iYXuCP1B4FpvYmF7gj9Qc14btU7pOcrHZnfDN8OUvsxC98I/WHhyl9mIXvhH6xheBab2Jhe4I/UHgWm9iYXuCP1BzXhu1Tuk5ysdmd8M3w5S+zEL3wj9YeHKX2Yhe+EfrGF4FpvYmF7gj9QrjpEV8CFpHbyYcGOw6mVWkTjTSUqIjnxyPYyLfvIzL+Qw5rw3ap3Sc5WOzO+FqeHKX2Yhe+EfrDw5S+zEL3wj9YwvAtN7EwvcEfqDwLTexML3BH6g5rw3ap3Sc5WOzO+Gb4cpfZiF74R+sPDlL7MQvfCP1jC8C03sTC9wR+oPAtN7EwvcEfqDmvDdqndJzlY7M74Zvhyl9mIXvhH6w8OUvsxC98I/WMLwLTexML3BH6g8C03sTC9wR+oOa8N2qd0nOVjszvhm+HKX2Yhe+EfrDw5S+zEL3wj9YwvAtN7EwvcEfqDwLTexML3BH6g5rw3ap3Sc5WOzO+Gb4cpfZiF74R+seErKMei7JXbxnHVl9LZZcJx1z8CUJ3Ur+oh4+Bab2Jhe4I/UPePDhxCMosVlkj8/Vtknf+wTHorDJm6a6Y+Ez948UT6Sso0Uzv/hiVcaQb8u2nNdVInKT9K336ppG5ISZl3GrYzM9u7dRkW5FuciADuYNg9GC2UWVGiO+ZzzM9czncq1taraua6tMgAAzsYAAAAAAAAACFuIr8ac3exWFv8GjYktILdZtbmolIL/aNKt/J85ko9u8iI/FjIKKSk1M3ENXE9lF1ySNJ+sojPcj/AAH3jYB4SIECWolSoTDxl5jcbSo/+ZDVtMHmqrGonS1rTB8ecamUX4YqfZSJ7un9YeGKn2Uie7p/WM7wLTexML3BH6g8C03sTC9wR+oY8ntNcMeS1a2D4YqfZSJ7un9YeGKn2Uie7p/WM7wLTexML3BH6g8C03sTC9wR+oMntNcGS1a2D4YqfZSJ7un9YeGKn2Uie7p/WM7wLTexML3BH6g8C03sTC9wR+oMntNcGS1a2D4YqfZSJ7un9YeGKn2Uie7p/WM7wLTexML3BH6g8C03sTC9wR+oMntNcGS1a2D4YqfZSJ7un9YeGKn2Uie7p/WM7wLTexML3BH6g8C03sTC9wR+oMntNcGS1a2D4YqfZSJ7un9YeGKn2Uie7p/WNGwGvgPauapRnoMdbUeVUE02ppJpbI4CDPiW2xbn3nt6osfwLTexML3BH6gye01wZLVrYPhip9lInu6f1h4YqfZSJ7un9YzvAtN7EwvcEfqDwLTexML3BH6gye01wZLVrYPhip9lInu6f1h4YqfZSJ7un9YzvAtN7EwvcEfqDwLTexML3BH6gye01wZLVrYPhip9lInu6f1h4YqfZSJ7un9YzvAtN7EwvcEfqDwLTexML3BH6gye01wZLVrYPhip9lInu6f1h4YqfZSJ7un9YzvAtN7EwvcEfqDwLTexML3BH6gye01wZLVrYPhip9lInu6f1jGdvYr61QqV1mwnHuSWmlkpLZ+u6ot+CS9Uz7/WIz2IS/gWm9iYXuCP1DKaZaYQTbLSG0F5kpSREX9RCYwaudMwmMFnplj1NciprmYCHDc6oj5LMtuajMzUrb1NzMz/AKxlgA3KaYpiKY0Q24iKYugAAEpAAAAQGS/wzintu5/gJYnxAZL/AAzintu5/gJY2cE9tHx8JYMJ9nPw8VDdJfLzxLO6+xdztplcesS5Ax9WZTcalyHyeMzcgJQ2uLcPr8hvsj6FEk+r70k8fLFyvMbBGolh1uZ3cDPm8pqo2NYwVs80iXRuFG7Q4dclfUyUcVyzckKbUbakGROJ6sh1EA6c0TM6WjFcR0OVaPVZ+ZJxTC0agSn8nr84yCNe1pWS1TI8YkWS4yJTfLklo0pZU0SyJJklJo34lt/KyXDq9KtLLXUXUnJavF8qYKwyu/m5fOhmUs4aTjNqm9ehUJlayPyWltJWtKUmRm4rl1WAcnPTJj9TjfVnPLqFPrmqvURprHEY6xIxK7v89ssdfsJ/XPEpaGYsFzwwsiTG4sOEonEKSZIc601nP5DnNhR621J22bN2dzMfp2Cx6Ll0+osYyHUIS8Uejfa7NaRzUpxxcg0tuISTqSUSmSJPVICOTnWnHjUwE2kexrpUqgmRZy2TeZSbLyVo69szSptRpM9lJWk0qLzkZGR95Djp3PLVrFbSbimp2QzcrXgttNzuJ4dkSTorVCEGwfULWpNY6TpvoQ02TRLSkz4K4EpPZcCuh1jTjMJnq0uvOSF7qNRqccUalKMzMz7zM/5PMWxERDJFqqZqRTVFKntVaOPQdGDMa6LPtJRKxqc+t+xsX50hTjjSlqM3X1LVtyUeyd+KS2SkkpIiKv726l6SFqHGi5JlUyqZwqqulpmZG+tUaW/IkNPPokvk8cFnihJr6lHVtJQpSGyMiHUIBNF+giu6LnIWCZteQcVzLL4GVzZVRgF7W3nUQMqssljSapcNJzEtTpSSenNGhbrqdkmgnG+KC3SYytUb3NqSnxSXlWRNV+O5N4VurCVe6hTsSaiSnXG1wofb4jDi2yQwtZJj7oStSFGfIy2PrMQN/mVZjl5jmPzmJS5GTzHYMRTSUmhDjcdx9RuGaiMi4tKItiM9zLu27yriXRdenHz6FR5o3e5f0M7heVz3Z9pLxB59+TXvSo5yFJaNSVko247xkoiSZ7ttkojPdPE9hXVlHrjgajZ/hWcXhpoKjGZtJMrMjkqjvmUUtnXVocMpyVJPYyfN1Bl37bmZn1Jm+XVuA4jb5pcMSXoVNEXMfbjJSp1SEFuZIJSkkZ/ymX8omWnEutodSRkS0kot/PsYmaL50kV3Q5KzLOs9i65y65/J6WqtUZBXRqCFLzmyjSJdYtLBu9TQsQnGZyF8pBKfUpRtnyM1tE1um0ta8fhWmqWj89+Zbsux7yclKYdvLitqIq6Q55bbLiUOeU2n6oj8nkn6lSiO5QDE03yjH1OKq+dlOUYRkuQ2eoeaIl4zpxFva44mRzIyU2BO2Bk+6ltxJPns0gjQ7ybURESkq2LaS1n1Usmc6QxDyCTAuKVjHpKEKzWbCecbkPt9c8xSRmSYmxzJSkuvyXDS2ZK8lJJ8rsMBHJzddenlIv0Ku0dVJRD1GXDQlb6c0tzaSo+5S9m+JH/XsKLm5BidtpHcLVqje22fSqqI7ltA9cvzma+YU1jmT0VZrRWLSs1oQ2jqCWnl5DnAjT2KAmaL4uRFd03uTJ2b5yjX+RWSsnpq+7RlLMSFWSc5sykv0h8P83jzUNcd5tbZuK7Ya90r5Gp1BNmhOBhWpVhd6tNzKrIpraLLxjj2MRzN51o+y4w2pTLUmvU03EqnU8N0Ns7rUgjM1K8pR9hAI5OdaceNTmvQhF1UZDpk69muVXC8w0/ctLori7kzm5EtrsfB5Dby1Nx1ETzhH1KWyVvuolGRGPDVOBZ0ur+oGV4xYXzNk3hdMbyo9rLU3HjOT5Dcp5uN1htc0MIWtJkjdKiUpOylKM+mwE4ma5GPnvcnsXbFwo8f051OyK5wCVmlHXwrmLlEuc471zLvborNmp1TzrZGTe+zqurUtRJUk0kSei80iNQNN76Cwt5TceklNIU88t5wySwoiNTizNaz7u9SjMz85mZjZRAag/WFkntRM/MrGWxpxa47VLSq+mU+AAPPOwAAAAAAAAAAAAAAAAAKy6SP2Hbj+d1n6QjizRTPTCx1eV9HnJcfbsFwVS5VSRSEI5GjjZxVebct9+O3n9UBcwAAAAAAAAAAAAAAAAAAAAAAAAAAAAAAAAAAAAAAAAAAAAAAAAAAAACstPfsxasfzum/R6BZopnSnHV13SG1zyBVgt5NxKx0kxzRsTHU1iUnse578t9/MXm9UXMAAAAAAAAAAAAAAAAAAAAAAAAAAAAIDJf4ZxT23c/wEsT4gMl/hjFT9Qrdzf3hLL//AKNnBPbR8fCWDCPZz8PFPgADrucAAAAAAAAAArjpCUc7I9KbOlrq6ZOeky68jYhpWp00FNZNZp6vyi2SSjMy7yIjPcttxTeTaI1NVZ5fLxXS5MVdTl+NzsbVAqlIKGlTkU5z0IkJ2bJRE5162tuWyusM9jHVYClVEVZ5WpqmlzGrE5nz1Wnzwe1VqKWaKnHlSaV8mCxvczJg7Lh1JtdRs12TrDV1nldWX1ZQeK4UpnN8SXC00u4GosC6uXcpyRygkNR5a3Is0o77k7qyaltmbjfV8XFm0lXVn1ZnxPrgBHJwnHcJ0unufN4hlMBuglFdrwudEyCPWaa2FSuzsldXxOTPfmOptZHNLpodjtu7kpwzWglpJXS+tWHIzSBgdFY42q5rDyWKdpEXFN9k4vZn0r69Oxl1R8iSoleSZK4nuR7HaoBTZxEXE1zM3uW8krbSrtMu09r8EyQ3p2f0F7XKhUMldd4MbVXJUtMpDfZ0dX1CyNrmSyJO/DiW4/mK6THS2+J5xD0+lxMmd1DvSsrRuApE46pxVgaEuPGRKKKozZUlKjJo1KQou9W59SgHJxfenlJuuczdHHHXsX1FnwabDnWa92BJO0s52EzcesylFISaEzpKlnDunlbu/wCUsJ7uBq5KJ3dXTIALU04sXK1VY03gAAsqAAAAAAAIDUH6wsk9qJn5lYnxAagd+B5IXqnUzCL+U2VC9n68dqtfqynwAB5x2gAGFOsyiuohxorsyY6k1IjtbEfHzGpSlGRIT+Ez7/MRGfcMVvb2eD0TaWs3RH58Z1RGeV7OzqtasWiL5ZoCMNeYqIlN0VSRGXeTlq4Si/sYMv8AmP5yzT2DpPhZ34sObz5gWur/AI7Tytzm3CdUfNTxSgCL5Zp7B0nws78WDlmnsHSfCzvxYOfMC11f8dp5Tm3CdUfNTxSgCL5Zp7B0nws78WDlmnsHSfCzvxYOfMC11f8AHaeU5twnVHzU8UoAi+WaewdJ8LO/Fg5Zp7B0nws78WDnzAtdX/HaeU5twnVHzU8UoOT+nZ0kK/RelhYdl+G2jtHlbTD0G9guIdS3MizWXXozzJ8TQRtElSFko+SlGXEiSpRdOcs09g6T4Wd+LCsekVoE70k9NndN8yqKuMwc2PPjTY9o4p6K80rvU3yjcd1NqdbPcj8lxXq7Bz5gWur/AI7TynNuE6o+anindA9WpWuOm8TU5WHy8crriQ+qpjzHiXIfgpXwbkOJJJE2bhpUokEai48TJRkoWKNfpqnIcep4NBSYrj8KurIzUOHGZtXUoYYbSSEISXZu4kpIiIvWIZnLNPYOk+Fnfiwc+YFrq/47TynNuE6o+anilAEXyzT2DpPhZ34sHLNPYOk+Fnfiwc+YFrq/47TynNuE6o+anilAEXyzT2DpPhZ34sHLNPYOk+Fnfiwc+YFrq/47TynNuE6o+anilAEXyzT2DpPhZ34sHLNPYOk+Fnfiwc+YFrq/47TynNuE6o+anilAEXyzT2DpPhZ34sC5mSRCJyfjrTjRFus4Ezr1pL1+K0Nmru79i3P1iM9iOY9OYFPTV8lceNKJ9G4THRHzU8UoA8osqPNjolRXUuNOFulRer//AD6w9R1Kaqa6Yqpm+JaUxNM3SAACyAAAAAAAAAAABjWFhFrI5yZazJO5ISlKTUpaj8yUpLvMz9YhFHcZG6RrjY5GbTv3Jl2HBe34SbbcIj/8xjFXbUWc3VT4z4MddrRZ5qpTwCA8KZZ7AVHwq78XDwplnsBUfCrvxcY8rsuvdPBTKbPX3TwT4CA8KZZ7AVHwq78XDwplnsBUfCrvxcMrsuvdPAymz1908E+AgPCmWewFR8Ku/Fw8KZZ7AVHwq78XDK7Lr3TwMps9fdPBPgIDwplnsBUfCrvxcPCmWewFR8Ku/Fwyuy6908DKbPX3TwT4wb6VawaOxm0NUizso8R52HCXIJhMp9KDNto3TIybJSiJPIyPbffY9hHeFMs9gKj4Vd+Lh4Uyz2AqPhV34uGV2XXungZTZ6+6eDjjo89N+k1W1+tMVwvTHIjus1mwnLBiwUhhukjQ4ZNy3HVkSjWZKQaUJ4p5GpJGaFHxHcwobTbo+VGl2sGf6z47jFUVxn7jS5CFWSyRD/25BNGUbl9Pe2eXuf1RJ22IhbXhTLPYCo+FXfi4ZXZde6eBlNnr7p4J8BAeFMs9gKj4Vd+Lh4Uyz2AqPhV34uGV2XXungZTZ6+6eCfAQHhTLPYCo+FXfi4eFMs9gKj4Vd+Lhldl17p4GU2evungnwEB4Uyz2AqPhV34uHhTLPYCo+FXfi4ZXZde6eBlNnr7p4J8BAeFMs9gKj4Vd+Lh4Uyz2AqPhV34uGV2XXungZTZ6+6eCfAQHhTLPYCo+FXfi49G8hkxnSRd1fY2lK4pktvE8yRmfdyPZKk7+uadvXMu7eYwqynp7pj7JjCLOZuv8U2AANhmAAAAAAAENlUR9+vZmRGluv1stmalttO61pQr6YlJeqo2zWRF65kJkBezrmzriuOhWumK6ZpnpeUSXGnxWZ0N5LzEhtLrTiT3JaFFuRl/KRj1EG5U2dU85KxtxlbTqlLcrpKzQyaz7zU2tKTNozPvMtlJM9z2SZmo/wAeMGQNeTIwSzcX68WVEWj+1x1s/wD7R2aLaztIviqI7ZiPFzKrKuibpjcnwEB4y3P3Pr/3aB8ZDxlufufX/u0D4yL41G1G+OKuLVszulPgIDxlufufX/u0D4yHjLc/c+v/AHaB8ZDGo2o3xxMWrZndKfAQHjLc/c+v/doHxkPGW5+59f8Au0D4yGNRtRvjiYtWzO6U+AgPGW5+59f+7QPjIeMtz9z6/wDdoHxkMajajfHExatmd0p8BAeMtz9z6/8AdoHxkPGW5+59f+7QPjIY1G1G+OJi1bM7pT4DTck1JLEKZ7IMiwu/iQI62kOPcobnFTjiW0FxRINR7rWku4u7fc+7vEn4y3P3Pr/3aB8ZDGo2o3xxMWrZndKfAQHjLc/c+v8A3aB8ZDxlufufX/u0D4yGNRtRvjiYtWzO6U+AgPGW5+59f+7QPjIeMtz9z6/92gfGQxqNqN8cTFq2Z3SnwEB4y3P3Pr/3aB8ZDxlufufX/u0D4yGNRtRvjiYtWzO6U+AgPGW5+59f+7QPjIeMtz9z6/8AdoHxkMajajfHExatmd0p8BAeMtz9z6/92gfGQ8Zbn7n1/wC7QPjIY1G1G+OJi1bM7pT4gct42EdjGmjM37N1HJJFvxjIcQp5SvWTx8jf+M4kvVArTK5hmiHi6IKVbl1thMRuj8PVs8+X8nNO/rkM2qp016nZciU5MnSCInpLpESjIt9kJIu5CC3PZJeuZmZmZmeG1wmixi+JvnouzstnYVWk54uhIgADjOkDAxRJPNWFosyW7KnyGzV6pIZcUylP4CLqzPbzbqUfnMzPPGBhn8DO+2dl/jXhwPTE329jROi6qfjGLHhVO91fRkZq57I8eCcAapneokDBjrYKaK4yC6unVs1tPUNNrlSjbRzcVyecbZaQhJbm464hG5pTualJSr2wbPK/OoUxbNXY1FjVSThWdTZJaTLgP8UrJDnVLcaVuhaFJW24tCiURko+8aWLN17pY0X3NlAAEJAAAABGX2S0mMNQ37yb2ZE+axXRz6ta+ch5XFtHkke259257EXqmQkwAAEDjOZ1eV2GQ1tcxKbdxqz8EyzeSkkre6hp7k3so908Xkluex7kfdtsZrry9PAAAAAAAAAAAA0K61cj08qLXIwPLJthOuZFPFhsxWGnH0sI6x2Yg33m0KjkjcyUSuattkoUfcJiJnQiZiNLfQEdjl14xUNffeCbGs8IR0SOxWTHUSo/It+Dre58Fl5jLc9jEiIS16GgomSW8BsyJpxuPPJBeZKnesQrb1tzZ5d3qmZ+cz3lBFp+vSz9q4H52WJQdf0JN+BR+6vurqhxfSMRGEzdqp/xgAAHWaIAAAAAAAAACAlf5TlZtuKI0wIKHG0H6i3lrSavW32Z2385EpXrnvniOP68LH2sg/nZQkRzJz1VT1zwcy0z1z2gAIHPMxg6fYfa5nZwZs2NUxzkOR4RNm+73kRJQTi0I5GZkXlKSXrmQnSrpTwDQMa1bVb5NFxLKNOMswywsmHJFb4aKC6zPJvY3UNuwpUhCXEpMlcHDQpSdzQSiQvjv4TFxMXACDcy6tazVjBFMSe3yKxy1S4SU9STKHUtmkz5cuXJZd3Hbbfv9QTgAAAIAB/FKJCTUfmItxC4XltdnWLV2W1DElmHZtdc0iSlKXUlyMvKJJqIj7vUMxImwEfkOQVGKUU/Jb+X2WtrI65Up7q1L6tpBbqVxQRqPYi8xEZjxvMqoMbp27+6n9mgOvRmEO9Ute7j7iGmi4pI1eUtxBb7bFvuexEZgJYAAQAAIOly6tvcgv8AG4jElEnHHmGJS3EpJtanmSdTwMlGZkSVER7kXf6/nEicAAEAAAAD8uNtvNqZebStC0mlSVFuSiPzkZeqQ/QAPDE3XHKJlt503VRnH4nMzMzUTLq2yMzPvM9kF3n5xLiEw/8Agdz2xsP8Y8JsbuDzfY0TOqPB0bKb7OmeqAAAZmQAAAAAAAAAAAAAAAAAAAAAAAAAAFZdJH7Dtx/O6z9IRxZooPp22U+o6LWYWNXMdiymZFMbbzSjSpO9tEI9jL8BmX9YvwAAAAAAAAAAAAAAAAAAAAAAAABgYZ/AzvtnZf414Z4wMM/gZ32zsv8AGvDz/pf9TZftr8aHW9GerX8Pu0fUnt+JamYtqoqhuLelg1thS2SamA5OkwikLYdbklGZJTzqOUfq1E0hay6xJ8eJKUnTNacqvM9wOM586WQ/jUq/YYJy+xOyujXDJhajlScfYNmUtvrtmyad70ns6pBElI6HAa1Nd103aG/NF9+fS5P0r0rl2Raa0ed6cuu1NHOypSoM+jNmFDSUxK4RFHVybabLilTKOSkp4JNJmaSUP6ziz2kGk7utVdgUpOVY/lNxYT2iik3Y2kB6fKaS0a3dlLQSH23G0qVwIkJ47EY6vETkWKUeVohM30Z6SzAltzmmUynWmlvNnug3UIUSXkkrZRIcJSeSUq23SRlblpmc+j/3ipyMRGbT/wCcGkSsKyqi6Pk3DcPkuoyjxffQy+ThNuuWLraluOc9yJK1OrUfLfuM9xRy8MjOY/m8rSHSq/x/G26ylel1Xi5Jq3LC2jTSekusw3W21yHiYSlKn0IMnlElJLcNPk9W5FkuOYhTyMiyy/raSqhkSpE6xlNxo7JGZERrccMkpLcyLvPzmNZg6sY9aZa1S1kuul0j+M+M7V8xYIciuR+u6vdKkkaDRx8vrCXtt6nqhRXVETNya6KZzXqCznHoWo99e51Z6WXlnRoyzErOIm1xGUqSqOwlTch1uG6z2jyeRpUXVkrjuZlxMjOyek9jdfkmO0PhOskzocOep5TD+EPZbVrM2jSSZtVHUmS6XlGba2turWRGoyLuOxIOqOmVpiMjUCs1FxiXi8Tn2i7Yt47kBngZErnISs207GZEe6u7ceTmrmlDWMxs1d1OxNGPTOsKNbKuoxQnuBKNfB/nwVxJKjPY+7ie/mMMeq+JiNCMWm6c+lQT1DDlxsRna56QWl3RN4siHTVdfQWFsdbaIfV9NS3xdfguuMEwbbzykGzxUhTqTIzHlY6TLkT8nzxGnFonJ2dSKSVUT5MVx+xiQTbrW5JsP7rUls0JeS8ppZoXxXzUrYzF9L1TxxVjUvwbjH5WMWlNLufD6b6MTKWWVNES0I5butGThmbyT4I4kRn5ZCQotS9OcohWtljOf43bxKJa27R+BasSG4C0kZqS+pCjJoyIjMyVtsRGJ5SqM9yOTpnNe5oxXB86i67N2V1EbRkScksJMu0habzilSadZumyy/kC5pRHI3VGwko6W1LSpCCJkjQai9sG0Bx59jTdGR6TIeKyobhnKUz6pSylKJSFRWpxLT9MJKtzaQ7uSDLyCLYtumMUz3Bs8jKm4PmlFkUdCUrU7VWLMtCUqMySZqaUoiIzSrY/V4n6xiLstY9K6zxlZc1Dxt6ZiER2deQWbaMqTXtNp3Ub7fPdr1t18S3Mu8TytczdEfn5JFlRGe/8/Ici32n2ocjFsNRldI86yxhNfCpUTdOLPJrGrtm1OdaphbEtjwZJLeMaZD3FPkJ+mJJBkOlNbMclX2iKqS7VcSnSRAXOVEokW5uqbWhS+1VqVqOXHUpOz0dpSlqQaiQe+yinarXHSWyxvFspf1Bx6tiZo20qkTPtozLk1xfHZlojc2cdJSiSaUGoyV3CZsNRtPam9jYta53jsK6mSExY1dItGG5Tz5pJZNoaUolqWaVEokkW+xkfmMRVaVzMZtCaaKYic+lyadZSoTplWai6YHJxWHc5F1NXUYhZxY8yEcRJpWePvddJaZJa1J7LxWndBOJQSTLb0yvBM2PE8LPIsaQ5h0Vm57LUXmAWGXqgE5LSuuSuvhvtPMuoikaEOKSrqdjQZoNQ6devNJ8h1IhUSsqoJmcYyy/IZqmrds58Np5CUOrXFSvlxNKkFutBkXItttxuQmbaYuzfmdEWUTfn/MzlRWJMRXMec15wDKs8abxOsjY8tvGpEubCtm1uG+r/ACdx/wAGylEcXaSuSki4d75cDMiNKPC+oVVkN5pi5Jfg5tk0xiXOqOudjMLgkbDhOqSrZJupTxWStjWkjSZnsY6rAV5aVuShyFiuIVtVWYp8+bSXKMiJvDaSHjDMPH5cuTVWLfWFJQhxpG9ZINSmDOQ44wWxJ3cLq1GXXbW5tIM0KQfEvJUe6i/AZ7nuf9Zj9AKV1461FGI15P16WftXA/OyxKCLT9eln7VwPzssSg6foP8ARR+60/7KnJ9JfqZ7Kf8AGAAAddoAAAAAAAAAANeP68LH2sg/nZQkRHH9eFj7WQfzsoSI5nTPbPjLmV+vPaCvekFDnT9Gcsi1ldNnyVwTNuNCjOSH3dlpMyQ02RrWrYj8lJGZ+oQsIBMTdN6sTdN6k599L1bzbDFYXjmTw4eLPTLSdaXePTqdDTqobkdlhtE1ppx5S1PmozbSpCUtHyUk1JI6n0owPU2DYz0V7TdZmB4zYxbuXE09m0xTrNSCJlyZayZq2rJwnuSm3WEObEpZmppKtj7EEFaZ7g1HkNdiN1mdFX3tv319XKsWWpczvMvpLKlEtzzH9SR+YWiq7NC8VdEOUJOD1suus16Y6OZLRqj4X1Fqw5jkmAcuyamxXnUJJxtCZUhSULM3m+ZPHtxWvj3brkrd1nM3OsmqcQyg8esnMZXKjTKSXDkWVaw8525lEZ5tLy/I5Epk0clp3SSVE4nlcjeqWNVlNYX2d3eP4vBh3D9Q3JmXsY2HVIWaUbuciShxe3+ZM+aT7j7x7Wmruk9HEj2F1qfiVfFlFuw/KuozTbpczb8hSlkSvLSpPd/tEZechONKcadTn3P8WpbXG6A8A01dp9OY1nNObTXum9lbQ1vqabJl9vH2nWZLbJLS6RfSUpS4Zu9WZLJ0WfQ4ZkVt0bk4pYvznLc6x1yCqZXnCfadQtTsQuoU+8trgaWiSlbqlkSS5GSiMi9dVekDWaXOTmbBGNIVzqo1SuyymPBbmSJrjidnSNK3GGm0tm4bnBfJJL4pPgoT8TV3GazGZOT6lXuLYhFj2b1X2iTkkZyItxB7Fs+o0JJStjPq1ESy27yI+4JmbiZquhVOMY5mOUZJWWdxjVxBgZvLRlNyzLiOtdjcguOFGjvJVuTbii7D5HcZkwrzkRjA0+02nYVG05yih06lx8hcpbtq9dTGcjypJ9Sa40eW/sS0p6wiJslnsg9uBFsQv+51I07xy2q6HIc9xyrs7vY6yFMtGGH525kRdQ2tRKd3MyIuJH3mPxI1N03i5KxhkrUHGmcgkuqYZqXLZhMx1xKSUpCWTXzUokmSjIi3IjI/MIxpRjTqci0Omlrd4tnkNnSliPGyDT95LkOJgMukak2yHjUTbzctx12ZLQZ90hZ7ub8kcvKMXbrHiWO5b0dKyviafLsamE7STW6VeOOqeZisymFOpTXqa60lJZJwjaJrntyTx79hYmnGqmF6q1tnaYZbx5rNRaSqiX1chpw232FmlW/VrURJUREtO5kZpUk9i3EuWX4mcWLOLKKjs05p1+K921rg+20nk6tCuWykoSRmoy3Ii7z2EzVN5NU3uXs+oLq81qbv67TJMeTUZFQqg2LeETnrE6slR+seat1udVGYIlvNrhNNEsvLUsiJTihseN45c1eolhk7WBXy8TeRZOYTULZW03WWfBRyH1skylyGUryyaWtezZG4RE2b5JO+KLPcFylywaxnNKG3XU8e3pgWLMg4nJPJPWkhR9XunvLltuXeNVx3XjT/ACrIrmHQ5Pj1hj1LSsXD+RQ7lh+ERLdfbcQpaDNCOr6jkajX/td5FtubGnUY06lT9GLG7So1BkXCcGax+BaYw32w4WETMdZcsEyd1okFKdcdlSEko95KzLrCMzRyLkYytStMFXVtqhlp4NJnXsWxpJGNzuwrckMrbbYJx2ErYzSovKJa2tj2Tso9k7FaNx0g9Hammocib1Bx+xqsjuW6KBOgW0V6OuUvfcus6wkmSdvK4mai3LuG0xM5wmfk8rCIOY0cjIoLRPyqhqwZXNYbPbZa2CV1iU+UnvMiLvL1wxpvvMab73NmQ0GQWvSAYyNGnKI86tzKGhdkzhs1ycqq6rh1x3bjptKjK32VFYbLhuZrIi5KPaa/T3OCnZBidVXSobGCxrVeHWEjyWnpNi2amDaPuI+zJW8zv/s80/hF0YxnuDZsuc3hmZ0V+qre7NOTV2LMo4rvf9Ld6tR8Fdx9ytj7jE6ImqSa50ObOjDi1tR5VOkN1qaqIdQ2zaRoenU3GY79h1hfTX3Zkx050kiJwjkMoUlRK3U6ryCHSYAIqnGm9WqcabwAAVQxMP8A4Hc9sbD/ABjwmxCYf/A7ntjYf4x4TY3cG9jR2R4OjY+zp7IAABmZAAAAAAAAAAAAAAAQ0zJ4zUhyFW1822kMK4PNwkoMmlfxVrWpKEq/3TVuRbGZFuW/j4aylXenC3CI/MS7BklF/LtuX9hmNinBbauL4jwjxYarezpm6ZT4CA8M5V6Gn8INfqDwzlXoafwg1+oWyK21d8cUZTZa+6U+AgPDOVehp/CDX6g8M5V6Gn8INfqDIrbV3xxMpstfdKfAQHhnKvQ0/hBr9QeGcq9DT+EGv1BkVtq744mU2Wvulzf08Nd9PsCxZOlOp+PWiK3MGokuDbJaJ2E47Fnsuvx3CSrrULShDayMkmk+ZFuWxi8NDdYazXfAI+pdBjttU0tlIeRWeE0toelx21cO0cEKVwSpaVkRGe5knfzGQ0LpQaEu9J/TNWnmQY8ureZnMT4Nk3KaeXFcQrZeyOSeRLaU4jYz2I1ErY+JELMxuNZYjj1ZiuPafph1dPDZgQo6LFvi0w0gkIQW/f3JSRd4ZFbau+OJlNlr7pbgAgPDOVehp/CDX6g8M5V6Gn8INfqDIrbV3xxMpstfdKfAQHhnKvQ0/hBr9QeGcq9DT+EGv1BkVtq744mU2WvulPgIDwzlXoafwg1+oPDOVehp/CDX6gyK21d8cTKbLX3SnwEB4wX7HlTMJnmj+NFkx3TT/KRrSf8AYRiSrLiBbocVDdPrGVcH2VpNDrK/4q0H3pP1S9ctjLcjIxjtMHtLKL6ozL0W1Fc3UyzQABhZAAAAAAABgYZ/AzvtnZf414Z4wcOSpNO6SiMj8JWJ9/rHMeHA9L/qbL9tfjQ63oz1a/h902AANF0gAABXmr1DkU57Espx6jkXx4pd+FJFNGeYafmtnGeZLqlPuNs9YhTqVkTjiE+SffvtvVuZ6T6hZ+m3sKnBUYOVpjBtNw48uCt0pRWxS1Mu7JcYJ95tJmszS8yS3DJS3C3M+lQF6bSadClVnFWly63getCMZyLI4VPnr1za3FQ643eP4m7dHHi7834jLDBVjT6d0khbzjilEjv6s0oIZ+DaRahNXGKWWW49IkKrNQrfI35FjKhPyER3651tmQvqOLfW9Y4SVJaQXFW/EuBEo+kwFuWnVCsWUa3J1voVqZJoLeujYmk1SqXOYbTZTIxEp2xsUPRE/wCc2LrGyNW59yfMrifcNn1L0wv1ScptI0Gvr6x3EcfrmFPy2I7Ep+HPddXBUZqLglaFIaI1bI+mkRH59uihjWdXWXddJqLmuiz4ExpTEmLKZS6y82otlIWhRGlSTLuMjLYw5aq/OclFyn9GZ0y61d1NvJmIO426+1SNvwZD8V2S28mO5uT5xnHGic4mg9kuL8g2z37+JarTabamxc0saypx/IqzHjTeGpi7mU9jUtqmJWol1clBeFWlOPKStSJBE0lKnEJLZLYvvFMMw/A6hOP4NilPjtWhxTqYNTBaiR0rV9Uom2kpSRn6p7d4mBE2l0zdCYs74i9yHd6Rawyaetcbpc+YbtcIg4lPpqaZjBdndj9ahztbtg3I4x3CdJRLiqW4RJM1NGokkMqxxLKbbJtWNPaHT925l30ehp136p0XhWLagtn10lTimnlkgz6xBsNKUayPdLfcY6yGNGq6yHLl2EOuisSp6kLlvtMpS5IUlJJSbiiLdZkkiIt99iLYW5edSvIxrURT4RqNV6wxHKrHMgg4+1dyrSaqwlVFhRLJ1pxK5ENSiK1jy3FLSakbEwk1PEXJJkpXQAAMdVWMyU04oAAKrAAADXk/XpZ+1cD87LEoIxKVeOdkrY9jrIBEfqb9bK/WJMdb0H+jj91p/wBlTjekv1M9lP8AjAAAOu0AAAAAAAAAAGvH9eFj7WQfzsoSIjzSfjfYK2PY62ERH/8AVlCQHM6Z7Z8Zcyv157QAAFQURqthmfy9QF2eC49kCV2ZV5PymZVRKo5Rx3eSTsos4u0tG35XFcHdaiMjM+SUkV7gJibkxNznlnF8uwrK6vI5WNLuHU5Lkklmkj2EJuS/Glmg0TWSfebbV1aSMlpNZLSh5XkmfccHorp9cWmPxskYxqD2GVhNxUwlsusrbS8/ZPuJZaPuPq1INJkriSDLbzeYdDZdguE5/XIqM7w6jySA06TyItvXszGUuERkSyQ6lSSVsZlvtv3mJeLFjQozUOHHaYjsIS0000gkIbQktkpSku4iIiIiIvMLY+ZbHzObo+j+ozfg/nju3URcEbc/ytjuVXSnFzC+r/8AlpUR/wC9v5PIxJ1+EagYVlZ54eAz8mYbtcjQVPAmQUyDanSGXGZSO0vtM7GlpSFJU4SyJZbJPvIdBgGPKMeXL2pGnus1+5OpsfweRT1UupqUx66hk0rVWk2HSW7GlPOtJmrU339STPBky7jNO5mezXOk+USmc2diYwycm81Epr9hZOsEt+FGOBzeUrl50Ew7slR8vJ7iPct77AMaTHlXmj1DkOO1uT0eQUciCasltZsSSp5hxqbHlSFvNuN9W4paSInCSZOJQrkk9iMtlHTp4dqRAxCmqLzAJdZCwSjyWJKs3p8Nxmal6I4ll2Ohp1TvBWxbk4htSTMi4mW6i6lHlKixpsZ2HMjtPx30KadadQS0OIUWykqSfcZGRmRkfnERVcRVc5dx/TTNdQdP6yBWYM3hseBpsvGorj0qObNo5IQwtsmijuLUiMkmlEZupbc3ePZBd5iQvsX1cv7DLMyodHnccmTaCirWWZEiokT5C4k51x82Uqceic0NLJUdT58eW3IkbbDpKLFjQozUOHHaYjsIS0000gkIbQktkpSku4iIiIiIvMPUTjpx5cz0Wneq0KvmXtrjGQWk5eoFTkiWZ8+rOykwkRGWnFOdQtqIh1BkrkhBpT5B8Dc3I1eWNaP6lwc4h1l03mVjVVl9bXbcl+woY1ItMrtHEkmzFVaKdUmRwWlfFJeWfWqJKEq6dAMeUY8qM0Iw/UHGckdZtqfJq7HIFOisix8mfp5r8c23d2mYMyD/AJQ7FSg1EZzTN09m1dyjcF5gArM3omb5vAABCAAABiYf/A7ntjYf4x4TYhcRSaahwlEZH4QsD7/526JobuDexo7I8HRsfZ09kAAAzMgAAAAAAAAAAIW+kyJMyJjcF9bD09Ljz7yD2U1FbNJLNJ+otRrQkj9TkpRd6djmhAxuLud2HIj5RqiHwPfuInHpPL80j+wbWB0RXa3z0Z2DCappozdKYhwoldFbhQYzbDDJcUNtpJKUl+Ah7AA62lzgAAAAAAAAAAAAAAAAAAAAAAAERe1Tz/G2qUtotoid2FmfEnkec2Fn/EV/XxPZRFuQlwDtGLVWUa4rIltD5dRMZQ+3zLZRJURGRGXqH395euMoQOEcU0KmUEZIj2FhGQRnvshuY8hJf2JITw4dtRFnaVUR0TMOrZ1Y9EVT0wAADGuAAAAiYUxjG5cqLYuJZgzZCpEeSs9m0LXtzaWfmSZr3Ukz2I+W3nLvlh/FoQ4hTbiSUlRGSkmW5GXrGNHD8CyymMWbqqc8Tp7YmM2ae3TdPQ2cFwmcGqvuvidLMbcbeQTjTiVoUW5KSe5H/WP0NcdxDE3lc3sYqXFeuqE0Z/8A7I/HiXh3onTe8Gv2RyObsO1UfNPkdLnCw690cWzANZ8S8O9E6b3g1+yHiXh3onTe8Gv2Q5uw7Zo+afIc4WHXuji2YBrPiXh3onTe8Gv2Q8S8O9E6b3g1+yHN2HbNHzT5DnCw690cWzANZ8S8O9E6b3g1+yHiXh3onTe8Gv2Q5uw7Zo+afIc4WHXuji2YBrPiXh3onTe8Gv2RXmv+P0NNpTa2NPSQIMtuTXJQ/GjIacSSpzCVESkkRlulRkfrkZl6oc3Yds0fNPkOcLDr3RxXSA1nxLw70TpveDX7IeJeHeidN7wa/ZDm7Dtmj5p8hzhYde6OLZgGs+JeHeidN7wa/ZDxLw70TpveDX7Ic3Yds0fNPkOcLDr3RxbMA1nxLw70TpveDX7IeJeHeidN7wa/ZDm7Dtmj5p8hzhYde6OLZgGs+JeHeidN7wa/ZDxLw70TpveDX7Ic3Yds0fNPkOcLDr3RxbMMSwtq2qb62xmssEf1JLV5Sj8xElPnUZn3EREZmfcQhPEvDvROm94NfsjLhUNHWLJytpoMRZFsSmI6GzIv5SL8JiY9G4bVmnEjrvme7Fpv3wifSNjGiJndH3nwedUy+7Km3UtlTLk9SCbZV9U2ygtkEr/eMzUoy9Tlt6hmckADuYLg1OCWMWNHRf8AGZm+Z+MzMuVbWtVvXNpV0gAA2GIAAAAAAAAABB3LDsGyav2mlus9T2aWlCTUpKCVyQ4RF3mSTNRGRd+yty8xkftFmw5zRPwpbMhsyIyW04S0n/WQlhHS8bx2e4p6dQV0hxR7qU7FbWZn65mZfhGpaYPM1TVR0tW0wfGqxqX9AY3iZh/onTe8Gv2Q8TMP9E6b3g1+yKcha9W+eDHk1fUyQGN4mYf6J03vBr9kPEzD/ROm94NfshyFr1b54GTV9TJAY3iZh/onTe8Gv2Q8TMP9E6b3g1+yHIWvVvngZNX1MkBjeJmH+idN7wa/ZDxMw/0TpveDX7Icha9W+eBk1fUyQGN4mYf6J03vBr9kPEzD/ROm94NfshyFr1b54GTV9TJAVngtBQzNVtTa6XSQH4kCTUpiMORkKbjkuChSybSZbI5KMzPbbc+8xYfiZh/onTe8Gv2Q5C16t88DJq+pkgMbxMw/0TpveDX7IeJmH+idN7wa/ZDkLXq3zwMmr6mSAxvEzD/ROm94Nfsh4mYf6J03vBr9kOQterfPAyavqZIDG8TMP9E6b3g1+yHiZh/onTe8Gv2Q5C16t88DJq+pkgMbxMw/0TpveDX7IeJmH+idN7wa/ZDkLXq3zwMmr6mSMCbbx46+xxTTKnr3JqK2suaj9dX8VJd26j7i/l2I/bxMw/0TpveDX7IkYddX1yVIr4MeKlR7qJlpKCM/w7EEYPaTpujv4JjBqumXjSVp1NXHgLdJxxtJqdWRbEtxRmpaiL1CNRmYzgAblNMURFMaIbkRFMXQAACyQAAAAAAAAAAQEL6/bj2orfz00T4gIX1+3HtRW/npo3cB9pPZ94a2FepHanwHNfSOzBmbmCKGEzlD0zCq5N/AOnxS0tmzujWSoqHXIcd1DezTbpGS1J8mSR7bd5bU9rXf295HssVep/FONhzOZTDegPPzZTKjeI47JpeQlpR8E+WpK+JpURoVy3R0MeL7mniTdeuoBSWh+smbZ/elXZLTSnIc6r8KsTGsIuqOPAXyR/ka3rBPCYo0r3S811ZK6tR9WkjIaFrBN1CdzbO4LuSQJlVEuMJXU1rkZ9tMV1yejvU51y07GaTNXBpJq8nzcfKibSLr4Iom+6XVQDnu4111BxCov6DIyqZ+SVuURccjWtRjFjKjKS/DRLJ9VXHdflOGhBrT1aHj5GRHybLfbJx/WLVPJ5GJ47DroFVYW9jZwpdlc4rZ17cliKy28mTHgSnGpDZLJZo4uLUSVEZktZJ8qeUjQjElfYDn/COkFmGWahRa9vH58igsLibUdQ1g92ydemOp5BS3bZxPYXkLWyRG2lKOHWkROLNJke8ah5fnTWX1mAaeSKGBZSqqZdvTrqC9MY6lhxpsmENNPMq5LU9ubnMyQSe9CuRbIriYvgmmYm6VkAONM5z/AD3UOryfJUWsRihtNPsetWKBxt4yYlvWKy3J7rTQXlIUSlExyUnqy7uHlWfkmt2f6fxcwqcpap7W2qJtPHrplPRT1tEmxWaEdZCacfffUyaVGZNKI3e4iJvfcoi0hPJyvwBzxXa26sXUaloIECDCt7TJV0SLq6wy3qokljsDkopLVdLcakFxWg21I65STNJmSy32TYOs2X59hmPVUvD6431yJyI9nZNY5LvCrmTbUfXeDYjzcl9KnCQj6UpRo581EaUqMpx4mL0YsxNyxgFFo1izzMolRG04ssRRNTjbuR2cydWzXo0jq3TZ7IyypyO/GWa0Oc1OktTJpJCm1qPcvNXSFv5+KZjldTT17LVNgtXllczJQtauulNSHFNvGlZEtCepQRceJ96u/vLZykGJK+AFEr1o1DYiZ5kciNjp1mNWkahrIaIj/XvypLUM2333zd4oaS5KUSkJbMzSkj5p7yHvn2pWq+mFLUVOTy6Gfd39sqFCuKTELewZaYTHW8tblTGddkKURtmgiTJ4mSuZmjiaDY8GJK7wHOVzrzqy1iVDkLeJy6SM4dii0tJmAXc5tbkZwksl4PaU3OhNSGyW6T7jbyGyTwVyM0mu/wCjtY17SwLqFJjSGJ8ZqS27Gd6xlaVpJRKQvYuST37j2LcvUITTVFWhE0zGlHYR/A0n23tv8e+J8QGEfwNJ9t7b/HvifHIwr29fbPi6Vh7KnsjwAABgZQAAAAAAAAAAAAAAAAAAAAVl0kfsO3H87rP0hHFmis+kfxPR645mZF2qs7yLf/8AqEcBZgAAAAAAAAAAAAAAAAAAAAAAAAAAAAAAAAAAAAAAAAAAAAAAAAAAAACstPfsxasfzum/R6BZopnSmmsYXSG1zuJNop+JZSsdKNGNSjKP1dYlK9iM9i5GZH3et3i5gAAAAAAAAAAAAAAAAAAAAAAAAABr+fZpXaeYjYZhaQpsyPXpR/k0JKFPvrW4ltDaCcUhHJS1pIjUpKS33MyLvAbAArL57ucfezam++8d+VQ+e7nH3s2pvvvHflUBZoCsvnu5x97Nqb77x35VD57ucfezam++8d+VQFmiAhfX7ce1Fb+emjUfnu5x97Nqb77x35VEjgWR2uT5Vez7jBb3FHm6+uZTCuHIS3nEk5LMnUnEkPt8DNRpLdZK3QrdJFsZ7uA+0ns+8NbCvUjtbVU45T0cqzm1kQ2n7mX22c4p1binnuCWyVuoz2IkNoSSS2SRF3EQh8b0uwTEZLsugouzuOxXISiXJeeR2db7j6miQ4tSSR1jrhkRERER8S2SREW1AOldDRvlpmGaQYBgFk7b4zVzW5TjHZGlTLaZOTEjcuXZ4qZDq0xWdyT9KZJCPJT5OyU7R/ilo3qNk1vdw5sK6tYEiJCt0V966tDEmG8T7CJDDLvVpebWRGXNPPifE/JMyOva7PtQZuR0uRPZ1KajZDmFliK8X7HD6mGyx2hKJLS+p7R2hJR0uq5uONGlxX0si4mUnoKi6xjo7S5iszTLmR3Lp+PYX5RmI0ZSJL5JU6qO00kmiUnmtRkZ+Urv22IqRMTmiF5iYz3rGttLMFu2btmwp3d8hlsz5zzE6Qw/2lltDbTzTra0rjuJS2giU0pBltvvuZmf4x7SbAsWcrJFPTPFJqHpUmPKk2EmVIW9JSSX3XnnnFOSFqSRFydUsyIi2MtiFLVuq2c4timT1mcZBnLOQpYrHoBWNZQypJqmSOzJ7A/DcbhONrcLZrtaW1oPy3OaD4FiY1qVqvaQTxZ7MruDOa1EYxpybbRah+0ZiOQCfcaeKEg4XXJWaiSbaTJOyeXPZSTjHp1GLVrXdF0a07hZgnOI9NKKybkOzGWl2stcFiS6Rk5IagqdOK08olL3dQ0Sz5r3V5St83N9NMP1EbjJyeFNU5DJxLMiBaSq6QltwiJxo3orjbhtL4p5Nmo0K4p5EexbUlR5tqtVWuPTbHUexvY5ZpaYhIr362A2idHYYlONSHFNMIWUrkygjNtSGjL/AOVv3j20I1R1YyvKMfmZbDyJuqzCpkWCmLp7HWo0V1vgpKa1EGQqa42XM0OFJS4pOyDNTZ8kmiqmc1xNNUZ71r2uimmdw807LxtTaWatqlJiJOkxY6oTThONNKZZcS2skLLdBqSak7qJJkSlEclcaa4VfuXTttSE+5kLUZqwWUh1CllHMzYUg0qI2ltqM1JW3xUSiJRHuRGVNZ1aTcJ1r1Ezo8zt4jMLT+t6qK3CiSGkOrlykNqShaW1qUS+9JLfSjdxXM+JFxjaPU3UqBjOoqrXML5qxwaXWyYbOSMU7s6Ut5klHWyCqm1MfTlGlDfUkbxG4jvV9SbGpibrjFqnRK56DRnTrGzhOVtPLckwLJdw3MnWsybLcmKZUwbr0iQ6t18yaUaCJxSiSnYiIuJbSuZ4DjOfQ40TImJxHDe6+LKrrOVXS46zI0mbcmK428glJMyUSVkSiPY9yFGytUM8uMFxaSjKMlRkeYTJ0x2vxOHUHIqWo6D62GT1uTTKUx1ESXVOtreWrnxShPciStslutSehJaZVZXq02NthUuS9OhpYM3TJle6i8hTRksk95pSReUZp492041N10QYs33zKw7fQrTG7qKykmUk1uNUtOsMKiXM2K8406fJ5p95l5LkltxRcnEPKWlxXlLJR94xc30c0av5sWdl9cmKcqG3jqGWrqVXRpzBksmojjDLzbUnbks20LSs0mZmjYxWWUZhqDj1Pcs1mpU6tTpzhNbetE/CgLPIHnEvcil8mCImjNhLZFG6hXJau/6kht3SDk2M3FMAkRbZmhmS8ypNpT7aVlFU4aiPZK9kmvyjJPIjLlx3Sot0nF9MxOYuqvjOsJGnGFN1l7T+AW1wsmdN+0ZcdcWmQ4bSGuXlKPgfBpsi47bGkjLv7xCN6Eaat0b1EddcOk9KRNVYvZFZO2qX0JNCFosVvnLQaUKUguLpbJUpJbEoyOpL/VDVOpYVp9VW2R5JLbzN3HCyCnj0zds8wmv7XxIpnU1/XkszaUfV7cW1bN8+8rd0QyfJ8rwJqdmDSkWcWdMgOKckQXX1pZfW2hT/AGF12Oh/ikicQ2vZKyUXFH1JTE01TdciYqpi+94v6AaWu1VdTsVFrBbrCeS1IrshsYUt4nl83ikSmH0PyicX5ayeWvkrylbn3jfK+BCqoMesrYrUaJEaQwwy0kkobbSRElKSLzERERDIAXiIjQrMzOlAYR/A0n23tv8AHvifEBhH8DSfbe2/x74nxx8K9vX2z4ulYeyp7I8AAAYGUADMiLcxE+MkZ4zKsr7CxLzEuNHPqlf8Lq+Lav5SUNbCMMsMEiJtq4i/RrnsjTPwZbKwtLabrOm9LAIrwvc+hNz7tC/fj+eF7n0JufdoXxganPOCa6vkr8rPkGEau+OKWARPhe59Cbn3aF8YDwvc+hNz7tC+MBzzgeur5K/KZBhGrvjilgET4XufQm592hfGA8L3PoTc+7QvjAc84Hrq+SvymQYRq744pYBE+F7n0JufdoXxgPC9z6E3Pu0L4wHPOB66vkr8pkGEau+OKWARPhe59Cbn3aF8YDwvc+hNz7tC+MBzzgeur5K/KZBhGrvjilhzP0zOkJp3pnRFpvnT1hUysiYiWFXYORFLgyTjz2VPsE4jc0utoIlmSkknitGyjUZJHQXhe59Cbn3aF8YFH9Lzo+OdKXS5GEvYxZ1dvAsGJ9XZOHDWUdRK4vJURSCUpK2lLLiRkXMm1H9SHPOB66vkr8pkGEau+OKztHNX8Y1ywxOoOFRbNNDImSIsCVOjkz25DK+Cn2k7mrqzWS0lzJKt0HukhvA1HDalvAsTp8JxjT24i1NFCZr4bXXwjNLTSCSnc+v8pRkW5qPvMzMz7zEx4XufQm592hfGA55wPXV8lflMgwjV3xxSwCJ8L3PoTc+7QvjAeF7n0JufdoXxgOecD11fJX5TIMI1d8cUsAifC9z6E3Pu0L4wHhe59Cbn3aF8YDnnA9dXyV+UyDCNXfHFLAInwvc+hNz7tC+MB4XufQm592hfGA55wPXV8lflMgwjV3xxSwCJ8L3PoTc+7QvjAeF7n0JufdoXxgOecD11fJX5TIMI1d8cUsAifC9z6E3Pu0L4wHhm0SXJ7DrltBedXKKvb+pDxmf9RBzzgeufkr8pkGEbPfHFLAMGBcwbB047fXMyEp5mxJYWy5x325ElZEZlv6pbl+EZw37G3ssIo5SxqiqNcTe1q7Ouyqxa4unrAABlUAAAAAAAAeE2bFr4y5cx0m2kbbnsZmZmexERF3mZnsREXeZnsQiTyG1d8qLi8rh6hvvtNmovX4kozL+vY/wDHXbUWc3VSx12tFGaqU6AgfDt96Ln79b/AFB4dvvRc/frf6hjyqy6908Fcos9fdKeAQPh2+9Fz9+t/qDw7fei5+/W/wBQZVZde6eBlFnr7pTwCB8O33oufv1v9QeHb70XP363+oMqsuvdPAyiz190p4BA+Hb70XP363+oPDt96Ln79b/UGVWXXungZRZ6+6U8MDILCbUUNla1tO/bS4UR6QxAYWlLstxCDUllBq2SSlmRJIzMi3Mt+4YHh2+9Fz9+t/qDw7fei5+/W/1BlVl17p4GUWevulyToP03dMNSddregwXHsmsbbUCdB6qG5FbZOsZiwiTJdlLNfAiRwWZE2azVsRF3mW/ag5y0m6NmP6Ra26ha20ONm5PzlSDaim8hKaxKj6yUlCuR8yeeJLn1KeJJSku7czu/w7fei5+/W/1BlVl17p4GUWevulPAIHw7fei5+/W/1B4dvvRc/frf6gyqy6908DKLPX3SngED4dvvRc/frf6g8O33oufv1v8AUGVWXXungZRZ6+6U8AgfDt96Ln79b/UHh2+9Fz9+t/qDKrLr3TwMos9fdKeAQPh2+9Fz9+t/qDw7fei5+/W/1BlVl17p4GUWevulPAIHw7fei5+/W/1D2j5GXXoj2tZJrzdUSG3XFIW0tR+ZJKSZ8TP1ORJ3PuLc+4TGE2czdf3TCYt7OZuvTAAAzsoAAACsukj9h24/ndZ+kI4s0Vl0kfsO3H87rP0hHAWaAAAAAAAgIX1+3HtRW/nponxAQvr9uPait/PTRu4D7Sez7w1sK9SO1PgADptBBMYFg0XLH8+jYZRNZPJY7K/dIrmUz3We76WqQSesUjyU+SatvJL1iElAqKmrg+DKysiRIe6z7OwyltrdajUs+KSIvKUpRn3d5mZn5xljXtRZUmDp9k82FIdjyI9NNdadaWaFtrSws0qSou8jIyIyMvMIzRnTnlhVuj+ktNRWmL0+l2Iwaa8PlaV0akjNRZx+u+0lBId/8xGM+q0+wKhjR4dHhFBXMRHWn47UStZZQy402TTS0JSkiSpDZEhJl3kkuJbF3DmawpLZqomN/PHz9Ru6Wt5a4541z0rO2bLZMhKkukbadjPkwjiws+9bajIjGDn2oOoTecRu2ZXT1FkcGmdxdM/ObGrcmm602b6mqeJDebtzU8paFpUalJIiIia7lnix4joZMSZ6XWacXxlC2nEY7WJUxNXZNKKI2RolrJRLkJ7u51RLURrLyjJR7n3mMKk09wHGb2yyjHMHx+qubk+VlYwaxliVNPflu86hJLc7+/yjPv7xQN3NuI+I6g5fYZlkkZlvODprOWm8lNNVNCUpjtKmUk4lEfg2pwzkJJLjaDUZLSSCItMsM4s4tXlLOD6gyrzAmc0hRHre6zyfAjRatVO06kkXaG33246pJo+npUfI17G7sozEzaRGmERRM9Lra5wfCsjneFMhw+ktJnYna3tEyvafd7I7t1sfmtJn1S9i5I34nt3kYgcIxXRuxpK+1wTCsZarYkj/ACFUWlajJYejLcaSbaTbSaDbUbqUmRFtyVx7ld9D1eZrdwvB3tUdTE1mn79lbNuZFWZhYIjqJrbwey7dLbiPPtmXXET5nxfU22RrdNRmrftIqyxtujA7WYxeT2Z7zVwmusTUpqR1xS5BtOKNOxko1Ek1EXrmW3qBFUVToJpmIWdcaZabZERFkGnuNWe1gVuXbKmO9tOJJJKV5aD+nEkiLrPqtiItxExs70fiYG9PiWFOxjLdbLnuREROBHBbWpEhzshI5m3z5ErZBkZn6u/fT2N55mWf3dVKr763j12pUph+E22+tHg2NWOJ7YSC2SbXXERpVt5zUKvyVUWwxvxoybJ7Vy6tdLclixlTLySaZbjU1e6UsLc6t1aWjNRlwMyJKTP6lJlE2l2eITFF+aZdYXuG6J02OVOQX+DYkzUYcymRTuu0rCk1SPJNPZUdWZtKM+JJS2RKM+JEW+xDKpsg051jq5MY6rwmzAfT2muv6F+JIjuGk+ClxJrSHUckmrio0ESiM9jMtxoWnOPsVmqN5g8qzt7uldxulv8Asl7YvWaG7BUmRyeaKQpfUFuy0om2uDaDQRoQnYbXpFT2cxNnqZk06NJu8pUlJtwnm3YsKCwtxMaM0ttSkuGRLWtbm5mpbivqUklKbRN86FZi5sCtNNOF4eWnq9P8bViqUkkqM6pg68i5ctuz8er25eV9T5+/ziXpaSlxupi0OO1EKrrILRMxYUKOhhhhsvMhDaCJKUl6xERDNAXuhS8AAEiAwj+BpPtvbf498T4gMI/gaT7b23+PfE+ONhXt6+2fF07D2VPZHgAADAyopuMjJZjyZKedTDWbJtH9TKeI9l8i9VtBlx2PuUrluWyS32JKUpSSUpIiItiIi7iIQmFER4pVyN9zlx0zFf8AE99MV/zWYmx4qwtJwmmMKr9auImfjniOyNEb9MzL1HJxYRyVOiPy/wCIAANgAAAAAAAAAAAAAAAAAAAAAAAAAAAAAAAAAAAABiWVVCtmCZmNbmg+bTiT4uNL/jIUXek/wl/J5jEbVSpKlP1liojmwjJLiiLYnmz34OkXqciI9y9RSVF5iIznRr80uozKMpP/APG1jxL/APout8fz6hOD2k4NhNFpToqmKauu/NHxibruqZYMLs4tbGYnTGePv3JMAAeseeAAAAAABATFHLykozhcm66G3JQk/MTrqnEcv5SS2ov5FH64zxHH9eFj7WQfzsoSI5kzfVVM654OZaTfXIAACoAAAAAAAAAAAAAAAAAAAAAAAAAAAAAAPORHYlx3IslpLjLyDbcQotyUky2Mj/qHoAaR5YvKfl0rSpLinHWXX4y1qPc1G06tvcz9Xfh5xKiEw/8Agdz2xsP8Y8JsbuDzM2VMzqjwdGym+zpmdUAAAzMgKy6SP2Hbj+d1n6QjizRWXSR+w7cfzus/SEcBZoAAAAAACAhfX7ce1Fb+emifEDDSos7uFmk+J1FaRHt3GZPTN/8A1IbuA+0ns+8NbCvUjtTwAA6bQAAAAAABEZXj7uT0b9PHyG3onnFIW1YVTyG5MdaFkpKk9Yhbai3LY0OIWhRGZKSZHsMDBMDi4LDnIK9tbyxtpZzrG0tFsnJlvcEoJSkstttIJKEISSW20JIkl3bmZnswCLs96b81wAAJQAAAAAAAAAAAAAIDCP4Gk+29t/j3xPiBwpKk08glJMj8L2p95eoc98yE8ONhXt6+2fF07D2VPZAAAMDKwsH+sug9q4v5pI1/VXPsiwhvHIWJ4vXXltk1wmojM2Ns5XR21Gw88a1vNx31ERJZMtibPczLvIbBg/1l0HtXF/NJGl63VmVPP4NkWK4bY5OrG8lTZTIFdIiMyFMdkksmpBy3mWjMlOo7jcI9t9tx4j0XETgtjfs0+D1eE3xXVdr+7OxHUy1kWt1jGpuP1mK3VHCbtXlRbg51c7AWayJ9ElxlhRcVNrJaVtI47EZGojIxi3XSP0Tp8fqcqZ1Jxu0qLm7Yx+NOrriI+wcx0/qTc60k+SXlKIjNRJ79jGjZbjermcR8z1ChYE7R2UjHmKGjoLNytk2C0pkm9IeV9MfgE4rdJMpcWtBKQRucSM0lr1VpvrCiPe5DcYzklrKkZfjt/GatbCoO1lxYzbaXycKKpqE26g0q8hCiQaSIyWpRmQ6MUUTnme9qzXXGaI7nQR6j6eJy9Onys8x0spW31yaM7Rjwgpvjy5lH5dYaePfvx227x/LbMCp8tg4/LYgNQJFXMspE9+0ZZXHJhTRbdQo+a0GTijU6Xko4kSvqiFEycE1ttdXYljOorlFDW50i54IfpI9QqAcdbaZDSWU9velEakk6UhZJ+qNvmRISW76x6cXea5fHltYwq5pzxC7qZTKbXwepx6Q5FNtpLyT6xtSktOcXElsk0luad9xXEpiYi9bHqmJzLJxLNsMz6p8PYLl1LkdYbime21M9qYx1ifqk9Y0pSdy3Lct9yGFX6oaaW+THhdVqJjM3ISQ44dTHt47k0kNqNLiuoSs17JUlSVHt3GkyPvIaToJS6jVjuQzM4ZyJEaauL2JeUs0pXS1NtGhzrnaf/J3GiIm+rNe7pfTCUe3Ea1Q6R5dXw8PSrHGo79dqTc5FPWh5jk3EkdvJuQZkryjUl5gti3WRGRGRcT2YlMTMXmPVMRNy3GdTtNpFnc0kfULGnbHHEdZcxEW0dT1anzcpCCXyZL8KyIScnJsbhKmomZDWsKrENuzSdltpOMhzfq1Obn5BK2Piatt9u4c/Y9pBmNz4t6f5RhD1bW4lX3UCfkLkyKpu8TNbU3/k6WnVPlzNZPOdehrZaC2JfcZf3FNItS7Cxx22zOkbjP3EtK8vLtbDmzdetlVfsbZ+WS1MEZkW+xOq5ER+aZs6NaIrq1LxyHLk49f0tXJZgIhWTcx2VMk2bMc4qGGic5JaX5TxH38jT9QRcldw/uMah4Bm0mdCwzOcfvpFYaEzWayzYlLimot0k6ltRmjciPbltuNI1rwfKMuuKKVj1X2tqHU5BGfV17bfByTBNphOy1EZ8l925dxec9i7x44Dp3e43mWG2K6FmFAp9P26GSbS2iSzLS6wrqSSk9zIiQ4e6SNPn7+/vri04t9+dbGqxruhvl3qNp7jWQV2J5HneO1V5cGRV1ZNtGGJcwzVxLqWVqJbnf3eSR9/cNb1m1iq9JIVC26/j522TWzNTWx7u9RVR1rVua1qeNtxRElJdxJbUZrUhPdy3KrNa8E1syrN76LjtJcPUcxVJIi9gfpY1dMRHkIW+ma48g7FUhBEo20oUlg08UmpJmre3tT8au8isMHfp4XaEU+UR7GafWIR1UdLLyVL8oy5bGtJbJ3Pv83nE4tMXTMomqqb4hNRNQMHmZHLwtnNMfcySuYKTOp2bNlcyK3sR83GSV1iUeUXlKSRd5euIxzWzRpmDJtHtW8LRDhqUiRIVfRCaZUlKFGS1dZskyS60o9z8ziD8yi3qWs0z1DTbUOJv4W8wxjGS3WRO5QuZFNiyalpl8GWkJdOSTyu1Nk4TjTbZdUrZSy4kcrgWk+S0zGizVrjEdrxNxydEsiNxhRQpbsdlCSTso+RmZOlyRuXee57H3poojp/M5Fdc9H5mWvUai6fZBayaGhzvHrKzhRW5smFEtGHn2Y6yJSHltpUakoURkZKMtjIyMjGrZB0kNEqLBrfURjUrG7mkopDMSc/VXMSQTL7q0oQ0pROkhK/K34qUR7EZlvsKtgaOalUuI4bGo8Pq02lJg+SVTjEtcZcZE6UthTDTidzS4lZoWZ9ykd3lefvh42lmtNtQZ/YXGO5TMnXON00auZv5tGme89DmPOuRiTXG3DaLiZdWe+xktPNaT5JRaLOjTf+XqzaV6vy51Om8pVFXmm4hH4WLeBtIR/lZcDc+ld/0zyCNXk7+SRn5hrGd6q45h2BWmcQZ9bb9igzJcSM1YNp7cuMlSnW21ly3NPBRK2JXHY9y7hGaw02XZFg8C+wugdcyqkmR7aurpEhlpZOGk23WVr5G0R9U86R+Wad/MrzGKtstActYxXOsXr6dEmHHxeVVYq0chlJyZE5ltUzluZJQfXMkXJfHfrF95l5q0U0znmV6qqozRC9MY1KwHL66wscdzXH7FumM27c4VozITWupSZrbkGhR9UpOytyXsZbHuRDHY1e0mlYt48xdUMSexvrHGfDDd3GVB5tpNS09eS+r3SlKjMuW5EkzPzCp9Q9F8zyOZlbWOQyrGJ2GUVZDejuRU9Y/DmPPORUpcStCd2zQgjcbU15ZEZKIlEInGtKdRrO9r8rv6bMXnF5bVWEsstnUByyjxYz6DfNmpaRGTspxtJH1jrqiSnckEgiE4lExferj1xN1y+j1G09LIK/EzzvHSvLeMUyvrDtGO1zI5kZk60zy5uIMiM+SSMtiPvGBn2o9fp47DlXiYDNQuJYTZ82TaMRlRWorPWmaGnTI3t+8j4mRI7jUZEYpPLNIdTpOqFyhhzN5tFkWUV1+h2um49GqYyI6Y/+lLkxXLInEHHPilglpURoLm1yWabP1WwrI8qyvFp1LBS7GgQb2PKeU8hBNLkw+qZ3Iz5GRr7vJI9vOewjEpiYzpxqpicyV+etT22kPz3sMKFbwH6nwrDbftI8RpwjTv1bklSlMtGR7pUo1GlJke59wl4OomBWOUvYJEzbH3sojRylSaNm0YcnstbJPmpgldYSfLT5Rp28ovXIVzZ4dmd70UXsATi0qHkqsVKoKskyY3M5CGib26xt1TWyjTuR8/MZb7HuRQlFhGo9Xq5CXVYxf11A1cybSaU+VT2FEZOsuJXIhqMitY8txS07o2JhJqeIuSTJSmJTMTn1mNVExm1OghAWf141PtZP/OxBPiAs/rxqfayf+diDWr9aj99H+dK1r7OrsnwlJAAD2LzQAAAAAANeP68LH2sg/nZQkRHH9eFj7WQfzsoSI5nTPbPjLmV+vPaAAAq0fOdUV4dkVTidXp/kuV2tvFkzWo9MuA31bLCm0rUtUyUwnzuoIiSZme593cIR/X+uVVUUql08y64tLyxmVXgSMUBqbDlRUqOQ2+qRKbY8jgZbodWlXcaTURkY1jXarpXdVcNuMsrtQV0camtWFysQZvTebkLdim2hxdOXXElSUOHss+Bmn1yIavSYFmVz4ixaGZmWJ08XJ7uVWWKa1rwpHrXIq+rXMKfHd2W64a/Lkt9eolJNZ9YZmeSIi5eIi5b9frZjx0WRXGV0F9ikjFerOzq7Nhl+YhLiSUyptMN19D/Wb8UE0tSjURp2JRbDNxPVBGQ3pYxe4RkeIWr8Zc2FFuyhmc6OhSUuONKiyH0FxNaOSFqQ4XMj47d4p5eB51Gq80oraPkGX5jW3lVkrVzJitsN5FXxpCXY8RpaENRGnkIacaNojSXMycVsTu5XDiupi82u24VBhmSMVjTDi59hd1EuoNh4uPVstsy2ULkGrdRmtvdtJI+qMzIhExCJiI0N2Ac161Y3J+fDCyiqxR+7um015VzVjhkywbI23dzOBcw1p8EGZKV1vaPIXsnyTSauWuYvSVtjm1i9j2E3B5y1qXKfayFNY+bEeqRJT2pvt/DqW2lNk6g4vMlLWrlwPclExc16YozXutxG5Fd+LtU5a+CLOz6txpvs1dH659XNxKORI3Lck8uSj37kko/UHLWl2FagV+piZEhlEHKUO2p3dhG07mw1zkrS4TBzLt6Ycec1yUyptLLa1I4pSSGiSsk/uHilH87hdNjmkOVws6bi1ScpsPAMqM3OmInRlPLdeUlCLJ01IdWUhsniSglma0EsiXOJnMSL1+V+qjFpmUnE4GE5Q/Hi2Kqp27RGYVXokoYN5xKjJ3rkJSRJRzW0lJrcQlJq79t4HL1RpXKx7UVVniOn6KZ2VqDcTFTY1R1CDaVTOpZfcWlBEpvrnFESjPY1LURHuZjbuj3UYjTuRYsPTHIqTMWahDWV20mmkQWJs4jT1inpDhIbsnlOE4pL7ZPcU8vLQThEuJpjoJpjoXkpRISaj8xFuIXC8trs6xauy2oYksw7NrrmkSUpS6kuRl5RJNREfd6hmKbdo8ej6u3U3OtNcgvMql3jD2L3cGmkOlErSYZIkJsUElqI0haXzdYceR1m6vIc60kqqrIcCzFWJ4S1k2OIcq42NuRocWw06scmfg2vaHFKW2zFkMqgvmg2uElwti4mXNvv5IpiSKYl2oA471fxjNrm2isT8Detr6kpKVdfcP4VKsbJ91DiVSXY9g3IVFrHEKJRraQS3XPOlS/J22XINKEyMgy/PmsBku5O3qTUSaq17A4qYzA416H1xnNuTbBoJ4nDbMkKIl899jDFjWYka3RmO3njFWnZeB7Os2kPx+z2MfqXvpTqm+fHc/IXw5oP1UKSfduJMcp43o5Hyy9qImommztpVxqzMTONbVi3YpPvXKHI5qbcT1ZrUjdbZqIz23Uj1xrmVYwtOmrb+rmAZBfSE6XsxcfcXUSZL9VZtsP9r5v8f8gfURsfTnXGtyRx57lsJxYv0mJF+l2eAhsKSpGG0KFpNKk1kUjIy2Mj6pPcJkY1AAABiYf/AAO57Y2H+MeE2ITD/wCB3PbGw/xjwmxu4N7GjsjwdGx9nT2QAADMyArLpI/YduP53WfpCOLNFZdJH7Dtx/O6z9IRwFmgAAAAAAICf/8ADctg2jvkxp8VVc4v1CeJZLYI/WI93iIz/wBo0l51EJ8eE6FFsYjsGa0TrLyeK0mZl/WRl3kZH3kZd5GRGXeM2D2vI2kVdDHa2fKUYr3AQBO5PSF1CoTl/HL/ADbrTjTUoi9ZZLNKFn6yiNO/qpLbc3jaou5zFr9CvVT2Qlbf1pUZH/UY7FNdFcX01Rvc2aaqZumJT4CA8bS9Gb/3l/7h42l6M3/vL/3Fs2uN8K59SfAQHjaXozf+8v8A3DxtL0Zv/eX/ALhm1xvgz6k+AgPG0vRm/wDeX/uHjaXozf8AvL/3DNrjfBn1J8BqV3qVUY3Wu3F7UXUKEyptDjzsIySk1rShBH3+qpSS/lMZ3jaXozf+8v8A3DNrjfBn1J8BAeNpejN/7y/9w8bS9Gb/AN5f+4Ztcb4M+pPgIDxtL0Zv/eX/ALh42l6M3/vL/wBwza43wZ9SfAQHjaXozf8AvL/3DxtL0Zv/AHl/7hm1xvgz6k+MaysYtTAesZijJphPI+JbqUfmJKS85qMzIiIu8zMiLziJPKJz3kwMOunleu4llhKf5TccI/7CMesarsbCW1ZZA42RMK6yNBZ722Veotaj73HC9TuJKd+4jMiWMdpbWdlF9U/C9eizrtJuiHpildKqsdgw5yUplk31kkknuRPLM1ubH6vlqV3iWABxa6prqmqdMupTTFMRTHQAACqWFg/1l0HtXF/NJEDJ1r01i2WQVT17I67FVdXbrRVy1sxXeLaksG8lo21PKS80aGUqNxfMuKVCewf6y6D2ri/mkirsp0Iu8mxzUGodtWWXskyqLktWcaxlRFF2duJwadfY4PMGpcVRGtozNJKJRbmXEeJ9FxTOCWWNs0+EPVYTNUWlWLrlucfWnTyVisnMW7GzTDhyygPxHaOe1ZIlGZcWDr1slL61RKSpKOq5KSolJI0mRjxe1001ZxaHl/hK2dhz5rldHisY/Yu2S5TfLrGfB6GDlktBIWakm0RpSk1HsXeKvRoTqjFwa1YpziVd1bX0KfMgN6kZG+uZBYQSDYcvXSVMaUf1RGyw2kiSTZksjUoZOLaH6n4FW1F1Qrxm0yCjyK5sWoE62moiSYVh9UhcxbT76X29kn1qm3Dc4q349Z5HQxLPW18e01Ny0q1ypM1xGRfZBZwYkiOmzsF9Sw8hrwZGmvsIfI177nxZSayIzMjUR8UkpJCU1R1gqtNMKrM3VT2VrFtbGugstRYUlbpIlvIQTikNsrcTxSvlxUkjNREjuUohTGR6a3lTX4Bp9Mv8fPLby8t27WFE5OJk4/MlrlTuCD4LJCNmEm4aeKVrSnczWW926yYZfZrhBVGKFXeE4dlXWcVqe+uPHeVFlNP9UtxttxTZKJs08ibXtvvxMRVTRFUT0SRVXNM64eq9Y9PG8ybwNy5lJtXHkRSUdXLKGmSpHWJiqmdV2ZMg0GSiYU4Tuxl5PeQi9S9XY+m2a4nT2qFHV3rFit4o1dJnTlusIaU2iOxGJbjhmS1mpKW1nxSZ9xEZjV5GkGoMm9doDVjyMPm5cxmkif259Vm2+hxt5UNMfqOrWg3mi2fU8RkhXHqtyJQ2jUrEc9sM1xPO8EiY7OkY1Hsm3IVxNeiJkHJQ2hJJeaZeNvbgZmrgru7uPlbpi6iJhMzXMSzLbXPTCnqae7ev5MuJesLlwzrKqZYOdnRsTj7rcZpa2GkGZEtx0kIQo+KjSfcJ/Is5xPE8VXm99dsRqJtDLqpySU61wdUlLayNBHukzWnyi7tj383eKCuOjLmrEantKmVGtrc4U6NbRW80usYiodlTHJZuNOVpGt9CFvOI6p1Jck8Vc2z3JVoZLpZYTtF6/TCjermJFe1VsoUpT6Y5JivsrUSTcU67txaMk81LV5t1H3mE02cXXSRVXN98P4x0jdI35bUFV3bR33LFuqdRKxyyj9kkuGkmUyusjp7Kl01p6tb3BDm/kGoTfz3MB8dPEHwtK8K9d2Xn4Mldh7Tw59m7b1fZe0ce/qet6zb/AGRpmXaN5PfyM1ehz6tBZHf49axetdcI0NQFxlPJc2QeyjJlXEi3I9y3NPftrrPR1yGJqau1QhibjzuSKyXtcvOL4lMrU51xsppW1pgqUl36l43NttjU0pReVMU2c9KMa0idCwC6QOlrlCvJY1rbyoBTE17C4uOWT7kySo1EbUVptg3JSk9W5zJlK+HBfPjxPYfSD0oVjcbK4V9YWMGZLlQmG62inzZa3oyzRIIojDC5HFpSTJaur4pPbcy3IVrllG/oppvpza32UYfAtMOupS2131o9X00ntKJSTbdndQ52ZXVu7oWtoyNaerL6sjGqYno/mGf4lUak062p9gdvkrrMaPmFzi0WZCn2JvNSG5cAlPKTs0g0kttSHEr5Fw8kWizouv6EcpXfd0r2zjXLAsRx5m2aulTXLOqetKxUKulT2VMIRyKQ8qMhRMR9zSRuumhBb7ciMSmL6gRJmD4dkuTvsw5eVR4KUJZac6o5chknCbL6rgRnyJJrPbfYtzMy3rNnRXUXC4NYWn7OJy35OKli1tHsrKe2xELrFuJkxnHUynpHFTzpKaeUk3NkGbqNthuFrppkT+htXgNdLrUZLR11ccCS6tzsqbCH1a21GpKefVmtrYzJO/FR93qCkxRmiJWia786QtdYsK8XJtpRZNCXIS/Y1sVT8aQtop8Rl1x1LiW0GvggmlKNRFsaduJnyTvW1l0pzjwraPHqkIl47IxhE2xerZ6K+U1ZLZJ5xhTrbf1KXFGgua1H3Gae4yEnW6A3cBy1QdlXuR3sUXWQkKdcUabV+KiPJkLM09yFJYZ2Mt1Hyc3SXdvGr0G1BSciuakY8qDKLEJCpCpz5OofqnGikNk11BkaFIbNSF8yM1HxNCS8oWpizhWZtJXBg+omKaiwZc7Fpc1Xg+ScOZGn1squlxXiSlfB2NKbbebM0rSouSC3SojLcj3EQetunKr+Zi7FtNesYhSSSSKmYceU7HSanmI8kmupkvoJKuTLK1uJ4qI07pPbJwrDLTG8wzvIJz8VcfKLWNOhpaUo1obbhMMKJwjSRErk0oy2My2Mu/fuKv6XRjO4l3RUE+RQoxHFsgscjg2DMp5dlMcldp4x3YxspbaJBy17uk84pfVp8hBqPakRRfK8zXmRuKdLiiu1UV7eVFjUUd1iXh846KKylz2Hkyuqc+ltsdYqOlJcje6kkbGSufEy3sy/1r00xp6A1Z5C6tNhFbnofhV8qZHjxHD2RJkvMNrbisK2PZ19SEHxV5XkntX2nOiOe45XR4WQPUCFQMGfw9k4c154nlk+pTT6ubCOBKQZGpJcuKtyI1kXI9ZyfowZlLZgJrVw7JczFq3G7Vp3Ob6kiRlRW1oU8TFcaU2Dakuq+lOmwfk7dYXM+OSabKalIqtIhfFVqVh95l9hg1ROmS7ap7pxNVko40ZXBtZIXJ6vqErUh1CkoNfJRbmkj4q20zWHX/HtOmZNRWSjfyFiTXMKQ9VzHYLJypLTaW3pTaSYaeUhwzQ2t1K1bpMkqIy3n9M8AscHtswlS5ERyNe2rEyElhbilIZbgx4+y+feSuTKj+qX3GW6jPcaNm+kWpk6xyypxJWLu0OZ29feSpdlMfbmQno5x0uMoZQwtDyFojJNKzdbNBqPyVF3ilMUY2fQtVNeLm0t+kay6fRcvLB3rGy8Jm+cQnEUk5cI5JNm4ccpqWTjG/wIz6nrOs9Tjv3DV8U6TOD3uA1+d21XkdaVjLmxWa1nHLSbNUUZ1SFulHai9ebZESTUvq+CDWSTVuNXlaG6qWWrcfMra6gS62ty5F5Gfk5Ravmuv6lbZRW6tSShQ3GzWWzrZrN0iPlwNZqGHM0M1kVSUOMx7OrVU1c+4KRGiZhbVBSGpUjrY8xxUNpC3ltEp1KoS1dUvlv1pepbEs82dXGtNX5mdC0d3VZJTQcgo5rcyuso7cqLIb34utLSSkqLfv7yMu4+8Rtn9eNT7WT/AM7EGDpHiVlgWl+K4TcuxHZ1HUxoEhcRSjZUttBJM0Goknx7u7ciGdZ/XjU+1k/87EGraXRXRdt0f50r13zZVX6p8JSQAA9g82AAAAAADXj+vCx9rIP52UJERx/XhY+1kH87KEiOZ0z2z4y5lfrz2gAAKgAAAAAACNosbpcaalsUkLsyJ816wkF1i185DyuTi/KM9tz79i2IvUIhJAAAAAAAAAAAAAAAA0vM9HsA1As2rbKa2e+8hlMZ5uNcTYbExhKzWTMphh1DUpslGryHkrTspZbbKUR7oAmJuImY0P4hCG0JbbQSUJIkpSktiIi8xEQ/oAIAAABiYf8AwO57Y2H+MeE2ITD/AOB3PbGw/wAY8JsbuDexo7I8HRsfZ09kAAAzMgKy6SP2Hbj+d1n6QjizRWXSR+w7cfzus/SEcBZoAAAAAAAAAAAAAAAAAAAAAACsukj9h24/ndZ+kI4s0Vl0kfsO3H87rP0hHFmgAAAAAAAAAAAAAAAAAAAAMLB/rLoPauL+aSNcyvV2FjOYs4TCw3JMhnJhIs56qduK54OiLcNtLzjTr7bzxGpK/JjtvLLj3pIzSStjwf6y6D2ri/mkiu9b9CJmscuIiRc4sVc0ybXV3OJospkBw1d8mslpfZchSDL/AOYrriJSG1JSXFRL8R6LxclssbRi0+EPVYTjY9WLrnxS9vrnjtPlT2Pu49fP10KxjU9jkDLUc66vnyCQbMd3k8Ug1K65kuaGVtpNxJKWk99vaLrdikuBR2LdfbE3f3NhRxiU03yQ/D7T1ql/TO5B9kc4mW5nunci3PaCtdB7KdeSmIucIZxG2uYWQWtU9WqenPzY3UmnqpnXElppaozKlpNhazPnstPLuwa3o+ZJCuK9D+o0N7HKPILG/qq9FEaJSFTUSidafknINLqUqlKNBpabMiTsrnvuW/dZ3aWC+0v0JWv6QkC3xemySp00zOW9k7hFj9WlNe3MtWSZJ5chsnJaWmmkJM+RvuNK3TslKuSOWVd68VdO0w4zgOZWKm69FrctR4LDT1FDUpSetltvvNrVsbbp8GCeWom1KSlRGk1Yreit3S4hglbh+aQoWSYDD7DDtJ9OqXEksqZJp5L0VEhpZkokpUXF8jSpCT3UW6T1fUDoqMagWsXJ7uxwi7yJ6sbq7WzyjAYlwakIccWlyE2txCYi09c4kufXoMib5pWaTUqYiymc/wB0TNpd/wCN9ja0VNlmz2H0WJ5FcRoa4rU+7gNxnYUJ2S2TjKHW+vKVspCkK6xLCmiJXesuK+NgOOIabU66skoQRqUoz7iIvOYpfKujo7lGc0eRv3mM+D6F2C5CdcxJkr6AmMaVdRCs2HWijsLNBcmzYX3OOpJRJUkkWpVN3M+smRspYjEp2TKZQhhBpJUTrFJaNRc1+UbfHc9+8z32T9SVKopujFXpmrPjK2LpN4g1An3NlimU19U1Tyr6pnvx4ymr2DH2N1yITb6lpMkqQokSEsrUlZGkjIlbSmoGoOQRtB8q1Dqaa1xizhU02ZBasW4zshs20KNp00NLebMlERLJKjNWxkSkpVuktRe6M11ZUTuK3epEeRUVmOTcZxhtikNp6BHkoShTktw5CiluJbbbSngmOnYlGaTMyNNo5zg/jpptc6e+FOx+Fqp2s7Z1HWdVzb4c+HIuW3n25F/KLTycTFysY8xN7XMX1rj3CLmvscFy6vuKGtj2hwX4bDsizivGtLT8ZEd5wtlraWXB3qnE/wC2hBd5fil17pLGWmrusOyTHbJu9j4/Lh2PYnFwpD7HXMKdXFkvNcHC4pLitSiUpJKSnfcYWf6BnnCMoJOVIiHkWMQcdJDtcUhlHZn3XebrZuJJ9pzreC2d08kci5+V3Q+O9GNNBhWa4rEyaoq3ssOJJhrx/Gma2HRzY7SCaeixScWXFLraHSQtSj5ciNaiMtpus5hH+pEtpn651iGyax3BcrySydm2EWNW1zURuRIahOE1IlIVJkNNEyThkgjUtK1GZcUmP3qDqyum0KudYcDrF3So1M5aQI7jZI5mSd/piHHGjIknvzTyJXkqItz2IazqJ0YMazOqxRqPDxCbY4nCer468vxVu/hPNPcDdWqOp5pRPGttKycS4WxmsjJRH3be9pJAXoo/oyxYMxYz9I5UdqiVseK22a0Gk3ERWEoaQndRmTaSItu7ffvEf6cXTGtP9c3xLQY3SDuqHKspdy3D8mfpK6PRyHiix4RooUSo+7q5CuvI3S6wy3SyqQtJFuRcdjPebTWujq8neo1YzkEishTo9XYZCy0wddBmv8OqYc5PFIUZ9cyRrbZW2k3C5LTsraGkaF2trjuY1l5mkR2wzKvrIcmVEqVMssORGibNxDSn1qNKzLckm5unzclecQd/0UscttTntQI0XBSRY2ca3nu2WCxLG5J9lLaeMWweXsw2rqUGZKYdWkzWaFoM0mi3+lM5/wA0fyj/AFI0fmlOa3ZpmdJlunWHYszkUSPlFy6zPtKduscW00zHcd6oynLMiJXDko0NKV1aFkk0rNG+uUnSdr6nFY7k/Hc1zB6uomr+5tolZAiojwVuPpOQ62qUkt09QvdtnrFmWxpSrytrVy7BvGrI8RyDwp2XxWsJE7qeo59p62I9H48uRcNuu5b7K347bFvuVeU3Rq8EYrkeM+OnW+MGINYp1/g3j1HBUo+0cetPlv2r6jcvqPqu/uimbPFiJKorxr4bVmWtFfhcyIqVhOUTqR5UNMm/jMxkQIZynEtskvr323nTNSk7kw06aeRctj7h76XZTb37eZu39gTyKfKrGujKNtCCZitcOCPJIt9tz8o9z9cxW+cdE5OZZhIyhWT0DS3o1U21Kl4o3MtYS4S0K6uNNW8RsxnSR5bKW+W61qS4kzFs4fgTWLR8liyLDt7WR3Uy2Wnqer6pMgkkbX1R8tiT9V3b7+YhFWJFObSmnHmrPoVtmevtlYaeXWQYdiuU0jaY8eZSZBNhRXIFkwqU02pxo0OOm3ule5JktsrUlW6EnxVx3J/WmlYy1ePKxjIFVbVk3SvZITUfwY1ZL2JMU93u0GrkpCDcJk2iWokm4SiMi1gtB82ewl/TKbqrEVikWEzX00RjHiRIaaaebW2ct9chfaFpQ0SEm0mOXlKNSV9xFhv9FfHvnrPahw4uCpYl3CL2Q5LwaJLvUyS2NSGbN1Z9WypSSPY2FOJ3USHU+Twt/p6Ef6mlt7WtcJGX+KdvgeV06JDc52tsp7MVEezKIW73UtpkHJR3bmk3mWkqLvIzI0742muvlJqVZVdexhWV0CL+m8PUsi5jxm27GGXVktSEsvuONKQbze6XkNmfLdPIiMxp2G9FJGJ5a3lJZNQreYdtjN+JizcWfPbnIUnlPlk8pcp5s1Fxc2QRpIyNG5kot4w/R3xTn4JO8Y+1eJWLu43x7Hw7Xz7N9O35n1e3ZvqPK+r+q7u+KuTjQmOU6fz8ztUynVy9x7XS3q7tOTV+IYpjMe0WURisci2cmS860hKzWpUs1GpCG2ktE2XMl9YZpNBnOudIaoiV7p2un+YV98zbRKZeOPNQlzyflIUuMolNyVRlNuEkyJZPGSTIyXx4q2zM10UiZrf5Dey79yMd1TV9bHQ3GI1Q5EOU7JZkko1bL2ccR5GxfUfVd/dFxNDb+dZN5TmedwrLI15BW3EqRX0qoURTEFC0sxmmFyHVo36xalOKdWZmo9iItkkvs5jOi6uJzLYhPuyobEl+E9DcdbStcd40G4yZluaFGhSkGZeY+KjLcu4zLvENZ/XjU+1k/wDOxBPiAs/rxqfayf8AnYg1a/Wo/fR/nSvaezq7J8JSQAA9i80AAAAAACBuGzrbRF8pJnGWwUWUov8A5SUqUpDhl/FI1KIz9TkRn3EZlmNuIdQlxpaVoUW6VJPcjL1yMSQiHMRxpxanPA0dtSz5K6pPV8j9c+O25jUtLCrGmqjpatrg81VY1L3AYvibjfsaXurn7QeJuN+xpe6uftDHyFrqjfPBjya06vz4MoBi+JuN+xpe6uftB4m437Gl7q5+0HIWuqN88DJrTq/PgygGL4m437Gl7q5+0HibjfsaXurn7Qcha6o3zwMmtOr8+DKAYvibjfsaXurn7QeJuN+xpe6uftByFrqjfPAya06vz4MoBi+JuN+xpe6uftB4m437Gl7q5+0HIWuqN88DJrTq/PgygFb6bVMG2zPVaBZIckR6XL40GvbW8vaPHVQVL5tp7/Mbr7y/5XDG/eJuN+xpe6uftByFrqjfPAya06vz4MoBi+JuN+xpe6uftB4m437Gl7q5+0HIWuqN88DJrTq/PgygGL4m437Gl7q5+0HibjfsaXurn7Qcha6o3zwMmtOr8+DKAYvibjfsaXurn7QeJuN+xpe6uftByFrqjfPAya06vz4MoBi+JuN+xpe6uftB4m437Gl7q5+0HIWuqN88DJrTq/PgyhiWFizAQlPE3ZDu6WI6D+mPL2+pSX/qZ9xF3mZEW4/vibjfsaXurn7Qza+kqKpa3K6tjx3HC2W4hsiWv/iV5z/rMTGD2s5pujv+xGDV9MvzR1y6qrZhOrSt1PNx1SfMbi1GtZl/5lGM8AG5TTFFMUxohu0xFMXQAACyQVl0kfsO3H87rP0hHFmisukj9h24/ndZ+kI4CzQAAAAAAAAAAAAAAAAAAAAAAFZdJH7Dtx/O6z9IRxZorLpI/YduP53WfpCOLNAAAAAAAAAAAAAAAAAAAAAYWD/WXQe1cX80kTQhcH+sug9q4v5pImh4b0d+jsv20+EPW2/tau2QAAbjEAAAAAAANU1Rzl3TfCZuXs0i7dyI7GaRCRISwp5Tz6GiIlqIyI/pm/f3HtsZl5y2sQWbYdWZ5jr2M3D8pmK+9HfUuMpKXCUy8h1JEakqLY1NkR93m383nE03XxfoRVfdNyqZnSAz6mnWEW/0pqWW8fva6nu3YuTqf6tueppMZ6KSoaDfUXXJ6xDnUknbyFOiZPXGz8Z0ccMjKwtzITxQrwrY+2FYko2zPsXU8Tj9cRtdYT5r37+r494n7zRvGL93IHpk+0QeR2dXayuqdbIkOwFNKZS3ug9kmbKeRHuZ7nsae7bFVofQKzBOSnkd/wCDE2nh0sbJyOVX4T227Wf0ntBq38vgb3Vc/K6vl3jJfZz0Md1prV5L1fzXJcz0+yM6EqPBZ11aHGnR7txx6xisQZnfMi9ShLSVKaJ1siceIySRq4KIiPUr/pfU+oenuXVmM3mMw7KXis26pHsbzNqxsIzbRI3Ka0yhCoUgidQZJQt1PcsuZGkiO4qro9Y5VZFX26ctyeTV006XPqsefeiqroC5LbqH0t7ME+pCuvWZJceWSPMjindJ+RdHeqdobPE7LUjOZ9BNqXKSFVPzoyY9XEXsXFkm2EqeUlKUpSuUp9aSLuMuSuV4qsonQpNNprT2oufXWD1GPeAcbj3tpkFkzURWJVicJonnGXFpW46TTpkgjb8oyQoyIzMiUZEk4OTrjKgVt9Km4k0UihyytxV5pqxNaHFyuycnkrNoj2Qcs9kmnyur86eWyd3yPCqrJ10Dk+RLbPHbJq1i9StJc3W21oIl7pPdOzh7kWx77d40y76P1DeZPZXy8zymJBtrWDeTKOM9FKC5YRVMm3I3Uwp8jMo7aVIJ4mzLc+HLZRY6cS7+pkqx+hD4/r/lFrkNU3Y6axIeN3ORWWLxLBq9N+acyKcjZaonZ0oJlZRVeV15rJR7cDLyjztGteVar3lpSvVmOQHoLanjhwsmTMtIJE6aOqsoK2WXoT5+fiROo3JRdZ9Sa56Joti0KNTRGrC2NFJkU3Jo5m+glKlSe0dYhRkgvpZdqc4knZRbJ8o9j3/OJ6PRsaypvLrPPMpyiVBiPwKpF25Ec8GRnloU42261Hbfe36tojXIceXsgj5bmo1TM2cxN0IiLSJi+VgAADEygAAAAAAAAAAgLP68an2sn/nYgnxAWf141PtZP/OxBjr9aj99H+dKlr7OrsnwlJAAD2LzQAAAAAAAAAAAAAAAAAAAAAAAAAAKy0l+v7Wr+nUT/tmkFmistJfr+1q/p1E/7ZpBZoAAAAAAAAAAAAAAAAAAAAAAAACsukj9h24/ndZ+kI4s0Vl0kfsO3H87rP0hHAWaAAAAAAAAAAAAAAAAAAAAAAArLpI/YduP53WfpCOLNFZdJH7Dtx/O6z9IRxZoAAAAAAAAAAAAAAAAAAAADCwjuw2iTvuaK2Mg/wABk2kjL+0jE0ILGVlA7Rjz3kuxXHH2d/M5HccUpJp/4TPgZepsR+ZRbzo8RgdE2WD0WVWmmIpntjNPe9VXVFpVNcaJz7wAAbSoAAAAAAAAAAAAAAAAAAAAAAAAAAAAAAAAAAAAAgLLZWY1mx78KydyL1uTsbb/APZP+wT412AorO5mXrf+jdUmFGV/+kJC1mtwv901KIi9ckbl3GQiiiba3srKnpqieyKZxr98RHbMMWEVRRY11Tqu35v5+CVAAHrnnAAAAAAAAAAAAAAAAAAAAAAAAAAAVlpL9f2tX9Oon/bNILNFZaS/X9rV/TqJ/wBs0gs0AAAAAAAAAAAAAAAAAAAAAABg3NvHpYfan0OOrWtLTLDREbjzqvqUJI+7c/OZmZEREajMkkZlMRNU3QmIvm6GapSUJNa1ElKS3MzPYiL1xUWvuRUV5pla0dJaxrCe5JgLTHiLJ5Zk3NZWs/J3+pShRn63ExtbtM5cudqylxE1W/JENJq7IyXqF1Z9zii/jrLffcyJBHxKTbabZbS0y2lCElslKS2Ii/AQ2qcHpiP6pZ4sY6WbV5Pjt051VTdwpTpFubbT6TWRevx33/5CTGrWFRV2yCRZQGJHHvQpaCNSD9dKvOk/wkZGPxEsZeMKS3YTHZdQpSWyeeUa3oZn3EbizPdxrfbdR+UjfdRmnc0RXg+a+hFVj00tsAAGqwAAAAAAAAAAAAAAAAArLpI/YduP53WfpCOLNFZdJH7Dtx/O6z9IRxZoAAAAAAAAAAAAAAAAAAAADEn1rU8m19a6xIYM1MSGTInGjPz7bkZGR+qkyMj9UjHgVpk8PZEmlYsEp7uuiyCbWv8AD1bhEST/APOYkgHOwr0ZZYVXykTNNU6Zpuz9sTExPbdf0X3Nuww20sIxYzxqn8iUf4zWPoVde6w/jA/njNY+hV37rC+MCRAafMce/r+jyNnnSvYp+rzI7xmsfQq791hfGA8ZrH0Ku/dYXxgSIBzHHv6/o8hzpXsU/V5kd4zWPoVd+6wvjAeM1j6FXfusL4wJEA5jj39f0eQ50r2Kfq8yO8ZrH0Ku/dYXxgPGax9Crv3WF8YEiAcxx7+v6PIc6V7FP1eZHeM1j6FXfusL4wHjNY+hV37rC+MCRAOY49/X9HkOdK9in6vMjvGax9Crv3WF8YEZkmpcXEKZ7IMixe7iQI62kOPf5K5xU44ltBcUPGo91rSXcXdvufd3jZBWXSR+w7cfzus/SEcOY49/X9HkOdK9in6vM3zxmsfQq791hfGA8ZrH0Ku/dYXxgSIBzHHv6/o8hzpXsU/V5kd4zWPoVd+6wvjAeM1j6FXfusL4wJEA5jj39f0eQ50r2Kfq8yO8ZrH0Ku/dYXxgPGax9Crv3WF8YEiAcxx7+v6PIc6V7FP1eZHeM1j6FXfusL4wHjNY+hV37rC+MCRAOY49/X9HkOdK9in6vMjvGax9Crv3WF8YDxmsfQq791hfGBIgHMce/r+jyHOlexT9XmR3jNY+hV37rC+MB4x2qy2aw20Sr1DefipT/WaXlH/yMSIBzHHv6/o8hzpXsU/V5kU4zd3SeqtjagRDLZcaI+a1vF6y3DSk0p9dKS3P+NtuRybbbbLaWWW0obQkkpSktiSReYiL1CH6AdHBMBssDiZovmqdMzpn7RHVERHTdfMtO3wm0wif69EdHQAADca4AAAAAAACIynKqfD6vwrcuvcVuojR48dlT8iXIWeyGWWkEa3XFH5kpIz7jPuIjMoNp/pGWrCpdPovjFc2pSTbj5JmyosokGR/VphQpjSVF5JGSXVF3nso9tzDcwGl9l6U/wByvSr8o1j8hh2XpT/cr0q/KNY/IYDdAGl9l6U/3K9KvyjWPyGHZelP9yvSr8o1j8hgN0AaX2XpT/cr0q/KNY/IYdl6U/3K9KvyjWPyGA3QBpfZelP9yvSr8o1j8hh2XpT/AHK9KvyjWPyGA3QQ2aXF3j2IXV9jeOKyC1rYD8uHUof6hU95tBqSwlziripZlxI+JluZCE7L0p/uV6VflGsfkMOy9Kf7lelX5RrH5DAcrdFPpr45rPrflWH6f6d37zmZ33jJPlTnGmWqevYo66Gpa+BrN1RyonVpSRJLZ5tRqIzNJdujnHRzou6xaI5vqBneIaR6WpnZ/ZlYSEL1DsCRCb2NRsM7UfkoN5brmxbFspCdtm0mLa7L0p/uV6VflGsfkMBugDS+y9Kf7lelX5RrH5DDsvSn+5XpV+Uax+QwG6ANL7L0p/uV6VflGsfkMOy9Kf7lelX5RrH5DAboA0vsvSn+5XpV+Uax+Qw7L0p/uV6VflGsfkMBugDS+y9Kf7lelX5RrH5DDsvSn+5XpV+Uax+QwG6ANL7L0p/uV6VflGsfkMfiVmuaYdKSWrOniaCreeKO3fVlqmyrGlqVxQUhZtsvxyWZkROLZ6oj7lLQZoJYbuAAADUJLvhTMpRr72aRhthpJ+o+6XNxXrb9X1REfnLkv+Me+3jTo3KPluQxHNiU+5GnI7u821MJa3/D5TChsYNEY09jNY+tKjNSekjlWlGVZXg+SUNZKuZ7DEjTdqOhxsrxx5aWOyOka1GbrT6kqcUjiRNLJWxcTMYWXa751iWpUPTbL9WdI8EcaxWHbzLHIK102Zk9x1bbrUZK7JjihPHciNTitvOYs3UXTSzzHUjTXM4S65MbC7GdMllINRPKS9FUynqdkmRmSld+5p7vVPzCDyHCdWajXKbqrglHiV1Bscbj0jka2v5Na6041IcdNZG1CkkpJksi86T84zzEsudBatdIKdptjmnLp5/gzbWby1RXM2kVz7tC0RMm42tDLcrcku9xJUqVxSRKUajItiuLD3r+2xCvezRNE/Yy4xHLVTPLfgPkou5bRuJJRoWkyPY99t9uStuR6hn9DqVmWJwKudgGm16xMStGQY3d2ElyG6XnbUxN7Kr6lREey4e579ykGnc/Xo86UytFdKKnTyXZJlqgOSXUpbdcdaioeeW6mM0t3y1ttEsm0qURGZJIzIjPYTF+MmL71iYNKdcpnK2Q4px2okuQDWozM1IQZG0ZmfeZ9Upvcz857jYRrODEp1q6sS26qZbPKaMi23JpDbBn/eZV3jZhqW0RFpNzWtM1UgAAxKAAAAAAAAAAAAIm7ymjx9bbFjM/yp5JqZiMIU9IdIvOaGkEazIvVVtsXqmQiZimL5Xs7Ou1qxKIvnqaR0kfsO3H87rP0hHFmipdVXcm1Ewebi9Hhs6OqY7FeQ/OkMNERMyW3TI0pWpRGZNmRbkXnLfbvG3N6gIjGXjBjNxVIMtzfNpEllP/ABKYUs0l+FRERF6vnGKLeznpbk+jMLiL8TdMTO6JvbYA8IU6FZRGp9dMYlRn082nmHCW2tPrpUXcZfyD3GbS0ZiYm6QAAEAAAAAAAAAAAAAAAAAAAAAAAAAAAAAAAAAAKy6SP2Hbj+d1n6QjizRWnSPUaNHrhREW/aqzzkRl/CEf1wFlgAAAAAAAAAAAAAAAAAAAAAAAAAAAAAAAANSxOM1kPSQnducQ8jCcQhS4MdRGZNSLWXMaW+RbceZN1htkrvUlLrqS2JxfK8BSOmX+stqP/QXDv0hkQu4AAAAAAAAAAAAAAAAAAAAAAAAAAAAAAAAAABj2NfAt6+TU2sJiZCmsrjyY0hsnGnmlpNK0LSrclJNJmRkfcZGZDIABz9oY/KPTiNUzLFye5jtnb4yUlxa1rdRWWUmChS1r8pajTGLdStzUe5mZme578K70J+tG/wD/ABAzj/uezFiAAgclqpTjse+qmjdmwkqQtglEntLCjI1t7n3cyMiUgz2LcjTuklqUU8AtRVNE40Jpqmmb4a1Bnw7KOUmE+l1vkaTMu40qI9lJUR96VEe5GkyIyMjIyIxkD92uKwrGSqxiyZNdPUWypMVZF1mxbF1iFEaHO4iLdSTMiLYjIaXqHb5dpzicrKHJdXasw3I7RtqirYcUbz6GSMzJZp7jcIz2It9j8243abairpubMWlMtxEbPlyZT50VK4k7FxJdYvuMobSty65Zf1HwT51qLbuSSlJ9kYxkcwyK2ydDLW2ym62L1SlfyuOKWZf+Ukn6xieq6mvpovY62OTTfLmozUa1rV3EalrUZqWruLylGZ9xCtdvTTH9OeUVWtMaM79VldFqK+PWQkmliK2lpHI91GRF5zPzmZ+czPvMzMxkgA05m+b5a2kAAEAAAAAAAAAACCyi9kVhRquqJpdrZGpMYnSM0NNp26x9ZF3mlBKT3blyUpCd08uRR9ZURasnVtG69Jkq6yTKfXzefX66lf8AIklslJbEkiIiIsVhTk3N8hmvEraCUWsZ38xJJon1GX4TOQRH/wACfWFU9Mqzy+q6P95IwPIZdHfOyq+NCnRZK2FtOOS2kF5aPKJJ8tj8+5GZbH5hz7SqbS0u+D1WCWNOB4NFcRnmL5674viPzpXaA40pekllsvNJMm0lOoyXBtOblWT401KWcdu6iSEETqmiPYyWkuaF7bmhZkR+cbbk0TI9PNHaDXmFqJk8/Kt6qfa9quZUissWpbzSX2Cr1OdlYRxdPgpltCkGlJ7n5RKrNExpZowmmqJmmNDoeQzIxt97IKFhayUonLCAgz4ykF9UttPmS+Rd5GRfTNiQr/ZWjcYU2JZQo9jAfQ/GlNIeZdQe6XG1ERpUR+sZGRiESolJJReYy3GLp4pxiFb06iUTdXbPss8v/wBG4lEhJF+Auv4l+BJF6gy4PXMVYnQ0fS2D012fLx60XX9cfx9+ptYAA3XnQAAAAAAAAAAAAAAAAAAAAB5yJDERhyTJdS000k1LWo9iSReqYwEIyG3T10ZSKmOe3DtDHWSHC9fjyIm/U2I+R+uST7hpYXh9lgd1NV81ToiNPfdEdszGqM7YsMFtMI9XRrnQkwEd4tWZ96s0uCM/OSGYZF/VuwZ/8w8WbH01u/coXxcc/nyPcV/R525zXXt0/V5UiAjvFmx9Nbv3KF8XDxZsfTW79yhfFw58j3Ff0ec5rr26fq8qRAR3izY+mt37lC+Lh4s2Pprd+5Qvi4c+R7iv6POc117dP1eVIji35pDqTrRo/i1RlmIdgtcHt1tVV1WS4m5xJrb5SY0lt1GzhdZ1Sm1EozQRNpIiJThGXYPizY+mt37lC+LiGzDSem1Ax6Tiea3E+5p5imlSIUuNCW06bbiXEck9n79loQr+UiDnyPcV/R5zmuvbp+rytY6NVhqvfaQUuWa0zWXMnyMlW7kNiKmO1Wx3tlMRUpIiV5DXA1dYZrJalkZnsQtER3izY+mt37lC+Lh4s2Pprd+5Qvi4c+R7iv6POc117dP1eVIgI7xZsfTW79yhfFw8WbH01u/coXxcOfI9xX9HnOa69un6vKkQEd4s2Pprd+5Qvi4eLNj6a3fuUL4uHPke4r+jznNde3T9XlSICO8WbH01u/coXxcDx+7a8qLl8txXrTIrDif7G0tn/wAxMenI9xX9HnRPouvbp+rypEBHsz5cWUivuo6WnXTNLEhv/MyD8+xbnuhexGfA/WPY1bHtIDqYNhVlhdGPZT1T0TE6pj8zZ4zNG2sa7CrFrgAAGwxAAAAAr3X24uaLSa7sKC1kVk41w4yJcfiTrSXpbLSzQaiMiVwWoiPbcjPcu8iGJ849X3YtTfh4v3YCzQFZfOPV92LU34eL92Hzj1fdi1N+Hi/dgLNGrWuqWnlFnFfpteZdXV2S20YpddXy3OpXNQazRswpeyXV8knu2gzWRd5p2MjGt/OPV92LU34eL92OaOld0GtRekDmGHY1R5vZJxumYkyrHIsmsinusreUhPZ4cdCUr5cWiWvmpCFkbZEsjQZGHXOmX+stqP8A0Fw79IZELuHLHRJ0uPRzVbN8DPOMkyw4OC4efhG/mdokHvPyH6Wg9i4NJ22Qjv4p7tz846nAAAAAAAAAAABz70w+lZL6KeNY3kMPTR7NF39k9CXFZtChOMNNRnJDjqTNpzrDJDSvI8nf1/UHQQ5v6Wmn1xqFneh1fExyxs6pnLJpXL0aI481Diu1Upo3HlILZtBqWSeSjIt1EW+5kAw9Yem3X6aaqaW6bY/p+5lDOoyIj8mzaszYRTsSnUNx3FpJlwnOZqXsRrRvw2Iz37r3VqZpwjNE6br1AxtOWra65NAdqwVibfHlzKNz63jxIz347bd4+cGk2iWvKqCHkGo+AZGu8x7UbFMPrlLq5PXOY7TOOEmcpKjV9KUbylKeIiQe3Ij22GrJ6NWuTfSem0mTVmoDM6ZqGvI4eR0+lNXZRDi9q7Qy4vJnZbEmOjq08Vsb7JIurJCzMkKD6hJ1Y0sXkicORqViqr9cx2vTVFcxjmKlNtk64wTPPmbiW1JWpG3IkmRmWx7j80mrmlGTSI8TG9TsTtX5kt6vjtQbqM+t6Uynk6wgkLM1OIT5SkF5SS7zIhyEjQFuXG6XGfWuFwKHLrW2tGcYyq9gNxlMQ1VTaSejS5CUk2ya1upU4lZIPYyUfcYrHRKXp/ean9Gqbpv0epemCuzWsOTZSI8aKm9kIqyLtTBMLUc9nczUmY4Rb89kGolK2D6JV+p+mlvmMzTuq1DxmbldchTsyij20dywjILjupyMlZuIIuaNzNJfVJ9chsw+TfRz6N+s1H0kcaqszos9q7XFsqlXEu4Y0mqUVslHWOKWpWTlKblSW3W3T3SaXD3WaerM0d31kAAAAAAAAAAAAAAHMuluT45h2nGT5Fll9X01XEz7OFPzJ8lDDLZeNFmRclrMiLc+4vXMWDieVUOcY1W5fi845tRbx0S4Unqltk8yst0rJKyJREZd5bkW5GRjgbWLoHZR0k6TIM0xDVqyjWcfPc26jHrp9blOk05LYJPqCQW8dSiQalHxXyUf+yQ6d0z0PyAtPMbbyjO9Qsct2quMzOqYmQtKjwnkNklbTRtoUnqyMjJGxn5OwC8gFZfOPV92LU34eL92Hzj1fdi1N+Hi/dgLNFZdJH7Dtx/O6z9IRw+cer7sWpvw8X7seMvo/VFohuLkGo+oFxAS+zIdgzbzkw+bTiXEpWSUEZp5ISZkRl5vOAtMAAAAAAAAAAAAAAAAAAAGkdUdZndxGc7k3LDFkwoz+rU2hLDySL/dJLBn/wDrCEdqRp5S6oYs5iN/Kmx4bkqLLNcNaEO82HkPILdaVFsakER93m322843LI6EryK0qPIKLPhudfCkmjn1Tm2xkpO5ckKSZpUncjMjPY0qJKigYl8yqaVNbNeDbXv2iPOEfXEXnWyrzOo9Xcu8t9lJSrdJc+2omzqv6JeqwDCKcLsYon1oi6Y6ozRPZdp6/g04tBdPU6u2WtKIT6by6pTorKPug4ktjkR83GzRupzYiRvy2NJERke24i4HRwxmL4LqZ+Y5XbYnRy25tXik+RGXWxXGlc2C5JYTKeQ0rZSEPPuISaU9x8U7WyPw88zHaW/IdQ002k1LWtRJSki85mZ+YhjxpbfJUT0P2ZkRbmMTTlo3aiZemWyb2wentd+/JnZLTKyP1SU002svwKGAyledIOJA5poV7dpnF3FNb9Vlg99zSrzKd224maUGajNTe8NtoaQlppCUIQRJSlJbERF5iIhsYPZzM48uV6WwmmmjJ6dN+fqu6PzRc/QAA3HnwAAAAAAAAAAAAAAAAAAAEXISmyyKJVOkao8Zk57qd+5ThLSTJH65EZLV/wASEn6g2EQFZ9eNr+Csgbe6yv1CfHkKqptba1tatM1THwpnFiO6/tmXo7CmKLGimNV+/OAACzKAAAAAAAAAAAAAAAAAAAAAAAMazrmLWE5BkGokr2NK0HsptZGRpWk/UUlREZH65EIygnu2dPEmyEkl9bezxJ8xOJ8lZF/5iMTg1vFv4OkF61nZEXvx4Z/R1U04fFMaKqKr/wDbVTduxp3tP0hTE4Pjapjvib/CEuAAPTOGAAAKy6SP2Hbj+d1n6QjizRWXSR+w7cfzus/SEcWaAAAAAAADVNMv9ZbUf+guHfpDIhdwpPTNp0ukjqK+bSybXg+IISs0nxNRT8hMyI/XLknf+UvXF2AAAAAAAAAAAAAAAAAAx7CBBtYMiss4bMuHLaWxIYeQS23W1EZKQpJ9xkZGZGRindIehj0ZNB8skZzpVpTBpL2Q0tg5qpsuWppCz3UTRSHVpZ38x9WSe7u83cLqAAAAAAAAAAAAAAAAAAHPGhP1o3//AIgZx/3PZixBXuhzTrOJ3yHmltqPPs3WRKSZGaVZNZGk/wCQyMjL8BkLCAAAAAAAAAAAAAAAAAAAAAAAAAAAAGJaVFXdxFQLiujzYyjIzafbJady8x7H5jL1D85DLAJi/NKaappm+mbpU/rPQt4Rp1YZFilvc10qK9CaaSiyecaSl2W02siQtSiLyXFbbebu28xDe4uneKsvNyZkN+zeZPdtdlKdl8D33I0pcUaUn+EiIxq/SR+w7cfzus/SEcWaMfI2cTfiw2qsPwqqMWbSrfIAAMjUAAAAAAAAAAAAAAAAAAAAAAAEbWfXjbe1kD87LGDnmp+NadSaOLf9pUq9nIhNGwlCijkZpSb73JRcWUqW2lSi3MjcR3d4zqz68bb2sgfnZYqLP9OtT9W8yy1ynu8fx+kYqzxWMV/isuc7IS4lL0iTHWidGJCTWbSCVwX5Ufcj9QeRsYia68bRj1/51PRxMxZUYum6PCF+AOaKDFss1EyZGV5Rg7kfKqvA0xIE2zq1pZh37MiS0b7CnU7JXufNDiT36t3cj4rPfD6LGJX1BmDj6qzwS2mk6i8Yi6cTsbZk2XWIPrZMqXNd8JSiMnf8pYQtKyUo1O+UgjzTZRETN+gi0mZiLtK8co1ZxDFH5cKW9KlTK+ZVwpUaMwZrZVYPEzHUZr4oNJqMzPiozIiPu32I9yHKmq2mESZqfm78DTaW5MyWZh8hVlApHv8AK47E9BSuUxpG26UpbNSTWSuKCVtxTuWNl+lt5j9DneK4LhsSowpjNK+a5TJxR+xrH6s69ntBM1cVxk5TXadlONMn5Skr3SsyUhVuTpmIz/mZHKVRM5vzO60Aco6e6Xv3M3T6Bk2KLtMWi3F7KYhSMLfpK2DHOO11CE10l99yOx1yVLbQ+aDJXeltJEgYmnmFZ1X66Q5tzESxft5BZybSxh6cTmn5dYo3+pbk5A5O7JIj8FscGENrWhSWyJlHVqUmOSjPnOVnNmdcjTsy1YxDCE27dm/KkTKSFFsZcOMwZuFHkPmw0slK4tnutKty5bkSTPbvLevtfaKmsctop+ouB2OYYS1UWDBV8SifuSat1rZOO8qKy24oldWl5KH+JJaM1brTzIxTV7pRkTcOYrKNPbOdmFxprRVy7WNUuypLkhicZy2VzmUK4Ok2bG5KcJSybI08uBmSizpmImZK7SYm6IdrgOWs+0tvaBnUvH9LcRZpqCZIx2e7Cj0TsiDNaJxR2JpiMOMnKUttKeubbWS3SLifI1ERweHaXSMhj4vS2+HnZYY7nLz51Pzv5WO1MeH4JeQsk1kt991qMp/bcnktIU4pRpQZKJSkWVN195yk33XOwQFLdJzFa6+xKhjzK2RJgV1ol5UU8KXldWsiaWhKJtUwZSHm/K3QpnY23EtqUZJIyOsrTHVz8dxR/WHSGxuqZnFpUClrK3Hp9imDbk+ZMyCjLJ1+AtxgmzaceURxi5NqdSfnimziqIm9aq0mmbrnWwDkXLK7P6ChzDHMqxXKbrIsv0wqqyPJrKiTYsybOOzLTJbdkMoU2yvk4kyN1SCXy8k1H3CcLS65VQ6uX8DDZScisLqO2zJVFUibLqCiV/ao8VxWyiQ4lt9PFs+KnN+41bieSjpn8zI5WdTp4ByZneKY7Z4TXM6P6WScdwSPkBSL2pttOLGVXy0HEcSlaMdS5GkONpeNrmSWSSpzi7xc4GstdyDT+ye08w9++qrKyVCK4KohW+kc+0qmW3nyVHQisjS3J9U8hKUkw+t1HVsmpCkoVxSiYsYnp7kTazHR3u1RreLfwdJ9tLL/ABrwz8SdtH8Wp3rysOtsXIDCpcM5BvnHdNsubfWK718T3Lkfee24wMW/g6T7aWX+NeFcA/8ApU/sr/ys2LD/ANL/ALo8KkuAAPUOEx7Cwh1cN2fPfJphkt1qMjP1diIiLvMzMyIiIjMzMiIjMxrEhd9kG65MyRUQlGfGLGUSZDifUNx0tzQfq8W9jL+OfeQ/Vm+dvlhwjMzi0jSHTSR9y5TpK23L1eDZEZep9N385FtUmXdJmvwC0z6izHFHodnikWPPpIzUwnDyOPIUTUfqDNCeDqpJ9Sbfl8TNB7mSu7csqKaIiqrS2KKYpi+VnqwjEne+XQxZq9tjcmpOSs/5VOcjM/wmY/SMTrIey6R2XTuJ+pVBfU2gj9c2j3aV/wCZBisj1i1XnZ1H04otKcaO7bxmJkNmmzy5+KzFU84ps47am6943TSpJ7rNKCP1hIahazX+nxYTjs3F8eXmGay3IUeE/ki41Y0622a1J7aqKbizPyUoSUfdSlbbF5xmm0zZ5ZcZaNbfToUlqryNTSuvUluNPbRwQ6s/MhxPf1az9Tv4qPuLYzJJ7GNEoJFrlWJMOZhir1BPmsGibWLmNSDjr7yMkvNGaVF6qVFsexkZkk9yLYMPs5NlTcJ7nOZBedhSFH51rbVsSz27t1p4r7v4w1raziIx6WC0oiIxoTYAA1mFpNzJkadakRNXUQJU6mkVJ0OSNRGVvSI7CHuuizUNoI1OpZWuQlxtJGrjI5p/zSkruLGMwxPNa1u5w3KKm+r3UpWiVWTW5TKiUW5GS2zMj3LvLvGpjSsi0Q0Wy+Y7YZZpDhV3Kfc611+xoIklxxff5SlONmZn5Su8/XP1wF8AOb/oX+jT97xpl+KVf+6D6F/o0/e8aZfilX/ugHSADm/6F/o0/e8aZfilX/ug+hf6NP3vGmX4pV/7oB0gA5v+hf6NP3vGmX4pV/7oPoX+jT97xpl+KVf+6AdIAOb/AKF/o0/e8aZfilX/ALoPoX+jT97xpl+KVf8AugHSADm/6F/o0/e8aZfilX/ug+hf6NP3vGmX4pV/7oB0gA4s0w6OfR8sM31diT9CdPJLFbmUaLCaexeCtEZk8ep3TbbI2tkINx11fFOxcnFq86jM7D+hf6NP3vGmX4pV/wC6AdIAOb/oX+jT97xpl+KVf+6D6F/o0/e8aZfilX/ugHSADm/6F/o0/e8aZfilX/ug+hf6NP3vGmX4pV/7oB0gA5v+hf6NP3vGmX4pV/7oPoX+jT97xpl+KVf+6AdIAOb/AKF/o0/e8aZfilX/ALoPoX+jT97xpl+KVf8AugHSAr/UDWfFcNNVDVSo2QZjJSpFdjUKUhUt9wti5OkW5x2EmaesfWRIQRl51KQhVX/Qv9Gn73jTL8Uq/wDdDdMawzD8MjuxMPxSmomH1Et1utgtRUOKLfY1E2kiM+8/P65gMLTXEHsEwirxmZPROnMIcfsJaEGhEma+4p6S6lJmZpSt5xxRJMzMiMiMzPvPZgAAAAAAAAAAAAAAAAAAAAAAAAAAAAAAABWXSR+w7cfzus/SEcWaKy6SP2Hbj+d1n6QjizQAAAAAAAAAAAAAAAAAAAAAAAAAAARtZ9eNt7WQPzssT4gKz68bb2sgfnZYnx46j1q/31/51PS2fs6eyPCAa988XT7xnl4V49494xQIpzZdR4UY7bHjkRGbzjHLmhsiUk+RkRd5d/eNhHPdNp3n7GV0GLysLfTEoM0sctdy5yZEOPJjyDkGlhttLpyuvMpKW1kppDZJbVstXkpVnopib7yqqYuuWBovq/B1kxqwzOrXj/gVqwkRYL9bepsFONNKNJrkkltKI7h7curJbnkKSfLv2KdpNUtMsmo7LJ8c1Fxi1p6ZS0WNhBt478aGpCSUsnnULNDZpSZGZKMtiPcxq2A4Nd1eiMzCsix5mRNkpt0LrXp3UtyEPyH1IQp9rmbZLQ4ndSSM08vNuWwqyLhuu6cRytNZjmSLUceojVzGUt4zJuzTHlGp1MR+PyiupbZPdg5+6ye3UoyIzMXxKapm6bs6mNVERfF6+YOrGllnjiMxrdSsVl0Dry46LVi5jOQ1OoSaloJ5KzQakpSozLfciIzPzD+02q2l2RWNdUY/qTi1nPuIqp1dFh3Ed56ZGIzI3mUIWanGyNKiNSSMu4+/uFF4jpJqZJmN2OWY/aSjf1Fr8lccvZda7MOG3WIa619MPjHS6h1JJNDKdiUndHMvLOaY0fy9uRUrYoG4imdTbfIXn23WCU3CfjS225PcrczM3Wy4luvv7yIiPZNFEdJFdc9C5qLPsFyi4tcdxnNaG3taNZN2kGDZMyJEFZmZEl9tCjU0ZmlRbKIvqT9YQ5axafJ1JtNKX8hhMX9PTN3spp6WwkkRVKWRq2NfMuBIJSzNJJSlxB7+UKf0H0n1KxTLscazI82fj4bTyqtE60mY8msfNzqyPsbcCMma6hZtk4falNGkyIzJxRmZbDqtiOpT+Z5la4ZiKbRN/hMathyXFQVsNyo8p9a2XGpS9jWtt/6Wam1tck/TDSXnYlMVXXmPVNN9yy6HVbS7Ka1m5xjUnFbeBJmprWZUC4jyGXJai3THStCzSbpl3kgj5H6w9L7U3TbFq6ZcZPqFjVRAr5ZV8yVPto8dmPKNJKJhxa1klDmxkfAzJWxkewoar041csKXUGBdYvezpOeKqYkOfkk+q7VXoQypDkuSmtU00lcdREtCI25mrqtlkZrUj3dwLWLGcUwjE8exy5ZPHLKdEsregep3rGclxB9XYk7bm7xbfUtRyfPJ5mfHmnvU5Om/ScpVdoXhl+pOIYXp5Zao2lvHex6trlWhyo0hpSH2STyT1S1KJCjX3EnyiJRqLv7x4o1c0v7Fjk6TqFjcRGXttuURSLaO2qyJZJNJR91/Tj8pP1HLzl640HHtOM1b6Jbul1lWNxsodxabVqiqmIdR2pbbiUl1xbJURmotlGRdx7mST3ItWzHBtSriuv24ulthNc1Bwyvx1KZE+vSrHZDJPpWcv/KDJTRG+lwji9eo1IV3fUmEUUTmv6UzXVGe7oXPqNqFD05h01hYsMqi2lzGqn33pRMNxG3SWan1KMjLZJIMzI9i/CWwyFam6bow4tRF6g40nFVJJRXp20cq8y5cN+08+r25eT9V5+7zjTtasJvshxPDoFZjLeUu0GS1NpMiOPtNda1FM1KcI3jJJrJRJUkjPvVt3l3qKt7/AEt1VtmFahVVRkmNS3M0dyROP00ilctmWF1/ZORHN66u7QpZG6ous24uK2c59xxTRTVEXyVVVRM3Q6VrLSsu66Nb01jFnwJjSX40qK8l1l5tRbpWhaTNKkmXeRkexjJFe6D4pdYfp4zXZBHt486VOm2LrFtLhSJbZyJC3dnTgstRkrPkajQylSEmoyJa9uR2EMdUXTMQyUzfF8g1vFv4Ok+2ll/jXhsgqFuk1tlyrGRiOo+GVdSu0n9niWGHyZ0hvaU6Sub6LJlK91koy2bTsRkXeZcjyej/AP6NH7K/8rNrYf8Apf8AdHhUtEBWXi50kfuv6efk/mfLAeLnSR+6/p5+T+Z8sD1DgpuH9KyvJGFpIluPxpSfPubao6GyP+Tk04X9RisdYNJ3s51f0hzRrFYllHxC0nyZ0t02iVEbXFMmjIlmSl/TSQZEklbKSSti23G4Q8Z1fqbrxpy3McZyGOzGOO9DpsWkV8hbfLkSyW5OkEs0HyMkEgjMlKIjM9iPbosqPNjolRHkPMulyQtB7kZDoUTFpRHw7m3TMV0w5z1O0v8ACvSClZ1lXRy+ehjj2LRq2J9JpZPZZaJLi1n1djJZ47oUnykEe/mE3qvgFDn2mVBhd10Wn7zFuPFePxbCtg2VApCTJlUZKX0RiIi3SZtS0mlKiLisjURXsAnFhOKrLo34bnOAaP0mJ6h3EyxtYPXpbXNlJkyWYhuqOMw86jyXHG2jQhSk7pM0nxMy2MWHg/0zw9LQkiaft3OrMvMrq2mmlH/fbWX8pGPGynPpUmrqkk7Zykn1CDLdLRf/AKVz1m0+r657JLczIhsFNVR6Ssj1cZSlIYTsa1fVOLM91LVt6qlGaj/CZjFbTFFGLrUtZimnFZoAA02sAAAAAAAAAAAAAAAAAAAArLSX6/tav6dRP+2aQWaKy0l+v7Wr+nUT/tmkFmgAAAAAAAAAAAAAAAAAAAAAAAAAAAAAAAAAAAAAAAAAAAAAAAAAAKy6SP2Hbj+d1n6QjizRWXSR+w7cfzus/SEcWaAAAAAAAAAAAAAAAAAAAAAAAAAAACNrPrxtvayB+dlifEBWfXjbe1kD87LE+PHUetX++v8Azqels/Z09keEAAAyLsa0s4VLWS7izf6mHAYckyHOJq4NoSalK2SRmexEZ7ERmKzX0oNFkQ35/jDbLYYitTzU3jVovnCcLcpjZJjmbkUv9qQjdpB7EtaTMiG+5lTysixC8x+E40iRZ1sqGyp0zJCVuNKQk1GRGZFuZb7Ef8grCdovlMmI7Hbn1RKc00PDSM3XNu2//pPqP81/vfVf7oyURRPrKVzVHqtyudZdOqG8hY/Y3j/aZyGHCej1sqREjofPZk5MpptTEUnD7kdctHL/AGdx4ytcNNYfjAb1zONGLuKj2jrdPNcbakEtKOzoWlk0vSDUtBJZbNTiuaeKT5FvUuT9GbKLC9cdhlFsa+8iVrNp2nOL6sYhrjstsubV0FSGLBC0NkZE6tkyPuM1J2IpjPcIfwfTPKri9yKjruqzdvL4Emc88mAgkymFtNzXSaUbDajRxW7xWlolEs9+ItiWea6VMevPfDeYfSA0rn0tjeRbuxWipnNVcuH4CsCsUTXGkuojFBNjtK3urWlRtpbNRFuZkWx7ZkrWvTmLjVXlfhafIh3T6o0JiHTTZM5byOXWNqhtMqkoW3xV1iVtkbfE+fHYxz9j+C5HrvHyjUStsKeW8jM49vV+Acssq+ssEIqGojzTNxDQh9aEqU4RSG2uKlNmk29t9t9odGNQsJrsayfFK/G38nqJlq9LqbHJbWRDeanmnnvZykSZK3kG00fWqZIl+WRIaJW5TNnRGa/Oimuuc/Q3bTrVuHkWkTequVSYkWDvMdefiMuqaTHakuNocJPlr24ISoz/AJT7i807L1QwODMuK+TkTRSaByEzYNJacWppctRJjJIkpPmazURFx32M+/YQuA6az6rSN3TrNF10t+ciybmnDJRx1JlPvLMkkokmRcXdttu4/MZ+caZh2hGZQbDErXL7qqlyYbz0vJDjuPLTPfaWSoBtktJdzexGe+xkZERb+cVuomZzrX1xEIm46VEyooJcRqtiWN41htnlLVnErLEqhS4z620tGpxpOxbJ8o1OpMlFsReWgzsKv1ii5tR2sXTCOuyyquajGcCzgSa1tJPq4pll2lDZvxS2cWTjJqS4TZpQozMhW03o66jJxJnHIMzG3XJGHXWMy3Xpr7aWXZUk32HWyJhXWJ32Ssj4GnvMufmO2aDBLeq1Qn5tIkw1QZWM1tMhtC1G6T8d6QtajI0kXAyeTse++5HuRd29quTiMytPKX52Pppl2W2ORZNg+Z2NHc2GNnEU5a0de9CirN9CldnWy6++bb7ZJSpRdcrdDratk8thYQ1jTfDIuB4lGoI8RDDvWvypSikdoU9IddU446t3q2zcWo1bmo0Ef8u242cYapiZzMtN8RnAABCwNbxb+DpPtpZf414bINbxb+DpPtpZf414ZfR//wBGj9lf+Vm1cP8A0v8AujwqS4AA9Q4IICxxNDshyfSWDtVLdUa3erQS2H1H5zcaPuM/XUk0qPYt1GXcJ8Bamuqib6U01TTN8NS7BnjB8OooJhER/TO0PRtz9TyODm3qf7Rj+oo8ynbJm21dWNH3LKE0p97/AMrjuyU/1tqG2AMuUVsnLVMCoo6+lbWmG2s3HjI3n3Vmt15RFsRrWfeexeYvMXmIiLuGeADDMzVN8sczM55AABCAAAAAAAAAAAAAAAAAAAAFZaS/X9rV/TqJ/wBs0gs0VlpL9f2tX9Oon/bNILNAAAAAAAAAAAAAAAAAAAAAAAAAAAAAAAAAAAAAAAAAAAAAAAAAAAVl0kfsO3H87rP0hHFmisukj9h24/ndZ+kI4s0AAAAAAAAAAAAAAAAAAAAAAAAAAAEbWfXjbe1kD87LE+ICu2RmNjy7uurIfD8PB2Ry/s5p/tE+PHU5q7SP/wB1/wCUy9LZezo7I8IAABkXAAAAAAAAAAAAAAAAAAAAAAAAa3i38HSfbSy/xrw2Qa3iuyqpx0vqXZ895B+ulcp1ST/sMhl9H/8A0af2V/5WbV9Ifpv90eFSXAAHqHBAAAAAAAAAAAAAAAAAAAAAAAAAAAAAAAAAFZaS/X9rV/TqJ/2zSCzRWWkv1/a1f06if9s0gs0AAAAAAAAAAAAAAAAAAAAAAAAAAAAAAAAAAAAAAAAAAAAAAAAAABWXSR+w7cfzus/SEcWaKy6SP2Hbj+d1n6QjizQAAAAAAAAAAAAAAAAAAAAAAAAAAARlmTkCdGyBllTpRkKYkoSRmo2FqSZqSRec0mklbeqnkRd5kJ1l5mQ0h+O6h1pxJKQtCiUlST8xkZechiiLXSrjrW7SWT1YbqubjbSELZWr1TNCiMiM99zNPEzPz7jhYdgFrFrVb4PGNjaYzRN9118X3RouviZjRfGfT1cEw2mmiLK1zXaJ4thAa9wzNPcm+pzIvMa6lwzP+XaQRf8AIOOaezlJ8Eu/GRzuSw3+3q32fnb2U4N7yN1XlbCA17jmns5SfBLvxkOOaezlJ8Eu/GQ5LDf7erfZ+cynBveRuq8rYQGvcc09nKT4Jd+MhxzT2cpPgl34yHJYb/b1b7PzmU4N7yN1XlbCA17jmns5SfBLvxkazqTmWaae4dMy3tVJP7I7Fa7P4Pda5ddIbZ35derbbrOXm79tu7fcOSw3+3q32fnMpwb3kbqvKscBr3HNPZyk+CXfjIcc09nKT4Jd+MhyWG/29W+z85lODe8jdV5WwgNe45p7OUnwS78ZDjmns5SfBLvxkOSw3+3q32fnMpwb3kbqvK2EBr3HNPZyk+CXfjIcc09nKT4Jd+MhyWG/29W+z85lODe8jdV5WwgNe45p7OUnwS78ZA42WP8AkyMkisp9eHXcFf2uOOF/yExY4b/b1b7PzonCcG95G6rgz7u0XAZRHhJQ7YSj4Rmj7y39VxRF38E77qP+Qi7zIj86yA1V10auYM1IjNJaJSvOrYttz/CfnH4g1caCtx9PN6S//npLp8nXPWIz9Qi3PZJbJLfuIhmDsej8BrsKpt7b15i6Ijojt6ZnNf0ZoiNF88vDMLi3uoo9WO/86AAAdVogAAAAAAAAAAAAAAAAAAAAAAAAAAAAAAAACstJfr+1q/p1E/7ZpBZorLSX6/tav6dRP+2aQWaAAAAAAAAAAAAAAAAAAAAAAAAAAAAAAAAAAAAAAAAAAAAAAAAAAArLpI/YduP53WfpCOLNFZdJH7Dtx/O6z9IRxZoAAAAAAAAAAAAAAAAAAAAAAAAAAAAAAAAAAAAAAAAAKy6SP2Hbj+d1n6QjizRWXSR+w7cfzus/SEcBZoAAAAAAAAAAAP4pSUJNSlESSLczM+4iAYF3eQaGIUmYTri3FdWxHYQa3n3DLuQhJec+4zMz2JJEalGSSMy1p1/NrhXN+zYoY+/cxCbTIkGn/eecLgRn6qUtnt6iz848aB5WQOKzSUXJVgjavSe/0iCZ7tkRH5lOESXF+qZmlJmZNo2xVakYSjUFOla79pGVOVp26K5TbhKXEJfA3ErNPBWyvOklci8+23eNC0tqrSf6dD1GC+j7LBaYm1iJr69EdV2j8zMpOPWiTJac6yPmR7mo3mT3/BxNrj/YQ92LLNKPZUpxjIoadzXs2mNNSXrlt9KdP/d2a/lPzDXS1o01Vh7WdNZGp2okTHK6MpqDIckSpSHFNqYZjJbN95zmhZElCFGZJMyIy7xI4VqNiGoTU1eMWEhb1a8TE6HNgSIE2Isy5JJ6NJQ283ySe6TUgiUXeW5DHE1054mW1XZ4PbRi1U0zf1RE74zt7q7SDcwW7Guf61h3fYzQpCkmR7GlSVESkqIyMjSoiMjIyMiMhlDR5EjxZvo12yZIh2j7MGyR37GtZk2w+RebmSzQ2o+7dCk7mfVoIbwN6ytOUjreaw7BMktLoz0zo4dsfz0gAAytIAAAAAAABp2Qy7zK82rtJcVtnah+XAduLq3ZSlT0CvQ4lpKGCWRp7Q+4pSUKUlSUIZfUflE2lU+10VujmphTVxo3jGROLUlbkrJISbqU4siMua5E3rXVq8pW6lKMz3MzPvASQCN+hO6LH3tOlX4m137kPoTuix97TpV+Jtd+5ASQCN+hO6LH3tOlX4m137kPoTuix97TpV+Jtd+5ASQCN+hO6LH3tOlX4m137kPoTuix97TpV+Jtd+5ASQCN+hO6LH3tOlX4m137kPoTuix97TpV+Jtd+5ASQhs0xGkz/ELrB8kYU9VX8B+tmIQrio2XUGhXFX+yoiVuSvORkR+oPf6E7osfe06VfibXfuQ+hO6LH3tOlX4m137kBwB0HejjrPWdIfNb3W/Jsita3TW0ci1HhGW+5HsrRyKiO3PQlxSiUSa9LKSM/KJLsciP6XsX0REb9Cd0WPvadKvxNrv3IfQndFj72nSr8Ta79yAkgEb9Cd0WPvadKvxNrv3IfQndFj72nSr8Ta79yAkgEb9Cd0WPvadKvxNrv3IfQndFj72nSr8Ta79yAkgEb9Cd0WPvadKvxNrv3IfQndFj72nSr8Ta79yAkgEb9Cd0WPvadKvxNrv3IfQndFj72nSr8Ta79yAkgEb9Cd0WPvadKvxNrv3Iw7vo641Qsv3uiMSNhWRNcnmo0RbjNPPV5zYlw0fSuCj7utbQTze5mhWxrQsJ4BA4Jl8PPcPqsuhRH4iLKOTjkV/brYrxGaXWF8TNJrbcStCjSZluk9jMtjE8AAAAAAAAAAAAAAAAAAAAAAAAAAAAAAArLpI/YduP53WfpCOLNFZdJH7Dtx/O6z9IRxZoAAAAAAAAAAAAAAAAAAAAAAAAAAAAAAAAAAAAAAAAANN1hw+4zzTm2xfH3obdlJ7O9FOYtSGFOMvtvElakJUpKVdXxNRJUZb77HtsNyABWXhjpLfc70y/HOw+Sw8MdJb7nemX452HyWLNABWXhjpLfc70y/HOw+Sw8MdJb7nemX452HyWLNABWXhjpLfc70y/HOw+Sw8MdJb7nemX452HyWLNABWXhjpLfc70y/HOw+SxFZZc9IssWuTsMD09jxSr5HXvRMtnOvtt9WrkptCq1CVrItzJJrSRnsRqLzlcQ/D7LUllyO+2lxp1JoWhRbkpJlsZH/UIqi+Jhksq4s7SmueiYlrcBDLcCM3G/wAyllBN/wDCSS2/5DkXXDA7zJOk9Z5vgyFrzTAsKg3lC31ykNylpmPE9FcIj2NLzXJHeR7GZGQ6mxcnq6MvFZ61HMpCTH5LVup+N3kw/wDhJaU7Gf8AHQ4nc+O4mxzKZmh7C2s6baM05tN/hP3cMaF3SoWC6K6z5dFVX4rAssmO2ce3NmmkzH3CZffUZF1baT5tG6oiJJrLlxIxeWndxVahdI3I9SMBlRrbFGcVh0j15CUhyHOnJkuu9Uy8ncn+qQvylJM0pNzjvvyIr1AWmu9js7CaIiL9F3hc13UUzTgt6tB7OtwXVs//AK1Kd0f/AHEkYnhjpLfc70y/HOw+SxJ2zB5BawcWYLkgnWZ9ioj7moza+SEq/wD1rjZIIu7dKXT/ANnY96GfBYnPU5npq0pnk7Ppi+d913gp3J9RtdcFqDyfK9OcDOojSYrUs67LZj0lKHn22eTaHK5CVGRuEexrSR7ecXEKy6SP2Hbj+d1n6QjizRtuEAAAAAADVtNXFL6SWoTKyQaWMHxJTZ8C5JNc+/5+VtvsfVo7t9vJF2CkdMv9ZbUf+guHfpDIhdwAAAAAAAAAAAAAAAAAAAAAAAAAAAAAAAAAAAAAOetDXFOYjdkZISTWd5qyhKEElKUIyWyQgiIiIu5KSL+oWEK70J+tG/8A/EDOP+57MWIAAAAAAAAAAAAAAAAAAAAAAAAAAAAAAArLpI/YduP53WfpCOLNFZdJH7Dtx/O6z9IRxZoAAAAAAAAAAAAAAAAAAAAAAAAAAAAAAAAAAAAAAAAAAAAAAAAAAAAAAAAAIi/x5q6S1IYlLg2MUldmmNoJSkEexqQpJ9y21cU8kHtvsRkaVJSpOuu2l9Tr6nIcalGnlsUysQqWwovUM0JLrUH65cDIv4x+cbyAw2lhTaTfol0MF9I2uCxiXX06p6Oyf/Y6mgJznHVmSEOz1LUe3VprJRr3/Cnq9y/sHuxJye+2bpqN6tYVuSp1qjqzSXrtxy8tR/gX1ZfhPzDeAGOMFi/+qW3aemqpj/Tounrm/wC0d96PpKSHRRVR4ynHnXl9bJkvGRvSXdiI3HDIiIz2IiIiIiIiJKSJJERSAANmIimLocauuq0qmqqb5lXuv1PcXmk13AoKqTZzSXDkoiRiI3XUsy2XVkgjMiUrghRknfczLYtzMiGJ8/JP3ItTfxdP9sWaAlVWXz8k/ci1N/F0/wBsPn5J+5Fqb+Lp/tizQAVl8/JP3ItTfxdP9sc09K3pzahdH7MMPySiwmxcxq5YkxbHHsmrDrnnlsqQrtEOSk1K5Gl0kL5pWhBEgyQZrMy7jGq22lend/nNfqTe4jX2WSVEYoldPmN9cqEglmvdlKzNDTnJR7uJIlmWxGrYiIBovRJ1SLWTVbN89LCckxUp2C4eXg+/h9nkFtPyH6Ygtz5tK33Q53ck9+xeYdTikdMv9ZbUf+guHfpDIhdwAAAAAAAA+SehvR2g6jZba5NadAn54MKRqLbtSc9+ekqp6lpNo4la/BqXUmrqC37iLdzh+EfWwaRpFpJjei+MS8TxabZSok24sLtxdg42twn5khb7qSNCEFwJSzJJbbkW25mfeA5YuNb7rRmp6Ted6dae46u8x3PqqEhla5iyt1vRYTfJ/nINKHOLnBJtE2gtkmaFHuZ77p3r10ioOq+YaY69Y1pjVORMSVmNBNp7WW3CYjdctvqJ8iQncjRsnm8hpKSIlGST32TvF70UNO8ggag1025yNDWpGQwsltTaksEpmVFJgm0MbsnxbPs6ORL5me6tlF3bSmoHRt061NyO8yPLV2sg8hxB7CpsRuQhtg4DjhuGtOyOaXiUfcrnsWxeSA5ww/pPa7ZRmWdaH601un0pqbp7bZDT22GwLhiI400ngez9ihKJja0vINLsbk33H5R77Fb/AEZbqZjfQTwDIq+OqRKq9OosxhpKeRrcbhckpIvV3Mi7hi4B0FtOMAuWMkRqTqfkVs1jlhii5uR5EVi45WyiR9JInGuLRNcC6smUtl3nzJfdtc2menVFpXpvjul1C/Ll1GNVbFTFcnqQ4+6y0gkJN00JSlSjIu/ZJF+AgHFWk/Q80m1f0LwvpMZPqNlFJq3kceFkcrUZORvFLiSXnCNUdtC3OzIaIlHGSjhuSeKe/vI9i1K1fY6PnSL191YlVrtyrGtL8beaiqcJs5T5ypaG0rWSdkka1J5GSe4t9i9QbtYfM6ND7G4U27l2pSMHcsDs3dOW8pcLFXHzcN094ZpNRJN4+t4pcIuXm2T5IsvJujBpZmOR5tf5PEnT2c9xqJitrWLeSiImFGU4ps2SQknG3N3T8rme3FJpJJluYc8dEjp95Drdb5Zh+X3Ol1pa0+PryKFb46dvV1LCEeSuPOOyYJxs0maVm82S0cDPu3T35ul3S46QDmqGT6Y6t1OnM5xjCbDLqG0xKvuWYLpRjTsRvT0oTNaWTiDS7FM29iPy9z2K2sN6HWH43g2Wae5RqvqzqDU5hWLqJSMwy56f2SKpBpNMZCUobaV5jJfA1FsREe3cIvAOgtpxgFyxkiNSdT8itmscsMUXNyPIisXHK2USPpJE41xaJrgXVkylsu8+ZL7tgrfSTpYdKS9vND8g1QwHTaHguszfY4pU0qcq1jS+xuPpfWTv0pDS+rM0tF1ikpURG4Zl39rioa7oxYFWUOkePMW9+qNoy829QqXIZNclSIi4xdqMmiJZcHDP6WTflbH5u4W8AAAAAAAAAAA+V2sHT0yDo10uQYTiek9nLtpGeZsbF9csLap1cslsFH1BpPeSaSXxURKQSVFsfLzDp3TXXK8Vp9jjuU4PqDkNu9WR3p1rDxtKY8x5bZKU6ySFEnqzM/I2LvTsJjS/FcZzTTfJ8cy/H666qpefZwT8KfGQ+y5tlFmZboWRkZkfeR+ofeQsLEsUocFxmsw7F4Rw6injIhwYxvLd6llBbIQSnDUoyItiLcz2IiIBpPz8k/ci1N/F0/2w+fkn7kWpv4un+2LNABWXz8k/ci1N/F0/2w+fkn7kWpv4un+2LNABWXz8k/ci1N/F0/2w+fkn7kWpv4un+2LNABWXz8k/ci1N/F0/2w+fkn7kWpv4un+2LNABWXz8k/ci1N/F0/2w+fkn7kWpv4un+2LNABWXz8k/ci1N/F0/2w+fkn7kWpv4un+2LNABWXz8k/ci1N/F0/2w+fkn7kWpv4un+2LNABWXz8k/ci1N/F0/2w+fkn7kWpv4un+2LNABWXz8k/ci1N/F0/2w+fkn7kWpv4un+2LNABQ2qedW+o+FyMLx/SfUBqfZTa9LTk2m6hhBImMuKUtxS9kJJKFGZn6wvkAAAAAAAAAAAAAAAAAAAAAAAAAAAAAAAAAAAAAAAAAAAAAAAAAAAAAAAAAAAAAAAAAAAAAAAAAAAAAABqmmX+stqP8A0Fw79IZELuFI4K4xV9JXI2pKVIeybBqlUNSlkROJrJ8/tBJLbczSdtG5Hue3NPcW5b3cAAAAAAAAAAAAAAAAAAAAAAAAAAAAAAAAAAAAP4ZkRGZnsRAOedCfrRv/APxAzj/uezFiCvNBHGZmnCb+IhaYmSXt/kkM1KJXOLY28uawsjIiI0qbkIURl6hl3n5zsMAAAAAAAAAAAAAAAAAAAAAAAAAAAAAAAAAAAAAAAAAAAAAAAAAAAAAAAAAAAAAAAAAAAAAAAAAAAAAAAAAAAAAAAAAAAAAAAAAAAAAAAAAAAAAABAZdiLGUsQ32LKVUXFTI7ZU20Pj2iDI4mg1JJZGlaVIUpC21kaVpUZGXmMsNrOukrVsKjO4XpnkzyFJSmYnIJ9GlxOx7qOP2ObwMz28nrVbbn5R7bntYANU+eb0lvuK6ZflJsPkMPnm9Jb7iumX5SbD5DG1gA1T55vSW+4rpl+Umw+Qw+eb0lvuK6ZflJsPkMbWADVPnm9Jb7iumX5SbD5DD55vSW+4rpl+Umw+QxtYANU+eb0lvuK6ZflJsPkMPnm9Jb7iumX5SbD5DG1gA1T55vSW+4rpl+Umw+Qw+eb0lvuK6ZflJsPkMbWACt6bX3pB3mS5Di0TQ7TxEvGnIzctbmo84m1m+yTqOrMqUzPZJkR7kXf5t/OJ355vSW+4rpl+Umw+Qxrunv2YtWP53Tfo9As0Bqnzzekt9xXTL8pNh8hh883pLfcV0y/KTYfIY2sAGqfPN6S33FdMvyk2HyGHzzekt9xXTL8pNh8hjawAap883pLfcV0y/KTYfIYfPN6S33FdMvyk2HyGNrABqnzzekt9xXTL8pNh8hh883pLfcV0y/KTYfIY2sAGqfPN6S33FdMvyk2HyGMS6iat6mtP0WokvHsfxWRyRMqMffkS5Nkyfd1D011DXBhRbk4htklrI9usSnklzdgAfhllqO0hhhpDbTaSQhCEkSUpItiIiLzERD9gAAAAAAAAAAAAAAAAAAAAAAAAAAAAAAAAAAAAAAAAAAAAAAAAAAAAAAAAAAAAAAAAAAAAAAAAAAAAAAAAAAAAAAAAAAAAAAAAAAAAAAAAAAAAAAAAAAAAAAAAAAAAAAAAAAMG+lWsGjsZtDVIs7KPEedhwlyCYTKfSgzbaN0yMmyUoiTyMj2332PYBRWibjiulf0kW1OKNCJGJcUmfcneo79i9QdBjhTo69NXG9UOkJdY9g+lN6nIM8mwHLVE4m46aeNBhdXJcfcSSjcNKkGltJpTyNSSM0GfEd1gAAAAAAAAAAAAAAAAAAAAAAAAAAAAAAAAAAAAAAAAAAAAAAAAAAAAAAAAAAAAAAAAAAAAAAAAAAAAAAAAAAAAAAAAAAAAAAAAAAAAAAAAAAAAAAAAAAAAAAAAAAAAAAAAAAIjKcqp8Pq/Cty69xW6iNHjx2VPyJchZ7IZZaQRrdcUfmSkjPuM+4iMyg2n+kZasKl0+i+MVzalJNuPkmbKiyiQZH9WmFCmNJUXkkZJdUXeeyj23P2xOM1kPSQnducQ8jCcQhS4MdRGZNSLWXMaW+RbceZN1htkrvUlLrqS2JxfK8AFEdl6U/wByvSr8o1j8hh2XpT/cr0q/KNY/IYvcAFEdl6U/3K9KvyjWPyGHZelP9yvSr8o1j8hi9wAUR2XpT/cr0q/KNY/IYdl6U/3K9KvyjWPyGL3ABRHZelP9yvSr8o1j8hh2XpT/AHK9KvyjWPyGL3ABRHZelP8Acr0q/KNY/IYdl6U/3K9KvyjWPyGL3ABxdpt0XtY9LtYM/wBZ8d0i0rK4z9xpchCtQp5Ih/7cgmjKj5fT3tnl7n9USdtiIW12XpT/AHK9KvyjWPyGL3ABRHZelP8Acr0q/KNY/IYdl6U/3K9KvyjWPyGL3ABRHZelP9yvSr8o1j8hh2XpT/cr0q/KNY/IYvcAFEdl6U/3K9KvyjWPyGHZelP9yvSr8o1j8hi9wAUR2XpT/cr0q/KNY/IYdl6U/wByvSr8o1j8hi9wAUR2XpT/AHK9KvyjWPyGPxKzXNMOlJLVnTxNBVvPFHbvqy1TZVjS1K4oKQs22X45LMyInFs9UR9yloM0Eu+hj2NfAt6+TU2sJiZCmsrjyY0hsnGnmlpNK0LSrclJNJmRkfcZGZANEAaDoY/KPTiNUzLFye5jtnb4yUlxa1rdRWWUmChS1r8pajTGLdStzUe5mZme578AAAAAAAAAAAAAAAAAAAAAAAAAAAAAAAAAAAAAAAAAAAAAAAAAAAAAAAAAAAAAAAAAAAAAAAAAAAAAAAAAAAAAAAAAAAAAAAAAAAAAAAAAAAAAAA1TTL/WW1H/AKC4d+kMiF3CkdMv9ZbUf+guHfpDIhdwAAAAAAAADnPWTpK6x4drGnRzRro1fPNsG6Fq/lveOUWl7Oyt5bRFxkNGlfenzkvfv83duJvRLpQVuoeP5C7qrjkXSzJsRv0Y3eU9rexpLMea8SVRkNzE8G3jdS4jiSS3NRmkuWxGYXiAgrDPMHqZ9jV2uZUUObTwCtbGNIsWW3YcIzURSXkKURtsmaFl1iiJO6T7+4xh0Oqul+U5C/iOMakYtb3sWOiW/WQLiPIltMLSlSHVMoWa0oNK0GSjLYyWk/VIBtIDnjpY9LdzouzcNbVpyrJomSyJBT5JW6YXguIx1ZuyDJTSydJKXDVx3R9T5+/uwtRumhX4R0n8F6N1Tga7zxuRFVNvW7I2mqpUknlMIU2TKkuKWhhayLrEGZEZ+YtwHSgDV16p6Yt5qnTZzUfF05cpPNNAdxHKyNPDnuUbn1u3HyvqfN3+YQuq+uOAaUVdmi3ynHzyaNTy7evxyTcMRp1khhpbhky0ozcURk2rykoVtsZ7HsYCwgFc1evGnLOn2HZ3qDl+N4SnMoEaZCjXN0xHJbrrSXDZbW6aOtUnmReSRGfcexbjzs9ZU1/SDx/QlOOk8V7i07JStimbE0UeQyz1PU8D5cuu5c+ZbcduJ77kFlANTxTVvSnPLedj+Dam4nkVpV7nOg1N1GlyIuyuJ9a20tSkbK8nyiLv7vONsAAAAAAAAAAAc8aE/Wjf/wDiBnH/AHPZixBXehP1o3//AIgZx/3PZixAAAAAAAAAAAAAAAAAAAAAAAAAAAAAAAAAAAAAAAAAAAAAAAAAAAAAAAAAAAAAAAAAAAAAAAAAAAAAAAAAAAAAAAAAAAAAAAAAAAAAAAAAAAAAAAGqaZf6y2o/9BcO/SGRC7hSOmX+stqP/QXDv0hkQu4AAAAAAAHHOtfRwy/WzpZWM+v1D1S06gRtP2GYmRYjOdr2X5va3do77pJ4vEkjJZtEtKtu/cvOKhTpjqlj/RUzDAT0Zy+z1JwjUCqyG/sjZlzHc4RGmNPeEYj75mcpamGyI2ULM0mgyItz2H0kABwBYStTNas5151FRoJqPildkOjjNNRxcgo1MzZz6HZRm2TbSnCJ01LPZnl1nHio0kSk77Rp/wBG3H9L9TujPkGA6PeAX4WN2MTKbGDTqYcJxVe1xKxdQkt3DdJREbx8uXIiPzkO1wAcwdK7Si11Z1S01oCxyfPpJVRlddZy2oi3I8TtNcTbXXLIuKOSj2TyMuRlsQ5q0S0q6Qdo9pVqZqzgl+1lL+rMNuyb8ESUeDqitp34TD7pL5KQ0pfJfWr2SpTpGXcpJD6aAA+XNho1kaquy0PV0Psoe1nl5x4ZjaslVsuVqGTsEyUzzuVK6xBoZL/Ri9VPHbkfEbDr3pjYQNQtdqfOuiFlOrl/qLDbk4TlldSMzY1e01Wk2bS5S1EqvWh5taiS35bhmkiIzNJH9JQAfJ3pG6E61Haac5ZMw/M7DHntM6jH0xajSuDm0qsnNIM5DTsGc42cFR8kn16NlmZcT24jojT/AEZzXG9TNJ6TIsdzG+q6jRC3x+ynSYDcd83nJEfhDdcS+7GZkm2RpJByVF5Bnz2IzLtoAHzi6GeGZRp10gCpsK0CzGFhNdWyIz1rn2lNTRXFW0y3xSiNcwFEdo4+53L5o70EkyUflLV2nQ62eHW8Pc+dJqTXeN5zC4z6DqTp+zkffYfTD7P1nH6X9Vy3LzbiygAa3p7mvzwcWjZT4pZJjXaXHm/B2QwOxzm+rcUjktrkrYlceST370mR+qNkAAAAAAAAAc8aE/Wjf/8AiBnH/c9mLEFd6E/Wjf8A/iBnH/c9mLEAAAAAAAAAAAAAAAAAAAAAAAAAAAAAAAAAAAAAAAAAAAAAAAAAAAAAAAAAAAAAAAAAAAAAAAAAAAAAAAAAAAAAAAAAAAAAAAAAAAAAAAAAAAAAAAatpm06XSR1FfNpZNrwfEEJWaT4mop+QmZEfrlyTv8Ayl64uwUNcyZGnWpETV1ECVOppFSdDkjURlb0iOwh7ros1DaCNTqWVrkJcbSRq4yOaf8ANKSu4sYzDE81rW7nDcoqb6vdSlaJVZNblMqJRbkZLbMyPcu8u8BLgAAAAAAAAAAAAAAAAAAAAAAAAAAAAAAAAAAK/wBQNZ8Vw01UNVKjZBmMlKkV2NQpSFS33C2Lk6RbnHYSZp6x9ZEhBGXnUpCFBXWhzTrOJ3yHmltqPPs3WRKSZGaVZNZGk/5DIyMvwGQsIazpriD2CYRV4zMnonTmEOP2EtCDQiTNfcU9JdSkzM0pW844okmZmRGRGZn3nswAAAAAAAAAAAAAAAAAAAAAAAAAAAAAAAAAAAAAAAAAAAAAAAAAAAAAAAAAAAAAAAAAAAAAAAAAAAAAAAAAAAAAAAAAAAAAAAAAAAAAAAAAAAAAAAPip80Q+y7lHt4f/rIAAHIoAAAAAAAAAAAAAAAAAAAAAAAAAAAAAAAAAPtD8zZ+sLKP5+1/+08AAOxAAAAAAAAAAAAAAAAAAAAAAAAAAAAAAAAAA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Regular"/>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8000"/>
          <a:stretch/>
        </p:blipFill>
        <p:spPr>
          <a:xfrm>
            <a:off x="5364088" y="838448"/>
            <a:ext cx="2947243" cy="4011910"/>
          </a:xfrm>
          <a:prstGeom prst="rect">
            <a:avLst/>
          </a:prstGeom>
        </p:spPr>
      </p:pic>
      <p:grpSp>
        <p:nvGrpSpPr>
          <p:cNvPr id="9" name="Group 8"/>
          <p:cNvGrpSpPr/>
          <p:nvPr/>
        </p:nvGrpSpPr>
        <p:grpSpPr>
          <a:xfrm>
            <a:off x="755576" y="792220"/>
            <a:ext cx="3206365" cy="4104366"/>
            <a:chOff x="0" y="0"/>
            <a:chExt cx="3424203" cy="6269846"/>
          </a:xfrm>
        </p:grpSpPr>
        <p:sp>
          <p:nvSpPr>
            <p:cNvPr id="10" name="Flowchart: Alternate Process 9"/>
            <p:cNvSpPr/>
            <p:nvPr/>
          </p:nvSpPr>
          <p:spPr>
            <a:xfrm>
              <a:off x="1535501" y="5279366"/>
              <a:ext cx="1888702" cy="72445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Species Trends</a:t>
              </a:r>
              <a:endParaRPr lang="en-GB" sz="1100" dirty="0">
                <a:effectLst/>
                <a:ea typeface="Times New Roman" panose="02020603050405020304" pitchFamily="18" charset="0"/>
                <a:cs typeface="Times New Roman" panose="02020603050405020304" pitchFamily="18" charset="0"/>
              </a:endParaRPr>
            </a:p>
          </p:txBody>
        </p:sp>
        <p:grpSp>
          <p:nvGrpSpPr>
            <p:cNvPr id="11" name="Group 10"/>
            <p:cNvGrpSpPr/>
            <p:nvPr/>
          </p:nvGrpSpPr>
          <p:grpSpPr>
            <a:xfrm>
              <a:off x="0" y="0"/>
              <a:ext cx="3423920" cy="5224551"/>
              <a:chOff x="51759" y="25879"/>
              <a:chExt cx="3424687" cy="5225157"/>
            </a:xfrm>
          </p:grpSpPr>
          <p:sp>
            <p:nvSpPr>
              <p:cNvPr id="14" name="Flowchart: Alternate Process 13"/>
              <p:cNvSpPr/>
              <p:nvPr/>
            </p:nvSpPr>
            <p:spPr>
              <a:xfrm>
                <a:off x="1561317" y="25879"/>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Data Collation</a:t>
                </a:r>
                <a:endParaRPr lang="en-GB" sz="1100" dirty="0">
                  <a:effectLst/>
                  <a:ea typeface="Times New Roman" panose="02020603050405020304" pitchFamily="18" charset="0"/>
                  <a:cs typeface="Times New Roman" panose="02020603050405020304" pitchFamily="18" charset="0"/>
                </a:endParaRPr>
              </a:p>
            </p:txBody>
          </p:sp>
          <p:sp>
            <p:nvSpPr>
              <p:cNvPr id="15" name="Flowchart: Alternate Process 14"/>
              <p:cNvSpPr/>
              <p:nvPr/>
            </p:nvSpPr>
            <p:spPr>
              <a:xfrm>
                <a:off x="1561381" y="1078302"/>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Data Cleaning</a:t>
                </a:r>
                <a:endParaRPr lang="en-GB" sz="1100" dirty="0">
                  <a:effectLst/>
                  <a:ea typeface="Times New Roman" panose="02020603050405020304" pitchFamily="18" charset="0"/>
                  <a:cs typeface="Times New Roman" panose="02020603050405020304" pitchFamily="18" charset="0"/>
                </a:endParaRPr>
              </a:p>
            </p:txBody>
          </p:sp>
          <p:sp>
            <p:nvSpPr>
              <p:cNvPr id="16" name="Flowchart: Alternate Process 15"/>
              <p:cNvSpPr/>
              <p:nvPr/>
            </p:nvSpPr>
            <p:spPr>
              <a:xfrm>
                <a:off x="1587261" y="2130724"/>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Detection Histories</a:t>
                </a:r>
                <a:endParaRPr lang="en-GB" sz="1100" dirty="0">
                  <a:effectLst/>
                  <a:ea typeface="Times New Roman" panose="02020603050405020304" pitchFamily="18" charset="0"/>
                  <a:cs typeface="Times New Roman" panose="02020603050405020304" pitchFamily="18" charset="0"/>
                </a:endParaRPr>
              </a:p>
            </p:txBody>
          </p:sp>
          <p:sp>
            <p:nvSpPr>
              <p:cNvPr id="17" name="Flowchart: Alternate Process 16"/>
              <p:cNvSpPr/>
              <p:nvPr/>
            </p:nvSpPr>
            <p:spPr>
              <a:xfrm>
                <a:off x="1561381" y="3200400"/>
                <a:ext cx="1889185" cy="7246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Occupancy Modelling</a:t>
                </a:r>
                <a:endParaRPr lang="en-GB" sz="1100" dirty="0">
                  <a:effectLst/>
                  <a:ea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1561441" y="4261453"/>
                <a:ext cx="1889125" cy="72453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dirty="0">
                    <a:effectLst/>
                    <a:ea typeface="Times New Roman" panose="02020603050405020304" pitchFamily="18" charset="0"/>
                    <a:cs typeface="Times New Roman" panose="02020603050405020304" pitchFamily="18" charset="0"/>
                  </a:rPr>
                  <a:t>Posterior Sample</a:t>
                </a:r>
                <a:endParaRPr lang="en-GB" sz="1100" dirty="0">
                  <a:effectLst/>
                  <a:ea typeface="Times New Roman" panose="02020603050405020304" pitchFamily="18" charset="0"/>
                  <a:cs typeface="Times New Roman" panose="02020603050405020304" pitchFamily="18" charset="0"/>
                </a:endParaRPr>
              </a:p>
            </p:txBody>
          </p:sp>
          <p:sp>
            <p:nvSpPr>
              <p:cNvPr id="19" name="Flowchart: Alternate Process 18"/>
              <p:cNvSpPr/>
              <p:nvPr/>
            </p:nvSpPr>
            <p:spPr>
              <a:xfrm>
                <a:off x="966159" y="534838"/>
                <a:ext cx="793631" cy="32780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Raw Data</a:t>
                </a:r>
                <a:endParaRPr lang="en-GB" sz="1100" dirty="0">
                  <a:effectLst/>
                  <a:ea typeface="Times New Roman" panose="02020603050405020304" pitchFamily="18" charset="0"/>
                  <a:cs typeface="Times New Roman" panose="02020603050405020304" pitchFamily="18" charset="0"/>
                </a:endParaRPr>
              </a:p>
            </p:txBody>
          </p:sp>
          <p:sp>
            <p:nvSpPr>
              <p:cNvPr id="20" name="Flowchart: Alternate Process 19"/>
              <p:cNvSpPr/>
              <p:nvPr/>
            </p:nvSpPr>
            <p:spPr>
              <a:xfrm>
                <a:off x="751017" y="1595886"/>
                <a:ext cx="1008775" cy="32780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Cleaned Data</a:t>
                </a:r>
                <a:endParaRPr lang="en-GB" sz="1100" dirty="0">
                  <a:effectLst/>
                  <a:ea typeface="Times New Roman" panose="02020603050405020304" pitchFamily="18" charset="0"/>
                  <a:cs typeface="Times New Roman" panose="02020603050405020304" pitchFamily="18" charset="0"/>
                </a:endParaRPr>
              </a:p>
            </p:txBody>
          </p:sp>
          <p:sp>
            <p:nvSpPr>
              <p:cNvPr id="21" name="Flowchart: Alternate Process 20"/>
              <p:cNvSpPr/>
              <p:nvPr/>
            </p:nvSpPr>
            <p:spPr>
              <a:xfrm>
                <a:off x="465826" y="2674189"/>
                <a:ext cx="1319841" cy="318615"/>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Detection Histories</a:t>
                </a:r>
                <a:endParaRPr lang="en-GB" sz="1100" dirty="0">
                  <a:effectLst/>
                  <a:ea typeface="Times New Roman" panose="02020603050405020304" pitchFamily="18" charset="0"/>
                  <a:cs typeface="Times New Roman" panose="02020603050405020304" pitchFamily="18" charset="0"/>
                </a:endParaRPr>
              </a:p>
            </p:txBody>
          </p:sp>
          <p:sp>
            <p:nvSpPr>
              <p:cNvPr id="22" name="Flowchart: Alternate Process 21"/>
              <p:cNvSpPr/>
              <p:nvPr/>
            </p:nvSpPr>
            <p:spPr>
              <a:xfrm>
                <a:off x="51759" y="3586476"/>
                <a:ext cx="1751365" cy="631430"/>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Model Outputs: Posterior distribution of annual occurrence</a:t>
                </a:r>
                <a:endParaRPr lang="en-GB" sz="1100" dirty="0">
                  <a:effectLst/>
                  <a:ea typeface="Times New Roman" panose="02020603050405020304" pitchFamily="18" charset="0"/>
                  <a:cs typeface="Times New Roman" panose="02020603050405020304" pitchFamily="18" charset="0"/>
                </a:endParaRPr>
              </a:p>
            </p:txBody>
          </p:sp>
          <p:sp>
            <p:nvSpPr>
              <p:cNvPr id="23" name="Flowchart: Alternate Process 22"/>
              <p:cNvSpPr/>
              <p:nvPr/>
            </p:nvSpPr>
            <p:spPr>
              <a:xfrm>
                <a:off x="60387" y="4631420"/>
                <a:ext cx="1776945" cy="619616"/>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1000 iteration sample of posterior distribution of annual occurrence</a:t>
                </a:r>
                <a:endParaRPr lang="en-GB" sz="1100" dirty="0">
                  <a:effectLst/>
                  <a:ea typeface="Times New Roman" panose="02020603050405020304" pitchFamily="18" charset="0"/>
                  <a:cs typeface="Times New Roman" panose="02020603050405020304" pitchFamily="18" charset="0"/>
                </a:endParaRPr>
              </a:p>
            </p:txBody>
          </p:sp>
        </p:grpSp>
        <p:sp>
          <p:nvSpPr>
            <p:cNvPr id="12" name="Down Arrow 11"/>
            <p:cNvSpPr/>
            <p:nvPr/>
          </p:nvSpPr>
          <p:spPr>
            <a:xfrm>
              <a:off x="2355011" y="4977441"/>
              <a:ext cx="249555" cy="379095"/>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lowchart: Alternate Process 12"/>
            <p:cNvSpPr/>
            <p:nvPr/>
          </p:nvSpPr>
          <p:spPr>
            <a:xfrm>
              <a:off x="8626" y="5650302"/>
              <a:ext cx="1776547" cy="619544"/>
            </a:xfrm>
            <a:prstGeom prst="flowChartAlternateProcess">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en-GB" sz="1000" dirty="0">
                  <a:solidFill>
                    <a:srgbClr val="000000"/>
                  </a:solidFill>
                  <a:effectLst/>
                  <a:ea typeface="Times New Roman" panose="02020603050405020304" pitchFamily="18" charset="0"/>
                  <a:cs typeface="Times New Roman" panose="02020603050405020304" pitchFamily="18" charset="0"/>
                </a:rPr>
                <a:t>Annual growth rate of each species and associated credible intervals</a:t>
              </a:r>
              <a:endParaRPr lang="en-GB" sz="1100" dirty="0">
                <a:effectLst/>
                <a:ea typeface="Times New Roman" panose="02020603050405020304" pitchFamily="18" charset="0"/>
                <a:cs typeface="Times New Roman" panose="02020603050405020304" pitchFamily="18" charset="0"/>
              </a:endParaRPr>
            </a:p>
          </p:txBody>
        </p:sp>
      </p:grpSp>
      <p:sp>
        <p:nvSpPr>
          <p:cNvPr id="24" name="Down Arrow 23">
            <a:extLst>
              <a:ext uri="{FF2B5EF4-FFF2-40B4-BE49-F238E27FC236}">
                <a16:creationId xmlns:a16="http://schemas.microsoft.com/office/drawing/2014/main" id="{E6051E06-ED43-214B-AE8E-A414B9EB54CE}"/>
              </a:ext>
            </a:extLst>
          </p:cNvPr>
          <p:cNvSpPr/>
          <p:nvPr/>
        </p:nvSpPr>
        <p:spPr>
          <a:xfrm>
            <a:off x="2970169" y="3331699"/>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Down Arrow 24">
            <a:extLst>
              <a:ext uri="{FF2B5EF4-FFF2-40B4-BE49-F238E27FC236}">
                <a16:creationId xmlns:a16="http://schemas.microsoft.com/office/drawing/2014/main" id="{C9CD0CBD-C8C5-7043-8DF9-16722F05A5B0}"/>
              </a:ext>
            </a:extLst>
          </p:cNvPr>
          <p:cNvSpPr/>
          <p:nvPr/>
        </p:nvSpPr>
        <p:spPr>
          <a:xfrm>
            <a:off x="2970169" y="2643758"/>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Down Arrow 25">
            <a:extLst>
              <a:ext uri="{FF2B5EF4-FFF2-40B4-BE49-F238E27FC236}">
                <a16:creationId xmlns:a16="http://schemas.microsoft.com/office/drawing/2014/main" id="{5052FEB4-6013-F84C-B5CD-9B814B8B2B0B}"/>
              </a:ext>
            </a:extLst>
          </p:cNvPr>
          <p:cNvSpPr/>
          <p:nvPr/>
        </p:nvSpPr>
        <p:spPr>
          <a:xfrm>
            <a:off x="2970169" y="1963547"/>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Down Arrow 26">
            <a:extLst>
              <a:ext uri="{FF2B5EF4-FFF2-40B4-BE49-F238E27FC236}">
                <a16:creationId xmlns:a16="http://schemas.microsoft.com/office/drawing/2014/main" id="{6F726899-DDEE-584A-BDC9-5269B3523F9C}"/>
              </a:ext>
            </a:extLst>
          </p:cNvPr>
          <p:cNvSpPr/>
          <p:nvPr/>
        </p:nvSpPr>
        <p:spPr>
          <a:xfrm>
            <a:off x="2970169" y="1243467"/>
            <a:ext cx="233679" cy="248163"/>
          </a:xfrm>
          <a:prstGeom prst="downArrow">
            <a:avLst/>
          </a:prstGeom>
          <a:solidFill>
            <a:schemeClr val="accent3"/>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8662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23D13-E661-4248-BE54-707629DB4912}"/>
              </a:ext>
            </a:extLst>
          </p:cNvPr>
          <p:cNvSpPr>
            <a:spLocks noGrp="1"/>
          </p:cNvSpPr>
          <p:nvPr>
            <p:ph type="body" sz="quarter" idx="10"/>
          </p:nvPr>
        </p:nvSpPr>
        <p:spPr/>
        <p:txBody>
          <a:bodyPr/>
          <a:lstStyle/>
          <a:p>
            <a:r>
              <a:rPr lang="en-US" dirty="0"/>
              <a:t>Future data products</a:t>
            </a:r>
          </a:p>
        </p:txBody>
      </p:sp>
      <p:sp>
        <p:nvSpPr>
          <p:cNvPr id="3" name="Text Placeholder 2">
            <a:extLst>
              <a:ext uri="{FF2B5EF4-FFF2-40B4-BE49-F238E27FC236}">
                <a16:creationId xmlns:a16="http://schemas.microsoft.com/office/drawing/2014/main" id="{97A2B7FE-073E-BE4B-89F9-3E1619120541}"/>
              </a:ext>
            </a:extLst>
          </p:cNvPr>
          <p:cNvSpPr>
            <a:spLocks noGrp="1"/>
          </p:cNvSpPr>
          <p:nvPr>
            <p:ph type="body" sz="quarter" idx="12"/>
          </p:nvPr>
        </p:nvSpPr>
        <p:spPr/>
        <p:txBody>
          <a:bodyPr/>
          <a:lstStyle/>
          <a:p>
            <a:r>
              <a:rPr lang="en-US" dirty="0"/>
              <a:t>Which metrics?</a:t>
            </a:r>
          </a:p>
          <a:p>
            <a:r>
              <a:rPr lang="en-US" dirty="0"/>
              <a:t>How frequently?</a:t>
            </a:r>
          </a:p>
          <a:p>
            <a:r>
              <a:rPr lang="en-US" dirty="0"/>
              <a:t>At what scale?</a:t>
            </a:r>
          </a:p>
          <a:p>
            <a:r>
              <a:rPr lang="en-US" dirty="0"/>
              <a:t>How should we publish them?</a:t>
            </a:r>
          </a:p>
          <a:p>
            <a:r>
              <a:rPr lang="en-US" dirty="0"/>
              <a:t>Do we meet the EBV Minimum Information Standards?</a:t>
            </a:r>
          </a:p>
        </p:txBody>
      </p:sp>
      <p:sp>
        <p:nvSpPr>
          <p:cNvPr id="4" name="Text Placeholder 3">
            <a:extLst>
              <a:ext uri="{FF2B5EF4-FFF2-40B4-BE49-F238E27FC236}">
                <a16:creationId xmlns:a16="http://schemas.microsoft.com/office/drawing/2014/main" id="{B287944B-7E69-204A-BA8D-988363AC9C9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6950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F353B-5AB5-6B4D-BCBE-083804C4E607}"/>
              </a:ext>
            </a:extLst>
          </p:cNvPr>
          <p:cNvSpPr>
            <a:spLocks noGrp="1"/>
          </p:cNvSpPr>
          <p:nvPr>
            <p:ph type="body" sz="quarter" idx="10"/>
          </p:nvPr>
        </p:nvSpPr>
        <p:spPr/>
        <p:txBody>
          <a:bodyPr/>
          <a:lstStyle/>
          <a:p>
            <a:r>
              <a:rPr lang="en-US" dirty="0"/>
              <a:t>Talk outline</a:t>
            </a:r>
          </a:p>
        </p:txBody>
      </p:sp>
      <p:sp>
        <p:nvSpPr>
          <p:cNvPr id="4" name="Text Placeholder 3">
            <a:extLst>
              <a:ext uri="{FF2B5EF4-FFF2-40B4-BE49-F238E27FC236}">
                <a16:creationId xmlns:a16="http://schemas.microsoft.com/office/drawing/2014/main" id="{71FEE53F-C781-0A49-ADE2-202DA0CFC33F}"/>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3F16A81B-C880-5046-B7EB-6BA3997E41D1}"/>
              </a:ext>
            </a:extLst>
          </p:cNvPr>
          <p:cNvSpPr>
            <a:spLocks noGrp="1"/>
          </p:cNvSpPr>
          <p:nvPr>
            <p:ph type="body" sz="quarter" idx="12"/>
          </p:nvPr>
        </p:nvSpPr>
        <p:spPr/>
        <p:txBody>
          <a:bodyPr>
            <a:normAutofit/>
          </a:bodyPr>
          <a:lstStyle/>
          <a:p>
            <a:r>
              <a:rPr lang="en-US" dirty="0">
                <a:solidFill>
                  <a:schemeClr val="bg1">
                    <a:lumMod val="75000"/>
                  </a:schemeClr>
                </a:solidFill>
              </a:rPr>
              <a:t>Occupancy trends from occurrence records</a:t>
            </a:r>
          </a:p>
          <a:p>
            <a:r>
              <a:rPr lang="en-US" dirty="0">
                <a:solidFill>
                  <a:schemeClr val="bg1">
                    <a:lumMod val="75000"/>
                  </a:schemeClr>
                </a:solidFill>
              </a:rPr>
              <a:t>EBV Data product &amp; Data paper</a:t>
            </a:r>
          </a:p>
          <a:p>
            <a:r>
              <a:rPr lang="en-US" dirty="0">
                <a:solidFill>
                  <a:schemeClr val="bg1">
                    <a:lumMod val="75000"/>
                  </a:schemeClr>
                </a:solidFill>
              </a:rPr>
              <a:t>Doing it all again</a:t>
            </a:r>
          </a:p>
          <a:p>
            <a:r>
              <a:rPr lang="en-US" dirty="0"/>
              <a:t>Doing it better</a:t>
            </a:r>
          </a:p>
          <a:p>
            <a:endParaRPr lang="en-US" dirty="0"/>
          </a:p>
        </p:txBody>
      </p:sp>
      <p:pic>
        <p:nvPicPr>
          <p:cNvPr id="18" name="Picture 17" descr="CEH_PMS_RGB.png">
            <a:extLst>
              <a:ext uri="{FF2B5EF4-FFF2-40B4-BE49-F238E27FC236}">
                <a16:creationId xmlns:a16="http://schemas.microsoft.com/office/drawing/2014/main" id="{52757946-C624-4843-8EAB-799B4990E69C}"/>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9" name="Picture 18" descr="NERC_Logo_Landscape_RGB_2013.png">
            <a:extLst>
              <a:ext uri="{FF2B5EF4-FFF2-40B4-BE49-F238E27FC236}">
                <a16:creationId xmlns:a16="http://schemas.microsoft.com/office/drawing/2014/main" id="{8CA72886-B575-144D-AD91-894B95240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20" name="Picture 13" descr="JNCC">
            <a:extLst>
              <a:ext uri="{FF2B5EF4-FFF2-40B4-BE49-F238E27FC236}">
                <a16:creationId xmlns:a16="http://schemas.microsoft.com/office/drawing/2014/main" id="{58689E17-E7EF-7A4F-94FB-6D6EE86E2B8B}"/>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21"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22"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grpSp>
        <p:nvGrpSpPr>
          <p:cNvPr id="5" name="Group 4">
            <a:extLst>
              <a:ext uri="{FF2B5EF4-FFF2-40B4-BE49-F238E27FC236}">
                <a16:creationId xmlns:a16="http://schemas.microsoft.com/office/drawing/2014/main" id="{A83CA996-7018-F948-A5E1-EDCBFF065894}"/>
              </a:ext>
            </a:extLst>
          </p:cNvPr>
          <p:cNvGrpSpPr/>
          <p:nvPr/>
        </p:nvGrpSpPr>
        <p:grpSpPr>
          <a:xfrm>
            <a:off x="6356487" y="1419622"/>
            <a:ext cx="2535993" cy="2095509"/>
            <a:chOff x="6284479" y="1556361"/>
            <a:chExt cx="2535993" cy="2095509"/>
          </a:xfrm>
        </p:grpSpPr>
        <p:pic>
          <p:nvPicPr>
            <p:cNvPr id="10" name="Picture 9">
              <a:extLst>
                <a:ext uri="{FF2B5EF4-FFF2-40B4-BE49-F238E27FC236}">
                  <a16:creationId xmlns:a16="http://schemas.microsoft.com/office/drawing/2014/main" id="{B6C602F7-C97B-C84D-BD48-0FF40495FF59}"/>
                </a:ext>
              </a:extLst>
            </p:cNvPr>
            <p:cNvPicPr>
              <a:picLocks noChangeAspect="1"/>
            </p:cNvPicPr>
            <p:nvPr/>
          </p:nvPicPr>
          <p:blipFill rotWithShape="1">
            <a:blip r:embed="rId7"/>
            <a:srcRect l="33983" t="32250" r="29584" b="33875"/>
            <a:stretch/>
          </p:blipFill>
          <p:spPr>
            <a:xfrm>
              <a:off x="6284479" y="1556361"/>
              <a:ext cx="2535993" cy="2095509"/>
            </a:xfrm>
            <a:prstGeom prst="rect">
              <a:avLst/>
            </a:prstGeom>
          </p:spPr>
        </p:pic>
        <p:sp>
          <p:nvSpPr>
            <p:cNvPr id="3" name="Rectangle 2">
              <a:extLst>
                <a:ext uri="{FF2B5EF4-FFF2-40B4-BE49-F238E27FC236}">
                  <a16:creationId xmlns:a16="http://schemas.microsoft.com/office/drawing/2014/main" id="{3C1FEF0B-FE27-C043-BCD0-AB8982A65141}"/>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499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BFB103-169C-A143-BF74-084DD07A700B}"/>
              </a:ext>
            </a:extLst>
          </p:cNvPr>
          <p:cNvSpPr>
            <a:spLocks noGrp="1"/>
          </p:cNvSpPr>
          <p:nvPr>
            <p:ph type="body" sz="quarter" idx="10"/>
          </p:nvPr>
        </p:nvSpPr>
        <p:spPr/>
        <p:txBody>
          <a:bodyPr/>
          <a:lstStyle/>
          <a:p>
            <a:r>
              <a:rPr lang="en-US" dirty="0"/>
              <a:t>From observations to indicators</a:t>
            </a:r>
          </a:p>
        </p:txBody>
      </p:sp>
      <p:sp>
        <p:nvSpPr>
          <p:cNvPr id="5" name="Text Placeholder 4">
            <a:extLst>
              <a:ext uri="{FF2B5EF4-FFF2-40B4-BE49-F238E27FC236}">
                <a16:creationId xmlns:a16="http://schemas.microsoft.com/office/drawing/2014/main" id="{782D99C0-FDB9-BD48-8C85-6339F58C0593}"/>
              </a:ext>
            </a:extLst>
          </p:cNvPr>
          <p:cNvSpPr>
            <a:spLocks noGrp="1"/>
          </p:cNvSpPr>
          <p:nvPr>
            <p:ph type="body" sz="quarter" idx="14"/>
          </p:nvPr>
        </p:nvSpPr>
        <p:spPr/>
        <p:txBody>
          <a:bodyPr/>
          <a:lstStyle/>
          <a:p>
            <a:endParaRPr lang="en-US" dirty="0"/>
          </a:p>
        </p:txBody>
      </p:sp>
      <p:pic>
        <p:nvPicPr>
          <p:cNvPr id="6" name="Picture 5">
            <a:extLst>
              <a:ext uri="{FF2B5EF4-FFF2-40B4-BE49-F238E27FC236}">
                <a16:creationId xmlns:a16="http://schemas.microsoft.com/office/drawing/2014/main" id="{B1C1C839-3F3D-CE44-98A8-3E7EBD2DC571}"/>
              </a:ext>
            </a:extLst>
          </p:cNvPr>
          <p:cNvPicPr>
            <a:picLocks noChangeAspect="1"/>
          </p:cNvPicPr>
          <p:nvPr/>
        </p:nvPicPr>
        <p:blipFill>
          <a:blip r:embed="rId2"/>
          <a:stretch>
            <a:fillRect/>
          </a:stretch>
        </p:blipFill>
        <p:spPr>
          <a:xfrm>
            <a:off x="1187624" y="699542"/>
            <a:ext cx="5966765" cy="4016842"/>
          </a:xfrm>
          <a:prstGeom prst="rect">
            <a:avLst/>
          </a:prstGeom>
        </p:spPr>
      </p:pic>
      <p:sp>
        <p:nvSpPr>
          <p:cNvPr id="7" name="TextBox 6">
            <a:extLst>
              <a:ext uri="{FF2B5EF4-FFF2-40B4-BE49-F238E27FC236}">
                <a16:creationId xmlns:a16="http://schemas.microsoft.com/office/drawing/2014/main" id="{ADEF21A3-D4C6-5447-888C-28429C996958}"/>
              </a:ext>
            </a:extLst>
          </p:cNvPr>
          <p:cNvSpPr txBox="1"/>
          <p:nvPr/>
        </p:nvSpPr>
        <p:spPr>
          <a:xfrm>
            <a:off x="5724128" y="4838114"/>
            <a:ext cx="3312368" cy="253916"/>
          </a:xfrm>
          <a:prstGeom prst="rect">
            <a:avLst/>
          </a:prstGeom>
          <a:noFill/>
        </p:spPr>
        <p:txBody>
          <a:bodyPr wrap="square" rtlCol="0">
            <a:spAutoFit/>
          </a:bodyPr>
          <a:lstStyle/>
          <a:p>
            <a:pPr algn="r"/>
            <a:r>
              <a:rPr lang="en-US" sz="1050" dirty="0">
                <a:latin typeface="Calibri Regular"/>
              </a:rPr>
              <a:t>Kissling </a:t>
            </a:r>
            <a:r>
              <a:rPr lang="en-US" sz="1050" i="1" dirty="0">
                <a:latin typeface="Calibri Regular"/>
              </a:rPr>
              <a:t>et al </a:t>
            </a:r>
            <a:r>
              <a:rPr lang="en-US" sz="1050" dirty="0">
                <a:latin typeface="Calibri Regular"/>
              </a:rPr>
              <a:t>(2018) </a:t>
            </a:r>
            <a:r>
              <a:rPr lang="en-US" sz="1050" i="1" dirty="0">
                <a:latin typeface="Calibri Regular"/>
              </a:rPr>
              <a:t>Biological Reviews </a:t>
            </a:r>
            <a:r>
              <a:rPr lang="en-US" sz="1050" dirty="0">
                <a:latin typeface="Calibri Regular"/>
              </a:rPr>
              <a:t>93: 600-625</a:t>
            </a:r>
          </a:p>
        </p:txBody>
      </p:sp>
    </p:spTree>
    <p:extLst>
      <p:ext uri="{BB962C8B-B14F-4D97-AF65-F5344CB8AC3E}">
        <p14:creationId xmlns:p14="http://schemas.microsoft.com/office/powerpoint/2010/main" val="2446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25C9EF-B5BA-B64A-8438-623764FE7DB4}"/>
              </a:ext>
            </a:extLst>
          </p:cNvPr>
          <p:cNvSpPr>
            <a:spLocks noGrp="1"/>
          </p:cNvSpPr>
          <p:nvPr>
            <p:ph type="body" sz="quarter" idx="10"/>
          </p:nvPr>
        </p:nvSpPr>
        <p:spPr/>
        <p:txBody>
          <a:bodyPr/>
          <a:lstStyle/>
          <a:p>
            <a:r>
              <a:rPr lang="en-US" sz="3200" dirty="0"/>
              <a:t>Common data types are inter-related</a:t>
            </a:r>
          </a:p>
        </p:txBody>
      </p:sp>
      <p:grpSp>
        <p:nvGrpSpPr>
          <p:cNvPr id="6" name="Group 5">
            <a:extLst>
              <a:ext uri="{FF2B5EF4-FFF2-40B4-BE49-F238E27FC236}">
                <a16:creationId xmlns:a16="http://schemas.microsoft.com/office/drawing/2014/main" id="{045EC69C-81C6-4E4E-B96F-B6A979A0EF2B}"/>
              </a:ext>
            </a:extLst>
          </p:cNvPr>
          <p:cNvGrpSpPr>
            <a:grpSpLocks noChangeAspect="1"/>
          </p:cNvGrpSpPr>
          <p:nvPr/>
        </p:nvGrpSpPr>
        <p:grpSpPr>
          <a:xfrm>
            <a:off x="538241" y="682975"/>
            <a:ext cx="1564648" cy="1564648"/>
            <a:chOff x="6851216" y="627535"/>
            <a:chExt cx="1471554" cy="1471554"/>
          </a:xfrm>
        </p:grpSpPr>
        <p:sp>
          <p:nvSpPr>
            <p:cNvPr id="408" name="Rectangle 407">
              <a:extLst>
                <a:ext uri="{FF2B5EF4-FFF2-40B4-BE49-F238E27FC236}">
                  <a16:creationId xmlns:a16="http://schemas.microsoft.com/office/drawing/2014/main" id="{0106C4D5-845D-ED4B-8B3C-964EB0EF3FC6}"/>
                </a:ext>
              </a:extLst>
            </p:cNvPr>
            <p:cNvSpPr/>
            <p:nvPr/>
          </p:nvSpPr>
          <p:spPr>
            <a:xfrm>
              <a:off x="6851216" y="627535"/>
              <a:ext cx="1471554" cy="14715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09" name="Oval 408">
              <a:extLst>
                <a:ext uri="{FF2B5EF4-FFF2-40B4-BE49-F238E27FC236}">
                  <a16:creationId xmlns:a16="http://schemas.microsoft.com/office/drawing/2014/main" id="{71F107FF-5798-E642-A822-6521709D1FD2}"/>
                </a:ext>
              </a:extLst>
            </p:cNvPr>
            <p:cNvSpPr/>
            <p:nvPr/>
          </p:nvSpPr>
          <p:spPr>
            <a:xfrm>
              <a:off x="7134725" y="1227593"/>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0" name="Oval 409">
              <a:extLst>
                <a:ext uri="{FF2B5EF4-FFF2-40B4-BE49-F238E27FC236}">
                  <a16:creationId xmlns:a16="http://schemas.microsoft.com/office/drawing/2014/main" id="{CD7ABBA1-651C-AE4B-BB1B-8B931F6110EC}"/>
                </a:ext>
              </a:extLst>
            </p:cNvPr>
            <p:cNvSpPr/>
            <p:nvPr/>
          </p:nvSpPr>
          <p:spPr>
            <a:xfrm>
              <a:off x="7252937" y="1136074"/>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1" name="Oval 410">
              <a:extLst>
                <a:ext uri="{FF2B5EF4-FFF2-40B4-BE49-F238E27FC236}">
                  <a16:creationId xmlns:a16="http://schemas.microsoft.com/office/drawing/2014/main" id="{B2A8E787-5E50-1E40-8856-AC3D6E146BCB}"/>
                </a:ext>
              </a:extLst>
            </p:cNvPr>
            <p:cNvSpPr/>
            <p:nvPr/>
          </p:nvSpPr>
          <p:spPr>
            <a:xfrm>
              <a:off x="7405467" y="819573"/>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2" name="Oval 411">
              <a:extLst>
                <a:ext uri="{FF2B5EF4-FFF2-40B4-BE49-F238E27FC236}">
                  <a16:creationId xmlns:a16="http://schemas.microsoft.com/office/drawing/2014/main" id="{46A21936-FC2A-9445-83C1-23084A6A3094}"/>
                </a:ext>
              </a:extLst>
            </p:cNvPr>
            <p:cNvSpPr/>
            <p:nvPr/>
          </p:nvSpPr>
          <p:spPr>
            <a:xfrm>
              <a:off x="7557996" y="1422069"/>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3" name="Oval 412">
              <a:extLst>
                <a:ext uri="{FF2B5EF4-FFF2-40B4-BE49-F238E27FC236}">
                  <a16:creationId xmlns:a16="http://schemas.microsoft.com/office/drawing/2014/main" id="{0EDE185D-1808-6442-86B3-C6074588D881}"/>
                </a:ext>
              </a:extLst>
            </p:cNvPr>
            <p:cNvSpPr/>
            <p:nvPr/>
          </p:nvSpPr>
          <p:spPr>
            <a:xfrm>
              <a:off x="7455040" y="1002611"/>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4" name="Oval 413">
              <a:extLst>
                <a:ext uri="{FF2B5EF4-FFF2-40B4-BE49-F238E27FC236}">
                  <a16:creationId xmlns:a16="http://schemas.microsoft.com/office/drawing/2014/main" id="{B2A9B964-F54A-C44A-9263-E7F700CDB3CE}"/>
                </a:ext>
              </a:extLst>
            </p:cNvPr>
            <p:cNvSpPr/>
            <p:nvPr/>
          </p:nvSpPr>
          <p:spPr>
            <a:xfrm>
              <a:off x="7310135" y="1540280"/>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5" name="Oval 414">
              <a:extLst>
                <a:ext uri="{FF2B5EF4-FFF2-40B4-BE49-F238E27FC236}">
                  <a16:creationId xmlns:a16="http://schemas.microsoft.com/office/drawing/2014/main" id="{7D1F2E5C-FFCF-DB45-843A-33B4035196B0}"/>
                </a:ext>
              </a:extLst>
            </p:cNvPr>
            <p:cNvSpPr/>
            <p:nvPr/>
          </p:nvSpPr>
          <p:spPr>
            <a:xfrm>
              <a:off x="7887209" y="1586039"/>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6" name="Oval 415">
              <a:extLst>
                <a:ext uri="{FF2B5EF4-FFF2-40B4-BE49-F238E27FC236}">
                  <a16:creationId xmlns:a16="http://schemas.microsoft.com/office/drawing/2014/main" id="{5AED273D-C0B1-B748-B714-E80F7CEC5063}"/>
                </a:ext>
              </a:extLst>
            </p:cNvPr>
            <p:cNvSpPr/>
            <p:nvPr/>
          </p:nvSpPr>
          <p:spPr>
            <a:xfrm>
              <a:off x="7718152" y="1117009"/>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7" name="Oval 416">
              <a:extLst>
                <a:ext uri="{FF2B5EF4-FFF2-40B4-BE49-F238E27FC236}">
                  <a16:creationId xmlns:a16="http://schemas.microsoft.com/office/drawing/2014/main" id="{3A64D1F4-152F-8844-80BF-D9FE0F6E4B08}"/>
                </a:ext>
              </a:extLst>
            </p:cNvPr>
            <p:cNvSpPr/>
            <p:nvPr/>
          </p:nvSpPr>
          <p:spPr>
            <a:xfrm>
              <a:off x="7870684" y="968292"/>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8" name="Oval 417">
              <a:extLst>
                <a:ext uri="{FF2B5EF4-FFF2-40B4-BE49-F238E27FC236}">
                  <a16:creationId xmlns:a16="http://schemas.microsoft.com/office/drawing/2014/main" id="{138D613D-3632-E640-A469-7A174C357190}"/>
                </a:ext>
              </a:extLst>
            </p:cNvPr>
            <p:cNvSpPr/>
            <p:nvPr/>
          </p:nvSpPr>
          <p:spPr>
            <a:xfrm>
              <a:off x="6970755" y="1033115"/>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9" name="Oval 418">
              <a:extLst>
                <a:ext uri="{FF2B5EF4-FFF2-40B4-BE49-F238E27FC236}">
                  <a16:creationId xmlns:a16="http://schemas.microsoft.com/office/drawing/2014/main" id="{4219424D-F836-5643-8FDC-FE4253312CDE}"/>
                </a:ext>
              </a:extLst>
            </p:cNvPr>
            <p:cNvSpPr/>
            <p:nvPr/>
          </p:nvSpPr>
          <p:spPr>
            <a:xfrm>
              <a:off x="7104220" y="1444950"/>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0" name="Oval 419">
              <a:extLst>
                <a:ext uri="{FF2B5EF4-FFF2-40B4-BE49-F238E27FC236}">
                  <a16:creationId xmlns:a16="http://schemas.microsoft.com/office/drawing/2014/main" id="{A37C45C7-20B2-B843-A99E-84F39EA0378E}"/>
                </a:ext>
              </a:extLst>
            </p:cNvPr>
            <p:cNvSpPr/>
            <p:nvPr/>
          </p:nvSpPr>
          <p:spPr>
            <a:xfrm>
              <a:off x="7218616" y="697551"/>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1" name="Oval 420">
              <a:extLst>
                <a:ext uri="{FF2B5EF4-FFF2-40B4-BE49-F238E27FC236}">
                  <a16:creationId xmlns:a16="http://schemas.microsoft.com/office/drawing/2014/main" id="{689886CE-2472-F44E-9508-B07401BCAF04}"/>
                </a:ext>
              </a:extLst>
            </p:cNvPr>
            <p:cNvSpPr/>
            <p:nvPr/>
          </p:nvSpPr>
          <p:spPr>
            <a:xfrm>
              <a:off x="7580875" y="1673744"/>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2" name="Oval 421">
              <a:extLst>
                <a:ext uri="{FF2B5EF4-FFF2-40B4-BE49-F238E27FC236}">
                  <a16:creationId xmlns:a16="http://schemas.microsoft.com/office/drawing/2014/main" id="{E17CF8FA-5A0E-7F43-82B5-6A0E6496C9E0}"/>
                </a:ext>
              </a:extLst>
            </p:cNvPr>
            <p:cNvSpPr/>
            <p:nvPr/>
          </p:nvSpPr>
          <p:spPr>
            <a:xfrm>
              <a:off x="7733407" y="1551720"/>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3" name="Oval 422">
              <a:extLst>
                <a:ext uri="{FF2B5EF4-FFF2-40B4-BE49-F238E27FC236}">
                  <a16:creationId xmlns:a16="http://schemas.microsoft.com/office/drawing/2014/main" id="{66A6FE9E-8406-DA47-90E2-C6BE5EE89D9D}"/>
                </a:ext>
              </a:extLst>
            </p:cNvPr>
            <p:cNvSpPr/>
            <p:nvPr/>
          </p:nvSpPr>
          <p:spPr>
            <a:xfrm>
              <a:off x="6947875" y="1620358"/>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4" name="Oval 423">
              <a:extLst>
                <a:ext uri="{FF2B5EF4-FFF2-40B4-BE49-F238E27FC236}">
                  <a16:creationId xmlns:a16="http://schemas.microsoft.com/office/drawing/2014/main" id="{C807D982-0E3C-8540-B913-D6C168EBB9FC}"/>
                </a:ext>
              </a:extLst>
            </p:cNvPr>
            <p:cNvSpPr/>
            <p:nvPr/>
          </p:nvSpPr>
          <p:spPr>
            <a:xfrm>
              <a:off x="6944061" y="754749"/>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5" name="Oval 424">
              <a:extLst>
                <a:ext uri="{FF2B5EF4-FFF2-40B4-BE49-F238E27FC236}">
                  <a16:creationId xmlns:a16="http://schemas.microsoft.com/office/drawing/2014/main" id="{C3BC5C4E-1F62-0746-B5AB-2E67BB09BC06}"/>
                </a:ext>
              </a:extLst>
            </p:cNvPr>
            <p:cNvSpPr/>
            <p:nvPr/>
          </p:nvSpPr>
          <p:spPr>
            <a:xfrm>
              <a:off x="7066087" y="1071250"/>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6" name="Oval 425">
              <a:extLst>
                <a:ext uri="{FF2B5EF4-FFF2-40B4-BE49-F238E27FC236}">
                  <a16:creationId xmlns:a16="http://schemas.microsoft.com/office/drawing/2014/main" id="{962D1CE3-D577-274D-B1B3-6A19E829D581}"/>
                </a:ext>
              </a:extLst>
            </p:cNvPr>
            <p:cNvSpPr/>
            <p:nvPr/>
          </p:nvSpPr>
          <p:spPr>
            <a:xfrm>
              <a:off x="7409281" y="1334364"/>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7" name="Oval 426">
              <a:extLst>
                <a:ext uri="{FF2B5EF4-FFF2-40B4-BE49-F238E27FC236}">
                  <a16:creationId xmlns:a16="http://schemas.microsoft.com/office/drawing/2014/main" id="{93074CE1-38FE-C94D-BAF2-01FC9951EBC7}"/>
                </a:ext>
              </a:extLst>
            </p:cNvPr>
            <p:cNvSpPr/>
            <p:nvPr/>
          </p:nvSpPr>
          <p:spPr>
            <a:xfrm>
              <a:off x="7554183" y="914906"/>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8" name="Oval 427">
              <a:extLst>
                <a:ext uri="{FF2B5EF4-FFF2-40B4-BE49-F238E27FC236}">
                  <a16:creationId xmlns:a16="http://schemas.microsoft.com/office/drawing/2014/main" id="{35AB8E24-AFB5-374E-94F8-B98C59D8D822}"/>
                </a:ext>
              </a:extLst>
            </p:cNvPr>
            <p:cNvSpPr/>
            <p:nvPr/>
          </p:nvSpPr>
          <p:spPr>
            <a:xfrm>
              <a:off x="7619008" y="679754"/>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9" name="Oval 428">
              <a:extLst>
                <a:ext uri="{FF2B5EF4-FFF2-40B4-BE49-F238E27FC236}">
                  <a16:creationId xmlns:a16="http://schemas.microsoft.com/office/drawing/2014/main" id="{7BFD192C-491A-2D4F-A9C0-3DBB9E9E440F}"/>
                </a:ext>
              </a:extLst>
            </p:cNvPr>
            <p:cNvSpPr/>
            <p:nvPr/>
          </p:nvSpPr>
          <p:spPr>
            <a:xfrm>
              <a:off x="7794417" y="1540280"/>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0" name="Oval 429">
              <a:extLst>
                <a:ext uri="{FF2B5EF4-FFF2-40B4-BE49-F238E27FC236}">
                  <a16:creationId xmlns:a16="http://schemas.microsoft.com/office/drawing/2014/main" id="{C60D65BA-0042-4144-ADF4-E28BCD57F188}"/>
                </a:ext>
              </a:extLst>
            </p:cNvPr>
            <p:cNvSpPr/>
            <p:nvPr/>
          </p:nvSpPr>
          <p:spPr>
            <a:xfrm>
              <a:off x="7763911" y="1631798"/>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1" name="Oval 430">
              <a:extLst>
                <a:ext uri="{FF2B5EF4-FFF2-40B4-BE49-F238E27FC236}">
                  <a16:creationId xmlns:a16="http://schemas.microsoft.com/office/drawing/2014/main" id="{EF2BF98C-51FA-E940-8B00-150A860C5099}"/>
                </a:ext>
              </a:extLst>
            </p:cNvPr>
            <p:cNvSpPr/>
            <p:nvPr/>
          </p:nvSpPr>
          <p:spPr>
            <a:xfrm>
              <a:off x="7897376" y="1483081"/>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2" name="Oval 431">
              <a:extLst>
                <a:ext uri="{FF2B5EF4-FFF2-40B4-BE49-F238E27FC236}">
                  <a16:creationId xmlns:a16="http://schemas.microsoft.com/office/drawing/2014/main" id="{34236BC6-8DB2-984B-813E-0BE5419947DC}"/>
                </a:ext>
              </a:extLst>
            </p:cNvPr>
            <p:cNvSpPr/>
            <p:nvPr/>
          </p:nvSpPr>
          <p:spPr>
            <a:xfrm>
              <a:off x="7609800" y="1769895"/>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3" name="Oval 432">
              <a:extLst>
                <a:ext uri="{FF2B5EF4-FFF2-40B4-BE49-F238E27FC236}">
                  <a16:creationId xmlns:a16="http://schemas.microsoft.com/office/drawing/2014/main" id="{C0494D40-A82A-E04C-A9F8-83F3532666F2}"/>
                </a:ext>
              </a:extLst>
            </p:cNvPr>
            <p:cNvSpPr/>
            <p:nvPr/>
          </p:nvSpPr>
          <p:spPr>
            <a:xfrm>
              <a:off x="7361938" y="1888105"/>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4" name="Oval 433">
              <a:extLst>
                <a:ext uri="{FF2B5EF4-FFF2-40B4-BE49-F238E27FC236}">
                  <a16:creationId xmlns:a16="http://schemas.microsoft.com/office/drawing/2014/main" id="{21332258-D81E-8349-85B8-85D43CF82C90}"/>
                </a:ext>
              </a:extLst>
            </p:cNvPr>
            <p:cNvSpPr/>
            <p:nvPr/>
          </p:nvSpPr>
          <p:spPr>
            <a:xfrm>
              <a:off x="7461083" y="1682191"/>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5" name="Oval 434">
              <a:extLst>
                <a:ext uri="{FF2B5EF4-FFF2-40B4-BE49-F238E27FC236}">
                  <a16:creationId xmlns:a16="http://schemas.microsoft.com/office/drawing/2014/main" id="{393B6A04-A166-D64D-BAA3-216750AA621B}"/>
                </a:ext>
              </a:extLst>
            </p:cNvPr>
            <p:cNvSpPr/>
            <p:nvPr/>
          </p:nvSpPr>
          <p:spPr>
            <a:xfrm>
              <a:off x="7676528" y="1610229"/>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6" name="Oval 435">
              <a:extLst>
                <a:ext uri="{FF2B5EF4-FFF2-40B4-BE49-F238E27FC236}">
                  <a16:creationId xmlns:a16="http://schemas.microsoft.com/office/drawing/2014/main" id="{1E54876A-5E60-EA4D-BE89-3B8DAB594AC4}"/>
                </a:ext>
              </a:extLst>
            </p:cNvPr>
            <p:cNvSpPr/>
            <p:nvPr/>
          </p:nvSpPr>
          <p:spPr>
            <a:xfrm>
              <a:off x="7873876" y="1928452"/>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7" name="Oval 436">
              <a:extLst>
                <a:ext uri="{FF2B5EF4-FFF2-40B4-BE49-F238E27FC236}">
                  <a16:creationId xmlns:a16="http://schemas.microsoft.com/office/drawing/2014/main" id="{4BA2EC0B-E012-0748-9B7B-BC6B56FAE5BB}"/>
                </a:ext>
              </a:extLst>
            </p:cNvPr>
            <p:cNvSpPr/>
            <p:nvPr/>
          </p:nvSpPr>
          <p:spPr>
            <a:xfrm>
              <a:off x="7757934" y="1469617"/>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8" name="Oval 437">
              <a:extLst>
                <a:ext uri="{FF2B5EF4-FFF2-40B4-BE49-F238E27FC236}">
                  <a16:creationId xmlns:a16="http://schemas.microsoft.com/office/drawing/2014/main" id="{27AE247B-BB74-8F4A-AAB1-5B354E384E04}"/>
                </a:ext>
              </a:extLst>
            </p:cNvPr>
            <p:cNvSpPr/>
            <p:nvPr/>
          </p:nvSpPr>
          <p:spPr>
            <a:xfrm>
              <a:off x="8194568" y="1089723"/>
              <a:ext cx="45758" cy="45758"/>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 name="Group 13">
            <a:extLst>
              <a:ext uri="{FF2B5EF4-FFF2-40B4-BE49-F238E27FC236}">
                <a16:creationId xmlns:a16="http://schemas.microsoft.com/office/drawing/2014/main" id="{E2AEE32E-A62E-764B-8435-F7B6F6E07BBD}"/>
              </a:ext>
            </a:extLst>
          </p:cNvPr>
          <p:cNvGrpSpPr/>
          <p:nvPr/>
        </p:nvGrpSpPr>
        <p:grpSpPr>
          <a:xfrm>
            <a:off x="2411760" y="690224"/>
            <a:ext cx="5885089" cy="1564885"/>
            <a:chOff x="2411760" y="690224"/>
            <a:chExt cx="5885089" cy="1564885"/>
          </a:xfrm>
        </p:grpSpPr>
        <p:cxnSp>
          <p:nvCxnSpPr>
            <p:cNvPr id="404" name="Straight Arrow Connector 403">
              <a:extLst>
                <a:ext uri="{FF2B5EF4-FFF2-40B4-BE49-F238E27FC236}">
                  <a16:creationId xmlns:a16="http://schemas.microsoft.com/office/drawing/2014/main" id="{2FEE8064-D0FF-764A-B4D2-99E5BFF6D581}"/>
                </a:ext>
              </a:extLst>
            </p:cNvPr>
            <p:cNvCxnSpPr>
              <a:cxnSpLocks/>
            </p:cNvCxnSpPr>
            <p:nvPr/>
          </p:nvCxnSpPr>
          <p:spPr>
            <a:xfrm>
              <a:off x="2411760" y="1563638"/>
              <a:ext cx="792088" cy="2334"/>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69BD00C-9EB7-2746-A345-BC2D40EB610C}"/>
                </a:ext>
              </a:extLst>
            </p:cNvPr>
            <p:cNvGrpSpPr>
              <a:grpSpLocks noChangeAspect="1"/>
            </p:cNvGrpSpPr>
            <p:nvPr/>
          </p:nvGrpSpPr>
          <p:grpSpPr>
            <a:xfrm>
              <a:off x="3635899" y="690461"/>
              <a:ext cx="1564648" cy="1564648"/>
              <a:chOff x="6850707" y="2911267"/>
              <a:chExt cx="1471554" cy="1471554"/>
            </a:xfrm>
          </p:grpSpPr>
          <p:sp>
            <p:nvSpPr>
              <p:cNvPr id="439" name="Rectangle 438">
                <a:extLst>
                  <a:ext uri="{FF2B5EF4-FFF2-40B4-BE49-F238E27FC236}">
                    <a16:creationId xmlns:a16="http://schemas.microsoft.com/office/drawing/2014/main" id="{5502998E-C5E3-1E40-BF0E-9D77028EDF0E}"/>
                  </a:ext>
                </a:extLst>
              </p:cNvPr>
              <p:cNvSpPr/>
              <p:nvPr/>
            </p:nvSpPr>
            <p:spPr>
              <a:xfrm>
                <a:off x="6850707" y="2911267"/>
                <a:ext cx="1471554" cy="14715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40" name="Oval 439">
                <a:extLst>
                  <a:ext uri="{FF2B5EF4-FFF2-40B4-BE49-F238E27FC236}">
                    <a16:creationId xmlns:a16="http://schemas.microsoft.com/office/drawing/2014/main" id="{C840E61C-7B5A-5F4E-98B1-F4FE77043A65}"/>
                  </a:ext>
                </a:extLst>
              </p:cNvPr>
              <p:cNvSpPr/>
              <p:nvPr/>
            </p:nvSpPr>
            <p:spPr>
              <a:xfrm>
                <a:off x="7134216" y="351132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1" name="Oval 440">
                <a:extLst>
                  <a:ext uri="{FF2B5EF4-FFF2-40B4-BE49-F238E27FC236}">
                    <a16:creationId xmlns:a16="http://schemas.microsoft.com/office/drawing/2014/main" id="{26AB9BFD-7E16-0947-81E2-C08E73A398D6}"/>
                  </a:ext>
                </a:extLst>
              </p:cNvPr>
              <p:cNvSpPr/>
              <p:nvPr/>
            </p:nvSpPr>
            <p:spPr>
              <a:xfrm>
                <a:off x="7252425" y="3419807"/>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2" name="Oval 441">
                <a:extLst>
                  <a:ext uri="{FF2B5EF4-FFF2-40B4-BE49-F238E27FC236}">
                    <a16:creationId xmlns:a16="http://schemas.microsoft.com/office/drawing/2014/main" id="{922D3817-B48C-4447-B3FB-A7CE6F5807C5}"/>
                  </a:ext>
                </a:extLst>
              </p:cNvPr>
              <p:cNvSpPr/>
              <p:nvPr/>
            </p:nvSpPr>
            <p:spPr>
              <a:xfrm>
                <a:off x="7404956" y="310330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3" name="Oval 442">
                <a:extLst>
                  <a:ext uri="{FF2B5EF4-FFF2-40B4-BE49-F238E27FC236}">
                    <a16:creationId xmlns:a16="http://schemas.microsoft.com/office/drawing/2014/main" id="{6E1D522A-C287-F24E-908A-1008DC9D30A6}"/>
                  </a:ext>
                </a:extLst>
              </p:cNvPr>
              <p:cNvSpPr/>
              <p:nvPr/>
            </p:nvSpPr>
            <p:spPr>
              <a:xfrm>
                <a:off x="7557486" y="370580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4" name="Oval 443">
                <a:extLst>
                  <a:ext uri="{FF2B5EF4-FFF2-40B4-BE49-F238E27FC236}">
                    <a16:creationId xmlns:a16="http://schemas.microsoft.com/office/drawing/2014/main" id="{8B73CCA7-2B00-CE42-819B-73382EDB47F3}"/>
                  </a:ext>
                </a:extLst>
              </p:cNvPr>
              <p:cNvSpPr/>
              <p:nvPr/>
            </p:nvSpPr>
            <p:spPr>
              <a:xfrm>
                <a:off x="7454528" y="328634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5" name="Oval 444">
                <a:extLst>
                  <a:ext uri="{FF2B5EF4-FFF2-40B4-BE49-F238E27FC236}">
                    <a16:creationId xmlns:a16="http://schemas.microsoft.com/office/drawing/2014/main" id="{2DF06579-2E92-E34B-9681-6BF608728F7C}"/>
                  </a:ext>
                </a:extLst>
              </p:cNvPr>
              <p:cNvSpPr/>
              <p:nvPr/>
            </p:nvSpPr>
            <p:spPr>
              <a:xfrm>
                <a:off x="7309624" y="382401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6" name="Oval 445">
                <a:extLst>
                  <a:ext uri="{FF2B5EF4-FFF2-40B4-BE49-F238E27FC236}">
                    <a16:creationId xmlns:a16="http://schemas.microsoft.com/office/drawing/2014/main" id="{A849B3BE-58F4-6749-BF7F-0479209505BA}"/>
                  </a:ext>
                </a:extLst>
              </p:cNvPr>
              <p:cNvSpPr/>
              <p:nvPr/>
            </p:nvSpPr>
            <p:spPr>
              <a:xfrm>
                <a:off x="7886697" y="386977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7" name="Oval 446">
                <a:extLst>
                  <a:ext uri="{FF2B5EF4-FFF2-40B4-BE49-F238E27FC236}">
                    <a16:creationId xmlns:a16="http://schemas.microsoft.com/office/drawing/2014/main" id="{1C7C6C3E-FD61-6A40-8FE6-CCF2F73D7BBE}"/>
                  </a:ext>
                </a:extLst>
              </p:cNvPr>
              <p:cNvSpPr/>
              <p:nvPr/>
            </p:nvSpPr>
            <p:spPr>
              <a:xfrm>
                <a:off x="7717643" y="340074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8" name="Oval 447">
                <a:extLst>
                  <a:ext uri="{FF2B5EF4-FFF2-40B4-BE49-F238E27FC236}">
                    <a16:creationId xmlns:a16="http://schemas.microsoft.com/office/drawing/2014/main" id="{E09E8E27-1F2F-DC4B-8ED1-8C1F6065C350}"/>
                  </a:ext>
                </a:extLst>
              </p:cNvPr>
              <p:cNvSpPr/>
              <p:nvPr/>
            </p:nvSpPr>
            <p:spPr>
              <a:xfrm>
                <a:off x="7870175" y="3252023"/>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9" name="Oval 448">
                <a:extLst>
                  <a:ext uri="{FF2B5EF4-FFF2-40B4-BE49-F238E27FC236}">
                    <a16:creationId xmlns:a16="http://schemas.microsoft.com/office/drawing/2014/main" id="{4BC211B2-C838-1B47-B118-6D67F7BED728}"/>
                  </a:ext>
                </a:extLst>
              </p:cNvPr>
              <p:cNvSpPr/>
              <p:nvPr/>
            </p:nvSpPr>
            <p:spPr>
              <a:xfrm>
                <a:off x="6970244" y="331684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0" name="Oval 449">
                <a:extLst>
                  <a:ext uri="{FF2B5EF4-FFF2-40B4-BE49-F238E27FC236}">
                    <a16:creationId xmlns:a16="http://schemas.microsoft.com/office/drawing/2014/main" id="{E3BD8D1C-76B4-4743-9C60-A6BB5A24D4EE}"/>
                  </a:ext>
                </a:extLst>
              </p:cNvPr>
              <p:cNvSpPr/>
              <p:nvPr/>
            </p:nvSpPr>
            <p:spPr>
              <a:xfrm>
                <a:off x="7103710" y="372868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1" name="Oval 450">
                <a:extLst>
                  <a:ext uri="{FF2B5EF4-FFF2-40B4-BE49-F238E27FC236}">
                    <a16:creationId xmlns:a16="http://schemas.microsoft.com/office/drawing/2014/main" id="{D78D1719-7F8E-A944-B256-30D7AD8B8DD7}"/>
                  </a:ext>
                </a:extLst>
              </p:cNvPr>
              <p:cNvSpPr/>
              <p:nvPr/>
            </p:nvSpPr>
            <p:spPr>
              <a:xfrm>
                <a:off x="7218106" y="298128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2" name="Oval 451">
                <a:extLst>
                  <a:ext uri="{FF2B5EF4-FFF2-40B4-BE49-F238E27FC236}">
                    <a16:creationId xmlns:a16="http://schemas.microsoft.com/office/drawing/2014/main" id="{15F69DBC-3BF4-EA4F-808F-646DD562BA1A}"/>
                  </a:ext>
                </a:extLst>
              </p:cNvPr>
              <p:cNvSpPr/>
              <p:nvPr/>
            </p:nvSpPr>
            <p:spPr>
              <a:xfrm>
                <a:off x="7580366" y="3957477"/>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3" name="Oval 452">
                <a:extLst>
                  <a:ext uri="{FF2B5EF4-FFF2-40B4-BE49-F238E27FC236}">
                    <a16:creationId xmlns:a16="http://schemas.microsoft.com/office/drawing/2014/main" id="{6C020B34-22ED-AE4E-ADC8-19B6E0D93E0A}"/>
                  </a:ext>
                </a:extLst>
              </p:cNvPr>
              <p:cNvSpPr/>
              <p:nvPr/>
            </p:nvSpPr>
            <p:spPr>
              <a:xfrm>
                <a:off x="7732895" y="3835452"/>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4" name="Oval 453">
                <a:extLst>
                  <a:ext uri="{FF2B5EF4-FFF2-40B4-BE49-F238E27FC236}">
                    <a16:creationId xmlns:a16="http://schemas.microsoft.com/office/drawing/2014/main" id="{169B8227-946D-0F40-99BC-A93103FA1F72}"/>
                  </a:ext>
                </a:extLst>
              </p:cNvPr>
              <p:cNvSpPr/>
              <p:nvPr/>
            </p:nvSpPr>
            <p:spPr>
              <a:xfrm>
                <a:off x="6947366" y="390409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5" name="Oval 454">
                <a:extLst>
                  <a:ext uri="{FF2B5EF4-FFF2-40B4-BE49-F238E27FC236}">
                    <a16:creationId xmlns:a16="http://schemas.microsoft.com/office/drawing/2014/main" id="{8D913759-F823-9A45-B3D1-ABA43B096CB6}"/>
                  </a:ext>
                </a:extLst>
              </p:cNvPr>
              <p:cNvSpPr/>
              <p:nvPr/>
            </p:nvSpPr>
            <p:spPr>
              <a:xfrm>
                <a:off x="6943553" y="303848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6" name="Oval 455">
                <a:extLst>
                  <a:ext uri="{FF2B5EF4-FFF2-40B4-BE49-F238E27FC236}">
                    <a16:creationId xmlns:a16="http://schemas.microsoft.com/office/drawing/2014/main" id="{B47CBB4E-2E01-594D-BF23-5839534E951B}"/>
                  </a:ext>
                </a:extLst>
              </p:cNvPr>
              <p:cNvSpPr/>
              <p:nvPr/>
            </p:nvSpPr>
            <p:spPr>
              <a:xfrm>
                <a:off x="7065575" y="335498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7" name="Oval 456">
                <a:extLst>
                  <a:ext uri="{FF2B5EF4-FFF2-40B4-BE49-F238E27FC236}">
                    <a16:creationId xmlns:a16="http://schemas.microsoft.com/office/drawing/2014/main" id="{870641B1-7F6C-6D4D-8D57-12A0C478C1C6}"/>
                  </a:ext>
                </a:extLst>
              </p:cNvPr>
              <p:cNvSpPr/>
              <p:nvPr/>
            </p:nvSpPr>
            <p:spPr>
              <a:xfrm>
                <a:off x="7408769" y="3618096"/>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8" name="Oval 457">
                <a:extLst>
                  <a:ext uri="{FF2B5EF4-FFF2-40B4-BE49-F238E27FC236}">
                    <a16:creationId xmlns:a16="http://schemas.microsoft.com/office/drawing/2014/main" id="{864742C2-44EF-2341-BB25-C932FF48B835}"/>
                  </a:ext>
                </a:extLst>
              </p:cNvPr>
              <p:cNvSpPr/>
              <p:nvPr/>
            </p:nvSpPr>
            <p:spPr>
              <a:xfrm>
                <a:off x="7553672" y="3198637"/>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9" name="Oval 458">
                <a:extLst>
                  <a:ext uri="{FF2B5EF4-FFF2-40B4-BE49-F238E27FC236}">
                    <a16:creationId xmlns:a16="http://schemas.microsoft.com/office/drawing/2014/main" id="{F41A394F-13D2-C444-A45F-15B6594BD560}"/>
                  </a:ext>
                </a:extLst>
              </p:cNvPr>
              <p:cNvSpPr/>
              <p:nvPr/>
            </p:nvSpPr>
            <p:spPr>
              <a:xfrm>
                <a:off x="7618498" y="296348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0" name="Oval 459">
                <a:extLst>
                  <a:ext uri="{FF2B5EF4-FFF2-40B4-BE49-F238E27FC236}">
                    <a16:creationId xmlns:a16="http://schemas.microsoft.com/office/drawing/2014/main" id="{9E5977C3-7326-F04F-8A15-669D5269A8E4}"/>
                  </a:ext>
                </a:extLst>
              </p:cNvPr>
              <p:cNvSpPr/>
              <p:nvPr/>
            </p:nvSpPr>
            <p:spPr>
              <a:xfrm>
                <a:off x="7793907" y="382401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1" name="Oval 460">
                <a:extLst>
                  <a:ext uri="{FF2B5EF4-FFF2-40B4-BE49-F238E27FC236}">
                    <a16:creationId xmlns:a16="http://schemas.microsoft.com/office/drawing/2014/main" id="{4D3FB028-34A8-054E-BF66-E811AE682245}"/>
                  </a:ext>
                </a:extLst>
              </p:cNvPr>
              <p:cNvSpPr/>
              <p:nvPr/>
            </p:nvSpPr>
            <p:spPr>
              <a:xfrm>
                <a:off x="7763401" y="391552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2" name="Oval 461">
                <a:extLst>
                  <a:ext uri="{FF2B5EF4-FFF2-40B4-BE49-F238E27FC236}">
                    <a16:creationId xmlns:a16="http://schemas.microsoft.com/office/drawing/2014/main" id="{7F64DA26-552A-AF4D-98F9-7627B2169373}"/>
                  </a:ext>
                </a:extLst>
              </p:cNvPr>
              <p:cNvSpPr/>
              <p:nvPr/>
            </p:nvSpPr>
            <p:spPr>
              <a:xfrm>
                <a:off x="7896866" y="3766813"/>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3" name="Rectangle 462">
                <a:extLst>
                  <a:ext uri="{FF2B5EF4-FFF2-40B4-BE49-F238E27FC236}">
                    <a16:creationId xmlns:a16="http://schemas.microsoft.com/office/drawing/2014/main" id="{99A0D7EA-882C-F548-83F6-3BA1232025EF}"/>
                  </a:ext>
                </a:extLst>
              </p:cNvPr>
              <p:cNvSpPr/>
              <p:nvPr/>
            </p:nvSpPr>
            <p:spPr>
              <a:xfrm rot="20049439">
                <a:off x="7372532" y="3074065"/>
                <a:ext cx="559184" cy="27224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464" name="Rectangle 463">
                <a:extLst>
                  <a:ext uri="{FF2B5EF4-FFF2-40B4-BE49-F238E27FC236}">
                    <a16:creationId xmlns:a16="http://schemas.microsoft.com/office/drawing/2014/main" id="{346DD42A-5CCA-1A4F-9CF9-06EB1BD075A1}"/>
                  </a:ext>
                </a:extLst>
              </p:cNvPr>
              <p:cNvSpPr/>
              <p:nvPr/>
            </p:nvSpPr>
            <p:spPr>
              <a:xfrm rot="777781">
                <a:off x="7987130" y="3927389"/>
                <a:ext cx="255389" cy="24341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65" name="Rectangle 464">
                <a:extLst>
                  <a:ext uri="{FF2B5EF4-FFF2-40B4-BE49-F238E27FC236}">
                    <a16:creationId xmlns:a16="http://schemas.microsoft.com/office/drawing/2014/main" id="{3429E50E-FE6B-BB4F-AC73-2D3F578792D3}"/>
                  </a:ext>
                </a:extLst>
              </p:cNvPr>
              <p:cNvSpPr/>
              <p:nvPr/>
            </p:nvSpPr>
            <p:spPr>
              <a:xfrm rot="449205">
                <a:off x="7009287" y="3737323"/>
                <a:ext cx="534528" cy="53747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66" name="Rectangle 465">
                <a:extLst>
                  <a:ext uri="{FF2B5EF4-FFF2-40B4-BE49-F238E27FC236}">
                    <a16:creationId xmlns:a16="http://schemas.microsoft.com/office/drawing/2014/main" id="{2D8BC9B1-A4D0-DE4C-BF7F-D18CEFCA02F3}"/>
                  </a:ext>
                </a:extLst>
              </p:cNvPr>
              <p:cNvSpPr/>
              <p:nvPr/>
            </p:nvSpPr>
            <p:spPr>
              <a:xfrm rot="21384278">
                <a:off x="6916315" y="3018181"/>
                <a:ext cx="181717" cy="18684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67" name="Oval 466">
                <a:extLst>
                  <a:ext uri="{FF2B5EF4-FFF2-40B4-BE49-F238E27FC236}">
                    <a16:creationId xmlns:a16="http://schemas.microsoft.com/office/drawing/2014/main" id="{4BF4AECA-AAEE-5A4D-A8B8-F31C064DA40C}"/>
                  </a:ext>
                </a:extLst>
              </p:cNvPr>
              <p:cNvSpPr/>
              <p:nvPr/>
            </p:nvSpPr>
            <p:spPr>
              <a:xfrm>
                <a:off x="7609291" y="4053626"/>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8" name="Oval 467">
                <a:extLst>
                  <a:ext uri="{FF2B5EF4-FFF2-40B4-BE49-F238E27FC236}">
                    <a16:creationId xmlns:a16="http://schemas.microsoft.com/office/drawing/2014/main" id="{9FC898F0-EEAF-FA4F-B50E-1F2E8235D8E8}"/>
                  </a:ext>
                </a:extLst>
              </p:cNvPr>
              <p:cNvSpPr/>
              <p:nvPr/>
            </p:nvSpPr>
            <p:spPr>
              <a:xfrm>
                <a:off x="7361429" y="417183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9" name="Oval 468">
                <a:extLst>
                  <a:ext uri="{FF2B5EF4-FFF2-40B4-BE49-F238E27FC236}">
                    <a16:creationId xmlns:a16="http://schemas.microsoft.com/office/drawing/2014/main" id="{AE84E99B-B28B-224C-A85D-495574F2526F}"/>
                  </a:ext>
                </a:extLst>
              </p:cNvPr>
              <p:cNvSpPr/>
              <p:nvPr/>
            </p:nvSpPr>
            <p:spPr>
              <a:xfrm>
                <a:off x="7460574" y="396592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0" name="Oval 469">
                <a:extLst>
                  <a:ext uri="{FF2B5EF4-FFF2-40B4-BE49-F238E27FC236}">
                    <a16:creationId xmlns:a16="http://schemas.microsoft.com/office/drawing/2014/main" id="{23BF2109-2530-C84E-847F-98ADE106D015}"/>
                  </a:ext>
                </a:extLst>
              </p:cNvPr>
              <p:cNvSpPr/>
              <p:nvPr/>
            </p:nvSpPr>
            <p:spPr>
              <a:xfrm>
                <a:off x="7676018" y="389396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1" name="Oval 470">
                <a:extLst>
                  <a:ext uri="{FF2B5EF4-FFF2-40B4-BE49-F238E27FC236}">
                    <a16:creationId xmlns:a16="http://schemas.microsoft.com/office/drawing/2014/main" id="{F9917042-3FA9-0741-9DA8-8563982F7B67}"/>
                  </a:ext>
                </a:extLst>
              </p:cNvPr>
              <p:cNvSpPr/>
              <p:nvPr/>
            </p:nvSpPr>
            <p:spPr>
              <a:xfrm>
                <a:off x="7873366" y="4212182"/>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2" name="Oval 471">
                <a:extLst>
                  <a:ext uri="{FF2B5EF4-FFF2-40B4-BE49-F238E27FC236}">
                    <a16:creationId xmlns:a16="http://schemas.microsoft.com/office/drawing/2014/main" id="{3BA89C09-555B-FE41-B579-A2CFE0E42295}"/>
                  </a:ext>
                </a:extLst>
              </p:cNvPr>
              <p:cNvSpPr/>
              <p:nvPr/>
            </p:nvSpPr>
            <p:spPr>
              <a:xfrm>
                <a:off x="7757424" y="375335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3" name="Oval 472">
                <a:extLst>
                  <a:ext uri="{FF2B5EF4-FFF2-40B4-BE49-F238E27FC236}">
                    <a16:creationId xmlns:a16="http://schemas.microsoft.com/office/drawing/2014/main" id="{5139CFFD-E860-D44E-9627-C1EA04EC2F51}"/>
                  </a:ext>
                </a:extLst>
              </p:cNvPr>
              <p:cNvSpPr/>
              <p:nvPr/>
            </p:nvSpPr>
            <p:spPr>
              <a:xfrm>
                <a:off x="8194056" y="3373454"/>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4" name="TextBox 473">
                <a:extLst>
                  <a:ext uri="{FF2B5EF4-FFF2-40B4-BE49-F238E27FC236}">
                    <a16:creationId xmlns:a16="http://schemas.microsoft.com/office/drawing/2014/main" id="{615CF448-91A2-8344-9510-F187D60B51E8}"/>
                  </a:ext>
                </a:extLst>
              </p:cNvPr>
              <p:cNvSpPr txBox="1"/>
              <p:nvPr/>
            </p:nvSpPr>
            <p:spPr>
              <a:xfrm>
                <a:off x="6898474" y="3012056"/>
                <a:ext cx="259614" cy="289465"/>
              </a:xfrm>
              <a:prstGeom prst="rect">
                <a:avLst/>
              </a:prstGeom>
              <a:noFill/>
            </p:spPr>
            <p:txBody>
              <a:bodyPr wrap="none" rtlCol="0">
                <a:spAutoFit/>
              </a:bodyPr>
              <a:lstStyle/>
              <a:p>
                <a:r>
                  <a:rPr lang="en-US" sz="1400" dirty="0">
                    <a:latin typeface="Calibri Regular"/>
                    <a:cs typeface="Arial" panose="020B0604020202020204" pitchFamily="34" charset="0"/>
                  </a:rPr>
                  <a:t>1</a:t>
                </a:r>
              </a:p>
            </p:txBody>
          </p:sp>
          <p:sp>
            <p:nvSpPr>
              <p:cNvPr id="475" name="TextBox 474">
                <a:extLst>
                  <a:ext uri="{FF2B5EF4-FFF2-40B4-BE49-F238E27FC236}">
                    <a16:creationId xmlns:a16="http://schemas.microsoft.com/office/drawing/2014/main" id="{F5C711A1-35E4-2D4C-8884-898D9658E49F}"/>
                  </a:ext>
                </a:extLst>
              </p:cNvPr>
              <p:cNvSpPr txBox="1"/>
              <p:nvPr/>
            </p:nvSpPr>
            <p:spPr>
              <a:xfrm>
                <a:off x="7544668" y="3113138"/>
                <a:ext cx="259614" cy="289465"/>
              </a:xfrm>
              <a:prstGeom prst="rect">
                <a:avLst/>
              </a:prstGeom>
              <a:noFill/>
            </p:spPr>
            <p:txBody>
              <a:bodyPr wrap="none" rtlCol="0">
                <a:spAutoFit/>
              </a:bodyPr>
              <a:lstStyle/>
              <a:p>
                <a:r>
                  <a:rPr lang="en-US" sz="1400" dirty="0">
                    <a:latin typeface="Calibri Regular"/>
                    <a:cs typeface="Arial" panose="020B0604020202020204" pitchFamily="34" charset="0"/>
                  </a:rPr>
                  <a:t>2</a:t>
                </a:r>
              </a:p>
            </p:txBody>
          </p:sp>
          <p:sp>
            <p:nvSpPr>
              <p:cNvPr id="476" name="TextBox 475">
                <a:extLst>
                  <a:ext uri="{FF2B5EF4-FFF2-40B4-BE49-F238E27FC236}">
                    <a16:creationId xmlns:a16="http://schemas.microsoft.com/office/drawing/2014/main" id="{1C18F683-6DF9-B14F-B44D-CB07E35BC16D}"/>
                  </a:ext>
                </a:extLst>
              </p:cNvPr>
              <p:cNvSpPr txBox="1"/>
              <p:nvPr/>
            </p:nvSpPr>
            <p:spPr>
              <a:xfrm>
                <a:off x="7158030" y="3904765"/>
                <a:ext cx="259614" cy="289465"/>
              </a:xfrm>
              <a:prstGeom prst="rect">
                <a:avLst/>
              </a:prstGeom>
              <a:noFill/>
            </p:spPr>
            <p:txBody>
              <a:bodyPr wrap="none" rtlCol="0">
                <a:spAutoFit/>
              </a:bodyPr>
              <a:lstStyle/>
              <a:p>
                <a:r>
                  <a:rPr lang="en-US" sz="1400" dirty="0">
                    <a:latin typeface="Calibri Regular"/>
                    <a:cs typeface="Arial" panose="020B0604020202020204" pitchFamily="34" charset="0"/>
                  </a:rPr>
                  <a:t>4</a:t>
                </a:r>
              </a:p>
            </p:txBody>
          </p:sp>
          <p:sp>
            <p:nvSpPr>
              <p:cNvPr id="477" name="TextBox 476">
                <a:extLst>
                  <a:ext uri="{FF2B5EF4-FFF2-40B4-BE49-F238E27FC236}">
                    <a16:creationId xmlns:a16="http://schemas.microsoft.com/office/drawing/2014/main" id="{903BAA6B-F9C1-2344-88C6-5A274ABD28EA}"/>
                  </a:ext>
                </a:extLst>
              </p:cNvPr>
              <p:cNvSpPr txBox="1"/>
              <p:nvPr/>
            </p:nvSpPr>
            <p:spPr>
              <a:xfrm>
                <a:off x="7995087" y="3943308"/>
                <a:ext cx="259614" cy="289465"/>
              </a:xfrm>
              <a:prstGeom prst="rect">
                <a:avLst/>
              </a:prstGeom>
              <a:noFill/>
            </p:spPr>
            <p:txBody>
              <a:bodyPr wrap="none" rtlCol="0">
                <a:spAutoFit/>
              </a:bodyPr>
              <a:lstStyle/>
              <a:p>
                <a:r>
                  <a:rPr lang="en-US" sz="1400" dirty="0">
                    <a:latin typeface="Calibri Regular"/>
                    <a:cs typeface="Arial" panose="020B0604020202020204" pitchFamily="34" charset="0"/>
                  </a:rPr>
                  <a:t>0</a:t>
                </a:r>
              </a:p>
            </p:txBody>
          </p:sp>
        </p:grpSp>
        <p:grpSp>
          <p:nvGrpSpPr>
            <p:cNvPr id="10" name="Group 9">
              <a:extLst>
                <a:ext uri="{FF2B5EF4-FFF2-40B4-BE49-F238E27FC236}">
                  <a16:creationId xmlns:a16="http://schemas.microsoft.com/office/drawing/2014/main" id="{5BE27A7D-222F-D24F-B801-445DF362839D}"/>
                </a:ext>
              </a:extLst>
            </p:cNvPr>
            <p:cNvGrpSpPr>
              <a:grpSpLocks noChangeAspect="1"/>
            </p:cNvGrpSpPr>
            <p:nvPr/>
          </p:nvGrpSpPr>
          <p:grpSpPr>
            <a:xfrm>
              <a:off x="6732201" y="690224"/>
              <a:ext cx="1564648" cy="1564648"/>
              <a:chOff x="6853059" y="5204457"/>
              <a:chExt cx="1471554" cy="1471554"/>
            </a:xfrm>
          </p:grpSpPr>
          <p:sp>
            <p:nvSpPr>
              <p:cNvPr id="478" name="Rectangle 477">
                <a:extLst>
                  <a:ext uri="{FF2B5EF4-FFF2-40B4-BE49-F238E27FC236}">
                    <a16:creationId xmlns:a16="http://schemas.microsoft.com/office/drawing/2014/main" id="{BE4C66DC-93B9-8444-8507-A61C36B6178C}"/>
                  </a:ext>
                </a:extLst>
              </p:cNvPr>
              <p:cNvSpPr/>
              <p:nvPr/>
            </p:nvSpPr>
            <p:spPr>
              <a:xfrm>
                <a:off x="6853059" y="5204457"/>
                <a:ext cx="1471554" cy="14715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479" name="Oval 478">
                <a:extLst>
                  <a:ext uri="{FF2B5EF4-FFF2-40B4-BE49-F238E27FC236}">
                    <a16:creationId xmlns:a16="http://schemas.microsoft.com/office/drawing/2014/main" id="{AD33ED3C-47BF-374B-9FFA-E751F07719DD}"/>
                  </a:ext>
                </a:extLst>
              </p:cNvPr>
              <p:cNvSpPr/>
              <p:nvPr/>
            </p:nvSpPr>
            <p:spPr>
              <a:xfrm>
                <a:off x="7136565" y="5804513"/>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0" name="Oval 479">
                <a:extLst>
                  <a:ext uri="{FF2B5EF4-FFF2-40B4-BE49-F238E27FC236}">
                    <a16:creationId xmlns:a16="http://schemas.microsoft.com/office/drawing/2014/main" id="{70F7F051-C978-914D-A1AF-7E1F81E06A2E}"/>
                  </a:ext>
                </a:extLst>
              </p:cNvPr>
              <p:cNvSpPr/>
              <p:nvPr/>
            </p:nvSpPr>
            <p:spPr>
              <a:xfrm>
                <a:off x="7254776" y="571299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1" name="Oval 480">
                <a:extLst>
                  <a:ext uri="{FF2B5EF4-FFF2-40B4-BE49-F238E27FC236}">
                    <a16:creationId xmlns:a16="http://schemas.microsoft.com/office/drawing/2014/main" id="{B5E1B6EC-AFBA-D446-AA33-70DB9E23A36F}"/>
                  </a:ext>
                </a:extLst>
              </p:cNvPr>
              <p:cNvSpPr/>
              <p:nvPr/>
            </p:nvSpPr>
            <p:spPr>
              <a:xfrm>
                <a:off x="7407307" y="5396494"/>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2" name="Oval 481">
                <a:extLst>
                  <a:ext uri="{FF2B5EF4-FFF2-40B4-BE49-F238E27FC236}">
                    <a16:creationId xmlns:a16="http://schemas.microsoft.com/office/drawing/2014/main" id="{F7E085C4-35DD-D543-88E4-D41673E62A24}"/>
                  </a:ext>
                </a:extLst>
              </p:cNvPr>
              <p:cNvSpPr/>
              <p:nvPr/>
            </p:nvSpPr>
            <p:spPr>
              <a:xfrm>
                <a:off x="7559838" y="599899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3" name="Oval 482">
                <a:extLst>
                  <a:ext uri="{FF2B5EF4-FFF2-40B4-BE49-F238E27FC236}">
                    <a16:creationId xmlns:a16="http://schemas.microsoft.com/office/drawing/2014/main" id="{6E3A09B3-5F68-D94F-BEB1-686266F418F6}"/>
                  </a:ext>
                </a:extLst>
              </p:cNvPr>
              <p:cNvSpPr/>
              <p:nvPr/>
            </p:nvSpPr>
            <p:spPr>
              <a:xfrm>
                <a:off x="7456880" y="557953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4" name="Oval 483">
                <a:extLst>
                  <a:ext uri="{FF2B5EF4-FFF2-40B4-BE49-F238E27FC236}">
                    <a16:creationId xmlns:a16="http://schemas.microsoft.com/office/drawing/2014/main" id="{B2D2D1CE-AC18-954C-8573-DA7502A3E0DB}"/>
                  </a:ext>
                </a:extLst>
              </p:cNvPr>
              <p:cNvSpPr/>
              <p:nvPr/>
            </p:nvSpPr>
            <p:spPr>
              <a:xfrm>
                <a:off x="7311976" y="611719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5" name="Oval 484">
                <a:extLst>
                  <a:ext uri="{FF2B5EF4-FFF2-40B4-BE49-F238E27FC236}">
                    <a16:creationId xmlns:a16="http://schemas.microsoft.com/office/drawing/2014/main" id="{75E6C222-12F7-544A-8A50-3AF8E5A30B03}"/>
                  </a:ext>
                </a:extLst>
              </p:cNvPr>
              <p:cNvSpPr/>
              <p:nvPr/>
            </p:nvSpPr>
            <p:spPr>
              <a:xfrm>
                <a:off x="7889047" y="616295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6" name="Oval 485">
                <a:extLst>
                  <a:ext uri="{FF2B5EF4-FFF2-40B4-BE49-F238E27FC236}">
                    <a16:creationId xmlns:a16="http://schemas.microsoft.com/office/drawing/2014/main" id="{64F2C74C-2D57-5245-9811-76B7D1F3396E}"/>
                  </a:ext>
                </a:extLst>
              </p:cNvPr>
              <p:cNvSpPr/>
              <p:nvPr/>
            </p:nvSpPr>
            <p:spPr>
              <a:xfrm>
                <a:off x="7719992" y="569392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7" name="Oval 486">
                <a:extLst>
                  <a:ext uri="{FF2B5EF4-FFF2-40B4-BE49-F238E27FC236}">
                    <a16:creationId xmlns:a16="http://schemas.microsoft.com/office/drawing/2014/main" id="{60A1909D-7579-E940-AB2C-824953635F92}"/>
                  </a:ext>
                </a:extLst>
              </p:cNvPr>
              <p:cNvSpPr/>
              <p:nvPr/>
            </p:nvSpPr>
            <p:spPr>
              <a:xfrm>
                <a:off x="7872524" y="554521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8" name="Oval 487">
                <a:extLst>
                  <a:ext uri="{FF2B5EF4-FFF2-40B4-BE49-F238E27FC236}">
                    <a16:creationId xmlns:a16="http://schemas.microsoft.com/office/drawing/2014/main" id="{3D00BD5A-A198-1549-80E3-C9B4F8ADD8F5}"/>
                  </a:ext>
                </a:extLst>
              </p:cNvPr>
              <p:cNvSpPr/>
              <p:nvPr/>
            </p:nvSpPr>
            <p:spPr>
              <a:xfrm>
                <a:off x="6972594" y="5610036"/>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9" name="Oval 488">
                <a:extLst>
                  <a:ext uri="{FF2B5EF4-FFF2-40B4-BE49-F238E27FC236}">
                    <a16:creationId xmlns:a16="http://schemas.microsoft.com/office/drawing/2014/main" id="{EAF9FBCB-FCB0-4F47-A7BB-4D9DDBB6CDBC}"/>
                  </a:ext>
                </a:extLst>
              </p:cNvPr>
              <p:cNvSpPr/>
              <p:nvPr/>
            </p:nvSpPr>
            <p:spPr>
              <a:xfrm>
                <a:off x="7106059" y="602186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0" name="Oval 489">
                <a:extLst>
                  <a:ext uri="{FF2B5EF4-FFF2-40B4-BE49-F238E27FC236}">
                    <a16:creationId xmlns:a16="http://schemas.microsoft.com/office/drawing/2014/main" id="{6FDA22D1-F4CD-BC46-BDAF-87965C32B9B4}"/>
                  </a:ext>
                </a:extLst>
              </p:cNvPr>
              <p:cNvSpPr/>
              <p:nvPr/>
            </p:nvSpPr>
            <p:spPr>
              <a:xfrm>
                <a:off x="7220456" y="527446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1" name="Oval 490">
                <a:extLst>
                  <a:ext uri="{FF2B5EF4-FFF2-40B4-BE49-F238E27FC236}">
                    <a16:creationId xmlns:a16="http://schemas.microsoft.com/office/drawing/2014/main" id="{5BB83919-E682-8A43-B203-0FCE5E274CB4}"/>
                  </a:ext>
                </a:extLst>
              </p:cNvPr>
              <p:cNvSpPr/>
              <p:nvPr/>
            </p:nvSpPr>
            <p:spPr>
              <a:xfrm>
                <a:off x="7582715" y="625066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2" name="Oval 491">
                <a:extLst>
                  <a:ext uri="{FF2B5EF4-FFF2-40B4-BE49-F238E27FC236}">
                    <a16:creationId xmlns:a16="http://schemas.microsoft.com/office/drawing/2014/main" id="{7534EC17-A91C-4A44-AA7D-F272B7AB04A8}"/>
                  </a:ext>
                </a:extLst>
              </p:cNvPr>
              <p:cNvSpPr/>
              <p:nvPr/>
            </p:nvSpPr>
            <p:spPr>
              <a:xfrm>
                <a:off x="7735245" y="612864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3" name="Oval 492">
                <a:extLst>
                  <a:ext uri="{FF2B5EF4-FFF2-40B4-BE49-F238E27FC236}">
                    <a16:creationId xmlns:a16="http://schemas.microsoft.com/office/drawing/2014/main" id="{635FDF5E-7DD6-A44C-8083-5E17227591D6}"/>
                  </a:ext>
                </a:extLst>
              </p:cNvPr>
              <p:cNvSpPr/>
              <p:nvPr/>
            </p:nvSpPr>
            <p:spPr>
              <a:xfrm>
                <a:off x="6949715" y="619727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4" name="Oval 493">
                <a:extLst>
                  <a:ext uri="{FF2B5EF4-FFF2-40B4-BE49-F238E27FC236}">
                    <a16:creationId xmlns:a16="http://schemas.microsoft.com/office/drawing/2014/main" id="{AE454DA1-E908-2443-B0BB-70A5BDB2A0F4}"/>
                  </a:ext>
                </a:extLst>
              </p:cNvPr>
              <p:cNvSpPr/>
              <p:nvPr/>
            </p:nvSpPr>
            <p:spPr>
              <a:xfrm>
                <a:off x="6945902" y="533166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5" name="Oval 494">
                <a:extLst>
                  <a:ext uri="{FF2B5EF4-FFF2-40B4-BE49-F238E27FC236}">
                    <a16:creationId xmlns:a16="http://schemas.microsoft.com/office/drawing/2014/main" id="{927C982A-B066-FE41-B790-5AA761A487CC}"/>
                  </a:ext>
                </a:extLst>
              </p:cNvPr>
              <p:cNvSpPr/>
              <p:nvPr/>
            </p:nvSpPr>
            <p:spPr>
              <a:xfrm>
                <a:off x="7067927" y="564817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6" name="Oval 495">
                <a:extLst>
                  <a:ext uri="{FF2B5EF4-FFF2-40B4-BE49-F238E27FC236}">
                    <a16:creationId xmlns:a16="http://schemas.microsoft.com/office/drawing/2014/main" id="{16A6DDB1-F6BB-244E-9E85-AFF1B90AE0E2}"/>
                  </a:ext>
                </a:extLst>
              </p:cNvPr>
              <p:cNvSpPr/>
              <p:nvPr/>
            </p:nvSpPr>
            <p:spPr>
              <a:xfrm>
                <a:off x="7411121" y="5911284"/>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7" name="Oval 496">
                <a:extLst>
                  <a:ext uri="{FF2B5EF4-FFF2-40B4-BE49-F238E27FC236}">
                    <a16:creationId xmlns:a16="http://schemas.microsoft.com/office/drawing/2014/main" id="{E8C579E4-A4A3-E64D-8270-2F66008B1F5E}"/>
                  </a:ext>
                </a:extLst>
              </p:cNvPr>
              <p:cNvSpPr/>
              <p:nvPr/>
            </p:nvSpPr>
            <p:spPr>
              <a:xfrm>
                <a:off x="7556024" y="549182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8" name="Oval 497">
                <a:extLst>
                  <a:ext uri="{FF2B5EF4-FFF2-40B4-BE49-F238E27FC236}">
                    <a16:creationId xmlns:a16="http://schemas.microsoft.com/office/drawing/2014/main" id="{85AA67DC-3190-3B45-9573-AB01217548BB}"/>
                  </a:ext>
                </a:extLst>
              </p:cNvPr>
              <p:cNvSpPr/>
              <p:nvPr/>
            </p:nvSpPr>
            <p:spPr>
              <a:xfrm>
                <a:off x="7620848" y="525667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9" name="Oval 498">
                <a:extLst>
                  <a:ext uri="{FF2B5EF4-FFF2-40B4-BE49-F238E27FC236}">
                    <a16:creationId xmlns:a16="http://schemas.microsoft.com/office/drawing/2014/main" id="{EA23251D-8E99-DA46-8166-17161BAF88BE}"/>
                  </a:ext>
                </a:extLst>
              </p:cNvPr>
              <p:cNvSpPr/>
              <p:nvPr/>
            </p:nvSpPr>
            <p:spPr>
              <a:xfrm>
                <a:off x="7796259" y="611719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0" name="Oval 499">
                <a:extLst>
                  <a:ext uri="{FF2B5EF4-FFF2-40B4-BE49-F238E27FC236}">
                    <a16:creationId xmlns:a16="http://schemas.microsoft.com/office/drawing/2014/main" id="{2D93BB6A-161D-6349-B7F8-186298CCD5E8}"/>
                  </a:ext>
                </a:extLst>
              </p:cNvPr>
              <p:cNvSpPr/>
              <p:nvPr/>
            </p:nvSpPr>
            <p:spPr>
              <a:xfrm>
                <a:off x="7765752" y="620871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1" name="Oval 500">
                <a:extLst>
                  <a:ext uri="{FF2B5EF4-FFF2-40B4-BE49-F238E27FC236}">
                    <a16:creationId xmlns:a16="http://schemas.microsoft.com/office/drawing/2014/main" id="{E4C37990-5FBE-6245-B262-877D4D4F552C}"/>
                  </a:ext>
                </a:extLst>
              </p:cNvPr>
              <p:cNvSpPr/>
              <p:nvPr/>
            </p:nvSpPr>
            <p:spPr>
              <a:xfrm>
                <a:off x="7899218" y="6060002"/>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2" name="Rectangle 501">
                <a:extLst>
                  <a:ext uri="{FF2B5EF4-FFF2-40B4-BE49-F238E27FC236}">
                    <a16:creationId xmlns:a16="http://schemas.microsoft.com/office/drawing/2014/main" id="{1281CA44-C955-2946-9577-A3D4D7604B45}"/>
                  </a:ext>
                </a:extLst>
              </p:cNvPr>
              <p:cNvSpPr/>
              <p:nvPr/>
            </p:nvSpPr>
            <p:spPr>
              <a:xfrm rot="20049439">
                <a:off x="7374883" y="5367255"/>
                <a:ext cx="559185" cy="27224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503" name="Rectangle 502">
                <a:extLst>
                  <a:ext uri="{FF2B5EF4-FFF2-40B4-BE49-F238E27FC236}">
                    <a16:creationId xmlns:a16="http://schemas.microsoft.com/office/drawing/2014/main" id="{A3F79E2C-59D8-2543-B6A2-BC69A1B4243B}"/>
                  </a:ext>
                </a:extLst>
              </p:cNvPr>
              <p:cNvSpPr/>
              <p:nvPr/>
            </p:nvSpPr>
            <p:spPr>
              <a:xfrm rot="777781">
                <a:off x="7989479" y="6220577"/>
                <a:ext cx="255389" cy="24341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504" name="Rectangle 503">
                <a:extLst>
                  <a:ext uri="{FF2B5EF4-FFF2-40B4-BE49-F238E27FC236}">
                    <a16:creationId xmlns:a16="http://schemas.microsoft.com/office/drawing/2014/main" id="{53895F1E-E2DA-284C-88AB-751792E00B15}"/>
                  </a:ext>
                </a:extLst>
              </p:cNvPr>
              <p:cNvSpPr/>
              <p:nvPr/>
            </p:nvSpPr>
            <p:spPr>
              <a:xfrm rot="449205">
                <a:off x="7011636" y="6030507"/>
                <a:ext cx="534528" cy="53747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505" name="Rectangle 504">
                <a:extLst>
                  <a:ext uri="{FF2B5EF4-FFF2-40B4-BE49-F238E27FC236}">
                    <a16:creationId xmlns:a16="http://schemas.microsoft.com/office/drawing/2014/main" id="{7CF013FF-D994-3C4B-A9DA-28B73CA05D3D}"/>
                  </a:ext>
                </a:extLst>
              </p:cNvPr>
              <p:cNvSpPr/>
              <p:nvPr/>
            </p:nvSpPr>
            <p:spPr>
              <a:xfrm rot="21384278">
                <a:off x="6918668" y="5311364"/>
                <a:ext cx="181717" cy="18684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506" name="Oval 505">
                <a:extLst>
                  <a:ext uri="{FF2B5EF4-FFF2-40B4-BE49-F238E27FC236}">
                    <a16:creationId xmlns:a16="http://schemas.microsoft.com/office/drawing/2014/main" id="{8E1FA160-72D5-BD4D-AE76-7E9102D16E72}"/>
                  </a:ext>
                </a:extLst>
              </p:cNvPr>
              <p:cNvSpPr/>
              <p:nvPr/>
            </p:nvSpPr>
            <p:spPr>
              <a:xfrm>
                <a:off x="7611640" y="6346810"/>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7" name="Oval 506">
                <a:extLst>
                  <a:ext uri="{FF2B5EF4-FFF2-40B4-BE49-F238E27FC236}">
                    <a16:creationId xmlns:a16="http://schemas.microsoft.com/office/drawing/2014/main" id="{7A40B652-D3A6-2444-81A4-F04995E91330}"/>
                  </a:ext>
                </a:extLst>
              </p:cNvPr>
              <p:cNvSpPr/>
              <p:nvPr/>
            </p:nvSpPr>
            <p:spPr>
              <a:xfrm>
                <a:off x="7363778" y="6465021"/>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8" name="Oval 507">
                <a:extLst>
                  <a:ext uri="{FF2B5EF4-FFF2-40B4-BE49-F238E27FC236}">
                    <a16:creationId xmlns:a16="http://schemas.microsoft.com/office/drawing/2014/main" id="{A3704526-9C36-6A45-9819-6CC1128FB170}"/>
                  </a:ext>
                </a:extLst>
              </p:cNvPr>
              <p:cNvSpPr/>
              <p:nvPr/>
            </p:nvSpPr>
            <p:spPr>
              <a:xfrm>
                <a:off x="7462923" y="6259105"/>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9" name="Oval 508">
                <a:extLst>
                  <a:ext uri="{FF2B5EF4-FFF2-40B4-BE49-F238E27FC236}">
                    <a16:creationId xmlns:a16="http://schemas.microsoft.com/office/drawing/2014/main" id="{5722A7BC-8748-584C-B19F-44962C1D8142}"/>
                  </a:ext>
                </a:extLst>
              </p:cNvPr>
              <p:cNvSpPr/>
              <p:nvPr/>
            </p:nvSpPr>
            <p:spPr>
              <a:xfrm>
                <a:off x="7678368" y="6187143"/>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0" name="Oval 509">
                <a:extLst>
                  <a:ext uri="{FF2B5EF4-FFF2-40B4-BE49-F238E27FC236}">
                    <a16:creationId xmlns:a16="http://schemas.microsoft.com/office/drawing/2014/main" id="{9EC0D717-9818-0B4B-8E40-0EC031D70941}"/>
                  </a:ext>
                </a:extLst>
              </p:cNvPr>
              <p:cNvSpPr/>
              <p:nvPr/>
            </p:nvSpPr>
            <p:spPr>
              <a:xfrm>
                <a:off x="7875716" y="6505368"/>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1" name="Oval 510">
                <a:extLst>
                  <a:ext uri="{FF2B5EF4-FFF2-40B4-BE49-F238E27FC236}">
                    <a16:creationId xmlns:a16="http://schemas.microsoft.com/office/drawing/2014/main" id="{C55B2F64-9CE5-C742-BD03-BA4E205FDB7C}"/>
                  </a:ext>
                </a:extLst>
              </p:cNvPr>
              <p:cNvSpPr/>
              <p:nvPr/>
            </p:nvSpPr>
            <p:spPr>
              <a:xfrm>
                <a:off x="7759775" y="6046534"/>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2" name="Oval 511">
                <a:extLst>
                  <a:ext uri="{FF2B5EF4-FFF2-40B4-BE49-F238E27FC236}">
                    <a16:creationId xmlns:a16="http://schemas.microsoft.com/office/drawing/2014/main" id="{28D9C067-6794-E142-8B7B-9B8DC016405E}"/>
                  </a:ext>
                </a:extLst>
              </p:cNvPr>
              <p:cNvSpPr/>
              <p:nvPr/>
            </p:nvSpPr>
            <p:spPr>
              <a:xfrm>
                <a:off x="8196406" y="5666639"/>
                <a:ext cx="45758" cy="45758"/>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3" name="TextBox 512">
                <a:extLst>
                  <a:ext uri="{FF2B5EF4-FFF2-40B4-BE49-F238E27FC236}">
                    <a16:creationId xmlns:a16="http://schemas.microsoft.com/office/drawing/2014/main" id="{0061B585-9299-9E49-83A3-811DA645E051}"/>
                  </a:ext>
                </a:extLst>
              </p:cNvPr>
              <p:cNvSpPr txBox="1"/>
              <p:nvPr/>
            </p:nvSpPr>
            <p:spPr>
              <a:xfrm>
                <a:off x="6853096" y="5280944"/>
                <a:ext cx="372685" cy="318411"/>
              </a:xfrm>
              <a:prstGeom prst="rect">
                <a:avLst/>
              </a:prstGeom>
              <a:noFill/>
            </p:spPr>
            <p:txBody>
              <a:bodyPr wrap="none" rtlCol="0">
                <a:spAutoFit/>
              </a:bodyPr>
              <a:lstStyle/>
              <a:p>
                <a:r>
                  <a:rPr lang="en-AU" sz="1600" b="1" dirty="0">
                    <a:latin typeface="Roboto" panose="02000000000000000000" pitchFamily="2" charset="0"/>
                    <a:ea typeface="Roboto" panose="02000000000000000000" pitchFamily="2" charset="0"/>
                  </a:rPr>
                  <a:t>✓ </a:t>
                </a:r>
                <a:endParaRPr lang="en-US" sz="1600" dirty="0">
                  <a:latin typeface="Calibri Regular"/>
                  <a:cs typeface="Arial" panose="020B0604020202020204" pitchFamily="34" charset="0"/>
                </a:endParaRPr>
              </a:p>
            </p:txBody>
          </p:sp>
          <p:sp>
            <p:nvSpPr>
              <p:cNvPr id="514" name="TextBox 513">
                <a:extLst>
                  <a:ext uri="{FF2B5EF4-FFF2-40B4-BE49-F238E27FC236}">
                    <a16:creationId xmlns:a16="http://schemas.microsoft.com/office/drawing/2014/main" id="{74439729-F9C0-7E4E-B0CD-9CAECC5574FE}"/>
                  </a:ext>
                </a:extLst>
              </p:cNvPr>
              <p:cNvSpPr txBox="1"/>
              <p:nvPr/>
            </p:nvSpPr>
            <p:spPr>
              <a:xfrm>
                <a:off x="7483332" y="5364342"/>
                <a:ext cx="318411" cy="318411"/>
              </a:xfrm>
              <a:prstGeom prst="rect">
                <a:avLst/>
              </a:prstGeom>
              <a:noFill/>
            </p:spPr>
            <p:txBody>
              <a:bodyPr wrap="none" rtlCol="0">
                <a:spAutoFit/>
              </a:bodyPr>
              <a:lstStyle/>
              <a:p>
                <a:r>
                  <a:rPr lang="en-AU" sz="1600" b="1" dirty="0">
                    <a:latin typeface="Roboto" panose="02000000000000000000" pitchFamily="2" charset="0"/>
                    <a:ea typeface="Roboto" panose="02000000000000000000" pitchFamily="2" charset="0"/>
                  </a:rPr>
                  <a:t>✓</a:t>
                </a:r>
                <a:endParaRPr lang="en-US" sz="1600" dirty="0">
                  <a:latin typeface="Calibri Regular"/>
                  <a:cs typeface="Arial" panose="020B0604020202020204" pitchFamily="34" charset="0"/>
                </a:endParaRPr>
              </a:p>
            </p:txBody>
          </p:sp>
          <p:sp>
            <p:nvSpPr>
              <p:cNvPr id="515" name="TextBox 514">
                <a:extLst>
                  <a:ext uri="{FF2B5EF4-FFF2-40B4-BE49-F238E27FC236}">
                    <a16:creationId xmlns:a16="http://schemas.microsoft.com/office/drawing/2014/main" id="{89398919-2EBB-2F48-A515-63F2B42BEBC7}"/>
                  </a:ext>
                </a:extLst>
              </p:cNvPr>
              <p:cNvSpPr txBox="1"/>
              <p:nvPr/>
            </p:nvSpPr>
            <p:spPr>
              <a:xfrm>
                <a:off x="7144985" y="6169378"/>
                <a:ext cx="318411" cy="318411"/>
              </a:xfrm>
              <a:prstGeom prst="rect">
                <a:avLst/>
              </a:prstGeom>
              <a:noFill/>
            </p:spPr>
            <p:txBody>
              <a:bodyPr wrap="none" rtlCol="0">
                <a:spAutoFit/>
              </a:bodyPr>
              <a:lstStyle/>
              <a:p>
                <a:r>
                  <a:rPr lang="en-AU" sz="1600" b="1" dirty="0">
                    <a:latin typeface="Roboto" panose="02000000000000000000" pitchFamily="2" charset="0"/>
                    <a:ea typeface="Roboto" panose="02000000000000000000" pitchFamily="2" charset="0"/>
                  </a:rPr>
                  <a:t>✓</a:t>
                </a:r>
                <a:endParaRPr lang="en-US" sz="1600" dirty="0">
                  <a:latin typeface="Calibri Regular"/>
                  <a:cs typeface="Arial" panose="020B0604020202020204" pitchFamily="34" charset="0"/>
                </a:endParaRPr>
              </a:p>
            </p:txBody>
          </p:sp>
          <p:sp>
            <p:nvSpPr>
              <p:cNvPr id="516" name="TextBox 515">
                <a:extLst>
                  <a:ext uri="{FF2B5EF4-FFF2-40B4-BE49-F238E27FC236}">
                    <a16:creationId xmlns:a16="http://schemas.microsoft.com/office/drawing/2014/main" id="{A7786304-A1EB-1B4E-BB5F-62645E8257BA}"/>
                  </a:ext>
                </a:extLst>
              </p:cNvPr>
              <p:cNvSpPr txBox="1"/>
              <p:nvPr/>
            </p:nvSpPr>
            <p:spPr>
              <a:xfrm>
                <a:off x="7933750" y="6152074"/>
                <a:ext cx="331980" cy="318411"/>
              </a:xfrm>
              <a:prstGeom prst="rect">
                <a:avLst/>
              </a:prstGeom>
              <a:noFill/>
            </p:spPr>
            <p:txBody>
              <a:bodyPr wrap="none" rtlCol="0">
                <a:spAutoFit/>
              </a:bodyPr>
              <a:lstStyle/>
              <a:p>
                <a:r>
                  <a:rPr lang="en-AU" sz="1600" b="1" dirty="0">
                    <a:latin typeface="Roboto" panose="02000000000000000000" pitchFamily="2" charset="0"/>
                    <a:ea typeface="Roboto" panose="02000000000000000000" pitchFamily="2" charset="0"/>
                  </a:rPr>
                  <a:t>✗</a:t>
                </a:r>
                <a:endParaRPr lang="en-US" sz="1600" dirty="0">
                  <a:latin typeface="Calibri Regular"/>
                  <a:cs typeface="Arial" panose="020B0604020202020204" pitchFamily="34" charset="0"/>
                </a:endParaRPr>
              </a:p>
            </p:txBody>
          </p:sp>
        </p:grpSp>
        <p:cxnSp>
          <p:nvCxnSpPr>
            <p:cNvPr id="129" name="Straight Arrow Connector 128">
              <a:extLst>
                <a:ext uri="{FF2B5EF4-FFF2-40B4-BE49-F238E27FC236}">
                  <a16:creationId xmlns:a16="http://schemas.microsoft.com/office/drawing/2014/main" id="{2CED7212-489A-9F40-94D7-D715FBFCDB22}"/>
                </a:ext>
              </a:extLst>
            </p:cNvPr>
            <p:cNvCxnSpPr>
              <a:cxnSpLocks/>
            </p:cNvCxnSpPr>
            <p:nvPr/>
          </p:nvCxnSpPr>
          <p:spPr>
            <a:xfrm>
              <a:off x="5540251" y="1563638"/>
              <a:ext cx="792088" cy="2334"/>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55AA010-1740-DE46-9513-33205CD3687D}"/>
              </a:ext>
            </a:extLst>
          </p:cNvPr>
          <p:cNvGrpSpPr/>
          <p:nvPr/>
        </p:nvGrpSpPr>
        <p:grpSpPr>
          <a:xfrm>
            <a:off x="493604" y="2283718"/>
            <a:ext cx="2062172" cy="2498794"/>
            <a:chOff x="493604" y="2283718"/>
            <a:chExt cx="2062172" cy="2498794"/>
          </a:xfrm>
        </p:grpSpPr>
        <p:cxnSp>
          <p:nvCxnSpPr>
            <p:cNvPr id="162" name="Straight Arrow Connector 161">
              <a:extLst>
                <a:ext uri="{FF2B5EF4-FFF2-40B4-BE49-F238E27FC236}">
                  <a16:creationId xmlns:a16="http://schemas.microsoft.com/office/drawing/2014/main" id="{892E4C74-9A0D-3B45-AAC7-6CF5A61FEC69}"/>
                </a:ext>
              </a:extLst>
            </p:cNvPr>
            <p:cNvCxnSpPr>
              <a:cxnSpLocks/>
            </p:cNvCxnSpPr>
            <p:nvPr/>
          </p:nvCxnSpPr>
          <p:spPr>
            <a:xfrm>
              <a:off x="827584" y="2302882"/>
              <a:ext cx="0" cy="504056"/>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6BB341A7-EB85-7348-8DFC-8553422E4664}"/>
                </a:ext>
              </a:extLst>
            </p:cNvPr>
            <p:cNvSpPr txBox="1"/>
            <p:nvPr/>
          </p:nvSpPr>
          <p:spPr>
            <a:xfrm>
              <a:off x="904486" y="2283718"/>
              <a:ext cx="1651290" cy="523220"/>
            </a:xfrm>
            <a:prstGeom prst="rect">
              <a:avLst/>
            </a:prstGeom>
            <a:noFill/>
          </p:spPr>
          <p:txBody>
            <a:bodyPr wrap="square" rtlCol="0">
              <a:spAutoFit/>
            </a:bodyPr>
            <a:lstStyle/>
            <a:p>
              <a:r>
                <a:rPr lang="en-US" sz="1400" dirty="0">
                  <a:latin typeface="Calibri Regular"/>
                  <a:cs typeface="Arial" panose="020B0604020202020204" pitchFamily="34" charset="0"/>
                </a:rPr>
                <a:t>spatial observation bias</a:t>
              </a:r>
            </a:p>
          </p:txBody>
        </p:sp>
        <p:grpSp>
          <p:nvGrpSpPr>
            <p:cNvPr id="4" name="Group 3">
              <a:extLst>
                <a:ext uri="{FF2B5EF4-FFF2-40B4-BE49-F238E27FC236}">
                  <a16:creationId xmlns:a16="http://schemas.microsoft.com/office/drawing/2014/main" id="{34D8426E-36A9-D543-A4CE-511844419238}"/>
                </a:ext>
              </a:extLst>
            </p:cNvPr>
            <p:cNvGrpSpPr/>
            <p:nvPr/>
          </p:nvGrpSpPr>
          <p:grpSpPr>
            <a:xfrm>
              <a:off x="493604" y="2864181"/>
              <a:ext cx="1774140" cy="1918331"/>
              <a:chOff x="493604" y="2864181"/>
              <a:chExt cx="1774140" cy="1918331"/>
            </a:xfrm>
          </p:grpSpPr>
          <p:grpSp>
            <p:nvGrpSpPr>
              <p:cNvPr id="125" name="Group 124">
                <a:extLst>
                  <a:ext uri="{FF2B5EF4-FFF2-40B4-BE49-F238E27FC236}">
                    <a16:creationId xmlns:a16="http://schemas.microsoft.com/office/drawing/2014/main" id="{81B0AE78-938E-7543-A3F2-781F795AB3E9}"/>
                  </a:ext>
                </a:extLst>
              </p:cNvPr>
              <p:cNvGrpSpPr>
                <a:grpSpLocks noChangeAspect="1"/>
              </p:cNvGrpSpPr>
              <p:nvPr/>
            </p:nvGrpSpPr>
            <p:grpSpPr>
              <a:xfrm>
                <a:off x="539552" y="2864181"/>
                <a:ext cx="1592099" cy="1592099"/>
                <a:chOff x="4489890" y="915566"/>
                <a:chExt cx="1136393" cy="1136393"/>
              </a:xfrm>
            </p:grpSpPr>
            <p:sp>
              <p:nvSpPr>
                <p:cNvPr id="126" name="Rectangle 125">
                  <a:extLst>
                    <a:ext uri="{FF2B5EF4-FFF2-40B4-BE49-F238E27FC236}">
                      <a16:creationId xmlns:a16="http://schemas.microsoft.com/office/drawing/2014/main" id="{585454A7-37EF-824E-BD78-04CBAC423848}"/>
                    </a:ext>
                  </a:extLst>
                </p:cNvPr>
                <p:cNvSpPr/>
                <p:nvPr/>
              </p:nvSpPr>
              <p:spPr>
                <a:xfrm>
                  <a:off x="4489890" y="915566"/>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u="sng"/>
                </a:p>
              </p:txBody>
            </p:sp>
            <p:sp>
              <p:nvSpPr>
                <p:cNvPr id="127" name="Oval 126">
                  <a:extLst>
                    <a:ext uri="{FF2B5EF4-FFF2-40B4-BE49-F238E27FC236}">
                      <a16:creationId xmlns:a16="http://schemas.microsoft.com/office/drawing/2014/main" id="{C8523D2D-3B69-3643-9672-41C784E217B8}"/>
                    </a:ext>
                  </a:extLst>
                </p:cNvPr>
                <p:cNvSpPr/>
                <p:nvPr/>
              </p:nvSpPr>
              <p:spPr>
                <a:xfrm>
                  <a:off x="4917902" y="1063864"/>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28" name="Oval 127">
                  <a:extLst>
                    <a:ext uri="{FF2B5EF4-FFF2-40B4-BE49-F238E27FC236}">
                      <a16:creationId xmlns:a16="http://schemas.microsoft.com/office/drawing/2014/main" id="{21BBEFD3-6B57-CE4F-A094-D17629225C2A}"/>
                    </a:ext>
                  </a:extLst>
                </p:cNvPr>
                <p:cNvSpPr/>
                <p:nvPr/>
              </p:nvSpPr>
              <p:spPr>
                <a:xfrm>
                  <a:off x="5289922" y="1655759"/>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1" name="Oval 130">
                  <a:extLst>
                    <a:ext uri="{FF2B5EF4-FFF2-40B4-BE49-F238E27FC236}">
                      <a16:creationId xmlns:a16="http://schemas.microsoft.com/office/drawing/2014/main" id="{F1695EEB-D111-8848-9CA3-6942CDD36DC9}"/>
                    </a:ext>
                  </a:extLst>
                </p:cNvPr>
                <p:cNvSpPr/>
                <p:nvPr/>
              </p:nvSpPr>
              <p:spPr>
                <a:xfrm>
                  <a:off x="5277162" y="1178710"/>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2" name="Oval 131">
                  <a:extLst>
                    <a:ext uri="{FF2B5EF4-FFF2-40B4-BE49-F238E27FC236}">
                      <a16:creationId xmlns:a16="http://schemas.microsoft.com/office/drawing/2014/main" id="{C63771EF-F6B9-6C48-BD36-B5F58571DB29}"/>
                    </a:ext>
                  </a:extLst>
                </p:cNvPr>
                <p:cNvSpPr/>
                <p:nvPr/>
              </p:nvSpPr>
              <p:spPr>
                <a:xfrm>
                  <a:off x="4685267" y="1546804"/>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4" name="Oval 133">
                  <a:extLst>
                    <a:ext uri="{FF2B5EF4-FFF2-40B4-BE49-F238E27FC236}">
                      <a16:creationId xmlns:a16="http://schemas.microsoft.com/office/drawing/2014/main" id="{DC7FB567-C526-644F-B6BC-A137C7C36B86}"/>
                    </a:ext>
                  </a:extLst>
                </p:cNvPr>
                <p:cNvSpPr/>
                <p:nvPr/>
              </p:nvSpPr>
              <p:spPr>
                <a:xfrm>
                  <a:off x="4564532" y="1682262"/>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5" name="Oval 134">
                  <a:extLst>
                    <a:ext uri="{FF2B5EF4-FFF2-40B4-BE49-F238E27FC236}">
                      <a16:creationId xmlns:a16="http://schemas.microsoft.com/office/drawing/2014/main" id="{47A3FD32-F1A7-2648-BCC6-B3CB99CD1304}"/>
                    </a:ext>
                  </a:extLst>
                </p:cNvPr>
                <p:cNvSpPr/>
                <p:nvPr/>
              </p:nvSpPr>
              <p:spPr>
                <a:xfrm>
                  <a:off x="4561587" y="1013803"/>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6" name="Oval 135">
                  <a:extLst>
                    <a:ext uri="{FF2B5EF4-FFF2-40B4-BE49-F238E27FC236}">
                      <a16:creationId xmlns:a16="http://schemas.microsoft.com/office/drawing/2014/main" id="{37E1E654-F558-284E-9DC9-4A763DFC6C53}"/>
                    </a:ext>
                  </a:extLst>
                </p:cNvPr>
                <p:cNvSpPr/>
                <p:nvPr/>
              </p:nvSpPr>
              <p:spPr>
                <a:xfrm>
                  <a:off x="4920847" y="1461406"/>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7" name="Oval 136">
                  <a:extLst>
                    <a:ext uri="{FF2B5EF4-FFF2-40B4-BE49-F238E27FC236}">
                      <a16:creationId xmlns:a16="http://schemas.microsoft.com/office/drawing/2014/main" id="{3BE51C55-6012-1948-B192-4173EF20E28A}"/>
                    </a:ext>
                  </a:extLst>
                </p:cNvPr>
                <p:cNvSpPr/>
                <p:nvPr/>
              </p:nvSpPr>
              <p:spPr>
                <a:xfrm>
                  <a:off x="5218266" y="1620422"/>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8" name="Oval 137">
                  <a:extLst>
                    <a:ext uri="{FF2B5EF4-FFF2-40B4-BE49-F238E27FC236}">
                      <a16:creationId xmlns:a16="http://schemas.microsoft.com/office/drawing/2014/main" id="{15071AE8-9ED5-114A-A4C6-FEA078E121D0}"/>
                    </a:ext>
                  </a:extLst>
                </p:cNvPr>
                <p:cNvSpPr/>
                <p:nvPr/>
              </p:nvSpPr>
              <p:spPr>
                <a:xfrm>
                  <a:off x="4884288" y="1889027"/>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39" name="Oval 138">
                  <a:extLst>
                    <a:ext uri="{FF2B5EF4-FFF2-40B4-BE49-F238E27FC236}">
                      <a16:creationId xmlns:a16="http://schemas.microsoft.com/office/drawing/2014/main" id="{C4E354C3-806A-6A4E-AF77-B51E656022D1}"/>
                    </a:ext>
                  </a:extLst>
                </p:cNvPr>
                <p:cNvSpPr/>
                <p:nvPr/>
              </p:nvSpPr>
              <p:spPr>
                <a:xfrm>
                  <a:off x="5127227" y="1674439"/>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sp>
              <p:nvSpPr>
                <p:cNvPr id="140" name="Oval 139">
                  <a:extLst>
                    <a:ext uri="{FF2B5EF4-FFF2-40B4-BE49-F238E27FC236}">
                      <a16:creationId xmlns:a16="http://schemas.microsoft.com/office/drawing/2014/main" id="{5E2668AA-23BE-3E4E-BABF-4B8D41D24669}"/>
                    </a:ext>
                  </a:extLst>
                </p:cNvPr>
                <p:cNvSpPr/>
                <p:nvPr/>
              </p:nvSpPr>
              <p:spPr>
                <a:xfrm>
                  <a:off x="5279627" y="1920184"/>
                  <a:ext cx="35336" cy="3533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u="sng"/>
                </a:p>
              </p:txBody>
            </p:sp>
          </p:grpSp>
          <p:sp>
            <p:nvSpPr>
              <p:cNvPr id="168" name="TextBox 167">
                <a:extLst>
                  <a:ext uri="{FF2B5EF4-FFF2-40B4-BE49-F238E27FC236}">
                    <a16:creationId xmlns:a16="http://schemas.microsoft.com/office/drawing/2014/main" id="{D3F652E9-4C0C-2249-AAD3-B07EE8372821}"/>
                  </a:ext>
                </a:extLst>
              </p:cNvPr>
              <p:cNvSpPr txBox="1"/>
              <p:nvPr/>
            </p:nvSpPr>
            <p:spPr>
              <a:xfrm>
                <a:off x="493604" y="4443958"/>
                <a:ext cx="1774140" cy="338554"/>
              </a:xfrm>
              <a:prstGeom prst="rect">
                <a:avLst/>
              </a:prstGeom>
              <a:noFill/>
            </p:spPr>
            <p:txBody>
              <a:bodyPr wrap="none" rtlCol="0">
                <a:spAutoFit/>
              </a:bodyPr>
              <a:lstStyle/>
              <a:p>
                <a:r>
                  <a:rPr lang="en-US" sz="1600" dirty="0">
                    <a:latin typeface="Calibri Regular"/>
                    <a:cs typeface="Arial" panose="020B0604020202020204" pitchFamily="34" charset="0"/>
                  </a:rPr>
                  <a:t>Presence-only data</a:t>
                </a:r>
              </a:p>
            </p:txBody>
          </p:sp>
        </p:grpSp>
      </p:grpSp>
      <p:grpSp>
        <p:nvGrpSpPr>
          <p:cNvPr id="3" name="Group 2">
            <a:extLst>
              <a:ext uri="{FF2B5EF4-FFF2-40B4-BE49-F238E27FC236}">
                <a16:creationId xmlns:a16="http://schemas.microsoft.com/office/drawing/2014/main" id="{F989B74E-7190-0641-80E9-8B438085DDEC}"/>
              </a:ext>
            </a:extLst>
          </p:cNvPr>
          <p:cNvGrpSpPr/>
          <p:nvPr/>
        </p:nvGrpSpPr>
        <p:grpSpPr>
          <a:xfrm>
            <a:off x="3627969" y="2283718"/>
            <a:ext cx="5336519" cy="2520280"/>
            <a:chOff x="3627969" y="2283718"/>
            <a:chExt cx="5336519" cy="2520280"/>
          </a:xfrm>
        </p:grpSpPr>
        <p:grpSp>
          <p:nvGrpSpPr>
            <p:cNvPr id="13" name="Group 12">
              <a:extLst>
                <a:ext uri="{FF2B5EF4-FFF2-40B4-BE49-F238E27FC236}">
                  <a16:creationId xmlns:a16="http://schemas.microsoft.com/office/drawing/2014/main" id="{B34E26C7-B843-9344-975A-55E6D3C13961}"/>
                </a:ext>
              </a:extLst>
            </p:cNvPr>
            <p:cNvGrpSpPr/>
            <p:nvPr/>
          </p:nvGrpSpPr>
          <p:grpSpPr>
            <a:xfrm>
              <a:off x="6502719" y="2283718"/>
              <a:ext cx="2461769" cy="2520280"/>
              <a:chOff x="6502719" y="2283718"/>
              <a:chExt cx="2461769" cy="2520280"/>
            </a:xfrm>
          </p:grpSpPr>
          <p:cxnSp>
            <p:nvCxnSpPr>
              <p:cNvPr id="164" name="Straight Arrow Connector 163">
                <a:extLst>
                  <a:ext uri="{FF2B5EF4-FFF2-40B4-BE49-F238E27FC236}">
                    <a16:creationId xmlns:a16="http://schemas.microsoft.com/office/drawing/2014/main" id="{9F129BA3-3020-FF40-9FE3-BE6F75DEB06E}"/>
                  </a:ext>
                </a:extLst>
              </p:cNvPr>
              <p:cNvCxnSpPr>
                <a:cxnSpLocks/>
              </p:cNvCxnSpPr>
              <p:nvPr/>
            </p:nvCxnSpPr>
            <p:spPr>
              <a:xfrm>
                <a:off x="7092280" y="2302882"/>
                <a:ext cx="0" cy="504056"/>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84A29BF-242F-0C45-8CA6-2A919F82E04C}"/>
                  </a:ext>
                </a:extLst>
              </p:cNvPr>
              <p:cNvSpPr txBox="1"/>
              <p:nvPr/>
            </p:nvSpPr>
            <p:spPr>
              <a:xfrm>
                <a:off x="7172604" y="2283718"/>
                <a:ext cx="1791884" cy="523220"/>
              </a:xfrm>
              <a:prstGeom prst="rect">
                <a:avLst/>
              </a:prstGeom>
              <a:noFill/>
            </p:spPr>
            <p:txBody>
              <a:bodyPr wrap="square" rtlCol="0">
                <a:spAutoFit/>
              </a:bodyPr>
              <a:lstStyle/>
              <a:p>
                <a:r>
                  <a:rPr lang="en-US" sz="1400" dirty="0">
                    <a:latin typeface="Calibri Regular"/>
                    <a:cs typeface="Arial" panose="020B0604020202020204" pitchFamily="34" charset="0"/>
                  </a:rPr>
                  <a:t>imperfect detection of species</a:t>
                </a:r>
              </a:p>
            </p:txBody>
          </p:sp>
          <p:grpSp>
            <p:nvGrpSpPr>
              <p:cNvPr id="8" name="Group 7">
                <a:extLst>
                  <a:ext uri="{FF2B5EF4-FFF2-40B4-BE49-F238E27FC236}">
                    <a16:creationId xmlns:a16="http://schemas.microsoft.com/office/drawing/2014/main" id="{8CDE7B79-C52F-EA43-B7F4-4255E7C7D1E4}"/>
                  </a:ext>
                </a:extLst>
              </p:cNvPr>
              <p:cNvGrpSpPr/>
              <p:nvPr/>
            </p:nvGrpSpPr>
            <p:grpSpPr>
              <a:xfrm>
                <a:off x="6502719" y="2864181"/>
                <a:ext cx="2101729" cy="1939817"/>
                <a:chOff x="6502719" y="2864181"/>
                <a:chExt cx="2101729" cy="1939817"/>
              </a:xfrm>
            </p:grpSpPr>
            <p:grpSp>
              <p:nvGrpSpPr>
                <p:cNvPr id="151" name="Group 150">
                  <a:extLst>
                    <a:ext uri="{FF2B5EF4-FFF2-40B4-BE49-F238E27FC236}">
                      <a16:creationId xmlns:a16="http://schemas.microsoft.com/office/drawing/2014/main" id="{87141C77-953A-5341-AFB7-4FCA40BF7AE0}"/>
                    </a:ext>
                  </a:extLst>
                </p:cNvPr>
                <p:cNvGrpSpPr>
                  <a:grpSpLocks noChangeAspect="1"/>
                </p:cNvGrpSpPr>
                <p:nvPr/>
              </p:nvGrpSpPr>
              <p:grpSpPr>
                <a:xfrm>
                  <a:off x="6732239" y="2864181"/>
                  <a:ext cx="1617509" cy="1592099"/>
                  <a:chOff x="4471168" y="4449303"/>
                  <a:chExt cx="1154528" cy="1136393"/>
                </a:xfrm>
              </p:grpSpPr>
              <p:sp>
                <p:nvSpPr>
                  <p:cNvPr id="152" name="Rectangle 151">
                    <a:extLst>
                      <a:ext uri="{FF2B5EF4-FFF2-40B4-BE49-F238E27FC236}">
                        <a16:creationId xmlns:a16="http://schemas.microsoft.com/office/drawing/2014/main" id="{6340FB47-1B37-FB44-99E6-0CB40D349831}"/>
                      </a:ext>
                    </a:extLst>
                  </p:cNvPr>
                  <p:cNvSpPr/>
                  <p:nvPr/>
                </p:nvSpPr>
                <p:spPr>
                  <a:xfrm>
                    <a:off x="4489303" y="4449303"/>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3" name="Rectangle 152">
                    <a:extLst>
                      <a:ext uri="{FF2B5EF4-FFF2-40B4-BE49-F238E27FC236}">
                        <a16:creationId xmlns:a16="http://schemas.microsoft.com/office/drawing/2014/main" id="{E66C8A15-0410-F043-BB9C-04CAEC8807F0}"/>
                      </a:ext>
                    </a:extLst>
                  </p:cNvPr>
                  <p:cNvSpPr/>
                  <p:nvPr/>
                </p:nvSpPr>
                <p:spPr>
                  <a:xfrm rot="20049439">
                    <a:off x="4892277" y="4575022"/>
                    <a:ext cx="431825" cy="21023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54" name="Rectangle 153">
                    <a:extLst>
                      <a:ext uri="{FF2B5EF4-FFF2-40B4-BE49-F238E27FC236}">
                        <a16:creationId xmlns:a16="http://schemas.microsoft.com/office/drawing/2014/main" id="{8E0CB72C-72A7-9043-B936-5B5A6C6EB67B}"/>
                      </a:ext>
                    </a:extLst>
                  </p:cNvPr>
                  <p:cNvSpPr/>
                  <p:nvPr/>
                </p:nvSpPr>
                <p:spPr>
                  <a:xfrm rot="777781">
                    <a:off x="5366892" y="5233991"/>
                    <a:ext cx="197222" cy="187972"/>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5" name="Rectangle 154">
                    <a:extLst>
                      <a:ext uri="{FF2B5EF4-FFF2-40B4-BE49-F238E27FC236}">
                        <a16:creationId xmlns:a16="http://schemas.microsoft.com/office/drawing/2014/main" id="{CA02264C-8056-184C-BE3F-EB1F66C693F8}"/>
                      </a:ext>
                    </a:extLst>
                  </p:cNvPr>
                  <p:cNvSpPr/>
                  <p:nvPr/>
                </p:nvSpPr>
                <p:spPr>
                  <a:xfrm rot="449205">
                    <a:off x="4611763" y="5087215"/>
                    <a:ext cx="412784" cy="415056"/>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6" name="Rectangle 155">
                    <a:extLst>
                      <a:ext uri="{FF2B5EF4-FFF2-40B4-BE49-F238E27FC236}">
                        <a16:creationId xmlns:a16="http://schemas.microsoft.com/office/drawing/2014/main" id="{424E17D6-4F5F-FE4A-ABDD-686BF90BBDD4}"/>
                      </a:ext>
                    </a:extLst>
                  </p:cNvPr>
                  <p:cNvSpPr/>
                  <p:nvPr/>
                </p:nvSpPr>
                <p:spPr>
                  <a:xfrm rot="21384278">
                    <a:off x="4539968" y="4531865"/>
                    <a:ext cx="140329" cy="14428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7" name="TextBox 156">
                    <a:extLst>
                      <a:ext uri="{FF2B5EF4-FFF2-40B4-BE49-F238E27FC236}">
                        <a16:creationId xmlns:a16="http://schemas.microsoft.com/office/drawing/2014/main" id="{6C260654-E252-584A-B8B2-C2B7CD5C182D}"/>
                      </a:ext>
                    </a:extLst>
                  </p:cNvPr>
                  <p:cNvSpPr txBox="1"/>
                  <p:nvPr/>
                </p:nvSpPr>
                <p:spPr>
                  <a:xfrm>
                    <a:off x="4471168" y="4484046"/>
                    <a:ext cx="237073" cy="219682"/>
                  </a:xfrm>
                  <a:prstGeom prst="rect">
                    <a:avLst/>
                  </a:prstGeom>
                  <a:noFill/>
                </p:spPr>
                <p:txBody>
                  <a:bodyPr wrap="none" rtlCol="0">
                    <a:spAutoFit/>
                  </a:bodyPr>
                  <a:lstStyle/>
                  <a:p>
                    <a:r>
                      <a:rPr lang="en-AU" sz="1400" b="1" dirty="0">
                        <a:latin typeface="Roboto" panose="02000000000000000000" pitchFamily="2" charset="0"/>
                        <a:ea typeface="Roboto" panose="02000000000000000000" pitchFamily="2" charset="0"/>
                      </a:rPr>
                      <a:t>✗</a:t>
                    </a:r>
                    <a:endParaRPr lang="en-US" sz="1400" dirty="0">
                      <a:latin typeface="Calibri Regular"/>
                      <a:cs typeface="Arial" panose="020B0604020202020204" pitchFamily="34" charset="0"/>
                    </a:endParaRPr>
                  </a:p>
                </p:txBody>
              </p:sp>
              <p:sp>
                <p:nvSpPr>
                  <p:cNvPr id="158" name="TextBox 157">
                    <a:extLst>
                      <a:ext uri="{FF2B5EF4-FFF2-40B4-BE49-F238E27FC236}">
                        <a16:creationId xmlns:a16="http://schemas.microsoft.com/office/drawing/2014/main" id="{5A1DBC04-F150-6D41-9C87-9CDEB533E4DA}"/>
                      </a:ext>
                    </a:extLst>
                  </p:cNvPr>
                  <p:cNvSpPr txBox="1"/>
                  <p:nvPr/>
                </p:nvSpPr>
                <p:spPr>
                  <a:xfrm>
                    <a:off x="4976025" y="4593175"/>
                    <a:ext cx="227919" cy="373459"/>
                  </a:xfrm>
                  <a:prstGeom prst="rect">
                    <a:avLst/>
                  </a:prstGeom>
                  <a:noFill/>
                </p:spPr>
                <p:txBody>
                  <a:bodyPr wrap="none" rtlCol="0">
                    <a:spAutoFit/>
                  </a:bodyPr>
                  <a:lstStyle/>
                  <a:p>
                    <a:r>
                      <a:rPr lang="en-AU" sz="1400" b="1" dirty="0">
                        <a:latin typeface="Roboto" panose="02000000000000000000" pitchFamily="2" charset="0"/>
                        <a:ea typeface="Roboto" panose="02000000000000000000" pitchFamily="2" charset="0"/>
                      </a:rPr>
                      <a:t>✓</a:t>
                    </a:r>
                    <a:endParaRPr lang="en-US" sz="1400" dirty="0">
                      <a:latin typeface="Calibri Regular"/>
                      <a:cs typeface="Arial" panose="020B0604020202020204" pitchFamily="34" charset="0"/>
                    </a:endParaRPr>
                  </a:p>
                  <a:p>
                    <a:endParaRPr lang="en-US" sz="1400" dirty="0">
                      <a:latin typeface="Calibri Regular"/>
                      <a:cs typeface="Arial" panose="020B0604020202020204" pitchFamily="34" charset="0"/>
                    </a:endParaRPr>
                  </a:p>
                </p:txBody>
              </p:sp>
              <p:sp>
                <p:nvSpPr>
                  <p:cNvPr id="159" name="TextBox 158">
                    <a:extLst>
                      <a:ext uri="{FF2B5EF4-FFF2-40B4-BE49-F238E27FC236}">
                        <a16:creationId xmlns:a16="http://schemas.microsoft.com/office/drawing/2014/main" id="{94720C4B-DF3A-6148-A4BD-527BB81AEAA7}"/>
                      </a:ext>
                    </a:extLst>
                  </p:cNvPr>
                  <p:cNvSpPr txBox="1"/>
                  <p:nvPr/>
                </p:nvSpPr>
                <p:spPr>
                  <a:xfrm>
                    <a:off x="4677447" y="5151339"/>
                    <a:ext cx="227919" cy="219682"/>
                  </a:xfrm>
                  <a:prstGeom prst="rect">
                    <a:avLst/>
                  </a:prstGeom>
                  <a:noFill/>
                </p:spPr>
                <p:txBody>
                  <a:bodyPr wrap="none" rtlCol="0">
                    <a:spAutoFit/>
                  </a:bodyPr>
                  <a:lstStyle/>
                  <a:p>
                    <a:r>
                      <a:rPr lang="en-AU" sz="1400" b="1" dirty="0">
                        <a:latin typeface="Roboto" panose="02000000000000000000" pitchFamily="2" charset="0"/>
                        <a:ea typeface="Roboto" panose="02000000000000000000" pitchFamily="2" charset="0"/>
                      </a:rPr>
                      <a:t>✓</a:t>
                    </a:r>
                    <a:endParaRPr lang="en-US" sz="1400" dirty="0">
                      <a:latin typeface="Calibri Regular"/>
                      <a:cs typeface="Arial" panose="020B0604020202020204" pitchFamily="34" charset="0"/>
                    </a:endParaRPr>
                  </a:p>
                </p:txBody>
              </p:sp>
              <p:sp>
                <p:nvSpPr>
                  <p:cNvPr id="160" name="TextBox 159">
                    <a:extLst>
                      <a:ext uri="{FF2B5EF4-FFF2-40B4-BE49-F238E27FC236}">
                        <a16:creationId xmlns:a16="http://schemas.microsoft.com/office/drawing/2014/main" id="{D76F876C-FC25-F644-A7B5-A592BF7DCEAD}"/>
                      </a:ext>
                    </a:extLst>
                  </p:cNvPr>
                  <p:cNvSpPr txBox="1"/>
                  <p:nvPr/>
                </p:nvSpPr>
                <p:spPr>
                  <a:xfrm>
                    <a:off x="5298882" y="5181849"/>
                    <a:ext cx="237073" cy="219682"/>
                  </a:xfrm>
                  <a:prstGeom prst="rect">
                    <a:avLst/>
                  </a:prstGeom>
                  <a:noFill/>
                </p:spPr>
                <p:txBody>
                  <a:bodyPr wrap="none" rtlCol="0">
                    <a:spAutoFit/>
                  </a:bodyPr>
                  <a:lstStyle/>
                  <a:p>
                    <a:r>
                      <a:rPr lang="en-AU" sz="1400" b="1" dirty="0">
                        <a:latin typeface="Roboto" panose="02000000000000000000" pitchFamily="2" charset="0"/>
                        <a:ea typeface="Roboto" panose="02000000000000000000" pitchFamily="2" charset="0"/>
                      </a:rPr>
                      <a:t>✗</a:t>
                    </a:r>
                    <a:endParaRPr lang="en-US" sz="1400" dirty="0">
                      <a:latin typeface="Calibri Regular"/>
                      <a:cs typeface="Arial" panose="020B0604020202020204" pitchFamily="34" charset="0"/>
                    </a:endParaRPr>
                  </a:p>
                </p:txBody>
              </p:sp>
            </p:grpSp>
            <p:sp>
              <p:nvSpPr>
                <p:cNvPr id="169" name="TextBox 168">
                  <a:extLst>
                    <a:ext uri="{FF2B5EF4-FFF2-40B4-BE49-F238E27FC236}">
                      <a16:creationId xmlns:a16="http://schemas.microsoft.com/office/drawing/2014/main" id="{8B52014D-D1FB-8F40-80CE-7FCA1BDA9F1D}"/>
                    </a:ext>
                  </a:extLst>
                </p:cNvPr>
                <p:cNvSpPr txBox="1"/>
                <p:nvPr/>
              </p:nvSpPr>
              <p:spPr>
                <a:xfrm>
                  <a:off x="6502719" y="4465444"/>
                  <a:ext cx="2101729" cy="338554"/>
                </a:xfrm>
                <a:prstGeom prst="rect">
                  <a:avLst/>
                </a:prstGeom>
                <a:noFill/>
              </p:spPr>
              <p:txBody>
                <a:bodyPr wrap="none" rtlCol="0">
                  <a:spAutoFit/>
                </a:bodyPr>
                <a:lstStyle/>
                <a:p>
                  <a:r>
                    <a:rPr lang="en-US" sz="1600" dirty="0">
                      <a:latin typeface="Calibri Regular"/>
                      <a:cs typeface="Arial" panose="020B0604020202020204" pitchFamily="34" charset="0"/>
                    </a:rPr>
                    <a:t>Presence-absence data</a:t>
                  </a:r>
                </a:p>
              </p:txBody>
            </p:sp>
          </p:grpSp>
        </p:grpSp>
        <p:grpSp>
          <p:nvGrpSpPr>
            <p:cNvPr id="12" name="Group 11">
              <a:extLst>
                <a:ext uri="{FF2B5EF4-FFF2-40B4-BE49-F238E27FC236}">
                  <a16:creationId xmlns:a16="http://schemas.microsoft.com/office/drawing/2014/main" id="{3C890C80-FC5A-0549-B2EB-DE538AB426AC}"/>
                </a:ext>
              </a:extLst>
            </p:cNvPr>
            <p:cNvGrpSpPr/>
            <p:nvPr/>
          </p:nvGrpSpPr>
          <p:grpSpPr>
            <a:xfrm>
              <a:off x="3627969" y="2283718"/>
              <a:ext cx="2240175" cy="2519628"/>
              <a:chOff x="3627969" y="2283718"/>
              <a:chExt cx="2240175" cy="2519628"/>
            </a:xfrm>
          </p:grpSpPr>
          <p:cxnSp>
            <p:nvCxnSpPr>
              <p:cNvPr id="163" name="Straight Arrow Connector 162">
                <a:extLst>
                  <a:ext uri="{FF2B5EF4-FFF2-40B4-BE49-F238E27FC236}">
                    <a16:creationId xmlns:a16="http://schemas.microsoft.com/office/drawing/2014/main" id="{A5033973-2FC1-134E-92D1-F4CF6B195ACC}"/>
                  </a:ext>
                </a:extLst>
              </p:cNvPr>
              <p:cNvCxnSpPr>
                <a:cxnSpLocks/>
              </p:cNvCxnSpPr>
              <p:nvPr/>
            </p:nvCxnSpPr>
            <p:spPr>
              <a:xfrm>
                <a:off x="3923928" y="2302882"/>
                <a:ext cx="0" cy="504056"/>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B51B6F41-4B35-F74E-BF46-1FCF6343B478}"/>
                  </a:ext>
                </a:extLst>
              </p:cNvPr>
              <p:cNvSpPr txBox="1"/>
              <p:nvPr/>
            </p:nvSpPr>
            <p:spPr>
              <a:xfrm>
                <a:off x="4022445" y="2283718"/>
                <a:ext cx="1845699" cy="523220"/>
              </a:xfrm>
              <a:prstGeom prst="rect">
                <a:avLst/>
              </a:prstGeom>
              <a:noFill/>
            </p:spPr>
            <p:txBody>
              <a:bodyPr wrap="square" rtlCol="0">
                <a:spAutoFit/>
              </a:bodyPr>
              <a:lstStyle/>
              <a:p>
                <a:r>
                  <a:rPr lang="en-US" sz="1400" dirty="0">
                    <a:latin typeface="Calibri Regular"/>
                    <a:cs typeface="Arial" panose="020B0604020202020204" pitchFamily="34" charset="0"/>
                  </a:rPr>
                  <a:t>imperfect detection of individuals</a:t>
                </a:r>
              </a:p>
            </p:txBody>
          </p:sp>
          <p:grpSp>
            <p:nvGrpSpPr>
              <p:cNvPr id="7" name="Group 6">
                <a:extLst>
                  <a:ext uri="{FF2B5EF4-FFF2-40B4-BE49-F238E27FC236}">
                    <a16:creationId xmlns:a16="http://schemas.microsoft.com/office/drawing/2014/main" id="{4CB0B582-887D-DA4D-A377-6BE39F760540}"/>
                  </a:ext>
                </a:extLst>
              </p:cNvPr>
              <p:cNvGrpSpPr/>
              <p:nvPr/>
            </p:nvGrpSpPr>
            <p:grpSpPr>
              <a:xfrm>
                <a:off x="3627969" y="2859782"/>
                <a:ext cx="1592102" cy="1943564"/>
                <a:chOff x="3627969" y="2859782"/>
                <a:chExt cx="1592102" cy="1943564"/>
              </a:xfrm>
            </p:grpSpPr>
            <p:grpSp>
              <p:nvGrpSpPr>
                <p:cNvPr id="141" name="Group 140">
                  <a:extLst>
                    <a:ext uri="{FF2B5EF4-FFF2-40B4-BE49-F238E27FC236}">
                      <a16:creationId xmlns:a16="http://schemas.microsoft.com/office/drawing/2014/main" id="{23280104-8AE2-1843-8CF9-D94066CB1E8A}"/>
                    </a:ext>
                  </a:extLst>
                </p:cNvPr>
                <p:cNvGrpSpPr>
                  <a:grpSpLocks noChangeAspect="1"/>
                </p:cNvGrpSpPr>
                <p:nvPr/>
              </p:nvGrpSpPr>
              <p:grpSpPr>
                <a:xfrm>
                  <a:off x="3627969" y="2859782"/>
                  <a:ext cx="1592102" cy="1592099"/>
                  <a:chOff x="4486003" y="2679155"/>
                  <a:chExt cx="1136393" cy="1136393"/>
                </a:xfrm>
              </p:grpSpPr>
              <p:sp>
                <p:nvSpPr>
                  <p:cNvPr id="142" name="Rectangle 141">
                    <a:extLst>
                      <a:ext uri="{FF2B5EF4-FFF2-40B4-BE49-F238E27FC236}">
                        <a16:creationId xmlns:a16="http://schemas.microsoft.com/office/drawing/2014/main" id="{3F05032A-5DE6-7045-BA07-99C1868B005F}"/>
                      </a:ext>
                    </a:extLst>
                  </p:cNvPr>
                  <p:cNvSpPr/>
                  <p:nvPr/>
                </p:nvSpPr>
                <p:spPr>
                  <a:xfrm>
                    <a:off x="4486003" y="2679155"/>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3" name="Rectangle 142">
                    <a:extLst>
                      <a:ext uri="{FF2B5EF4-FFF2-40B4-BE49-F238E27FC236}">
                        <a16:creationId xmlns:a16="http://schemas.microsoft.com/office/drawing/2014/main" id="{3A99E647-7663-7247-8F15-72320466BE7E}"/>
                      </a:ext>
                    </a:extLst>
                  </p:cNvPr>
                  <p:cNvSpPr/>
                  <p:nvPr/>
                </p:nvSpPr>
                <p:spPr>
                  <a:xfrm rot="20049439">
                    <a:off x="4888977" y="2804874"/>
                    <a:ext cx="431825" cy="21023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44" name="Rectangle 143">
                    <a:extLst>
                      <a:ext uri="{FF2B5EF4-FFF2-40B4-BE49-F238E27FC236}">
                        <a16:creationId xmlns:a16="http://schemas.microsoft.com/office/drawing/2014/main" id="{7EBB2EC3-6D19-DA48-9C30-D11A62BAFB1C}"/>
                      </a:ext>
                    </a:extLst>
                  </p:cNvPr>
                  <p:cNvSpPr/>
                  <p:nvPr/>
                </p:nvSpPr>
                <p:spPr>
                  <a:xfrm rot="777781">
                    <a:off x="5363592" y="3463843"/>
                    <a:ext cx="197222" cy="187972"/>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5" name="Rectangle 144">
                    <a:extLst>
                      <a:ext uri="{FF2B5EF4-FFF2-40B4-BE49-F238E27FC236}">
                        <a16:creationId xmlns:a16="http://schemas.microsoft.com/office/drawing/2014/main" id="{1752D4FA-EA54-4442-B2CB-F7E3FB65CAC6}"/>
                      </a:ext>
                    </a:extLst>
                  </p:cNvPr>
                  <p:cNvSpPr/>
                  <p:nvPr/>
                </p:nvSpPr>
                <p:spPr>
                  <a:xfrm rot="449205">
                    <a:off x="4608463" y="3317067"/>
                    <a:ext cx="412784" cy="415056"/>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6" name="Rectangle 145">
                    <a:extLst>
                      <a:ext uri="{FF2B5EF4-FFF2-40B4-BE49-F238E27FC236}">
                        <a16:creationId xmlns:a16="http://schemas.microsoft.com/office/drawing/2014/main" id="{1C869A8E-A139-2743-81FA-CAC859E5105E}"/>
                      </a:ext>
                    </a:extLst>
                  </p:cNvPr>
                  <p:cNvSpPr/>
                  <p:nvPr/>
                </p:nvSpPr>
                <p:spPr>
                  <a:xfrm rot="21384278">
                    <a:off x="4536668" y="2761717"/>
                    <a:ext cx="140329" cy="14428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7" name="TextBox 146">
                    <a:extLst>
                      <a:ext uri="{FF2B5EF4-FFF2-40B4-BE49-F238E27FC236}">
                        <a16:creationId xmlns:a16="http://schemas.microsoft.com/office/drawing/2014/main" id="{BA6C9046-F90B-E940-BC6F-0004A07DA738}"/>
                      </a:ext>
                    </a:extLst>
                  </p:cNvPr>
                  <p:cNvSpPr txBox="1"/>
                  <p:nvPr/>
                </p:nvSpPr>
                <p:spPr>
                  <a:xfrm>
                    <a:off x="4491661" y="2717038"/>
                    <a:ext cx="202748" cy="219682"/>
                  </a:xfrm>
                  <a:prstGeom prst="rect">
                    <a:avLst/>
                  </a:prstGeom>
                  <a:noFill/>
                </p:spPr>
                <p:txBody>
                  <a:bodyPr wrap="none" rtlCol="0">
                    <a:spAutoFit/>
                  </a:bodyPr>
                  <a:lstStyle/>
                  <a:p>
                    <a:r>
                      <a:rPr lang="en-US" sz="1400" dirty="0">
                        <a:latin typeface="Calibri Regular"/>
                        <a:cs typeface="Arial" panose="020B0604020202020204" pitchFamily="34" charset="0"/>
                      </a:rPr>
                      <a:t>0</a:t>
                    </a:r>
                  </a:p>
                </p:txBody>
              </p:sp>
              <p:sp>
                <p:nvSpPr>
                  <p:cNvPr id="148" name="TextBox 147">
                    <a:extLst>
                      <a:ext uri="{FF2B5EF4-FFF2-40B4-BE49-F238E27FC236}">
                        <a16:creationId xmlns:a16="http://schemas.microsoft.com/office/drawing/2014/main" id="{82088585-F1F3-654D-8575-63B7B52680CF}"/>
                      </a:ext>
                    </a:extLst>
                  </p:cNvPr>
                  <p:cNvSpPr txBox="1"/>
                  <p:nvPr/>
                </p:nvSpPr>
                <p:spPr>
                  <a:xfrm>
                    <a:off x="4992991" y="2819832"/>
                    <a:ext cx="202748" cy="219682"/>
                  </a:xfrm>
                  <a:prstGeom prst="rect">
                    <a:avLst/>
                  </a:prstGeom>
                  <a:noFill/>
                </p:spPr>
                <p:txBody>
                  <a:bodyPr wrap="none" rtlCol="0">
                    <a:spAutoFit/>
                  </a:bodyPr>
                  <a:lstStyle/>
                  <a:p>
                    <a:r>
                      <a:rPr lang="en-US" sz="1400" dirty="0">
                        <a:latin typeface="Calibri Regular"/>
                        <a:cs typeface="Arial" panose="020B0604020202020204" pitchFamily="34" charset="0"/>
                      </a:rPr>
                      <a:t>1</a:t>
                    </a:r>
                  </a:p>
                </p:txBody>
              </p:sp>
              <p:sp>
                <p:nvSpPr>
                  <p:cNvPr id="149" name="TextBox 148">
                    <a:extLst>
                      <a:ext uri="{FF2B5EF4-FFF2-40B4-BE49-F238E27FC236}">
                        <a16:creationId xmlns:a16="http://schemas.microsoft.com/office/drawing/2014/main" id="{24C32A0C-2444-554B-9A58-E41D0FECE319}"/>
                      </a:ext>
                    </a:extLst>
                  </p:cNvPr>
                  <p:cNvSpPr txBox="1"/>
                  <p:nvPr/>
                </p:nvSpPr>
                <p:spPr>
                  <a:xfrm>
                    <a:off x="4674147" y="3381191"/>
                    <a:ext cx="202748" cy="219682"/>
                  </a:xfrm>
                  <a:prstGeom prst="rect">
                    <a:avLst/>
                  </a:prstGeom>
                  <a:noFill/>
                </p:spPr>
                <p:txBody>
                  <a:bodyPr wrap="none" rtlCol="0">
                    <a:spAutoFit/>
                  </a:bodyPr>
                  <a:lstStyle/>
                  <a:p>
                    <a:r>
                      <a:rPr lang="en-US" sz="1400" dirty="0">
                        <a:latin typeface="Calibri Regular"/>
                        <a:cs typeface="Arial" panose="020B0604020202020204" pitchFamily="34" charset="0"/>
                      </a:rPr>
                      <a:t>2</a:t>
                    </a:r>
                  </a:p>
                </p:txBody>
              </p:sp>
              <p:sp>
                <p:nvSpPr>
                  <p:cNvPr id="150" name="TextBox 149">
                    <a:extLst>
                      <a:ext uri="{FF2B5EF4-FFF2-40B4-BE49-F238E27FC236}">
                        <a16:creationId xmlns:a16="http://schemas.microsoft.com/office/drawing/2014/main" id="{2BD6178D-7C7F-6C46-B383-7A7828F35334}"/>
                      </a:ext>
                    </a:extLst>
                  </p:cNvPr>
                  <p:cNvSpPr txBox="1"/>
                  <p:nvPr/>
                </p:nvSpPr>
                <p:spPr>
                  <a:xfrm>
                    <a:off x="5320556" y="3417052"/>
                    <a:ext cx="202748" cy="219682"/>
                  </a:xfrm>
                  <a:prstGeom prst="rect">
                    <a:avLst/>
                  </a:prstGeom>
                  <a:noFill/>
                </p:spPr>
                <p:txBody>
                  <a:bodyPr wrap="none" rtlCol="0">
                    <a:spAutoFit/>
                  </a:bodyPr>
                  <a:lstStyle/>
                  <a:p>
                    <a:r>
                      <a:rPr lang="en-US" sz="1400" dirty="0">
                        <a:latin typeface="Calibri Regular"/>
                        <a:cs typeface="Arial" panose="020B0604020202020204" pitchFamily="34" charset="0"/>
                      </a:rPr>
                      <a:t>0</a:t>
                    </a:r>
                  </a:p>
                </p:txBody>
              </p:sp>
            </p:grpSp>
            <p:sp>
              <p:nvSpPr>
                <p:cNvPr id="170" name="TextBox 169">
                  <a:extLst>
                    <a:ext uri="{FF2B5EF4-FFF2-40B4-BE49-F238E27FC236}">
                      <a16:creationId xmlns:a16="http://schemas.microsoft.com/office/drawing/2014/main" id="{006BBA92-1E7B-2E4E-97C1-3C61923B4803}"/>
                    </a:ext>
                  </a:extLst>
                </p:cNvPr>
                <p:cNvSpPr txBox="1"/>
                <p:nvPr/>
              </p:nvSpPr>
              <p:spPr>
                <a:xfrm>
                  <a:off x="3779912" y="4464792"/>
                  <a:ext cx="1098442" cy="338554"/>
                </a:xfrm>
                <a:prstGeom prst="rect">
                  <a:avLst/>
                </a:prstGeom>
                <a:noFill/>
              </p:spPr>
              <p:txBody>
                <a:bodyPr wrap="none" rtlCol="0">
                  <a:spAutoFit/>
                </a:bodyPr>
                <a:lstStyle/>
                <a:p>
                  <a:r>
                    <a:rPr lang="en-US" sz="1600" dirty="0">
                      <a:latin typeface="Calibri Regular"/>
                      <a:cs typeface="Arial" panose="020B0604020202020204" pitchFamily="34" charset="0"/>
                    </a:rPr>
                    <a:t>Count data</a:t>
                  </a:r>
                </a:p>
              </p:txBody>
            </p:sp>
          </p:grpSp>
        </p:grpSp>
      </p:grpSp>
      <p:sp>
        <p:nvSpPr>
          <p:cNvPr id="171" name="Text Placeholder 3">
            <a:extLst>
              <a:ext uri="{FF2B5EF4-FFF2-40B4-BE49-F238E27FC236}">
                <a16:creationId xmlns:a16="http://schemas.microsoft.com/office/drawing/2014/main" id="{91522540-4153-2142-9982-B2407B8E9726}"/>
              </a:ext>
            </a:extLst>
          </p:cNvPr>
          <p:cNvSpPr txBox="1">
            <a:spLocks/>
          </p:cNvSpPr>
          <p:nvPr/>
        </p:nvSpPr>
        <p:spPr>
          <a:xfrm>
            <a:off x="3347864" y="4768180"/>
            <a:ext cx="5688632" cy="323850"/>
          </a:xfrm>
          <a:prstGeom prst="rect">
            <a:avLst/>
          </a:prstGeom>
        </p:spPr>
        <p:txBody>
          <a:bodyPr bIns="0" anchor="b" anchorCtr="0">
            <a:normAutofit/>
          </a:bodyPr>
          <a:lstStyle>
            <a:lvl1pPr marL="342900" indent="-342900" algn="r" rtl="0" eaLnBrk="0" fontAlgn="base" hangingPunct="0">
              <a:spcBef>
                <a:spcPct val="20000"/>
              </a:spcBef>
              <a:spcAft>
                <a:spcPct val="0"/>
              </a:spcAft>
              <a:buFont typeface="Arial" charset="0"/>
              <a:buNone/>
              <a:defRPr sz="1200" i="1" kern="1200" baseline="0">
                <a:solidFill>
                  <a:schemeClr val="tx1"/>
                </a:solidFill>
                <a:latin typeface="Arial" pitchFamily="34" charset="0"/>
                <a:ea typeface="ＭＳ Ｐゴシック" pitchFamily="1"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0" dirty="0">
                <a:latin typeface="Calibri Regular"/>
              </a:rPr>
              <a:t>Isaac </a:t>
            </a:r>
            <a:r>
              <a:rPr lang="en-US" dirty="0">
                <a:latin typeface="Calibri Regular"/>
              </a:rPr>
              <a:t>et al </a:t>
            </a:r>
            <a:r>
              <a:rPr lang="en-US" i="0" dirty="0">
                <a:latin typeface="Calibri Regular"/>
              </a:rPr>
              <a:t>(2019) </a:t>
            </a:r>
            <a:r>
              <a:rPr lang="en-US" dirty="0">
                <a:latin typeface="Calibri Regular"/>
              </a:rPr>
              <a:t>Trends in Ecology &amp; Evolution </a:t>
            </a:r>
            <a:r>
              <a:rPr lang="en-US" i="0" dirty="0">
                <a:latin typeface="Calibri Regular"/>
              </a:rPr>
              <a:t>(in press)</a:t>
            </a:r>
          </a:p>
        </p:txBody>
      </p:sp>
    </p:spTree>
    <p:extLst>
      <p:ext uri="{BB962C8B-B14F-4D97-AF65-F5344CB8AC3E}">
        <p14:creationId xmlns:p14="http://schemas.microsoft.com/office/powerpoint/2010/main" val="24437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425C9EF-B5BA-B64A-8438-623764FE7DB4}"/>
              </a:ext>
            </a:extLst>
          </p:cNvPr>
          <p:cNvSpPr>
            <a:spLocks noGrp="1"/>
          </p:cNvSpPr>
          <p:nvPr>
            <p:ph type="body" sz="quarter" idx="10"/>
          </p:nvPr>
        </p:nvSpPr>
        <p:spPr>
          <a:xfrm>
            <a:off x="0" y="1"/>
            <a:ext cx="9144000" cy="546497"/>
          </a:xfrm>
        </p:spPr>
        <p:txBody>
          <a:bodyPr/>
          <a:lstStyle/>
          <a:p>
            <a:r>
              <a:rPr lang="en-US" sz="3200" dirty="0"/>
              <a:t>Integrated models: Pollinator Monitoring Scheme</a:t>
            </a:r>
          </a:p>
        </p:txBody>
      </p:sp>
      <p:sp>
        <p:nvSpPr>
          <p:cNvPr id="8" name="Text Placeholder 7">
            <a:extLst>
              <a:ext uri="{FF2B5EF4-FFF2-40B4-BE49-F238E27FC236}">
                <a16:creationId xmlns:a16="http://schemas.microsoft.com/office/drawing/2014/main" id="{1255C1E0-B198-D945-A426-36824DA1E3E9}"/>
              </a:ext>
            </a:extLst>
          </p:cNvPr>
          <p:cNvSpPr>
            <a:spLocks noGrp="1"/>
          </p:cNvSpPr>
          <p:nvPr>
            <p:ph type="body" sz="quarter" idx="12"/>
          </p:nvPr>
        </p:nvSpPr>
        <p:spPr>
          <a:xfrm>
            <a:off x="6486930" y="555526"/>
            <a:ext cx="2772582" cy="1943492"/>
          </a:xfrm>
        </p:spPr>
        <p:txBody>
          <a:bodyPr>
            <a:noAutofit/>
          </a:bodyPr>
          <a:lstStyle/>
          <a:p>
            <a:pPr marL="320675" indent="-228600"/>
            <a:r>
              <a:rPr lang="en-US" sz="1800" dirty="0"/>
              <a:t>Unstructured</a:t>
            </a:r>
          </a:p>
          <a:p>
            <a:pPr marL="320675" indent="-228600"/>
            <a:r>
              <a:rPr lang="en-US" sz="1800" dirty="0"/>
              <a:t>Presence-only</a:t>
            </a:r>
          </a:p>
          <a:p>
            <a:pPr marL="320675" indent="-228600"/>
            <a:r>
              <a:rPr lang="en-US" sz="1800" dirty="0"/>
              <a:t>&gt;1000 sites (biased)</a:t>
            </a:r>
          </a:p>
          <a:p>
            <a:pPr marL="320675" indent="-228600"/>
            <a:r>
              <a:rPr lang="en-US" sz="1800" dirty="0"/>
              <a:t>Citizen science</a:t>
            </a:r>
          </a:p>
          <a:p>
            <a:pPr marL="320675" indent="-228600"/>
            <a:endParaRPr lang="en-US" sz="1800" dirty="0"/>
          </a:p>
        </p:txBody>
      </p:sp>
      <p:grpSp>
        <p:nvGrpSpPr>
          <p:cNvPr id="91" name="Group 90">
            <a:extLst>
              <a:ext uri="{FF2B5EF4-FFF2-40B4-BE49-F238E27FC236}">
                <a16:creationId xmlns:a16="http://schemas.microsoft.com/office/drawing/2014/main" id="{773E643F-4037-6940-835E-089F5CE36892}"/>
              </a:ext>
            </a:extLst>
          </p:cNvPr>
          <p:cNvGrpSpPr/>
          <p:nvPr/>
        </p:nvGrpSpPr>
        <p:grpSpPr>
          <a:xfrm>
            <a:off x="3214147" y="875226"/>
            <a:ext cx="1324793" cy="1322246"/>
            <a:chOff x="4154566" y="6771803"/>
            <a:chExt cx="1324793" cy="1322246"/>
          </a:xfrm>
        </p:grpSpPr>
        <p:grpSp>
          <p:nvGrpSpPr>
            <p:cNvPr id="92" name="Group 91">
              <a:extLst>
                <a:ext uri="{FF2B5EF4-FFF2-40B4-BE49-F238E27FC236}">
                  <a16:creationId xmlns:a16="http://schemas.microsoft.com/office/drawing/2014/main" id="{7E6DC52A-5AC9-2F4D-8D5E-7FED68CD0DD4}"/>
                </a:ext>
              </a:extLst>
            </p:cNvPr>
            <p:cNvGrpSpPr/>
            <p:nvPr/>
          </p:nvGrpSpPr>
          <p:grpSpPr>
            <a:xfrm>
              <a:off x="4329266" y="6957656"/>
              <a:ext cx="1150093" cy="1136393"/>
              <a:chOff x="4372810" y="7142718"/>
              <a:chExt cx="1150093" cy="1136393"/>
            </a:xfrm>
            <a:solidFill>
              <a:schemeClr val="bg1">
                <a:lumMod val="85000"/>
              </a:schemeClr>
            </a:solidFill>
          </p:grpSpPr>
          <p:sp>
            <p:nvSpPr>
              <p:cNvPr id="113" name="Rectangle 112">
                <a:extLst>
                  <a:ext uri="{FF2B5EF4-FFF2-40B4-BE49-F238E27FC236}">
                    <a16:creationId xmlns:a16="http://schemas.microsoft.com/office/drawing/2014/main" id="{938D6C6A-AD8A-624A-BD26-13405E6A0F79}"/>
                  </a:ext>
                </a:extLst>
              </p:cNvPr>
              <p:cNvSpPr/>
              <p:nvPr/>
            </p:nvSpPr>
            <p:spPr>
              <a:xfrm>
                <a:off x="4386510" y="7142718"/>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14" name="Rectangle 113">
                <a:extLst>
                  <a:ext uri="{FF2B5EF4-FFF2-40B4-BE49-F238E27FC236}">
                    <a16:creationId xmlns:a16="http://schemas.microsoft.com/office/drawing/2014/main" id="{71295B9E-8F6C-634E-A9E8-0C2EE6B4CE3D}"/>
                  </a:ext>
                </a:extLst>
              </p:cNvPr>
              <p:cNvSpPr/>
              <p:nvPr/>
            </p:nvSpPr>
            <p:spPr>
              <a:xfrm rot="20049439">
                <a:off x="4789484" y="7268437"/>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15" name="Rectangle 114">
                <a:extLst>
                  <a:ext uri="{FF2B5EF4-FFF2-40B4-BE49-F238E27FC236}">
                    <a16:creationId xmlns:a16="http://schemas.microsoft.com/office/drawing/2014/main" id="{B629D7E7-F439-1749-BC1C-CC73DB4F82FF}"/>
                  </a:ext>
                </a:extLst>
              </p:cNvPr>
              <p:cNvSpPr/>
              <p:nvPr/>
            </p:nvSpPr>
            <p:spPr>
              <a:xfrm rot="777781">
                <a:off x="5264099" y="7927406"/>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16" name="Rectangle 115">
                <a:extLst>
                  <a:ext uri="{FF2B5EF4-FFF2-40B4-BE49-F238E27FC236}">
                    <a16:creationId xmlns:a16="http://schemas.microsoft.com/office/drawing/2014/main" id="{8CD22BCB-90F4-F748-BB61-520E8BE83DD2}"/>
                  </a:ext>
                </a:extLst>
              </p:cNvPr>
              <p:cNvSpPr/>
              <p:nvPr/>
            </p:nvSpPr>
            <p:spPr>
              <a:xfrm rot="449205">
                <a:off x="4508970" y="7780630"/>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17" name="Rectangle 116">
                <a:extLst>
                  <a:ext uri="{FF2B5EF4-FFF2-40B4-BE49-F238E27FC236}">
                    <a16:creationId xmlns:a16="http://schemas.microsoft.com/office/drawing/2014/main" id="{F703C474-5AFF-774E-A791-D7ADF037BDB3}"/>
                  </a:ext>
                </a:extLst>
              </p:cNvPr>
              <p:cNvSpPr/>
              <p:nvPr/>
            </p:nvSpPr>
            <p:spPr>
              <a:xfrm rot="21384278">
                <a:off x="4437175" y="7225280"/>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18" name="TextBox 117">
                <a:extLst>
                  <a:ext uri="{FF2B5EF4-FFF2-40B4-BE49-F238E27FC236}">
                    <a16:creationId xmlns:a16="http://schemas.microsoft.com/office/drawing/2014/main" id="{60948827-D696-A046-8D2D-4FA30755029B}"/>
                  </a:ext>
                </a:extLst>
              </p:cNvPr>
              <p:cNvSpPr txBox="1"/>
              <p:nvPr/>
            </p:nvSpPr>
            <p:spPr>
              <a:xfrm>
                <a:off x="4372810" y="7159945"/>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19" name="TextBox 118">
                <a:extLst>
                  <a:ext uri="{FF2B5EF4-FFF2-40B4-BE49-F238E27FC236}">
                    <a16:creationId xmlns:a16="http://schemas.microsoft.com/office/drawing/2014/main" id="{78C3ED88-A022-6D45-B0FF-5C9160E58CD8}"/>
                  </a:ext>
                </a:extLst>
              </p:cNvPr>
              <p:cNvSpPr txBox="1"/>
              <p:nvPr/>
            </p:nvSpPr>
            <p:spPr>
              <a:xfrm>
                <a:off x="4873232" y="7233429"/>
                <a:ext cx="300082" cy="461665"/>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a:p>
                <a:endParaRPr lang="en-US" sz="1200" dirty="0">
                  <a:latin typeface="Calibri Regular"/>
                  <a:cs typeface="Arial" panose="020B0604020202020204" pitchFamily="34" charset="0"/>
                </a:endParaRPr>
              </a:p>
            </p:txBody>
          </p:sp>
          <p:sp>
            <p:nvSpPr>
              <p:cNvPr id="120" name="TextBox 119">
                <a:extLst>
                  <a:ext uri="{FF2B5EF4-FFF2-40B4-BE49-F238E27FC236}">
                    <a16:creationId xmlns:a16="http://schemas.microsoft.com/office/drawing/2014/main" id="{E51AB13C-0B8A-EF42-99D3-8A6D6C67DCFE}"/>
                  </a:ext>
                </a:extLst>
              </p:cNvPr>
              <p:cNvSpPr txBox="1"/>
              <p:nvPr/>
            </p:nvSpPr>
            <p:spPr>
              <a:xfrm>
                <a:off x="4574654" y="784475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21" name="TextBox 120">
                <a:extLst>
                  <a:ext uri="{FF2B5EF4-FFF2-40B4-BE49-F238E27FC236}">
                    <a16:creationId xmlns:a16="http://schemas.microsoft.com/office/drawing/2014/main" id="{99191F36-C7F1-8C48-8DD7-BC833FECD68B}"/>
                  </a:ext>
                </a:extLst>
              </p:cNvPr>
              <p:cNvSpPr txBox="1"/>
              <p:nvPr/>
            </p:nvSpPr>
            <p:spPr>
              <a:xfrm>
                <a:off x="5196089" y="7875264"/>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93" name="Group 92">
              <a:extLst>
                <a:ext uri="{FF2B5EF4-FFF2-40B4-BE49-F238E27FC236}">
                  <a16:creationId xmlns:a16="http://schemas.microsoft.com/office/drawing/2014/main" id="{BE18F03B-1ED8-724B-A817-58A211982507}"/>
                </a:ext>
              </a:extLst>
            </p:cNvPr>
            <p:cNvGrpSpPr/>
            <p:nvPr/>
          </p:nvGrpSpPr>
          <p:grpSpPr>
            <a:xfrm>
              <a:off x="4243960" y="6875876"/>
              <a:ext cx="1150093" cy="1136393"/>
              <a:chOff x="4372810" y="7142718"/>
              <a:chExt cx="1150093" cy="1136393"/>
            </a:xfrm>
            <a:solidFill>
              <a:schemeClr val="bg1">
                <a:lumMod val="95000"/>
              </a:schemeClr>
            </a:solidFill>
          </p:grpSpPr>
          <p:sp>
            <p:nvSpPr>
              <p:cNvPr id="104" name="Rectangle 103">
                <a:extLst>
                  <a:ext uri="{FF2B5EF4-FFF2-40B4-BE49-F238E27FC236}">
                    <a16:creationId xmlns:a16="http://schemas.microsoft.com/office/drawing/2014/main" id="{04AFDD77-E2E1-0243-93B8-26ABB247BAD9}"/>
                  </a:ext>
                </a:extLst>
              </p:cNvPr>
              <p:cNvSpPr/>
              <p:nvPr/>
            </p:nvSpPr>
            <p:spPr>
              <a:xfrm>
                <a:off x="4386510" y="7142718"/>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05" name="Rectangle 104">
                <a:extLst>
                  <a:ext uri="{FF2B5EF4-FFF2-40B4-BE49-F238E27FC236}">
                    <a16:creationId xmlns:a16="http://schemas.microsoft.com/office/drawing/2014/main" id="{83E96696-62DE-0A40-BD19-1C24B56C2698}"/>
                  </a:ext>
                </a:extLst>
              </p:cNvPr>
              <p:cNvSpPr/>
              <p:nvPr/>
            </p:nvSpPr>
            <p:spPr>
              <a:xfrm rot="20049439">
                <a:off x="4789484" y="7268437"/>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06" name="Rectangle 105">
                <a:extLst>
                  <a:ext uri="{FF2B5EF4-FFF2-40B4-BE49-F238E27FC236}">
                    <a16:creationId xmlns:a16="http://schemas.microsoft.com/office/drawing/2014/main" id="{2E1B3C46-AC6A-164E-88AE-388C842B9C80}"/>
                  </a:ext>
                </a:extLst>
              </p:cNvPr>
              <p:cNvSpPr/>
              <p:nvPr/>
            </p:nvSpPr>
            <p:spPr>
              <a:xfrm rot="777781">
                <a:off x="5264099" y="7927406"/>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07" name="Rectangle 106">
                <a:extLst>
                  <a:ext uri="{FF2B5EF4-FFF2-40B4-BE49-F238E27FC236}">
                    <a16:creationId xmlns:a16="http://schemas.microsoft.com/office/drawing/2014/main" id="{4B8FD2A9-7609-9948-8A3D-D35A3F883360}"/>
                  </a:ext>
                </a:extLst>
              </p:cNvPr>
              <p:cNvSpPr/>
              <p:nvPr/>
            </p:nvSpPr>
            <p:spPr>
              <a:xfrm rot="449205">
                <a:off x="4508970" y="7780630"/>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08" name="Rectangle 107">
                <a:extLst>
                  <a:ext uri="{FF2B5EF4-FFF2-40B4-BE49-F238E27FC236}">
                    <a16:creationId xmlns:a16="http://schemas.microsoft.com/office/drawing/2014/main" id="{27773945-6B9C-AE45-B361-D7B07B50D994}"/>
                  </a:ext>
                </a:extLst>
              </p:cNvPr>
              <p:cNvSpPr/>
              <p:nvPr/>
            </p:nvSpPr>
            <p:spPr>
              <a:xfrm rot="21384278">
                <a:off x="4437175" y="7225280"/>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09" name="TextBox 108">
                <a:extLst>
                  <a:ext uri="{FF2B5EF4-FFF2-40B4-BE49-F238E27FC236}">
                    <a16:creationId xmlns:a16="http://schemas.microsoft.com/office/drawing/2014/main" id="{69664598-68FB-5840-9272-06CBF5737473}"/>
                  </a:ext>
                </a:extLst>
              </p:cNvPr>
              <p:cNvSpPr txBox="1"/>
              <p:nvPr/>
            </p:nvSpPr>
            <p:spPr>
              <a:xfrm>
                <a:off x="4372810" y="7159945"/>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10" name="TextBox 109">
                <a:extLst>
                  <a:ext uri="{FF2B5EF4-FFF2-40B4-BE49-F238E27FC236}">
                    <a16:creationId xmlns:a16="http://schemas.microsoft.com/office/drawing/2014/main" id="{ABB7F7F6-85E8-3241-A8E4-A39B4DD6814B}"/>
                  </a:ext>
                </a:extLst>
              </p:cNvPr>
              <p:cNvSpPr txBox="1"/>
              <p:nvPr/>
            </p:nvSpPr>
            <p:spPr>
              <a:xfrm>
                <a:off x="4873232" y="7233429"/>
                <a:ext cx="300082" cy="461665"/>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a:p>
                <a:endParaRPr lang="en-US" sz="1200" dirty="0">
                  <a:latin typeface="Calibri Regular"/>
                  <a:cs typeface="Arial" panose="020B0604020202020204" pitchFamily="34" charset="0"/>
                </a:endParaRPr>
              </a:p>
            </p:txBody>
          </p:sp>
          <p:sp>
            <p:nvSpPr>
              <p:cNvPr id="111" name="TextBox 110">
                <a:extLst>
                  <a:ext uri="{FF2B5EF4-FFF2-40B4-BE49-F238E27FC236}">
                    <a16:creationId xmlns:a16="http://schemas.microsoft.com/office/drawing/2014/main" id="{4A5E5126-B274-6042-B600-570410680037}"/>
                  </a:ext>
                </a:extLst>
              </p:cNvPr>
              <p:cNvSpPr txBox="1"/>
              <p:nvPr/>
            </p:nvSpPr>
            <p:spPr>
              <a:xfrm>
                <a:off x="4574654" y="784475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12" name="TextBox 111">
                <a:extLst>
                  <a:ext uri="{FF2B5EF4-FFF2-40B4-BE49-F238E27FC236}">
                    <a16:creationId xmlns:a16="http://schemas.microsoft.com/office/drawing/2014/main" id="{25A6C166-404D-9C4B-802D-08E0B8CC0AB7}"/>
                  </a:ext>
                </a:extLst>
              </p:cNvPr>
              <p:cNvSpPr txBox="1"/>
              <p:nvPr/>
            </p:nvSpPr>
            <p:spPr>
              <a:xfrm>
                <a:off x="5196089" y="7875264"/>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94" name="Group 93">
              <a:extLst>
                <a:ext uri="{FF2B5EF4-FFF2-40B4-BE49-F238E27FC236}">
                  <a16:creationId xmlns:a16="http://schemas.microsoft.com/office/drawing/2014/main" id="{D45CD818-5796-FB40-B5B4-41FC24D66E76}"/>
                </a:ext>
              </a:extLst>
            </p:cNvPr>
            <p:cNvGrpSpPr/>
            <p:nvPr/>
          </p:nvGrpSpPr>
          <p:grpSpPr>
            <a:xfrm>
              <a:off x="4154566" y="6771803"/>
              <a:ext cx="1150093" cy="1136393"/>
              <a:chOff x="4372810" y="7142718"/>
              <a:chExt cx="1150093" cy="1136393"/>
            </a:xfrm>
          </p:grpSpPr>
          <p:sp>
            <p:nvSpPr>
              <p:cNvPr id="95" name="Rectangle 94">
                <a:extLst>
                  <a:ext uri="{FF2B5EF4-FFF2-40B4-BE49-F238E27FC236}">
                    <a16:creationId xmlns:a16="http://schemas.microsoft.com/office/drawing/2014/main" id="{632EF8F0-F463-3A4B-8BCD-F51E0488D967}"/>
                  </a:ext>
                </a:extLst>
              </p:cNvPr>
              <p:cNvSpPr/>
              <p:nvPr/>
            </p:nvSpPr>
            <p:spPr>
              <a:xfrm>
                <a:off x="4386510" y="7142718"/>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96" name="Rectangle 95">
                <a:extLst>
                  <a:ext uri="{FF2B5EF4-FFF2-40B4-BE49-F238E27FC236}">
                    <a16:creationId xmlns:a16="http://schemas.microsoft.com/office/drawing/2014/main" id="{AFAC8086-FC69-2340-8E8F-C4351D42BFDC}"/>
                  </a:ext>
                </a:extLst>
              </p:cNvPr>
              <p:cNvSpPr/>
              <p:nvPr/>
            </p:nvSpPr>
            <p:spPr>
              <a:xfrm rot="20049439">
                <a:off x="4789484" y="7268437"/>
                <a:ext cx="431825" cy="21023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97" name="Rectangle 96">
                <a:extLst>
                  <a:ext uri="{FF2B5EF4-FFF2-40B4-BE49-F238E27FC236}">
                    <a16:creationId xmlns:a16="http://schemas.microsoft.com/office/drawing/2014/main" id="{AFAF22DF-E11B-9549-9CCC-F0EB06A5B91B}"/>
                  </a:ext>
                </a:extLst>
              </p:cNvPr>
              <p:cNvSpPr/>
              <p:nvPr/>
            </p:nvSpPr>
            <p:spPr>
              <a:xfrm rot="777781">
                <a:off x="5264099" y="7927406"/>
                <a:ext cx="197222" cy="187972"/>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98" name="Rectangle 97">
                <a:extLst>
                  <a:ext uri="{FF2B5EF4-FFF2-40B4-BE49-F238E27FC236}">
                    <a16:creationId xmlns:a16="http://schemas.microsoft.com/office/drawing/2014/main" id="{D9D56F9D-AC42-3A49-8358-301148A0C31F}"/>
                  </a:ext>
                </a:extLst>
              </p:cNvPr>
              <p:cNvSpPr/>
              <p:nvPr/>
            </p:nvSpPr>
            <p:spPr>
              <a:xfrm rot="449205">
                <a:off x="4508970" y="7780630"/>
                <a:ext cx="412784" cy="415056"/>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99" name="Rectangle 98">
                <a:extLst>
                  <a:ext uri="{FF2B5EF4-FFF2-40B4-BE49-F238E27FC236}">
                    <a16:creationId xmlns:a16="http://schemas.microsoft.com/office/drawing/2014/main" id="{A66BC09B-F9C5-2043-8CA4-36ACB706F09E}"/>
                  </a:ext>
                </a:extLst>
              </p:cNvPr>
              <p:cNvSpPr/>
              <p:nvPr/>
            </p:nvSpPr>
            <p:spPr>
              <a:xfrm rot="21384278">
                <a:off x="4437175" y="7225280"/>
                <a:ext cx="140329" cy="14428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00" name="TextBox 99">
                <a:extLst>
                  <a:ext uri="{FF2B5EF4-FFF2-40B4-BE49-F238E27FC236}">
                    <a16:creationId xmlns:a16="http://schemas.microsoft.com/office/drawing/2014/main" id="{E03127E1-6767-8C4F-8B60-CE6213107B71}"/>
                  </a:ext>
                </a:extLst>
              </p:cNvPr>
              <p:cNvSpPr txBox="1"/>
              <p:nvPr/>
            </p:nvSpPr>
            <p:spPr>
              <a:xfrm>
                <a:off x="4372810" y="7159945"/>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01" name="TextBox 100">
                <a:extLst>
                  <a:ext uri="{FF2B5EF4-FFF2-40B4-BE49-F238E27FC236}">
                    <a16:creationId xmlns:a16="http://schemas.microsoft.com/office/drawing/2014/main" id="{6DE65A72-39A7-9A4E-9D4B-08B9246B0943}"/>
                  </a:ext>
                </a:extLst>
              </p:cNvPr>
              <p:cNvSpPr txBox="1"/>
              <p:nvPr/>
            </p:nvSpPr>
            <p:spPr>
              <a:xfrm>
                <a:off x="4873232" y="7233429"/>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02" name="TextBox 101">
                <a:extLst>
                  <a:ext uri="{FF2B5EF4-FFF2-40B4-BE49-F238E27FC236}">
                    <a16:creationId xmlns:a16="http://schemas.microsoft.com/office/drawing/2014/main" id="{29924FAD-912D-8042-83B9-F149563F8733}"/>
                  </a:ext>
                </a:extLst>
              </p:cNvPr>
              <p:cNvSpPr txBox="1"/>
              <p:nvPr/>
            </p:nvSpPr>
            <p:spPr>
              <a:xfrm>
                <a:off x="4574654" y="7844754"/>
                <a:ext cx="300082"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03" name="TextBox 102">
                <a:extLst>
                  <a:ext uri="{FF2B5EF4-FFF2-40B4-BE49-F238E27FC236}">
                    <a16:creationId xmlns:a16="http://schemas.microsoft.com/office/drawing/2014/main" id="{5F98A49C-AF96-7846-8BDE-75801C862F53}"/>
                  </a:ext>
                </a:extLst>
              </p:cNvPr>
              <p:cNvSpPr txBox="1"/>
              <p:nvPr/>
            </p:nvSpPr>
            <p:spPr>
              <a:xfrm>
                <a:off x="5196089" y="7875264"/>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sp>
        <p:nvSpPr>
          <p:cNvPr id="122" name="TextBox 121">
            <a:extLst>
              <a:ext uri="{FF2B5EF4-FFF2-40B4-BE49-F238E27FC236}">
                <a16:creationId xmlns:a16="http://schemas.microsoft.com/office/drawing/2014/main" id="{F403DC3D-4DA0-7141-885B-2B9C4856CAF9}"/>
              </a:ext>
            </a:extLst>
          </p:cNvPr>
          <p:cNvSpPr txBox="1"/>
          <p:nvPr/>
        </p:nvSpPr>
        <p:spPr>
          <a:xfrm>
            <a:off x="1870349" y="3516014"/>
            <a:ext cx="1038798" cy="461665"/>
          </a:xfrm>
          <a:prstGeom prst="rect">
            <a:avLst/>
          </a:prstGeom>
          <a:noFill/>
        </p:spPr>
        <p:txBody>
          <a:bodyPr wrap="square" rtlCol="0">
            <a:spAutoFit/>
          </a:bodyPr>
          <a:lstStyle/>
          <a:p>
            <a:r>
              <a:rPr lang="en-US" sz="1200" dirty="0">
                <a:latin typeface="Calibri Regular"/>
                <a:cs typeface="Arial" panose="020B0604020202020204" pitchFamily="34" charset="0"/>
              </a:rPr>
              <a:t>Model of detectability</a:t>
            </a:r>
          </a:p>
        </p:txBody>
      </p:sp>
      <p:sp>
        <p:nvSpPr>
          <p:cNvPr id="123" name="TextBox 122">
            <a:extLst>
              <a:ext uri="{FF2B5EF4-FFF2-40B4-BE49-F238E27FC236}">
                <a16:creationId xmlns:a16="http://schemas.microsoft.com/office/drawing/2014/main" id="{7E5E2A1E-066D-3E42-8EDA-921AF0085F57}"/>
              </a:ext>
            </a:extLst>
          </p:cNvPr>
          <p:cNvSpPr txBox="1"/>
          <p:nvPr/>
        </p:nvSpPr>
        <p:spPr>
          <a:xfrm>
            <a:off x="3325074" y="2181369"/>
            <a:ext cx="1448733" cy="461665"/>
          </a:xfrm>
          <a:prstGeom prst="rect">
            <a:avLst/>
          </a:prstGeom>
          <a:noFill/>
        </p:spPr>
        <p:txBody>
          <a:bodyPr wrap="square" rtlCol="0">
            <a:spAutoFit/>
          </a:bodyPr>
          <a:lstStyle/>
          <a:p>
            <a:r>
              <a:rPr lang="en-US" sz="1200" dirty="0">
                <a:latin typeface="Calibri Regular"/>
                <a:cs typeface="Arial" panose="020B0604020202020204" pitchFamily="34" charset="0"/>
              </a:rPr>
              <a:t>Repeated recording visits</a:t>
            </a:r>
          </a:p>
        </p:txBody>
      </p:sp>
      <p:sp>
        <p:nvSpPr>
          <p:cNvPr id="124" name="TextBox 123">
            <a:extLst>
              <a:ext uri="{FF2B5EF4-FFF2-40B4-BE49-F238E27FC236}">
                <a16:creationId xmlns:a16="http://schemas.microsoft.com/office/drawing/2014/main" id="{695765DC-B461-7749-82CE-C011E498D34E}"/>
              </a:ext>
            </a:extLst>
          </p:cNvPr>
          <p:cNvSpPr txBox="1"/>
          <p:nvPr/>
        </p:nvSpPr>
        <p:spPr>
          <a:xfrm>
            <a:off x="3203848" y="4619146"/>
            <a:ext cx="1625563" cy="276999"/>
          </a:xfrm>
          <a:prstGeom prst="rect">
            <a:avLst/>
          </a:prstGeom>
          <a:noFill/>
        </p:spPr>
        <p:txBody>
          <a:bodyPr wrap="square" rtlCol="0">
            <a:spAutoFit/>
          </a:bodyPr>
          <a:lstStyle/>
          <a:p>
            <a:r>
              <a:rPr lang="en-US" sz="1200" dirty="0">
                <a:latin typeface="Calibri Regular"/>
                <a:cs typeface="Arial" panose="020B0604020202020204" pitchFamily="34" charset="0"/>
              </a:rPr>
              <a:t>Repeated pan traps</a:t>
            </a:r>
          </a:p>
        </p:txBody>
      </p:sp>
      <p:grpSp>
        <p:nvGrpSpPr>
          <p:cNvPr id="125" name="Group 124">
            <a:extLst>
              <a:ext uri="{FF2B5EF4-FFF2-40B4-BE49-F238E27FC236}">
                <a16:creationId xmlns:a16="http://schemas.microsoft.com/office/drawing/2014/main" id="{B52D4EAB-D7B9-9D4D-A6A9-3378AA59CFBD}"/>
              </a:ext>
            </a:extLst>
          </p:cNvPr>
          <p:cNvGrpSpPr/>
          <p:nvPr/>
        </p:nvGrpSpPr>
        <p:grpSpPr>
          <a:xfrm>
            <a:off x="1870349" y="1792052"/>
            <a:ext cx="1180586" cy="1862530"/>
            <a:chOff x="3649569" y="3666142"/>
            <a:chExt cx="1023870" cy="1862530"/>
          </a:xfrm>
        </p:grpSpPr>
        <p:cxnSp>
          <p:nvCxnSpPr>
            <p:cNvPr id="126" name="Straight Arrow Connector 125">
              <a:extLst>
                <a:ext uri="{FF2B5EF4-FFF2-40B4-BE49-F238E27FC236}">
                  <a16:creationId xmlns:a16="http://schemas.microsoft.com/office/drawing/2014/main" id="{AEA897C9-24DD-894F-8432-C5877F2667D5}"/>
                </a:ext>
              </a:extLst>
            </p:cNvPr>
            <p:cNvCxnSpPr/>
            <p:nvPr/>
          </p:nvCxnSpPr>
          <p:spPr>
            <a:xfrm>
              <a:off x="3661150" y="4802985"/>
              <a:ext cx="1012289" cy="725687"/>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504EE531-7434-D042-923B-6F94125D4E8E}"/>
                </a:ext>
              </a:extLst>
            </p:cNvPr>
            <p:cNvCxnSpPr/>
            <p:nvPr/>
          </p:nvCxnSpPr>
          <p:spPr>
            <a:xfrm flipV="1">
              <a:off x="3649569" y="3666142"/>
              <a:ext cx="994395" cy="593651"/>
            </a:xfrm>
            <a:prstGeom prst="straightConnector1">
              <a:avLst/>
            </a:prstGeom>
            <a:ln w="25400">
              <a:solidFill>
                <a:schemeClr val="tx1"/>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ECF63D3F-AFCB-8C4F-9DA3-DA58DB303B36}"/>
              </a:ext>
            </a:extLst>
          </p:cNvPr>
          <p:cNvSpPr txBox="1"/>
          <p:nvPr/>
        </p:nvSpPr>
        <p:spPr>
          <a:xfrm>
            <a:off x="1927446" y="1187428"/>
            <a:ext cx="1189083" cy="646331"/>
          </a:xfrm>
          <a:prstGeom prst="rect">
            <a:avLst/>
          </a:prstGeom>
          <a:noFill/>
        </p:spPr>
        <p:txBody>
          <a:bodyPr wrap="square" rtlCol="0">
            <a:spAutoFit/>
          </a:bodyPr>
          <a:lstStyle/>
          <a:p>
            <a:r>
              <a:rPr lang="en-US" sz="1200" dirty="0">
                <a:latin typeface="Calibri Regular"/>
                <a:cs typeface="Arial" panose="020B0604020202020204" pitchFamily="34" charset="0"/>
              </a:rPr>
              <a:t>Model of recorder </a:t>
            </a:r>
            <a:r>
              <a:rPr lang="en-US" sz="1200" dirty="0" err="1">
                <a:latin typeface="Calibri Regular"/>
                <a:cs typeface="Arial" panose="020B0604020202020204" pitchFamily="34" charset="0"/>
              </a:rPr>
              <a:t>behaviour</a:t>
            </a:r>
            <a:endParaRPr lang="en-US" sz="1200" dirty="0">
              <a:latin typeface="Calibri Regular"/>
              <a:cs typeface="Arial" panose="020B0604020202020204" pitchFamily="34" charset="0"/>
            </a:endParaRPr>
          </a:p>
        </p:txBody>
      </p:sp>
      <p:grpSp>
        <p:nvGrpSpPr>
          <p:cNvPr id="130" name="Group 129">
            <a:extLst>
              <a:ext uri="{FF2B5EF4-FFF2-40B4-BE49-F238E27FC236}">
                <a16:creationId xmlns:a16="http://schemas.microsoft.com/office/drawing/2014/main" id="{D736FF47-D09A-E34D-8270-BBD274F7F401}"/>
              </a:ext>
            </a:extLst>
          </p:cNvPr>
          <p:cNvGrpSpPr/>
          <p:nvPr/>
        </p:nvGrpSpPr>
        <p:grpSpPr>
          <a:xfrm>
            <a:off x="3148246" y="3268328"/>
            <a:ext cx="1324793" cy="1322246"/>
            <a:chOff x="4154566" y="6771803"/>
            <a:chExt cx="1324793" cy="1322246"/>
          </a:xfrm>
        </p:grpSpPr>
        <p:grpSp>
          <p:nvGrpSpPr>
            <p:cNvPr id="131" name="Group 130">
              <a:extLst>
                <a:ext uri="{FF2B5EF4-FFF2-40B4-BE49-F238E27FC236}">
                  <a16:creationId xmlns:a16="http://schemas.microsoft.com/office/drawing/2014/main" id="{D2003D2D-D76F-9B46-B671-C3B783381F50}"/>
                </a:ext>
              </a:extLst>
            </p:cNvPr>
            <p:cNvGrpSpPr/>
            <p:nvPr/>
          </p:nvGrpSpPr>
          <p:grpSpPr>
            <a:xfrm>
              <a:off x="4329266" y="6957656"/>
              <a:ext cx="1150093" cy="1136393"/>
              <a:chOff x="4372810" y="7142718"/>
              <a:chExt cx="1150093" cy="1136393"/>
            </a:xfrm>
            <a:solidFill>
              <a:schemeClr val="bg1">
                <a:lumMod val="85000"/>
              </a:schemeClr>
            </a:solidFill>
          </p:grpSpPr>
          <p:sp>
            <p:nvSpPr>
              <p:cNvPr id="152" name="Rectangle 151">
                <a:extLst>
                  <a:ext uri="{FF2B5EF4-FFF2-40B4-BE49-F238E27FC236}">
                    <a16:creationId xmlns:a16="http://schemas.microsoft.com/office/drawing/2014/main" id="{8B4DFD60-9AAC-F846-9743-1ABFB6402B9F}"/>
                  </a:ext>
                </a:extLst>
              </p:cNvPr>
              <p:cNvSpPr/>
              <p:nvPr/>
            </p:nvSpPr>
            <p:spPr>
              <a:xfrm>
                <a:off x="4386510" y="7142718"/>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3" name="Rectangle 152">
                <a:extLst>
                  <a:ext uri="{FF2B5EF4-FFF2-40B4-BE49-F238E27FC236}">
                    <a16:creationId xmlns:a16="http://schemas.microsoft.com/office/drawing/2014/main" id="{DD8954D2-7048-4C4D-BF5A-6073649E9B1D}"/>
                  </a:ext>
                </a:extLst>
              </p:cNvPr>
              <p:cNvSpPr/>
              <p:nvPr/>
            </p:nvSpPr>
            <p:spPr>
              <a:xfrm rot="20049439">
                <a:off x="4789484" y="7268437"/>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54" name="Rectangle 153">
                <a:extLst>
                  <a:ext uri="{FF2B5EF4-FFF2-40B4-BE49-F238E27FC236}">
                    <a16:creationId xmlns:a16="http://schemas.microsoft.com/office/drawing/2014/main" id="{65AA40B3-2801-EA42-AA17-42B03642D14E}"/>
                  </a:ext>
                </a:extLst>
              </p:cNvPr>
              <p:cNvSpPr/>
              <p:nvPr/>
            </p:nvSpPr>
            <p:spPr>
              <a:xfrm rot="777781">
                <a:off x="5264099" y="7927406"/>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5" name="Rectangle 154">
                <a:extLst>
                  <a:ext uri="{FF2B5EF4-FFF2-40B4-BE49-F238E27FC236}">
                    <a16:creationId xmlns:a16="http://schemas.microsoft.com/office/drawing/2014/main" id="{242B7AB8-E1CC-6844-BB57-A09CDC8DD475}"/>
                  </a:ext>
                </a:extLst>
              </p:cNvPr>
              <p:cNvSpPr/>
              <p:nvPr/>
            </p:nvSpPr>
            <p:spPr>
              <a:xfrm rot="449205">
                <a:off x="4508970" y="7780630"/>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6" name="Rectangle 155">
                <a:extLst>
                  <a:ext uri="{FF2B5EF4-FFF2-40B4-BE49-F238E27FC236}">
                    <a16:creationId xmlns:a16="http://schemas.microsoft.com/office/drawing/2014/main" id="{878AA4BA-7292-6243-BFCA-96A75B87F509}"/>
                  </a:ext>
                </a:extLst>
              </p:cNvPr>
              <p:cNvSpPr/>
              <p:nvPr/>
            </p:nvSpPr>
            <p:spPr>
              <a:xfrm rot="21384278">
                <a:off x="4437175" y="7225280"/>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57" name="TextBox 156">
                <a:extLst>
                  <a:ext uri="{FF2B5EF4-FFF2-40B4-BE49-F238E27FC236}">
                    <a16:creationId xmlns:a16="http://schemas.microsoft.com/office/drawing/2014/main" id="{28AC96D4-90EB-5B4F-A6E1-B8F33275B462}"/>
                  </a:ext>
                </a:extLst>
              </p:cNvPr>
              <p:cNvSpPr txBox="1"/>
              <p:nvPr/>
            </p:nvSpPr>
            <p:spPr>
              <a:xfrm>
                <a:off x="4372810" y="7159945"/>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58" name="TextBox 157">
                <a:extLst>
                  <a:ext uri="{FF2B5EF4-FFF2-40B4-BE49-F238E27FC236}">
                    <a16:creationId xmlns:a16="http://schemas.microsoft.com/office/drawing/2014/main" id="{C332AC73-7827-8F42-B642-E2CA61B52780}"/>
                  </a:ext>
                </a:extLst>
              </p:cNvPr>
              <p:cNvSpPr txBox="1"/>
              <p:nvPr/>
            </p:nvSpPr>
            <p:spPr>
              <a:xfrm>
                <a:off x="4873232" y="7233429"/>
                <a:ext cx="300082" cy="461665"/>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a:p>
                <a:endParaRPr lang="en-US" sz="1200" dirty="0">
                  <a:latin typeface="Calibri Regular"/>
                  <a:cs typeface="Arial" panose="020B0604020202020204" pitchFamily="34" charset="0"/>
                </a:endParaRPr>
              </a:p>
            </p:txBody>
          </p:sp>
          <p:sp>
            <p:nvSpPr>
              <p:cNvPr id="159" name="TextBox 158">
                <a:extLst>
                  <a:ext uri="{FF2B5EF4-FFF2-40B4-BE49-F238E27FC236}">
                    <a16:creationId xmlns:a16="http://schemas.microsoft.com/office/drawing/2014/main" id="{D7CB52D1-4DC1-4347-9232-D7BC260C9DA6}"/>
                  </a:ext>
                </a:extLst>
              </p:cNvPr>
              <p:cNvSpPr txBox="1"/>
              <p:nvPr/>
            </p:nvSpPr>
            <p:spPr>
              <a:xfrm>
                <a:off x="4574654" y="784475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60" name="TextBox 159">
                <a:extLst>
                  <a:ext uri="{FF2B5EF4-FFF2-40B4-BE49-F238E27FC236}">
                    <a16:creationId xmlns:a16="http://schemas.microsoft.com/office/drawing/2014/main" id="{030DEFBF-4C00-4D4A-BC50-F8437860FD78}"/>
                  </a:ext>
                </a:extLst>
              </p:cNvPr>
              <p:cNvSpPr txBox="1"/>
              <p:nvPr/>
            </p:nvSpPr>
            <p:spPr>
              <a:xfrm>
                <a:off x="5196089" y="7875264"/>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132" name="Group 131">
              <a:extLst>
                <a:ext uri="{FF2B5EF4-FFF2-40B4-BE49-F238E27FC236}">
                  <a16:creationId xmlns:a16="http://schemas.microsoft.com/office/drawing/2014/main" id="{2BFFFA6F-56E8-2148-BF3B-670B1B53B2CC}"/>
                </a:ext>
              </a:extLst>
            </p:cNvPr>
            <p:cNvGrpSpPr/>
            <p:nvPr/>
          </p:nvGrpSpPr>
          <p:grpSpPr>
            <a:xfrm>
              <a:off x="4243960" y="6875876"/>
              <a:ext cx="1150093" cy="1136393"/>
              <a:chOff x="4372810" y="7142718"/>
              <a:chExt cx="1150093" cy="1136393"/>
            </a:xfrm>
            <a:solidFill>
              <a:schemeClr val="bg1">
                <a:lumMod val="95000"/>
              </a:schemeClr>
            </a:solidFill>
          </p:grpSpPr>
          <p:sp>
            <p:nvSpPr>
              <p:cNvPr id="143" name="Rectangle 142">
                <a:extLst>
                  <a:ext uri="{FF2B5EF4-FFF2-40B4-BE49-F238E27FC236}">
                    <a16:creationId xmlns:a16="http://schemas.microsoft.com/office/drawing/2014/main" id="{2AB049C5-A454-224A-9CF9-180B247F5705}"/>
                  </a:ext>
                </a:extLst>
              </p:cNvPr>
              <p:cNvSpPr/>
              <p:nvPr/>
            </p:nvSpPr>
            <p:spPr>
              <a:xfrm>
                <a:off x="4386510" y="7142718"/>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4" name="Rectangle 143">
                <a:extLst>
                  <a:ext uri="{FF2B5EF4-FFF2-40B4-BE49-F238E27FC236}">
                    <a16:creationId xmlns:a16="http://schemas.microsoft.com/office/drawing/2014/main" id="{B68019B3-C8FB-A840-B3F4-DC509F6D9758}"/>
                  </a:ext>
                </a:extLst>
              </p:cNvPr>
              <p:cNvSpPr/>
              <p:nvPr/>
            </p:nvSpPr>
            <p:spPr>
              <a:xfrm rot="20049439">
                <a:off x="4789484" y="7268437"/>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45" name="Rectangle 144">
                <a:extLst>
                  <a:ext uri="{FF2B5EF4-FFF2-40B4-BE49-F238E27FC236}">
                    <a16:creationId xmlns:a16="http://schemas.microsoft.com/office/drawing/2014/main" id="{414339CC-74EE-B746-A217-7B31AC76AF7A}"/>
                  </a:ext>
                </a:extLst>
              </p:cNvPr>
              <p:cNvSpPr/>
              <p:nvPr/>
            </p:nvSpPr>
            <p:spPr>
              <a:xfrm rot="777781">
                <a:off x="5264099" y="7927406"/>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6" name="Rectangle 145">
                <a:extLst>
                  <a:ext uri="{FF2B5EF4-FFF2-40B4-BE49-F238E27FC236}">
                    <a16:creationId xmlns:a16="http://schemas.microsoft.com/office/drawing/2014/main" id="{23A1A519-5DDF-EC41-B82E-878CCABC1B51}"/>
                  </a:ext>
                </a:extLst>
              </p:cNvPr>
              <p:cNvSpPr/>
              <p:nvPr/>
            </p:nvSpPr>
            <p:spPr>
              <a:xfrm rot="449205">
                <a:off x="4508970" y="7780630"/>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7" name="Rectangle 146">
                <a:extLst>
                  <a:ext uri="{FF2B5EF4-FFF2-40B4-BE49-F238E27FC236}">
                    <a16:creationId xmlns:a16="http://schemas.microsoft.com/office/drawing/2014/main" id="{EC3383AE-E507-4D47-BA91-282045BDFD17}"/>
                  </a:ext>
                </a:extLst>
              </p:cNvPr>
              <p:cNvSpPr/>
              <p:nvPr/>
            </p:nvSpPr>
            <p:spPr>
              <a:xfrm rot="21384278">
                <a:off x="4437175" y="7225280"/>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48" name="TextBox 147">
                <a:extLst>
                  <a:ext uri="{FF2B5EF4-FFF2-40B4-BE49-F238E27FC236}">
                    <a16:creationId xmlns:a16="http://schemas.microsoft.com/office/drawing/2014/main" id="{82594D0F-01CE-154F-AAFD-C75F113FA6F9}"/>
                  </a:ext>
                </a:extLst>
              </p:cNvPr>
              <p:cNvSpPr txBox="1"/>
              <p:nvPr/>
            </p:nvSpPr>
            <p:spPr>
              <a:xfrm>
                <a:off x="4372810" y="7159945"/>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49" name="TextBox 148">
                <a:extLst>
                  <a:ext uri="{FF2B5EF4-FFF2-40B4-BE49-F238E27FC236}">
                    <a16:creationId xmlns:a16="http://schemas.microsoft.com/office/drawing/2014/main" id="{9277AB22-A85B-6640-ABE6-00848295D578}"/>
                  </a:ext>
                </a:extLst>
              </p:cNvPr>
              <p:cNvSpPr txBox="1"/>
              <p:nvPr/>
            </p:nvSpPr>
            <p:spPr>
              <a:xfrm>
                <a:off x="4873232" y="7233429"/>
                <a:ext cx="300082" cy="461665"/>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a:p>
                <a:endParaRPr lang="en-US" sz="1200" dirty="0">
                  <a:latin typeface="Calibri Regular"/>
                  <a:cs typeface="Arial" panose="020B0604020202020204" pitchFamily="34" charset="0"/>
                </a:endParaRPr>
              </a:p>
            </p:txBody>
          </p:sp>
          <p:sp>
            <p:nvSpPr>
              <p:cNvPr id="150" name="TextBox 149">
                <a:extLst>
                  <a:ext uri="{FF2B5EF4-FFF2-40B4-BE49-F238E27FC236}">
                    <a16:creationId xmlns:a16="http://schemas.microsoft.com/office/drawing/2014/main" id="{8E091397-34D3-0744-96F8-E70484CC0C5F}"/>
                  </a:ext>
                </a:extLst>
              </p:cNvPr>
              <p:cNvSpPr txBox="1"/>
              <p:nvPr/>
            </p:nvSpPr>
            <p:spPr>
              <a:xfrm>
                <a:off x="4574654" y="784475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51" name="TextBox 150">
                <a:extLst>
                  <a:ext uri="{FF2B5EF4-FFF2-40B4-BE49-F238E27FC236}">
                    <a16:creationId xmlns:a16="http://schemas.microsoft.com/office/drawing/2014/main" id="{EDFD5181-AA56-B84D-89CE-345126CF1CC1}"/>
                  </a:ext>
                </a:extLst>
              </p:cNvPr>
              <p:cNvSpPr txBox="1"/>
              <p:nvPr/>
            </p:nvSpPr>
            <p:spPr>
              <a:xfrm>
                <a:off x="5196089" y="7875264"/>
                <a:ext cx="30970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133" name="Group 132">
              <a:extLst>
                <a:ext uri="{FF2B5EF4-FFF2-40B4-BE49-F238E27FC236}">
                  <a16:creationId xmlns:a16="http://schemas.microsoft.com/office/drawing/2014/main" id="{653CFF5E-5006-484F-92A4-FE66A7A3F8D4}"/>
                </a:ext>
              </a:extLst>
            </p:cNvPr>
            <p:cNvGrpSpPr/>
            <p:nvPr/>
          </p:nvGrpSpPr>
          <p:grpSpPr>
            <a:xfrm>
              <a:off x="4154566" y="6771803"/>
              <a:ext cx="1150093" cy="1136393"/>
              <a:chOff x="4372810" y="7142718"/>
              <a:chExt cx="1150093" cy="1136393"/>
            </a:xfrm>
          </p:grpSpPr>
          <p:sp>
            <p:nvSpPr>
              <p:cNvPr id="134" name="Rectangle 133">
                <a:extLst>
                  <a:ext uri="{FF2B5EF4-FFF2-40B4-BE49-F238E27FC236}">
                    <a16:creationId xmlns:a16="http://schemas.microsoft.com/office/drawing/2014/main" id="{2F4E2492-4350-CB40-B240-B350FF0BA153}"/>
                  </a:ext>
                </a:extLst>
              </p:cNvPr>
              <p:cNvSpPr/>
              <p:nvPr/>
            </p:nvSpPr>
            <p:spPr>
              <a:xfrm>
                <a:off x="4386510" y="7142718"/>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35" name="Rectangle 134">
                <a:extLst>
                  <a:ext uri="{FF2B5EF4-FFF2-40B4-BE49-F238E27FC236}">
                    <a16:creationId xmlns:a16="http://schemas.microsoft.com/office/drawing/2014/main" id="{C9496E25-6239-304A-B0E1-0C670D7DB3FD}"/>
                  </a:ext>
                </a:extLst>
              </p:cNvPr>
              <p:cNvSpPr/>
              <p:nvPr/>
            </p:nvSpPr>
            <p:spPr>
              <a:xfrm rot="20049439">
                <a:off x="4789484" y="7268437"/>
                <a:ext cx="431825" cy="21023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36" name="Rectangle 135">
                <a:extLst>
                  <a:ext uri="{FF2B5EF4-FFF2-40B4-BE49-F238E27FC236}">
                    <a16:creationId xmlns:a16="http://schemas.microsoft.com/office/drawing/2014/main" id="{4FF09507-6857-434E-864B-85B6B8367D39}"/>
                  </a:ext>
                </a:extLst>
              </p:cNvPr>
              <p:cNvSpPr/>
              <p:nvPr/>
            </p:nvSpPr>
            <p:spPr>
              <a:xfrm rot="777781">
                <a:off x="5264099" y="7927406"/>
                <a:ext cx="197222" cy="187972"/>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37" name="Rectangle 136">
                <a:extLst>
                  <a:ext uri="{FF2B5EF4-FFF2-40B4-BE49-F238E27FC236}">
                    <a16:creationId xmlns:a16="http://schemas.microsoft.com/office/drawing/2014/main" id="{E4C38188-5D26-8649-9B71-1148B15E2CD5}"/>
                  </a:ext>
                </a:extLst>
              </p:cNvPr>
              <p:cNvSpPr/>
              <p:nvPr/>
            </p:nvSpPr>
            <p:spPr>
              <a:xfrm rot="449205">
                <a:off x="4508970" y="7780630"/>
                <a:ext cx="412784" cy="415056"/>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38" name="Rectangle 137">
                <a:extLst>
                  <a:ext uri="{FF2B5EF4-FFF2-40B4-BE49-F238E27FC236}">
                    <a16:creationId xmlns:a16="http://schemas.microsoft.com/office/drawing/2014/main" id="{5BF00502-A8E4-4A45-8B6B-8BF941A65A44}"/>
                  </a:ext>
                </a:extLst>
              </p:cNvPr>
              <p:cNvSpPr/>
              <p:nvPr/>
            </p:nvSpPr>
            <p:spPr>
              <a:xfrm rot="21384278">
                <a:off x="4437175" y="7225280"/>
                <a:ext cx="140329" cy="144287"/>
              </a:xfrm>
              <a:prstGeom prst="rect">
                <a:avLst/>
              </a:prstGeom>
              <a:solidFill>
                <a:schemeClr val="bg1">
                  <a:lumMod val="8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39" name="TextBox 138">
                <a:extLst>
                  <a:ext uri="{FF2B5EF4-FFF2-40B4-BE49-F238E27FC236}">
                    <a16:creationId xmlns:a16="http://schemas.microsoft.com/office/drawing/2014/main" id="{968337CE-81B2-B741-B1B3-268FB76F9C0A}"/>
                  </a:ext>
                </a:extLst>
              </p:cNvPr>
              <p:cNvSpPr txBox="1"/>
              <p:nvPr/>
            </p:nvSpPr>
            <p:spPr>
              <a:xfrm>
                <a:off x="4372810" y="7159945"/>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40" name="TextBox 139">
                <a:extLst>
                  <a:ext uri="{FF2B5EF4-FFF2-40B4-BE49-F238E27FC236}">
                    <a16:creationId xmlns:a16="http://schemas.microsoft.com/office/drawing/2014/main" id="{304C53CF-649B-B049-B914-564AE0853614}"/>
                  </a:ext>
                </a:extLst>
              </p:cNvPr>
              <p:cNvSpPr txBox="1"/>
              <p:nvPr/>
            </p:nvSpPr>
            <p:spPr>
              <a:xfrm>
                <a:off x="4873232" y="7233429"/>
                <a:ext cx="300082" cy="461665"/>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a:p>
                <a:endParaRPr lang="en-US" sz="1200" dirty="0">
                  <a:latin typeface="Calibri Regular"/>
                  <a:cs typeface="Arial" panose="020B0604020202020204" pitchFamily="34" charset="0"/>
                </a:endParaRPr>
              </a:p>
            </p:txBody>
          </p:sp>
          <p:sp>
            <p:nvSpPr>
              <p:cNvPr id="141" name="TextBox 140">
                <a:extLst>
                  <a:ext uri="{FF2B5EF4-FFF2-40B4-BE49-F238E27FC236}">
                    <a16:creationId xmlns:a16="http://schemas.microsoft.com/office/drawing/2014/main" id="{E9380486-4EDF-A045-96F8-F89293E14702}"/>
                  </a:ext>
                </a:extLst>
              </p:cNvPr>
              <p:cNvSpPr txBox="1"/>
              <p:nvPr/>
            </p:nvSpPr>
            <p:spPr>
              <a:xfrm>
                <a:off x="4574654" y="7844754"/>
                <a:ext cx="300082"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142" name="TextBox 141">
                <a:extLst>
                  <a:ext uri="{FF2B5EF4-FFF2-40B4-BE49-F238E27FC236}">
                    <a16:creationId xmlns:a16="http://schemas.microsoft.com/office/drawing/2014/main" id="{E4B2EB9C-1F5E-6949-9A40-9DD5FB477216}"/>
                  </a:ext>
                </a:extLst>
              </p:cNvPr>
              <p:cNvSpPr txBox="1"/>
              <p:nvPr/>
            </p:nvSpPr>
            <p:spPr>
              <a:xfrm>
                <a:off x="5196089" y="7875264"/>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sp>
        <p:nvSpPr>
          <p:cNvPr id="161" name="TextBox 160">
            <a:extLst>
              <a:ext uri="{FF2B5EF4-FFF2-40B4-BE49-F238E27FC236}">
                <a16:creationId xmlns:a16="http://schemas.microsoft.com/office/drawing/2014/main" id="{9AF8C7C0-6ADD-AB45-A266-BB3F47DD7A14}"/>
              </a:ext>
            </a:extLst>
          </p:cNvPr>
          <p:cNvSpPr txBox="1"/>
          <p:nvPr/>
        </p:nvSpPr>
        <p:spPr>
          <a:xfrm>
            <a:off x="420302" y="3276015"/>
            <a:ext cx="1415772" cy="276999"/>
          </a:xfrm>
          <a:prstGeom prst="rect">
            <a:avLst/>
          </a:prstGeom>
          <a:noFill/>
        </p:spPr>
        <p:txBody>
          <a:bodyPr wrap="none" rtlCol="0">
            <a:spAutoFit/>
          </a:bodyPr>
          <a:lstStyle/>
          <a:p>
            <a:r>
              <a:rPr lang="en-US" sz="1200" dirty="0">
                <a:latin typeface="Calibri Regular"/>
                <a:cs typeface="Arial" panose="020B0604020202020204" pitchFamily="34" charset="0"/>
              </a:rPr>
              <a:t>True site occupancy</a:t>
            </a:r>
          </a:p>
        </p:txBody>
      </p:sp>
      <p:grpSp>
        <p:nvGrpSpPr>
          <p:cNvPr id="162" name="Group 161">
            <a:extLst>
              <a:ext uri="{FF2B5EF4-FFF2-40B4-BE49-F238E27FC236}">
                <a16:creationId xmlns:a16="http://schemas.microsoft.com/office/drawing/2014/main" id="{478DDA64-B631-F94E-AE16-3945C840EA46}"/>
              </a:ext>
            </a:extLst>
          </p:cNvPr>
          <p:cNvGrpSpPr/>
          <p:nvPr/>
        </p:nvGrpSpPr>
        <p:grpSpPr>
          <a:xfrm>
            <a:off x="498228" y="2169565"/>
            <a:ext cx="1156547" cy="1136393"/>
            <a:chOff x="1707555" y="7143463"/>
            <a:chExt cx="1156547" cy="1136393"/>
          </a:xfrm>
          <a:solidFill>
            <a:schemeClr val="bg1">
              <a:lumMod val="85000"/>
            </a:schemeClr>
          </a:solidFill>
        </p:grpSpPr>
        <p:sp>
          <p:nvSpPr>
            <p:cNvPr id="163" name="Rectangle 162">
              <a:extLst>
                <a:ext uri="{FF2B5EF4-FFF2-40B4-BE49-F238E27FC236}">
                  <a16:creationId xmlns:a16="http://schemas.microsoft.com/office/drawing/2014/main" id="{42EA25BE-7BA2-C045-AA20-F0829287F54E}"/>
                </a:ext>
              </a:extLst>
            </p:cNvPr>
            <p:cNvSpPr/>
            <p:nvPr/>
          </p:nvSpPr>
          <p:spPr>
            <a:xfrm>
              <a:off x="1719849" y="7143463"/>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64" name="Oval 163">
              <a:extLst>
                <a:ext uri="{FF2B5EF4-FFF2-40B4-BE49-F238E27FC236}">
                  <a16:creationId xmlns:a16="http://schemas.microsoft.com/office/drawing/2014/main" id="{A5C15439-142A-B641-8E4C-AD5E72D7BB8B}"/>
                </a:ext>
              </a:extLst>
            </p:cNvPr>
            <p:cNvSpPr/>
            <p:nvPr/>
          </p:nvSpPr>
          <p:spPr>
            <a:xfrm>
              <a:off x="1938784" y="760685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Oval 164">
              <a:extLst>
                <a:ext uri="{FF2B5EF4-FFF2-40B4-BE49-F238E27FC236}">
                  <a16:creationId xmlns:a16="http://schemas.microsoft.com/office/drawing/2014/main" id="{1D86BCEF-0F1E-5F44-8C3D-E5ACBD81E357}"/>
                </a:ext>
              </a:extLst>
            </p:cNvPr>
            <p:cNvSpPr/>
            <p:nvPr/>
          </p:nvSpPr>
          <p:spPr>
            <a:xfrm>
              <a:off x="2030071" y="753617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Oval 165">
              <a:extLst>
                <a:ext uri="{FF2B5EF4-FFF2-40B4-BE49-F238E27FC236}">
                  <a16:creationId xmlns:a16="http://schemas.microsoft.com/office/drawing/2014/main" id="{BEEF47C7-8B45-3243-887E-E05B0D0C241E}"/>
                </a:ext>
              </a:extLst>
            </p:cNvPr>
            <p:cNvSpPr/>
            <p:nvPr/>
          </p:nvSpPr>
          <p:spPr>
            <a:xfrm>
              <a:off x="2147861" y="729176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7" name="Oval 166">
              <a:extLst>
                <a:ext uri="{FF2B5EF4-FFF2-40B4-BE49-F238E27FC236}">
                  <a16:creationId xmlns:a16="http://schemas.microsoft.com/office/drawing/2014/main" id="{24068DE6-A5F4-0040-8F21-00A8AEA0F485}"/>
                </a:ext>
              </a:extLst>
            </p:cNvPr>
            <p:cNvSpPr/>
            <p:nvPr/>
          </p:nvSpPr>
          <p:spPr>
            <a:xfrm>
              <a:off x="2265651" y="7757032"/>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Oval 167">
              <a:extLst>
                <a:ext uri="{FF2B5EF4-FFF2-40B4-BE49-F238E27FC236}">
                  <a16:creationId xmlns:a16="http://schemas.microsoft.com/office/drawing/2014/main" id="{E72DACA3-3727-3E41-B2FD-992F57ACFB69}"/>
                </a:ext>
              </a:extLst>
            </p:cNvPr>
            <p:cNvSpPr/>
            <p:nvPr/>
          </p:nvSpPr>
          <p:spPr>
            <a:xfrm>
              <a:off x="2186143" y="743310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Oval 168">
              <a:extLst>
                <a:ext uri="{FF2B5EF4-FFF2-40B4-BE49-F238E27FC236}">
                  <a16:creationId xmlns:a16="http://schemas.microsoft.com/office/drawing/2014/main" id="{CBBAD71D-FEBD-384A-B723-0EE3009C7FAD}"/>
                </a:ext>
              </a:extLst>
            </p:cNvPr>
            <p:cNvSpPr/>
            <p:nvPr/>
          </p:nvSpPr>
          <p:spPr>
            <a:xfrm>
              <a:off x="2074242" y="784831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Oval 169">
              <a:extLst>
                <a:ext uri="{FF2B5EF4-FFF2-40B4-BE49-F238E27FC236}">
                  <a16:creationId xmlns:a16="http://schemas.microsoft.com/office/drawing/2014/main" id="{84665B2C-A380-EA43-896F-36D9EC1FFDF0}"/>
                </a:ext>
              </a:extLst>
            </p:cNvPr>
            <p:cNvSpPr/>
            <p:nvPr/>
          </p:nvSpPr>
          <p:spPr>
            <a:xfrm>
              <a:off x="2519881" y="788365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Oval 170">
              <a:extLst>
                <a:ext uri="{FF2B5EF4-FFF2-40B4-BE49-F238E27FC236}">
                  <a16:creationId xmlns:a16="http://schemas.microsoft.com/office/drawing/2014/main" id="{9D732389-A640-3343-9386-70BCAD647C93}"/>
                </a:ext>
              </a:extLst>
            </p:cNvPr>
            <p:cNvSpPr/>
            <p:nvPr/>
          </p:nvSpPr>
          <p:spPr>
            <a:xfrm>
              <a:off x="2389330" y="7521452"/>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Oval 171">
              <a:extLst>
                <a:ext uri="{FF2B5EF4-FFF2-40B4-BE49-F238E27FC236}">
                  <a16:creationId xmlns:a16="http://schemas.microsoft.com/office/drawing/2014/main" id="{40104344-C07F-BF4E-914B-A8587C471D71}"/>
                </a:ext>
              </a:extLst>
            </p:cNvPr>
            <p:cNvSpPr/>
            <p:nvPr/>
          </p:nvSpPr>
          <p:spPr>
            <a:xfrm>
              <a:off x="2507121" y="740660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Oval 172">
              <a:extLst>
                <a:ext uri="{FF2B5EF4-FFF2-40B4-BE49-F238E27FC236}">
                  <a16:creationId xmlns:a16="http://schemas.microsoft.com/office/drawing/2014/main" id="{7FE5DBB7-7986-B24E-B7CE-22FAD4067691}"/>
                </a:ext>
              </a:extLst>
            </p:cNvPr>
            <p:cNvSpPr/>
            <p:nvPr/>
          </p:nvSpPr>
          <p:spPr>
            <a:xfrm>
              <a:off x="1812159" y="745666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4" name="Oval 173">
              <a:extLst>
                <a:ext uri="{FF2B5EF4-FFF2-40B4-BE49-F238E27FC236}">
                  <a16:creationId xmlns:a16="http://schemas.microsoft.com/office/drawing/2014/main" id="{46A9BF54-B6AF-3040-AFCE-1A85AC482D91}"/>
                </a:ext>
              </a:extLst>
            </p:cNvPr>
            <p:cNvSpPr/>
            <p:nvPr/>
          </p:nvSpPr>
          <p:spPr>
            <a:xfrm>
              <a:off x="1915226" y="777470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5" name="Oval 174">
              <a:extLst>
                <a:ext uri="{FF2B5EF4-FFF2-40B4-BE49-F238E27FC236}">
                  <a16:creationId xmlns:a16="http://schemas.microsoft.com/office/drawing/2014/main" id="{BCEF9200-A78F-774C-BA78-997D9648A60C}"/>
                </a:ext>
              </a:extLst>
            </p:cNvPr>
            <p:cNvSpPr/>
            <p:nvPr/>
          </p:nvSpPr>
          <p:spPr>
            <a:xfrm>
              <a:off x="2003568" y="719752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Oval 175">
              <a:extLst>
                <a:ext uri="{FF2B5EF4-FFF2-40B4-BE49-F238E27FC236}">
                  <a16:creationId xmlns:a16="http://schemas.microsoft.com/office/drawing/2014/main" id="{6D9B08FC-A4EA-E64F-9C31-7A1DD00091A8}"/>
                </a:ext>
              </a:extLst>
            </p:cNvPr>
            <p:cNvSpPr/>
            <p:nvPr/>
          </p:nvSpPr>
          <p:spPr>
            <a:xfrm>
              <a:off x="2283319" y="795138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Oval 176">
              <a:extLst>
                <a:ext uri="{FF2B5EF4-FFF2-40B4-BE49-F238E27FC236}">
                  <a16:creationId xmlns:a16="http://schemas.microsoft.com/office/drawing/2014/main" id="{EF60D180-BA77-8A4C-8F68-9EA8CCF842EB}"/>
                </a:ext>
              </a:extLst>
            </p:cNvPr>
            <p:cNvSpPr/>
            <p:nvPr/>
          </p:nvSpPr>
          <p:spPr>
            <a:xfrm>
              <a:off x="2401109" y="7857154"/>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8" name="Oval 177">
              <a:extLst>
                <a:ext uri="{FF2B5EF4-FFF2-40B4-BE49-F238E27FC236}">
                  <a16:creationId xmlns:a16="http://schemas.microsoft.com/office/drawing/2014/main" id="{F6B3FDF2-962B-5640-85B2-BBD4E7A56656}"/>
                </a:ext>
              </a:extLst>
            </p:cNvPr>
            <p:cNvSpPr/>
            <p:nvPr/>
          </p:nvSpPr>
          <p:spPr>
            <a:xfrm>
              <a:off x="1794491" y="791015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Oval 178">
              <a:extLst>
                <a:ext uri="{FF2B5EF4-FFF2-40B4-BE49-F238E27FC236}">
                  <a16:creationId xmlns:a16="http://schemas.microsoft.com/office/drawing/2014/main" id="{CE2B134D-0FC1-4144-B83E-89367EA67394}"/>
                </a:ext>
              </a:extLst>
            </p:cNvPr>
            <p:cNvSpPr/>
            <p:nvPr/>
          </p:nvSpPr>
          <p:spPr>
            <a:xfrm>
              <a:off x="1791546" y="724170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Oval 179">
              <a:extLst>
                <a:ext uri="{FF2B5EF4-FFF2-40B4-BE49-F238E27FC236}">
                  <a16:creationId xmlns:a16="http://schemas.microsoft.com/office/drawing/2014/main" id="{86A4F950-9C0E-B242-A46A-057A3E601E53}"/>
                </a:ext>
              </a:extLst>
            </p:cNvPr>
            <p:cNvSpPr/>
            <p:nvPr/>
          </p:nvSpPr>
          <p:spPr>
            <a:xfrm>
              <a:off x="1885778" y="7486115"/>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Oval 180">
              <a:extLst>
                <a:ext uri="{FF2B5EF4-FFF2-40B4-BE49-F238E27FC236}">
                  <a16:creationId xmlns:a16="http://schemas.microsoft.com/office/drawing/2014/main" id="{A5C55295-91D5-9145-BD29-F6CF507367E9}"/>
                </a:ext>
              </a:extLst>
            </p:cNvPr>
            <p:cNvSpPr/>
            <p:nvPr/>
          </p:nvSpPr>
          <p:spPr>
            <a:xfrm>
              <a:off x="2150806" y="7689303"/>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Oval 181">
              <a:extLst>
                <a:ext uri="{FF2B5EF4-FFF2-40B4-BE49-F238E27FC236}">
                  <a16:creationId xmlns:a16="http://schemas.microsoft.com/office/drawing/2014/main" id="{BB36A1E1-B1C4-4A40-91C7-F48F12D5708B}"/>
                </a:ext>
              </a:extLst>
            </p:cNvPr>
            <p:cNvSpPr/>
            <p:nvPr/>
          </p:nvSpPr>
          <p:spPr>
            <a:xfrm>
              <a:off x="2262706" y="736538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Oval 182">
              <a:extLst>
                <a:ext uri="{FF2B5EF4-FFF2-40B4-BE49-F238E27FC236}">
                  <a16:creationId xmlns:a16="http://schemas.microsoft.com/office/drawing/2014/main" id="{092D7A27-0FC4-BE46-8F57-65F1CC9CFFCE}"/>
                </a:ext>
              </a:extLst>
            </p:cNvPr>
            <p:cNvSpPr/>
            <p:nvPr/>
          </p:nvSpPr>
          <p:spPr>
            <a:xfrm>
              <a:off x="2312767" y="718378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Oval 183">
              <a:extLst>
                <a:ext uri="{FF2B5EF4-FFF2-40B4-BE49-F238E27FC236}">
                  <a16:creationId xmlns:a16="http://schemas.microsoft.com/office/drawing/2014/main" id="{82AC0B75-0A21-0A41-B6F9-C15DAC7F4FA2}"/>
                </a:ext>
              </a:extLst>
            </p:cNvPr>
            <p:cNvSpPr/>
            <p:nvPr/>
          </p:nvSpPr>
          <p:spPr>
            <a:xfrm>
              <a:off x="2448225" y="784831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5" name="Oval 184">
              <a:extLst>
                <a:ext uri="{FF2B5EF4-FFF2-40B4-BE49-F238E27FC236}">
                  <a16:creationId xmlns:a16="http://schemas.microsoft.com/office/drawing/2014/main" id="{3D09EEDF-E092-614F-B4D8-A9FAF2DF813F}"/>
                </a:ext>
              </a:extLst>
            </p:cNvPr>
            <p:cNvSpPr/>
            <p:nvPr/>
          </p:nvSpPr>
          <p:spPr>
            <a:xfrm>
              <a:off x="2424667" y="7918993"/>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Oval 185">
              <a:extLst>
                <a:ext uri="{FF2B5EF4-FFF2-40B4-BE49-F238E27FC236}">
                  <a16:creationId xmlns:a16="http://schemas.microsoft.com/office/drawing/2014/main" id="{11EE0B23-BEE8-9D4E-96FF-06CAA15B0CC6}"/>
                </a:ext>
              </a:extLst>
            </p:cNvPr>
            <p:cNvSpPr/>
            <p:nvPr/>
          </p:nvSpPr>
          <p:spPr>
            <a:xfrm>
              <a:off x="2527734" y="7804148"/>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Rectangle 186">
              <a:extLst>
                <a:ext uri="{FF2B5EF4-FFF2-40B4-BE49-F238E27FC236}">
                  <a16:creationId xmlns:a16="http://schemas.microsoft.com/office/drawing/2014/main" id="{A02E0333-64C2-2045-9671-1E2058071885}"/>
                </a:ext>
              </a:extLst>
            </p:cNvPr>
            <p:cNvSpPr/>
            <p:nvPr/>
          </p:nvSpPr>
          <p:spPr>
            <a:xfrm rot="20049439">
              <a:off x="2122823" y="7269182"/>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188" name="Rectangle 187">
              <a:extLst>
                <a:ext uri="{FF2B5EF4-FFF2-40B4-BE49-F238E27FC236}">
                  <a16:creationId xmlns:a16="http://schemas.microsoft.com/office/drawing/2014/main" id="{EFCA77BB-A19B-BF4E-8C1D-A0345CB0D2B8}"/>
                </a:ext>
              </a:extLst>
            </p:cNvPr>
            <p:cNvSpPr/>
            <p:nvPr/>
          </p:nvSpPr>
          <p:spPr>
            <a:xfrm rot="777781">
              <a:off x="2597438" y="7928151"/>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89" name="Rectangle 188">
              <a:extLst>
                <a:ext uri="{FF2B5EF4-FFF2-40B4-BE49-F238E27FC236}">
                  <a16:creationId xmlns:a16="http://schemas.microsoft.com/office/drawing/2014/main" id="{3921BA4F-A4F8-5045-B4B2-4B8ECC3CC250}"/>
                </a:ext>
              </a:extLst>
            </p:cNvPr>
            <p:cNvSpPr/>
            <p:nvPr/>
          </p:nvSpPr>
          <p:spPr>
            <a:xfrm rot="449205">
              <a:off x="1842309" y="7781375"/>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90" name="Rectangle 189">
              <a:extLst>
                <a:ext uri="{FF2B5EF4-FFF2-40B4-BE49-F238E27FC236}">
                  <a16:creationId xmlns:a16="http://schemas.microsoft.com/office/drawing/2014/main" id="{FAE410AF-FC52-C743-A45F-7F357CD0DD7F}"/>
                </a:ext>
              </a:extLst>
            </p:cNvPr>
            <p:cNvSpPr/>
            <p:nvPr/>
          </p:nvSpPr>
          <p:spPr>
            <a:xfrm rot="21384278">
              <a:off x="1770514" y="7226025"/>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191" name="Oval 190">
              <a:extLst>
                <a:ext uri="{FF2B5EF4-FFF2-40B4-BE49-F238E27FC236}">
                  <a16:creationId xmlns:a16="http://schemas.microsoft.com/office/drawing/2014/main" id="{8E906F27-2A34-CC4C-A09F-FA4598EC7A39}"/>
                </a:ext>
              </a:extLst>
            </p:cNvPr>
            <p:cNvSpPr/>
            <p:nvPr/>
          </p:nvSpPr>
          <p:spPr>
            <a:xfrm>
              <a:off x="2305656" y="802563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Oval 191">
              <a:extLst>
                <a:ext uri="{FF2B5EF4-FFF2-40B4-BE49-F238E27FC236}">
                  <a16:creationId xmlns:a16="http://schemas.microsoft.com/office/drawing/2014/main" id="{9DF0F039-4F9C-A441-AEEB-46B279090B4C}"/>
                </a:ext>
              </a:extLst>
            </p:cNvPr>
            <p:cNvSpPr/>
            <p:nvPr/>
          </p:nvSpPr>
          <p:spPr>
            <a:xfrm>
              <a:off x="2114247" y="8116924"/>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Oval 192">
              <a:extLst>
                <a:ext uri="{FF2B5EF4-FFF2-40B4-BE49-F238E27FC236}">
                  <a16:creationId xmlns:a16="http://schemas.microsoft.com/office/drawing/2014/main" id="{5B0A5836-0C0B-A54D-8390-88BD440EDAEE}"/>
                </a:ext>
              </a:extLst>
            </p:cNvPr>
            <p:cNvSpPr/>
            <p:nvPr/>
          </p:nvSpPr>
          <p:spPr>
            <a:xfrm>
              <a:off x="2190811" y="7957908"/>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Oval 193">
              <a:extLst>
                <a:ext uri="{FF2B5EF4-FFF2-40B4-BE49-F238E27FC236}">
                  <a16:creationId xmlns:a16="http://schemas.microsoft.com/office/drawing/2014/main" id="{C140DD06-5CE6-4440-9A59-F0AB4CAB70F3}"/>
                </a:ext>
              </a:extLst>
            </p:cNvPr>
            <p:cNvSpPr/>
            <p:nvPr/>
          </p:nvSpPr>
          <p:spPr>
            <a:xfrm>
              <a:off x="2357186" y="790233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Oval 194">
              <a:extLst>
                <a:ext uri="{FF2B5EF4-FFF2-40B4-BE49-F238E27FC236}">
                  <a16:creationId xmlns:a16="http://schemas.microsoft.com/office/drawing/2014/main" id="{C9635CEA-E710-224F-A12E-D2110439B9E3}"/>
                </a:ext>
              </a:extLst>
            </p:cNvPr>
            <p:cNvSpPr/>
            <p:nvPr/>
          </p:nvSpPr>
          <p:spPr>
            <a:xfrm>
              <a:off x="2509586" y="814808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Oval 195">
              <a:extLst>
                <a:ext uri="{FF2B5EF4-FFF2-40B4-BE49-F238E27FC236}">
                  <a16:creationId xmlns:a16="http://schemas.microsoft.com/office/drawing/2014/main" id="{CCDF15BF-AA4A-FE4B-95C1-DBA52F1FBE5C}"/>
                </a:ext>
              </a:extLst>
            </p:cNvPr>
            <p:cNvSpPr/>
            <p:nvPr/>
          </p:nvSpPr>
          <p:spPr>
            <a:xfrm>
              <a:off x="2420051" y="779375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Oval 196">
              <a:extLst>
                <a:ext uri="{FF2B5EF4-FFF2-40B4-BE49-F238E27FC236}">
                  <a16:creationId xmlns:a16="http://schemas.microsoft.com/office/drawing/2014/main" id="{F7510DC9-8A22-A241-B40A-5B3DDE9548D1}"/>
                </a:ext>
              </a:extLst>
            </p:cNvPr>
            <p:cNvSpPr/>
            <p:nvPr/>
          </p:nvSpPr>
          <p:spPr>
            <a:xfrm>
              <a:off x="2757236" y="750038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8" name="TextBox 197">
              <a:extLst>
                <a:ext uri="{FF2B5EF4-FFF2-40B4-BE49-F238E27FC236}">
                  <a16:creationId xmlns:a16="http://schemas.microsoft.com/office/drawing/2014/main" id="{74D5D313-D73B-6A48-9D01-70FD5C77AD08}"/>
                </a:ext>
              </a:extLst>
            </p:cNvPr>
            <p:cNvSpPr txBox="1"/>
            <p:nvPr/>
          </p:nvSpPr>
          <p:spPr>
            <a:xfrm>
              <a:off x="1707555" y="7156113"/>
              <a:ext cx="34176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 </a:t>
              </a:r>
              <a:endParaRPr lang="en-US" sz="1200" dirty="0">
                <a:latin typeface="Calibri Regular"/>
                <a:cs typeface="Arial" panose="020B0604020202020204" pitchFamily="34" charset="0"/>
              </a:endParaRPr>
            </a:p>
          </p:txBody>
        </p:sp>
        <p:sp>
          <p:nvSpPr>
            <p:cNvPr id="199" name="TextBox 198">
              <a:extLst>
                <a:ext uri="{FF2B5EF4-FFF2-40B4-BE49-F238E27FC236}">
                  <a16:creationId xmlns:a16="http://schemas.microsoft.com/office/drawing/2014/main" id="{C0B1721B-423F-7947-9A8E-EF101C012C28}"/>
                </a:ext>
              </a:extLst>
            </p:cNvPr>
            <p:cNvSpPr txBox="1"/>
            <p:nvPr/>
          </p:nvSpPr>
          <p:spPr>
            <a:xfrm>
              <a:off x="2206571" y="723417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00" name="TextBox 199">
              <a:extLst>
                <a:ext uri="{FF2B5EF4-FFF2-40B4-BE49-F238E27FC236}">
                  <a16:creationId xmlns:a16="http://schemas.microsoft.com/office/drawing/2014/main" id="{0D01D69C-EECD-C640-8091-DEC8B1368489}"/>
                </a:ext>
              </a:extLst>
            </p:cNvPr>
            <p:cNvSpPr txBox="1"/>
            <p:nvPr/>
          </p:nvSpPr>
          <p:spPr>
            <a:xfrm>
              <a:off x="1907993" y="7845499"/>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01" name="TextBox 200">
              <a:extLst>
                <a:ext uri="{FF2B5EF4-FFF2-40B4-BE49-F238E27FC236}">
                  <a16:creationId xmlns:a16="http://schemas.microsoft.com/office/drawing/2014/main" id="{4D7DE824-A5B3-504E-B93C-0C8A5AA77602}"/>
                </a:ext>
              </a:extLst>
            </p:cNvPr>
            <p:cNvSpPr txBox="1"/>
            <p:nvPr/>
          </p:nvSpPr>
          <p:spPr>
            <a:xfrm>
              <a:off x="2554402" y="7875264"/>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202" name="Group 201">
            <a:extLst>
              <a:ext uri="{FF2B5EF4-FFF2-40B4-BE49-F238E27FC236}">
                <a16:creationId xmlns:a16="http://schemas.microsoft.com/office/drawing/2014/main" id="{3D552F59-A2AF-234B-AABE-DB396A035427}"/>
              </a:ext>
            </a:extLst>
          </p:cNvPr>
          <p:cNvGrpSpPr/>
          <p:nvPr/>
        </p:nvGrpSpPr>
        <p:grpSpPr>
          <a:xfrm>
            <a:off x="417494" y="2093881"/>
            <a:ext cx="1156547" cy="1136393"/>
            <a:chOff x="1707555" y="7143463"/>
            <a:chExt cx="1156547" cy="1136393"/>
          </a:xfrm>
          <a:solidFill>
            <a:schemeClr val="bg1">
              <a:lumMod val="95000"/>
            </a:schemeClr>
          </a:solidFill>
        </p:grpSpPr>
        <p:sp>
          <p:nvSpPr>
            <p:cNvPr id="203" name="Rectangle 202">
              <a:extLst>
                <a:ext uri="{FF2B5EF4-FFF2-40B4-BE49-F238E27FC236}">
                  <a16:creationId xmlns:a16="http://schemas.microsoft.com/office/drawing/2014/main" id="{C16DB91C-7AB7-1348-8231-4DC66E9EC674}"/>
                </a:ext>
              </a:extLst>
            </p:cNvPr>
            <p:cNvSpPr/>
            <p:nvPr/>
          </p:nvSpPr>
          <p:spPr>
            <a:xfrm>
              <a:off x="1719849" y="7143463"/>
              <a:ext cx="1136393" cy="1136393"/>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04" name="Oval 203">
              <a:extLst>
                <a:ext uri="{FF2B5EF4-FFF2-40B4-BE49-F238E27FC236}">
                  <a16:creationId xmlns:a16="http://schemas.microsoft.com/office/drawing/2014/main" id="{E723BE16-D7DD-AA49-9BC4-9323D075800F}"/>
                </a:ext>
              </a:extLst>
            </p:cNvPr>
            <p:cNvSpPr/>
            <p:nvPr/>
          </p:nvSpPr>
          <p:spPr>
            <a:xfrm>
              <a:off x="1938784" y="760685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 name="Oval 204">
              <a:extLst>
                <a:ext uri="{FF2B5EF4-FFF2-40B4-BE49-F238E27FC236}">
                  <a16:creationId xmlns:a16="http://schemas.microsoft.com/office/drawing/2014/main" id="{64FEE3B9-3EB9-A24F-AF4C-13E4C6D36811}"/>
                </a:ext>
              </a:extLst>
            </p:cNvPr>
            <p:cNvSpPr/>
            <p:nvPr/>
          </p:nvSpPr>
          <p:spPr>
            <a:xfrm>
              <a:off x="2030071" y="753617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Oval 205">
              <a:extLst>
                <a:ext uri="{FF2B5EF4-FFF2-40B4-BE49-F238E27FC236}">
                  <a16:creationId xmlns:a16="http://schemas.microsoft.com/office/drawing/2014/main" id="{A1971E2D-6910-7E41-B9C4-70C40664E4B6}"/>
                </a:ext>
              </a:extLst>
            </p:cNvPr>
            <p:cNvSpPr/>
            <p:nvPr/>
          </p:nvSpPr>
          <p:spPr>
            <a:xfrm>
              <a:off x="2147861" y="729176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 name="Oval 206">
              <a:extLst>
                <a:ext uri="{FF2B5EF4-FFF2-40B4-BE49-F238E27FC236}">
                  <a16:creationId xmlns:a16="http://schemas.microsoft.com/office/drawing/2014/main" id="{86785587-B7AC-AD43-AAF2-6F9CD7CD97E8}"/>
                </a:ext>
              </a:extLst>
            </p:cNvPr>
            <p:cNvSpPr/>
            <p:nvPr/>
          </p:nvSpPr>
          <p:spPr>
            <a:xfrm>
              <a:off x="2265651" y="7757032"/>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 name="Oval 207">
              <a:extLst>
                <a:ext uri="{FF2B5EF4-FFF2-40B4-BE49-F238E27FC236}">
                  <a16:creationId xmlns:a16="http://schemas.microsoft.com/office/drawing/2014/main" id="{EBC02208-6612-8940-9650-F82C448DAA8B}"/>
                </a:ext>
              </a:extLst>
            </p:cNvPr>
            <p:cNvSpPr/>
            <p:nvPr/>
          </p:nvSpPr>
          <p:spPr>
            <a:xfrm>
              <a:off x="2186143" y="743310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Oval 208">
              <a:extLst>
                <a:ext uri="{FF2B5EF4-FFF2-40B4-BE49-F238E27FC236}">
                  <a16:creationId xmlns:a16="http://schemas.microsoft.com/office/drawing/2014/main" id="{6C3895F7-AA0E-1A48-80E0-9869E1ADDFCB}"/>
                </a:ext>
              </a:extLst>
            </p:cNvPr>
            <p:cNvSpPr/>
            <p:nvPr/>
          </p:nvSpPr>
          <p:spPr>
            <a:xfrm>
              <a:off x="2074242" y="784831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Oval 209">
              <a:extLst>
                <a:ext uri="{FF2B5EF4-FFF2-40B4-BE49-F238E27FC236}">
                  <a16:creationId xmlns:a16="http://schemas.microsoft.com/office/drawing/2014/main" id="{32BE658B-EA8C-D745-B6F4-20727089D5DA}"/>
                </a:ext>
              </a:extLst>
            </p:cNvPr>
            <p:cNvSpPr/>
            <p:nvPr/>
          </p:nvSpPr>
          <p:spPr>
            <a:xfrm>
              <a:off x="2519881" y="788365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1" name="Oval 210">
              <a:extLst>
                <a:ext uri="{FF2B5EF4-FFF2-40B4-BE49-F238E27FC236}">
                  <a16:creationId xmlns:a16="http://schemas.microsoft.com/office/drawing/2014/main" id="{AA014DAF-823E-664F-86AF-F2451FA9CBA3}"/>
                </a:ext>
              </a:extLst>
            </p:cNvPr>
            <p:cNvSpPr/>
            <p:nvPr/>
          </p:nvSpPr>
          <p:spPr>
            <a:xfrm>
              <a:off x="2389330" y="7521452"/>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2" name="Oval 211">
              <a:extLst>
                <a:ext uri="{FF2B5EF4-FFF2-40B4-BE49-F238E27FC236}">
                  <a16:creationId xmlns:a16="http://schemas.microsoft.com/office/drawing/2014/main" id="{5E68DE56-E5D9-304D-8ED6-6D550A0F0E69}"/>
                </a:ext>
              </a:extLst>
            </p:cNvPr>
            <p:cNvSpPr/>
            <p:nvPr/>
          </p:nvSpPr>
          <p:spPr>
            <a:xfrm>
              <a:off x="2507121" y="740660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3" name="Oval 212">
              <a:extLst>
                <a:ext uri="{FF2B5EF4-FFF2-40B4-BE49-F238E27FC236}">
                  <a16:creationId xmlns:a16="http://schemas.microsoft.com/office/drawing/2014/main" id="{D5EA5BEC-C9C0-A04F-9A41-56845A39F16C}"/>
                </a:ext>
              </a:extLst>
            </p:cNvPr>
            <p:cNvSpPr/>
            <p:nvPr/>
          </p:nvSpPr>
          <p:spPr>
            <a:xfrm>
              <a:off x="1812159" y="745666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Oval 213">
              <a:extLst>
                <a:ext uri="{FF2B5EF4-FFF2-40B4-BE49-F238E27FC236}">
                  <a16:creationId xmlns:a16="http://schemas.microsoft.com/office/drawing/2014/main" id="{33C0D122-A659-EF44-9ACC-28B5B865E929}"/>
                </a:ext>
              </a:extLst>
            </p:cNvPr>
            <p:cNvSpPr/>
            <p:nvPr/>
          </p:nvSpPr>
          <p:spPr>
            <a:xfrm>
              <a:off x="1915226" y="777470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Oval 214">
              <a:extLst>
                <a:ext uri="{FF2B5EF4-FFF2-40B4-BE49-F238E27FC236}">
                  <a16:creationId xmlns:a16="http://schemas.microsoft.com/office/drawing/2014/main" id="{FE3CE076-8721-CE49-8097-30CBDD7F1CB9}"/>
                </a:ext>
              </a:extLst>
            </p:cNvPr>
            <p:cNvSpPr/>
            <p:nvPr/>
          </p:nvSpPr>
          <p:spPr>
            <a:xfrm>
              <a:off x="2003568" y="719752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6" name="Oval 215">
              <a:extLst>
                <a:ext uri="{FF2B5EF4-FFF2-40B4-BE49-F238E27FC236}">
                  <a16:creationId xmlns:a16="http://schemas.microsoft.com/office/drawing/2014/main" id="{04607E90-35F3-414C-BC5E-76F98E5CF88D}"/>
                </a:ext>
              </a:extLst>
            </p:cNvPr>
            <p:cNvSpPr/>
            <p:nvPr/>
          </p:nvSpPr>
          <p:spPr>
            <a:xfrm>
              <a:off x="2283319" y="795138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7" name="Oval 216">
              <a:extLst>
                <a:ext uri="{FF2B5EF4-FFF2-40B4-BE49-F238E27FC236}">
                  <a16:creationId xmlns:a16="http://schemas.microsoft.com/office/drawing/2014/main" id="{28348918-C3F6-3D4E-BDCC-3FAE2C281CCA}"/>
                </a:ext>
              </a:extLst>
            </p:cNvPr>
            <p:cNvSpPr/>
            <p:nvPr/>
          </p:nvSpPr>
          <p:spPr>
            <a:xfrm>
              <a:off x="2401109" y="7857154"/>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8" name="Oval 217">
              <a:extLst>
                <a:ext uri="{FF2B5EF4-FFF2-40B4-BE49-F238E27FC236}">
                  <a16:creationId xmlns:a16="http://schemas.microsoft.com/office/drawing/2014/main" id="{C540CBEA-ABF0-E74F-A626-3C56FE907DF7}"/>
                </a:ext>
              </a:extLst>
            </p:cNvPr>
            <p:cNvSpPr/>
            <p:nvPr/>
          </p:nvSpPr>
          <p:spPr>
            <a:xfrm>
              <a:off x="1794491" y="791015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9" name="Oval 218">
              <a:extLst>
                <a:ext uri="{FF2B5EF4-FFF2-40B4-BE49-F238E27FC236}">
                  <a16:creationId xmlns:a16="http://schemas.microsoft.com/office/drawing/2014/main" id="{60B89E97-8688-454E-ABD4-C7A163E241BE}"/>
                </a:ext>
              </a:extLst>
            </p:cNvPr>
            <p:cNvSpPr/>
            <p:nvPr/>
          </p:nvSpPr>
          <p:spPr>
            <a:xfrm>
              <a:off x="1791546" y="724170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Oval 219">
              <a:extLst>
                <a:ext uri="{FF2B5EF4-FFF2-40B4-BE49-F238E27FC236}">
                  <a16:creationId xmlns:a16="http://schemas.microsoft.com/office/drawing/2014/main" id="{18B76200-61BE-D745-8C9C-FFCA962572DC}"/>
                </a:ext>
              </a:extLst>
            </p:cNvPr>
            <p:cNvSpPr/>
            <p:nvPr/>
          </p:nvSpPr>
          <p:spPr>
            <a:xfrm>
              <a:off x="1885778" y="7486115"/>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Oval 220">
              <a:extLst>
                <a:ext uri="{FF2B5EF4-FFF2-40B4-BE49-F238E27FC236}">
                  <a16:creationId xmlns:a16="http://schemas.microsoft.com/office/drawing/2014/main" id="{F8AF2A98-8D28-4245-9A0F-D6BF7B446575}"/>
                </a:ext>
              </a:extLst>
            </p:cNvPr>
            <p:cNvSpPr/>
            <p:nvPr/>
          </p:nvSpPr>
          <p:spPr>
            <a:xfrm>
              <a:off x="2150806" y="7689303"/>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Oval 221">
              <a:extLst>
                <a:ext uri="{FF2B5EF4-FFF2-40B4-BE49-F238E27FC236}">
                  <a16:creationId xmlns:a16="http://schemas.microsoft.com/office/drawing/2014/main" id="{F2BF06B7-D403-F44A-BCBF-BC642063DDC1}"/>
                </a:ext>
              </a:extLst>
            </p:cNvPr>
            <p:cNvSpPr/>
            <p:nvPr/>
          </p:nvSpPr>
          <p:spPr>
            <a:xfrm>
              <a:off x="2262706" y="7365380"/>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3" name="Oval 222">
              <a:extLst>
                <a:ext uri="{FF2B5EF4-FFF2-40B4-BE49-F238E27FC236}">
                  <a16:creationId xmlns:a16="http://schemas.microsoft.com/office/drawing/2014/main" id="{3CEB740C-4904-A644-AE37-4C75E373DD62}"/>
                </a:ext>
              </a:extLst>
            </p:cNvPr>
            <p:cNvSpPr/>
            <p:nvPr/>
          </p:nvSpPr>
          <p:spPr>
            <a:xfrm>
              <a:off x="2312767" y="718378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Oval 223">
              <a:extLst>
                <a:ext uri="{FF2B5EF4-FFF2-40B4-BE49-F238E27FC236}">
                  <a16:creationId xmlns:a16="http://schemas.microsoft.com/office/drawing/2014/main" id="{F9AEB375-DDAB-1A4E-A8FA-2556F3DC0A07}"/>
                </a:ext>
              </a:extLst>
            </p:cNvPr>
            <p:cNvSpPr/>
            <p:nvPr/>
          </p:nvSpPr>
          <p:spPr>
            <a:xfrm>
              <a:off x="2448225" y="7848319"/>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5" name="Oval 224">
              <a:extLst>
                <a:ext uri="{FF2B5EF4-FFF2-40B4-BE49-F238E27FC236}">
                  <a16:creationId xmlns:a16="http://schemas.microsoft.com/office/drawing/2014/main" id="{F36AD621-FD20-7047-9836-86F4EA2CF0D8}"/>
                </a:ext>
              </a:extLst>
            </p:cNvPr>
            <p:cNvSpPr/>
            <p:nvPr/>
          </p:nvSpPr>
          <p:spPr>
            <a:xfrm>
              <a:off x="2424667" y="7918993"/>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6" name="Oval 225">
              <a:extLst>
                <a:ext uri="{FF2B5EF4-FFF2-40B4-BE49-F238E27FC236}">
                  <a16:creationId xmlns:a16="http://schemas.microsoft.com/office/drawing/2014/main" id="{4ED7DCD0-62FF-844A-8BBA-1520AFFC3C53}"/>
                </a:ext>
              </a:extLst>
            </p:cNvPr>
            <p:cNvSpPr/>
            <p:nvPr/>
          </p:nvSpPr>
          <p:spPr>
            <a:xfrm>
              <a:off x="2527734" y="7804148"/>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Rectangle 226">
              <a:extLst>
                <a:ext uri="{FF2B5EF4-FFF2-40B4-BE49-F238E27FC236}">
                  <a16:creationId xmlns:a16="http://schemas.microsoft.com/office/drawing/2014/main" id="{124EBFEC-0D21-6449-A6CC-D8CF27EF11E4}"/>
                </a:ext>
              </a:extLst>
            </p:cNvPr>
            <p:cNvSpPr/>
            <p:nvPr/>
          </p:nvSpPr>
          <p:spPr>
            <a:xfrm rot="20049439">
              <a:off x="2122823" y="7269182"/>
              <a:ext cx="431825" cy="21023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228" name="Rectangle 227">
              <a:extLst>
                <a:ext uri="{FF2B5EF4-FFF2-40B4-BE49-F238E27FC236}">
                  <a16:creationId xmlns:a16="http://schemas.microsoft.com/office/drawing/2014/main" id="{CEE9D0B3-DA9B-0542-851B-FE990256D1C1}"/>
                </a:ext>
              </a:extLst>
            </p:cNvPr>
            <p:cNvSpPr/>
            <p:nvPr/>
          </p:nvSpPr>
          <p:spPr>
            <a:xfrm rot="777781">
              <a:off x="2597438" y="7928151"/>
              <a:ext cx="197222" cy="187972"/>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29" name="Rectangle 228">
              <a:extLst>
                <a:ext uri="{FF2B5EF4-FFF2-40B4-BE49-F238E27FC236}">
                  <a16:creationId xmlns:a16="http://schemas.microsoft.com/office/drawing/2014/main" id="{01314B8C-04EF-1249-BE13-804AAA10951F}"/>
                </a:ext>
              </a:extLst>
            </p:cNvPr>
            <p:cNvSpPr/>
            <p:nvPr/>
          </p:nvSpPr>
          <p:spPr>
            <a:xfrm rot="449205">
              <a:off x="1842309" y="7781375"/>
              <a:ext cx="412784" cy="415056"/>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30" name="Rectangle 229">
              <a:extLst>
                <a:ext uri="{FF2B5EF4-FFF2-40B4-BE49-F238E27FC236}">
                  <a16:creationId xmlns:a16="http://schemas.microsoft.com/office/drawing/2014/main" id="{7F1F8A81-12A6-8D4C-AA6F-3F836BAB53CA}"/>
                </a:ext>
              </a:extLst>
            </p:cNvPr>
            <p:cNvSpPr/>
            <p:nvPr/>
          </p:nvSpPr>
          <p:spPr>
            <a:xfrm rot="21384278">
              <a:off x="1770514" y="7226025"/>
              <a:ext cx="140329" cy="144287"/>
            </a:xfrm>
            <a:prstGeom prst="rect">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31" name="Oval 230">
              <a:extLst>
                <a:ext uri="{FF2B5EF4-FFF2-40B4-BE49-F238E27FC236}">
                  <a16:creationId xmlns:a16="http://schemas.microsoft.com/office/drawing/2014/main" id="{1E57CCE1-5CA3-B947-98D2-B1E02AB4306B}"/>
                </a:ext>
              </a:extLst>
            </p:cNvPr>
            <p:cNvSpPr/>
            <p:nvPr/>
          </p:nvSpPr>
          <p:spPr>
            <a:xfrm>
              <a:off x="2305656" y="8025637"/>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2" name="Oval 231">
              <a:extLst>
                <a:ext uri="{FF2B5EF4-FFF2-40B4-BE49-F238E27FC236}">
                  <a16:creationId xmlns:a16="http://schemas.microsoft.com/office/drawing/2014/main" id="{6085E54D-7672-B54B-A4A3-4231B9B717EC}"/>
                </a:ext>
              </a:extLst>
            </p:cNvPr>
            <p:cNvSpPr/>
            <p:nvPr/>
          </p:nvSpPr>
          <p:spPr>
            <a:xfrm>
              <a:off x="2114247" y="8116924"/>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3" name="Oval 232">
              <a:extLst>
                <a:ext uri="{FF2B5EF4-FFF2-40B4-BE49-F238E27FC236}">
                  <a16:creationId xmlns:a16="http://schemas.microsoft.com/office/drawing/2014/main" id="{B1681310-E507-6A4A-8EBD-CE185F93360F}"/>
                </a:ext>
              </a:extLst>
            </p:cNvPr>
            <p:cNvSpPr/>
            <p:nvPr/>
          </p:nvSpPr>
          <p:spPr>
            <a:xfrm>
              <a:off x="2190811" y="7957908"/>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4" name="Oval 233">
              <a:extLst>
                <a:ext uri="{FF2B5EF4-FFF2-40B4-BE49-F238E27FC236}">
                  <a16:creationId xmlns:a16="http://schemas.microsoft.com/office/drawing/2014/main" id="{340D68F9-68C9-5447-B074-96A75DD78336}"/>
                </a:ext>
              </a:extLst>
            </p:cNvPr>
            <p:cNvSpPr/>
            <p:nvPr/>
          </p:nvSpPr>
          <p:spPr>
            <a:xfrm>
              <a:off x="2357186" y="7902336"/>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5" name="Oval 234">
              <a:extLst>
                <a:ext uri="{FF2B5EF4-FFF2-40B4-BE49-F238E27FC236}">
                  <a16:creationId xmlns:a16="http://schemas.microsoft.com/office/drawing/2014/main" id="{00AE2AE9-E63C-954A-B32E-94DBB1F41A26}"/>
                </a:ext>
              </a:extLst>
            </p:cNvPr>
            <p:cNvSpPr/>
            <p:nvPr/>
          </p:nvSpPr>
          <p:spPr>
            <a:xfrm>
              <a:off x="2509586" y="814808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6" name="Oval 235">
              <a:extLst>
                <a:ext uri="{FF2B5EF4-FFF2-40B4-BE49-F238E27FC236}">
                  <a16:creationId xmlns:a16="http://schemas.microsoft.com/office/drawing/2014/main" id="{8858E8B7-7991-454E-8B98-EE0F574F4C43}"/>
                </a:ext>
              </a:extLst>
            </p:cNvPr>
            <p:cNvSpPr/>
            <p:nvPr/>
          </p:nvSpPr>
          <p:spPr>
            <a:xfrm>
              <a:off x="2420051" y="779375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7" name="Oval 236">
              <a:extLst>
                <a:ext uri="{FF2B5EF4-FFF2-40B4-BE49-F238E27FC236}">
                  <a16:creationId xmlns:a16="http://schemas.microsoft.com/office/drawing/2014/main" id="{5D596637-5CBE-4B43-8932-B044FF54E57B}"/>
                </a:ext>
              </a:extLst>
            </p:cNvPr>
            <p:cNvSpPr/>
            <p:nvPr/>
          </p:nvSpPr>
          <p:spPr>
            <a:xfrm>
              <a:off x="2757236" y="7500381"/>
              <a:ext cx="35336" cy="35336"/>
            </a:xfrm>
            <a:prstGeom prst="ellipse">
              <a:avLst/>
            </a:prstGeom>
            <a:gr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8" name="TextBox 237">
              <a:extLst>
                <a:ext uri="{FF2B5EF4-FFF2-40B4-BE49-F238E27FC236}">
                  <a16:creationId xmlns:a16="http://schemas.microsoft.com/office/drawing/2014/main" id="{6DA056EE-105A-204D-90B2-F7883C3276C7}"/>
                </a:ext>
              </a:extLst>
            </p:cNvPr>
            <p:cNvSpPr txBox="1"/>
            <p:nvPr/>
          </p:nvSpPr>
          <p:spPr>
            <a:xfrm>
              <a:off x="1707555" y="7156113"/>
              <a:ext cx="341760"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 </a:t>
              </a:r>
              <a:endParaRPr lang="en-US" sz="1200" dirty="0">
                <a:latin typeface="Calibri Regular"/>
                <a:cs typeface="Arial" panose="020B0604020202020204" pitchFamily="34" charset="0"/>
              </a:endParaRPr>
            </a:p>
          </p:txBody>
        </p:sp>
        <p:sp>
          <p:nvSpPr>
            <p:cNvPr id="239" name="TextBox 238">
              <a:extLst>
                <a:ext uri="{FF2B5EF4-FFF2-40B4-BE49-F238E27FC236}">
                  <a16:creationId xmlns:a16="http://schemas.microsoft.com/office/drawing/2014/main" id="{1AAF6B36-FC67-5D4C-9AB0-584E93832531}"/>
                </a:ext>
              </a:extLst>
            </p:cNvPr>
            <p:cNvSpPr txBox="1"/>
            <p:nvPr/>
          </p:nvSpPr>
          <p:spPr>
            <a:xfrm>
              <a:off x="2206571" y="7234174"/>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40" name="TextBox 239">
              <a:extLst>
                <a:ext uri="{FF2B5EF4-FFF2-40B4-BE49-F238E27FC236}">
                  <a16:creationId xmlns:a16="http://schemas.microsoft.com/office/drawing/2014/main" id="{4D5EAC26-1E1B-DD45-949A-91E8DECFFDB8}"/>
                </a:ext>
              </a:extLst>
            </p:cNvPr>
            <p:cNvSpPr txBox="1"/>
            <p:nvPr/>
          </p:nvSpPr>
          <p:spPr>
            <a:xfrm>
              <a:off x="1907993" y="7845499"/>
              <a:ext cx="300082" cy="276999"/>
            </a:xfrm>
            <a:prstGeom prst="rect">
              <a:avLst/>
            </a:prstGeom>
            <a:grp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41" name="TextBox 240">
              <a:extLst>
                <a:ext uri="{FF2B5EF4-FFF2-40B4-BE49-F238E27FC236}">
                  <a16:creationId xmlns:a16="http://schemas.microsoft.com/office/drawing/2014/main" id="{EA9ECC07-4FBC-CD4F-98DA-38B938B8174E}"/>
                </a:ext>
              </a:extLst>
            </p:cNvPr>
            <p:cNvSpPr txBox="1"/>
            <p:nvPr/>
          </p:nvSpPr>
          <p:spPr>
            <a:xfrm>
              <a:off x="2554402" y="7875264"/>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242" name="Group 241">
            <a:extLst>
              <a:ext uri="{FF2B5EF4-FFF2-40B4-BE49-F238E27FC236}">
                <a16:creationId xmlns:a16="http://schemas.microsoft.com/office/drawing/2014/main" id="{84D65B55-4CFF-E84B-AC26-0A912361C570}"/>
              </a:ext>
            </a:extLst>
          </p:cNvPr>
          <p:cNvGrpSpPr/>
          <p:nvPr/>
        </p:nvGrpSpPr>
        <p:grpSpPr>
          <a:xfrm>
            <a:off x="323528" y="1983712"/>
            <a:ext cx="1156547" cy="1136393"/>
            <a:chOff x="1707555" y="7143463"/>
            <a:chExt cx="1156547" cy="1136393"/>
          </a:xfrm>
        </p:grpSpPr>
        <p:sp>
          <p:nvSpPr>
            <p:cNvPr id="243" name="Rectangle 242">
              <a:extLst>
                <a:ext uri="{FF2B5EF4-FFF2-40B4-BE49-F238E27FC236}">
                  <a16:creationId xmlns:a16="http://schemas.microsoft.com/office/drawing/2014/main" id="{06B55B39-6BF3-4048-904C-B926780AE44C}"/>
                </a:ext>
              </a:extLst>
            </p:cNvPr>
            <p:cNvSpPr/>
            <p:nvPr/>
          </p:nvSpPr>
          <p:spPr>
            <a:xfrm>
              <a:off x="1719849" y="7143463"/>
              <a:ext cx="1136393" cy="1136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44" name="Oval 243">
              <a:extLst>
                <a:ext uri="{FF2B5EF4-FFF2-40B4-BE49-F238E27FC236}">
                  <a16:creationId xmlns:a16="http://schemas.microsoft.com/office/drawing/2014/main" id="{20CF707F-981E-174A-AE73-D07A60D84853}"/>
                </a:ext>
              </a:extLst>
            </p:cNvPr>
            <p:cNvSpPr/>
            <p:nvPr/>
          </p:nvSpPr>
          <p:spPr>
            <a:xfrm>
              <a:off x="1938784" y="7606850"/>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5" name="Oval 244">
              <a:extLst>
                <a:ext uri="{FF2B5EF4-FFF2-40B4-BE49-F238E27FC236}">
                  <a16:creationId xmlns:a16="http://schemas.microsoft.com/office/drawing/2014/main" id="{FD9957C2-9E96-9B44-9685-E164723793F5}"/>
                </a:ext>
              </a:extLst>
            </p:cNvPr>
            <p:cNvSpPr/>
            <p:nvPr/>
          </p:nvSpPr>
          <p:spPr>
            <a:xfrm>
              <a:off x="2030071" y="7536176"/>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6" name="Oval 245">
              <a:extLst>
                <a:ext uri="{FF2B5EF4-FFF2-40B4-BE49-F238E27FC236}">
                  <a16:creationId xmlns:a16="http://schemas.microsoft.com/office/drawing/2014/main" id="{AF833A2A-4B52-1742-8C98-EDF307F60F37}"/>
                </a:ext>
              </a:extLst>
            </p:cNvPr>
            <p:cNvSpPr/>
            <p:nvPr/>
          </p:nvSpPr>
          <p:spPr>
            <a:xfrm>
              <a:off x="2147861" y="7291761"/>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7" name="Oval 246">
              <a:extLst>
                <a:ext uri="{FF2B5EF4-FFF2-40B4-BE49-F238E27FC236}">
                  <a16:creationId xmlns:a16="http://schemas.microsoft.com/office/drawing/2014/main" id="{91FA8817-93BD-8541-B661-36B5A8DEDEBE}"/>
                </a:ext>
              </a:extLst>
            </p:cNvPr>
            <p:cNvSpPr/>
            <p:nvPr/>
          </p:nvSpPr>
          <p:spPr>
            <a:xfrm>
              <a:off x="2265651" y="7757032"/>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8" name="Oval 247">
              <a:extLst>
                <a:ext uri="{FF2B5EF4-FFF2-40B4-BE49-F238E27FC236}">
                  <a16:creationId xmlns:a16="http://schemas.microsoft.com/office/drawing/2014/main" id="{3FB04CFB-24B0-9C4F-AEC0-1EBB4CBC4C52}"/>
                </a:ext>
              </a:extLst>
            </p:cNvPr>
            <p:cNvSpPr/>
            <p:nvPr/>
          </p:nvSpPr>
          <p:spPr>
            <a:xfrm>
              <a:off x="2186143" y="7433109"/>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9" name="Oval 248">
              <a:extLst>
                <a:ext uri="{FF2B5EF4-FFF2-40B4-BE49-F238E27FC236}">
                  <a16:creationId xmlns:a16="http://schemas.microsoft.com/office/drawing/2014/main" id="{349DAD91-D984-F54C-8C82-BA307E94307D}"/>
                </a:ext>
              </a:extLst>
            </p:cNvPr>
            <p:cNvSpPr/>
            <p:nvPr/>
          </p:nvSpPr>
          <p:spPr>
            <a:xfrm>
              <a:off x="2074242" y="7848319"/>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0" name="Oval 249">
              <a:extLst>
                <a:ext uri="{FF2B5EF4-FFF2-40B4-BE49-F238E27FC236}">
                  <a16:creationId xmlns:a16="http://schemas.microsoft.com/office/drawing/2014/main" id="{C0EB5295-15E8-2049-AF93-EE2389143297}"/>
                </a:ext>
              </a:extLst>
            </p:cNvPr>
            <p:cNvSpPr/>
            <p:nvPr/>
          </p:nvSpPr>
          <p:spPr>
            <a:xfrm>
              <a:off x="2519881" y="7883656"/>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1" name="Oval 250">
              <a:extLst>
                <a:ext uri="{FF2B5EF4-FFF2-40B4-BE49-F238E27FC236}">
                  <a16:creationId xmlns:a16="http://schemas.microsoft.com/office/drawing/2014/main" id="{3457B88C-91ED-CC42-85E4-504D2A149BFC}"/>
                </a:ext>
              </a:extLst>
            </p:cNvPr>
            <p:cNvSpPr/>
            <p:nvPr/>
          </p:nvSpPr>
          <p:spPr>
            <a:xfrm>
              <a:off x="2389330" y="7521452"/>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2" name="Oval 251">
              <a:extLst>
                <a:ext uri="{FF2B5EF4-FFF2-40B4-BE49-F238E27FC236}">
                  <a16:creationId xmlns:a16="http://schemas.microsoft.com/office/drawing/2014/main" id="{63016C43-E4B6-644B-9612-70779B352145}"/>
                </a:ext>
              </a:extLst>
            </p:cNvPr>
            <p:cNvSpPr/>
            <p:nvPr/>
          </p:nvSpPr>
          <p:spPr>
            <a:xfrm>
              <a:off x="2507121" y="7406607"/>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3" name="Oval 252">
              <a:extLst>
                <a:ext uri="{FF2B5EF4-FFF2-40B4-BE49-F238E27FC236}">
                  <a16:creationId xmlns:a16="http://schemas.microsoft.com/office/drawing/2014/main" id="{546D1355-71AA-AA40-B557-10339E0D1640}"/>
                </a:ext>
              </a:extLst>
            </p:cNvPr>
            <p:cNvSpPr/>
            <p:nvPr/>
          </p:nvSpPr>
          <p:spPr>
            <a:xfrm>
              <a:off x="1812159" y="7456667"/>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4" name="Oval 253">
              <a:extLst>
                <a:ext uri="{FF2B5EF4-FFF2-40B4-BE49-F238E27FC236}">
                  <a16:creationId xmlns:a16="http://schemas.microsoft.com/office/drawing/2014/main" id="{1A88FEE8-CE4E-FF43-BBA3-962BC8787D8A}"/>
                </a:ext>
              </a:extLst>
            </p:cNvPr>
            <p:cNvSpPr/>
            <p:nvPr/>
          </p:nvSpPr>
          <p:spPr>
            <a:xfrm>
              <a:off x="1915226" y="7774701"/>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5" name="Oval 254">
              <a:extLst>
                <a:ext uri="{FF2B5EF4-FFF2-40B4-BE49-F238E27FC236}">
                  <a16:creationId xmlns:a16="http://schemas.microsoft.com/office/drawing/2014/main" id="{6BD17319-98EC-DA46-8FA6-95C8E4B84A8E}"/>
                </a:ext>
              </a:extLst>
            </p:cNvPr>
            <p:cNvSpPr/>
            <p:nvPr/>
          </p:nvSpPr>
          <p:spPr>
            <a:xfrm>
              <a:off x="2003568" y="7197529"/>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6" name="Oval 255">
              <a:extLst>
                <a:ext uri="{FF2B5EF4-FFF2-40B4-BE49-F238E27FC236}">
                  <a16:creationId xmlns:a16="http://schemas.microsoft.com/office/drawing/2014/main" id="{24A49F8A-9D43-2F48-BBF3-06549C794136}"/>
                </a:ext>
              </a:extLst>
            </p:cNvPr>
            <p:cNvSpPr/>
            <p:nvPr/>
          </p:nvSpPr>
          <p:spPr>
            <a:xfrm>
              <a:off x="2283319" y="7951386"/>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7" name="Oval 256">
              <a:extLst>
                <a:ext uri="{FF2B5EF4-FFF2-40B4-BE49-F238E27FC236}">
                  <a16:creationId xmlns:a16="http://schemas.microsoft.com/office/drawing/2014/main" id="{D030B5B1-DFF3-D342-95BC-0DF86FB48051}"/>
                </a:ext>
              </a:extLst>
            </p:cNvPr>
            <p:cNvSpPr/>
            <p:nvPr/>
          </p:nvSpPr>
          <p:spPr>
            <a:xfrm>
              <a:off x="2401109" y="7857154"/>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8" name="Oval 257">
              <a:extLst>
                <a:ext uri="{FF2B5EF4-FFF2-40B4-BE49-F238E27FC236}">
                  <a16:creationId xmlns:a16="http://schemas.microsoft.com/office/drawing/2014/main" id="{B1EF6673-63A9-6747-A118-898126B32C11}"/>
                </a:ext>
              </a:extLst>
            </p:cNvPr>
            <p:cNvSpPr/>
            <p:nvPr/>
          </p:nvSpPr>
          <p:spPr>
            <a:xfrm>
              <a:off x="1794491" y="7910159"/>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9" name="Oval 258">
              <a:extLst>
                <a:ext uri="{FF2B5EF4-FFF2-40B4-BE49-F238E27FC236}">
                  <a16:creationId xmlns:a16="http://schemas.microsoft.com/office/drawing/2014/main" id="{EB4E7636-5AD7-0F45-8242-63F615031BF0}"/>
                </a:ext>
              </a:extLst>
            </p:cNvPr>
            <p:cNvSpPr/>
            <p:nvPr/>
          </p:nvSpPr>
          <p:spPr>
            <a:xfrm>
              <a:off x="1791546" y="7241700"/>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0" name="Oval 259">
              <a:extLst>
                <a:ext uri="{FF2B5EF4-FFF2-40B4-BE49-F238E27FC236}">
                  <a16:creationId xmlns:a16="http://schemas.microsoft.com/office/drawing/2014/main" id="{94A664B7-2508-294C-A82E-B71691656D9B}"/>
                </a:ext>
              </a:extLst>
            </p:cNvPr>
            <p:cNvSpPr/>
            <p:nvPr/>
          </p:nvSpPr>
          <p:spPr>
            <a:xfrm>
              <a:off x="1885778" y="7486115"/>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1" name="Oval 260">
              <a:extLst>
                <a:ext uri="{FF2B5EF4-FFF2-40B4-BE49-F238E27FC236}">
                  <a16:creationId xmlns:a16="http://schemas.microsoft.com/office/drawing/2014/main" id="{FC7F176E-DD17-344C-BEB2-B82621B5FA97}"/>
                </a:ext>
              </a:extLst>
            </p:cNvPr>
            <p:cNvSpPr/>
            <p:nvPr/>
          </p:nvSpPr>
          <p:spPr>
            <a:xfrm>
              <a:off x="2150806" y="7689303"/>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2" name="Oval 261">
              <a:extLst>
                <a:ext uri="{FF2B5EF4-FFF2-40B4-BE49-F238E27FC236}">
                  <a16:creationId xmlns:a16="http://schemas.microsoft.com/office/drawing/2014/main" id="{01A99E18-26F4-5C4A-A2EA-06CE69FD0AD5}"/>
                </a:ext>
              </a:extLst>
            </p:cNvPr>
            <p:cNvSpPr/>
            <p:nvPr/>
          </p:nvSpPr>
          <p:spPr>
            <a:xfrm>
              <a:off x="2262706" y="7365380"/>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3" name="Oval 262">
              <a:extLst>
                <a:ext uri="{FF2B5EF4-FFF2-40B4-BE49-F238E27FC236}">
                  <a16:creationId xmlns:a16="http://schemas.microsoft.com/office/drawing/2014/main" id="{D95E6877-9690-CB41-B8C7-757B3E2CF1B3}"/>
                </a:ext>
              </a:extLst>
            </p:cNvPr>
            <p:cNvSpPr/>
            <p:nvPr/>
          </p:nvSpPr>
          <p:spPr>
            <a:xfrm>
              <a:off x="2312767" y="7183787"/>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4" name="Oval 263">
              <a:extLst>
                <a:ext uri="{FF2B5EF4-FFF2-40B4-BE49-F238E27FC236}">
                  <a16:creationId xmlns:a16="http://schemas.microsoft.com/office/drawing/2014/main" id="{4FBF3101-8AD3-BC4B-AE24-1B7A533333AA}"/>
                </a:ext>
              </a:extLst>
            </p:cNvPr>
            <p:cNvSpPr/>
            <p:nvPr/>
          </p:nvSpPr>
          <p:spPr>
            <a:xfrm>
              <a:off x="2448225" y="7848319"/>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5" name="Oval 264">
              <a:extLst>
                <a:ext uri="{FF2B5EF4-FFF2-40B4-BE49-F238E27FC236}">
                  <a16:creationId xmlns:a16="http://schemas.microsoft.com/office/drawing/2014/main" id="{A16B559B-6629-FC47-905F-737939E13DC6}"/>
                </a:ext>
              </a:extLst>
            </p:cNvPr>
            <p:cNvSpPr/>
            <p:nvPr/>
          </p:nvSpPr>
          <p:spPr>
            <a:xfrm>
              <a:off x="2424667" y="7918993"/>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6" name="Oval 265">
              <a:extLst>
                <a:ext uri="{FF2B5EF4-FFF2-40B4-BE49-F238E27FC236}">
                  <a16:creationId xmlns:a16="http://schemas.microsoft.com/office/drawing/2014/main" id="{A9948826-93A7-A347-B71A-0FB9D50BBF9E}"/>
                </a:ext>
              </a:extLst>
            </p:cNvPr>
            <p:cNvSpPr/>
            <p:nvPr/>
          </p:nvSpPr>
          <p:spPr>
            <a:xfrm>
              <a:off x="2527734" y="7804148"/>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7" name="Rectangle 266">
              <a:extLst>
                <a:ext uri="{FF2B5EF4-FFF2-40B4-BE49-F238E27FC236}">
                  <a16:creationId xmlns:a16="http://schemas.microsoft.com/office/drawing/2014/main" id="{A0CB4250-084C-C247-ACAB-FBD60C73A1BA}"/>
                </a:ext>
              </a:extLst>
            </p:cNvPr>
            <p:cNvSpPr/>
            <p:nvPr/>
          </p:nvSpPr>
          <p:spPr>
            <a:xfrm rot="20049439">
              <a:off x="2122823" y="7269182"/>
              <a:ext cx="431825" cy="21023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dirty="0"/>
            </a:p>
          </p:txBody>
        </p:sp>
        <p:sp>
          <p:nvSpPr>
            <p:cNvPr id="268" name="Rectangle 267">
              <a:extLst>
                <a:ext uri="{FF2B5EF4-FFF2-40B4-BE49-F238E27FC236}">
                  <a16:creationId xmlns:a16="http://schemas.microsoft.com/office/drawing/2014/main" id="{8B2DBEB6-1FDC-A849-8EE8-DC5DBB02CEBE}"/>
                </a:ext>
              </a:extLst>
            </p:cNvPr>
            <p:cNvSpPr/>
            <p:nvPr/>
          </p:nvSpPr>
          <p:spPr>
            <a:xfrm rot="777781">
              <a:off x="2597438" y="7928151"/>
              <a:ext cx="197222" cy="18797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69" name="Rectangle 268">
              <a:extLst>
                <a:ext uri="{FF2B5EF4-FFF2-40B4-BE49-F238E27FC236}">
                  <a16:creationId xmlns:a16="http://schemas.microsoft.com/office/drawing/2014/main" id="{779CB92E-18BE-E843-B175-64A931FBE642}"/>
                </a:ext>
              </a:extLst>
            </p:cNvPr>
            <p:cNvSpPr/>
            <p:nvPr/>
          </p:nvSpPr>
          <p:spPr>
            <a:xfrm rot="449205">
              <a:off x="1842309" y="7781375"/>
              <a:ext cx="412784" cy="41505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70" name="Rectangle 269">
              <a:extLst>
                <a:ext uri="{FF2B5EF4-FFF2-40B4-BE49-F238E27FC236}">
                  <a16:creationId xmlns:a16="http://schemas.microsoft.com/office/drawing/2014/main" id="{2E17FCFE-0740-E94B-823B-66EA47353EE3}"/>
                </a:ext>
              </a:extLst>
            </p:cNvPr>
            <p:cNvSpPr/>
            <p:nvPr/>
          </p:nvSpPr>
          <p:spPr>
            <a:xfrm rot="21384278">
              <a:off x="1770514" y="7226025"/>
              <a:ext cx="140329" cy="14428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14" tIns="33757" rIns="67514" bIns="33757" numCol="1" spcCol="0" rtlCol="0" fromWordArt="0" anchor="ctr" anchorCtr="0" forceAA="0" compatLnSpc="1">
              <a:prstTxWarp prst="textNoShape">
                <a:avLst/>
              </a:prstTxWarp>
              <a:noAutofit/>
            </a:bodyPr>
            <a:lstStyle/>
            <a:p>
              <a:pPr algn="ctr"/>
              <a:endParaRPr lang="en-US" sz="981"/>
            </a:p>
          </p:txBody>
        </p:sp>
        <p:sp>
          <p:nvSpPr>
            <p:cNvPr id="271" name="Oval 270">
              <a:extLst>
                <a:ext uri="{FF2B5EF4-FFF2-40B4-BE49-F238E27FC236}">
                  <a16:creationId xmlns:a16="http://schemas.microsoft.com/office/drawing/2014/main" id="{0B90F869-43EA-ED47-B326-1DFEC8FA32C6}"/>
                </a:ext>
              </a:extLst>
            </p:cNvPr>
            <p:cNvSpPr/>
            <p:nvPr/>
          </p:nvSpPr>
          <p:spPr>
            <a:xfrm>
              <a:off x="2305656" y="8025637"/>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2" name="Oval 271">
              <a:extLst>
                <a:ext uri="{FF2B5EF4-FFF2-40B4-BE49-F238E27FC236}">
                  <a16:creationId xmlns:a16="http://schemas.microsoft.com/office/drawing/2014/main" id="{34420F4F-AAA8-454A-8E6B-317653AEC886}"/>
                </a:ext>
              </a:extLst>
            </p:cNvPr>
            <p:cNvSpPr/>
            <p:nvPr/>
          </p:nvSpPr>
          <p:spPr>
            <a:xfrm>
              <a:off x="2114247" y="8116924"/>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3" name="Oval 272">
              <a:extLst>
                <a:ext uri="{FF2B5EF4-FFF2-40B4-BE49-F238E27FC236}">
                  <a16:creationId xmlns:a16="http://schemas.microsoft.com/office/drawing/2014/main" id="{0E6737AA-F38C-4443-B593-72BE22B7ABE9}"/>
                </a:ext>
              </a:extLst>
            </p:cNvPr>
            <p:cNvSpPr/>
            <p:nvPr/>
          </p:nvSpPr>
          <p:spPr>
            <a:xfrm>
              <a:off x="2190811" y="7957908"/>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4" name="Oval 273">
              <a:extLst>
                <a:ext uri="{FF2B5EF4-FFF2-40B4-BE49-F238E27FC236}">
                  <a16:creationId xmlns:a16="http://schemas.microsoft.com/office/drawing/2014/main" id="{49161560-1B24-9A43-9D11-869B360109F3}"/>
                </a:ext>
              </a:extLst>
            </p:cNvPr>
            <p:cNvSpPr/>
            <p:nvPr/>
          </p:nvSpPr>
          <p:spPr>
            <a:xfrm>
              <a:off x="2357186" y="7902336"/>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5" name="Oval 274">
              <a:extLst>
                <a:ext uri="{FF2B5EF4-FFF2-40B4-BE49-F238E27FC236}">
                  <a16:creationId xmlns:a16="http://schemas.microsoft.com/office/drawing/2014/main" id="{DA126F50-9758-8748-95B6-827206FC1693}"/>
                </a:ext>
              </a:extLst>
            </p:cNvPr>
            <p:cNvSpPr/>
            <p:nvPr/>
          </p:nvSpPr>
          <p:spPr>
            <a:xfrm>
              <a:off x="2509586" y="8148081"/>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6" name="Oval 275">
              <a:extLst>
                <a:ext uri="{FF2B5EF4-FFF2-40B4-BE49-F238E27FC236}">
                  <a16:creationId xmlns:a16="http://schemas.microsoft.com/office/drawing/2014/main" id="{63AA0718-A750-BB48-BF51-1A576C588C50}"/>
                </a:ext>
              </a:extLst>
            </p:cNvPr>
            <p:cNvSpPr/>
            <p:nvPr/>
          </p:nvSpPr>
          <p:spPr>
            <a:xfrm>
              <a:off x="2420051" y="7793751"/>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7" name="Oval 276">
              <a:extLst>
                <a:ext uri="{FF2B5EF4-FFF2-40B4-BE49-F238E27FC236}">
                  <a16:creationId xmlns:a16="http://schemas.microsoft.com/office/drawing/2014/main" id="{AC013438-7F4C-E74B-AB2F-4C02A13C402A}"/>
                </a:ext>
              </a:extLst>
            </p:cNvPr>
            <p:cNvSpPr/>
            <p:nvPr/>
          </p:nvSpPr>
          <p:spPr>
            <a:xfrm>
              <a:off x="2757236" y="7500381"/>
              <a:ext cx="35336" cy="35336"/>
            </a:xfrm>
            <a:prstGeom prst="ellipse">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8" name="TextBox 277">
              <a:extLst>
                <a:ext uri="{FF2B5EF4-FFF2-40B4-BE49-F238E27FC236}">
                  <a16:creationId xmlns:a16="http://schemas.microsoft.com/office/drawing/2014/main" id="{A14A529D-1ED0-3D41-BBD8-0103952CAFA8}"/>
                </a:ext>
              </a:extLst>
            </p:cNvPr>
            <p:cNvSpPr txBox="1"/>
            <p:nvPr/>
          </p:nvSpPr>
          <p:spPr>
            <a:xfrm>
              <a:off x="1707555" y="7156113"/>
              <a:ext cx="34176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 </a:t>
              </a:r>
              <a:endParaRPr lang="en-US" sz="1200" dirty="0">
                <a:latin typeface="Calibri Regular"/>
                <a:cs typeface="Arial" panose="020B0604020202020204" pitchFamily="34" charset="0"/>
              </a:endParaRPr>
            </a:p>
          </p:txBody>
        </p:sp>
        <p:sp>
          <p:nvSpPr>
            <p:cNvPr id="279" name="TextBox 278">
              <a:extLst>
                <a:ext uri="{FF2B5EF4-FFF2-40B4-BE49-F238E27FC236}">
                  <a16:creationId xmlns:a16="http://schemas.microsoft.com/office/drawing/2014/main" id="{DFCD178A-3E79-634C-84C9-1506D4F0227D}"/>
                </a:ext>
              </a:extLst>
            </p:cNvPr>
            <p:cNvSpPr txBox="1"/>
            <p:nvPr/>
          </p:nvSpPr>
          <p:spPr>
            <a:xfrm>
              <a:off x="2206571" y="7234174"/>
              <a:ext cx="300082"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80" name="TextBox 279">
              <a:extLst>
                <a:ext uri="{FF2B5EF4-FFF2-40B4-BE49-F238E27FC236}">
                  <a16:creationId xmlns:a16="http://schemas.microsoft.com/office/drawing/2014/main" id="{366DD082-BE23-9C4E-8116-0B2D7DF20A43}"/>
                </a:ext>
              </a:extLst>
            </p:cNvPr>
            <p:cNvSpPr txBox="1"/>
            <p:nvPr/>
          </p:nvSpPr>
          <p:spPr>
            <a:xfrm>
              <a:off x="1907993" y="7845499"/>
              <a:ext cx="300082"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sp>
          <p:nvSpPr>
            <p:cNvPr id="281" name="TextBox 280">
              <a:extLst>
                <a:ext uri="{FF2B5EF4-FFF2-40B4-BE49-F238E27FC236}">
                  <a16:creationId xmlns:a16="http://schemas.microsoft.com/office/drawing/2014/main" id="{DAA474AE-CAAC-C941-9FE0-662F80AF7BFB}"/>
                </a:ext>
              </a:extLst>
            </p:cNvPr>
            <p:cNvSpPr txBox="1"/>
            <p:nvPr/>
          </p:nvSpPr>
          <p:spPr>
            <a:xfrm>
              <a:off x="2554402" y="7875264"/>
              <a:ext cx="309700" cy="276999"/>
            </a:xfrm>
            <a:prstGeom prst="rect">
              <a:avLst/>
            </a:prstGeom>
            <a:noFill/>
          </p:spPr>
          <p:txBody>
            <a:bodyPr wrap="none" rtlCol="0">
              <a:spAutoFit/>
            </a:bodyPr>
            <a:lstStyle/>
            <a:p>
              <a:r>
                <a:rPr lang="en-AU" sz="1200" b="1" dirty="0">
                  <a:latin typeface="Roboto" panose="02000000000000000000" pitchFamily="2" charset="0"/>
                  <a:ea typeface="Roboto" panose="02000000000000000000" pitchFamily="2" charset="0"/>
                </a:rPr>
                <a:t>✗</a:t>
              </a:r>
              <a:endParaRPr lang="en-US" sz="1200" dirty="0">
                <a:latin typeface="Calibri Regular"/>
                <a:cs typeface="Arial" panose="020B0604020202020204" pitchFamily="34" charset="0"/>
              </a:endParaRPr>
            </a:p>
          </p:txBody>
        </p:sp>
      </p:grpSp>
      <p:grpSp>
        <p:nvGrpSpPr>
          <p:cNvPr id="282" name="Group 281">
            <a:extLst>
              <a:ext uri="{FF2B5EF4-FFF2-40B4-BE49-F238E27FC236}">
                <a16:creationId xmlns:a16="http://schemas.microsoft.com/office/drawing/2014/main" id="{37E45155-1B04-5B4F-8ECD-23AF87E48A81}"/>
              </a:ext>
            </a:extLst>
          </p:cNvPr>
          <p:cNvGrpSpPr/>
          <p:nvPr/>
        </p:nvGrpSpPr>
        <p:grpSpPr>
          <a:xfrm rot="21278223">
            <a:off x="4377349" y="571918"/>
            <a:ext cx="372991" cy="474810"/>
            <a:chOff x="6334121" y="2793221"/>
            <a:chExt cx="372991" cy="474810"/>
          </a:xfrm>
        </p:grpSpPr>
        <p:cxnSp>
          <p:nvCxnSpPr>
            <p:cNvPr id="283" name="Straight Arrow Connector 282">
              <a:extLst>
                <a:ext uri="{FF2B5EF4-FFF2-40B4-BE49-F238E27FC236}">
                  <a16:creationId xmlns:a16="http://schemas.microsoft.com/office/drawing/2014/main" id="{3D2EDFA7-4638-1243-99F3-B9747A782978}"/>
                </a:ext>
              </a:extLst>
            </p:cNvPr>
            <p:cNvCxnSpPr/>
            <p:nvPr/>
          </p:nvCxnSpPr>
          <p:spPr>
            <a:xfrm flipH="1" flipV="1">
              <a:off x="6334121" y="2995644"/>
              <a:ext cx="238368" cy="2582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30B51A50-2D24-134F-8217-34220D20B8FD}"/>
                </a:ext>
              </a:extLst>
            </p:cNvPr>
            <p:cNvSpPr txBox="1"/>
            <p:nvPr/>
          </p:nvSpPr>
          <p:spPr>
            <a:xfrm rot="2861812">
              <a:off x="6331208" y="2892126"/>
              <a:ext cx="474810" cy="276999"/>
            </a:xfrm>
            <a:prstGeom prst="rect">
              <a:avLst/>
            </a:prstGeom>
            <a:noFill/>
          </p:spPr>
          <p:txBody>
            <a:bodyPr wrap="none" rtlCol="0">
              <a:spAutoFit/>
            </a:bodyPr>
            <a:lstStyle/>
            <a:p>
              <a:r>
                <a:rPr lang="en-US" sz="1200" dirty="0">
                  <a:latin typeface="Calibri Regular"/>
                  <a:cs typeface="Arial" panose="020B0604020202020204" pitchFamily="34" charset="0"/>
                </a:rPr>
                <a:t>time</a:t>
              </a:r>
            </a:p>
          </p:txBody>
        </p:sp>
      </p:grpSp>
      <p:grpSp>
        <p:nvGrpSpPr>
          <p:cNvPr id="285" name="Group 284">
            <a:extLst>
              <a:ext uri="{FF2B5EF4-FFF2-40B4-BE49-F238E27FC236}">
                <a16:creationId xmlns:a16="http://schemas.microsoft.com/office/drawing/2014/main" id="{8FD97BD2-D525-EF4C-AAAD-EB2350070CA2}"/>
              </a:ext>
            </a:extLst>
          </p:cNvPr>
          <p:cNvGrpSpPr/>
          <p:nvPr/>
        </p:nvGrpSpPr>
        <p:grpSpPr>
          <a:xfrm rot="21278223">
            <a:off x="4335238" y="2925777"/>
            <a:ext cx="372991" cy="474810"/>
            <a:chOff x="6334121" y="2793221"/>
            <a:chExt cx="372991" cy="474810"/>
          </a:xfrm>
        </p:grpSpPr>
        <p:cxnSp>
          <p:nvCxnSpPr>
            <p:cNvPr id="286" name="Straight Arrow Connector 285">
              <a:extLst>
                <a:ext uri="{FF2B5EF4-FFF2-40B4-BE49-F238E27FC236}">
                  <a16:creationId xmlns:a16="http://schemas.microsoft.com/office/drawing/2014/main" id="{F7D4C276-FF83-3048-94D6-DF4480573A89}"/>
                </a:ext>
              </a:extLst>
            </p:cNvPr>
            <p:cNvCxnSpPr/>
            <p:nvPr/>
          </p:nvCxnSpPr>
          <p:spPr>
            <a:xfrm flipH="1" flipV="1">
              <a:off x="6334121" y="2995644"/>
              <a:ext cx="238368" cy="2582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87B9FF85-76DE-0544-9805-72C2461BFEF2}"/>
                </a:ext>
              </a:extLst>
            </p:cNvPr>
            <p:cNvSpPr txBox="1"/>
            <p:nvPr/>
          </p:nvSpPr>
          <p:spPr>
            <a:xfrm rot="2861812">
              <a:off x="6331208" y="2892126"/>
              <a:ext cx="474810" cy="276999"/>
            </a:xfrm>
            <a:prstGeom prst="rect">
              <a:avLst/>
            </a:prstGeom>
            <a:noFill/>
          </p:spPr>
          <p:txBody>
            <a:bodyPr wrap="none" rtlCol="0">
              <a:spAutoFit/>
            </a:bodyPr>
            <a:lstStyle/>
            <a:p>
              <a:r>
                <a:rPr lang="en-US" sz="1200" dirty="0">
                  <a:latin typeface="Calibri Regular"/>
                  <a:cs typeface="Arial" panose="020B0604020202020204" pitchFamily="34" charset="0"/>
                </a:rPr>
                <a:t>time</a:t>
              </a:r>
            </a:p>
          </p:txBody>
        </p:sp>
      </p:grpSp>
      <p:grpSp>
        <p:nvGrpSpPr>
          <p:cNvPr id="288" name="Group 287">
            <a:extLst>
              <a:ext uri="{FF2B5EF4-FFF2-40B4-BE49-F238E27FC236}">
                <a16:creationId xmlns:a16="http://schemas.microsoft.com/office/drawing/2014/main" id="{99C672B4-2880-5049-B4E6-74FDE51559BD}"/>
              </a:ext>
            </a:extLst>
          </p:cNvPr>
          <p:cNvGrpSpPr/>
          <p:nvPr/>
        </p:nvGrpSpPr>
        <p:grpSpPr>
          <a:xfrm rot="21278223">
            <a:off x="1514503" y="1646565"/>
            <a:ext cx="372991" cy="474810"/>
            <a:chOff x="6334121" y="2793221"/>
            <a:chExt cx="372991" cy="474810"/>
          </a:xfrm>
        </p:grpSpPr>
        <p:cxnSp>
          <p:nvCxnSpPr>
            <p:cNvPr id="289" name="Straight Arrow Connector 288">
              <a:extLst>
                <a:ext uri="{FF2B5EF4-FFF2-40B4-BE49-F238E27FC236}">
                  <a16:creationId xmlns:a16="http://schemas.microsoft.com/office/drawing/2014/main" id="{50DD5A45-423C-4E45-A348-C7512FCC41F5}"/>
                </a:ext>
              </a:extLst>
            </p:cNvPr>
            <p:cNvCxnSpPr/>
            <p:nvPr/>
          </p:nvCxnSpPr>
          <p:spPr>
            <a:xfrm flipH="1" flipV="1">
              <a:off x="6334121" y="2995644"/>
              <a:ext cx="238368" cy="2582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C31FF779-5E91-2F40-B2E4-EF528EEA2B02}"/>
                </a:ext>
              </a:extLst>
            </p:cNvPr>
            <p:cNvSpPr txBox="1"/>
            <p:nvPr/>
          </p:nvSpPr>
          <p:spPr>
            <a:xfrm rot="2861812">
              <a:off x="6331208" y="2892126"/>
              <a:ext cx="474810" cy="276999"/>
            </a:xfrm>
            <a:prstGeom prst="rect">
              <a:avLst/>
            </a:prstGeom>
            <a:noFill/>
          </p:spPr>
          <p:txBody>
            <a:bodyPr wrap="none" rtlCol="0">
              <a:spAutoFit/>
            </a:bodyPr>
            <a:lstStyle/>
            <a:p>
              <a:r>
                <a:rPr lang="en-US" sz="1200" dirty="0">
                  <a:latin typeface="Calibri Regular"/>
                  <a:cs typeface="Arial" panose="020B0604020202020204" pitchFamily="34" charset="0"/>
                </a:rPr>
                <a:t>time</a:t>
              </a:r>
            </a:p>
          </p:txBody>
        </p:sp>
      </p:grpSp>
      <p:pic>
        <p:nvPicPr>
          <p:cNvPr id="291" name="Picture 290">
            <a:extLst>
              <a:ext uri="{FF2B5EF4-FFF2-40B4-BE49-F238E27FC236}">
                <a16:creationId xmlns:a16="http://schemas.microsoft.com/office/drawing/2014/main" id="{483299E6-3E66-AE4A-B4FC-56AB7F483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3283" b="-1"/>
          <a:stretch/>
        </p:blipFill>
        <p:spPr>
          <a:xfrm>
            <a:off x="4788024" y="3291830"/>
            <a:ext cx="1698906" cy="1284780"/>
          </a:xfrm>
          <a:prstGeom prst="rect">
            <a:avLst/>
          </a:prstGeom>
        </p:spPr>
      </p:pic>
      <p:pic>
        <p:nvPicPr>
          <p:cNvPr id="292" name="Picture 2">
            <a:extLst>
              <a:ext uri="{FF2B5EF4-FFF2-40B4-BE49-F238E27FC236}">
                <a16:creationId xmlns:a16="http://schemas.microsoft.com/office/drawing/2014/main" id="{F9F68492-1041-7E41-A7B8-68B26C91735B}"/>
              </a:ext>
            </a:extLst>
          </p:cNvPr>
          <p:cNvPicPr>
            <a:picLocks noChangeAspect="1" noChangeArrowheads="1"/>
          </p:cNvPicPr>
          <p:nvPr/>
        </p:nvPicPr>
        <p:blipFill rotWithShape="1">
          <a:blip r:embed="rId4" cstate="print"/>
          <a:srcRect l="32748" t="40735" r="45490" b="33623"/>
          <a:stretch/>
        </p:blipFill>
        <p:spPr bwMode="auto">
          <a:xfrm>
            <a:off x="4889319" y="891625"/>
            <a:ext cx="1482881" cy="1392093"/>
          </a:xfrm>
          <a:prstGeom prst="rect">
            <a:avLst/>
          </a:prstGeom>
          <a:noFill/>
          <a:ln w="9525">
            <a:noFill/>
            <a:miter lim="800000"/>
            <a:headEnd/>
            <a:tailEnd/>
          </a:ln>
        </p:spPr>
      </p:pic>
      <p:sp>
        <p:nvSpPr>
          <p:cNvPr id="293" name="Text Placeholder 7">
            <a:extLst>
              <a:ext uri="{FF2B5EF4-FFF2-40B4-BE49-F238E27FC236}">
                <a16:creationId xmlns:a16="http://schemas.microsoft.com/office/drawing/2014/main" id="{01B4E8E1-4C15-EB4C-833C-D4512A014F95}"/>
              </a:ext>
            </a:extLst>
          </p:cNvPr>
          <p:cNvSpPr txBox="1">
            <a:spLocks/>
          </p:cNvSpPr>
          <p:nvPr/>
        </p:nvSpPr>
        <p:spPr>
          <a:xfrm>
            <a:off x="6486930" y="2787774"/>
            <a:ext cx="2772582" cy="1788625"/>
          </a:xfrm>
          <a:prstGeom prst="rect">
            <a:avLst/>
          </a:prstGeom>
          <a:noFill/>
        </p:spPr>
        <p:txBody>
          <a:bodyPr lIns="0" tIns="288000" rIns="360000" bIns="720000" anchor="t" anchorCtr="0">
            <a:no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kern="1200" cap="none" baseline="0">
                <a:solidFill>
                  <a:schemeClr val="tx1"/>
                </a:solidFill>
                <a:latin typeface="Arial" pitchFamily="34" charset="0"/>
                <a:ea typeface="ＭＳ Ｐゴシック" pitchFamily="1" charset="-128"/>
                <a:cs typeface="Arial" pitchFamily="34" charset="0"/>
              </a:defRPr>
            </a:lvl1pPr>
            <a:lvl2pPr marL="1074738" indent="-361950" algn="l" rtl="0" eaLnBrk="0" fontAlgn="base" hangingPunct="0">
              <a:spcBef>
                <a:spcPts val="0"/>
              </a:spcBef>
              <a:spcAft>
                <a:spcPts val="600"/>
              </a:spcAft>
              <a:buSzPct val="70000"/>
              <a:buFont typeface="Arial" pitchFamily="34" charset="0"/>
              <a:buChar char="•"/>
              <a:defRPr sz="2600" kern="1200" baseline="0">
                <a:solidFill>
                  <a:schemeClr val="tx1"/>
                </a:solidFill>
                <a:latin typeface="Arial" pitchFamily="34" charset="0"/>
                <a:ea typeface="ＭＳ Ｐゴシック" pitchFamily="1" charset="-128"/>
                <a:cs typeface="Arial" pitchFamily="34" charset="0"/>
              </a:defRPr>
            </a:lvl2pPr>
            <a:lvl3pPr marL="1143000" indent="-228600" algn="l" rtl="0" eaLnBrk="0" fontAlgn="base" hangingPunct="0">
              <a:spcBef>
                <a:spcPct val="20000"/>
              </a:spcBef>
              <a:spcAft>
                <a:spcPct val="0"/>
              </a:spcAft>
              <a:buFont typeface="Arial" charset="0"/>
              <a:buChar char="•"/>
              <a:defRPr sz="2400" b="0" i="0" kern="1200">
                <a:solidFill>
                  <a:schemeClr val="tx1"/>
                </a:solidFill>
                <a:latin typeface="Arial Regular"/>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b="0" i="0" kern="1200">
                <a:solidFill>
                  <a:schemeClr val="tx1"/>
                </a:solidFill>
                <a:latin typeface="Arial Regular"/>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b="0" i="0" kern="1200">
                <a:solidFill>
                  <a:schemeClr val="tx1"/>
                </a:solidFill>
                <a:latin typeface="Arial Regular"/>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675" indent="-228600"/>
            <a:r>
              <a:rPr lang="en-US" sz="1800" dirty="0">
                <a:latin typeface="Calibri Regular"/>
              </a:rPr>
              <a:t>Standardized, replicated protocol</a:t>
            </a:r>
          </a:p>
          <a:p>
            <a:pPr marL="320675" indent="-228600"/>
            <a:r>
              <a:rPr lang="en-US" sz="1800" dirty="0">
                <a:latin typeface="Calibri Regular"/>
              </a:rPr>
              <a:t>Presence-absence</a:t>
            </a:r>
          </a:p>
          <a:p>
            <a:pPr marL="320675" indent="-228600"/>
            <a:r>
              <a:rPr lang="en-US" sz="1800" dirty="0">
                <a:latin typeface="Calibri Regular"/>
              </a:rPr>
              <a:t>75 random sites</a:t>
            </a:r>
          </a:p>
          <a:p>
            <a:pPr marL="320675" indent="-228600"/>
            <a:r>
              <a:rPr lang="en-US" sz="1800" dirty="0">
                <a:latin typeface="Calibri Regular"/>
              </a:rPr>
              <a:t>Professional ID</a:t>
            </a:r>
          </a:p>
        </p:txBody>
      </p:sp>
    </p:spTree>
    <p:extLst>
      <p:ext uri="{BB962C8B-B14F-4D97-AF65-F5344CB8AC3E}">
        <p14:creationId xmlns:p14="http://schemas.microsoft.com/office/powerpoint/2010/main" val="209923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88C923-13E5-A24A-A0C3-AFAF8359ED6F}"/>
              </a:ext>
            </a:extLst>
          </p:cNvPr>
          <p:cNvGraphicFramePr/>
          <p:nvPr>
            <p:extLst>
              <p:ext uri="{D42A27DB-BD31-4B8C-83A1-F6EECF244321}">
                <p14:modId xmlns:p14="http://schemas.microsoft.com/office/powerpoint/2010/main" val="2056566801"/>
              </p:ext>
            </p:extLst>
          </p:nvPr>
        </p:nvGraphicFramePr>
        <p:xfrm>
          <a:off x="251520" y="1267318"/>
          <a:ext cx="8604448" cy="267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0BFB103-169C-A143-BF74-084DD07A700B}"/>
              </a:ext>
            </a:extLst>
          </p:cNvPr>
          <p:cNvSpPr>
            <a:spLocks noGrp="1"/>
          </p:cNvSpPr>
          <p:nvPr>
            <p:ph type="body" sz="quarter" idx="10"/>
          </p:nvPr>
        </p:nvSpPr>
        <p:spPr/>
        <p:txBody>
          <a:bodyPr/>
          <a:lstStyle/>
          <a:p>
            <a:r>
              <a:rPr lang="en-US" dirty="0"/>
              <a:t>From observations to indicators</a:t>
            </a:r>
          </a:p>
        </p:txBody>
      </p:sp>
      <p:pic>
        <p:nvPicPr>
          <p:cNvPr id="12" name="Picture 11">
            <a:extLst>
              <a:ext uri="{FF2B5EF4-FFF2-40B4-BE49-F238E27FC236}">
                <a16:creationId xmlns:a16="http://schemas.microsoft.com/office/drawing/2014/main" id="{9A3BD7D2-7611-BF49-8F7E-C9120642F95B}"/>
              </a:ext>
            </a:extLst>
          </p:cNvPr>
          <p:cNvPicPr>
            <a:picLocks noChangeAspect="1"/>
          </p:cNvPicPr>
          <p:nvPr/>
        </p:nvPicPr>
        <p:blipFill rotWithShape="1">
          <a:blip r:embed="rId7"/>
          <a:srcRect l="33983" t="32250" r="29584" b="33875"/>
          <a:stretch/>
        </p:blipFill>
        <p:spPr>
          <a:xfrm>
            <a:off x="5580112" y="2998407"/>
            <a:ext cx="1818290" cy="1502466"/>
          </a:xfrm>
          <a:prstGeom prst="rect">
            <a:avLst/>
          </a:prstGeom>
        </p:spPr>
      </p:pic>
      <p:sp>
        <p:nvSpPr>
          <p:cNvPr id="4" name="Rectangle 3">
            <a:extLst>
              <a:ext uri="{FF2B5EF4-FFF2-40B4-BE49-F238E27FC236}">
                <a16:creationId xmlns:a16="http://schemas.microsoft.com/office/drawing/2014/main" id="{15BCB3AE-647F-2044-966C-61FFE7C91915}"/>
              </a:ext>
            </a:extLst>
          </p:cNvPr>
          <p:cNvSpPr/>
          <p:nvPr/>
        </p:nvSpPr>
        <p:spPr>
          <a:xfrm>
            <a:off x="7236296" y="3442962"/>
            <a:ext cx="162106" cy="363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descr="Figure D1ci. Change in the distribution of UK pollinators, 1980 to 2014.">
            <a:extLst>
              <a:ext uri="{FF2B5EF4-FFF2-40B4-BE49-F238E27FC236}">
                <a16:creationId xmlns:a16="http://schemas.microsoft.com/office/drawing/2014/main" id="{8520EC23-936E-7B46-A904-DE2203D1B0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3124"/>
          <a:stretch/>
        </p:blipFill>
        <p:spPr bwMode="auto">
          <a:xfrm>
            <a:off x="7236296" y="3288210"/>
            <a:ext cx="1774233" cy="11919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BF188A0-A108-AA48-9AA0-1A1A076CA4C8}"/>
              </a:ext>
            </a:extLst>
          </p:cNvPr>
          <p:cNvSpPr txBox="1"/>
          <p:nvPr/>
        </p:nvSpPr>
        <p:spPr>
          <a:xfrm>
            <a:off x="4011341" y="3362243"/>
            <a:ext cx="1064715" cy="584775"/>
          </a:xfrm>
          <a:prstGeom prst="rect">
            <a:avLst/>
          </a:prstGeom>
          <a:noFill/>
        </p:spPr>
        <p:txBody>
          <a:bodyPr wrap="none" rtlCol="0">
            <a:spAutoFit/>
          </a:bodyPr>
          <a:lstStyle/>
          <a:p>
            <a:r>
              <a:rPr lang="en-GB" sz="3200" dirty="0" err="1">
                <a:latin typeface="Calibri" pitchFamily="34" charset="0"/>
                <a:ea typeface="Calibri" pitchFamily="34" charset="0"/>
                <a:cs typeface="Times New Roman" pitchFamily="18" charset="0"/>
              </a:rPr>
              <a:t>y</a:t>
            </a:r>
            <a:r>
              <a:rPr lang="en-GB" sz="3200" baseline="-25000" dirty="0" err="1">
                <a:latin typeface="Calibri" pitchFamily="34" charset="0"/>
                <a:ea typeface="Calibri" pitchFamily="34" charset="0"/>
                <a:cs typeface="Times New Roman" pitchFamily="18" charset="0"/>
              </a:rPr>
              <a:t>i</a:t>
            </a:r>
            <a:r>
              <a:rPr lang="en-GB" sz="3200" baseline="-30000" dirty="0" err="1">
                <a:latin typeface="Calibri" pitchFamily="34" charset="0"/>
                <a:ea typeface="Calibri" pitchFamily="34" charset="0"/>
                <a:cs typeface="Times New Roman" pitchFamily="18" charset="0"/>
              </a:rPr>
              <a:t>j</a:t>
            </a:r>
            <a:r>
              <a:rPr lang="en-GB" sz="3200" baseline="-30000" dirty="0">
                <a:latin typeface="Calibri" pitchFamily="34" charset="0"/>
                <a:ea typeface="Calibri" pitchFamily="34" charset="0"/>
                <a:cs typeface="Times New Roman" pitchFamily="18" charset="0"/>
              </a:rPr>
              <a:t> </a:t>
            </a:r>
            <a:r>
              <a:rPr lang="en-GB" sz="3200" dirty="0">
                <a:latin typeface="Calibri" pitchFamily="34" charset="0"/>
                <a:ea typeface="Calibri" pitchFamily="34" charset="0"/>
                <a:cs typeface="Times New Roman" pitchFamily="18" charset="0"/>
              </a:rPr>
              <a:t>|z</a:t>
            </a:r>
            <a:r>
              <a:rPr lang="en-GB" sz="3200" baseline="-25000" dirty="0">
                <a:latin typeface="Calibri" pitchFamily="34" charset="0"/>
                <a:ea typeface="Calibri" pitchFamily="34" charset="0"/>
                <a:cs typeface="Times New Roman" pitchFamily="18" charset="0"/>
              </a:rPr>
              <a:t>i</a:t>
            </a:r>
            <a:r>
              <a:rPr lang="en-GB" sz="3200" baseline="-30000" dirty="0">
                <a:latin typeface="Calibri" pitchFamily="34" charset="0"/>
                <a:ea typeface="Calibri" pitchFamily="34" charset="0"/>
                <a:cs typeface="Times New Roman" pitchFamily="18" charset="0"/>
              </a:rPr>
              <a:t>t</a:t>
            </a:r>
            <a:endParaRPr lang="en-US" sz="3200" dirty="0">
              <a:latin typeface="Calibri Regular"/>
            </a:endParaRPr>
          </a:p>
        </p:txBody>
      </p:sp>
      <p:pic>
        <p:nvPicPr>
          <p:cNvPr id="14" name="Content Placeholder 6">
            <a:extLst>
              <a:ext uri="{FF2B5EF4-FFF2-40B4-BE49-F238E27FC236}">
                <a16:creationId xmlns:a16="http://schemas.microsoft.com/office/drawing/2014/main" id="{D7ACF920-0FF9-D243-B5B9-8804ECE9E7FC}"/>
              </a:ext>
            </a:extLst>
          </p:cNvPr>
          <p:cNvPicPr>
            <a:picLocks noGrp="1" noChangeAspect="1"/>
          </p:cNvPicPr>
          <p:nvPr>
            <p:ph sz="quarter" idx="13"/>
          </p:nvPr>
        </p:nvPicPr>
        <p:blipFill>
          <a:blip r:embed="rId9">
            <a:extLst>
              <a:ext uri="{28A0092B-C50C-407E-A947-70E740481C1C}">
                <a14:useLocalDpi xmlns:a14="http://schemas.microsoft.com/office/drawing/2010/main" val="0"/>
              </a:ext>
            </a:extLst>
          </a:blip>
          <a:stretch>
            <a:fillRect/>
          </a:stretch>
        </p:blipFill>
        <p:spPr>
          <a:xfrm>
            <a:off x="2212566" y="3266956"/>
            <a:ext cx="957306" cy="957306"/>
          </a:xfrm>
        </p:spPr>
      </p:pic>
      <p:pic>
        <p:nvPicPr>
          <p:cNvPr id="15" name="Picture 14">
            <a:extLst>
              <a:ext uri="{FF2B5EF4-FFF2-40B4-BE49-F238E27FC236}">
                <a16:creationId xmlns:a16="http://schemas.microsoft.com/office/drawing/2014/main" id="{F3190C81-381E-414C-8181-941A2C0C3EAE}"/>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5128" y="3121230"/>
            <a:ext cx="716915" cy="533400"/>
          </a:xfrm>
          <a:prstGeom prst="rect">
            <a:avLst/>
          </a:prstGeom>
          <a:noFill/>
        </p:spPr>
      </p:pic>
      <p:pic>
        <p:nvPicPr>
          <p:cNvPr id="16" name="Picture 15">
            <a:extLst>
              <a:ext uri="{FF2B5EF4-FFF2-40B4-BE49-F238E27FC236}">
                <a16:creationId xmlns:a16="http://schemas.microsoft.com/office/drawing/2014/main" id="{4D6B5AE1-D42E-8948-96C8-44EC51EF59C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62435" y="3745609"/>
            <a:ext cx="622300" cy="622300"/>
          </a:xfrm>
          <a:prstGeom prst="rect">
            <a:avLst/>
          </a:prstGeom>
          <a:noFill/>
        </p:spPr>
      </p:pic>
      <p:graphicFrame>
        <p:nvGraphicFramePr>
          <p:cNvPr id="17" name="Diagram 16">
            <a:extLst>
              <a:ext uri="{FF2B5EF4-FFF2-40B4-BE49-F238E27FC236}">
                <a16:creationId xmlns:a16="http://schemas.microsoft.com/office/drawing/2014/main" id="{0C87C2C9-0AD9-D641-95FA-260139D29EEB}"/>
              </a:ext>
            </a:extLst>
          </p:cNvPr>
          <p:cNvGraphicFramePr/>
          <p:nvPr>
            <p:extLst>
              <p:ext uri="{D42A27DB-BD31-4B8C-83A1-F6EECF244321}">
                <p14:modId xmlns:p14="http://schemas.microsoft.com/office/powerpoint/2010/main" val="1748639502"/>
              </p:ext>
            </p:extLst>
          </p:nvPr>
        </p:nvGraphicFramePr>
        <p:xfrm>
          <a:off x="251520" y="180082"/>
          <a:ext cx="8604448" cy="26797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ectangle 5">
            <a:extLst>
              <a:ext uri="{FF2B5EF4-FFF2-40B4-BE49-F238E27FC236}">
                <a16:creationId xmlns:a16="http://schemas.microsoft.com/office/drawing/2014/main" id="{C62ACA1A-2A16-8C4D-A910-571074DCA534}"/>
              </a:ext>
            </a:extLst>
          </p:cNvPr>
          <p:cNvSpPr/>
          <p:nvPr/>
        </p:nvSpPr>
        <p:spPr>
          <a:xfrm>
            <a:off x="3419872" y="1059582"/>
            <a:ext cx="5590657" cy="1008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8863241C-AAE6-0449-967C-FF963E95FA0D}"/>
              </a:ext>
            </a:extLst>
          </p:cNvPr>
          <p:cNvSpPr/>
          <p:nvPr/>
        </p:nvSpPr>
        <p:spPr>
          <a:xfrm rot="2236918" flipV="1">
            <a:off x="3514485" y="1940714"/>
            <a:ext cx="278670" cy="288031"/>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3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FAC2F-6682-EC44-8EFD-62595049DC2A}"/>
              </a:ext>
            </a:extLst>
          </p:cNvPr>
          <p:cNvSpPr>
            <a:spLocks noGrp="1"/>
          </p:cNvSpPr>
          <p:nvPr>
            <p:ph type="body" sz="quarter" idx="10"/>
          </p:nvPr>
        </p:nvSpPr>
        <p:spPr/>
        <p:txBody>
          <a:bodyPr/>
          <a:lstStyle/>
          <a:p>
            <a:r>
              <a:rPr lang="en-US" dirty="0"/>
              <a:t>Summary</a:t>
            </a:r>
          </a:p>
        </p:txBody>
      </p:sp>
      <p:sp>
        <p:nvSpPr>
          <p:cNvPr id="3" name="Text Placeholder 2">
            <a:extLst>
              <a:ext uri="{FF2B5EF4-FFF2-40B4-BE49-F238E27FC236}">
                <a16:creationId xmlns:a16="http://schemas.microsoft.com/office/drawing/2014/main" id="{D0EFA548-1ECE-AA43-9F2D-DBDEB055F88B}"/>
              </a:ext>
            </a:extLst>
          </p:cNvPr>
          <p:cNvSpPr>
            <a:spLocks noGrp="1"/>
          </p:cNvSpPr>
          <p:nvPr>
            <p:ph type="body" sz="quarter" idx="12"/>
          </p:nvPr>
        </p:nvSpPr>
        <p:spPr/>
        <p:txBody>
          <a:bodyPr>
            <a:normAutofit/>
          </a:bodyPr>
          <a:lstStyle/>
          <a:p>
            <a:r>
              <a:rPr lang="en-US" dirty="0"/>
              <a:t>We can model species’ status with occurrence data</a:t>
            </a:r>
          </a:p>
          <a:p>
            <a:r>
              <a:rPr lang="en-US" dirty="0"/>
              <a:t>Annual updates are becoming feasible</a:t>
            </a:r>
          </a:p>
          <a:p>
            <a:r>
              <a:rPr lang="en-US" dirty="0"/>
              <a:t>Conformance with EBV minimum standards?</a:t>
            </a:r>
          </a:p>
          <a:p>
            <a:r>
              <a:rPr lang="en-US" dirty="0"/>
              <a:t>Integrated modelling across data types will soon supplant occupancy modelling</a:t>
            </a:r>
          </a:p>
          <a:p>
            <a:endParaRPr lang="en-US" dirty="0"/>
          </a:p>
        </p:txBody>
      </p:sp>
      <p:sp>
        <p:nvSpPr>
          <p:cNvPr id="4" name="Text Placeholder 3">
            <a:extLst>
              <a:ext uri="{FF2B5EF4-FFF2-40B4-BE49-F238E27FC236}">
                <a16:creationId xmlns:a16="http://schemas.microsoft.com/office/drawing/2014/main" id="{D1868B40-B3D8-694E-9F0E-7CF91460AB9B}"/>
              </a:ext>
            </a:extLst>
          </p:cNvPr>
          <p:cNvSpPr>
            <a:spLocks noGrp="1"/>
          </p:cNvSpPr>
          <p:nvPr>
            <p:ph type="body" sz="quarter" idx="13"/>
          </p:nvPr>
        </p:nvSpPr>
        <p:spPr/>
        <p:txBody>
          <a:bodyPr/>
          <a:lstStyle/>
          <a:p>
            <a:endParaRPr lang="en-US" dirty="0"/>
          </a:p>
        </p:txBody>
      </p:sp>
      <p:pic>
        <p:nvPicPr>
          <p:cNvPr id="5" name="Picture 4" descr="CEH_PMS_RGB.png">
            <a:extLst>
              <a:ext uri="{FF2B5EF4-FFF2-40B4-BE49-F238E27FC236}">
                <a16:creationId xmlns:a16="http://schemas.microsoft.com/office/drawing/2014/main" id="{65D33173-7123-6547-A353-ED5C89EA6C49}"/>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6" name="Picture 5" descr="NERC_Logo_Landscape_RGB_2013.png">
            <a:extLst>
              <a:ext uri="{FF2B5EF4-FFF2-40B4-BE49-F238E27FC236}">
                <a16:creationId xmlns:a16="http://schemas.microsoft.com/office/drawing/2014/main" id="{93BE54CB-064D-4146-84C7-93984612E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7" name="Picture 13" descr="JNCC">
            <a:extLst>
              <a:ext uri="{FF2B5EF4-FFF2-40B4-BE49-F238E27FC236}">
                <a16:creationId xmlns:a16="http://schemas.microsoft.com/office/drawing/2014/main" id="{340E00FA-4FD9-8140-8D28-72272FC468CA}"/>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8" name="Picture 6" descr="Department for Environment, Food and Rural Affairs">
            <a:extLst>
              <a:ext uri="{FF2B5EF4-FFF2-40B4-BE49-F238E27FC236}">
                <a16:creationId xmlns:a16="http://schemas.microsoft.com/office/drawing/2014/main" id="{E184166F-FE14-8848-8468-79A790E79463}"/>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9" name="Picture 7" descr="Biological Records Centre | BRC">
            <a:extLst>
              <a:ext uri="{FF2B5EF4-FFF2-40B4-BE49-F238E27FC236}">
                <a16:creationId xmlns:a16="http://schemas.microsoft.com/office/drawing/2014/main" id="{2C851324-AA07-744A-94AD-F93D91D49DC0}"/>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spTree>
    <p:extLst>
      <p:ext uri="{BB962C8B-B14F-4D97-AF65-F5344CB8AC3E}">
        <p14:creationId xmlns:p14="http://schemas.microsoft.com/office/powerpoint/2010/main" val="165581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88C923-13E5-A24A-A0C3-AFAF8359ED6F}"/>
              </a:ext>
            </a:extLst>
          </p:cNvPr>
          <p:cNvGraphicFramePr/>
          <p:nvPr>
            <p:extLst>
              <p:ext uri="{D42A27DB-BD31-4B8C-83A1-F6EECF244321}">
                <p14:modId xmlns:p14="http://schemas.microsoft.com/office/powerpoint/2010/main" val="3925039615"/>
              </p:ext>
            </p:extLst>
          </p:nvPr>
        </p:nvGraphicFramePr>
        <p:xfrm>
          <a:off x="251520" y="771550"/>
          <a:ext cx="8604448" cy="267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0BFB103-169C-A143-BF74-084DD07A700B}"/>
              </a:ext>
            </a:extLst>
          </p:cNvPr>
          <p:cNvSpPr>
            <a:spLocks noGrp="1"/>
          </p:cNvSpPr>
          <p:nvPr>
            <p:ph type="body" sz="quarter" idx="10"/>
          </p:nvPr>
        </p:nvSpPr>
        <p:spPr/>
        <p:txBody>
          <a:bodyPr/>
          <a:lstStyle/>
          <a:p>
            <a:r>
              <a:rPr lang="en-US" dirty="0"/>
              <a:t>From observations to indicators</a:t>
            </a:r>
          </a:p>
        </p:txBody>
      </p:sp>
      <p:pic>
        <p:nvPicPr>
          <p:cNvPr id="12" name="Picture 11">
            <a:extLst>
              <a:ext uri="{FF2B5EF4-FFF2-40B4-BE49-F238E27FC236}">
                <a16:creationId xmlns:a16="http://schemas.microsoft.com/office/drawing/2014/main" id="{9A3BD7D2-7611-BF49-8F7E-C9120642F95B}"/>
              </a:ext>
            </a:extLst>
          </p:cNvPr>
          <p:cNvPicPr>
            <a:picLocks noChangeAspect="1"/>
          </p:cNvPicPr>
          <p:nvPr/>
        </p:nvPicPr>
        <p:blipFill rotWithShape="1">
          <a:blip r:embed="rId7"/>
          <a:srcRect l="33983" t="32250" r="29584" b="33875"/>
          <a:stretch/>
        </p:blipFill>
        <p:spPr>
          <a:xfrm>
            <a:off x="5580112" y="2502639"/>
            <a:ext cx="1818290" cy="1502466"/>
          </a:xfrm>
          <a:prstGeom prst="rect">
            <a:avLst/>
          </a:prstGeom>
        </p:spPr>
      </p:pic>
      <p:sp>
        <p:nvSpPr>
          <p:cNvPr id="4" name="Rectangle 3">
            <a:extLst>
              <a:ext uri="{FF2B5EF4-FFF2-40B4-BE49-F238E27FC236}">
                <a16:creationId xmlns:a16="http://schemas.microsoft.com/office/drawing/2014/main" id="{15BCB3AE-647F-2044-966C-61FFE7C91915}"/>
              </a:ext>
            </a:extLst>
          </p:cNvPr>
          <p:cNvSpPr/>
          <p:nvPr/>
        </p:nvSpPr>
        <p:spPr>
          <a:xfrm>
            <a:off x="7236296" y="2947194"/>
            <a:ext cx="162106" cy="363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descr="Figure D1ci. Change in the distribution of UK pollinators, 1980 to 2014.">
            <a:extLst>
              <a:ext uri="{FF2B5EF4-FFF2-40B4-BE49-F238E27FC236}">
                <a16:creationId xmlns:a16="http://schemas.microsoft.com/office/drawing/2014/main" id="{8520EC23-936E-7B46-A904-DE2203D1B00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3124"/>
          <a:stretch/>
        </p:blipFill>
        <p:spPr bwMode="auto">
          <a:xfrm>
            <a:off x="7236296" y="2792442"/>
            <a:ext cx="1774233" cy="11919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BF188A0-A108-AA48-9AA0-1A1A076CA4C8}"/>
              </a:ext>
            </a:extLst>
          </p:cNvPr>
          <p:cNvSpPr txBox="1"/>
          <p:nvPr/>
        </p:nvSpPr>
        <p:spPr>
          <a:xfrm>
            <a:off x="4011341" y="2866475"/>
            <a:ext cx="1064715" cy="584775"/>
          </a:xfrm>
          <a:prstGeom prst="rect">
            <a:avLst/>
          </a:prstGeom>
          <a:noFill/>
        </p:spPr>
        <p:txBody>
          <a:bodyPr wrap="none" rtlCol="0">
            <a:spAutoFit/>
          </a:bodyPr>
          <a:lstStyle/>
          <a:p>
            <a:r>
              <a:rPr lang="en-GB" sz="3200" dirty="0" err="1">
                <a:latin typeface="Calibri" pitchFamily="34" charset="0"/>
                <a:ea typeface="Calibri" pitchFamily="34" charset="0"/>
                <a:cs typeface="Times New Roman" pitchFamily="18" charset="0"/>
              </a:rPr>
              <a:t>y</a:t>
            </a:r>
            <a:r>
              <a:rPr lang="en-GB" sz="3200" baseline="-25000" dirty="0" err="1">
                <a:latin typeface="Calibri" pitchFamily="34" charset="0"/>
                <a:ea typeface="Calibri" pitchFamily="34" charset="0"/>
                <a:cs typeface="Times New Roman" pitchFamily="18" charset="0"/>
              </a:rPr>
              <a:t>i</a:t>
            </a:r>
            <a:r>
              <a:rPr lang="en-GB" sz="3200" baseline="-30000" dirty="0" err="1">
                <a:latin typeface="Calibri" pitchFamily="34" charset="0"/>
                <a:ea typeface="Calibri" pitchFamily="34" charset="0"/>
                <a:cs typeface="Times New Roman" pitchFamily="18" charset="0"/>
              </a:rPr>
              <a:t>j</a:t>
            </a:r>
            <a:r>
              <a:rPr lang="en-GB" sz="3200" baseline="-30000" dirty="0">
                <a:latin typeface="Calibri" pitchFamily="34" charset="0"/>
                <a:ea typeface="Calibri" pitchFamily="34" charset="0"/>
                <a:cs typeface="Times New Roman" pitchFamily="18" charset="0"/>
              </a:rPr>
              <a:t> </a:t>
            </a:r>
            <a:r>
              <a:rPr lang="en-GB" sz="3200" dirty="0">
                <a:latin typeface="Calibri" pitchFamily="34" charset="0"/>
                <a:ea typeface="Calibri" pitchFamily="34" charset="0"/>
                <a:cs typeface="Times New Roman" pitchFamily="18" charset="0"/>
              </a:rPr>
              <a:t>|z</a:t>
            </a:r>
            <a:r>
              <a:rPr lang="en-GB" sz="3200" baseline="-25000" dirty="0">
                <a:latin typeface="Calibri" pitchFamily="34" charset="0"/>
                <a:ea typeface="Calibri" pitchFamily="34" charset="0"/>
                <a:cs typeface="Times New Roman" pitchFamily="18" charset="0"/>
              </a:rPr>
              <a:t>i</a:t>
            </a:r>
            <a:r>
              <a:rPr lang="en-GB" sz="3200" baseline="-30000" dirty="0">
                <a:latin typeface="Calibri" pitchFamily="34" charset="0"/>
                <a:ea typeface="Calibri" pitchFamily="34" charset="0"/>
                <a:cs typeface="Times New Roman" pitchFamily="18" charset="0"/>
              </a:rPr>
              <a:t>t</a:t>
            </a:r>
            <a:endParaRPr lang="en-US" sz="3200" dirty="0">
              <a:latin typeface="Calibri Regular"/>
            </a:endParaRPr>
          </a:p>
        </p:txBody>
      </p:sp>
      <p:pic>
        <p:nvPicPr>
          <p:cNvPr id="14" name="Content Placeholder 6">
            <a:extLst>
              <a:ext uri="{FF2B5EF4-FFF2-40B4-BE49-F238E27FC236}">
                <a16:creationId xmlns:a16="http://schemas.microsoft.com/office/drawing/2014/main" id="{D7ACF920-0FF9-D243-B5B9-8804ECE9E7FC}"/>
              </a:ext>
            </a:extLst>
          </p:cNvPr>
          <p:cNvPicPr>
            <a:picLocks noGrp="1" noChangeAspect="1"/>
          </p:cNvPicPr>
          <p:nvPr>
            <p:ph sz="quarter" idx="13"/>
          </p:nvPr>
        </p:nvPicPr>
        <p:blipFill>
          <a:blip r:embed="rId9">
            <a:extLst>
              <a:ext uri="{28A0092B-C50C-407E-A947-70E740481C1C}">
                <a14:useLocalDpi xmlns:a14="http://schemas.microsoft.com/office/drawing/2010/main" val="0"/>
              </a:ext>
            </a:extLst>
          </a:blip>
          <a:stretch>
            <a:fillRect/>
          </a:stretch>
        </p:blipFill>
        <p:spPr>
          <a:xfrm>
            <a:off x="2212566" y="2771188"/>
            <a:ext cx="957306" cy="957306"/>
          </a:xfrm>
        </p:spPr>
      </p:pic>
      <p:pic>
        <p:nvPicPr>
          <p:cNvPr id="15" name="Picture 14">
            <a:extLst>
              <a:ext uri="{FF2B5EF4-FFF2-40B4-BE49-F238E27FC236}">
                <a16:creationId xmlns:a16="http://schemas.microsoft.com/office/drawing/2014/main" id="{F3190C81-381E-414C-8181-941A2C0C3EAE}"/>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15128" y="2625462"/>
            <a:ext cx="716915" cy="533400"/>
          </a:xfrm>
          <a:prstGeom prst="rect">
            <a:avLst/>
          </a:prstGeom>
          <a:noFill/>
        </p:spPr>
      </p:pic>
      <p:pic>
        <p:nvPicPr>
          <p:cNvPr id="16" name="Picture 15">
            <a:extLst>
              <a:ext uri="{FF2B5EF4-FFF2-40B4-BE49-F238E27FC236}">
                <a16:creationId xmlns:a16="http://schemas.microsoft.com/office/drawing/2014/main" id="{4D6B5AE1-D42E-8948-96C8-44EC51EF59C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62435" y="3249841"/>
            <a:ext cx="622300" cy="622300"/>
          </a:xfrm>
          <a:prstGeom prst="rect">
            <a:avLst/>
          </a:prstGeom>
          <a:noFill/>
        </p:spPr>
      </p:pic>
    </p:spTree>
    <p:extLst>
      <p:ext uri="{BB962C8B-B14F-4D97-AF65-F5344CB8AC3E}">
        <p14:creationId xmlns:p14="http://schemas.microsoft.com/office/powerpoint/2010/main" val="272167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F353B-5AB5-6B4D-BCBE-083804C4E607}"/>
              </a:ext>
            </a:extLst>
          </p:cNvPr>
          <p:cNvSpPr>
            <a:spLocks noGrp="1"/>
          </p:cNvSpPr>
          <p:nvPr>
            <p:ph type="body" sz="quarter" idx="10"/>
          </p:nvPr>
        </p:nvSpPr>
        <p:spPr/>
        <p:txBody>
          <a:bodyPr/>
          <a:lstStyle/>
          <a:p>
            <a:r>
              <a:rPr lang="en-US" dirty="0"/>
              <a:t>Talk outline</a:t>
            </a:r>
          </a:p>
        </p:txBody>
      </p:sp>
      <p:sp>
        <p:nvSpPr>
          <p:cNvPr id="4" name="Text Placeholder 3">
            <a:extLst>
              <a:ext uri="{FF2B5EF4-FFF2-40B4-BE49-F238E27FC236}">
                <a16:creationId xmlns:a16="http://schemas.microsoft.com/office/drawing/2014/main" id="{71FEE53F-C781-0A49-ADE2-202DA0CFC33F}"/>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3F16A81B-C880-5046-B7EB-6BA3997E41D1}"/>
              </a:ext>
            </a:extLst>
          </p:cNvPr>
          <p:cNvSpPr>
            <a:spLocks noGrp="1"/>
          </p:cNvSpPr>
          <p:nvPr>
            <p:ph type="body" sz="quarter" idx="12"/>
          </p:nvPr>
        </p:nvSpPr>
        <p:spPr/>
        <p:txBody>
          <a:bodyPr>
            <a:normAutofit/>
          </a:bodyPr>
          <a:lstStyle/>
          <a:p>
            <a:r>
              <a:rPr lang="en-US" dirty="0"/>
              <a:t>Occupancy trends from occurrence records</a:t>
            </a:r>
          </a:p>
          <a:p>
            <a:r>
              <a:rPr lang="en-US" dirty="0"/>
              <a:t>EBV Data product &amp; Data paper</a:t>
            </a:r>
          </a:p>
          <a:p>
            <a:r>
              <a:rPr lang="en-US" dirty="0"/>
              <a:t>Doing it all again</a:t>
            </a:r>
          </a:p>
          <a:p>
            <a:r>
              <a:rPr lang="en-US" dirty="0"/>
              <a:t>Doing it better</a:t>
            </a:r>
          </a:p>
        </p:txBody>
      </p:sp>
      <p:pic>
        <p:nvPicPr>
          <p:cNvPr id="18" name="Picture 17" descr="CEH_PMS_RGB.png">
            <a:extLst>
              <a:ext uri="{FF2B5EF4-FFF2-40B4-BE49-F238E27FC236}">
                <a16:creationId xmlns:a16="http://schemas.microsoft.com/office/drawing/2014/main" id="{52757946-C624-4843-8EAB-799B4990E69C}"/>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9" name="Picture 18" descr="NERC_Logo_Landscape_RGB_2013.png">
            <a:extLst>
              <a:ext uri="{FF2B5EF4-FFF2-40B4-BE49-F238E27FC236}">
                <a16:creationId xmlns:a16="http://schemas.microsoft.com/office/drawing/2014/main" id="{8CA72886-B575-144D-AD91-894B95240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20" name="Picture 13" descr="JNCC">
            <a:extLst>
              <a:ext uri="{FF2B5EF4-FFF2-40B4-BE49-F238E27FC236}">
                <a16:creationId xmlns:a16="http://schemas.microsoft.com/office/drawing/2014/main" id="{58689E17-E7EF-7A4F-94FB-6D6EE86E2B8B}"/>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21"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22"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B9BB6EF5-2D6A-AA44-AE8C-8BD99E293D97}"/>
              </a:ext>
            </a:extLst>
          </p:cNvPr>
          <p:cNvGrpSpPr/>
          <p:nvPr/>
        </p:nvGrpSpPr>
        <p:grpSpPr>
          <a:xfrm>
            <a:off x="6356487" y="1419622"/>
            <a:ext cx="2535993" cy="2095509"/>
            <a:chOff x="6284479" y="1556361"/>
            <a:chExt cx="2535993" cy="2095509"/>
          </a:xfrm>
        </p:grpSpPr>
        <p:pic>
          <p:nvPicPr>
            <p:cNvPr id="14" name="Picture 13">
              <a:extLst>
                <a:ext uri="{FF2B5EF4-FFF2-40B4-BE49-F238E27FC236}">
                  <a16:creationId xmlns:a16="http://schemas.microsoft.com/office/drawing/2014/main" id="{CD5DD376-4D8F-684C-862C-4A999E0B8D4D}"/>
                </a:ext>
              </a:extLst>
            </p:cNvPr>
            <p:cNvPicPr>
              <a:picLocks noChangeAspect="1"/>
            </p:cNvPicPr>
            <p:nvPr/>
          </p:nvPicPr>
          <p:blipFill rotWithShape="1">
            <a:blip r:embed="rId7"/>
            <a:srcRect l="33983" t="32250" r="29584" b="33875"/>
            <a:stretch/>
          </p:blipFill>
          <p:spPr>
            <a:xfrm>
              <a:off x="6284479" y="1556361"/>
              <a:ext cx="2535993" cy="2095509"/>
            </a:xfrm>
            <a:prstGeom prst="rect">
              <a:avLst/>
            </a:prstGeom>
          </p:spPr>
        </p:pic>
        <p:sp>
          <p:nvSpPr>
            <p:cNvPr id="15" name="Rectangle 14">
              <a:extLst>
                <a:ext uri="{FF2B5EF4-FFF2-40B4-BE49-F238E27FC236}">
                  <a16:creationId xmlns:a16="http://schemas.microsoft.com/office/drawing/2014/main" id="{04445DD2-357E-C344-89FE-62F64B0229C9}"/>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8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F353B-5AB5-6B4D-BCBE-083804C4E607}"/>
              </a:ext>
            </a:extLst>
          </p:cNvPr>
          <p:cNvSpPr>
            <a:spLocks noGrp="1"/>
          </p:cNvSpPr>
          <p:nvPr>
            <p:ph type="body" sz="quarter" idx="10"/>
          </p:nvPr>
        </p:nvSpPr>
        <p:spPr/>
        <p:txBody>
          <a:bodyPr/>
          <a:lstStyle/>
          <a:p>
            <a:r>
              <a:rPr lang="en-US" dirty="0"/>
              <a:t>Talk outline</a:t>
            </a:r>
          </a:p>
        </p:txBody>
      </p:sp>
      <p:sp>
        <p:nvSpPr>
          <p:cNvPr id="4" name="Text Placeholder 3">
            <a:extLst>
              <a:ext uri="{FF2B5EF4-FFF2-40B4-BE49-F238E27FC236}">
                <a16:creationId xmlns:a16="http://schemas.microsoft.com/office/drawing/2014/main" id="{71FEE53F-C781-0A49-ADE2-202DA0CFC33F}"/>
              </a:ext>
            </a:extLst>
          </p:cNvPr>
          <p:cNvSpPr>
            <a:spLocks noGrp="1"/>
          </p:cNvSpPr>
          <p:nvPr>
            <p:ph type="body" sz="quarter" idx="13"/>
          </p:nvPr>
        </p:nvSpPr>
        <p:spPr/>
        <p:txBody>
          <a:bodyPr/>
          <a:lstStyle/>
          <a:p>
            <a:endParaRPr lang="en-US" dirty="0"/>
          </a:p>
        </p:txBody>
      </p:sp>
      <p:sp>
        <p:nvSpPr>
          <p:cNvPr id="6" name="Text Placeholder 5">
            <a:extLst>
              <a:ext uri="{FF2B5EF4-FFF2-40B4-BE49-F238E27FC236}">
                <a16:creationId xmlns:a16="http://schemas.microsoft.com/office/drawing/2014/main" id="{3F16A81B-C880-5046-B7EB-6BA3997E41D1}"/>
              </a:ext>
            </a:extLst>
          </p:cNvPr>
          <p:cNvSpPr>
            <a:spLocks noGrp="1"/>
          </p:cNvSpPr>
          <p:nvPr>
            <p:ph type="body" sz="quarter" idx="12"/>
          </p:nvPr>
        </p:nvSpPr>
        <p:spPr/>
        <p:txBody>
          <a:bodyPr>
            <a:normAutofit/>
          </a:bodyPr>
          <a:lstStyle/>
          <a:p>
            <a:r>
              <a:rPr lang="en-US" dirty="0"/>
              <a:t>Occupancy trends from occurrence records</a:t>
            </a:r>
          </a:p>
          <a:p>
            <a:r>
              <a:rPr lang="en-US" dirty="0">
                <a:solidFill>
                  <a:schemeClr val="bg1">
                    <a:lumMod val="75000"/>
                  </a:schemeClr>
                </a:solidFill>
              </a:rPr>
              <a:t>EBV Data product &amp; Data paper</a:t>
            </a:r>
          </a:p>
          <a:p>
            <a:r>
              <a:rPr lang="en-US" dirty="0">
                <a:solidFill>
                  <a:schemeClr val="bg1">
                    <a:lumMod val="75000"/>
                  </a:schemeClr>
                </a:solidFill>
              </a:rPr>
              <a:t>Doing it all again</a:t>
            </a:r>
          </a:p>
          <a:p>
            <a:r>
              <a:rPr lang="en-US" dirty="0">
                <a:solidFill>
                  <a:schemeClr val="bg1">
                    <a:lumMod val="75000"/>
                  </a:schemeClr>
                </a:solidFill>
              </a:rPr>
              <a:t>Doing it better</a:t>
            </a:r>
          </a:p>
          <a:p>
            <a:endParaRPr lang="en-US" dirty="0"/>
          </a:p>
        </p:txBody>
      </p:sp>
      <p:pic>
        <p:nvPicPr>
          <p:cNvPr id="18" name="Picture 17" descr="CEH_PMS_RGB.png">
            <a:extLst>
              <a:ext uri="{FF2B5EF4-FFF2-40B4-BE49-F238E27FC236}">
                <a16:creationId xmlns:a16="http://schemas.microsoft.com/office/drawing/2014/main" id="{52757946-C624-4843-8EAB-799B4990E69C}"/>
              </a:ext>
            </a:extLst>
          </p:cNvPr>
          <p:cNvPicPr>
            <a:picLocks noChangeAspect="1"/>
          </p:cNvPicPr>
          <p:nvPr/>
        </p:nvPicPr>
        <p:blipFill>
          <a:blip r:embed="rId2" cstate="screen">
            <a:extLst>
              <a:ext uri="{28A0092B-C50C-407E-A947-70E740481C1C}">
                <a14:useLocalDpi xmlns:a14="http://schemas.microsoft.com/office/drawing/2010/main"/>
              </a:ext>
            </a:extLst>
          </a:blip>
          <a:srcRect l="10867" t="32491" r="8698" b="39833"/>
          <a:stretch>
            <a:fillRect/>
          </a:stretch>
        </p:blipFill>
        <p:spPr bwMode="auto">
          <a:xfrm>
            <a:off x="251520" y="4590146"/>
            <a:ext cx="2067763" cy="501884"/>
          </a:xfrm>
          <a:prstGeom prst="rect">
            <a:avLst/>
          </a:prstGeom>
          <a:noFill/>
          <a:ln w="9525">
            <a:noFill/>
            <a:miter lim="800000"/>
            <a:headEnd/>
            <a:tailEnd/>
          </a:ln>
        </p:spPr>
      </p:pic>
      <p:pic>
        <p:nvPicPr>
          <p:cNvPr id="19" name="Picture 18" descr="NERC_Logo_Landscape_RGB_2013.png">
            <a:extLst>
              <a:ext uri="{FF2B5EF4-FFF2-40B4-BE49-F238E27FC236}">
                <a16:creationId xmlns:a16="http://schemas.microsoft.com/office/drawing/2014/main" id="{8CA72886-B575-144D-AD91-894B95240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2480" y="4604085"/>
            <a:ext cx="1800000" cy="390730"/>
          </a:xfrm>
          <a:prstGeom prst="rect">
            <a:avLst/>
          </a:prstGeom>
        </p:spPr>
      </p:pic>
      <p:pic>
        <p:nvPicPr>
          <p:cNvPr id="20" name="Picture 13" descr="JNCC">
            <a:extLst>
              <a:ext uri="{FF2B5EF4-FFF2-40B4-BE49-F238E27FC236}">
                <a16:creationId xmlns:a16="http://schemas.microsoft.com/office/drawing/2014/main" id="{58689E17-E7EF-7A4F-94FB-6D6EE86E2B8B}"/>
              </a:ext>
            </a:extLst>
          </p:cNvPr>
          <p:cNvPicPr>
            <a:picLocks noChangeAspect="1" noChangeArrowheads="1"/>
          </p:cNvPicPr>
          <p:nvPr/>
        </p:nvPicPr>
        <p:blipFill>
          <a:blip r:embed="rId4" cstate="print"/>
          <a:srcRect/>
          <a:stretch>
            <a:fillRect/>
          </a:stretch>
        </p:blipFill>
        <p:spPr bwMode="auto">
          <a:xfrm>
            <a:off x="4717216" y="4587974"/>
            <a:ext cx="1150928" cy="504056"/>
          </a:xfrm>
          <a:prstGeom prst="rect">
            <a:avLst/>
          </a:prstGeom>
          <a:noFill/>
          <a:ln w="9525">
            <a:noFill/>
            <a:miter lim="800000"/>
            <a:headEnd/>
            <a:tailEnd/>
          </a:ln>
        </p:spPr>
      </p:pic>
      <p:pic>
        <p:nvPicPr>
          <p:cNvPr id="21"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6012160" y="4577658"/>
            <a:ext cx="928981" cy="476086"/>
          </a:xfrm>
          <a:prstGeom prst="rect">
            <a:avLst/>
          </a:prstGeom>
          <a:noFill/>
          <a:ln w="9525">
            <a:noFill/>
            <a:miter lim="800000"/>
            <a:headEnd/>
            <a:tailEnd/>
          </a:ln>
        </p:spPr>
      </p:pic>
      <p:pic>
        <p:nvPicPr>
          <p:cNvPr id="22"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2771800" y="4640548"/>
            <a:ext cx="1440160" cy="373426"/>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FF48A409-2C64-894D-9B97-1C364546A238}"/>
              </a:ext>
            </a:extLst>
          </p:cNvPr>
          <p:cNvGrpSpPr/>
          <p:nvPr/>
        </p:nvGrpSpPr>
        <p:grpSpPr>
          <a:xfrm>
            <a:off x="6356487" y="1419622"/>
            <a:ext cx="2535993" cy="2095509"/>
            <a:chOff x="6284479" y="1556361"/>
            <a:chExt cx="2535993" cy="2095509"/>
          </a:xfrm>
        </p:grpSpPr>
        <p:pic>
          <p:nvPicPr>
            <p:cNvPr id="14" name="Picture 13">
              <a:extLst>
                <a:ext uri="{FF2B5EF4-FFF2-40B4-BE49-F238E27FC236}">
                  <a16:creationId xmlns:a16="http://schemas.microsoft.com/office/drawing/2014/main" id="{A5236F6F-8D1B-7C4E-B837-42D8BFD7F540}"/>
                </a:ext>
              </a:extLst>
            </p:cNvPr>
            <p:cNvPicPr>
              <a:picLocks noChangeAspect="1"/>
            </p:cNvPicPr>
            <p:nvPr/>
          </p:nvPicPr>
          <p:blipFill rotWithShape="1">
            <a:blip r:embed="rId7"/>
            <a:srcRect l="33983" t="32250" r="29584" b="33875"/>
            <a:stretch/>
          </p:blipFill>
          <p:spPr>
            <a:xfrm>
              <a:off x="6284479" y="1556361"/>
              <a:ext cx="2535993" cy="2095509"/>
            </a:xfrm>
            <a:prstGeom prst="rect">
              <a:avLst/>
            </a:prstGeom>
          </p:spPr>
        </p:pic>
        <p:sp>
          <p:nvSpPr>
            <p:cNvPr id="15" name="Rectangle 14">
              <a:extLst>
                <a:ext uri="{FF2B5EF4-FFF2-40B4-BE49-F238E27FC236}">
                  <a16:creationId xmlns:a16="http://schemas.microsoft.com/office/drawing/2014/main" id="{EE66197D-4D50-154B-8E82-FE43C1299B26}"/>
                </a:ext>
              </a:extLst>
            </p:cNvPr>
            <p:cNvSpPr/>
            <p:nvPr/>
          </p:nvSpPr>
          <p:spPr>
            <a:xfrm>
              <a:off x="8604280" y="2211710"/>
              <a:ext cx="2161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526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EAACBD0-B6B1-B44D-944C-9411426533D6}"/>
              </a:ext>
            </a:extLst>
          </p:cNvPr>
          <p:cNvPicPr>
            <a:picLocks noChangeAspect="1" noChangeArrowheads="1"/>
          </p:cNvPicPr>
          <p:nvPr/>
        </p:nvPicPr>
        <p:blipFill>
          <a:blip r:embed="rId3" cstate="print"/>
          <a:srcRect l="18317" t="30702" r="25061" b="25984"/>
          <a:stretch>
            <a:fillRect/>
          </a:stretch>
        </p:blipFill>
        <p:spPr bwMode="auto">
          <a:xfrm>
            <a:off x="-35496" y="-236562"/>
            <a:ext cx="9144000" cy="5595375"/>
          </a:xfrm>
          <a:prstGeom prst="rect">
            <a:avLst/>
          </a:prstGeom>
          <a:noFill/>
          <a:ln w="9525">
            <a:noFill/>
            <a:miter lim="800000"/>
            <a:headEnd/>
            <a:tailEnd/>
          </a:ln>
        </p:spPr>
      </p:pic>
      <p:sp>
        <p:nvSpPr>
          <p:cNvPr id="6" name="TextBox 5"/>
          <p:cNvSpPr txBox="1"/>
          <p:nvPr/>
        </p:nvSpPr>
        <p:spPr>
          <a:xfrm>
            <a:off x="11076" y="5005000"/>
            <a:ext cx="1638397" cy="276999"/>
          </a:xfrm>
          <a:prstGeom prst="rect">
            <a:avLst/>
          </a:prstGeom>
          <a:noFill/>
        </p:spPr>
        <p:txBody>
          <a:bodyPr wrap="none" rtlCol="0">
            <a:spAutoFit/>
          </a:bodyPr>
          <a:lstStyle/>
          <a:p>
            <a:r>
              <a:rPr lang="en-GB" sz="1200" dirty="0">
                <a:latin typeface="Calibri Regular"/>
              </a:rPr>
              <a:t>Photo: Richard Comont</a:t>
            </a:r>
          </a:p>
        </p:txBody>
      </p:sp>
      <p:sp>
        <p:nvSpPr>
          <p:cNvPr id="7" name="Text Placeholder 10"/>
          <p:cNvSpPr txBox="1">
            <a:spLocks/>
          </p:cNvSpPr>
          <p:nvPr/>
        </p:nvSpPr>
        <p:spPr>
          <a:xfrm>
            <a:off x="4104456" y="1"/>
            <a:ext cx="5039544" cy="5143500"/>
          </a:xfrm>
          <a:prstGeom prst="rect">
            <a:avLst/>
          </a:prstGeom>
          <a:noFill/>
        </p:spPr>
        <p:txBody>
          <a:bodyPr lIns="360000" tIns="288000" rIns="360000" bIns="720000" anchor="t" anchorCtr="0">
            <a:normAutofit/>
          </a:bodyPr>
          <a:lstStyle/>
          <a:p>
            <a:pPr marL="360363" indent="-360363">
              <a:spcBef>
                <a:spcPts val="600"/>
              </a:spcBef>
              <a:spcAft>
                <a:spcPts val="600"/>
              </a:spcAft>
            </a:pPr>
            <a:r>
              <a:rPr lang="en-GB" sz="2800" i="1" dirty="0">
                <a:solidFill>
                  <a:schemeClr val="bg1"/>
                </a:solidFill>
                <a:latin typeface="Calibri Regular"/>
              </a:rPr>
              <a:t>Ad hoc </a:t>
            </a:r>
            <a:r>
              <a:rPr lang="en-GB" sz="2800" dirty="0">
                <a:solidFill>
                  <a:schemeClr val="bg1"/>
                </a:solidFill>
                <a:latin typeface="Calibri Regular"/>
              </a:rPr>
              <a:t>recording is biased</a:t>
            </a:r>
            <a:endParaRPr lang="en-GB" sz="2800" dirty="0">
              <a:solidFill>
                <a:schemeClr val="bg1"/>
              </a:solidFill>
              <a:latin typeface="Calibri Regular"/>
              <a:ea typeface="+mn-ea"/>
              <a:cs typeface="Arial" pitchFamily="34" charset="0"/>
            </a:endParaRPr>
          </a:p>
          <a:p>
            <a:pPr marL="1879600" indent="-266700" fontAlgn="auto">
              <a:spcBef>
                <a:spcPts val="600"/>
              </a:spcBef>
              <a:spcAft>
                <a:spcPts val="600"/>
              </a:spcAft>
              <a:buFont typeface="Arial" pitchFamily="34" charset="0"/>
              <a:buChar char="•"/>
              <a:defRPr/>
            </a:pPr>
            <a:r>
              <a:rPr lang="en-GB" sz="2800" dirty="0">
                <a:solidFill>
                  <a:schemeClr val="bg1"/>
                </a:solidFill>
                <a:latin typeface="Calibri Regular"/>
                <a:ea typeface="+mn-ea"/>
                <a:cs typeface="Arial" pitchFamily="34" charset="0"/>
              </a:rPr>
              <a:t>in time</a:t>
            </a:r>
          </a:p>
          <a:p>
            <a:pPr marL="1879600" indent="-266700" fontAlgn="auto">
              <a:spcBef>
                <a:spcPts val="600"/>
              </a:spcBef>
              <a:spcAft>
                <a:spcPts val="600"/>
              </a:spcAft>
              <a:buFont typeface="Arial" pitchFamily="34" charset="0"/>
              <a:buChar char="•"/>
              <a:defRPr/>
            </a:pPr>
            <a:r>
              <a:rPr lang="en-GB" sz="2800" dirty="0">
                <a:solidFill>
                  <a:schemeClr val="bg1"/>
                </a:solidFill>
                <a:latin typeface="Calibri Regular"/>
                <a:ea typeface="+mn-ea"/>
                <a:cs typeface="Arial" pitchFamily="34" charset="0"/>
              </a:rPr>
              <a:t>in space</a:t>
            </a:r>
          </a:p>
          <a:p>
            <a:pPr marL="1879600" indent="-266700" fontAlgn="auto">
              <a:spcBef>
                <a:spcPts val="600"/>
              </a:spcBef>
              <a:spcAft>
                <a:spcPts val="600"/>
              </a:spcAft>
              <a:buFont typeface="Arial" pitchFamily="34" charset="0"/>
              <a:buChar char="•"/>
              <a:defRPr/>
            </a:pPr>
            <a:r>
              <a:rPr lang="en-GB" sz="2800" dirty="0">
                <a:solidFill>
                  <a:schemeClr val="bg1"/>
                </a:solidFill>
                <a:latin typeface="Calibri Regular"/>
                <a:ea typeface="+mn-ea"/>
                <a:cs typeface="Arial" pitchFamily="34" charset="0"/>
              </a:rPr>
              <a:t>detectability</a:t>
            </a:r>
          </a:p>
          <a:p>
            <a:pPr marL="1879600" indent="-266700" fontAlgn="auto">
              <a:spcBef>
                <a:spcPts val="600"/>
              </a:spcBef>
              <a:spcAft>
                <a:spcPts val="600"/>
              </a:spcAft>
              <a:buFont typeface="Arial" pitchFamily="34" charset="0"/>
              <a:buChar char="•"/>
              <a:defRPr/>
            </a:pPr>
            <a:r>
              <a:rPr lang="en-GB" sz="2800" dirty="0">
                <a:solidFill>
                  <a:schemeClr val="bg1"/>
                </a:solidFill>
                <a:latin typeface="Calibri Regular"/>
                <a:ea typeface="+mn-ea"/>
                <a:cs typeface="Arial" pitchFamily="34" charset="0"/>
              </a:rPr>
              <a:t>effort per visit</a:t>
            </a:r>
          </a:p>
          <a:p>
            <a:pPr marL="1879600" indent="-266700" fontAlgn="auto">
              <a:spcBef>
                <a:spcPts val="600"/>
              </a:spcBef>
              <a:spcAft>
                <a:spcPts val="600"/>
              </a:spcAft>
              <a:buFont typeface="Arial" pitchFamily="34" charset="0"/>
              <a:buChar char="•"/>
              <a:defRPr/>
            </a:pPr>
            <a:r>
              <a:rPr lang="is-IS" sz="2800" dirty="0">
                <a:solidFill>
                  <a:schemeClr val="bg1"/>
                </a:solidFill>
                <a:latin typeface="Calibri Regular"/>
                <a:ea typeface="+mn-ea"/>
                <a:cs typeface="Arial" pitchFamily="34" charset="0"/>
              </a:rPr>
              <a:t>….....</a:t>
            </a:r>
            <a:endParaRPr lang="en-GB" sz="2800" dirty="0">
              <a:solidFill>
                <a:schemeClr val="bg1"/>
              </a:solidFill>
              <a:latin typeface="Calibri Regular"/>
              <a:ea typeface="+mn-ea"/>
              <a:cs typeface="Arial" pitchFamily="34" charset="0"/>
            </a:endParaRPr>
          </a:p>
          <a:p>
            <a:pPr marL="360363" indent="-360363" fontAlgn="auto">
              <a:spcBef>
                <a:spcPts val="600"/>
              </a:spcBef>
              <a:spcAft>
                <a:spcPts val="600"/>
              </a:spcAft>
              <a:buFont typeface="Arial" pitchFamily="34" charset="0"/>
              <a:buChar char="•"/>
              <a:defRPr/>
            </a:pPr>
            <a:endParaRPr lang="en-GB" sz="3000" dirty="0">
              <a:solidFill>
                <a:schemeClr val="bg1"/>
              </a:solidFill>
              <a:latin typeface="Calibri Regular"/>
              <a:ea typeface="+mn-ea"/>
              <a:cs typeface="Arial" pitchFamily="34" charset="0"/>
            </a:endParaRPr>
          </a:p>
        </p:txBody>
      </p:sp>
      <p:sp>
        <p:nvSpPr>
          <p:cNvPr id="5" name="Text Placeholder 6"/>
          <p:cNvSpPr txBox="1">
            <a:spLocks noGrp="1"/>
          </p:cNvSpPr>
          <p:nvPr>
            <p:ph type="body" sz="quarter" idx="4294967295"/>
          </p:nvPr>
        </p:nvSpPr>
        <p:spPr>
          <a:xfrm>
            <a:off x="5191791" y="4803998"/>
            <a:ext cx="3988721" cy="498598"/>
          </a:xfrm>
          <a:prstGeom prst="rect">
            <a:avLst/>
          </a:prstGeom>
          <a:noFill/>
        </p:spPr>
        <p:txBody>
          <a:bodyPr wrap="none" rtlCol="0">
            <a:spAutoFit/>
          </a:bodyPr>
          <a:lstStyle/>
          <a:p>
            <a:pPr marL="0" indent="0">
              <a:buNone/>
            </a:pPr>
            <a:r>
              <a:rPr lang="sv-SE" sz="1200" i="0" dirty="0"/>
              <a:t>Isaac </a:t>
            </a:r>
            <a:r>
              <a:rPr lang="sv-SE" sz="1200" i="1" dirty="0"/>
              <a:t>et al</a:t>
            </a:r>
            <a:r>
              <a:rPr lang="sv-SE" sz="1200" dirty="0"/>
              <a:t> (2014) </a:t>
            </a:r>
            <a:r>
              <a:rPr lang="sv-SE" sz="1200" i="1" dirty="0" err="1"/>
              <a:t>Methods</a:t>
            </a:r>
            <a:r>
              <a:rPr lang="sv-SE" sz="1200" i="1" dirty="0"/>
              <a:t> in </a:t>
            </a:r>
            <a:r>
              <a:rPr lang="sv-SE" sz="1200" i="1" dirty="0" err="1"/>
              <a:t>Ecology</a:t>
            </a:r>
            <a:r>
              <a:rPr lang="sv-SE" sz="1200" i="1" dirty="0"/>
              <a:t> &amp; Evolution </a:t>
            </a:r>
            <a:r>
              <a:rPr lang="sv-SE" sz="1200" dirty="0"/>
              <a:t>5: 1052-60 </a:t>
            </a:r>
            <a:endParaRPr lang="sv-SE" sz="1200" i="0" dirty="0"/>
          </a:p>
          <a:p>
            <a:pPr marL="0" indent="0">
              <a:buNone/>
            </a:pPr>
            <a:r>
              <a:rPr lang="sv-SE" sz="1200" i="0" dirty="0"/>
              <a:t>Isaac &amp; Pocock (2015) </a:t>
            </a:r>
            <a:r>
              <a:rPr lang="sv-SE" sz="1200" i="1" dirty="0"/>
              <a:t>Biol J Linn Soc </a:t>
            </a:r>
            <a:r>
              <a:rPr lang="sv-SE" sz="1200" i="0" dirty="0"/>
              <a:t>115: 522-531 </a:t>
            </a:r>
            <a:endParaRPr lang="en-US" sz="1200" i="0" dirty="0"/>
          </a:p>
        </p:txBody>
      </p:sp>
      <p:sp>
        <p:nvSpPr>
          <p:cNvPr id="9" name="TextBox 8"/>
          <p:cNvSpPr txBox="1"/>
          <p:nvPr/>
        </p:nvSpPr>
        <p:spPr>
          <a:xfrm>
            <a:off x="1332229" y="4013651"/>
            <a:ext cx="6027099" cy="646331"/>
          </a:xfrm>
          <a:prstGeom prst="rect">
            <a:avLst/>
          </a:prstGeom>
          <a:noFill/>
        </p:spPr>
        <p:txBody>
          <a:bodyPr wrap="none" rtlCol="0">
            <a:spAutoFit/>
          </a:bodyPr>
          <a:lstStyle/>
          <a:p>
            <a:r>
              <a:rPr lang="en-GB" sz="3600" dirty="0">
                <a:solidFill>
                  <a:schemeClr val="bg1"/>
                </a:solidFill>
                <a:latin typeface="Calibri Regular"/>
              </a:rPr>
              <a:t>Fortunately, we have Statistics</a:t>
            </a:r>
          </a:p>
        </p:txBody>
      </p:sp>
    </p:spTree>
    <p:extLst>
      <p:ext uri="{BB962C8B-B14F-4D97-AF65-F5344CB8AC3E}">
        <p14:creationId xmlns:p14="http://schemas.microsoft.com/office/powerpoint/2010/main" val="1474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26CA2-431E-764D-88F0-658A684CA016}"/>
              </a:ext>
            </a:extLst>
          </p:cNvPr>
          <p:cNvSpPr>
            <a:spLocks noGrp="1"/>
          </p:cNvSpPr>
          <p:nvPr>
            <p:ph type="body" sz="quarter" idx="10"/>
          </p:nvPr>
        </p:nvSpPr>
        <p:spPr/>
        <p:txBody>
          <a:bodyPr/>
          <a:lstStyle/>
          <a:p>
            <a:r>
              <a:rPr lang="en-US" sz="3200" dirty="0"/>
              <a:t>Occupancy models for occurrence records</a:t>
            </a:r>
          </a:p>
        </p:txBody>
      </p:sp>
      <p:grpSp>
        <p:nvGrpSpPr>
          <p:cNvPr id="5" name="Group 4">
            <a:extLst>
              <a:ext uri="{FF2B5EF4-FFF2-40B4-BE49-F238E27FC236}">
                <a16:creationId xmlns:a16="http://schemas.microsoft.com/office/drawing/2014/main" id="{7BC4AF4F-0A88-F64C-AFA7-4D1320DBB8B6}"/>
              </a:ext>
            </a:extLst>
          </p:cNvPr>
          <p:cNvGrpSpPr/>
          <p:nvPr/>
        </p:nvGrpSpPr>
        <p:grpSpPr>
          <a:xfrm>
            <a:off x="953598" y="792088"/>
            <a:ext cx="7236804" cy="4227934"/>
            <a:chOff x="323528" y="1196752"/>
            <a:chExt cx="8568952" cy="4968552"/>
          </a:xfrm>
        </p:grpSpPr>
        <p:sp>
          <p:nvSpPr>
            <p:cNvPr id="6" name="Rectangle 5">
              <a:extLst>
                <a:ext uri="{FF2B5EF4-FFF2-40B4-BE49-F238E27FC236}">
                  <a16:creationId xmlns:a16="http://schemas.microsoft.com/office/drawing/2014/main" id="{7BAB0B8B-ABAE-7641-BDF3-1CC26909CCB9}"/>
                </a:ext>
              </a:extLst>
            </p:cNvPr>
            <p:cNvSpPr/>
            <p:nvPr/>
          </p:nvSpPr>
          <p:spPr>
            <a:xfrm>
              <a:off x="1259632" y="1268760"/>
              <a:ext cx="1296144" cy="93610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err="1">
                  <a:solidFill>
                    <a:schemeClr val="tx1"/>
                  </a:solidFill>
                </a:rPr>
                <a:t>y</a:t>
              </a:r>
              <a:r>
                <a:rPr lang="en-GB" sz="2800" i="1" baseline="-25000" err="1">
                  <a:solidFill>
                    <a:schemeClr val="tx1"/>
                  </a:solidFill>
                </a:rPr>
                <a:t>ijt</a:t>
              </a:r>
              <a:endParaRPr lang="en-GB" sz="2800" i="1">
                <a:solidFill>
                  <a:schemeClr val="tx1"/>
                </a:solidFill>
              </a:endParaRPr>
            </a:p>
          </p:txBody>
        </p:sp>
        <p:sp>
          <p:nvSpPr>
            <p:cNvPr id="7" name="Oval 6">
              <a:extLst>
                <a:ext uri="{FF2B5EF4-FFF2-40B4-BE49-F238E27FC236}">
                  <a16:creationId xmlns:a16="http://schemas.microsoft.com/office/drawing/2014/main" id="{EBF16DD0-7105-D94D-B0A0-3E97E5FC51D4}"/>
                </a:ext>
              </a:extLst>
            </p:cNvPr>
            <p:cNvSpPr/>
            <p:nvPr/>
          </p:nvSpPr>
          <p:spPr>
            <a:xfrm>
              <a:off x="3851920" y="1196752"/>
              <a:ext cx="1152128" cy="10801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a:solidFill>
                    <a:schemeClr val="tx1"/>
                  </a:solidFill>
                </a:rPr>
                <a:t>z</a:t>
              </a:r>
              <a:r>
                <a:rPr lang="en-GB" sz="2800" i="1" baseline="-25000">
                  <a:solidFill>
                    <a:schemeClr val="tx1"/>
                  </a:solidFill>
                </a:rPr>
                <a:t>it</a:t>
              </a:r>
              <a:endParaRPr lang="en-GB" sz="2800" i="1">
                <a:solidFill>
                  <a:schemeClr val="tx1"/>
                </a:solidFill>
              </a:endParaRPr>
            </a:p>
          </p:txBody>
        </p:sp>
        <p:sp>
          <p:nvSpPr>
            <p:cNvPr id="8" name="Oval 7">
              <a:extLst>
                <a:ext uri="{FF2B5EF4-FFF2-40B4-BE49-F238E27FC236}">
                  <a16:creationId xmlns:a16="http://schemas.microsoft.com/office/drawing/2014/main" id="{1818B9F6-D864-3443-98FD-7ECF7DB12B42}"/>
                </a:ext>
              </a:extLst>
            </p:cNvPr>
            <p:cNvSpPr/>
            <p:nvPr/>
          </p:nvSpPr>
          <p:spPr>
            <a:xfrm>
              <a:off x="1331640" y="3140968"/>
              <a:ext cx="1152128" cy="108012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err="1">
                  <a:solidFill>
                    <a:schemeClr val="tx1"/>
                  </a:solidFill>
                </a:rPr>
                <a:t>p</a:t>
              </a:r>
              <a:r>
                <a:rPr lang="en-GB" sz="2800" i="1" baseline="-25000" err="1">
                  <a:solidFill>
                    <a:schemeClr val="tx1"/>
                  </a:solidFill>
                </a:rPr>
                <a:t>ijt</a:t>
              </a:r>
              <a:endParaRPr lang="en-GB" sz="2800" i="1">
                <a:solidFill>
                  <a:schemeClr val="tx1"/>
                </a:solidFill>
              </a:endParaRPr>
            </a:p>
          </p:txBody>
        </p:sp>
        <p:sp>
          <p:nvSpPr>
            <p:cNvPr id="9" name="Oval 8">
              <a:extLst>
                <a:ext uri="{FF2B5EF4-FFF2-40B4-BE49-F238E27FC236}">
                  <a16:creationId xmlns:a16="http://schemas.microsoft.com/office/drawing/2014/main" id="{730FBF77-D198-1540-A2ED-CB9619DE8122}"/>
                </a:ext>
              </a:extLst>
            </p:cNvPr>
            <p:cNvSpPr/>
            <p:nvPr/>
          </p:nvSpPr>
          <p:spPr>
            <a:xfrm>
              <a:off x="6444208" y="1196752"/>
              <a:ext cx="1152128" cy="10801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i="1">
                  <a:solidFill>
                    <a:schemeClr val="tx1"/>
                  </a:solidFill>
                </a:rPr>
                <a:t>Ψ</a:t>
              </a:r>
              <a:r>
                <a:rPr lang="en-GB" sz="2800" i="1" baseline="-25000">
                  <a:solidFill>
                    <a:schemeClr val="tx1"/>
                  </a:solidFill>
                </a:rPr>
                <a:t>it</a:t>
              </a:r>
              <a:endParaRPr lang="en-GB" sz="2800" i="1">
                <a:solidFill>
                  <a:schemeClr val="tx1"/>
                </a:solidFill>
              </a:endParaRPr>
            </a:p>
          </p:txBody>
        </p:sp>
        <p:cxnSp>
          <p:nvCxnSpPr>
            <p:cNvPr id="10" name="Straight Arrow Connector 9">
              <a:extLst>
                <a:ext uri="{FF2B5EF4-FFF2-40B4-BE49-F238E27FC236}">
                  <a16:creationId xmlns:a16="http://schemas.microsoft.com/office/drawing/2014/main" id="{2FE1428A-D649-584C-BC1F-3B5F5FCA6ED2}"/>
                </a:ext>
              </a:extLst>
            </p:cNvPr>
            <p:cNvCxnSpPr>
              <a:stCxn id="8" idx="0"/>
              <a:endCxn id="6" idx="2"/>
            </p:cNvCxnSpPr>
            <p:nvPr/>
          </p:nvCxnSpPr>
          <p:spPr>
            <a:xfrm flipV="1">
              <a:off x="1907704" y="2204864"/>
              <a:ext cx="0" cy="9361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3FC3FB-24C6-FA43-8CAC-2A15EAE06B37}"/>
                </a:ext>
              </a:extLst>
            </p:cNvPr>
            <p:cNvCxnSpPr>
              <a:stCxn id="9" idx="2"/>
              <a:endCxn id="7" idx="6"/>
            </p:cNvCxnSpPr>
            <p:nvPr/>
          </p:nvCxnSpPr>
          <p:spPr>
            <a:xfrm flipH="1">
              <a:off x="5004048" y="1736812"/>
              <a:ext cx="1440160"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59796F-D1C9-3542-A668-5CE85FFE9B62}"/>
                </a:ext>
              </a:extLst>
            </p:cNvPr>
            <p:cNvCxnSpPr/>
            <p:nvPr/>
          </p:nvCxnSpPr>
          <p:spPr>
            <a:xfrm flipH="1">
              <a:off x="2555776" y="1736812"/>
              <a:ext cx="1296144"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CB74390-37F7-034D-A088-3FD5B07FCCFE}"/>
                </a:ext>
              </a:extLst>
            </p:cNvPr>
            <p:cNvSpPr/>
            <p:nvPr/>
          </p:nvSpPr>
          <p:spPr>
            <a:xfrm>
              <a:off x="323528" y="4941168"/>
              <a:ext cx="1296144" cy="93610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err="1">
                  <a:solidFill>
                    <a:schemeClr val="tx1"/>
                  </a:solidFill>
                </a:rPr>
                <a:t>L</a:t>
              </a:r>
              <a:r>
                <a:rPr lang="en-GB" sz="2800" i="1" baseline="-25000" err="1">
                  <a:solidFill>
                    <a:schemeClr val="tx1"/>
                  </a:solidFill>
                </a:rPr>
                <a:t>ij</a:t>
              </a:r>
              <a:endParaRPr lang="en-GB" sz="2800" i="1" baseline="-25000">
                <a:solidFill>
                  <a:schemeClr val="tx1"/>
                </a:solidFill>
              </a:endParaRPr>
            </a:p>
          </p:txBody>
        </p:sp>
        <p:sp>
          <p:nvSpPr>
            <p:cNvPr id="14" name="Oval 13">
              <a:extLst>
                <a:ext uri="{FF2B5EF4-FFF2-40B4-BE49-F238E27FC236}">
                  <a16:creationId xmlns:a16="http://schemas.microsoft.com/office/drawing/2014/main" id="{B6B15FBE-4F92-674F-9768-FF3C6FA7E5CF}"/>
                </a:ext>
              </a:extLst>
            </p:cNvPr>
            <p:cNvSpPr/>
            <p:nvPr/>
          </p:nvSpPr>
          <p:spPr>
            <a:xfrm>
              <a:off x="3203848" y="3717032"/>
              <a:ext cx="1152128" cy="108012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a:solidFill>
                    <a:schemeClr val="tx1"/>
                  </a:solidFill>
                </a:rPr>
                <a:t>a</a:t>
              </a:r>
              <a:r>
                <a:rPr lang="en-GB" sz="2800" i="1" baseline="-25000">
                  <a:solidFill>
                    <a:schemeClr val="tx1"/>
                  </a:solidFill>
                </a:rPr>
                <a:t>t</a:t>
              </a:r>
              <a:endParaRPr lang="en-GB" sz="2800" i="1">
                <a:solidFill>
                  <a:schemeClr val="tx1"/>
                </a:solidFill>
              </a:endParaRPr>
            </a:p>
          </p:txBody>
        </p:sp>
        <p:sp>
          <p:nvSpPr>
            <p:cNvPr id="15" name="Oval 14">
              <a:extLst>
                <a:ext uri="{FF2B5EF4-FFF2-40B4-BE49-F238E27FC236}">
                  <a16:creationId xmlns:a16="http://schemas.microsoft.com/office/drawing/2014/main" id="{6D5E7F12-6235-9A45-A1AA-52FA480B93C5}"/>
                </a:ext>
              </a:extLst>
            </p:cNvPr>
            <p:cNvSpPr/>
            <p:nvPr/>
          </p:nvSpPr>
          <p:spPr>
            <a:xfrm>
              <a:off x="2195736" y="5085184"/>
              <a:ext cx="1152128" cy="108012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rPr>
                <a:t>c</a:t>
              </a:r>
              <a:endParaRPr lang="en-GB" sz="2800" i="1" baseline="-25000" dirty="0">
                <a:solidFill>
                  <a:schemeClr val="tx1"/>
                </a:solidFill>
              </a:endParaRPr>
            </a:p>
          </p:txBody>
        </p:sp>
        <p:sp>
          <p:nvSpPr>
            <p:cNvPr id="16" name="Oval 15">
              <a:extLst>
                <a:ext uri="{FF2B5EF4-FFF2-40B4-BE49-F238E27FC236}">
                  <a16:creationId xmlns:a16="http://schemas.microsoft.com/office/drawing/2014/main" id="{C5405066-8EF8-5348-828B-131C17CCF2F0}"/>
                </a:ext>
              </a:extLst>
            </p:cNvPr>
            <p:cNvSpPr/>
            <p:nvPr/>
          </p:nvSpPr>
          <p:spPr>
            <a:xfrm>
              <a:off x="7740352" y="2492896"/>
              <a:ext cx="1152128" cy="10801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err="1">
                  <a:solidFill>
                    <a:schemeClr val="tx1"/>
                  </a:solidFill>
                </a:rPr>
                <a:t>b</a:t>
              </a:r>
              <a:r>
                <a:rPr lang="en-GB" sz="2800" i="1" baseline="-25000" err="1">
                  <a:solidFill>
                    <a:schemeClr val="tx1"/>
                  </a:solidFill>
                </a:rPr>
                <a:t>t</a:t>
              </a:r>
              <a:endParaRPr lang="en-GB" sz="2800" i="1">
                <a:solidFill>
                  <a:schemeClr val="tx1"/>
                </a:solidFill>
              </a:endParaRPr>
            </a:p>
          </p:txBody>
        </p:sp>
        <p:sp>
          <p:nvSpPr>
            <p:cNvPr id="17" name="Oval 16">
              <a:extLst>
                <a:ext uri="{FF2B5EF4-FFF2-40B4-BE49-F238E27FC236}">
                  <a16:creationId xmlns:a16="http://schemas.microsoft.com/office/drawing/2014/main" id="{A67772F6-6E17-BE40-8B5B-47AE6358F6F0}"/>
                </a:ext>
              </a:extLst>
            </p:cNvPr>
            <p:cNvSpPr/>
            <p:nvPr/>
          </p:nvSpPr>
          <p:spPr>
            <a:xfrm>
              <a:off x="5868144" y="3068960"/>
              <a:ext cx="1152128" cy="10801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err="1">
                  <a:solidFill>
                    <a:schemeClr val="tx1"/>
                  </a:solidFill>
                </a:rPr>
                <a:t>u</a:t>
              </a:r>
              <a:r>
                <a:rPr lang="en-GB" sz="2800" i="1" baseline="-25000" err="1">
                  <a:solidFill>
                    <a:schemeClr val="tx1"/>
                  </a:solidFill>
                </a:rPr>
                <a:t>i</a:t>
              </a:r>
              <a:endParaRPr lang="en-GB" sz="2800" i="1">
                <a:solidFill>
                  <a:schemeClr val="tx1"/>
                </a:solidFill>
              </a:endParaRPr>
            </a:p>
          </p:txBody>
        </p:sp>
        <p:cxnSp>
          <p:nvCxnSpPr>
            <p:cNvPr id="18" name="Straight Arrow Connector 17">
              <a:extLst>
                <a:ext uri="{FF2B5EF4-FFF2-40B4-BE49-F238E27FC236}">
                  <a16:creationId xmlns:a16="http://schemas.microsoft.com/office/drawing/2014/main" id="{C90C937F-5870-E14A-9F56-CEC03D5D485B}"/>
                </a:ext>
              </a:extLst>
            </p:cNvPr>
            <p:cNvCxnSpPr>
              <a:stCxn id="14" idx="2"/>
              <a:endCxn id="8" idx="4"/>
            </p:cNvCxnSpPr>
            <p:nvPr/>
          </p:nvCxnSpPr>
          <p:spPr>
            <a:xfrm flipH="1" flipV="1">
              <a:off x="1907704" y="4221088"/>
              <a:ext cx="1296144" cy="3600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6596BB-C459-EB4D-8DAF-6E0C1B8B8B74}"/>
                </a:ext>
              </a:extLst>
            </p:cNvPr>
            <p:cNvCxnSpPr>
              <a:stCxn id="15" idx="1"/>
              <a:endCxn id="8" idx="4"/>
            </p:cNvCxnSpPr>
            <p:nvPr/>
          </p:nvCxnSpPr>
          <p:spPr>
            <a:xfrm flipH="1" flipV="1">
              <a:off x="1907704" y="4221088"/>
              <a:ext cx="456757" cy="1022276"/>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62BEE9-67E2-C943-B30F-A15FAB5C329C}"/>
                </a:ext>
              </a:extLst>
            </p:cNvPr>
            <p:cNvCxnSpPr>
              <a:stCxn id="13" idx="0"/>
              <a:endCxn id="8" idx="4"/>
            </p:cNvCxnSpPr>
            <p:nvPr/>
          </p:nvCxnSpPr>
          <p:spPr>
            <a:xfrm flipV="1">
              <a:off x="971600" y="4221088"/>
              <a:ext cx="936104" cy="720080"/>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0BF778-56B6-234F-9226-FCDA1329A048}"/>
                </a:ext>
              </a:extLst>
            </p:cNvPr>
            <p:cNvCxnSpPr>
              <a:stCxn id="16" idx="1"/>
              <a:endCxn id="9" idx="4"/>
            </p:cNvCxnSpPr>
            <p:nvPr/>
          </p:nvCxnSpPr>
          <p:spPr>
            <a:xfrm flipH="1" flipV="1">
              <a:off x="7020272" y="2276872"/>
              <a:ext cx="888805" cy="37420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169AF0-9E3F-F142-BD5A-F9CEC2D87024}"/>
                </a:ext>
              </a:extLst>
            </p:cNvPr>
            <p:cNvCxnSpPr>
              <a:stCxn id="17" idx="0"/>
              <a:endCxn id="9" idx="4"/>
            </p:cNvCxnSpPr>
            <p:nvPr/>
          </p:nvCxnSpPr>
          <p:spPr>
            <a:xfrm flipV="1">
              <a:off x="6444208" y="2276872"/>
              <a:ext cx="576064" cy="792088"/>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AF20E9C-84B9-944D-BCC1-0A0082A6E84D}"/>
              </a:ext>
            </a:extLst>
          </p:cNvPr>
          <p:cNvGrpSpPr/>
          <p:nvPr/>
        </p:nvGrpSpPr>
        <p:grpSpPr>
          <a:xfrm>
            <a:off x="4359153" y="2814143"/>
            <a:ext cx="4245295" cy="2205879"/>
            <a:chOff x="4359153" y="2814143"/>
            <a:chExt cx="4245295" cy="2205879"/>
          </a:xfrm>
        </p:grpSpPr>
        <p:sp>
          <p:nvSpPr>
            <p:cNvPr id="3" name="Right Brace 2">
              <a:extLst>
                <a:ext uri="{FF2B5EF4-FFF2-40B4-BE49-F238E27FC236}">
                  <a16:creationId xmlns:a16="http://schemas.microsoft.com/office/drawing/2014/main" id="{CA50A6ED-6841-4948-914C-A2CDC9A233F5}"/>
                </a:ext>
              </a:extLst>
            </p:cNvPr>
            <p:cNvSpPr/>
            <p:nvPr/>
          </p:nvSpPr>
          <p:spPr>
            <a:xfrm>
              <a:off x="4359153" y="2814143"/>
              <a:ext cx="547321" cy="2205879"/>
            </a:xfrm>
            <a:prstGeom prst="rightBrace">
              <a:avLst>
                <a:gd name="adj1" fmla="val 8333"/>
                <a:gd name="adj2" fmla="val 5049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4ECBD02-8B08-4A4D-8CD8-B8BFD0F9FAAE}"/>
                </a:ext>
              </a:extLst>
            </p:cNvPr>
            <p:cNvSpPr txBox="1"/>
            <p:nvPr/>
          </p:nvSpPr>
          <p:spPr>
            <a:xfrm>
              <a:off x="5011418" y="3653611"/>
              <a:ext cx="3593030" cy="830997"/>
            </a:xfrm>
            <a:prstGeom prst="rect">
              <a:avLst/>
            </a:prstGeom>
            <a:noFill/>
          </p:spPr>
          <p:txBody>
            <a:bodyPr wrap="square" rtlCol="0">
              <a:spAutoFit/>
            </a:bodyPr>
            <a:lstStyle/>
            <a:p>
              <a:r>
                <a:rPr lang="en-US" sz="2400" dirty="0">
                  <a:solidFill>
                    <a:schemeClr val="tx2"/>
                  </a:solidFill>
                  <a:latin typeface="Calibri Regular"/>
                </a:rPr>
                <a:t>Reverse-engineering the data collection process</a:t>
              </a:r>
            </a:p>
          </p:txBody>
        </p:sp>
      </p:grpSp>
      <p:sp>
        <p:nvSpPr>
          <p:cNvPr id="24" name="Freeform 23">
            <a:extLst>
              <a:ext uri="{FF2B5EF4-FFF2-40B4-BE49-F238E27FC236}">
                <a16:creationId xmlns:a16="http://schemas.microsoft.com/office/drawing/2014/main" id="{B70E1025-6DBD-EB4D-987C-66F7302ED527}"/>
              </a:ext>
            </a:extLst>
          </p:cNvPr>
          <p:cNvSpPr/>
          <p:nvPr/>
        </p:nvSpPr>
        <p:spPr>
          <a:xfrm>
            <a:off x="3851031" y="720969"/>
            <a:ext cx="4431323" cy="2655277"/>
          </a:xfrm>
          <a:custGeom>
            <a:avLst/>
            <a:gdLst>
              <a:gd name="connsiteX0" fmla="*/ 527538 w 4431323"/>
              <a:gd name="connsiteY0" fmla="*/ 17585 h 2655277"/>
              <a:gd name="connsiteX1" fmla="*/ 2919046 w 4431323"/>
              <a:gd name="connsiteY1" fmla="*/ 0 h 2655277"/>
              <a:gd name="connsiteX2" fmla="*/ 3165231 w 4431323"/>
              <a:gd name="connsiteY2" fmla="*/ 87923 h 2655277"/>
              <a:gd name="connsiteX3" fmla="*/ 4325815 w 4431323"/>
              <a:gd name="connsiteY3" fmla="*/ 1266093 h 2655277"/>
              <a:gd name="connsiteX4" fmla="*/ 4431323 w 4431323"/>
              <a:gd name="connsiteY4" fmla="*/ 1547446 h 2655277"/>
              <a:gd name="connsiteX5" fmla="*/ 4413738 w 4431323"/>
              <a:gd name="connsiteY5" fmla="*/ 1846385 h 2655277"/>
              <a:gd name="connsiteX6" fmla="*/ 4202723 w 4431323"/>
              <a:gd name="connsiteY6" fmla="*/ 2092569 h 2655277"/>
              <a:gd name="connsiteX7" fmla="*/ 2479431 w 4431323"/>
              <a:gd name="connsiteY7" fmla="*/ 2655277 h 2655277"/>
              <a:gd name="connsiteX8" fmla="*/ 2057400 w 4431323"/>
              <a:gd name="connsiteY8" fmla="*/ 2637693 h 2655277"/>
              <a:gd name="connsiteX9" fmla="*/ 1846384 w 4431323"/>
              <a:gd name="connsiteY9" fmla="*/ 2444262 h 2655277"/>
              <a:gd name="connsiteX10" fmla="*/ 140677 w 4431323"/>
              <a:gd name="connsiteY10" fmla="*/ 896816 h 2655277"/>
              <a:gd name="connsiteX11" fmla="*/ 0 w 4431323"/>
              <a:gd name="connsiteY11" fmla="*/ 597877 h 2655277"/>
              <a:gd name="connsiteX12" fmla="*/ 87923 w 4431323"/>
              <a:gd name="connsiteY12" fmla="*/ 193431 h 2655277"/>
              <a:gd name="connsiteX13" fmla="*/ 351692 w 4431323"/>
              <a:gd name="connsiteY13" fmla="*/ 52754 h 2655277"/>
              <a:gd name="connsiteX14" fmla="*/ 527538 w 4431323"/>
              <a:gd name="connsiteY14" fmla="*/ 17585 h 265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1323" h="2655277">
                <a:moveTo>
                  <a:pt x="527538" y="17585"/>
                </a:moveTo>
                <a:lnTo>
                  <a:pt x="2919046" y="0"/>
                </a:lnTo>
                <a:lnTo>
                  <a:pt x="3165231" y="87923"/>
                </a:lnTo>
                <a:lnTo>
                  <a:pt x="4325815" y="1266093"/>
                </a:lnTo>
                <a:lnTo>
                  <a:pt x="4431323" y="1547446"/>
                </a:lnTo>
                <a:lnTo>
                  <a:pt x="4413738" y="1846385"/>
                </a:lnTo>
                <a:lnTo>
                  <a:pt x="4202723" y="2092569"/>
                </a:lnTo>
                <a:lnTo>
                  <a:pt x="2479431" y="2655277"/>
                </a:lnTo>
                <a:lnTo>
                  <a:pt x="2057400" y="2637693"/>
                </a:lnTo>
                <a:lnTo>
                  <a:pt x="1846384" y="2444262"/>
                </a:lnTo>
                <a:lnTo>
                  <a:pt x="140677" y="896816"/>
                </a:lnTo>
                <a:lnTo>
                  <a:pt x="0" y="597877"/>
                </a:lnTo>
                <a:lnTo>
                  <a:pt x="87923" y="193431"/>
                </a:lnTo>
                <a:lnTo>
                  <a:pt x="351692" y="52754"/>
                </a:lnTo>
                <a:lnTo>
                  <a:pt x="527538" y="17585"/>
                </a:lnTo>
                <a:close/>
              </a:path>
            </a:pathLst>
          </a:custGeom>
          <a:solidFill>
            <a:schemeClr val="accent2">
              <a:lumMod val="40000"/>
              <a:lumOff val="60000"/>
              <a:alpha val="94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tx1"/>
                </a:solidFill>
              </a:rPr>
              <a:t>State Model</a:t>
            </a:r>
          </a:p>
          <a:p>
            <a:pPr algn="ctr"/>
            <a:r>
              <a:rPr lang="en-US" sz="2800" dirty="0">
                <a:solidFill>
                  <a:schemeClr val="tx1"/>
                </a:solidFill>
              </a:rPr>
              <a:t>(species trend)</a:t>
            </a:r>
          </a:p>
        </p:txBody>
      </p:sp>
      <p:sp>
        <p:nvSpPr>
          <p:cNvPr id="25" name="Freeform 24">
            <a:extLst>
              <a:ext uri="{FF2B5EF4-FFF2-40B4-BE49-F238E27FC236}">
                <a16:creationId xmlns:a16="http://schemas.microsoft.com/office/drawing/2014/main" id="{8DA4EFBA-8EBF-BB43-9DF3-A4C0B15533C7}"/>
              </a:ext>
            </a:extLst>
          </p:cNvPr>
          <p:cNvSpPr>
            <a:spLocks noChangeAspect="1"/>
          </p:cNvSpPr>
          <p:nvPr/>
        </p:nvSpPr>
        <p:spPr>
          <a:xfrm>
            <a:off x="826477" y="2373923"/>
            <a:ext cx="3622431" cy="2708031"/>
          </a:xfrm>
          <a:custGeom>
            <a:avLst/>
            <a:gdLst>
              <a:gd name="connsiteX0" fmla="*/ 1494692 w 3622431"/>
              <a:gd name="connsiteY0" fmla="*/ 0 h 2708031"/>
              <a:gd name="connsiteX1" fmla="*/ 1828800 w 3622431"/>
              <a:gd name="connsiteY1" fmla="*/ 70339 h 2708031"/>
              <a:gd name="connsiteX2" fmla="*/ 3270738 w 3622431"/>
              <a:gd name="connsiteY2" fmla="*/ 527539 h 2708031"/>
              <a:gd name="connsiteX3" fmla="*/ 3587261 w 3622431"/>
              <a:gd name="connsiteY3" fmla="*/ 703385 h 2708031"/>
              <a:gd name="connsiteX4" fmla="*/ 3622431 w 3622431"/>
              <a:gd name="connsiteY4" fmla="*/ 967154 h 2708031"/>
              <a:gd name="connsiteX5" fmla="*/ 3569677 w 3622431"/>
              <a:gd name="connsiteY5" fmla="*/ 1318846 h 2708031"/>
              <a:gd name="connsiteX6" fmla="*/ 2549769 w 3622431"/>
              <a:gd name="connsiteY6" fmla="*/ 2620108 h 2708031"/>
              <a:gd name="connsiteX7" fmla="*/ 2391508 w 3622431"/>
              <a:gd name="connsiteY7" fmla="*/ 2672862 h 2708031"/>
              <a:gd name="connsiteX8" fmla="*/ 1987061 w 3622431"/>
              <a:gd name="connsiteY8" fmla="*/ 2708031 h 2708031"/>
              <a:gd name="connsiteX9" fmla="*/ 0 w 3622431"/>
              <a:gd name="connsiteY9" fmla="*/ 2497015 h 2708031"/>
              <a:gd name="connsiteX10" fmla="*/ 0 w 3622431"/>
              <a:gd name="connsiteY10" fmla="*/ 1547446 h 2708031"/>
              <a:gd name="connsiteX11" fmla="*/ 1143000 w 3622431"/>
              <a:gd name="connsiteY11" fmla="*/ 87923 h 2708031"/>
              <a:gd name="connsiteX12" fmla="*/ 1354015 w 3622431"/>
              <a:gd name="connsiteY12" fmla="*/ 0 h 2708031"/>
              <a:gd name="connsiteX13" fmla="*/ 1494692 w 3622431"/>
              <a:gd name="connsiteY13" fmla="*/ 0 h 270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431" h="2708031">
                <a:moveTo>
                  <a:pt x="1494692" y="0"/>
                </a:moveTo>
                <a:lnTo>
                  <a:pt x="1828800" y="70339"/>
                </a:lnTo>
                <a:lnTo>
                  <a:pt x="3270738" y="527539"/>
                </a:lnTo>
                <a:lnTo>
                  <a:pt x="3587261" y="703385"/>
                </a:lnTo>
                <a:lnTo>
                  <a:pt x="3622431" y="967154"/>
                </a:lnTo>
                <a:lnTo>
                  <a:pt x="3569677" y="1318846"/>
                </a:lnTo>
                <a:lnTo>
                  <a:pt x="2549769" y="2620108"/>
                </a:lnTo>
                <a:lnTo>
                  <a:pt x="2391508" y="2672862"/>
                </a:lnTo>
                <a:lnTo>
                  <a:pt x="1987061" y="2708031"/>
                </a:lnTo>
                <a:lnTo>
                  <a:pt x="0" y="2497015"/>
                </a:lnTo>
                <a:lnTo>
                  <a:pt x="0" y="1547446"/>
                </a:lnTo>
                <a:lnTo>
                  <a:pt x="1143000" y="87923"/>
                </a:lnTo>
                <a:lnTo>
                  <a:pt x="1354015" y="0"/>
                </a:lnTo>
                <a:lnTo>
                  <a:pt x="1494692" y="0"/>
                </a:lnTo>
                <a:close/>
              </a:path>
            </a:pathLst>
          </a:custGeom>
          <a:solidFill>
            <a:schemeClr val="tx2">
              <a:lumMod val="20000"/>
              <a:lumOff val="80000"/>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Observation </a:t>
            </a:r>
          </a:p>
          <a:p>
            <a:pPr algn="ctr"/>
            <a:r>
              <a:rPr lang="en-US" sz="3200" dirty="0">
                <a:solidFill>
                  <a:schemeClr val="tx1"/>
                </a:solidFill>
              </a:rPr>
              <a:t>Model</a:t>
            </a:r>
          </a:p>
        </p:txBody>
      </p:sp>
      <p:sp>
        <p:nvSpPr>
          <p:cNvPr id="27" name="Text Placeholder 6">
            <a:extLst>
              <a:ext uri="{FF2B5EF4-FFF2-40B4-BE49-F238E27FC236}">
                <a16:creationId xmlns:a16="http://schemas.microsoft.com/office/drawing/2014/main" id="{07976E27-6148-B848-B405-7DA8515F2CE7}"/>
              </a:ext>
            </a:extLst>
          </p:cNvPr>
          <p:cNvSpPr txBox="1">
            <a:spLocks/>
          </p:cNvSpPr>
          <p:nvPr/>
        </p:nvSpPr>
        <p:spPr>
          <a:xfrm>
            <a:off x="5148064" y="4587974"/>
            <a:ext cx="3988721" cy="498598"/>
          </a:xfrm>
          <a:prstGeom prst="rect">
            <a:avLst/>
          </a:prstGeom>
          <a:noFill/>
        </p:spPr>
        <p:txBody>
          <a:bodyPr wrap="none" rtlCol="0">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sv-SE" sz="1200" dirty="0"/>
              <a:t>Isaac </a:t>
            </a:r>
            <a:r>
              <a:rPr lang="sv-SE" sz="1200" i="1" dirty="0"/>
              <a:t>et al</a:t>
            </a:r>
            <a:r>
              <a:rPr lang="sv-SE" sz="1200" dirty="0"/>
              <a:t> (2014) </a:t>
            </a:r>
            <a:r>
              <a:rPr lang="sv-SE" sz="1200" i="1" dirty="0" err="1"/>
              <a:t>Methods</a:t>
            </a:r>
            <a:r>
              <a:rPr lang="sv-SE" sz="1200" i="1" dirty="0"/>
              <a:t> in </a:t>
            </a:r>
            <a:r>
              <a:rPr lang="sv-SE" sz="1200" i="1" dirty="0" err="1"/>
              <a:t>Ecology</a:t>
            </a:r>
            <a:r>
              <a:rPr lang="sv-SE" sz="1200" i="1" dirty="0"/>
              <a:t> &amp; Evolution </a:t>
            </a:r>
            <a:r>
              <a:rPr lang="sv-SE" sz="1200" dirty="0"/>
              <a:t>5: 1052-60 </a:t>
            </a:r>
          </a:p>
          <a:p>
            <a:pPr marL="0" indent="0">
              <a:buFont typeface="Arial" charset="0"/>
              <a:buNone/>
            </a:pPr>
            <a:r>
              <a:rPr lang="sv-SE" sz="1200" dirty="0" err="1"/>
              <a:t>Outhwaite</a:t>
            </a:r>
            <a:r>
              <a:rPr lang="sv-SE" sz="1200" dirty="0"/>
              <a:t> </a:t>
            </a:r>
            <a:r>
              <a:rPr lang="sv-SE" sz="1200" i="1" dirty="0"/>
              <a:t>et al </a:t>
            </a:r>
            <a:r>
              <a:rPr lang="sv-SE" sz="1200" dirty="0"/>
              <a:t>(2018) </a:t>
            </a:r>
            <a:r>
              <a:rPr lang="sv-SE" sz="1200" i="1" dirty="0" err="1"/>
              <a:t>Ecological</a:t>
            </a:r>
            <a:r>
              <a:rPr lang="sv-SE" sz="1200" i="1" dirty="0"/>
              <a:t> </a:t>
            </a:r>
            <a:r>
              <a:rPr lang="sv-SE" sz="1200" i="1" dirty="0" err="1"/>
              <a:t>Indicators</a:t>
            </a:r>
            <a:r>
              <a:rPr lang="sv-SE" sz="1200" i="1" dirty="0"/>
              <a:t> </a:t>
            </a:r>
            <a:r>
              <a:rPr lang="sv-SE" sz="1200" dirty="0"/>
              <a:t>93: 333-43 </a:t>
            </a:r>
            <a:endParaRPr lang="en-US" sz="1200" dirty="0"/>
          </a:p>
        </p:txBody>
      </p:sp>
    </p:spTree>
    <p:extLst>
      <p:ext uri="{BB962C8B-B14F-4D97-AF65-F5344CB8AC3E}">
        <p14:creationId xmlns:p14="http://schemas.microsoft.com/office/powerpoint/2010/main" val="34225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02986-9DF1-CE4A-ADBE-58BDC8837579}"/>
              </a:ext>
            </a:extLst>
          </p:cNvPr>
          <p:cNvSpPr>
            <a:spLocks noGrp="1"/>
          </p:cNvSpPr>
          <p:nvPr>
            <p:ph type="body" sz="quarter" idx="10"/>
          </p:nvPr>
        </p:nvSpPr>
        <p:spPr/>
        <p:txBody>
          <a:bodyPr/>
          <a:lstStyle/>
          <a:p>
            <a:r>
              <a:rPr lang="en-US" dirty="0"/>
              <a:t>Occupancy model trends: bees</a:t>
            </a:r>
          </a:p>
        </p:txBody>
      </p:sp>
      <p:pic>
        <p:nvPicPr>
          <p:cNvPr id="5" name="Picture 4">
            <a:extLst>
              <a:ext uri="{FF2B5EF4-FFF2-40B4-BE49-F238E27FC236}">
                <a16:creationId xmlns:a16="http://schemas.microsoft.com/office/drawing/2014/main" id="{2756E927-5D06-2546-A6BE-265B348FA9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62"/>
          <a:stretch/>
        </p:blipFill>
        <p:spPr>
          <a:xfrm>
            <a:off x="4647376" y="2135881"/>
            <a:ext cx="4389120" cy="2596109"/>
          </a:xfrm>
          <a:prstGeom prst="rect">
            <a:avLst/>
          </a:prstGeom>
          <a:ln w="57150">
            <a:noFill/>
          </a:ln>
        </p:spPr>
      </p:pic>
      <p:pic>
        <p:nvPicPr>
          <p:cNvPr id="6" name="Picture 5">
            <a:extLst>
              <a:ext uri="{FF2B5EF4-FFF2-40B4-BE49-F238E27FC236}">
                <a16:creationId xmlns:a16="http://schemas.microsoft.com/office/drawing/2014/main" id="{A5E23877-2088-4F4F-853E-6C9929141A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03"/>
          <a:stretch/>
        </p:blipFill>
        <p:spPr>
          <a:xfrm>
            <a:off x="107504" y="2135879"/>
            <a:ext cx="4389120" cy="2589499"/>
          </a:xfrm>
          <a:prstGeom prst="rect">
            <a:avLst/>
          </a:prstGeom>
          <a:ln w="57150">
            <a:noFill/>
          </a:ln>
        </p:spPr>
      </p:pic>
      <p:sp>
        <p:nvSpPr>
          <p:cNvPr id="7" name="Text Placeholder 4">
            <a:extLst>
              <a:ext uri="{FF2B5EF4-FFF2-40B4-BE49-F238E27FC236}">
                <a16:creationId xmlns:a16="http://schemas.microsoft.com/office/drawing/2014/main" id="{26EF5C41-852B-BF43-A594-8C5B99020746}"/>
              </a:ext>
            </a:extLst>
          </p:cNvPr>
          <p:cNvSpPr txBox="1">
            <a:spLocks/>
          </p:cNvSpPr>
          <p:nvPr/>
        </p:nvSpPr>
        <p:spPr>
          <a:xfrm>
            <a:off x="4211960" y="4834023"/>
            <a:ext cx="4790780" cy="258007"/>
          </a:xfrm>
          <a:prstGeom prst="rect">
            <a:avLst/>
          </a:prstGeom>
          <a:solidFill>
            <a:schemeClr val="bg1"/>
          </a:solidFill>
        </p:spPr>
        <p:txBody>
          <a:bodyPr bIns="0" anchor="b" anchorCtr="0">
            <a:normAutofit/>
          </a:bodyPr>
          <a:lstStyle>
            <a:lvl1pPr marL="342900" indent="-342900" algn="r" rtl="0" eaLnBrk="0" fontAlgn="base" hangingPunct="0">
              <a:spcBef>
                <a:spcPct val="20000"/>
              </a:spcBef>
              <a:spcAft>
                <a:spcPct val="0"/>
              </a:spcAft>
              <a:buFont typeface="Arial" charset="0"/>
              <a:buNone/>
              <a:defRPr sz="1200" i="1" kern="1200" baseline="0">
                <a:solidFill>
                  <a:schemeClr val="tx1"/>
                </a:solidFill>
                <a:latin typeface="Arial" pitchFamily="34" charset="0"/>
                <a:ea typeface="ＭＳ Ｐゴシック" pitchFamily="1"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0" dirty="0">
                <a:latin typeface="Calibri Regular"/>
              </a:rPr>
              <a:t>Powney </a:t>
            </a:r>
            <a:r>
              <a:rPr lang="en-GB" dirty="0">
                <a:latin typeface="Calibri Regular"/>
              </a:rPr>
              <a:t>et al</a:t>
            </a:r>
            <a:r>
              <a:rPr lang="en-GB" i="0" dirty="0">
                <a:latin typeface="Calibri Regular"/>
              </a:rPr>
              <a:t> (2019) </a:t>
            </a:r>
            <a:r>
              <a:rPr lang="en-GB" dirty="0">
                <a:latin typeface="Calibri Regular"/>
              </a:rPr>
              <a:t>Nature Communications</a:t>
            </a:r>
            <a:r>
              <a:rPr lang="en-GB" i="0" dirty="0">
                <a:latin typeface="Calibri Regular"/>
              </a:rPr>
              <a:t> 10: 1018</a:t>
            </a:r>
          </a:p>
        </p:txBody>
      </p:sp>
      <p:pic>
        <p:nvPicPr>
          <p:cNvPr id="8" name="A. bicolor.png">
            <a:extLst>
              <a:ext uri="{FF2B5EF4-FFF2-40B4-BE49-F238E27FC236}">
                <a16:creationId xmlns:a16="http://schemas.microsoft.com/office/drawing/2014/main" id="{D058D1C4-85D4-3044-8EA4-EFBD22604083}"/>
              </a:ext>
            </a:extLst>
          </p:cNvPr>
          <p:cNvPicPr>
            <a:picLocks noChangeAspect="1"/>
          </p:cNvPicPr>
          <p:nvPr/>
        </p:nvPicPr>
        <p:blipFill rotWithShape="1">
          <a:blip r:embed="rId4">
            <a:extLst/>
          </a:blip>
          <a:srcRect l="18152" t="4236" r="21794" b="15734"/>
          <a:stretch/>
        </p:blipFill>
        <p:spPr>
          <a:xfrm>
            <a:off x="7158402" y="546498"/>
            <a:ext cx="1985598" cy="2525541"/>
          </a:xfrm>
          <a:prstGeom prst="ellipse">
            <a:avLst/>
          </a:prstGeom>
          <a:ln w="12700">
            <a:miter lim="400000"/>
          </a:ln>
          <a:effectLst>
            <a:softEdge rad="127000"/>
          </a:effectLst>
        </p:spPr>
      </p:pic>
      <p:sp>
        <p:nvSpPr>
          <p:cNvPr id="9" name="TextBox 8">
            <a:extLst>
              <a:ext uri="{FF2B5EF4-FFF2-40B4-BE49-F238E27FC236}">
                <a16:creationId xmlns:a16="http://schemas.microsoft.com/office/drawing/2014/main" id="{1B4BFF7F-901D-094E-A6E5-8F57FCBE5438}"/>
              </a:ext>
            </a:extLst>
          </p:cNvPr>
          <p:cNvSpPr txBox="1"/>
          <p:nvPr/>
        </p:nvSpPr>
        <p:spPr>
          <a:xfrm>
            <a:off x="4647376" y="1181772"/>
            <a:ext cx="2721139" cy="954107"/>
          </a:xfrm>
          <a:prstGeom prst="rect">
            <a:avLst/>
          </a:prstGeom>
          <a:noFill/>
          <a:ln>
            <a:noFill/>
          </a:ln>
        </p:spPr>
        <p:txBody>
          <a:bodyPr wrap="square" rtlCol="0">
            <a:spAutoFit/>
          </a:bodyPr>
          <a:lstStyle/>
          <a:p>
            <a:r>
              <a:rPr lang="en-GB" sz="2800" i="1" dirty="0" err="1">
                <a:latin typeface="Calibri Regular"/>
              </a:rPr>
              <a:t>Andrena</a:t>
            </a:r>
            <a:r>
              <a:rPr lang="en-GB" sz="2800" i="1" dirty="0">
                <a:latin typeface="Calibri Regular"/>
              </a:rPr>
              <a:t> </a:t>
            </a:r>
            <a:r>
              <a:rPr lang="en-GB" sz="2800" i="1" dirty="0" err="1">
                <a:latin typeface="Calibri Regular"/>
              </a:rPr>
              <a:t>bicolor</a:t>
            </a:r>
            <a:endParaRPr lang="en-GB" sz="2800" i="1" dirty="0">
              <a:latin typeface="Calibri Regular"/>
            </a:endParaRPr>
          </a:p>
          <a:p>
            <a:r>
              <a:rPr lang="en-GB" sz="2800" dirty="0">
                <a:solidFill>
                  <a:srgbClr val="C00000"/>
                </a:solidFill>
                <a:latin typeface="Calibri Regular"/>
              </a:rPr>
              <a:t>43% decline</a:t>
            </a:r>
          </a:p>
        </p:txBody>
      </p:sp>
      <p:pic>
        <p:nvPicPr>
          <p:cNvPr id="10" name="Content Placeholder 10">
            <a:extLst>
              <a:ext uri="{FF2B5EF4-FFF2-40B4-BE49-F238E27FC236}">
                <a16:creationId xmlns:a16="http://schemas.microsoft.com/office/drawing/2014/main" id="{022A5FD5-6CE3-444B-99F5-6BBFBF34F823}"/>
              </a:ext>
            </a:extLst>
          </p:cNvPr>
          <p:cNvPicPr>
            <a:picLocks noChangeAspect="1"/>
          </p:cNvPicPr>
          <p:nvPr/>
        </p:nvPicPr>
        <p:blipFill rotWithShape="1">
          <a:blip r:embed="rId5">
            <a:extLst>
              <a:ext uri="{28A0092B-C50C-407E-A947-70E740481C1C}">
                <a14:useLocalDpi xmlns:a14="http://schemas.microsoft.com/office/drawing/2010/main" val="0"/>
              </a:ext>
            </a:extLst>
          </a:blip>
          <a:srcRect l="20130" r="11804"/>
          <a:stretch/>
        </p:blipFill>
        <p:spPr>
          <a:xfrm>
            <a:off x="2712449" y="555526"/>
            <a:ext cx="1934927" cy="2525541"/>
          </a:xfrm>
          <a:prstGeom prst="ellipse">
            <a:avLst/>
          </a:prstGeom>
          <a:effectLst>
            <a:softEdge rad="127000"/>
          </a:effectLst>
        </p:spPr>
      </p:pic>
      <p:sp>
        <p:nvSpPr>
          <p:cNvPr id="11" name="TextBox 10">
            <a:extLst>
              <a:ext uri="{FF2B5EF4-FFF2-40B4-BE49-F238E27FC236}">
                <a16:creationId xmlns:a16="http://schemas.microsoft.com/office/drawing/2014/main" id="{DE190178-2DD6-5C4C-B0D0-E8387A667273}"/>
              </a:ext>
            </a:extLst>
          </p:cNvPr>
          <p:cNvSpPr txBox="1"/>
          <p:nvPr/>
        </p:nvSpPr>
        <p:spPr>
          <a:xfrm>
            <a:off x="122071" y="1181772"/>
            <a:ext cx="3653090" cy="954107"/>
          </a:xfrm>
          <a:prstGeom prst="rect">
            <a:avLst/>
          </a:prstGeom>
          <a:noFill/>
          <a:ln>
            <a:noFill/>
          </a:ln>
        </p:spPr>
        <p:txBody>
          <a:bodyPr wrap="square" rtlCol="0">
            <a:spAutoFit/>
          </a:bodyPr>
          <a:lstStyle/>
          <a:p>
            <a:r>
              <a:rPr lang="en-GB" sz="2800" i="1" dirty="0" err="1">
                <a:latin typeface="Calibri Regular"/>
              </a:rPr>
              <a:t>Andrena</a:t>
            </a:r>
            <a:r>
              <a:rPr lang="en-GB" sz="2800" i="1" dirty="0">
                <a:latin typeface="Calibri Regular"/>
              </a:rPr>
              <a:t> </a:t>
            </a:r>
            <a:r>
              <a:rPr lang="en-GB" sz="2800" i="1" dirty="0" err="1">
                <a:latin typeface="Calibri Regular"/>
              </a:rPr>
              <a:t>nitida</a:t>
            </a:r>
            <a:endParaRPr lang="en-GB" sz="2800" i="1" dirty="0">
              <a:latin typeface="Calibri Regular"/>
            </a:endParaRPr>
          </a:p>
          <a:p>
            <a:r>
              <a:rPr lang="en-GB" sz="2800" dirty="0">
                <a:solidFill>
                  <a:srgbClr val="00B050"/>
                </a:solidFill>
                <a:latin typeface="Calibri Regular"/>
              </a:rPr>
              <a:t>18% increase</a:t>
            </a:r>
          </a:p>
        </p:txBody>
      </p:sp>
    </p:spTree>
    <p:extLst>
      <p:ext uri="{BB962C8B-B14F-4D97-AF65-F5344CB8AC3E}">
        <p14:creationId xmlns:p14="http://schemas.microsoft.com/office/powerpoint/2010/main" val="127809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 line graph showing the change in the unsmoothed UK pollinators index from 1980 to 2016. The index peaked in 1987 at 107% of its baseline value but has since fallen to a low of 68% of its baseline value in 2015. A 100% stacked bar chart showing the percentage of individual UK polinator species that have either increased, decreased or shown no change in distribution over the long term (1980 to 2016) and the short term (2011 to 2016).">
            <a:extLst>
              <a:ext uri="{FF2B5EF4-FFF2-40B4-BE49-F238E27FC236}">
                <a16:creationId xmlns:a16="http://schemas.microsoft.com/office/drawing/2014/main" id="{8463E011-B56F-704C-8567-3D1218386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0" y="988318"/>
            <a:ext cx="8261176" cy="302359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p:txBody>
          <a:bodyPr/>
          <a:lstStyle/>
          <a:p>
            <a:endParaRPr lang="en-US" dirty="0"/>
          </a:p>
        </p:txBody>
      </p:sp>
      <p:sp>
        <p:nvSpPr>
          <p:cNvPr id="3" name="Text Placeholder 2"/>
          <p:cNvSpPr>
            <a:spLocks noGrp="1"/>
          </p:cNvSpPr>
          <p:nvPr>
            <p:ph type="body" sz="quarter" idx="10"/>
          </p:nvPr>
        </p:nvSpPr>
        <p:spPr/>
        <p:txBody>
          <a:bodyPr/>
          <a:lstStyle/>
          <a:p>
            <a:r>
              <a:rPr lang="en-US" dirty="0"/>
              <a:t>Indicator of pollinating insects (2019)</a:t>
            </a:r>
          </a:p>
        </p:txBody>
      </p:sp>
      <p:sp>
        <p:nvSpPr>
          <p:cNvPr id="9" name="Text Placeholder 3"/>
          <p:cNvSpPr>
            <a:spLocks noGrp="1"/>
          </p:cNvSpPr>
          <p:nvPr>
            <p:ph type="body" sz="quarter" idx="12"/>
          </p:nvPr>
        </p:nvSpPr>
        <p:spPr>
          <a:xfrm>
            <a:off x="1475657" y="2868658"/>
            <a:ext cx="2808312" cy="927228"/>
          </a:xfrm>
        </p:spPr>
        <p:txBody>
          <a:bodyPr>
            <a:noAutofit/>
          </a:bodyPr>
          <a:lstStyle/>
          <a:p>
            <a:pPr marL="0" indent="0">
              <a:buNone/>
            </a:pPr>
            <a:r>
              <a:rPr lang="en-GB" sz="2000" dirty="0">
                <a:solidFill>
                  <a:srgbClr val="FF0000"/>
                </a:solidFill>
              </a:rPr>
              <a:t>Net change: -33%</a:t>
            </a:r>
            <a:endParaRPr lang="en-GB" sz="1600" dirty="0">
              <a:solidFill>
                <a:srgbClr val="FF0000"/>
              </a:solidFill>
            </a:endParaRPr>
          </a:p>
        </p:txBody>
      </p:sp>
      <p:pic>
        <p:nvPicPr>
          <p:cNvPr id="11" name="Picture 13" descr="JNCC"/>
          <p:cNvPicPr>
            <a:picLocks noChangeAspect="1" noChangeArrowheads="1"/>
          </p:cNvPicPr>
          <p:nvPr/>
        </p:nvPicPr>
        <p:blipFill>
          <a:blip r:embed="rId4" cstate="print"/>
          <a:srcRect/>
          <a:stretch>
            <a:fillRect/>
          </a:stretch>
        </p:blipFill>
        <p:spPr bwMode="auto">
          <a:xfrm>
            <a:off x="4325871" y="4580447"/>
            <a:ext cx="1140154" cy="499337"/>
          </a:xfrm>
          <a:prstGeom prst="rect">
            <a:avLst/>
          </a:prstGeom>
          <a:noFill/>
          <a:ln w="9525">
            <a:noFill/>
            <a:miter lim="800000"/>
            <a:headEnd/>
            <a:tailEnd/>
          </a:ln>
        </p:spPr>
      </p:pic>
      <p:pic>
        <p:nvPicPr>
          <p:cNvPr id="12" name="Picture 6" descr="Department for Environment, Food and Rural Affairs">
            <a:extLst>
              <a:ext uri="{FF2B5EF4-FFF2-40B4-BE49-F238E27FC236}">
                <a16:creationId xmlns:a16="http://schemas.microsoft.com/office/drawing/2014/main" id="{9480AE7E-B4B5-2C41-9108-77C11025EA6D}"/>
              </a:ext>
            </a:extLst>
          </p:cNvPr>
          <p:cNvPicPr>
            <a:picLocks noChangeAspect="1" noChangeArrowheads="1"/>
          </p:cNvPicPr>
          <p:nvPr/>
        </p:nvPicPr>
        <p:blipFill>
          <a:blip r:embed="rId5" cstate="print"/>
          <a:srcRect/>
          <a:stretch>
            <a:fillRect/>
          </a:stretch>
        </p:blipFill>
        <p:spPr bwMode="auto">
          <a:xfrm>
            <a:off x="5892708" y="4485117"/>
            <a:ext cx="928981" cy="476086"/>
          </a:xfrm>
          <a:prstGeom prst="rect">
            <a:avLst/>
          </a:prstGeom>
          <a:noFill/>
          <a:ln w="9525">
            <a:noFill/>
            <a:miter lim="800000"/>
            <a:headEnd/>
            <a:tailEnd/>
          </a:ln>
        </p:spPr>
      </p:pic>
      <p:pic>
        <p:nvPicPr>
          <p:cNvPr id="13" name="Picture 7" descr="Biological Records Centre | BRC">
            <a:extLst>
              <a:ext uri="{FF2B5EF4-FFF2-40B4-BE49-F238E27FC236}">
                <a16:creationId xmlns:a16="http://schemas.microsoft.com/office/drawing/2014/main" id="{C6A31813-3726-9A43-8B77-F44A3A9D8722}"/>
              </a:ext>
            </a:extLst>
          </p:cNvPr>
          <p:cNvPicPr>
            <a:picLocks noChangeAspect="1" noChangeArrowheads="1"/>
          </p:cNvPicPr>
          <p:nvPr/>
        </p:nvPicPr>
        <p:blipFill>
          <a:blip r:embed="rId6" cstate="print"/>
          <a:srcRect/>
          <a:stretch>
            <a:fillRect/>
          </a:stretch>
        </p:blipFill>
        <p:spPr bwMode="auto">
          <a:xfrm>
            <a:off x="7405936" y="4567100"/>
            <a:ext cx="1440160" cy="373426"/>
          </a:xfrm>
          <a:prstGeom prst="rect">
            <a:avLst/>
          </a:prstGeom>
          <a:noFill/>
          <a:ln w="9525">
            <a:noFill/>
            <a:miter lim="800000"/>
            <a:headEnd/>
            <a:tailEnd/>
          </a:ln>
        </p:spPr>
      </p:pic>
    </p:spTree>
    <p:extLst>
      <p:ext uri="{BB962C8B-B14F-4D97-AF65-F5344CB8AC3E}">
        <p14:creationId xmlns:p14="http://schemas.microsoft.com/office/powerpoint/2010/main" val="1377521755"/>
      </p:ext>
    </p:extLst>
  </p:cSld>
  <p:clrMapOvr>
    <a:masterClrMapping/>
  </p:clrMapOvr>
</p:sld>
</file>

<file path=ppt/theme/theme1.xml><?xml version="1.0" encoding="utf-8"?>
<a:theme xmlns:a="http://schemas.openxmlformats.org/drawingml/2006/main" name="CEH_PowerPoint_MasterSlides_Essentials_June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Solid banner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CEH_PowerPoint_MasterSlides_Essentials_June2012</Template>
  <TotalTime>8718</TotalTime>
  <Words>782</Words>
  <Application>Microsoft Macintosh PowerPoint</Application>
  <PresentationFormat>On-screen Show (16:9)</PresentationFormat>
  <Paragraphs>239</Paragraphs>
  <Slides>23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Arial</vt:lpstr>
      <vt:lpstr>Calibri</vt:lpstr>
      <vt:lpstr>Calibri Regular</vt:lpstr>
      <vt:lpstr>Roboto</vt:lpstr>
      <vt:lpstr>Times New Roman</vt:lpstr>
      <vt:lpstr>CEH_PowerPoint_MasterSlides_Essentials_June2012</vt:lpstr>
      <vt:lpstr>Content_Solid banner_blue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NERC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Isaac</dc:creator>
  <cp:lastModifiedBy>Isaac, Nick</cp:lastModifiedBy>
  <cp:revision>716</cp:revision>
  <cp:lastPrinted>2019-01-11T22:54:44Z</cp:lastPrinted>
  <dcterms:created xsi:type="dcterms:W3CDTF">2014-01-23T12:03:12Z</dcterms:created>
  <dcterms:modified xsi:type="dcterms:W3CDTF">2019-10-22T09:59:46Z</dcterms:modified>
</cp:coreProperties>
</file>