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1242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ED04-7A01-4D31-A636-1751D68EAC5F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AF1EB-4BCC-4DEC-81EE-02986412D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ED04-7A01-4D31-A636-1751D68EAC5F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AF1EB-4BCC-4DEC-81EE-02986412D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4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ED04-7A01-4D31-A636-1751D68EAC5F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AF1EB-4BCC-4DEC-81EE-02986412D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1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ED04-7A01-4D31-A636-1751D68EAC5F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AF1EB-4BCC-4DEC-81EE-02986412D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67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ED04-7A01-4D31-A636-1751D68EAC5F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AF1EB-4BCC-4DEC-81EE-02986412D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9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ED04-7A01-4D31-A636-1751D68EAC5F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AF1EB-4BCC-4DEC-81EE-02986412D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92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ED04-7A01-4D31-A636-1751D68EAC5F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AF1EB-4BCC-4DEC-81EE-02986412D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8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ED04-7A01-4D31-A636-1751D68EAC5F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AF1EB-4BCC-4DEC-81EE-02986412D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22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ED04-7A01-4D31-A636-1751D68EAC5F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AF1EB-4BCC-4DEC-81EE-02986412D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6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ED04-7A01-4D31-A636-1751D68EAC5F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AF1EB-4BCC-4DEC-81EE-02986412D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92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ED04-7A01-4D31-A636-1751D68EAC5F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AF1EB-4BCC-4DEC-81EE-02986412D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4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3ED04-7A01-4D31-A636-1751D68EAC5F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AF1EB-4BCC-4DEC-81EE-02986412D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26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feld 15"/>
          <p:cNvSpPr txBox="1"/>
          <p:nvPr/>
        </p:nvSpPr>
        <p:spPr>
          <a:xfrm>
            <a:off x="0" y="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S4. 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12"/>
          <p:cNvSpPr/>
          <p:nvPr/>
        </p:nvSpPr>
        <p:spPr>
          <a:xfrm>
            <a:off x="723900" y="856692"/>
            <a:ext cx="5410200" cy="5486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1738362" y="4577496"/>
            <a:ext cx="1066733" cy="6480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ROS</a:t>
            </a:r>
            <a:endParaRPr lang="en-US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87832" y="5629688"/>
            <a:ext cx="2628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NRF2, ph-p38, ph-AMPK, cleaved PARP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737347" y="3332204"/>
            <a:ext cx="1486247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Complex I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>
            <a:off x="4009724" y="4094176"/>
            <a:ext cx="432048" cy="432048"/>
          </a:xfrm>
          <a:prstGeom prst="straightConnector1">
            <a:avLst/>
          </a:prstGeom>
          <a:solidFill>
            <a:srgbClr val="A7AFC8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Grafik 9" descr="BAY 87-2243, a highly potent and selective inhibitor of hypoxia-induced gene activation has ant - IE configured for Business u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93" t="41366" r="23429" b="29317"/>
          <a:stretch/>
        </p:blipFill>
        <p:spPr>
          <a:xfrm>
            <a:off x="2741948" y="1606193"/>
            <a:ext cx="1453336" cy="618449"/>
          </a:xfrm>
          <a:prstGeom prst="rect">
            <a:avLst/>
          </a:prstGeom>
        </p:spPr>
      </p:pic>
      <p:sp>
        <p:nvSpPr>
          <p:cNvPr id="11" name="Ellipse 10"/>
          <p:cNvSpPr/>
          <p:nvPr/>
        </p:nvSpPr>
        <p:spPr bwMode="auto">
          <a:xfrm>
            <a:off x="4114548" y="4570791"/>
            <a:ext cx="1066733" cy="6480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AMPK</a:t>
            </a:r>
            <a:endParaRPr lang="en-US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bgerundetes Rechteck 11"/>
          <p:cNvSpPr/>
          <p:nvPr/>
        </p:nvSpPr>
        <p:spPr bwMode="auto">
          <a:xfrm>
            <a:off x="2665701" y="2248749"/>
            <a:ext cx="1594157" cy="468052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 87-2243</a:t>
            </a:r>
            <a:endParaRPr lang="de-DE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2944545" y="4685135"/>
            <a:ext cx="1066733" cy="6480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ERK</a:t>
            </a:r>
            <a:endParaRPr lang="en-US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Gerade Verbindung mit Pfeil 9"/>
          <p:cNvCxnSpPr/>
          <p:nvPr/>
        </p:nvCxnSpPr>
        <p:spPr bwMode="auto">
          <a:xfrm flipH="1">
            <a:off x="2492136" y="4094176"/>
            <a:ext cx="432048" cy="432048"/>
          </a:xfrm>
          <a:prstGeom prst="straightConnector1">
            <a:avLst/>
          </a:prstGeom>
          <a:solidFill>
            <a:srgbClr val="A7AFC8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" name="Gruppieren 37"/>
          <p:cNvGrpSpPr/>
          <p:nvPr/>
        </p:nvGrpSpPr>
        <p:grpSpPr>
          <a:xfrm rot="5400000">
            <a:off x="3280410" y="4240324"/>
            <a:ext cx="413472" cy="184665"/>
            <a:chOff x="5338137" y="1328405"/>
            <a:chExt cx="413472" cy="184665"/>
          </a:xfrm>
        </p:grpSpPr>
        <p:cxnSp>
          <p:nvCxnSpPr>
            <p:cNvPr id="17" name="Gerade Verbindung 33"/>
            <p:cNvCxnSpPr/>
            <p:nvPr/>
          </p:nvCxnSpPr>
          <p:spPr>
            <a:xfrm>
              <a:off x="5338137" y="1422067"/>
              <a:ext cx="399378" cy="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34"/>
            <p:cNvCxnSpPr/>
            <p:nvPr/>
          </p:nvCxnSpPr>
          <p:spPr>
            <a:xfrm flipV="1">
              <a:off x="5751609" y="1328405"/>
              <a:ext cx="0" cy="18466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uppieren 37"/>
          <p:cNvGrpSpPr/>
          <p:nvPr/>
        </p:nvGrpSpPr>
        <p:grpSpPr>
          <a:xfrm rot="5400000">
            <a:off x="3270686" y="2949401"/>
            <a:ext cx="413472" cy="184665"/>
            <a:chOff x="5338137" y="1328405"/>
            <a:chExt cx="413472" cy="184665"/>
          </a:xfrm>
        </p:grpSpPr>
        <p:cxnSp>
          <p:nvCxnSpPr>
            <p:cNvPr id="20" name="Gerade Verbindung 33"/>
            <p:cNvCxnSpPr/>
            <p:nvPr/>
          </p:nvCxnSpPr>
          <p:spPr>
            <a:xfrm>
              <a:off x="5338137" y="1422067"/>
              <a:ext cx="399378" cy="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34"/>
            <p:cNvCxnSpPr/>
            <p:nvPr/>
          </p:nvCxnSpPr>
          <p:spPr>
            <a:xfrm flipV="1">
              <a:off x="5751609" y="1328405"/>
              <a:ext cx="0" cy="18466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feld 77"/>
          <p:cNvSpPr txBox="1"/>
          <p:nvPr/>
        </p:nvSpPr>
        <p:spPr>
          <a:xfrm>
            <a:off x="4233551" y="4039969"/>
            <a:ext cx="8920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ATP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Down Arrow 7"/>
          <p:cNvSpPr/>
          <p:nvPr/>
        </p:nvSpPr>
        <p:spPr>
          <a:xfrm>
            <a:off x="4295879" y="4142838"/>
            <a:ext cx="164365" cy="184666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1252329" y="847456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de-DE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mM</a:t>
            </a:r>
            <a:r>
              <a:rPr lang="de-DE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Glucose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Gerade Verbindung mit Pfeil 28"/>
          <p:cNvCxnSpPr/>
          <p:nvPr/>
        </p:nvCxnSpPr>
        <p:spPr bwMode="auto">
          <a:xfrm>
            <a:off x="4679592" y="5333207"/>
            <a:ext cx="0" cy="370408"/>
          </a:xfrm>
          <a:prstGeom prst="straightConnector1">
            <a:avLst/>
          </a:prstGeom>
          <a:solidFill>
            <a:srgbClr val="A7AFC8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77"/>
          <p:cNvSpPr txBox="1"/>
          <p:nvPr/>
        </p:nvSpPr>
        <p:spPr>
          <a:xfrm>
            <a:off x="4147248" y="5687452"/>
            <a:ext cx="1081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RAPTOR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7"/>
          <p:cNvSpPr/>
          <p:nvPr/>
        </p:nvSpPr>
        <p:spPr>
          <a:xfrm>
            <a:off x="2764985" y="1219159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Melanoma </a:t>
            </a:r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Down Arrow 19"/>
          <p:cNvSpPr/>
          <p:nvPr/>
        </p:nvSpPr>
        <p:spPr>
          <a:xfrm>
            <a:off x="2002984" y="5323619"/>
            <a:ext cx="537488" cy="305717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70"/>
          <p:cNvSpPr/>
          <p:nvPr/>
        </p:nvSpPr>
        <p:spPr>
          <a:xfrm>
            <a:off x="1845273" y="3773479"/>
            <a:ext cx="32608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SWITCH FROM OXPHOS TO GLYCOLYSIS</a:t>
            </a: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22" grpId="0"/>
      <p:bldP spid="26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Larissa</vt:lpstr>
      <vt:lpstr>PowerPoint Presentation</vt:lpstr>
    </vt:vector>
  </TitlesOfParts>
  <Company>Bayer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Laura Schoeckel</dc:creator>
  <cp:lastModifiedBy>Costas, Alvin</cp:lastModifiedBy>
  <cp:revision>27</cp:revision>
  <cp:lastPrinted>2015-07-09T10:09:38Z</cp:lastPrinted>
  <dcterms:created xsi:type="dcterms:W3CDTF">2015-06-25T15:20:03Z</dcterms:created>
  <dcterms:modified xsi:type="dcterms:W3CDTF">2015-11-05T10:57:17Z</dcterms:modified>
</cp:coreProperties>
</file>