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15"/>
  </p:notesMasterIdLst>
  <p:handoutMasterIdLst>
    <p:handoutMasterId r:id="rId16"/>
  </p:handoutMasterIdLst>
  <p:sldIdLst>
    <p:sldId id="277" r:id="rId3"/>
    <p:sldId id="344" r:id="rId4"/>
    <p:sldId id="319" r:id="rId5"/>
    <p:sldId id="329" r:id="rId6"/>
    <p:sldId id="347" r:id="rId7"/>
    <p:sldId id="336" r:id="rId8"/>
    <p:sldId id="342" r:id="rId9"/>
    <p:sldId id="256" r:id="rId10"/>
    <p:sldId id="345" r:id="rId11"/>
    <p:sldId id="335" r:id="rId12"/>
    <p:sldId id="348" r:id="rId13"/>
    <p:sldId id="272" r:id="rId14"/>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599" userDrawn="1">
          <p15:clr>
            <a:srgbClr val="A4A3A4"/>
          </p15:clr>
        </p15:guide>
        <p15:guide id="3" pos="2160" userDrawn="1">
          <p15:clr>
            <a:srgbClr val="A4A3A4"/>
          </p15:clr>
        </p15:guide>
        <p15:guide id="4" pos="4202" userDrawn="1">
          <p15:clr>
            <a:srgbClr val="A4A3A4"/>
          </p15:clr>
        </p15:guide>
        <p15:guide id="5" pos="11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34"/>
    <a:srgbClr val="00A9CE"/>
    <a:srgbClr val="DADBD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2048" autoAdjust="0"/>
  </p:normalViewPr>
  <p:slideViewPr>
    <p:cSldViewPr showGuides="1">
      <p:cViewPr varScale="1">
        <p:scale>
          <a:sx n="82" d="100"/>
          <a:sy n="82" d="100"/>
        </p:scale>
        <p:origin x="1476" y="44"/>
      </p:cViewPr>
      <p:guideLst>
        <p:guide orient="horz" pos="1620"/>
        <p:guide orient="horz" pos="599"/>
        <p:guide pos="2160"/>
        <p:guide pos="4202"/>
        <p:guide pos="11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121" d="100"/>
          <a:sy n="121" d="100"/>
        </p:scale>
        <p:origin x="493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FA697C-5849-4DDF-A6C8-08E6893940F4}" type="datetimeFigureOut">
              <a:rPr lang="en-AU" smtClean="0"/>
              <a:pPr/>
              <a:t>8/10/2019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92BC2-9435-4D31-AEB3-5D5877AD6447}" type="datetimeFigureOut">
              <a:rPr lang="en-AU" smtClean="0"/>
              <a:pPr/>
              <a:t>8/10/2019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Today I am going to share with you our journey in the past 12 months, talk about how the integration went, some of the success stories, our current challenges and what plans we have for the future. </a:t>
            </a:r>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a:t>
            </a:fld>
            <a:endParaRPr lang="en-AU"/>
          </a:p>
        </p:txBody>
      </p:sp>
    </p:spTree>
    <p:extLst>
      <p:ext uri="{BB962C8B-B14F-4D97-AF65-F5344CB8AC3E}">
        <p14:creationId xmlns:p14="http://schemas.microsoft.com/office/powerpoint/2010/main" val="276322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Types include Publications, Conference, Intellectual Property and Other</a:t>
            </a:r>
          </a:p>
          <a:p>
            <a:r>
              <a:rPr lang="en-AU" dirty="0"/>
              <a:t>- Software from data and resources for facilities and collections</a:t>
            </a:r>
          </a:p>
        </p:txBody>
      </p:sp>
      <p:sp>
        <p:nvSpPr>
          <p:cNvPr id="4" name="Slide Number Placeholder 3"/>
          <p:cNvSpPr>
            <a:spLocks noGrp="1"/>
          </p:cNvSpPr>
          <p:nvPr>
            <p:ph type="sldNum" sz="quarter" idx="5"/>
          </p:nvPr>
        </p:nvSpPr>
        <p:spPr/>
        <p:txBody>
          <a:bodyPr/>
          <a:lstStyle/>
          <a:p>
            <a:fld id="{9A496215-5E4C-414D-A8DB-C38AA7CF7C2A}" type="slidenum">
              <a:rPr lang="en-AU" smtClean="0"/>
              <a:pPr/>
              <a:t>10</a:t>
            </a:fld>
            <a:endParaRPr lang="en-AU"/>
          </a:p>
        </p:txBody>
      </p:sp>
    </p:spTree>
    <p:extLst>
      <p:ext uri="{BB962C8B-B14F-4D97-AF65-F5344CB8AC3E}">
        <p14:creationId xmlns:p14="http://schemas.microsoft.com/office/powerpoint/2010/main" val="1620109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11</a:t>
            </a:fld>
            <a:endParaRPr lang="en-AU"/>
          </a:p>
        </p:txBody>
      </p:sp>
    </p:spTree>
    <p:extLst>
      <p:ext uri="{BB962C8B-B14F-4D97-AF65-F5344CB8AC3E}">
        <p14:creationId xmlns:p14="http://schemas.microsoft.com/office/powerpoint/2010/main" val="286234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ORCID profile automatically updated with output captured in CSIRO Research Publications Repository and CSIRO Data Access Portal.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ORCID badges on records in CSIRO DAP, RPR and CSIRO People</a:t>
            </a:r>
          </a:p>
          <a:p>
            <a:endParaRPr lang="en-AU" dirty="0"/>
          </a:p>
          <a:p>
            <a:r>
              <a:rPr lang="en-AU" dirty="0"/>
              <a:t>Types include Publications, Conference, Intellectual Property and Other</a:t>
            </a:r>
          </a:p>
          <a:p>
            <a:r>
              <a:rPr lang="en-AU" dirty="0"/>
              <a:t>- Software from data and resources for facilities and collections</a:t>
            </a:r>
          </a:p>
        </p:txBody>
      </p:sp>
      <p:sp>
        <p:nvSpPr>
          <p:cNvPr id="4" name="Slide Number Placeholder 3"/>
          <p:cNvSpPr>
            <a:spLocks noGrp="1"/>
          </p:cNvSpPr>
          <p:nvPr>
            <p:ph type="sldNum" sz="quarter" idx="5"/>
          </p:nvPr>
        </p:nvSpPr>
        <p:spPr/>
        <p:txBody>
          <a:bodyPr/>
          <a:lstStyle/>
          <a:p>
            <a:fld id="{9A496215-5E4C-414D-A8DB-C38AA7CF7C2A}" type="slidenum">
              <a:rPr lang="en-AU" smtClean="0"/>
              <a:pPr/>
              <a:t>2</a:t>
            </a:fld>
            <a:endParaRPr lang="en-AU"/>
          </a:p>
        </p:txBody>
      </p:sp>
    </p:spTree>
    <p:extLst>
      <p:ext uri="{BB962C8B-B14F-4D97-AF65-F5344CB8AC3E}">
        <p14:creationId xmlns:p14="http://schemas.microsoft.com/office/powerpoint/2010/main" val="398494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October 2018, 550 current employees had an ORCID profile, 116 different ways of presenting CSIRO affiliation (</a:t>
            </a:r>
            <a:r>
              <a:rPr lang="en-AU" dirty="0" err="1"/>
              <a:t>eg</a:t>
            </a:r>
            <a:r>
              <a:rPr lang="en-AU" dirty="0"/>
              <a:t> CSIRO, Commonwealth etc, Division of Animal Health), no connectivity between systems</a:t>
            </a:r>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3</a:t>
            </a:fld>
            <a:endParaRPr lang="en-AU"/>
          </a:p>
        </p:txBody>
      </p:sp>
    </p:spTree>
    <p:extLst>
      <p:ext uri="{BB962C8B-B14F-4D97-AF65-F5344CB8AC3E}">
        <p14:creationId xmlns:p14="http://schemas.microsoft.com/office/powerpoint/2010/main" val="37719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CSIROs top scoring record in </a:t>
            </a:r>
            <a:r>
              <a:rPr lang="en-AU" dirty="0" err="1"/>
              <a:t>Altmetric</a:t>
            </a:r>
            <a:r>
              <a:rPr lang="en-AU" dirty="0"/>
              <a:t>. </a:t>
            </a:r>
            <a:r>
              <a:rPr lang="en-AU" sz="1200" kern="1200" dirty="0">
                <a:solidFill>
                  <a:schemeClr val="tx1"/>
                </a:solidFill>
                <a:effectLst/>
                <a:latin typeface="+mn-lt"/>
                <a:ea typeface="+mn-ea"/>
                <a:cs typeface="+mn-cs"/>
              </a:rPr>
              <a:t>With the projects dedicated to adding DOIs to content, the number of records in </a:t>
            </a:r>
            <a:r>
              <a:rPr lang="en-AU" sz="1200" kern="1200" dirty="0" err="1">
                <a:solidFill>
                  <a:schemeClr val="tx1"/>
                </a:solidFill>
                <a:effectLst/>
                <a:latin typeface="+mn-lt"/>
                <a:ea typeface="+mn-ea"/>
                <a:cs typeface="+mn-cs"/>
              </a:rPr>
              <a:t>Altmetric</a:t>
            </a:r>
            <a:r>
              <a:rPr lang="en-AU" sz="1200" kern="1200" dirty="0">
                <a:solidFill>
                  <a:schemeClr val="tx1"/>
                </a:solidFill>
                <a:effectLst/>
                <a:latin typeface="+mn-lt"/>
                <a:ea typeface="+mn-ea"/>
                <a:cs typeface="+mn-cs"/>
              </a:rPr>
              <a:t> Explorer for Institutions has grown to 39,306</a:t>
            </a:r>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4</a:t>
            </a:fld>
            <a:endParaRPr lang="en-AU"/>
          </a:p>
        </p:txBody>
      </p:sp>
    </p:spTree>
    <p:extLst>
      <p:ext uri="{BB962C8B-B14F-4D97-AF65-F5344CB8AC3E}">
        <p14:creationId xmlns:p14="http://schemas.microsoft.com/office/powerpoint/2010/main" val="369038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5</a:t>
            </a:fld>
            <a:endParaRPr lang="en-AU"/>
          </a:p>
        </p:txBody>
      </p:sp>
    </p:spTree>
    <p:extLst>
      <p:ext uri="{BB962C8B-B14F-4D97-AF65-F5344CB8AC3E}">
        <p14:creationId xmlns:p14="http://schemas.microsoft.com/office/powerpoint/2010/main" val="186394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Reporting</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6</a:t>
            </a:fld>
            <a:endParaRPr lang="en-AU"/>
          </a:p>
        </p:txBody>
      </p:sp>
    </p:spTree>
    <p:extLst>
      <p:ext uri="{BB962C8B-B14F-4D97-AF65-F5344CB8AC3E}">
        <p14:creationId xmlns:p14="http://schemas.microsoft.com/office/powerpoint/2010/main" val="202307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next few slides will show the reporting that we have initiated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7</a:t>
            </a:fld>
            <a:endParaRPr lang="en-AU"/>
          </a:p>
        </p:txBody>
      </p:sp>
    </p:spTree>
    <p:extLst>
      <p:ext uri="{BB962C8B-B14F-4D97-AF65-F5344CB8AC3E}">
        <p14:creationId xmlns:p14="http://schemas.microsoft.com/office/powerpoint/2010/main" val="102586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Types include Publications, Conference, Intellectual Property and Other</a:t>
            </a:r>
          </a:p>
          <a:p>
            <a:r>
              <a:rPr lang="en-AU" dirty="0"/>
              <a:t>- Software from data and resources for facilities and collections</a:t>
            </a:r>
          </a:p>
        </p:txBody>
      </p:sp>
      <p:sp>
        <p:nvSpPr>
          <p:cNvPr id="4" name="Slide Number Placeholder 3"/>
          <p:cNvSpPr>
            <a:spLocks noGrp="1"/>
          </p:cNvSpPr>
          <p:nvPr>
            <p:ph type="sldNum" sz="quarter" idx="5"/>
          </p:nvPr>
        </p:nvSpPr>
        <p:spPr/>
        <p:txBody>
          <a:bodyPr/>
          <a:lstStyle/>
          <a:p>
            <a:fld id="{9A496215-5E4C-414D-A8DB-C38AA7CF7C2A}" type="slidenum">
              <a:rPr lang="en-AU" smtClean="0"/>
              <a:pPr/>
              <a:t>9</a:t>
            </a:fld>
            <a:endParaRPr lang="en-AU"/>
          </a:p>
        </p:txBody>
      </p:sp>
    </p:spTree>
    <p:extLst>
      <p:ext uri="{BB962C8B-B14F-4D97-AF65-F5344CB8AC3E}">
        <p14:creationId xmlns:p14="http://schemas.microsoft.com/office/powerpoint/2010/main" val="45161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1779662"/>
            <a:ext cx="2700300" cy="1728192"/>
          </a:xfrm>
        </p:spPr>
        <p:txBody>
          <a:bodyPr anchor="b" anchorCtr="0">
            <a:normAutofit/>
          </a:bodyPr>
          <a:lstStyle>
            <a:lvl1pPr algn="l">
              <a:lnSpc>
                <a:spcPct val="90000"/>
              </a:lnSpc>
              <a:defRPr sz="27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188640" y="3651870"/>
            <a:ext cx="2700300" cy="576064"/>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
        <p:nvSpPr>
          <p:cNvPr id="4" name="Rectangle 3"/>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9" name="Picture 8"/>
          <p:cNvPicPr>
            <a:picLocks noChangeAspect="1"/>
          </p:cNvPicPr>
          <p:nvPr userDrawn="1"/>
        </p:nvPicPr>
        <p:blipFill>
          <a:blip r:embed="rId2"/>
          <a:stretch>
            <a:fillRect/>
          </a:stretch>
        </p:blipFill>
        <p:spPr>
          <a:xfrm>
            <a:off x="188641" y="267494"/>
            <a:ext cx="719597" cy="720000"/>
          </a:xfrm>
          <a:prstGeom prst="rect">
            <a:avLst/>
          </a:prstGeom>
        </p:spPr>
      </p:pic>
      <p:sp>
        <p:nvSpPr>
          <p:cNvPr id="11" name="Rectangle 10"/>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Tree>
    <p:extLst>
      <p:ext uri="{BB962C8B-B14F-4D97-AF65-F5344CB8AC3E}">
        <p14:creationId xmlns:p14="http://schemas.microsoft.com/office/powerpoint/2010/main" val="1775978711"/>
      </p:ext>
    </p:extLst>
  </p:cSld>
  <p:clrMapOvr>
    <a:masterClrMapping/>
  </p:clrMapOvr>
  <p:extLst mod="1">
    <p:ext uri="{DCECCB84-F9BA-43D5-87BE-67443E8EF086}">
      <p15:sldGuideLst xmlns:p15="http://schemas.microsoft.com/office/powerpoint/2012/main">
        <p15:guide id="1" pos="2160" userDrawn="1">
          <p15:clr>
            <a:srgbClr val="FBAE40"/>
          </p15:clr>
        </p15:guide>
        <p15:guide id="2" orient="horz" pos="1620" userDrawn="1">
          <p15:clr>
            <a:srgbClr val="FBAE40"/>
          </p15:clr>
        </p15:guide>
        <p15:guide id="3" pos="4202" userDrawn="1">
          <p15:clr>
            <a:srgbClr val="FBAE40"/>
          </p15:clr>
        </p15:guide>
        <p15:guide id="4" pos="1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3429000" y="0"/>
            <a:ext cx="3429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88640" y="805459"/>
            <a:ext cx="302895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188640"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3629025" y="1665854"/>
            <a:ext cx="3028950" cy="3066136"/>
          </a:xfr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50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451028" y="4878250"/>
            <a:ext cx="276656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42244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3429000" y="0"/>
            <a:ext cx="3422972"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188641" y="1550788"/>
            <a:ext cx="3024335" cy="3181202"/>
          </a:xfrm>
        </p:spPr>
        <p:txBody>
          <a:bodyPr/>
          <a:lstStyle>
            <a:lvl1pPr>
              <a:defRPr sz="1800"/>
            </a:lvl1pPr>
            <a:lvl2pPr>
              <a:defRPr sz="1600"/>
            </a:lvl2pPr>
            <a:lvl3pPr>
              <a:defRPr sz="1600"/>
            </a:lvl3pPr>
            <a:lvl4pPr>
              <a:defRPr sz="16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188640" y="805459"/>
            <a:ext cx="3024336"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451028" y="4878250"/>
            <a:ext cx="2761949"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71330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5140377" y="0"/>
            <a:ext cx="1711800"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188641" y="1550788"/>
            <a:ext cx="4752527" cy="318120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188640" y="805459"/>
            <a:ext cx="4752528"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451028" y="4878250"/>
            <a:ext cx="449014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74209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96000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32455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6388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3429000" y="0"/>
            <a:ext cx="3422972"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5" name="Content Placeholder 2"/>
          <p:cNvSpPr>
            <a:spLocks noGrp="1"/>
          </p:cNvSpPr>
          <p:nvPr>
            <p:ph idx="1"/>
          </p:nvPr>
        </p:nvSpPr>
        <p:spPr>
          <a:xfrm>
            <a:off x="188640" y="1851670"/>
            <a:ext cx="2970330" cy="2525068"/>
          </a:xfrm>
        </p:spPr>
        <p:txBody>
          <a:bodyPr/>
          <a:lstStyle>
            <a:lvl1pPr marL="0" indent="0">
              <a:lnSpc>
                <a:spcPct val="85000"/>
              </a:lnSpc>
              <a:spcAft>
                <a:spcPts val="0"/>
              </a:spcAft>
              <a:buFontTx/>
              <a:buNone/>
              <a:defRPr sz="3000" b="0">
                <a:solidFill>
                  <a:schemeClr val="accent3"/>
                </a:solidFill>
              </a:defRPr>
            </a:lvl1pPr>
            <a:lvl2pPr marL="0" indent="0">
              <a:lnSpc>
                <a:spcPct val="85000"/>
              </a:lnSpc>
              <a:spcAft>
                <a:spcPts val="0"/>
              </a:spcAft>
              <a:buNone/>
              <a:defRPr sz="3000" b="0">
                <a:solidFill>
                  <a:schemeClr val="accent2"/>
                </a:solidFill>
              </a:defRPr>
            </a:lvl2pPr>
            <a:lvl3pPr marL="0" indent="0">
              <a:spcBef>
                <a:spcPts val="165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382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188640" y="1275605"/>
            <a:ext cx="5292588" cy="2736305"/>
          </a:xfrm>
        </p:spPr>
        <p:txBody>
          <a:bodyPr anchor="b" anchorCtr="0"/>
          <a:lstStyle>
            <a:lvl1pPr marL="0" indent="0">
              <a:spcAft>
                <a:spcPts val="0"/>
              </a:spcAft>
              <a:buFontTx/>
              <a:buNone/>
              <a:defRPr sz="3300" b="0">
                <a:solidFill>
                  <a:schemeClr val="accent1"/>
                </a:solidFill>
              </a:defRPr>
            </a:lvl1pPr>
            <a:lvl2pPr marL="0" indent="0">
              <a:lnSpc>
                <a:spcPct val="75000"/>
              </a:lnSpc>
              <a:spcAft>
                <a:spcPts val="638"/>
              </a:spcAft>
              <a:buNone/>
              <a:defRPr sz="3300" b="0">
                <a:solidFill>
                  <a:schemeClr val="bg1"/>
                </a:solidFill>
              </a:defRPr>
            </a:lvl2pPr>
            <a:lvl3pPr marL="0" indent="0">
              <a:buNone/>
              <a:defRPr sz="165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4123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8640" y="2571750"/>
            <a:ext cx="2700300" cy="2160240"/>
          </a:xfrm>
        </p:spPr>
        <p:txBody>
          <a:bodyPr numCol="2" spcCol="360000">
            <a:normAutofit/>
          </a:bodyPr>
          <a:lstStyle>
            <a:lvl1pPr marL="0" indent="0" algn="l">
              <a:lnSpc>
                <a:spcPct val="90000"/>
              </a:lnSpc>
              <a:spcBef>
                <a:spcPts val="2250"/>
              </a:spcBef>
              <a:buNone/>
              <a:tabLst/>
              <a:defRPr sz="1200" b="1">
                <a:solidFill>
                  <a:schemeClr val="tx1"/>
                </a:solidFill>
              </a:defRPr>
            </a:lvl1pPr>
            <a:lvl2pPr marL="0" indent="0" algn="l">
              <a:lnSpc>
                <a:spcPct val="90000"/>
              </a:lnSpc>
              <a:spcBef>
                <a:spcPts val="0"/>
              </a:spcBef>
              <a:spcAft>
                <a:spcPts val="422"/>
              </a:spcAft>
              <a:buNone/>
              <a:tabLst/>
              <a:defRPr sz="1200">
                <a:solidFill>
                  <a:schemeClr val="tx1"/>
                </a:solidFill>
              </a:defRPr>
            </a:lvl2pPr>
            <a:lvl3pPr marL="0" indent="0" algn="l">
              <a:lnSpc>
                <a:spcPct val="90000"/>
              </a:lnSpc>
              <a:spcBef>
                <a:spcPts val="0"/>
              </a:spcBef>
              <a:buNone/>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188641" y="915566"/>
            <a:ext cx="2700299" cy="1440160"/>
          </a:xfrm>
        </p:spPr>
        <p:txBody>
          <a:bodyPr anchor="b" anchorCtr="0">
            <a:noAutofit/>
          </a:bodyPr>
          <a:lstStyle>
            <a:lvl1pPr>
              <a:defRPr sz="2700">
                <a:solidFill>
                  <a:schemeClr val="accent3"/>
                </a:solidFill>
              </a:defRPr>
            </a:lvl1pPr>
          </a:lstStyle>
          <a:p>
            <a:r>
              <a:rPr lang="en-US"/>
              <a:t>Click to edit Master title style</a:t>
            </a:r>
            <a:endParaRPr lang="en-AU" dirty="0"/>
          </a:p>
        </p:txBody>
      </p:sp>
      <p:sp>
        <p:nvSpPr>
          <p:cNvPr id="27" name="Rectangle 26"/>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4" name="Rectangle 43"/>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7" name="Picture 6">
            <a:extLst>
              <a:ext uri="{FF2B5EF4-FFF2-40B4-BE49-F238E27FC236}">
                <a16:creationId xmlns:a16="http://schemas.microsoft.com/office/drawing/2014/main" id="{CC8D74DD-8811-4FDC-BE93-E2B81BF72D03}"/>
              </a:ext>
            </a:extLst>
          </p:cNvPr>
          <p:cNvPicPr>
            <a:picLocks noChangeAspect="1"/>
          </p:cNvPicPr>
          <p:nvPr userDrawn="1"/>
        </p:nvPicPr>
        <p:blipFill>
          <a:blip r:embed="rId2"/>
          <a:stretch>
            <a:fillRect/>
          </a:stretch>
        </p:blipFill>
        <p:spPr>
          <a:xfrm>
            <a:off x="188641" y="267494"/>
            <a:ext cx="719597" cy="720000"/>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8640" y="1851671"/>
            <a:ext cx="2700300" cy="2847245"/>
          </a:xfrm>
        </p:spPr>
        <p:txBody>
          <a:bodyPr numCol="2" spcCol="360000">
            <a:normAutofit/>
          </a:bodyPr>
          <a:lstStyle>
            <a:lvl1pPr marL="0" indent="0" algn="l">
              <a:lnSpc>
                <a:spcPct val="90000"/>
              </a:lnSpc>
              <a:spcBef>
                <a:spcPts val="2250"/>
              </a:spcBef>
              <a:buNone/>
              <a:tabLst/>
              <a:defRPr sz="1200" b="1">
                <a:solidFill>
                  <a:schemeClr val="tx1"/>
                </a:solidFill>
              </a:defRPr>
            </a:lvl1pPr>
            <a:lvl2pPr marL="0" indent="0" algn="l">
              <a:lnSpc>
                <a:spcPct val="90000"/>
              </a:lnSpc>
              <a:spcBef>
                <a:spcPts val="0"/>
              </a:spcBef>
              <a:spcAft>
                <a:spcPts val="422"/>
              </a:spcAft>
              <a:buNone/>
              <a:tabLst/>
              <a:defRPr sz="1200">
                <a:solidFill>
                  <a:schemeClr val="tx1"/>
                </a:solidFill>
              </a:defRPr>
            </a:lvl2pPr>
            <a:lvl3pPr marL="0" indent="0" algn="l">
              <a:lnSpc>
                <a:spcPct val="90000"/>
              </a:lnSpc>
              <a:spcBef>
                <a:spcPts val="0"/>
              </a:spcBef>
              <a:buNone/>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9" name="Rectangle 28"/>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2" name="Title 1"/>
          <p:cNvSpPr>
            <a:spLocks noGrp="1"/>
          </p:cNvSpPr>
          <p:nvPr>
            <p:ph type="title"/>
          </p:nvPr>
        </p:nvSpPr>
        <p:spPr>
          <a:xfrm>
            <a:off x="188640" y="1136677"/>
            <a:ext cx="2754306" cy="639365"/>
          </a:xfrm>
        </p:spPr>
        <p:txBody>
          <a:bodyPr/>
          <a:lstStyle/>
          <a:p>
            <a:r>
              <a:rPr lang="en-US"/>
              <a:t>Click to edit Master title style</a:t>
            </a:r>
            <a:endParaRPr lang="en-AU" dirty="0"/>
          </a:p>
        </p:txBody>
      </p:sp>
      <p:pic>
        <p:nvPicPr>
          <p:cNvPr id="7" name="Picture 6">
            <a:extLst>
              <a:ext uri="{FF2B5EF4-FFF2-40B4-BE49-F238E27FC236}">
                <a16:creationId xmlns:a16="http://schemas.microsoft.com/office/drawing/2014/main" id="{EA478C38-2950-4469-BBB3-BE5BB32AC464}"/>
              </a:ext>
            </a:extLst>
          </p:cNvPr>
          <p:cNvPicPr>
            <a:picLocks noChangeAspect="1"/>
          </p:cNvPicPr>
          <p:nvPr userDrawn="1"/>
        </p:nvPicPr>
        <p:blipFill>
          <a:blip r:embed="rId2"/>
          <a:stretch>
            <a:fillRect/>
          </a:stretch>
        </p:blipFill>
        <p:spPr>
          <a:xfrm>
            <a:off x="188641" y="267494"/>
            <a:ext cx="719597" cy="720000"/>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1779662"/>
            <a:ext cx="2700300" cy="1728192"/>
          </a:xfrm>
        </p:spPr>
        <p:txBody>
          <a:bodyPr anchor="b" anchorCtr="0">
            <a:normAutofit/>
          </a:bodyPr>
          <a:lstStyle>
            <a:lvl1pPr algn="l">
              <a:lnSpc>
                <a:spcPct val="90000"/>
              </a:lnSpc>
              <a:defRPr sz="27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188640" y="3651870"/>
            <a:ext cx="2700300" cy="576064"/>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
        <p:nvSpPr>
          <p:cNvPr id="11" name="Rectangle 10"/>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6" name="Picture Placeholder 5"/>
          <p:cNvSpPr>
            <a:spLocks noGrp="1"/>
          </p:cNvSpPr>
          <p:nvPr>
            <p:ph type="pic" sz="quarter" idx="10"/>
          </p:nvPr>
        </p:nvSpPr>
        <p:spPr>
          <a:xfrm>
            <a:off x="3429000" y="0"/>
            <a:ext cx="3422972"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pic>
        <p:nvPicPr>
          <p:cNvPr id="7" name="Picture 6">
            <a:extLst>
              <a:ext uri="{FF2B5EF4-FFF2-40B4-BE49-F238E27FC236}">
                <a16:creationId xmlns:a16="http://schemas.microsoft.com/office/drawing/2014/main" id="{C4D30B07-7303-442F-BF56-90FFDED1A76D}"/>
              </a:ext>
            </a:extLst>
          </p:cNvPr>
          <p:cNvPicPr>
            <a:picLocks noChangeAspect="1"/>
          </p:cNvPicPr>
          <p:nvPr userDrawn="1"/>
        </p:nvPicPr>
        <p:blipFill>
          <a:blip r:embed="rId2"/>
          <a:stretch>
            <a:fillRect/>
          </a:stretch>
        </p:blipFill>
        <p:spPr>
          <a:xfrm>
            <a:off x="188641" y="267494"/>
            <a:ext cx="719597" cy="720000"/>
          </a:xfrm>
          <a:prstGeom prst="rect">
            <a:avLst/>
          </a:prstGeom>
        </p:spPr>
      </p:pic>
    </p:spTree>
    <p:extLst>
      <p:ext uri="{BB962C8B-B14F-4D97-AF65-F5344CB8AC3E}">
        <p14:creationId xmlns:p14="http://schemas.microsoft.com/office/powerpoint/2010/main" val="294196142"/>
      </p:ext>
    </p:extLst>
  </p:cSld>
  <p:clrMapOvr>
    <a:masterClrMapping/>
  </p:clrMapOvr>
  <p:extLst mod="1">
    <p:ext uri="{DCECCB84-F9BA-43D5-87BE-67443E8EF086}">
      <p15:sldGuideLst xmlns:p15="http://schemas.microsoft.com/office/powerpoint/2012/main">
        <p15:guide id="1" pos="119" userDrawn="1">
          <p15:clr>
            <a:srgbClr val="FBAE40"/>
          </p15:clr>
        </p15:guide>
        <p15:guide id="2" orient="horz" pos="1620" userDrawn="1">
          <p15:clr>
            <a:srgbClr val="FBAE40"/>
          </p15:clr>
        </p15:guide>
        <p15:guide id="3" pos="2160" userDrawn="1">
          <p15:clr>
            <a:srgbClr val="FBAE40"/>
          </p15:clr>
        </p15:guide>
        <p15:guide id="4" pos="42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456" y="4125239"/>
            <a:ext cx="6875860" cy="747713"/>
            <a:chOff x="608" y="5500319"/>
            <a:chExt cx="9167813" cy="996950"/>
          </a:xfrm>
        </p:grpSpPr>
        <p:grpSp>
          <p:nvGrpSpPr>
            <p:cNvPr id="4"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135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135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135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35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35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35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35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35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35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35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35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35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35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35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350"/>
              </a:p>
            </p:txBody>
          </p:sp>
        </p:grpSp>
      </p:grpSp>
      <p:sp>
        <p:nvSpPr>
          <p:cNvPr id="3" name="Subtitle 2"/>
          <p:cNvSpPr>
            <a:spLocks noGrp="1"/>
          </p:cNvSpPr>
          <p:nvPr>
            <p:ph type="subTitle" idx="1" hasCustomPrompt="1"/>
          </p:nvPr>
        </p:nvSpPr>
        <p:spPr>
          <a:xfrm>
            <a:off x="269080" y="2787774"/>
            <a:ext cx="4591079" cy="1154400"/>
          </a:xfrm>
        </p:spPr>
        <p:txBody>
          <a:bodyPr numCol="2" spcCol="360000">
            <a:normAutofit/>
          </a:bodyPr>
          <a:lstStyle>
            <a:lvl1pPr marL="0" indent="0" algn="l">
              <a:lnSpc>
                <a:spcPct val="90000"/>
              </a:lnSpc>
              <a:spcBef>
                <a:spcPts val="2250"/>
              </a:spcBef>
              <a:buNone/>
              <a:defRPr sz="1200" b="1">
                <a:solidFill>
                  <a:schemeClr val="bg1"/>
                </a:solidFill>
              </a:defRPr>
            </a:lvl1pPr>
            <a:lvl2pPr marL="0" indent="0" algn="l">
              <a:lnSpc>
                <a:spcPct val="90000"/>
              </a:lnSpc>
              <a:spcBef>
                <a:spcPts val="0"/>
              </a:spcBef>
              <a:spcAft>
                <a:spcPts val="422"/>
              </a:spcAft>
              <a:buNone/>
              <a:defRPr sz="1200">
                <a:solidFill>
                  <a:schemeClr val="bg1"/>
                </a:solidFill>
              </a:defRPr>
            </a:lvl2pPr>
            <a:lvl3pPr marL="199800" indent="-199800" algn="l">
              <a:lnSpc>
                <a:spcPct val="90000"/>
              </a:lnSpc>
              <a:spcBef>
                <a:spcPts val="0"/>
              </a:spcBef>
              <a:buNone/>
              <a:tabLst>
                <a:tab pos="267300" algn="l"/>
              </a:tabLst>
              <a:defRPr sz="1200">
                <a:solidFill>
                  <a:schemeClr val="bg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userDrawn="1">
            <p:ph type="body" sz="quarter" idx="17" hasCustomPrompt="1"/>
          </p:nvPr>
        </p:nvSpPr>
        <p:spPr>
          <a:xfrm>
            <a:off x="270000" y="4219469"/>
            <a:ext cx="3564000" cy="108000"/>
          </a:xfrm>
        </p:spPr>
        <p:txBody>
          <a:bodyPr anchor="ctr">
            <a:noAutofit/>
          </a:bodyPr>
          <a:lstStyle>
            <a:lvl1pPr marL="162000" marR="0" indent="-162000" algn="l" defTabSz="685800" rtl="0" eaLnBrk="1" fontAlgn="auto" latinLnBrk="0" hangingPunct="1">
              <a:lnSpc>
                <a:spcPct val="90000"/>
              </a:lnSpc>
              <a:spcBef>
                <a:spcPts val="450"/>
              </a:spcBef>
              <a:spcAft>
                <a:spcPts val="0"/>
              </a:spcAft>
              <a:buClrTx/>
              <a:buSzTx/>
              <a:buFontTx/>
              <a:buNone/>
              <a:tabLst/>
              <a:defRPr sz="900" b="1" cap="all" baseline="0">
                <a:solidFill>
                  <a:schemeClr val="bg1"/>
                </a:solidFill>
              </a:defRPr>
            </a:lvl1pPr>
            <a:lvl2pPr marL="0" indent="0">
              <a:buFontTx/>
              <a:buNone/>
              <a:defRPr sz="900">
                <a:solidFill>
                  <a:schemeClr val="bg2"/>
                </a:solidFill>
              </a:defRPr>
            </a:lvl2pPr>
            <a:lvl3pPr marL="0" indent="0">
              <a:buFontTx/>
              <a:buNone/>
              <a:defRPr sz="900">
                <a:solidFill>
                  <a:schemeClr val="bg2"/>
                </a:solidFill>
              </a:defRPr>
            </a:lvl3pPr>
            <a:lvl4pPr marL="0" indent="0">
              <a:buFontTx/>
              <a:buNone/>
              <a:defRPr sz="900">
                <a:solidFill>
                  <a:schemeClr val="bg2"/>
                </a:solidFill>
              </a:defRPr>
            </a:lvl4pPr>
            <a:lvl5pPr marL="0" indent="0">
              <a:buFontTx/>
              <a:buNone/>
              <a:defRPr sz="900">
                <a:solidFill>
                  <a:schemeClr val="bg2"/>
                </a:solidFill>
              </a:defRPr>
            </a:lvl5pPr>
            <a:lvl6pPr marL="0" indent="0">
              <a:buFontTx/>
              <a:buNone/>
              <a:defRPr sz="900">
                <a:solidFill>
                  <a:schemeClr val="bg2"/>
                </a:solidFill>
              </a:defRPr>
            </a:lvl6pPr>
            <a:lvl7pPr marL="0" indent="0">
              <a:buFontTx/>
              <a:buNone/>
              <a:defRPr sz="900">
                <a:solidFill>
                  <a:schemeClr val="bg2"/>
                </a:solidFill>
              </a:defRPr>
            </a:lvl7pPr>
            <a:lvl8pPr marL="0" indent="0">
              <a:buFontTx/>
              <a:buNone/>
              <a:defRPr sz="900">
                <a:solidFill>
                  <a:schemeClr val="bg2"/>
                </a:solidFill>
              </a:defRPr>
            </a:lvl8pPr>
            <a:lvl9pPr marL="0" indent="0">
              <a:buFontTx/>
              <a:buNone/>
              <a:defRPr sz="900">
                <a:solidFill>
                  <a:schemeClr val="bg2"/>
                </a:solidFill>
              </a:defRPr>
            </a:lvl9pPr>
          </a:lstStyle>
          <a:p>
            <a:r>
              <a:rPr lang="en-AU" dirty="0"/>
              <a:t>Click to Add Business Unit</a:t>
            </a:r>
          </a:p>
        </p:txBody>
      </p:sp>
      <p:sp>
        <p:nvSpPr>
          <p:cNvPr id="23" name="Title 22"/>
          <p:cNvSpPr>
            <a:spLocks noGrp="1"/>
          </p:cNvSpPr>
          <p:nvPr>
            <p:ph type="title"/>
          </p:nvPr>
        </p:nvSpPr>
        <p:spPr>
          <a:xfrm>
            <a:off x="269082" y="2058694"/>
            <a:ext cx="6346031" cy="639365"/>
          </a:xfrm>
        </p:spPr>
        <p:txBody>
          <a:bodyPr>
            <a:noAutofit/>
          </a:bodyPr>
          <a:lstStyle>
            <a:lvl1pPr>
              <a:defRPr sz="4125">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4010762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6858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userDrawn="1">
            <p:ph type="ctrTitle"/>
          </p:nvPr>
        </p:nvSpPr>
        <p:spPr>
          <a:xfrm>
            <a:off x="188640" y="2859783"/>
            <a:ext cx="5947524" cy="1153507"/>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4096622"/>
            <a:ext cx="5400600"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9" name="Picture 8">
            <a:extLst>
              <a:ext uri="{FF2B5EF4-FFF2-40B4-BE49-F238E27FC236}">
                <a16:creationId xmlns:a16="http://schemas.microsoft.com/office/drawing/2014/main" id="{141940E5-CFDC-4AE5-B7DE-C1189A627790}"/>
              </a:ext>
            </a:extLst>
          </p:cNvPr>
          <p:cNvPicPr>
            <a:picLocks noChangeAspect="1"/>
          </p:cNvPicPr>
          <p:nvPr userDrawn="1"/>
        </p:nvPicPr>
        <p:blipFill>
          <a:blip r:embed="rId2"/>
          <a:stretch>
            <a:fillRect/>
          </a:stretch>
        </p:blipFill>
        <p:spPr>
          <a:xfrm>
            <a:off x="5956626" y="4177358"/>
            <a:ext cx="719598" cy="720000"/>
          </a:xfrm>
          <a:prstGeom prst="rect">
            <a:avLst/>
          </a:prstGeom>
        </p:spPr>
      </p:pic>
    </p:spTree>
    <p:extLst>
      <p:ext uri="{BB962C8B-B14F-4D97-AF65-F5344CB8AC3E}">
        <p14:creationId xmlns:p14="http://schemas.microsoft.com/office/powerpoint/2010/main" val="3218432992"/>
      </p:ext>
    </p:extLst>
  </p:cSld>
  <p:clrMapOvr>
    <a:masterClrMapping/>
  </p:clrMapOvr>
  <p:extLst mod="1">
    <p:ext uri="{DCECCB84-F9BA-43D5-87BE-67443E8EF086}">
      <p15:sldGuideLst xmlns:p15="http://schemas.microsoft.com/office/powerpoint/2012/main">
        <p15:guide id="1" pos="2160" userDrawn="1">
          <p15:clr>
            <a:srgbClr val="FBAE40"/>
          </p15:clr>
        </p15:guide>
        <p15:guide id="2" orient="horz" pos="16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2859783"/>
            <a:ext cx="5947524" cy="1153507"/>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4096622"/>
            <a:ext cx="5400600"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8" name="Picture Placeholder 5"/>
          <p:cNvSpPr>
            <a:spLocks noGrp="1"/>
          </p:cNvSpPr>
          <p:nvPr>
            <p:ph type="pic" sz="quarter" idx="10"/>
          </p:nvPr>
        </p:nvSpPr>
        <p:spPr>
          <a:xfrm>
            <a:off x="-1" y="0"/>
            <a:ext cx="6871500" cy="2577600"/>
          </a:xfrm>
          <a:solidFill>
            <a:schemeClr val="accent1"/>
          </a:solidFill>
          <a:ln>
            <a:noFill/>
          </a:ln>
        </p:spPr>
        <p:txBody>
          <a:bodyPr anchor="ctr" anchorCtr="0"/>
          <a:lstStyle>
            <a:lvl1pPr marL="0" indent="0" algn="ctr">
              <a:buNone/>
              <a:defRPr/>
            </a:lvl1pPr>
          </a:lstStyle>
          <a:p>
            <a:endParaRPr lang="en-AU" dirty="0"/>
          </a:p>
        </p:txBody>
      </p:sp>
      <p:pic>
        <p:nvPicPr>
          <p:cNvPr id="11" name="Picture 10">
            <a:extLst>
              <a:ext uri="{FF2B5EF4-FFF2-40B4-BE49-F238E27FC236}">
                <a16:creationId xmlns:a16="http://schemas.microsoft.com/office/drawing/2014/main" id="{60678DA6-06CD-4ECF-84DB-DE698FD2B157}"/>
              </a:ext>
            </a:extLst>
          </p:cNvPr>
          <p:cNvPicPr>
            <a:picLocks noChangeAspect="1"/>
          </p:cNvPicPr>
          <p:nvPr userDrawn="1"/>
        </p:nvPicPr>
        <p:blipFill>
          <a:blip r:embed="rId2"/>
          <a:stretch>
            <a:fillRect/>
          </a:stretch>
        </p:blipFill>
        <p:spPr>
          <a:xfrm>
            <a:off x="5956626" y="4177358"/>
            <a:ext cx="719598" cy="720000"/>
          </a:xfrm>
          <a:prstGeom prst="rect">
            <a:avLst/>
          </a:prstGeom>
        </p:spPr>
      </p:pic>
    </p:spTree>
    <p:extLst>
      <p:ext uri="{BB962C8B-B14F-4D97-AF65-F5344CB8AC3E}">
        <p14:creationId xmlns:p14="http://schemas.microsoft.com/office/powerpoint/2010/main" val="518110496"/>
      </p:ext>
    </p:extLst>
  </p:cSld>
  <p:clrMapOvr>
    <a:masterClrMapping/>
  </p:clrMapOvr>
  <p:extLst mod="1">
    <p:ext uri="{DCECCB84-F9BA-43D5-87BE-67443E8EF086}">
      <p15:sldGuideLst xmlns:p15="http://schemas.microsoft.com/office/powerpoint/2012/main">
        <p15:guide id="1" pos="2160" userDrawn="1">
          <p15:clr>
            <a:srgbClr val="FBAE40"/>
          </p15:clr>
        </p15:guide>
        <p15:guide id="2" orient="horz" pos="16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6858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userDrawn="1">
            <p:ph type="ctrTitle"/>
          </p:nvPr>
        </p:nvSpPr>
        <p:spPr>
          <a:xfrm>
            <a:off x="188640" y="1203599"/>
            <a:ext cx="5947524" cy="1153507"/>
          </a:xfrm>
        </p:spPr>
        <p:txBody>
          <a:bodyPr anchor="b" anchorCtr="0">
            <a:normAutofit/>
          </a:bodyPr>
          <a:lstStyle>
            <a:lvl1pPr algn="l">
              <a:lnSpc>
                <a:spcPct val="90000"/>
              </a:lnSpc>
              <a:defRPr sz="27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2922403"/>
            <a:ext cx="5400600"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4887162" y="582252"/>
            <a:ext cx="1789062" cy="103875"/>
          </a:xfrm>
          <a:prstGeom prst="rect">
            <a:avLst/>
          </a:prstGeom>
        </p:spPr>
        <p:txBody>
          <a:bodyPr wrap="square" lIns="0" tIns="0" rIns="0" bIns="0">
            <a:spAutoFit/>
          </a:bodyPr>
          <a:lstStyle/>
          <a:p>
            <a:pPr algn="r">
              <a:lnSpc>
                <a:spcPct val="90000"/>
              </a:lnSpc>
            </a:pPr>
            <a:r>
              <a:rPr lang="en-AU" sz="750" dirty="0">
                <a:solidFill>
                  <a:schemeClr val="bg1"/>
                </a:solidFill>
              </a:rPr>
              <a:t>Australia’s National Science Agency</a:t>
            </a:r>
          </a:p>
        </p:txBody>
      </p:sp>
      <p:pic>
        <p:nvPicPr>
          <p:cNvPr id="10" name="Picture 9">
            <a:extLst>
              <a:ext uri="{FF2B5EF4-FFF2-40B4-BE49-F238E27FC236}">
                <a16:creationId xmlns:a16="http://schemas.microsoft.com/office/drawing/2014/main" id="{19078C67-9B14-4038-8B01-10A5A31710CD}"/>
              </a:ext>
            </a:extLst>
          </p:cNvPr>
          <p:cNvPicPr>
            <a:picLocks noChangeAspect="1"/>
          </p:cNvPicPr>
          <p:nvPr userDrawn="1"/>
        </p:nvPicPr>
        <p:blipFill>
          <a:blip r:embed="rId2"/>
          <a:stretch>
            <a:fillRect/>
          </a:stretch>
        </p:blipFill>
        <p:spPr>
          <a:xfrm>
            <a:off x="181776" y="267534"/>
            <a:ext cx="719598" cy="720000"/>
          </a:xfrm>
          <a:prstGeom prst="rect">
            <a:avLst/>
          </a:prstGeom>
        </p:spPr>
      </p:pic>
    </p:spTree>
    <p:extLst>
      <p:ext uri="{BB962C8B-B14F-4D97-AF65-F5344CB8AC3E}">
        <p14:creationId xmlns:p14="http://schemas.microsoft.com/office/powerpoint/2010/main" val="729040451"/>
      </p:ext>
    </p:extLst>
  </p:cSld>
  <p:clrMapOvr>
    <a:masterClrMapping/>
  </p:clrMapOvr>
  <p:extLst mod="1">
    <p:ext uri="{DCECCB84-F9BA-43D5-87BE-67443E8EF086}">
      <p15:sldGuideLst xmlns:p15="http://schemas.microsoft.com/office/powerpoint/2012/main">
        <p15:guide id="1" pos="2160" userDrawn="1">
          <p15:clr>
            <a:srgbClr val="FBAE40"/>
          </p15:clr>
        </p15:guide>
        <p15:guide id="2" orient="horz" pos="16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196403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14257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323933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41" y="987574"/>
            <a:ext cx="6480719" cy="3456384"/>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196387" y="267494"/>
            <a:ext cx="6472973" cy="639900"/>
          </a:xfrm>
        </p:spPr>
        <p:txBody>
          <a:bodyPr>
            <a:normAutofit/>
          </a:bodyPr>
          <a:lstStyle>
            <a:lvl1pPr marL="0" indent="0">
              <a:lnSpc>
                <a:spcPct val="100000"/>
              </a:lnSpc>
              <a:spcBef>
                <a:spcPts val="0"/>
              </a:spcBef>
              <a:spcAft>
                <a:spcPts val="0"/>
              </a:spcAft>
              <a:buNone/>
              <a:defRPr sz="2100" b="0">
                <a:solidFill>
                  <a:schemeClr val="accent3"/>
                </a:solidFill>
              </a:defRPr>
            </a:lvl1pPr>
            <a:lvl2pPr marL="0" indent="0">
              <a:lnSpc>
                <a:spcPct val="80000"/>
              </a:lnSpc>
              <a:spcBef>
                <a:spcPts val="0"/>
              </a:spcBef>
              <a:buNone/>
              <a:defRPr sz="1650" b="0">
                <a:solidFill>
                  <a:schemeClr val="accent2"/>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841686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88640" y="987574"/>
            <a:ext cx="3028950" cy="3456384"/>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505721" y="987574"/>
            <a:ext cx="3028950" cy="3456384"/>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65066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44416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7" name="Picture 6">
            <a:extLst>
              <a:ext uri="{FF2B5EF4-FFF2-40B4-BE49-F238E27FC236}">
                <a16:creationId xmlns:a16="http://schemas.microsoft.com/office/drawing/2014/main" id="{E5EA4BEA-90AA-46F4-829C-BDC63E08AE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5030" y="609532"/>
            <a:ext cx="3927940" cy="3924436"/>
          </a:xfrm>
          <a:prstGeom prst="rect">
            <a:avLst/>
          </a:prstGeom>
        </p:spPr>
      </p:pic>
      <p:sp>
        <p:nvSpPr>
          <p:cNvPr id="2" name="Title 1"/>
          <p:cNvSpPr>
            <a:spLocks noGrp="1"/>
          </p:cNvSpPr>
          <p:nvPr userDrawn="1">
            <p:ph type="ctrTitle"/>
          </p:nvPr>
        </p:nvSpPr>
        <p:spPr>
          <a:xfrm>
            <a:off x="188640" y="2054777"/>
            <a:ext cx="1512168" cy="1728192"/>
          </a:xfrm>
        </p:spPr>
        <p:txBody>
          <a:bodyPr anchor="b" anchorCtr="0">
            <a:normAutofit/>
          </a:bodyPr>
          <a:lstStyle>
            <a:lvl1pPr algn="l">
              <a:lnSpc>
                <a:spcPct val="90000"/>
              </a:lnSpc>
              <a:defRPr sz="2700" b="0">
                <a:solidFill>
                  <a:schemeClr val="accent3"/>
                </a:solidFill>
              </a:defRPr>
            </a:lvl1pPr>
          </a:lstStyle>
          <a:p>
            <a:r>
              <a:rPr lang="en-US"/>
              <a:t>Click to edit Master title style</a:t>
            </a:r>
            <a:endParaRPr lang="en-AU" dirty="0"/>
          </a:p>
        </p:txBody>
      </p:sp>
      <p:sp>
        <p:nvSpPr>
          <p:cNvPr id="11" name="Rectangle 10"/>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10" name="Picture 9">
            <a:extLst>
              <a:ext uri="{FF2B5EF4-FFF2-40B4-BE49-F238E27FC236}">
                <a16:creationId xmlns:a16="http://schemas.microsoft.com/office/drawing/2014/main" id="{513F804D-6C3B-4952-94EE-C6B82388BC1D}"/>
              </a:ext>
            </a:extLst>
          </p:cNvPr>
          <p:cNvPicPr>
            <a:picLocks noChangeAspect="1"/>
          </p:cNvPicPr>
          <p:nvPr userDrawn="1"/>
        </p:nvPicPr>
        <p:blipFill>
          <a:blip r:embed="rId3"/>
          <a:stretch>
            <a:fillRect/>
          </a:stretch>
        </p:blipFill>
        <p:spPr>
          <a:xfrm>
            <a:off x="188641" y="267494"/>
            <a:ext cx="719597" cy="720000"/>
          </a:xfrm>
          <a:prstGeom prst="rect">
            <a:avLst/>
          </a:prstGeom>
        </p:spPr>
      </p:pic>
    </p:spTree>
    <p:extLst>
      <p:ext uri="{BB962C8B-B14F-4D97-AF65-F5344CB8AC3E}">
        <p14:creationId xmlns:p14="http://schemas.microsoft.com/office/powerpoint/2010/main" val="1384399025"/>
      </p:ext>
    </p:extLst>
  </p:cSld>
  <p:clrMapOvr>
    <a:masterClrMapping/>
  </p:clrMapOvr>
  <p:extLst mod="1">
    <p:ext uri="{DCECCB84-F9BA-43D5-87BE-67443E8EF086}">
      <p15:sldGuideLst xmlns:p15="http://schemas.microsoft.com/office/powerpoint/2012/main">
        <p15:guide id="1" pos="2160" userDrawn="1">
          <p15:clr>
            <a:srgbClr val="FBAE40"/>
          </p15:clr>
        </p15:guide>
        <p15:guide id="2" orient="horz" pos="1620" userDrawn="1">
          <p15:clr>
            <a:srgbClr val="FBAE40"/>
          </p15:clr>
        </p15:guide>
        <p15:guide id="3" pos="4202" userDrawn="1">
          <p15:clr>
            <a:srgbClr val="FBAE40"/>
          </p15:clr>
        </p15:guide>
        <p15:guide id="4" pos="11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629327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274488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68715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188640" y="2859782"/>
            <a:ext cx="5940660" cy="2016224"/>
          </a:xfrm>
        </p:spPr>
        <p:txBody>
          <a:bodyPr/>
          <a:lstStyle>
            <a:lvl1pPr>
              <a:lnSpc>
                <a:spcPct val="85000"/>
              </a:lnSpc>
              <a:spcAft>
                <a:spcPts val="0"/>
              </a:spcAft>
              <a:buFontTx/>
              <a:buNone/>
              <a:defRPr sz="3000" b="0">
                <a:solidFill>
                  <a:schemeClr val="accent3"/>
                </a:solidFill>
              </a:defRPr>
            </a:lvl1pPr>
            <a:lvl2pPr marL="0" indent="0">
              <a:lnSpc>
                <a:spcPct val="85000"/>
              </a:lnSpc>
              <a:spcAft>
                <a:spcPts val="0"/>
              </a:spcAft>
              <a:buNone/>
              <a:defRPr sz="3000" b="0">
                <a:solidFill>
                  <a:schemeClr val="accent2"/>
                </a:solidFill>
              </a:defRPr>
            </a:lvl2pPr>
            <a:lvl3pPr marL="0" indent="0">
              <a:spcBef>
                <a:spcPts val="165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4338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188640" y="1131590"/>
            <a:ext cx="5400600" cy="3600400"/>
          </a:xfrm>
        </p:spPr>
        <p:txBody>
          <a:bodyPr anchor="b" anchorCtr="0"/>
          <a:lstStyle>
            <a:lvl1pPr marL="0" indent="0">
              <a:spcAft>
                <a:spcPts val="0"/>
              </a:spcAft>
              <a:buFontTx/>
              <a:buNone/>
              <a:defRPr sz="3300" b="0">
                <a:solidFill>
                  <a:schemeClr val="accent1"/>
                </a:solidFill>
              </a:defRPr>
            </a:lvl1pPr>
            <a:lvl2pPr marL="0" indent="0">
              <a:lnSpc>
                <a:spcPct val="75000"/>
              </a:lnSpc>
              <a:spcAft>
                <a:spcPts val="638"/>
              </a:spcAft>
              <a:buNone/>
              <a:defRPr sz="3300" b="0">
                <a:solidFill>
                  <a:schemeClr val="bg1"/>
                </a:solidFill>
              </a:defRPr>
            </a:lvl2pPr>
            <a:lvl3pPr marL="0" indent="0">
              <a:buNone/>
              <a:defRPr sz="165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72631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6858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Subtitle 2"/>
          <p:cNvSpPr>
            <a:spLocks noGrp="1"/>
          </p:cNvSpPr>
          <p:nvPr>
            <p:ph type="subTitle" idx="1" hasCustomPrompt="1"/>
          </p:nvPr>
        </p:nvSpPr>
        <p:spPr>
          <a:xfrm>
            <a:off x="188640" y="3579862"/>
            <a:ext cx="4536504" cy="1008112"/>
          </a:xfrm>
        </p:spPr>
        <p:txBody>
          <a:bodyPr numCol="2" spcCol="360000">
            <a:normAutofit/>
          </a:bodyPr>
          <a:lstStyle>
            <a:lvl1pPr marL="0" indent="0" algn="l">
              <a:lnSpc>
                <a:spcPct val="90000"/>
              </a:lnSpc>
              <a:spcBef>
                <a:spcPts val="2250"/>
              </a:spcBef>
              <a:buNone/>
              <a:defRPr sz="1200" b="1">
                <a:solidFill>
                  <a:schemeClr val="tx1"/>
                </a:solidFill>
              </a:defRPr>
            </a:lvl1pPr>
            <a:lvl2pPr marL="0" indent="0" algn="l">
              <a:lnSpc>
                <a:spcPct val="90000"/>
              </a:lnSpc>
              <a:spcBef>
                <a:spcPts val="0"/>
              </a:spcBef>
              <a:spcAft>
                <a:spcPts val="422"/>
              </a:spcAft>
              <a:buNone/>
              <a:defRPr sz="1200">
                <a:solidFill>
                  <a:schemeClr val="tx1"/>
                </a:solidFill>
              </a:defRPr>
            </a:lvl2pPr>
            <a:lvl3pPr marL="199800" indent="-199800" algn="l">
              <a:lnSpc>
                <a:spcPct val="90000"/>
              </a:lnSpc>
              <a:spcBef>
                <a:spcPts val="0"/>
              </a:spcBef>
              <a:buNone/>
              <a:tabLst>
                <a:tab pos="267300" algn="l"/>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188641" y="2715766"/>
            <a:ext cx="4536503" cy="576064"/>
          </a:xfrm>
        </p:spPr>
        <p:txBody>
          <a:bodyPr anchor="b" anchorCtr="0">
            <a:noAutofit/>
          </a:bodyPr>
          <a:lstStyle>
            <a:lvl1pPr>
              <a:defRPr sz="2700">
                <a:solidFill>
                  <a:schemeClr val="accent3"/>
                </a:solidFill>
              </a:defRPr>
            </a:lvl1pPr>
          </a:lstStyle>
          <a:p>
            <a:r>
              <a:rPr lang="en-US" dirty="0"/>
              <a:t>Click to edit Master title style</a:t>
            </a:r>
            <a:endParaRPr lang="en-AU" dirty="0"/>
          </a:p>
        </p:txBody>
      </p:sp>
      <p:sp>
        <p:nvSpPr>
          <p:cNvPr id="44" name="Rectangle 43"/>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8" name="Picture 7">
            <a:extLst>
              <a:ext uri="{FF2B5EF4-FFF2-40B4-BE49-F238E27FC236}">
                <a16:creationId xmlns:a16="http://schemas.microsoft.com/office/drawing/2014/main" id="{9C83648A-0017-4D0A-95A9-13FB7D2339DF}"/>
              </a:ext>
            </a:extLst>
          </p:cNvPr>
          <p:cNvPicPr>
            <a:picLocks noChangeAspect="1"/>
          </p:cNvPicPr>
          <p:nvPr userDrawn="1"/>
        </p:nvPicPr>
        <p:blipFill>
          <a:blip r:embed="rId2"/>
          <a:stretch>
            <a:fillRect/>
          </a:stretch>
        </p:blipFill>
        <p:spPr>
          <a:xfrm>
            <a:off x="5956626" y="4177358"/>
            <a:ext cx="719598" cy="720000"/>
          </a:xfrm>
          <a:prstGeom prst="rect">
            <a:avLst/>
          </a:prstGeom>
        </p:spPr>
      </p:pic>
    </p:spTree>
    <p:extLst>
      <p:ext uri="{BB962C8B-B14F-4D97-AF65-F5344CB8AC3E}">
        <p14:creationId xmlns:p14="http://schemas.microsoft.com/office/powerpoint/2010/main" val="3745895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858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Subtitle 2"/>
          <p:cNvSpPr>
            <a:spLocks noGrp="1"/>
          </p:cNvSpPr>
          <p:nvPr>
            <p:ph type="subTitle" idx="1" hasCustomPrompt="1"/>
          </p:nvPr>
        </p:nvSpPr>
        <p:spPr>
          <a:xfrm>
            <a:off x="188640" y="3075807"/>
            <a:ext cx="5400600" cy="1623109"/>
          </a:xfrm>
        </p:spPr>
        <p:txBody>
          <a:bodyPr numCol="2" spcCol="360000">
            <a:normAutofit/>
          </a:bodyPr>
          <a:lstStyle>
            <a:lvl1pPr marL="0" indent="0" algn="l">
              <a:lnSpc>
                <a:spcPct val="90000"/>
              </a:lnSpc>
              <a:spcBef>
                <a:spcPts val="2250"/>
              </a:spcBef>
              <a:buNone/>
              <a:defRPr sz="1200" b="1">
                <a:solidFill>
                  <a:schemeClr val="tx1"/>
                </a:solidFill>
              </a:defRPr>
            </a:lvl1pPr>
            <a:lvl2pPr marL="0" indent="0" algn="l">
              <a:lnSpc>
                <a:spcPct val="90000"/>
              </a:lnSpc>
              <a:spcBef>
                <a:spcPts val="0"/>
              </a:spcBef>
              <a:spcAft>
                <a:spcPts val="422"/>
              </a:spcAft>
              <a:buNone/>
              <a:defRPr sz="1200">
                <a:solidFill>
                  <a:schemeClr val="tx1"/>
                </a:solidFill>
              </a:defRPr>
            </a:lvl2pPr>
            <a:lvl3pPr marL="199800" indent="-199800" algn="l">
              <a:lnSpc>
                <a:spcPct val="90000"/>
              </a:lnSpc>
              <a:spcBef>
                <a:spcPts val="0"/>
              </a:spcBef>
              <a:buNone/>
              <a:tabLst>
                <a:tab pos="267300" algn="l"/>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Tree>
    <p:extLst>
      <p:ext uri="{BB962C8B-B14F-4D97-AF65-F5344CB8AC3E}">
        <p14:creationId xmlns:p14="http://schemas.microsoft.com/office/powerpoint/2010/main" val="112066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80961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22426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4646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41" y="1563638"/>
            <a:ext cx="6480719" cy="316835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7"/>
          <p:cNvSpPr>
            <a:spLocks noGrp="1"/>
          </p:cNvSpPr>
          <p:nvPr>
            <p:ph type="body" sz="quarter" idx="13" hasCustomPrompt="1"/>
          </p:nvPr>
        </p:nvSpPr>
        <p:spPr>
          <a:xfrm>
            <a:off x="196387" y="843558"/>
            <a:ext cx="6472973" cy="639900"/>
          </a:xfrm>
        </p:spPr>
        <p:txBody>
          <a:bodyPr>
            <a:normAutofit/>
          </a:bodyPr>
          <a:lstStyle>
            <a:lvl1pPr marL="0" indent="0">
              <a:lnSpc>
                <a:spcPct val="100000"/>
              </a:lnSpc>
              <a:spcBef>
                <a:spcPts val="0"/>
              </a:spcBef>
              <a:spcAft>
                <a:spcPts val="0"/>
              </a:spcAft>
              <a:buNone/>
              <a:defRPr sz="2100" b="0">
                <a:solidFill>
                  <a:schemeClr val="accent3"/>
                </a:solidFill>
              </a:defRPr>
            </a:lvl1pPr>
            <a:lvl2pPr marL="0" indent="0">
              <a:lnSpc>
                <a:spcPct val="80000"/>
              </a:lnSpc>
              <a:spcBef>
                <a:spcPts val="0"/>
              </a:spcBef>
              <a:buNone/>
              <a:defRPr sz="1650" b="0">
                <a:solidFill>
                  <a:schemeClr val="accent2"/>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983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88640" y="1563638"/>
            <a:ext cx="3028950" cy="3168352"/>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3505721" y="1563638"/>
            <a:ext cx="3028950" cy="3168352"/>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047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88640" y="805459"/>
            <a:ext cx="302895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188640"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3629025"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451028" y="4878250"/>
            <a:ext cx="276656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6192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1.emf"/><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640" y="805459"/>
            <a:ext cx="6480720" cy="639365"/>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188641" y="1550788"/>
            <a:ext cx="6480719"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451028" y="4878250"/>
            <a:ext cx="4562884" cy="93206"/>
          </a:xfrm>
          <a:prstGeom prst="rect">
            <a:avLst/>
          </a:prstGeom>
        </p:spPr>
        <p:txBody>
          <a:bodyPr vert="horz" lIns="0" tIns="0" rIns="0" bIns="0" rtlCol="0" anchor="ctr"/>
          <a:lstStyle>
            <a:lvl1pPr algn="l">
              <a:defRPr sz="675">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190183" y="4878250"/>
            <a:ext cx="216592" cy="95510"/>
          </a:xfrm>
          <a:prstGeom prst="rect">
            <a:avLst/>
          </a:prstGeom>
        </p:spPr>
        <p:txBody>
          <a:bodyPr vert="horz" lIns="0" tIns="0" rIns="0" bIns="0" rtlCol="0" anchor="ctr"/>
          <a:lstStyle>
            <a:lvl1pPr algn="r">
              <a:defRPr sz="675">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2384" y="2494957"/>
            <a:ext cx="6871097" cy="601265"/>
          </a:xfrm>
          <a:prstGeom prst="rect">
            <a:avLst/>
          </a:prstGeom>
          <a:noFill/>
          <a:ln>
            <a:noFill/>
          </a:ln>
          <a:extLst/>
        </p:spPr>
        <p:txBody>
          <a:bodyPr/>
          <a:lstStyle/>
          <a:p>
            <a:pPr>
              <a:defRPr/>
            </a:pPr>
            <a:endParaRPr lang="en-AU" sz="1350"/>
          </a:p>
        </p:txBody>
      </p:sp>
      <p:sp>
        <p:nvSpPr>
          <p:cNvPr id="38" name="Rectangle 7"/>
          <p:cNvSpPr>
            <a:spLocks noChangeArrowheads="1"/>
          </p:cNvSpPr>
          <p:nvPr userDrawn="1"/>
        </p:nvSpPr>
        <p:spPr bwMode="auto">
          <a:xfrm>
            <a:off x="9526" y="2728319"/>
            <a:ext cx="6856809" cy="367903"/>
          </a:xfrm>
          <a:prstGeom prst="rect">
            <a:avLst/>
          </a:prstGeom>
          <a:noFill/>
          <a:ln>
            <a:noFill/>
          </a:ln>
          <a:extLst/>
        </p:spPr>
        <p:txBody>
          <a:bodyPr/>
          <a:lstStyle/>
          <a:p>
            <a:pPr>
              <a:defRPr/>
            </a:pPr>
            <a:endParaRPr lang="en-AU" sz="1350"/>
          </a:p>
        </p:txBody>
      </p:sp>
      <p:sp>
        <p:nvSpPr>
          <p:cNvPr id="44" name="Rectangle 84"/>
          <p:cNvSpPr>
            <a:spLocks noChangeArrowheads="1"/>
          </p:cNvSpPr>
          <p:nvPr/>
        </p:nvSpPr>
        <p:spPr bwMode="auto">
          <a:xfrm>
            <a:off x="1194" y="2719985"/>
            <a:ext cx="6875860" cy="408385"/>
          </a:xfrm>
          <a:prstGeom prst="rect">
            <a:avLst/>
          </a:prstGeom>
          <a:noFill/>
          <a:ln w="9525">
            <a:noFill/>
            <a:miter lim="800000"/>
            <a:headEnd/>
            <a:tailEnd/>
          </a:ln>
        </p:spPr>
        <p:txBody>
          <a:bodyPr/>
          <a:lstStyle/>
          <a:p>
            <a:pPr>
              <a:defRPr/>
            </a:pPr>
            <a:endParaRPr lang="en-US" sz="1350"/>
          </a:p>
        </p:txBody>
      </p:sp>
      <p:pic>
        <p:nvPicPr>
          <p:cNvPr id="22" name="Picture 21"/>
          <p:cNvPicPr preferRelativeResize="0">
            <a:picLocks noChangeAspect="1"/>
          </p:cNvPicPr>
          <p:nvPr userDrawn="1"/>
        </p:nvPicPr>
        <p:blipFill>
          <a:blip r:embed="rId22"/>
          <a:stretch>
            <a:fillRect/>
          </a:stretch>
        </p:blipFill>
        <p:spPr>
          <a:xfrm>
            <a:off x="188640" y="195486"/>
            <a:ext cx="467737" cy="468000"/>
          </a:xfrm>
          <a:prstGeom prst="rect">
            <a:avLst/>
          </a:prstGeom>
        </p:spPr>
      </p:pic>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703" r:id="rId3"/>
    <p:sldLayoutId id="2147483655" r:id="rId4"/>
    <p:sldLayoutId id="2147483704" r:id="rId5"/>
    <p:sldLayoutId id="2147483680" r:id="rId6"/>
    <p:sldLayoutId id="2147483679" r:id="rId7"/>
    <p:sldLayoutId id="2147483661" r:id="rId8"/>
    <p:sldLayoutId id="2147483702" r:id="rId9"/>
    <p:sldLayoutId id="2147483706" r:id="rId10"/>
    <p:sldLayoutId id="2147483698" r:id="rId11"/>
    <p:sldLayoutId id="2147483699" r:id="rId12"/>
    <p:sldLayoutId id="2147483663" r:id="rId13"/>
    <p:sldLayoutId id="2147483707" r:id="rId14"/>
    <p:sldLayoutId id="2147483664" r:id="rId15"/>
    <p:sldLayoutId id="2147483667" r:id="rId16"/>
    <p:sldLayoutId id="2147483665" r:id="rId17"/>
    <p:sldLayoutId id="2147483682" r:id="rId18"/>
    <p:sldLayoutId id="2147483681" r:id="rId19"/>
    <p:sldLayoutId id="2147483709" r:id="rId20"/>
  </p:sldLayoutIdLst>
  <p:hf sldNum="0" hdr="0" ftr="0" dt="0"/>
  <p:txStyles>
    <p:titleStyle>
      <a:lvl1pPr algn="l" defTabSz="685800" rtl="0" eaLnBrk="1" latinLnBrk="0" hangingPunct="1">
        <a:spcBef>
          <a:spcPct val="0"/>
        </a:spcBef>
        <a:buNone/>
        <a:defRPr sz="2700" b="0" kern="1200">
          <a:solidFill>
            <a:schemeClr val="accent3"/>
          </a:solidFill>
          <a:latin typeface="+mj-lt"/>
          <a:ea typeface="+mj-ea"/>
          <a:cs typeface="+mj-cs"/>
        </a:defRPr>
      </a:lvl1pPr>
    </p:titleStyle>
    <p:bodyStyle>
      <a:lvl1pPr marL="162000" indent="-162000" algn="l" defTabSz="685800" rtl="0" eaLnBrk="1" latinLnBrk="0" hangingPunct="1">
        <a:lnSpc>
          <a:spcPct val="90000"/>
        </a:lnSpc>
        <a:spcBef>
          <a:spcPts val="450"/>
        </a:spcBef>
        <a:buFont typeface="Arial" pitchFamily="34" charset="0"/>
        <a:buChar char="•"/>
        <a:defRPr sz="20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SzPct val="95000"/>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640" y="242244"/>
            <a:ext cx="648072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188641" y="987574"/>
            <a:ext cx="6480719"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451028" y="4878250"/>
            <a:ext cx="4562884" cy="93206"/>
          </a:xfrm>
          <a:prstGeom prst="rect">
            <a:avLst/>
          </a:prstGeom>
        </p:spPr>
        <p:txBody>
          <a:bodyPr vert="horz" lIns="0" tIns="0" rIns="0" bIns="0" rtlCol="0" anchor="ctr"/>
          <a:lstStyle>
            <a:lvl1pPr algn="l">
              <a:defRPr sz="675">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190183" y="4878250"/>
            <a:ext cx="216592" cy="95510"/>
          </a:xfrm>
          <a:prstGeom prst="rect">
            <a:avLst/>
          </a:prstGeom>
        </p:spPr>
        <p:txBody>
          <a:bodyPr vert="horz" lIns="0" tIns="0" rIns="0" bIns="0" rtlCol="0" anchor="ctr"/>
          <a:lstStyle>
            <a:lvl1pPr algn="r">
              <a:defRPr sz="675">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2384" y="2494957"/>
            <a:ext cx="6871097" cy="601265"/>
          </a:xfrm>
          <a:prstGeom prst="rect">
            <a:avLst/>
          </a:prstGeom>
          <a:noFill/>
          <a:ln>
            <a:noFill/>
          </a:ln>
          <a:extLst/>
        </p:spPr>
        <p:txBody>
          <a:bodyPr/>
          <a:lstStyle/>
          <a:p>
            <a:pPr>
              <a:defRPr/>
            </a:pPr>
            <a:endParaRPr lang="en-AU" sz="1350"/>
          </a:p>
        </p:txBody>
      </p:sp>
      <p:sp>
        <p:nvSpPr>
          <p:cNvPr id="38" name="Rectangle 7"/>
          <p:cNvSpPr>
            <a:spLocks noChangeArrowheads="1"/>
          </p:cNvSpPr>
          <p:nvPr userDrawn="1"/>
        </p:nvSpPr>
        <p:spPr bwMode="auto">
          <a:xfrm>
            <a:off x="9526" y="2728319"/>
            <a:ext cx="6856809" cy="367903"/>
          </a:xfrm>
          <a:prstGeom prst="rect">
            <a:avLst/>
          </a:prstGeom>
          <a:noFill/>
          <a:ln>
            <a:noFill/>
          </a:ln>
          <a:extLst/>
        </p:spPr>
        <p:txBody>
          <a:bodyPr/>
          <a:lstStyle/>
          <a:p>
            <a:pPr>
              <a:defRPr/>
            </a:pPr>
            <a:endParaRPr lang="en-AU" sz="1350"/>
          </a:p>
        </p:txBody>
      </p:sp>
      <p:sp>
        <p:nvSpPr>
          <p:cNvPr id="44" name="Rectangle 84"/>
          <p:cNvSpPr>
            <a:spLocks noChangeArrowheads="1"/>
          </p:cNvSpPr>
          <p:nvPr/>
        </p:nvSpPr>
        <p:spPr bwMode="auto">
          <a:xfrm>
            <a:off x="1194" y="2719985"/>
            <a:ext cx="6875860" cy="408385"/>
          </a:xfrm>
          <a:prstGeom prst="rect">
            <a:avLst/>
          </a:prstGeom>
          <a:noFill/>
          <a:ln w="9525">
            <a:noFill/>
            <a:miter lim="800000"/>
            <a:headEnd/>
            <a:tailEnd/>
          </a:ln>
        </p:spPr>
        <p:txBody>
          <a:bodyPr/>
          <a:lstStyle/>
          <a:p>
            <a:pPr>
              <a:defRPr/>
            </a:pPr>
            <a:endParaRPr lang="en-US" sz="1350"/>
          </a:p>
        </p:txBody>
      </p:sp>
      <p:pic>
        <p:nvPicPr>
          <p:cNvPr id="22" name="Picture 21"/>
          <p:cNvPicPr>
            <a:picLocks noChangeAspect="1"/>
          </p:cNvPicPr>
          <p:nvPr userDrawn="1"/>
        </p:nvPicPr>
        <p:blipFill>
          <a:blip r:embed="rId17"/>
          <a:stretch>
            <a:fillRect/>
          </a:stretch>
        </p:blipFill>
        <p:spPr>
          <a:xfrm>
            <a:off x="6269238" y="4561860"/>
            <a:ext cx="431759" cy="432000"/>
          </a:xfrm>
          <a:prstGeom prst="rect">
            <a:avLst/>
          </a:prstGeom>
        </p:spPr>
      </p:pic>
    </p:spTree>
    <p:extLst>
      <p:ext uri="{BB962C8B-B14F-4D97-AF65-F5344CB8AC3E}">
        <p14:creationId xmlns:p14="http://schemas.microsoft.com/office/powerpoint/2010/main" val="4022737140"/>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701" r:id="rId3"/>
    <p:sldLayoutId id="2147483685" r:id="rId4"/>
    <p:sldLayoutId id="2147483705" r:id="rId5"/>
    <p:sldLayoutId id="2147483686" r:id="rId6"/>
    <p:sldLayoutId id="2147483687" r:id="rId7"/>
    <p:sldLayoutId id="2147483688" r:id="rId8"/>
    <p:sldLayoutId id="2147483689" r:id="rId9"/>
    <p:sldLayoutId id="2147483708" r:id="rId10"/>
    <p:sldLayoutId id="2147483690" r:id="rId11"/>
    <p:sldLayoutId id="2147483691" r:id="rId12"/>
    <p:sldLayoutId id="2147483692" r:id="rId13"/>
    <p:sldLayoutId id="2147483693" r:id="rId14"/>
    <p:sldLayoutId id="2147483694" r:id="rId15"/>
  </p:sldLayoutIdLst>
  <p:hf sldNum="0" hdr="0" ftr="0" dt="0"/>
  <p:txStyles>
    <p:titleStyle>
      <a:lvl1pPr algn="l" defTabSz="685800" rtl="0" eaLnBrk="1" latinLnBrk="0" hangingPunct="1">
        <a:spcBef>
          <a:spcPct val="0"/>
        </a:spcBef>
        <a:buNone/>
        <a:defRPr sz="2700" b="0" kern="1200">
          <a:solidFill>
            <a:schemeClr val="accent3"/>
          </a:solidFill>
          <a:latin typeface="+mj-lt"/>
          <a:ea typeface="+mj-ea"/>
          <a:cs typeface="+mj-cs"/>
        </a:defRPr>
      </a:lvl1pPr>
    </p:titleStyle>
    <p:bodyStyle>
      <a:lvl1pPr marL="162000" indent="-162000" algn="l" defTabSz="685800" rtl="0" eaLnBrk="1" latinLnBrk="0" hangingPunct="1">
        <a:lnSpc>
          <a:spcPct val="90000"/>
        </a:lnSpc>
        <a:spcBef>
          <a:spcPts val="450"/>
        </a:spcBef>
        <a:buFont typeface="Arial" pitchFamily="34" charset="0"/>
        <a:buChar char="•"/>
        <a:defRPr sz="20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confluence.csiro.au/display/CFCTR/Connecting+Facilities+and+Collections+to+Research+-+ol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D67F1F-DA23-4EA3-9056-1E5D8D5C0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691" y="653272"/>
            <a:ext cx="4221088" cy="3857625"/>
          </a:xfrm>
          <a:prstGeom prst="rect">
            <a:avLst/>
          </a:prstGeom>
        </p:spPr>
      </p:pic>
      <p:sp>
        <p:nvSpPr>
          <p:cNvPr id="2" name="Title 1">
            <a:extLst>
              <a:ext uri="{FF2B5EF4-FFF2-40B4-BE49-F238E27FC236}">
                <a16:creationId xmlns:a16="http://schemas.microsoft.com/office/drawing/2014/main" id="{B575B93C-FFB7-473F-A558-E1DC653E5709}"/>
              </a:ext>
            </a:extLst>
          </p:cNvPr>
          <p:cNvSpPr>
            <a:spLocks noGrp="1"/>
          </p:cNvSpPr>
          <p:nvPr>
            <p:ph type="ctrTitle"/>
          </p:nvPr>
        </p:nvSpPr>
        <p:spPr>
          <a:xfrm>
            <a:off x="188640" y="653272"/>
            <a:ext cx="2700300" cy="1728192"/>
          </a:xfrm>
        </p:spPr>
        <p:txBody>
          <a:bodyPr/>
          <a:lstStyle/>
          <a:p>
            <a:r>
              <a:rPr lang="en-AU" b="1" dirty="0">
                <a:solidFill>
                  <a:srgbClr val="92D050"/>
                </a:solidFill>
              </a:rPr>
              <a:t>ORCID@CSIRO</a:t>
            </a:r>
          </a:p>
        </p:txBody>
      </p:sp>
      <p:sp>
        <p:nvSpPr>
          <p:cNvPr id="3" name="Subtitle 2">
            <a:extLst>
              <a:ext uri="{FF2B5EF4-FFF2-40B4-BE49-F238E27FC236}">
                <a16:creationId xmlns:a16="http://schemas.microsoft.com/office/drawing/2014/main" id="{05BE424A-A724-431C-B79B-1DD708903F90}"/>
              </a:ext>
            </a:extLst>
          </p:cNvPr>
          <p:cNvSpPr>
            <a:spLocks noGrp="1"/>
          </p:cNvSpPr>
          <p:nvPr>
            <p:ph type="subTitle" idx="1"/>
          </p:nvPr>
        </p:nvSpPr>
        <p:spPr>
          <a:xfrm>
            <a:off x="188640" y="3651870"/>
            <a:ext cx="3168352" cy="936104"/>
          </a:xfrm>
        </p:spPr>
        <p:txBody>
          <a:bodyPr>
            <a:normAutofit fontScale="85000" lnSpcReduction="20000"/>
          </a:bodyPr>
          <a:lstStyle/>
          <a:p>
            <a:r>
              <a:rPr lang="en-AU" b="1" dirty="0">
                <a:solidFill>
                  <a:srgbClr val="001D34"/>
                </a:solidFill>
              </a:rPr>
              <a:t>Leanne Griffiths</a:t>
            </a:r>
          </a:p>
          <a:p>
            <a:r>
              <a:rPr lang="en-AU" b="1" dirty="0">
                <a:solidFill>
                  <a:srgbClr val="001D34"/>
                </a:solidFill>
              </a:rPr>
              <a:t>Senior Manager Information Outreach</a:t>
            </a:r>
          </a:p>
          <a:p>
            <a:r>
              <a:rPr lang="en-AU" b="1" dirty="0">
                <a:solidFill>
                  <a:srgbClr val="001D34"/>
                </a:solidFill>
              </a:rPr>
              <a:t>CSIRO Information Management &amp; Technology</a:t>
            </a:r>
          </a:p>
          <a:p>
            <a:r>
              <a:rPr lang="en-AU" b="1" dirty="0">
                <a:solidFill>
                  <a:srgbClr val="001D34"/>
                </a:solidFill>
              </a:rPr>
              <a:t>8</a:t>
            </a:r>
            <a:r>
              <a:rPr lang="en-AU" b="1" baseline="30000" dirty="0">
                <a:solidFill>
                  <a:srgbClr val="001D34"/>
                </a:solidFill>
              </a:rPr>
              <a:t>th</a:t>
            </a:r>
            <a:r>
              <a:rPr lang="en-AU" b="1" dirty="0">
                <a:solidFill>
                  <a:srgbClr val="001D34"/>
                </a:solidFill>
              </a:rPr>
              <a:t> October 2019</a:t>
            </a:r>
          </a:p>
        </p:txBody>
      </p:sp>
    </p:spTree>
    <p:extLst>
      <p:ext uri="{BB962C8B-B14F-4D97-AF65-F5344CB8AC3E}">
        <p14:creationId xmlns:p14="http://schemas.microsoft.com/office/powerpoint/2010/main" val="247351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80163" y="1347614"/>
            <a:ext cx="4841126" cy="3181202"/>
          </a:xfrm>
        </p:spPr>
        <p:txBody>
          <a:bodyPr/>
          <a:lstStyle/>
          <a:p>
            <a:pPr marL="285750" indent="-285750"/>
            <a:r>
              <a:rPr lang="en-AU" sz="2000" dirty="0"/>
              <a:t>Planning migration to </a:t>
            </a:r>
            <a:r>
              <a:rPr lang="en-AU" sz="2000" dirty="0" err="1"/>
              <a:t>Api</a:t>
            </a:r>
            <a:r>
              <a:rPr lang="en-AU" sz="2000" dirty="0"/>
              <a:t> version 3.0 </a:t>
            </a:r>
          </a:p>
          <a:p>
            <a:pPr marL="285750" indent="-285750"/>
            <a:r>
              <a:rPr lang="en-AU" sz="2000" dirty="0"/>
              <a:t>Minting handles for records in CSIRO Research Publications Repository</a:t>
            </a:r>
          </a:p>
          <a:p>
            <a:pPr marL="285750" indent="-285750"/>
            <a:r>
              <a:rPr lang="en-AU" sz="2000" dirty="0"/>
              <a:t>Admin tool to enable common issues to be fixed</a:t>
            </a:r>
          </a:p>
          <a:p>
            <a:pPr marL="285750" indent="-285750"/>
            <a:r>
              <a:rPr lang="en-AU" sz="2000" dirty="0"/>
              <a:t>Increasing timeout (errors on daily run)</a:t>
            </a:r>
          </a:p>
          <a:p>
            <a:pPr marL="285750" indent="-285750"/>
            <a:endParaRPr lang="en-AU" sz="2000" dirty="0"/>
          </a:p>
          <a:p>
            <a:pPr marL="285750" indent="-285750"/>
            <a:endParaRPr lang="en-AU" sz="2000" b="1" dirty="0"/>
          </a:p>
          <a:p>
            <a:pPr marL="0" indent="0">
              <a:buNone/>
            </a:pPr>
            <a:endParaRPr lang="en-AU" sz="2000" dirty="0"/>
          </a:p>
          <a:p>
            <a:endParaRPr lang="en-AU" sz="2000" dirty="0"/>
          </a:p>
          <a:p>
            <a:pPr marL="285750" indent="-285750"/>
            <a:endParaRPr lang="en-AU" sz="2000" dirty="0"/>
          </a:p>
          <a:p>
            <a:pPr marL="285750" indent="-285750"/>
            <a:endParaRPr lang="en-AU" sz="2000" dirty="0"/>
          </a:p>
          <a:p>
            <a:pPr marL="285750" indent="-285750"/>
            <a:endParaRPr lang="en-AU" sz="2000" dirty="0"/>
          </a:p>
          <a:p>
            <a:pPr marL="285750" indent="-285750"/>
            <a:endParaRPr lang="en-AU" sz="2000" dirty="0"/>
          </a:p>
          <a:p>
            <a:pPr marL="0" indent="0">
              <a:buNone/>
            </a:pPr>
            <a:endParaRPr lang="en-AU" dirty="0"/>
          </a:p>
        </p:txBody>
      </p:sp>
      <p:sp>
        <p:nvSpPr>
          <p:cNvPr id="2" name="Rectangle 1">
            <a:extLst>
              <a:ext uri="{FF2B5EF4-FFF2-40B4-BE49-F238E27FC236}">
                <a16:creationId xmlns:a16="http://schemas.microsoft.com/office/drawing/2014/main" id="{BF057D28-5127-406B-971B-437A7258D8C8}"/>
              </a:ext>
            </a:extLst>
          </p:cNvPr>
          <p:cNvSpPr/>
          <p:nvPr/>
        </p:nvSpPr>
        <p:spPr>
          <a:xfrm>
            <a:off x="1196752" y="411510"/>
            <a:ext cx="3931782" cy="461665"/>
          </a:xfrm>
          <a:prstGeom prst="rect">
            <a:avLst/>
          </a:prstGeom>
        </p:spPr>
        <p:txBody>
          <a:bodyPr wrap="none">
            <a:spAutoFit/>
          </a:bodyPr>
          <a:lstStyle/>
          <a:p>
            <a:r>
              <a:rPr lang="en-AU" sz="2400" b="1" dirty="0">
                <a:solidFill>
                  <a:srgbClr val="92D050"/>
                </a:solidFill>
              </a:rPr>
              <a:t>ORCID@CSIRO – Future plans</a:t>
            </a:r>
            <a:endParaRPr lang="en-AU" sz="2400" dirty="0"/>
          </a:p>
        </p:txBody>
      </p:sp>
    </p:spTree>
    <p:extLst>
      <p:ext uri="{BB962C8B-B14F-4D97-AF65-F5344CB8AC3E}">
        <p14:creationId xmlns:p14="http://schemas.microsoft.com/office/powerpoint/2010/main" val="165876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2B362F-4E6C-473A-BB73-97B369F7A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50" y="2998555"/>
            <a:ext cx="2800350" cy="2133600"/>
          </a:xfrm>
          <a:prstGeom prst="rect">
            <a:avLst/>
          </a:prstGeom>
        </p:spPr>
      </p:pic>
      <p:sp>
        <p:nvSpPr>
          <p:cNvPr id="5" name="Content Placeholder 4"/>
          <p:cNvSpPr>
            <a:spLocks noGrp="1"/>
          </p:cNvSpPr>
          <p:nvPr>
            <p:ph idx="1"/>
          </p:nvPr>
        </p:nvSpPr>
        <p:spPr>
          <a:xfrm>
            <a:off x="260648" y="987574"/>
            <a:ext cx="6336704" cy="4032448"/>
          </a:xfrm>
        </p:spPr>
        <p:txBody>
          <a:bodyPr>
            <a:normAutofit/>
          </a:bodyPr>
          <a:lstStyle/>
          <a:p>
            <a:pPr marL="0" indent="0">
              <a:buNone/>
            </a:pPr>
            <a:r>
              <a:rPr lang="en-AU" dirty="0">
                <a:hlinkClick r:id="rId4"/>
              </a:rPr>
              <a:t>Connecting Facilities and Collections to Research</a:t>
            </a:r>
            <a:endParaRPr lang="en-AU" dirty="0"/>
          </a:p>
          <a:p>
            <a:pPr marL="0" indent="0">
              <a:buNone/>
            </a:pPr>
            <a:r>
              <a:rPr lang="en-AU" dirty="0"/>
              <a:t>Investigating the use of persistent identifiers for CSIRO Facilities and Collections and connecting successful proposals to a proposers ORCID (Research Resources)</a:t>
            </a:r>
          </a:p>
          <a:p>
            <a:pPr marL="285750" indent="-285750"/>
            <a:endParaRPr lang="en-AU" sz="2000" dirty="0"/>
          </a:p>
          <a:p>
            <a:r>
              <a:rPr lang="en-AU" dirty="0"/>
              <a:t>Understand and model research facilities and collection proposal ecosystems and determine the best way of implementing persistent identifiers </a:t>
            </a:r>
          </a:p>
          <a:p>
            <a:pPr marL="0" indent="0">
              <a:buNone/>
            </a:pPr>
            <a:endParaRPr lang="en-AU" sz="2000" b="1" dirty="0"/>
          </a:p>
          <a:p>
            <a:pPr marL="0" indent="0">
              <a:buNone/>
            </a:pPr>
            <a:r>
              <a:rPr lang="en-AU" dirty="0"/>
              <a:t>Custodians of research facilities and </a:t>
            </a:r>
          </a:p>
          <a:p>
            <a:pPr marL="0" indent="0">
              <a:buNone/>
            </a:pPr>
            <a:r>
              <a:rPr lang="en-AU" dirty="0"/>
              <a:t>collections are able to  understand and</a:t>
            </a:r>
          </a:p>
          <a:p>
            <a:pPr marL="0" indent="0">
              <a:buNone/>
            </a:pPr>
            <a:r>
              <a:rPr lang="en-AU" dirty="0"/>
              <a:t> report on their impact </a:t>
            </a:r>
          </a:p>
          <a:p>
            <a:pPr marL="0" indent="0">
              <a:buNone/>
            </a:pPr>
            <a:r>
              <a:rPr lang="en-AU" dirty="0"/>
              <a:t>with the use of persistent identifiers</a:t>
            </a:r>
            <a:endParaRPr lang="en-AU" sz="2000" dirty="0"/>
          </a:p>
          <a:p>
            <a:endParaRPr lang="en-AU" sz="2000" dirty="0"/>
          </a:p>
          <a:p>
            <a:pPr marL="285750" indent="-285750"/>
            <a:endParaRPr lang="en-AU" sz="2000" dirty="0"/>
          </a:p>
          <a:p>
            <a:pPr marL="285750" indent="-285750"/>
            <a:endParaRPr lang="en-AU" sz="2000" dirty="0"/>
          </a:p>
          <a:p>
            <a:pPr marL="0" indent="0">
              <a:buNone/>
            </a:pPr>
            <a:endParaRPr lang="en-AU" sz="2000" dirty="0"/>
          </a:p>
          <a:p>
            <a:pPr marL="285750" indent="-285750"/>
            <a:endParaRPr lang="en-AU" sz="2000" dirty="0"/>
          </a:p>
          <a:p>
            <a:pPr marL="0" indent="0">
              <a:buNone/>
            </a:pPr>
            <a:endParaRPr lang="en-AU" dirty="0"/>
          </a:p>
        </p:txBody>
      </p:sp>
      <p:sp>
        <p:nvSpPr>
          <p:cNvPr id="2" name="Rectangle 1">
            <a:extLst>
              <a:ext uri="{FF2B5EF4-FFF2-40B4-BE49-F238E27FC236}">
                <a16:creationId xmlns:a16="http://schemas.microsoft.com/office/drawing/2014/main" id="{BF057D28-5127-406B-971B-437A7258D8C8}"/>
              </a:ext>
            </a:extLst>
          </p:cNvPr>
          <p:cNvSpPr/>
          <p:nvPr/>
        </p:nvSpPr>
        <p:spPr>
          <a:xfrm>
            <a:off x="1196752" y="411510"/>
            <a:ext cx="4282583" cy="461665"/>
          </a:xfrm>
          <a:prstGeom prst="rect">
            <a:avLst/>
          </a:prstGeom>
        </p:spPr>
        <p:txBody>
          <a:bodyPr wrap="none">
            <a:spAutoFit/>
          </a:bodyPr>
          <a:lstStyle/>
          <a:p>
            <a:r>
              <a:rPr lang="en-AU" sz="2400" b="1" dirty="0">
                <a:solidFill>
                  <a:srgbClr val="92D050"/>
                </a:solidFill>
              </a:rPr>
              <a:t>ORCID@CSIRO – Current Project</a:t>
            </a:r>
            <a:endParaRPr lang="en-AU" sz="2400" dirty="0"/>
          </a:p>
        </p:txBody>
      </p:sp>
    </p:spTree>
    <p:extLst>
      <p:ext uri="{BB962C8B-B14F-4D97-AF65-F5344CB8AC3E}">
        <p14:creationId xmlns:p14="http://schemas.microsoft.com/office/powerpoint/2010/main" val="282506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p:txBody>
          <a:bodyPr/>
          <a:lstStyle/>
          <a:p>
            <a:pPr>
              <a:lnSpc>
                <a:spcPct val="80000"/>
              </a:lnSpc>
              <a:spcAft>
                <a:spcPct val="0"/>
              </a:spcAft>
            </a:pPr>
            <a:r>
              <a:rPr lang="en-US" sz="1125" dirty="0"/>
              <a:t>Information Management &amp; Technology</a:t>
            </a:r>
          </a:p>
          <a:p>
            <a:pPr lvl="1">
              <a:lnSpc>
                <a:spcPct val="80000"/>
              </a:lnSpc>
              <a:tabLst>
                <a:tab pos="266700" algn="l"/>
              </a:tabLst>
            </a:pPr>
            <a:r>
              <a:rPr lang="en-US" sz="1125" dirty="0"/>
              <a:t>Leanne Griffiths</a:t>
            </a:r>
            <a:br>
              <a:rPr lang="en-US" sz="1125" dirty="0"/>
            </a:br>
            <a:r>
              <a:rPr lang="en-US" sz="1125" dirty="0"/>
              <a:t>Senior Manager</a:t>
            </a:r>
          </a:p>
          <a:p>
            <a:pPr lvl="1">
              <a:lnSpc>
                <a:spcPct val="80000"/>
              </a:lnSpc>
              <a:tabLst>
                <a:tab pos="266700" algn="l"/>
              </a:tabLst>
            </a:pPr>
            <a:r>
              <a:rPr lang="en-US" sz="1125" dirty="0"/>
              <a:t>Information Outreach</a:t>
            </a:r>
          </a:p>
          <a:p>
            <a:pPr marL="202500" lvl="2" indent="-202500">
              <a:lnSpc>
                <a:spcPct val="80000"/>
              </a:lnSpc>
              <a:spcAft>
                <a:spcPct val="0"/>
              </a:spcAft>
            </a:pPr>
            <a:r>
              <a:rPr lang="en-US" sz="1125" b="1" dirty="0"/>
              <a:t>t</a:t>
            </a:r>
            <a:r>
              <a:rPr lang="en-US" sz="1125" dirty="0"/>
              <a:t>	+61 8 8303 8556</a:t>
            </a:r>
          </a:p>
          <a:p>
            <a:pPr marL="202500" lvl="2" indent="-202500">
              <a:lnSpc>
                <a:spcPct val="80000"/>
              </a:lnSpc>
              <a:spcAft>
                <a:spcPct val="0"/>
              </a:spcAft>
            </a:pPr>
            <a:r>
              <a:rPr lang="en-US" sz="1125" b="1" dirty="0"/>
              <a:t>e</a:t>
            </a:r>
            <a:r>
              <a:rPr lang="en-US" sz="1125" dirty="0"/>
              <a:t>	Leanne.griffiths@csiro.au</a:t>
            </a:r>
          </a:p>
        </p:txBody>
      </p:sp>
      <p:sp>
        <p:nvSpPr>
          <p:cNvPr id="2" name="Text Placeholder 1"/>
          <p:cNvSpPr>
            <a:spLocks noGrp="1"/>
          </p:cNvSpPr>
          <p:nvPr>
            <p:ph type="body" sz="quarter" idx="17"/>
          </p:nvPr>
        </p:nvSpPr>
        <p:spPr/>
        <p:txBody>
          <a:bodyPr/>
          <a:lstStyle/>
          <a:p>
            <a:pPr rtl="0" eaLnBrk="1" latinLnBrk="0" hangingPunct="1"/>
            <a:r>
              <a:rPr lang="en-AU" dirty="0"/>
              <a:t>Information Management &amp; Technology</a:t>
            </a:r>
            <a:endParaRPr lang="en-AU" dirty="0">
              <a:effectLst/>
            </a:endParaRPr>
          </a:p>
        </p:txBody>
      </p:sp>
      <p:sp>
        <p:nvSpPr>
          <p:cNvPr id="38913" name="Title 3"/>
          <p:cNvSpPr>
            <a:spLocks noGrp="1"/>
          </p:cNvSpPr>
          <p:nvPr>
            <p:ph type="title"/>
          </p:nvPr>
        </p:nvSpPr>
        <p:spPr/>
        <p:txBody>
          <a:bodyPr/>
          <a:lstStyle/>
          <a:p>
            <a:pPr eaLnBrk="1" hangingPunct="1">
              <a:spcAft>
                <a:spcPct val="0"/>
              </a:spcAft>
            </a:pPr>
            <a:r>
              <a:rPr lang="en-US" dirty="0"/>
              <a:t>Thank you</a:t>
            </a:r>
          </a:p>
        </p:txBody>
      </p:sp>
    </p:spTree>
    <p:extLst>
      <p:ext uri="{BB962C8B-B14F-4D97-AF65-F5344CB8AC3E}">
        <p14:creationId xmlns:p14="http://schemas.microsoft.com/office/powerpoint/2010/main" val="41793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285750" indent="-285750"/>
            <a:endParaRPr lang="en-AU" sz="2000" b="1" dirty="0"/>
          </a:p>
          <a:p>
            <a:pPr marL="0" indent="0">
              <a:buNone/>
            </a:pPr>
            <a:endParaRPr lang="en-AU" sz="2000" dirty="0"/>
          </a:p>
          <a:p>
            <a:endParaRPr lang="en-AU" sz="2000" dirty="0"/>
          </a:p>
          <a:p>
            <a:pPr marL="285750" indent="-285750"/>
            <a:endParaRPr lang="en-AU" sz="2000" dirty="0"/>
          </a:p>
          <a:p>
            <a:pPr marL="285750" indent="-285750"/>
            <a:endParaRPr lang="en-AU" sz="2000" dirty="0"/>
          </a:p>
          <a:p>
            <a:pPr marL="285750" indent="-285750"/>
            <a:endParaRPr lang="en-AU" sz="2000" dirty="0"/>
          </a:p>
          <a:p>
            <a:pPr marL="285750" indent="-285750"/>
            <a:endParaRPr lang="en-AU" sz="2000" dirty="0"/>
          </a:p>
          <a:p>
            <a:pPr marL="0" indent="0">
              <a:buNone/>
            </a:pPr>
            <a:endParaRPr lang="en-AU" dirty="0"/>
          </a:p>
        </p:txBody>
      </p:sp>
      <p:sp>
        <p:nvSpPr>
          <p:cNvPr id="2" name="Rectangle 1">
            <a:extLst>
              <a:ext uri="{FF2B5EF4-FFF2-40B4-BE49-F238E27FC236}">
                <a16:creationId xmlns:a16="http://schemas.microsoft.com/office/drawing/2014/main" id="{BF057D28-5127-406B-971B-437A7258D8C8}"/>
              </a:ext>
            </a:extLst>
          </p:cNvPr>
          <p:cNvSpPr/>
          <p:nvPr/>
        </p:nvSpPr>
        <p:spPr>
          <a:xfrm>
            <a:off x="654842" y="267494"/>
            <a:ext cx="6159443" cy="461665"/>
          </a:xfrm>
          <a:prstGeom prst="rect">
            <a:avLst/>
          </a:prstGeom>
        </p:spPr>
        <p:txBody>
          <a:bodyPr wrap="none">
            <a:spAutoFit/>
          </a:bodyPr>
          <a:lstStyle/>
          <a:p>
            <a:r>
              <a:rPr lang="en-AU" sz="2400" b="1" dirty="0">
                <a:solidFill>
                  <a:srgbClr val="92D050"/>
                </a:solidFill>
              </a:rPr>
              <a:t>ORCID@CSIRO integration – what did we do?</a:t>
            </a:r>
            <a:endParaRPr lang="en-AU" sz="2400" dirty="0"/>
          </a:p>
        </p:txBody>
      </p:sp>
      <p:pic>
        <p:nvPicPr>
          <p:cNvPr id="4" name="Content Placeholder 3">
            <a:extLst>
              <a:ext uri="{FF2B5EF4-FFF2-40B4-BE49-F238E27FC236}">
                <a16:creationId xmlns:a16="http://schemas.microsoft.com/office/drawing/2014/main" id="{0F8CA743-4EB4-4483-9BF6-8E55CB8D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53" y="974304"/>
            <a:ext cx="6532776" cy="4169195"/>
          </a:xfrm>
          <a:prstGeom prst="rect">
            <a:avLst/>
          </a:prstGeom>
        </p:spPr>
      </p:pic>
    </p:spTree>
    <p:extLst>
      <p:ext uri="{BB962C8B-B14F-4D97-AF65-F5344CB8AC3E}">
        <p14:creationId xmlns:p14="http://schemas.microsoft.com/office/powerpoint/2010/main" val="150864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720" y="1550788"/>
            <a:ext cx="5760640" cy="3181202"/>
          </a:xfrm>
        </p:spPr>
        <p:txBody>
          <a:bodyPr/>
          <a:lstStyle/>
          <a:p>
            <a:pPr marL="285750" indent="-285750"/>
            <a:r>
              <a:rPr lang="en-AU" sz="2000" dirty="0"/>
              <a:t>Launched February 2019</a:t>
            </a:r>
          </a:p>
          <a:p>
            <a:pPr marL="285750" indent="-285750"/>
            <a:r>
              <a:rPr lang="en-AU" sz="2000" dirty="0"/>
              <a:t>Over 1,100 connections in first 6 months</a:t>
            </a:r>
          </a:p>
          <a:p>
            <a:pPr marL="285750" indent="-285750"/>
            <a:r>
              <a:rPr lang="en-AU" sz="2000" dirty="0"/>
              <a:t> Recognition from ORCID as best practice integration</a:t>
            </a:r>
          </a:p>
          <a:p>
            <a:endParaRPr lang="en-AU" sz="2000" dirty="0"/>
          </a:p>
          <a:p>
            <a:pPr marL="285750" indent="-285750"/>
            <a:endParaRPr lang="en-AU" sz="2000" dirty="0"/>
          </a:p>
          <a:p>
            <a:pPr marL="285750" indent="-285750"/>
            <a:endParaRPr lang="en-AU" sz="2000" dirty="0"/>
          </a:p>
          <a:p>
            <a:pPr marL="285750" indent="-285750"/>
            <a:endParaRPr lang="en-AU" sz="2000" dirty="0"/>
          </a:p>
          <a:p>
            <a:pPr marL="285750" indent="-285750"/>
            <a:endParaRPr lang="en-AU" sz="2000" dirty="0"/>
          </a:p>
          <a:p>
            <a:pPr marL="0" indent="0">
              <a:buNone/>
            </a:pPr>
            <a:endParaRPr lang="en-AU" dirty="0"/>
          </a:p>
        </p:txBody>
      </p:sp>
      <p:sp>
        <p:nvSpPr>
          <p:cNvPr id="4" name="Title 3"/>
          <p:cNvSpPr>
            <a:spLocks noGrp="1"/>
          </p:cNvSpPr>
          <p:nvPr>
            <p:ph type="title"/>
          </p:nvPr>
        </p:nvSpPr>
        <p:spPr>
          <a:xfrm>
            <a:off x="188640" y="805459"/>
            <a:ext cx="6480720" cy="326131"/>
          </a:xfrm>
        </p:spPr>
        <p:txBody>
          <a:bodyPr>
            <a:normAutofit fontScale="90000"/>
          </a:bodyPr>
          <a:lstStyle/>
          <a:p>
            <a:r>
              <a:rPr lang="en-AU" b="1" dirty="0">
                <a:solidFill>
                  <a:srgbClr val="92D050"/>
                </a:solidFill>
              </a:rPr>
              <a:t>ORCID @CSIRO</a:t>
            </a:r>
          </a:p>
        </p:txBody>
      </p:sp>
      <p:pic>
        <p:nvPicPr>
          <p:cNvPr id="3" name="Picture 2">
            <a:extLst>
              <a:ext uri="{FF2B5EF4-FFF2-40B4-BE49-F238E27FC236}">
                <a16:creationId xmlns:a16="http://schemas.microsoft.com/office/drawing/2014/main" id="{A01D30E9-5D0E-4E44-9A22-95062C05B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024" y="0"/>
            <a:ext cx="3212976" cy="1550788"/>
          </a:xfrm>
          <a:prstGeom prst="rect">
            <a:avLst/>
          </a:prstGeom>
        </p:spPr>
      </p:pic>
      <p:pic>
        <p:nvPicPr>
          <p:cNvPr id="7" name="Picture 6">
            <a:extLst>
              <a:ext uri="{FF2B5EF4-FFF2-40B4-BE49-F238E27FC236}">
                <a16:creationId xmlns:a16="http://schemas.microsoft.com/office/drawing/2014/main" id="{E7A0013D-57DC-4EEC-B8DA-C021C0596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8" y="2695228"/>
            <a:ext cx="3628298" cy="2324794"/>
          </a:xfrm>
          <a:prstGeom prst="rect">
            <a:avLst/>
          </a:prstGeom>
        </p:spPr>
      </p:pic>
    </p:spTree>
    <p:extLst>
      <p:ext uri="{BB962C8B-B14F-4D97-AF65-F5344CB8AC3E}">
        <p14:creationId xmlns:p14="http://schemas.microsoft.com/office/powerpoint/2010/main" val="59080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4704" y="195486"/>
            <a:ext cx="4248472" cy="432047"/>
          </a:xfrm>
        </p:spPr>
        <p:txBody>
          <a:bodyPr>
            <a:normAutofit/>
          </a:bodyPr>
          <a:lstStyle/>
          <a:p>
            <a:r>
              <a:rPr lang="en-AU" sz="2400" b="1" dirty="0">
                <a:solidFill>
                  <a:srgbClr val="92D050"/>
                </a:solidFill>
              </a:rPr>
              <a:t>ORCID @CSIRO</a:t>
            </a:r>
          </a:p>
        </p:txBody>
      </p:sp>
      <p:pic>
        <p:nvPicPr>
          <p:cNvPr id="3075" name="Picture 1" descr="image001">
            <a:extLst>
              <a:ext uri="{FF2B5EF4-FFF2-40B4-BE49-F238E27FC236}">
                <a16:creationId xmlns:a16="http://schemas.microsoft.com/office/drawing/2014/main" id="{3FD915F9-5398-4BB2-8380-2C0C55323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9542"/>
            <a:ext cx="6858000" cy="444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63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4704" y="195486"/>
            <a:ext cx="4248472" cy="432047"/>
          </a:xfrm>
        </p:spPr>
        <p:txBody>
          <a:bodyPr>
            <a:normAutofit/>
          </a:bodyPr>
          <a:lstStyle/>
          <a:p>
            <a:r>
              <a:rPr lang="en-AU" sz="2400" b="1" dirty="0">
                <a:solidFill>
                  <a:srgbClr val="92D050"/>
                </a:solidFill>
              </a:rPr>
              <a:t>ORCID @CSIRO</a:t>
            </a:r>
          </a:p>
        </p:txBody>
      </p:sp>
      <p:pic>
        <p:nvPicPr>
          <p:cNvPr id="2" name="Picture 1">
            <a:extLst>
              <a:ext uri="{FF2B5EF4-FFF2-40B4-BE49-F238E27FC236}">
                <a16:creationId xmlns:a16="http://schemas.microsoft.com/office/drawing/2014/main" id="{93AE8B05-2BFF-41D9-8541-DE47F5AB94E0}"/>
              </a:ext>
            </a:extLst>
          </p:cNvPr>
          <p:cNvPicPr>
            <a:picLocks noChangeAspect="1"/>
          </p:cNvPicPr>
          <p:nvPr/>
        </p:nvPicPr>
        <p:blipFill>
          <a:blip r:embed="rId3"/>
          <a:stretch>
            <a:fillRect/>
          </a:stretch>
        </p:blipFill>
        <p:spPr>
          <a:xfrm>
            <a:off x="0" y="689501"/>
            <a:ext cx="6858000" cy="1306186"/>
          </a:xfrm>
          <a:prstGeom prst="rect">
            <a:avLst/>
          </a:prstGeom>
        </p:spPr>
      </p:pic>
      <p:pic>
        <p:nvPicPr>
          <p:cNvPr id="3" name="Picture 2">
            <a:extLst>
              <a:ext uri="{FF2B5EF4-FFF2-40B4-BE49-F238E27FC236}">
                <a16:creationId xmlns:a16="http://schemas.microsoft.com/office/drawing/2014/main" id="{8F43BF4E-1947-4CFD-A1A9-75300302845E}"/>
              </a:ext>
            </a:extLst>
          </p:cNvPr>
          <p:cNvPicPr>
            <a:picLocks noChangeAspect="1"/>
          </p:cNvPicPr>
          <p:nvPr/>
        </p:nvPicPr>
        <p:blipFill>
          <a:blip r:embed="rId4"/>
          <a:stretch>
            <a:fillRect/>
          </a:stretch>
        </p:blipFill>
        <p:spPr>
          <a:xfrm>
            <a:off x="24263" y="2355727"/>
            <a:ext cx="6858000" cy="1912948"/>
          </a:xfrm>
          <a:prstGeom prst="rect">
            <a:avLst/>
          </a:prstGeom>
        </p:spPr>
      </p:pic>
      <p:pic>
        <p:nvPicPr>
          <p:cNvPr id="5" name="Picture 4">
            <a:extLst>
              <a:ext uri="{FF2B5EF4-FFF2-40B4-BE49-F238E27FC236}">
                <a16:creationId xmlns:a16="http://schemas.microsoft.com/office/drawing/2014/main" id="{C9A68678-CD93-49D4-964F-57DE7E5DD21E}"/>
              </a:ext>
            </a:extLst>
          </p:cNvPr>
          <p:cNvPicPr>
            <a:picLocks noChangeAspect="1"/>
          </p:cNvPicPr>
          <p:nvPr/>
        </p:nvPicPr>
        <p:blipFill>
          <a:blip r:embed="rId5"/>
          <a:stretch>
            <a:fillRect/>
          </a:stretch>
        </p:blipFill>
        <p:spPr>
          <a:xfrm>
            <a:off x="0" y="4371950"/>
            <a:ext cx="6858000" cy="815433"/>
          </a:xfrm>
          <a:prstGeom prst="rect">
            <a:avLst/>
          </a:prstGeom>
        </p:spPr>
      </p:pic>
      <p:pic>
        <p:nvPicPr>
          <p:cNvPr id="6" name="Picture 5">
            <a:extLst>
              <a:ext uri="{FF2B5EF4-FFF2-40B4-BE49-F238E27FC236}">
                <a16:creationId xmlns:a16="http://schemas.microsoft.com/office/drawing/2014/main" id="{BED4C628-F451-4132-ACD1-48363FD568DC}"/>
              </a:ext>
            </a:extLst>
          </p:cNvPr>
          <p:cNvPicPr>
            <a:picLocks noChangeAspect="1"/>
          </p:cNvPicPr>
          <p:nvPr/>
        </p:nvPicPr>
        <p:blipFill>
          <a:blip r:embed="rId6"/>
          <a:stretch>
            <a:fillRect/>
          </a:stretch>
        </p:blipFill>
        <p:spPr>
          <a:xfrm>
            <a:off x="6834" y="1995687"/>
            <a:ext cx="6858000" cy="341506"/>
          </a:xfrm>
          <a:prstGeom prst="rect">
            <a:avLst/>
          </a:prstGeom>
        </p:spPr>
      </p:pic>
    </p:spTree>
    <p:extLst>
      <p:ext uri="{BB962C8B-B14F-4D97-AF65-F5344CB8AC3E}">
        <p14:creationId xmlns:p14="http://schemas.microsoft.com/office/powerpoint/2010/main" val="331184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2656" y="339725"/>
            <a:ext cx="4968552" cy="369331"/>
          </a:xfrm>
        </p:spPr>
        <p:txBody>
          <a:bodyPr>
            <a:normAutofit fontScale="90000"/>
          </a:bodyPr>
          <a:lstStyle/>
          <a:p>
            <a:pPr algn="ctr"/>
            <a:r>
              <a:rPr lang="en-AU" b="1" dirty="0">
                <a:solidFill>
                  <a:srgbClr val="92D050"/>
                </a:solidFill>
              </a:rPr>
              <a:t>ORCID@CSIRO</a:t>
            </a:r>
          </a:p>
        </p:txBody>
      </p:sp>
      <p:pic>
        <p:nvPicPr>
          <p:cNvPr id="1026" name="Picture 2" descr="image2019-10-4_7-26-5.png">
            <a:extLst>
              <a:ext uri="{FF2B5EF4-FFF2-40B4-BE49-F238E27FC236}">
                <a16:creationId xmlns:a16="http://schemas.microsoft.com/office/drawing/2014/main" id="{3CF969CE-140D-4DD5-AF4F-926F4E621E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8496" y="1203598"/>
            <a:ext cx="6101008" cy="360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53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16632" y="267494"/>
            <a:ext cx="4968552" cy="369331"/>
          </a:xfrm>
        </p:spPr>
        <p:txBody>
          <a:bodyPr>
            <a:normAutofit fontScale="90000"/>
          </a:bodyPr>
          <a:lstStyle/>
          <a:p>
            <a:pPr algn="ctr"/>
            <a:r>
              <a:rPr lang="en-AU" b="1" dirty="0">
                <a:solidFill>
                  <a:srgbClr val="92D050"/>
                </a:solidFill>
              </a:rPr>
              <a:t>ORCID@CSIRO</a:t>
            </a:r>
          </a:p>
        </p:txBody>
      </p:sp>
      <p:pic>
        <p:nvPicPr>
          <p:cNvPr id="3" name="Content Placeholder 2">
            <a:extLst>
              <a:ext uri="{FF2B5EF4-FFF2-40B4-BE49-F238E27FC236}">
                <a16:creationId xmlns:a16="http://schemas.microsoft.com/office/drawing/2014/main" id="{AB52A7A0-9A09-4395-93FD-B751D99E2C7B}"/>
              </a:ext>
            </a:extLst>
          </p:cNvPr>
          <p:cNvPicPr>
            <a:picLocks noGrp="1" noChangeAspect="1"/>
          </p:cNvPicPr>
          <p:nvPr>
            <p:ph idx="1"/>
          </p:nvPr>
        </p:nvPicPr>
        <p:blipFill>
          <a:blip r:embed="rId3"/>
          <a:stretch>
            <a:fillRect/>
          </a:stretch>
        </p:blipFill>
        <p:spPr>
          <a:xfrm>
            <a:off x="548680" y="1119935"/>
            <a:ext cx="5832648" cy="3612403"/>
          </a:xfrm>
          <a:prstGeom prst="rect">
            <a:avLst/>
          </a:prstGeom>
        </p:spPr>
      </p:pic>
    </p:spTree>
    <p:extLst>
      <p:ext uri="{BB962C8B-B14F-4D97-AF65-F5344CB8AC3E}">
        <p14:creationId xmlns:p14="http://schemas.microsoft.com/office/powerpoint/2010/main" val="176119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2204205" y="642938"/>
            <a:ext cx="2449592" cy="3857625"/>
          </a:xfrm>
          <a:prstGeom prst="rect">
            <a:avLst/>
          </a:prstGeom>
        </p:spPr>
      </p:pic>
      <p:pic>
        <p:nvPicPr>
          <p:cNvPr id="4" name="Object 3" descr="preencoded.png"/>
          <p:cNvPicPr>
            <a:picLocks noChangeAspect="1"/>
          </p:cNvPicPr>
          <p:nvPr/>
        </p:nvPicPr>
        <p:blipFill>
          <a:blip r:embed="rId4"/>
          <a:stretch>
            <a:fillRect/>
          </a:stretch>
        </p:blipFill>
        <p:spPr>
          <a:xfrm>
            <a:off x="2275184" y="1136714"/>
            <a:ext cx="2737991" cy="3938865"/>
          </a:xfrm>
          <a:prstGeom prst="rect">
            <a:avLst/>
          </a:prstGeom>
        </p:spPr>
      </p:pic>
      <p:pic>
        <p:nvPicPr>
          <p:cNvPr id="6" name="Object 5" descr="preencoded.png"/>
          <p:cNvPicPr>
            <a:picLocks noChangeAspect="1"/>
          </p:cNvPicPr>
          <p:nvPr/>
        </p:nvPicPr>
        <p:blipFill>
          <a:blip r:embed="rId5"/>
          <a:stretch>
            <a:fillRect/>
          </a:stretch>
        </p:blipFill>
        <p:spPr>
          <a:xfrm>
            <a:off x="2275184" y="594810"/>
            <a:ext cx="5163994" cy="461665"/>
          </a:xfrm>
          <a:prstGeom prst="rect">
            <a:avLst/>
          </a:prstGeom>
        </p:spPr>
      </p:pic>
      <p:pic>
        <p:nvPicPr>
          <p:cNvPr id="7" name="Object 6" descr="preencoded.png"/>
          <p:cNvPicPr>
            <a:picLocks noChangeAspect="1"/>
          </p:cNvPicPr>
          <p:nvPr/>
        </p:nvPicPr>
        <p:blipFill>
          <a:blip r:embed="rId6"/>
          <a:stretch>
            <a:fillRect/>
          </a:stretch>
        </p:blipFill>
        <p:spPr>
          <a:xfrm>
            <a:off x="2275185" y="915566"/>
            <a:ext cx="3925994" cy="227320"/>
          </a:xfrm>
          <a:prstGeom prst="rect">
            <a:avLst/>
          </a:prstGeom>
        </p:spPr>
      </p:pic>
      <p:pic>
        <p:nvPicPr>
          <p:cNvPr id="8" name="Object 7" descr="preencoded.png"/>
          <p:cNvPicPr>
            <a:picLocks noChangeAspect="1"/>
          </p:cNvPicPr>
          <p:nvPr/>
        </p:nvPicPr>
        <p:blipFill>
          <a:blip r:embed="rId7"/>
          <a:stretch>
            <a:fillRect/>
          </a:stretch>
        </p:blipFill>
        <p:spPr>
          <a:xfrm>
            <a:off x="2280778" y="3438616"/>
            <a:ext cx="2132582" cy="119153"/>
          </a:xfrm>
          <a:prstGeom prst="rect">
            <a:avLst/>
          </a:prstGeom>
        </p:spPr>
      </p:pic>
      <p:sp>
        <p:nvSpPr>
          <p:cNvPr id="3" name="Rectangle 2">
            <a:extLst>
              <a:ext uri="{FF2B5EF4-FFF2-40B4-BE49-F238E27FC236}">
                <a16:creationId xmlns:a16="http://schemas.microsoft.com/office/drawing/2014/main" id="{17A85BFC-E4AD-498E-9CA8-736ACE8E10A2}"/>
              </a:ext>
            </a:extLst>
          </p:cNvPr>
          <p:cNvSpPr/>
          <p:nvPr/>
        </p:nvSpPr>
        <p:spPr>
          <a:xfrm>
            <a:off x="836712" y="147237"/>
            <a:ext cx="2050113" cy="461665"/>
          </a:xfrm>
          <a:prstGeom prst="rect">
            <a:avLst/>
          </a:prstGeom>
        </p:spPr>
        <p:txBody>
          <a:bodyPr wrap="none">
            <a:spAutoFit/>
          </a:bodyPr>
          <a:lstStyle/>
          <a:p>
            <a:r>
              <a:rPr lang="en-AU" sz="2400" b="1" dirty="0">
                <a:solidFill>
                  <a:srgbClr val="92D050"/>
                </a:solidFill>
              </a:rPr>
              <a:t>ORCID@CSIRO</a:t>
            </a:r>
            <a:endParaRPr lang="en-A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6672" y="915566"/>
            <a:ext cx="6120680" cy="4032448"/>
          </a:xfrm>
        </p:spPr>
        <p:txBody>
          <a:bodyPr>
            <a:normAutofit fontScale="92500" lnSpcReduction="20000"/>
          </a:bodyPr>
          <a:lstStyle/>
          <a:p>
            <a:pPr marL="0" indent="0">
              <a:buNone/>
            </a:pPr>
            <a:r>
              <a:rPr lang="en-AU" sz="2000" b="1" dirty="0">
                <a:solidFill>
                  <a:srgbClr val="92D050"/>
                </a:solidFill>
              </a:rPr>
              <a:t>Successes</a:t>
            </a:r>
            <a:endParaRPr lang="en-AU" sz="2000" dirty="0"/>
          </a:p>
          <a:p>
            <a:pPr marL="285750" indent="-285750"/>
            <a:r>
              <a:rPr lang="en-AU" sz="2000" dirty="0"/>
              <a:t>Sustained uptake </a:t>
            </a:r>
          </a:p>
          <a:p>
            <a:pPr marL="285750" indent="-285750"/>
            <a:r>
              <a:rPr lang="en-AU" sz="2000" dirty="0"/>
              <a:t>Over 1,100 connections in 6 months</a:t>
            </a:r>
          </a:p>
          <a:p>
            <a:pPr marL="285750" indent="-285750"/>
            <a:r>
              <a:rPr lang="en-AU" sz="2000" dirty="0"/>
              <a:t>Support from senior management</a:t>
            </a:r>
          </a:p>
          <a:p>
            <a:pPr marL="0" indent="0">
              <a:buNone/>
            </a:pPr>
            <a:r>
              <a:rPr lang="en-AU" sz="2000" b="1" dirty="0">
                <a:solidFill>
                  <a:srgbClr val="92D050"/>
                </a:solidFill>
              </a:rPr>
              <a:t>Challenges</a:t>
            </a:r>
            <a:endParaRPr lang="en-AU" sz="2000" dirty="0"/>
          </a:p>
          <a:p>
            <a:pPr marL="285750" indent="-285750"/>
            <a:r>
              <a:rPr lang="en-AU" sz="2000" dirty="0"/>
              <a:t>Continuous rollout (new employees etc)</a:t>
            </a:r>
          </a:p>
          <a:p>
            <a:pPr marL="285750" indent="-285750"/>
            <a:r>
              <a:rPr lang="en-AU" sz="2000" dirty="0"/>
              <a:t>Knowing if a problem is at our end or with ORCID</a:t>
            </a:r>
          </a:p>
          <a:p>
            <a:pPr marL="285750" indent="-285750"/>
            <a:r>
              <a:rPr lang="en-AU" sz="2000" dirty="0"/>
              <a:t>Retaining ORCID permissions for cessations</a:t>
            </a:r>
          </a:p>
          <a:p>
            <a:pPr marL="285750" indent="-285750"/>
            <a:r>
              <a:rPr lang="en-AU" sz="2000" dirty="0"/>
              <a:t>Still to tackle “removed permission” use case</a:t>
            </a:r>
          </a:p>
          <a:p>
            <a:pPr lvl="0"/>
            <a:r>
              <a:rPr lang="en-AU" sz="1900" dirty="0"/>
              <a:t>Collecting and storing ORCID (and access tokens) for non-employees </a:t>
            </a:r>
          </a:p>
          <a:p>
            <a:pPr lvl="1"/>
            <a:r>
              <a:rPr lang="en-AU" sz="1900" dirty="0"/>
              <a:t>Alumni</a:t>
            </a:r>
          </a:p>
          <a:p>
            <a:pPr lvl="1"/>
            <a:r>
              <a:rPr lang="en-AU" sz="1900" dirty="0"/>
              <a:t>Facility users</a:t>
            </a:r>
          </a:p>
          <a:p>
            <a:pPr lvl="1"/>
            <a:r>
              <a:rPr lang="en-AU" sz="1900" dirty="0"/>
              <a:t>Privacy, etc</a:t>
            </a:r>
          </a:p>
          <a:p>
            <a:pPr lvl="1"/>
            <a:r>
              <a:rPr lang="en-AU" sz="1900" dirty="0"/>
              <a:t>Federated vs centrally managed?</a:t>
            </a:r>
          </a:p>
          <a:p>
            <a:pPr marL="285750" indent="-285750"/>
            <a:endParaRPr lang="en-AU" sz="2000" dirty="0"/>
          </a:p>
          <a:p>
            <a:pPr marL="0" indent="0">
              <a:buNone/>
            </a:pPr>
            <a:endParaRPr lang="en-AU" sz="2000" dirty="0"/>
          </a:p>
          <a:p>
            <a:pPr marL="0" indent="0">
              <a:buNone/>
            </a:pPr>
            <a:endParaRPr lang="en-AU" sz="2000" dirty="0"/>
          </a:p>
          <a:p>
            <a:pPr marL="0" indent="0">
              <a:buNone/>
            </a:pPr>
            <a:endParaRPr lang="en-AU" sz="2000" dirty="0"/>
          </a:p>
          <a:p>
            <a:pPr marL="285750" indent="-285750"/>
            <a:endParaRPr lang="en-AU" sz="2000" dirty="0"/>
          </a:p>
          <a:p>
            <a:pPr marL="285750" indent="-285750"/>
            <a:endParaRPr lang="en-AU" sz="2000" dirty="0"/>
          </a:p>
          <a:p>
            <a:pPr marL="285750" indent="-285750"/>
            <a:endParaRPr lang="en-AU" sz="2000" dirty="0"/>
          </a:p>
          <a:p>
            <a:pPr marL="0" indent="0">
              <a:buNone/>
            </a:pPr>
            <a:endParaRPr lang="en-AU" dirty="0"/>
          </a:p>
        </p:txBody>
      </p:sp>
      <p:sp>
        <p:nvSpPr>
          <p:cNvPr id="2" name="Rectangle 1">
            <a:extLst>
              <a:ext uri="{FF2B5EF4-FFF2-40B4-BE49-F238E27FC236}">
                <a16:creationId xmlns:a16="http://schemas.microsoft.com/office/drawing/2014/main" id="{BF057D28-5127-406B-971B-437A7258D8C8}"/>
              </a:ext>
            </a:extLst>
          </p:cNvPr>
          <p:cNvSpPr/>
          <p:nvPr/>
        </p:nvSpPr>
        <p:spPr>
          <a:xfrm>
            <a:off x="980728" y="379496"/>
            <a:ext cx="5260799" cy="461665"/>
          </a:xfrm>
          <a:prstGeom prst="rect">
            <a:avLst/>
          </a:prstGeom>
        </p:spPr>
        <p:txBody>
          <a:bodyPr wrap="none">
            <a:spAutoFit/>
          </a:bodyPr>
          <a:lstStyle/>
          <a:p>
            <a:r>
              <a:rPr lang="en-AU" sz="2400" b="1" dirty="0">
                <a:solidFill>
                  <a:srgbClr val="92D050"/>
                </a:solidFill>
              </a:rPr>
              <a:t>ORCID@CSIRO – successes &amp; challenges</a:t>
            </a:r>
            <a:endParaRPr lang="en-AU" sz="2400" dirty="0"/>
          </a:p>
        </p:txBody>
      </p:sp>
    </p:spTree>
    <p:extLst>
      <p:ext uri="{BB962C8B-B14F-4D97-AF65-F5344CB8AC3E}">
        <p14:creationId xmlns:p14="http://schemas.microsoft.com/office/powerpoint/2010/main" val="816131869"/>
      </p:ext>
    </p:extLst>
  </p:cSld>
  <p:clrMapOvr>
    <a:masterClrMapping/>
  </p:clrMapOvr>
</p:sld>
</file>

<file path=ppt/theme/theme1.xml><?xml version="1.0" encoding="utf-8"?>
<a:theme xmlns:a="http://schemas.openxmlformats.org/drawingml/2006/main" name="CSIRO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tandard.potx" id="{6C55CE63-5BD5-41DA-8FC4-56BCAA77F5DA}" vid="{B43D949F-348D-411A-98AD-D620D7F53B5F}"/>
    </a:ext>
  </a:extLst>
</a:theme>
</file>

<file path=ppt/theme/theme2.xml><?xml version="1.0" encoding="utf-8"?>
<a:theme xmlns:a="http://schemas.openxmlformats.org/drawingml/2006/main" name="CSIRO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tandard.potx" id="{6C55CE63-5BD5-41DA-8FC4-56BCAA77F5DA}" vid="{5A7FEB1C-8F2E-4A4D-83E5-14F810BD65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Standard</Template>
  <TotalTime>1289</TotalTime>
  <Words>460</Words>
  <Application>Microsoft Office PowerPoint</Application>
  <PresentationFormat>Custom</PresentationFormat>
  <Paragraphs>104</Paragraphs>
  <Slides>12</Slides>
  <Notes>11</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CSIRO vertical</vt:lpstr>
      <vt:lpstr>CSIRO horizontal</vt:lpstr>
      <vt:lpstr>ORCID@CSIRO</vt:lpstr>
      <vt:lpstr>PowerPoint Presentation</vt:lpstr>
      <vt:lpstr>ORCID @CSIRO</vt:lpstr>
      <vt:lpstr>ORCID @CSIRO</vt:lpstr>
      <vt:lpstr>ORCID @CSIRO</vt:lpstr>
      <vt:lpstr>ORCID@CSIRO</vt:lpstr>
      <vt:lpstr>ORCID@CSIRO</vt:lpstr>
      <vt:lpstr>PowerPoint Presentation</vt:lpstr>
      <vt:lpstr>PowerPoint Presentation</vt:lpstr>
      <vt:lpstr>PowerPoint Presentation</vt:lpstr>
      <vt:lpstr>PowerPoint Presentation</vt:lpstr>
      <vt:lpstr>Thank you</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Griffiths, Leanne (IM&amp;T, Waite Campus)</dc:creator>
  <cp:lastModifiedBy>Griffiths, Leanne (IM&amp;T, Waite Campus)</cp:lastModifiedBy>
  <cp:revision>82</cp:revision>
  <dcterms:created xsi:type="dcterms:W3CDTF">2019-09-30T03:04:52Z</dcterms:created>
  <dcterms:modified xsi:type="dcterms:W3CDTF">2019-10-07T23:03:33Z</dcterms:modified>
</cp:coreProperties>
</file>