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GbpYG2M7kn+Df/WTtUQr+5vS2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HelveticaNeue-bold.fntdata"/><Relationship Id="rId10" Type="http://schemas.openxmlformats.org/officeDocument/2006/relationships/slide" Target="slides/slide6.xml"/><Relationship Id="rId32" Type="http://schemas.openxmlformats.org/officeDocument/2006/relationships/font" Target="fonts/HelveticaNeue-regular.fntdata"/><Relationship Id="rId13" Type="http://schemas.openxmlformats.org/officeDocument/2006/relationships/slide" Target="slides/slide9.xml"/><Relationship Id="rId35" Type="http://schemas.openxmlformats.org/officeDocument/2006/relationships/font" Target="fonts/HelveticaNeue-boldItalic.fntdata"/><Relationship Id="rId12" Type="http://schemas.openxmlformats.org/officeDocument/2006/relationships/slide" Target="slides/slide8.xml"/><Relationship Id="rId34" Type="http://schemas.openxmlformats.org/officeDocument/2006/relationships/font" Target="fonts/HelveticaNeue-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e2927ed8a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5e2927ed8a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e2128b9ee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In the inverse problem we estimate the parameter vector p that minimizes the objective function.</a:t>
            </a:r>
            <a:endParaRPr/>
          </a:p>
          <a:p>
            <a:pPr indent="-171450" lvl="0" marL="171450" rtl="0" algn="l">
              <a:lnSpc>
                <a:spcPct val="100000"/>
              </a:lnSpc>
              <a:spcBef>
                <a:spcPts val="0"/>
              </a:spcBef>
              <a:spcAft>
                <a:spcPts val="0"/>
              </a:spcAft>
              <a:buSzPts val="1100"/>
              <a:buFont typeface="Arial"/>
              <a:buChar char="-"/>
            </a:pPr>
            <a:r>
              <a:rPr lang="en-US"/>
              <a:t>Which is composed by two terms, the data misfit function (is the difference between the observed and predict data) and the constrained function that contains the regularization constraints.</a:t>
            </a:r>
            <a:endParaRPr/>
          </a:p>
          <a:p>
            <a:pPr indent="-171450" lvl="0" marL="171450" rtl="0" algn="l">
              <a:lnSpc>
                <a:spcPct val="100000"/>
              </a:lnSpc>
              <a:spcBef>
                <a:spcPts val="0"/>
              </a:spcBef>
              <a:spcAft>
                <a:spcPts val="0"/>
              </a:spcAft>
              <a:buSzPts val="1100"/>
              <a:buFont typeface="Arial"/>
              <a:buChar char="-"/>
            </a:pPr>
            <a:r>
              <a:rPr lang="en-US"/>
              <a:t>Once the function to calculate the predict data is nonlinear, we use the iterative Marquardt’s method to solve the problem.</a:t>
            </a:r>
            <a:endParaRPr/>
          </a:p>
        </p:txBody>
      </p:sp>
      <p:sp>
        <p:nvSpPr>
          <p:cNvPr id="287" name="Google Shape;287;g5e2128b9ee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5e2128b9ee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One of the constraint is the smoothness on the adjacent radii. It imposes the values of rjk and rj1k to be closer.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This is applied for all pairs of radius within the same prism. This constraint imposes a circular cross-sections to the polygons of the prisms.</a:t>
            </a:r>
            <a:endParaRPr/>
          </a:p>
        </p:txBody>
      </p:sp>
      <p:sp>
        <p:nvSpPr>
          <p:cNvPr id="305" name="Google Shape;305;g5e2128b9ee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e2128b9ee_0_9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constraint is the smoothness on the radii of vertically adjacent prism. What does it men?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That the rjk will be close to rjk1. This is applied for all radii and all prisms.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This constraint imposes a cylindrical shape for the solution.</a:t>
            </a:r>
            <a:endParaRPr/>
          </a:p>
        </p:txBody>
      </p:sp>
      <p:sp>
        <p:nvSpPr>
          <p:cNvPr id="352" name="Google Shape;352;g5e2128b9ee_0_9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5e2128b9ee_0_10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This constraint imposes smoothness on the origin coordinates of adjacent prisms.</a:t>
            </a:r>
            <a:endParaRPr/>
          </a:p>
          <a:p>
            <a:pPr indent="0" lvl="0" marL="0" rtl="0" algn="l">
              <a:lnSpc>
                <a:spcPct val="100000"/>
              </a:lnSpc>
              <a:spcBef>
                <a:spcPts val="0"/>
              </a:spcBef>
              <a:spcAft>
                <a:spcPts val="0"/>
              </a:spcAft>
              <a:buSzPts val="1100"/>
              <a:buNone/>
            </a:pPr>
            <a:r>
              <a:rPr lang="en-US"/>
              <a:t>So, with this constraint the coordinates of the origin of the prism Pk must be close to the coordinates of the origin of the prism Pk1.</a:t>
            </a:r>
            <a:endParaRPr/>
          </a:p>
          <a:p>
            <a:pPr indent="0" lvl="0" marL="0" rtl="0" algn="l">
              <a:lnSpc>
                <a:spcPct val="100000"/>
              </a:lnSpc>
              <a:spcBef>
                <a:spcPts val="0"/>
              </a:spcBef>
              <a:spcAft>
                <a:spcPts val="0"/>
              </a:spcAft>
              <a:buSzPts val="1100"/>
              <a:buNone/>
            </a:pPr>
            <a:r>
              <a:rPr lang="en-US"/>
              <a:t>This constraint imposes a smooth displacement between all prisms.</a:t>
            </a:r>
            <a:endParaRPr/>
          </a:p>
        </p:txBody>
      </p:sp>
      <p:sp>
        <p:nvSpPr>
          <p:cNvPr id="422" name="Google Shape;422;g5e2128b9ee_0_10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5e2927ed8a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 name="Google Shape;528;g5e2927ed8a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5e2128b9ee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To evaluate the performance of the method we simulated two magnetic sources. The first one has a simple geometry, depth to the top, bottom and pure induced magnetization.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model tapers like a funnel and the prisms have circular shapes. This model satisfies all the constraints included in the method.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second model has a complex geometry which does not satisfy the constraints.</a:t>
            </a:r>
            <a:endParaRPr/>
          </a:p>
        </p:txBody>
      </p:sp>
      <p:sp>
        <p:nvSpPr>
          <p:cNvPr id="533" name="Google Shape;533;g5e2128b9ee_0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the initial guesses we used cylinders with a radius of 500 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intention here is that the cylinder must involve part of the anomaly.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But it depends on the behavior of the inversion and the regularization, there are many possibilities.</a:t>
            </a:r>
            <a:endParaRPr/>
          </a:p>
        </p:txBody>
      </p:sp>
      <p:sp>
        <p:nvSpPr>
          <p:cNvPr id="542" name="Google Shape;54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5e2128b9ee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data produced by the simple model was calculated in irregular grid simulating an airborne survey.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As a initial guess we used a cylinder bigger than the body and based on the horizontal distribution of the anomaly.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set the true depth to the top and the magnetization vector. The bottom of the initial guess is deeper than the simple model.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Also, the initial guess has less prisms than the true body.</a:t>
            </a:r>
            <a:endParaRPr/>
          </a:p>
        </p:txBody>
      </p:sp>
      <p:sp>
        <p:nvSpPr>
          <p:cNvPr id="556" name="Google Shape;556;g5e2128b9ee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5f56d866c2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estimated source for the simple model retrieves the shape of the source very accurately. The estimated depth to the bottom is very close to the true one.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 the method works fine for a simple geometry source.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For</a:t>
            </a:r>
            <a:endParaRPr/>
          </a:p>
        </p:txBody>
      </p:sp>
      <p:sp>
        <p:nvSpPr>
          <p:cNvPr id="573" name="Google Shape;573;g5f56d866c2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g5f83227e4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Now we are going to show the fit of the data. These are the difference between the observed and predict data. We can see that the amplitude of the difference is quite low compared to the synthetic anomaly. </a:t>
            </a:r>
            <a:endParaRPr/>
          </a:p>
        </p:txBody>
      </p:sp>
      <p:sp>
        <p:nvSpPr>
          <p:cNvPr id="591" name="Google Shape;591;g5f83227e4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5e2927ed8a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2" name="Google Shape;602;g5e2927ed8a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5e2128b9ee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area of study is the Goias Alkaline Province, known as GAP. There are occurrences of mafic rocks that is located in the state of Goiás, Brazil.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chose the Diorama anomaly because there is a work which has estimated the magnetization direction of the anomaly.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607" name="Google Shape;607;g5e2128b9ee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g5e2128b9ee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survey used in this work was measured at a approximately constant height of 100 m.</a:t>
            </a:r>
            <a:endParaRPr/>
          </a:p>
          <a:p>
            <a:pPr indent="0" lvl="0" marL="0" rtl="0" algn="l">
              <a:lnSpc>
                <a:spcPct val="100000"/>
              </a:lnSpc>
              <a:spcBef>
                <a:spcPts val="0"/>
              </a:spcBef>
              <a:spcAft>
                <a:spcPts val="0"/>
              </a:spcAft>
              <a:buSzPts val="1100"/>
              <a:buNone/>
            </a:pPr>
            <a:r>
              <a:rPr lang="en-US"/>
              <a:t>The lines are spaced by 500 m.</a:t>
            </a:r>
            <a:endParaRPr/>
          </a:p>
          <a:p>
            <a:pPr indent="0" lvl="0" marL="0" rtl="0" algn="l">
              <a:lnSpc>
                <a:spcPct val="100000"/>
              </a:lnSpc>
              <a:spcBef>
                <a:spcPts val="0"/>
              </a:spcBef>
              <a:spcAft>
                <a:spcPts val="0"/>
              </a:spcAft>
              <a:buSzPts val="1100"/>
              <a:buNone/>
            </a:pPr>
            <a:r>
              <a:rPr lang="en-US"/>
              <a:t>Oliveira Jr. estimated the magnetization direction using an upward continuation to attenuate the effect of shallower sources.</a:t>
            </a:r>
            <a:endParaRPr/>
          </a:p>
          <a:p>
            <a:pPr indent="0" lvl="0" marL="0" rtl="0" algn="l">
              <a:lnSpc>
                <a:spcPct val="100000"/>
              </a:lnSpc>
              <a:spcBef>
                <a:spcPts val="0"/>
              </a:spcBef>
              <a:spcAft>
                <a:spcPts val="0"/>
              </a:spcAft>
              <a:buSzPts val="1100"/>
              <a:buNone/>
            </a:pPr>
            <a:r>
              <a:rPr lang="en-US"/>
              <a:t>So we used the upward continued data for the inversion.</a:t>
            </a:r>
            <a:endParaRPr/>
          </a:p>
          <a:p>
            <a:pPr indent="0" lvl="0" marL="0" marR="0" rtl="0" algn="l">
              <a:lnSpc>
                <a:spcPct val="100000"/>
              </a:lnSpc>
              <a:spcBef>
                <a:spcPts val="0"/>
              </a:spcBef>
              <a:spcAft>
                <a:spcPts val="0"/>
              </a:spcAft>
              <a:buClr>
                <a:srgbClr val="000000"/>
              </a:buClr>
              <a:buSzPts val="1100"/>
              <a:buFont typeface="Arial"/>
              <a:buNone/>
            </a:pPr>
            <a:r>
              <a:rPr lang="en-US"/>
              <a:t>This is the direction of the main field, so que we can see the low values of the inclination and declination.</a:t>
            </a:r>
            <a:endParaRPr/>
          </a:p>
          <a:p>
            <a:pPr indent="0" lvl="0" marL="0" rtl="0" algn="l">
              <a:lnSpc>
                <a:spcPct val="100000"/>
              </a:lnSpc>
              <a:spcBef>
                <a:spcPts val="0"/>
              </a:spcBef>
              <a:spcAft>
                <a:spcPts val="0"/>
              </a:spcAft>
              <a:buSzPts val="1100"/>
              <a:buNone/>
            </a:pPr>
            <a:r>
              <a:rPr lang="en-US"/>
              <a:t>The estimated direction was (-71, -23), suggesting a strong remnant magnetization.</a:t>
            </a:r>
            <a:endParaRPr/>
          </a:p>
        </p:txBody>
      </p:sp>
      <p:sp>
        <p:nvSpPr>
          <p:cNvPr id="617" name="Google Shape;617;g5e2128b9ee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g5e2128b9ee_0_1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estimated source has a complex geometry.</a:t>
            </a:r>
            <a:endParaRPr/>
          </a:p>
        </p:txBody>
      </p:sp>
      <p:sp>
        <p:nvSpPr>
          <p:cNvPr id="624" name="Google Shape;624;g5e2128b9ee_0_1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5e2128b9ee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6" name="Google Shape;636;g5e2128b9ee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3" name="Google Shape;6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5e2128b9ee_0_1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g5e2128b9ee_0_1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e2927ed8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5e2927ed8a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The objective of the inversion is to estimate the shape of an isolated 3D magnetic source. Let this body be a magnetic source.</a:t>
            </a:r>
            <a:endParaRPr/>
          </a:p>
          <a:p>
            <a:pPr indent="-171450" lvl="0" marL="171450" rtl="0" algn="l">
              <a:lnSpc>
                <a:spcPct val="100000"/>
              </a:lnSpc>
              <a:spcBef>
                <a:spcPts val="0"/>
              </a:spcBef>
              <a:spcAft>
                <a:spcPts val="0"/>
              </a:spcAft>
              <a:buSzPts val="1100"/>
              <a:buFont typeface="Arial"/>
              <a:buChar char="-"/>
            </a:pPr>
            <a:r>
              <a:rPr lang="en-US"/>
              <a:t>The 3D source produces a total-field anomaly. But for all of the inversion methods, we must know some prior information.</a:t>
            </a:r>
            <a:endParaRPr/>
          </a:p>
          <a:p>
            <a:pPr indent="-171450" lvl="0" marL="171450" rtl="0" algn="l">
              <a:lnSpc>
                <a:spcPct val="100000"/>
              </a:lnSpc>
              <a:spcBef>
                <a:spcPts val="0"/>
              </a:spcBef>
              <a:spcAft>
                <a:spcPts val="0"/>
              </a:spcAft>
              <a:buSzPts val="1100"/>
              <a:buFont typeface="Arial"/>
              <a:buChar char="-"/>
            </a:pPr>
            <a:r>
              <a:rPr lang="en-US"/>
              <a:t>Specifically for this method, we must know the depth to the top and its resultant magnetization (uniform!!!).</a:t>
            </a:r>
            <a:endParaRPr/>
          </a:p>
          <a:p>
            <a:pPr indent="-171450" lvl="0" marL="171450" rtl="0" algn="l">
              <a:lnSpc>
                <a:spcPct val="100000"/>
              </a:lnSpc>
              <a:spcBef>
                <a:spcPts val="0"/>
              </a:spcBef>
              <a:spcAft>
                <a:spcPts val="0"/>
              </a:spcAft>
              <a:buSzPts val="1100"/>
              <a:buFont typeface="Arial"/>
              <a:buChar char="-"/>
            </a:pPr>
            <a:r>
              <a:rPr lang="en-US"/>
              <a:t>Strength and direction. Based on this information, we can estimate a magnetization distribution that explains the measured anomaly.</a:t>
            </a:r>
            <a:endParaRPr/>
          </a:p>
          <a:p>
            <a:pPr indent="-171450" lvl="0" marL="171450" rtl="0" algn="l">
              <a:lnSpc>
                <a:spcPct val="100000"/>
              </a:lnSpc>
              <a:spcBef>
                <a:spcPts val="0"/>
              </a:spcBef>
              <a:spcAft>
                <a:spcPts val="0"/>
              </a:spcAft>
              <a:buSzPts val="1100"/>
              <a:buFont typeface="Arial"/>
              <a:buChar char="-"/>
            </a:pPr>
            <a:r>
              <a:rPr lang="en-US"/>
              <a:t>How can we describe the source?</a:t>
            </a:r>
            <a:endParaRPr/>
          </a:p>
        </p:txBody>
      </p:sp>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e2128b9ee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There are specially two ways to interpret the shape of a magnetic source: voxel and parametric inversions. </a:t>
            </a:r>
            <a:r>
              <a:rPr lang="en-US"/>
              <a:t>Many geo. Fig. spheres, ellipsoids, rectangular prisms, etc. </a:t>
            </a:r>
            <a:endParaRPr/>
          </a:p>
          <a:p>
            <a:pPr indent="-171450" lvl="0" marL="171450" rtl="0" algn="l">
              <a:lnSpc>
                <a:spcPct val="100000"/>
              </a:lnSpc>
              <a:spcBef>
                <a:spcPts val="0"/>
              </a:spcBef>
              <a:spcAft>
                <a:spcPts val="0"/>
              </a:spcAft>
              <a:buSzPts val="1100"/>
              <a:buFont typeface="Arial"/>
              <a:buChar char="-"/>
            </a:pPr>
            <a:r>
              <a:rPr lang="en-US"/>
              <a:t>Here, we use a set of polygonal prisms to represent the magnetic source.</a:t>
            </a:r>
            <a:endParaRPr/>
          </a:p>
          <a:p>
            <a:pPr indent="-171450" lvl="0" marL="171450" rtl="0" algn="l">
              <a:lnSpc>
                <a:spcPct val="100000"/>
              </a:lnSpc>
              <a:spcBef>
                <a:spcPts val="0"/>
              </a:spcBef>
              <a:spcAft>
                <a:spcPts val="0"/>
              </a:spcAft>
              <a:buSzPts val="1100"/>
              <a:buFont typeface="Arial"/>
              <a:buChar char="-"/>
            </a:pPr>
            <a:r>
              <a:rPr lang="en-US"/>
              <a:t>The prisms are vertically juxtaposed. So they cannot be separated.</a:t>
            </a:r>
            <a:endParaRPr/>
          </a:p>
          <a:p>
            <a:pPr indent="-171450" lvl="0" marL="171450" rtl="0" algn="l">
              <a:lnSpc>
                <a:spcPct val="100000"/>
              </a:lnSpc>
              <a:spcBef>
                <a:spcPts val="0"/>
              </a:spcBef>
              <a:spcAft>
                <a:spcPts val="0"/>
              </a:spcAft>
              <a:buSzPts val="1100"/>
              <a:buFont typeface="Arial"/>
              <a:buChar char="-"/>
            </a:pPr>
            <a:r>
              <a:rPr lang="en-US"/>
              <a:t>They have the same magnetization vector.</a:t>
            </a:r>
            <a:endParaRPr/>
          </a:p>
          <a:p>
            <a:pPr indent="-171450" lvl="0" marL="171450" rtl="0" algn="l">
              <a:lnSpc>
                <a:spcPct val="100000"/>
              </a:lnSpc>
              <a:spcBef>
                <a:spcPts val="0"/>
              </a:spcBef>
              <a:spcAft>
                <a:spcPts val="0"/>
              </a:spcAft>
              <a:buSzPts val="1100"/>
              <a:buFont typeface="Arial"/>
              <a:buChar char="-"/>
            </a:pPr>
            <a:r>
              <a:rPr lang="en-US"/>
              <a:t>have a horizontal cross-section described by an unknown polygon.</a:t>
            </a:r>
            <a:endParaRPr/>
          </a:p>
          <a:p>
            <a:pPr indent="-171450" lvl="0" marL="171450" rtl="0" algn="l">
              <a:lnSpc>
                <a:spcPct val="100000"/>
              </a:lnSpc>
              <a:spcBef>
                <a:spcPts val="0"/>
              </a:spcBef>
              <a:spcAft>
                <a:spcPts val="0"/>
              </a:spcAft>
              <a:buSzPts val="1100"/>
              <a:buFont typeface="Arial"/>
              <a:buChar char="-"/>
            </a:pPr>
            <a:r>
              <a:rPr lang="en-US"/>
              <a:t>We expect that the sides of the polygon can describe the edges of the source along with the depth. How will they fit the source?</a:t>
            </a:r>
            <a:endParaRPr/>
          </a:p>
          <a:p>
            <a:pPr indent="-101600" lvl="0" marL="171450" rtl="0" algn="l">
              <a:lnSpc>
                <a:spcPct val="100000"/>
              </a:lnSpc>
              <a:spcBef>
                <a:spcPts val="0"/>
              </a:spcBef>
              <a:spcAft>
                <a:spcPts val="0"/>
              </a:spcAft>
              <a:buSzPts val="1100"/>
              <a:buFont typeface="Arial"/>
              <a:buNone/>
            </a:pPr>
            <a:r>
              <a:t/>
            </a:r>
            <a:endParaRPr/>
          </a:p>
        </p:txBody>
      </p:sp>
      <p:sp>
        <p:nvSpPr>
          <p:cNvPr id="120" name="Google Shape;120;g5e2128b9ee_0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e2128b9ee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describe the vertices by polar coordinates. radius and angles </a:t>
            </a:r>
            <a:r>
              <a:rPr lang="en-US"/>
              <a:t>where j varies from 1 to V. Every prism in the interpretation model has the same number of vertices.</a:t>
            </a:r>
            <a:endParaRPr/>
          </a:p>
          <a:p>
            <a:pPr indent="-171450" lvl="0" marL="171450" rtl="0" algn="l">
              <a:lnSpc>
                <a:spcPct val="100000"/>
              </a:lnSpc>
              <a:spcBef>
                <a:spcPts val="0"/>
              </a:spcBef>
              <a:spcAft>
                <a:spcPts val="0"/>
              </a:spcAft>
              <a:buSzPts val="1100"/>
              <a:buFont typeface="Arial"/>
              <a:buChar char="-"/>
            </a:pPr>
            <a:r>
              <a:rPr lang="en-US"/>
              <a:t>origin is the point from where the radii spread.</a:t>
            </a:r>
            <a:endParaRPr/>
          </a:p>
          <a:p>
            <a:pPr indent="-171450" lvl="0" marL="171450" rtl="0" algn="l">
              <a:lnSpc>
                <a:spcPct val="100000"/>
              </a:lnSpc>
              <a:spcBef>
                <a:spcPts val="0"/>
              </a:spcBef>
              <a:spcAft>
                <a:spcPts val="0"/>
              </a:spcAft>
              <a:buSzPts val="1100"/>
              <a:buFont typeface="Arial"/>
              <a:buChar char="-"/>
            </a:pPr>
            <a:r>
              <a:rPr lang="en-US"/>
              <a:t>Angles are fixed and equally spaced from 0º to 360º.</a:t>
            </a:r>
            <a:endParaRPr/>
          </a:p>
          <a:p>
            <a:pPr indent="-171450" lvl="0" marL="171450" marR="0" rtl="0" algn="l">
              <a:lnSpc>
                <a:spcPct val="100000"/>
              </a:lnSpc>
              <a:spcBef>
                <a:spcPts val="0"/>
              </a:spcBef>
              <a:spcAft>
                <a:spcPts val="0"/>
              </a:spcAft>
              <a:buSzPts val="1100"/>
              <a:buChar char="-"/>
            </a:pPr>
            <a:r>
              <a:rPr lang="en-US"/>
              <a:t>dz is the depth extent of the prism.</a:t>
            </a:r>
            <a:endParaRPr/>
          </a:p>
        </p:txBody>
      </p:sp>
      <p:sp>
        <p:nvSpPr>
          <p:cNvPr id="144" name="Google Shape;144;g5e2128b9ee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e2128b9ee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We set all the radii in a V-dimensional vector. So the vector</a:t>
            </a:r>
            <a:endParaRPr/>
          </a:p>
          <a:p>
            <a:pPr indent="-171450" lvl="0" marL="171450" rtl="0" algn="l">
              <a:lnSpc>
                <a:spcPct val="100000"/>
              </a:lnSpc>
              <a:spcBef>
                <a:spcPts val="0"/>
              </a:spcBef>
              <a:spcAft>
                <a:spcPts val="0"/>
              </a:spcAft>
              <a:buSzPts val="1100"/>
              <a:buFont typeface="Arial"/>
              <a:buChar char="-"/>
            </a:pPr>
            <a:r>
              <a:rPr lang="en-US"/>
              <a:t>Click</a:t>
            </a:r>
            <a:endParaRPr/>
          </a:p>
          <a:p>
            <a:pPr indent="-171450" lvl="0" marL="171450" rtl="0" algn="l">
              <a:lnSpc>
                <a:spcPct val="100000"/>
              </a:lnSpc>
              <a:spcBef>
                <a:spcPts val="0"/>
              </a:spcBef>
              <a:spcAft>
                <a:spcPts val="0"/>
              </a:spcAft>
              <a:buSzPts val="1100"/>
              <a:buFont typeface="Arial"/>
              <a:buChar char="-"/>
            </a:pPr>
            <a:r>
              <a:rPr lang="en-US"/>
              <a:t>Also, we set the origin coord.</a:t>
            </a:r>
            <a:endParaRPr/>
          </a:p>
          <a:p>
            <a:pPr indent="-171450" lvl="0" marL="171450" rtl="0" algn="l">
              <a:lnSpc>
                <a:spcPct val="100000"/>
              </a:lnSpc>
              <a:spcBef>
                <a:spcPts val="0"/>
              </a:spcBef>
              <a:spcAft>
                <a:spcPts val="0"/>
              </a:spcAft>
              <a:buSzPts val="1100"/>
              <a:buFont typeface="Arial"/>
              <a:buChar char="-"/>
            </a:pPr>
            <a:r>
              <a:rPr lang="en-US"/>
              <a:t>Click</a:t>
            </a:r>
            <a:endParaRPr/>
          </a:p>
          <a:p>
            <a:pPr indent="-171450" lvl="0" marL="171450" rtl="0" algn="l">
              <a:lnSpc>
                <a:spcPct val="100000"/>
              </a:lnSpc>
              <a:spcBef>
                <a:spcPts val="0"/>
              </a:spcBef>
              <a:spcAft>
                <a:spcPts val="0"/>
              </a:spcAft>
              <a:buSzPts val="1100"/>
              <a:buFont typeface="Arial"/>
              <a:buChar char="-"/>
            </a:pPr>
            <a:r>
              <a:rPr lang="en-US"/>
              <a:t>We allow the radii to change radially and the origin can change in any horizontal direction</a:t>
            </a:r>
            <a:endParaRPr/>
          </a:p>
        </p:txBody>
      </p:sp>
      <p:sp>
        <p:nvSpPr>
          <p:cNvPr id="190" name="Google Shape;190;g5e2128b9ee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e2128b9ee_0_7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Now, for a set of L prisms, we have the M-dimensional parameter vector that we are going to use for the forward and inverse modelling.</a:t>
            </a:r>
            <a:endParaRPr/>
          </a:p>
          <a:p>
            <a:pPr indent="-171450" lvl="0" marL="171450" rtl="0" algn="l">
              <a:lnSpc>
                <a:spcPct val="100000"/>
              </a:lnSpc>
              <a:spcBef>
                <a:spcPts val="0"/>
              </a:spcBef>
              <a:spcAft>
                <a:spcPts val="0"/>
              </a:spcAft>
              <a:buSzPts val="1100"/>
              <a:buFont typeface="Arial"/>
              <a:buChar char="-"/>
            </a:pPr>
            <a:r>
              <a:rPr lang="en-US"/>
              <a:t>The vector p contains the radii and the coordinates of the origin of all prisms.</a:t>
            </a:r>
            <a:endParaRPr/>
          </a:p>
          <a:p>
            <a:pPr indent="-171450" lvl="0" marL="171450" rtl="0" algn="l">
              <a:lnSpc>
                <a:spcPct val="100000"/>
              </a:lnSpc>
              <a:spcBef>
                <a:spcPts val="0"/>
              </a:spcBef>
              <a:spcAft>
                <a:spcPts val="0"/>
              </a:spcAft>
              <a:buSzPts val="1100"/>
              <a:buFont typeface="Arial"/>
              <a:buChar char="-"/>
            </a:pPr>
            <a:r>
              <a:rPr lang="en-US"/>
              <a:t>This vector is a M-dimensional vector where M is given by.</a:t>
            </a:r>
            <a:endParaRPr/>
          </a:p>
          <a:p>
            <a:pPr indent="-171450" lvl="0" marL="171450" rtl="0" algn="l">
              <a:lnSpc>
                <a:spcPct val="100000"/>
              </a:lnSpc>
              <a:spcBef>
                <a:spcPts val="0"/>
              </a:spcBef>
              <a:spcAft>
                <a:spcPts val="0"/>
              </a:spcAft>
              <a:buSzPts val="1100"/>
              <a:buFont typeface="Arial"/>
              <a:buChar char="-"/>
            </a:pPr>
            <a:r>
              <a:rPr lang="en-US"/>
              <a:t>In other words, the depth extent is one parameter that is the same for all prisms.</a:t>
            </a:r>
            <a:endParaRPr/>
          </a:p>
        </p:txBody>
      </p:sp>
      <p:sp>
        <p:nvSpPr>
          <p:cNvPr id="236" name="Google Shape;236;g5e2128b9ee_0_7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e2128b9ee_0_6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we compute the total-field anomaly data produced by a set of polygonal prisms using fatiando a terra, that means slicing the earth, which is a package on Python for Geophysics, it computes that </a:t>
            </a:r>
            <a:r>
              <a:rPr lang="en-US"/>
              <a:t>Based on Plouff 1976.</a:t>
            </a:r>
            <a:endParaRPr/>
          </a:p>
          <a:p>
            <a:pPr indent="-171450" lvl="0" marL="171450" rtl="0" algn="l">
              <a:lnSpc>
                <a:spcPct val="100000"/>
              </a:lnSpc>
              <a:spcBef>
                <a:spcPts val="0"/>
              </a:spcBef>
              <a:spcAft>
                <a:spcPts val="0"/>
              </a:spcAft>
              <a:buSzPts val="1100"/>
              <a:buFont typeface="Arial"/>
              <a:buChar char="-"/>
            </a:pPr>
            <a:r>
              <a:rPr lang="en-US"/>
              <a:t>So at the observation point i the total-field anomaly will be given by</a:t>
            </a:r>
            <a:endParaRPr/>
          </a:p>
          <a:p>
            <a:pPr indent="-171450" lvl="0" marL="171450" rtl="0" algn="l">
              <a:lnSpc>
                <a:spcPct val="100000"/>
              </a:lnSpc>
              <a:spcBef>
                <a:spcPts val="0"/>
              </a:spcBef>
              <a:spcAft>
                <a:spcPts val="0"/>
              </a:spcAft>
              <a:buSzPts val="1100"/>
              <a:buFont typeface="Arial"/>
              <a:buChar char="-"/>
            </a:pPr>
            <a:r>
              <a:rPr lang="en-US"/>
              <a:t> this equation that depends on the observation coordinates, the magnetization vector, depth extent, depth to the top, and the parameter vector.</a:t>
            </a:r>
            <a:endParaRPr/>
          </a:p>
          <a:p>
            <a:pPr indent="0" lvl="0" marL="0" rtl="0" algn="l">
              <a:lnSpc>
                <a:spcPct val="100000"/>
              </a:lnSpc>
              <a:spcBef>
                <a:spcPts val="0"/>
              </a:spcBef>
              <a:spcAft>
                <a:spcPts val="0"/>
              </a:spcAft>
              <a:buSzPts val="1100"/>
              <a:buNone/>
            </a:pPr>
            <a:r>
              <a:t/>
            </a:r>
            <a:endParaRPr/>
          </a:p>
        </p:txBody>
      </p:sp>
      <p:sp>
        <p:nvSpPr>
          <p:cNvPr id="261" name="Google Shape;261;g5e2128b9ee_0_6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9" name="Shape 9"/>
        <p:cNvGrpSpPr/>
        <p:nvPr/>
      </p:nvGrpSpPr>
      <p:grpSpPr>
        <a:xfrm>
          <a:off x="0" y="0"/>
          <a:ext cx="0" cy="0"/>
          <a:chOff x="0" y="0"/>
          <a:chExt cx="0" cy="0"/>
        </a:xfrm>
      </p:grpSpPr>
      <p:sp>
        <p:nvSpPr>
          <p:cNvPr id="10" name="Google Shape;10;p6"/>
          <p:cNvSpPr txBox="1"/>
          <p:nvPr>
            <p:ph type="ctrTitle"/>
          </p:nvPr>
        </p:nvSpPr>
        <p:spPr>
          <a:xfrm>
            <a:off x="457200" y="495301"/>
            <a:ext cx="6665540" cy="1102519"/>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11" name="Google Shape;11;p6"/>
          <p:cNvSpPr txBox="1"/>
          <p:nvPr>
            <p:ph idx="1" type="subTitle"/>
          </p:nvPr>
        </p:nvSpPr>
        <p:spPr>
          <a:xfrm>
            <a:off x="457200" y="1812132"/>
            <a:ext cx="6400800" cy="1010464"/>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480"/>
              </a:spcBef>
              <a:spcAft>
                <a:spcPts val="0"/>
              </a:spcAft>
              <a:buClr>
                <a:srgbClr val="919191"/>
              </a:buClr>
              <a:buSzPts val="2400"/>
              <a:buFont typeface="Arial"/>
              <a:buNone/>
              <a:defRPr b="0" i="0" sz="2400" u="none" cap="none" strike="noStrike">
                <a:solidFill>
                  <a:srgbClr val="919191"/>
                </a:solidFill>
                <a:latin typeface="Helvetica Neue"/>
                <a:ea typeface="Helvetica Neue"/>
                <a:cs typeface="Helvetica Neue"/>
                <a:sym typeface="Helvetica Neue"/>
              </a:defRPr>
            </a:lvl1pPr>
            <a:lvl2pPr lvl="1" marR="0" rtl="0" algn="ctr">
              <a:lnSpc>
                <a:spcPct val="100000"/>
              </a:lnSpc>
              <a:spcBef>
                <a:spcPts val="420"/>
              </a:spcBef>
              <a:spcAft>
                <a:spcPts val="0"/>
              </a:spcAft>
              <a:buClr>
                <a:srgbClr val="919191"/>
              </a:buClr>
              <a:buSzPts val="2100"/>
              <a:buFont typeface="Arial"/>
              <a:buNone/>
              <a:defRPr b="0" i="0" sz="2100" u="none" cap="none" strike="noStrike">
                <a:solidFill>
                  <a:srgbClr val="919191"/>
                </a:solidFill>
                <a:latin typeface="Helvetica Neue"/>
                <a:ea typeface="Helvetica Neue"/>
                <a:cs typeface="Helvetica Neue"/>
                <a:sym typeface="Helvetica Neue"/>
              </a:defRPr>
            </a:lvl2pPr>
            <a:lvl3pPr lvl="2" marR="0" rtl="0" algn="ctr">
              <a:lnSpc>
                <a:spcPct val="100000"/>
              </a:lnSpc>
              <a:spcBef>
                <a:spcPts val="360"/>
              </a:spcBef>
              <a:spcAft>
                <a:spcPts val="0"/>
              </a:spcAft>
              <a:buClr>
                <a:srgbClr val="919191"/>
              </a:buClr>
              <a:buSzPts val="1800"/>
              <a:buFont typeface="Arial"/>
              <a:buNone/>
              <a:defRPr b="0" i="0" sz="1800" u="none" cap="none" strike="noStrike">
                <a:solidFill>
                  <a:srgbClr val="919191"/>
                </a:solidFill>
                <a:latin typeface="Helvetica Neue"/>
                <a:ea typeface="Helvetica Neue"/>
                <a:cs typeface="Helvetica Neue"/>
                <a:sym typeface="Helvetica Neue"/>
              </a:defRPr>
            </a:lvl3pPr>
            <a:lvl4pPr lvl="3" marR="0" rtl="0" algn="ctr">
              <a:lnSpc>
                <a:spcPct val="100000"/>
              </a:lnSpc>
              <a:spcBef>
                <a:spcPts val="300"/>
              </a:spcBef>
              <a:spcAft>
                <a:spcPts val="0"/>
              </a:spcAft>
              <a:buClr>
                <a:srgbClr val="919191"/>
              </a:buClr>
              <a:buSzPts val="1500"/>
              <a:buFont typeface="Arial"/>
              <a:buNone/>
              <a:defRPr b="0" i="0" sz="1500" u="none" cap="none" strike="noStrike">
                <a:solidFill>
                  <a:srgbClr val="919191"/>
                </a:solidFill>
                <a:latin typeface="Helvetica Neue"/>
                <a:ea typeface="Helvetica Neue"/>
                <a:cs typeface="Helvetica Neue"/>
                <a:sym typeface="Helvetica Neue"/>
              </a:defRPr>
            </a:lvl4pPr>
            <a:lvl5pPr lvl="4" marR="0" rtl="0" algn="ctr">
              <a:lnSpc>
                <a:spcPct val="100000"/>
              </a:lnSpc>
              <a:spcBef>
                <a:spcPts val="300"/>
              </a:spcBef>
              <a:spcAft>
                <a:spcPts val="0"/>
              </a:spcAft>
              <a:buClr>
                <a:srgbClr val="919191"/>
              </a:buClr>
              <a:buSzPts val="1500"/>
              <a:buFont typeface="Arial"/>
              <a:buNone/>
              <a:defRPr b="0" i="0" sz="1500" u="none" cap="none" strike="noStrike">
                <a:solidFill>
                  <a:srgbClr val="919191"/>
                </a:solidFill>
                <a:latin typeface="Helvetica Neue"/>
                <a:ea typeface="Helvetica Neue"/>
                <a:cs typeface="Helvetica Neue"/>
                <a:sym typeface="Helvetica Neue"/>
              </a:defRPr>
            </a:lvl5pPr>
            <a:lvl6pPr lvl="5" marR="0" rtl="0" algn="ctr">
              <a:lnSpc>
                <a:spcPct val="100000"/>
              </a:lnSpc>
              <a:spcBef>
                <a:spcPts val="300"/>
              </a:spcBef>
              <a:spcAft>
                <a:spcPts val="0"/>
              </a:spcAft>
              <a:buClr>
                <a:srgbClr val="919191"/>
              </a:buClr>
              <a:buSzPts val="1500"/>
              <a:buFont typeface="Arial"/>
              <a:buNone/>
              <a:defRPr b="0" i="0" sz="1500" u="none" cap="none" strike="noStrike">
                <a:solidFill>
                  <a:srgbClr val="919191"/>
                </a:solidFill>
                <a:latin typeface="Helvetica Neue"/>
                <a:ea typeface="Helvetica Neue"/>
                <a:cs typeface="Helvetica Neue"/>
                <a:sym typeface="Helvetica Neue"/>
              </a:defRPr>
            </a:lvl6pPr>
            <a:lvl7pPr lvl="6" marR="0" rtl="0" algn="ctr">
              <a:lnSpc>
                <a:spcPct val="100000"/>
              </a:lnSpc>
              <a:spcBef>
                <a:spcPts val="300"/>
              </a:spcBef>
              <a:spcAft>
                <a:spcPts val="0"/>
              </a:spcAft>
              <a:buClr>
                <a:srgbClr val="919191"/>
              </a:buClr>
              <a:buSzPts val="1500"/>
              <a:buFont typeface="Arial"/>
              <a:buNone/>
              <a:defRPr b="0" i="0" sz="1500" u="none" cap="none" strike="noStrike">
                <a:solidFill>
                  <a:srgbClr val="919191"/>
                </a:solidFill>
                <a:latin typeface="Helvetica Neue"/>
                <a:ea typeface="Helvetica Neue"/>
                <a:cs typeface="Helvetica Neue"/>
                <a:sym typeface="Helvetica Neue"/>
              </a:defRPr>
            </a:lvl7pPr>
            <a:lvl8pPr lvl="7" marR="0" rtl="0" algn="ctr">
              <a:lnSpc>
                <a:spcPct val="100000"/>
              </a:lnSpc>
              <a:spcBef>
                <a:spcPts val="300"/>
              </a:spcBef>
              <a:spcAft>
                <a:spcPts val="0"/>
              </a:spcAft>
              <a:buClr>
                <a:srgbClr val="919191"/>
              </a:buClr>
              <a:buSzPts val="1500"/>
              <a:buFont typeface="Arial"/>
              <a:buNone/>
              <a:defRPr b="0" i="0" sz="1500" u="none" cap="none" strike="noStrike">
                <a:solidFill>
                  <a:srgbClr val="919191"/>
                </a:solidFill>
                <a:latin typeface="Helvetica Neue"/>
                <a:ea typeface="Helvetica Neue"/>
                <a:cs typeface="Helvetica Neue"/>
                <a:sym typeface="Helvetica Neue"/>
              </a:defRPr>
            </a:lvl8pPr>
            <a:lvl9pPr lvl="8" marR="0" rtl="0" algn="ctr">
              <a:lnSpc>
                <a:spcPct val="100000"/>
              </a:lnSpc>
              <a:spcBef>
                <a:spcPts val="300"/>
              </a:spcBef>
              <a:spcAft>
                <a:spcPts val="0"/>
              </a:spcAft>
              <a:buClr>
                <a:srgbClr val="919191"/>
              </a:buClr>
              <a:buSzPts val="1500"/>
              <a:buFont typeface="Arial"/>
              <a:buNone/>
              <a:defRPr b="0" i="0" sz="1500" u="none" cap="none" strike="noStrike">
                <a:solidFill>
                  <a:srgbClr val="919191"/>
                </a:solidFill>
                <a:latin typeface="Helvetica Neue"/>
                <a:ea typeface="Helvetica Neue"/>
                <a:cs typeface="Helvetica Neue"/>
                <a:sym typeface="Helvetica Neue"/>
              </a:defRPr>
            </a:lvl9pPr>
          </a:lstStyle>
          <a:p/>
        </p:txBody>
      </p:sp>
      <p:sp>
        <p:nvSpPr>
          <p:cNvPr id="12" name="Google Shape;12;p6"/>
          <p:cNvSpPr txBox="1"/>
          <p:nvPr>
            <p:ph idx="10" type="dt"/>
          </p:nvPr>
        </p:nvSpPr>
        <p:spPr>
          <a:xfrm>
            <a:off x="457200" y="4275138"/>
            <a:ext cx="2133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13" name="Google Shape;13;p6"/>
          <p:cNvSpPr txBox="1"/>
          <p:nvPr>
            <p:ph idx="11" type="ftr"/>
          </p:nvPr>
        </p:nvSpPr>
        <p:spPr>
          <a:xfrm>
            <a:off x="3124200" y="4275138"/>
            <a:ext cx="2895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14" name="Google Shape;14;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1919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cSld name="Table">
    <p:spTree>
      <p:nvGrpSpPr>
        <p:cNvPr id="65" name="Shape 65"/>
        <p:cNvGrpSpPr/>
        <p:nvPr/>
      </p:nvGrpSpPr>
      <p:grpSpPr>
        <a:xfrm>
          <a:off x="0" y="0"/>
          <a:ext cx="0" cy="0"/>
          <a:chOff x="0" y="0"/>
          <a:chExt cx="0" cy="0"/>
        </a:xfrm>
      </p:grpSpPr>
      <p:sp>
        <p:nvSpPr>
          <p:cNvPr id="66" name="Google Shape;66;p15"/>
          <p:cNvSpPr/>
          <p:nvPr>
            <p:ph idx="2" type="tbl"/>
          </p:nvPr>
        </p:nvSpPr>
        <p:spPr>
          <a:xfrm>
            <a:off x="457200" y="1228725"/>
            <a:ext cx="6793213" cy="2737446"/>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Helvetica Neue"/>
                <a:ea typeface="Helvetica Neue"/>
                <a:cs typeface="Helvetica Neue"/>
                <a:sym typeface="Helvetica Neue"/>
              </a:defRPr>
            </a:lvl9pPr>
          </a:lstStyle>
          <a:p/>
        </p:txBody>
      </p:sp>
      <p:sp>
        <p:nvSpPr>
          <p:cNvPr id="67" name="Google Shape;67;p15"/>
          <p:cNvSpPr txBox="1"/>
          <p:nvPr>
            <p:ph type="title"/>
          </p:nvPr>
        </p:nvSpPr>
        <p:spPr>
          <a:xfrm>
            <a:off x="457200" y="205979"/>
            <a:ext cx="6793213" cy="85725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68" name="Google Shape;68;p15"/>
          <p:cNvSpPr txBox="1"/>
          <p:nvPr>
            <p:ph idx="10" type="dt"/>
          </p:nvPr>
        </p:nvSpPr>
        <p:spPr>
          <a:xfrm>
            <a:off x="457200" y="4298950"/>
            <a:ext cx="2133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69" name="Google Shape;69;p15"/>
          <p:cNvSpPr txBox="1"/>
          <p:nvPr>
            <p:ph idx="11" type="ftr"/>
          </p:nvPr>
        </p:nvSpPr>
        <p:spPr>
          <a:xfrm>
            <a:off x="3124200" y="4298950"/>
            <a:ext cx="2895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70" name="Google Shape;70;p15"/>
          <p:cNvSpPr txBox="1"/>
          <p:nvPr>
            <p:ph idx="12" type="sldNum"/>
          </p:nvPr>
        </p:nvSpPr>
        <p:spPr>
          <a:xfrm>
            <a:off x="6553200" y="4298950"/>
            <a:ext cx="2133600" cy="274638"/>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or Graph">
  <p:cSld name="Chart or Graph">
    <p:spTree>
      <p:nvGrpSpPr>
        <p:cNvPr id="71" name="Shape 71"/>
        <p:cNvGrpSpPr/>
        <p:nvPr/>
      </p:nvGrpSpPr>
      <p:grpSpPr>
        <a:xfrm>
          <a:off x="0" y="0"/>
          <a:ext cx="0" cy="0"/>
          <a:chOff x="0" y="0"/>
          <a:chExt cx="0" cy="0"/>
        </a:xfrm>
      </p:grpSpPr>
      <p:sp>
        <p:nvSpPr>
          <p:cNvPr id="72" name="Google Shape;72;p16"/>
          <p:cNvSpPr txBox="1"/>
          <p:nvPr>
            <p:ph type="title"/>
          </p:nvPr>
        </p:nvSpPr>
        <p:spPr>
          <a:xfrm>
            <a:off x="457200" y="205979"/>
            <a:ext cx="6793213" cy="85725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73" name="Google Shape;73;p16"/>
          <p:cNvSpPr/>
          <p:nvPr>
            <p:ph idx="2" type="chart"/>
          </p:nvPr>
        </p:nvSpPr>
        <p:spPr>
          <a:xfrm>
            <a:off x="457319" y="1323975"/>
            <a:ext cx="6793094" cy="286390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9pPr>
          </a:lstStyle>
          <a:p/>
        </p:txBody>
      </p:sp>
      <p:sp>
        <p:nvSpPr>
          <p:cNvPr id="74" name="Google Shape;74;p16"/>
          <p:cNvSpPr txBox="1"/>
          <p:nvPr>
            <p:ph idx="10" type="dt"/>
          </p:nvPr>
        </p:nvSpPr>
        <p:spPr>
          <a:xfrm>
            <a:off x="457200" y="4332288"/>
            <a:ext cx="2133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75" name="Google Shape;75;p16"/>
          <p:cNvSpPr txBox="1"/>
          <p:nvPr>
            <p:ph idx="11" type="ftr"/>
          </p:nvPr>
        </p:nvSpPr>
        <p:spPr>
          <a:xfrm>
            <a:off x="3124200" y="4332288"/>
            <a:ext cx="2895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76" name="Google Shape;76;p16"/>
          <p:cNvSpPr txBox="1"/>
          <p:nvPr>
            <p:ph idx="12" type="sldNum"/>
          </p:nvPr>
        </p:nvSpPr>
        <p:spPr>
          <a:xfrm>
            <a:off x="6553200" y="4332288"/>
            <a:ext cx="2133600" cy="27305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7"/>
          <p:cNvSpPr txBox="1"/>
          <p:nvPr>
            <p:ph type="title"/>
          </p:nvPr>
        </p:nvSpPr>
        <p:spPr>
          <a:xfrm>
            <a:off x="457200" y="2635902"/>
            <a:ext cx="7099486" cy="1452696"/>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17" name="Google Shape;17;p7"/>
          <p:cNvSpPr txBox="1"/>
          <p:nvPr>
            <p:ph idx="1" type="body"/>
          </p:nvPr>
        </p:nvSpPr>
        <p:spPr>
          <a:xfrm>
            <a:off x="457200" y="1703766"/>
            <a:ext cx="7099486" cy="932137"/>
          </a:xfrm>
          <a:prstGeom prst="rect">
            <a:avLst/>
          </a:prstGeom>
          <a:noFill/>
          <a:ln>
            <a:noFill/>
          </a:ln>
        </p:spPr>
        <p:txBody>
          <a:bodyPr anchorCtr="0" anchor="b" bIns="34275" lIns="68575" spcFirstLastPara="1" rIns="68575" wrap="square" tIns="34275">
            <a:noAutofit/>
          </a:bodyPr>
          <a:lstStyle>
            <a:lvl1pPr indent="-228600" lvl="0" marL="457200" marR="0" rtl="0" algn="l">
              <a:lnSpc>
                <a:spcPct val="100000"/>
              </a:lnSpc>
              <a:spcBef>
                <a:spcPts val="300"/>
              </a:spcBef>
              <a:spcAft>
                <a:spcPts val="0"/>
              </a:spcAft>
              <a:buClr>
                <a:srgbClr val="919191"/>
              </a:buClr>
              <a:buSzPts val="1500"/>
              <a:buFont typeface="Arial"/>
              <a:buNone/>
              <a:defRPr b="0" i="0" sz="1500" u="none" cap="none" strike="noStrike">
                <a:solidFill>
                  <a:srgbClr val="919191"/>
                </a:solidFill>
                <a:latin typeface="Helvetica Neue"/>
                <a:ea typeface="Helvetica Neue"/>
                <a:cs typeface="Helvetica Neue"/>
                <a:sym typeface="Helvetica Neue"/>
              </a:defRPr>
            </a:lvl1pPr>
            <a:lvl2pPr indent="-228600" lvl="1" marL="914400" marR="0" rtl="0" algn="l">
              <a:lnSpc>
                <a:spcPct val="100000"/>
              </a:lnSpc>
              <a:spcBef>
                <a:spcPts val="280"/>
              </a:spcBef>
              <a:spcAft>
                <a:spcPts val="0"/>
              </a:spcAft>
              <a:buClr>
                <a:srgbClr val="919191"/>
              </a:buClr>
              <a:buSzPts val="1400"/>
              <a:buFont typeface="Arial"/>
              <a:buNone/>
              <a:defRPr b="0" i="0" sz="1400" u="none" cap="none" strike="noStrike">
                <a:solidFill>
                  <a:srgbClr val="919191"/>
                </a:solidFill>
                <a:latin typeface="Helvetica Neue"/>
                <a:ea typeface="Helvetica Neue"/>
                <a:cs typeface="Helvetica Neue"/>
                <a:sym typeface="Helvetica Neue"/>
              </a:defRPr>
            </a:lvl2pPr>
            <a:lvl3pPr indent="-228600" lvl="2" marL="1371600" marR="0" rtl="0" algn="l">
              <a:lnSpc>
                <a:spcPct val="100000"/>
              </a:lnSpc>
              <a:spcBef>
                <a:spcPts val="240"/>
              </a:spcBef>
              <a:spcAft>
                <a:spcPts val="0"/>
              </a:spcAft>
              <a:buClr>
                <a:srgbClr val="919191"/>
              </a:buClr>
              <a:buSzPts val="1200"/>
              <a:buFont typeface="Arial"/>
              <a:buNone/>
              <a:defRPr b="0" i="0" sz="1200" u="none" cap="none" strike="noStrike">
                <a:solidFill>
                  <a:srgbClr val="919191"/>
                </a:solidFill>
                <a:latin typeface="Helvetica Neue"/>
                <a:ea typeface="Helvetica Neue"/>
                <a:cs typeface="Helvetica Neue"/>
                <a:sym typeface="Helvetica Neue"/>
              </a:defRPr>
            </a:lvl3pPr>
            <a:lvl4pPr indent="-228600" lvl="3" marL="1828800" marR="0" rtl="0" algn="l">
              <a:lnSpc>
                <a:spcPct val="100000"/>
              </a:lnSpc>
              <a:spcBef>
                <a:spcPts val="220"/>
              </a:spcBef>
              <a:spcAft>
                <a:spcPts val="0"/>
              </a:spcAft>
              <a:buClr>
                <a:srgbClr val="919191"/>
              </a:buClr>
              <a:buSzPts val="1100"/>
              <a:buFont typeface="Arial"/>
              <a:buNone/>
              <a:defRPr b="0" i="0" sz="1100" u="none" cap="none" strike="noStrike">
                <a:solidFill>
                  <a:srgbClr val="919191"/>
                </a:solidFill>
                <a:latin typeface="Helvetica Neue"/>
                <a:ea typeface="Helvetica Neue"/>
                <a:cs typeface="Helvetica Neue"/>
                <a:sym typeface="Helvetica Neue"/>
              </a:defRPr>
            </a:lvl4pPr>
            <a:lvl5pPr indent="-228600" lvl="4" marL="2286000" marR="0" rtl="0" algn="l">
              <a:lnSpc>
                <a:spcPct val="100000"/>
              </a:lnSpc>
              <a:spcBef>
                <a:spcPts val="220"/>
              </a:spcBef>
              <a:spcAft>
                <a:spcPts val="0"/>
              </a:spcAft>
              <a:buClr>
                <a:srgbClr val="919191"/>
              </a:buClr>
              <a:buSzPts val="1100"/>
              <a:buFont typeface="Arial"/>
              <a:buNone/>
              <a:defRPr b="0" i="0" sz="1100" u="none" cap="none" strike="noStrike">
                <a:solidFill>
                  <a:srgbClr val="919191"/>
                </a:solidFill>
                <a:latin typeface="Helvetica Neue"/>
                <a:ea typeface="Helvetica Neue"/>
                <a:cs typeface="Helvetica Neue"/>
                <a:sym typeface="Helvetica Neue"/>
              </a:defRPr>
            </a:lvl5pPr>
            <a:lvl6pPr indent="-228600" lvl="5" marL="2743200" marR="0" rtl="0" algn="l">
              <a:lnSpc>
                <a:spcPct val="100000"/>
              </a:lnSpc>
              <a:spcBef>
                <a:spcPts val="220"/>
              </a:spcBef>
              <a:spcAft>
                <a:spcPts val="0"/>
              </a:spcAft>
              <a:buClr>
                <a:srgbClr val="919191"/>
              </a:buClr>
              <a:buSzPts val="1100"/>
              <a:buFont typeface="Arial"/>
              <a:buNone/>
              <a:defRPr b="0" i="0" sz="1100" u="none" cap="none" strike="noStrike">
                <a:solidFill>
                  <a:srgbClr val="919191"/>
                </a:solidFill>
                <a:latin typeface="Helvetica Neue"/>
                <a:ea typeface="Helvetica Neue"/>
                <a:cs typeface="Helvetica Neue"/>
                <a:sym typeface="Helvetica Neue"/>
              </a:defRPr>
            </a:lvl6pPr>
            <a:lvl7pPr indent="-228600" lvl="6" marL="3200400" marR="0" rtl="0" algn="l">
              <a:lnSpc>
                <a:spcPct val="100000"/>
              </a:lnSpc>
              <a:spcBef>
                <a:spcPts val="220"/>
              </a:spcBef>
              <a:spcAft>
                <a:spcPts val="0"/>
              </a:spcAft>
              <a:buClr>
                <a:srgbClr val="919191"/>
              </a:buClr>
              <a:buSzPts val="1100"/>
              <a:buFont typeface="Arial"/>
              <a:buNone/>
              <a:defRPr b="0" i="0" sz="1100" u="none" cap="none" strike="noStrike">
                <a:solidFill>
                  <a:srgbClr val="919191"/>
                </a:solidFill>
                <a:latin typeface="Helvetica Neue"/>
                <a:ea typeface="Helvetica Neue"/>
                <a:cs typeface="Helvetica Neue"/>
                <a:sym typeface="Helvetica Neue"/>
              </a:defRPr>
            </a:lvl7pPr>
            <a:lvl8pPr indent="-228600" lvl="7" marL="3657600" marR="0" rtl="0" algn="l">
              <a:lnSpc>
                <a:spcPct val="100000"/>
              </a:lnSpc>
              <a:spcBef>
                <a:spcPts val="220"/>
              </a:spcBef>
              <a:spcAft>
                <a:spcPts val="0"/>
              </a:spcAft>
              <a:buClr>
                <a:srgbClr val="919191"/>
              </a:buClr>
              <a:buSzPts val="1100"/>
              <a:buFont typeface="Arial"/>
              <a:buNone/>
              <a:defRPr b="0" i="0" sz="1100" u="none" cap="none" strike="noStrike">
                <a:solidFill>
                  <a:srgbClr val="919191"/>
                </a:solidFill>
                <a:latin typeface="Helvetica Neue"/>
                <a:ea typeface="Helvetica Neue"/>
                <a:cs typeface="Helvetica Neue"/>
                <a:sym typeface="Helvetica Neue"/>
              </a:defRPr>
            </a:lvl8pPr>
            <a:lvl9pPr indent="-228600" lvl="8" marL="4114800" marR="0" rtl="0" algn="l">
              <a:lnSpc>
                <a:spcPct val="100000"/>
              </a:lnSpc>
              <a:spcBef>
                <a:spcPts val="220"/>
              </a:spcBef>
              <a:spcAft>
                <a:spcPts val="0"/>
              </a:spcAft>
              <a:buClr>
                <a:srgbClr val="919191"/>
              </a:buClr>
              <a:buSzPts val="1100"/>
              <a:buFont typeface="Arial"/>
              <a:buNone/>
              <a:defRPr b="0" i="0" sz="1100" u="none" cap="none" strike="noStrike">
                <a:solidFill>
                  <a:srgbClr val="919191"/>
                </a:solidFill>
                <a:latin typeface="Helvetica Neue"/>
                <a:ea typeface="Helvetica Neue"/>
                <a:cs typeface="Helvetica Neue"/>
                <a:sym typeface="Helvetica Neue"/>
              </a:defRPr>
            </a:lvl9pPr>
          </a:lstStyle>
          <a:p/>
        </p:txBody>
      </p:sp>
      <p:sp>
        <p:nvSpPr>
          <p:cNvPr id="18" name="Google Shape;18;p7"/>
          <p:cNvSpPr txBox="1"/>
          <p:nvPr>
            <p:ph idx="10" type="dt"/>
          </p:nvPr>
        </p:nvSpPr>
        <p:spPr>
          <a:xfrm>
            <a:off x="457200" y="4332288"/>
            <a:ext cx="2133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19" name="Google Shape;19;p7"/>
          <p:cNvSpPr txBox="1"/>
          <p:nvPr>
            <p:ph idx="11" type="ftr"/>
          </p:nvPr>
        </p:nvSpPr>
        <p:spPr>
          <a:xfrm>
            <a:off x="3124200" y="4332288"/>
            <a:ext cx="2895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20" name="Google Shape;20;p7"/>
          <p:cNvSpPr txBox="1"/>
          <p:nvPr>
            <p:ph idx="12" type="sldNum"/>
          </p:nvPr>
        </p:nvSpPr>
        <p:spPr>
          <a:xfrm>
            <a:off x="6553200" y="4332288"/>
            <a:ext cx="2133600" cy="27305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 name="Shape 21"/>
        <p:cNvGrpSpPr/>
        <p:nvPr/>
      </p:nvGrpSpPr>
      <p:grpSpPr>
        <a:xfrm>
          <a:off x="0" y="0"/>
          <a:ext cx="0" cy="0"/>
          <a:chOff x="0" y="0"/>
          <a:chExt cx="0" cy="0"/>
        </a:xfrm>
      </p:grpSpPr>
      <p:sp>
        <p:nvSpPr>
          <p:cNvPr id="22" name="Google Shape;22;p8"/>
          <p:cNvSpPr txBox="1"/>
          <p:nvPr>
            <p:ph idx="1" type="body"/>
          </p:nvPr>
        </p:nvSpPr>
        <p:spPr>
          <a:xfrm>
            <a:off x="457200" y="1200151"/>
            <a:ext cx="7069510" cy="2990849"/>
          </a:xfrm>
          <a:prstGeom prst="rect">
            <a:avLst/>
          </a:prstGeom>
          <a:noFill/>
          <a:ln>
            <a:noFill/>
          </a:ln>
        </p:spPr>
        <p:txBody>
          <a:bodyPr anchorCtr="0" anchor="t" bIns="34275" lIns="68575" spcFirstLastPara="1" rIns="68575" wrap="square" tIns="342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9pPr>
          </a:lstStyle>
          <a:p/>
        </p:txBody>
      </p:sp>
      <p:sp>
        <p:nvSpPr>
          <p:cNvPr id="23" name="Google Shape;23;p8"/>
          <p:cNvSpPr txBox="1"/>
          <p:nvPr>
            <p:ph type="title"/>
          </p:nvPr>
        </p:nvSpPr>
        <p:spPr>
          <a:xfrm>
            <a:off x="457200" y="205979"/>
            <a:ext cx="7069510" cy="85725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24" name="Google Shape;24;p8"/>
          <p:cNvSpPr txBox="1"/>
          <p:nvPr>
            <p:ph idx="10" type="dt"/>
          </p:nvPr>
        </p:nvSpPr>
        <p:spPr>
          <a:xfrm>
            <a:off x="457200" y="4322763"/>
            <a:ext cx="2133600" cy="274637"/>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25" name="Google Shape;25;p8"/>
          <p:cNvSpPr txBox="1"/>
          <p:nvPr>
            <p:ph idx="11" type="ftr"/>
          </p:nvPr>
        </p:nvSpPr>
        <p:spPr>
          <a:xfrm>
            <a:off x="3124200" y="4322763"/>
            <a:ext cx="2895600" cy="274637"/>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26" name="Google Shape;26;p8"/>
          <p:cNvSpPr txBox="1"/>
          <p:nvPr>
            <p:ph idx="12" type="sldNum"/>
          </p:nvPr>
        </p:nvSpPr>
        <p:spPr>
          <a:xfrm>
            <a:off x="6553200" y="4322763"/>
            <a:ext cx="2133600" cy="274637"/>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7" name="Shape 27"/>
        <p:cNvGrpSpPr/>
        <p:nvPr/>
      </p:nvGrpSpPr>
      <p:grpSpPr>
        <a:xfrm>
          <a:off x="0" y="0"/>
          <a:ext cx="0" cy="0"/>
          <a:chOff x="0" y="0"/>
          <a:chExt cx="0" cy="0"/>
        </a:xfrm>
      </p:grpSpPr>
      <p:sp>
        <p:nvSpPr>
          <p:cNvPr id="28" name="Google Shape;28;p9"/>
          <p:cNvSpPr txBox="1"/>
          <p:nvPr>
            <p:ph type="title"/>
          </p:nvPr>
        </p:nvSpPr>
        <p:spPr>
          <a:xfrm>
            <a:off x="457200" y="205979"/>
            <a:ext cx="6993290" cy="85725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29" name="Google Shape;29;p9"/>
          <p:cNvSpPr txBox="1"/>
          <p:nvPr>
            <p:ph idx="1" type="body"/>
          </p:nvPr>
        </p:nvSpPr>
        <p:spPr>
          <a:xfrm>
            <a:off x="457198" y="1200152"/>
            <a:ext cx="3429893" cy="2954886"/>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indent="-317500" lvl="3" marL="18288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6pPr>
            <a:lvl7pPr indent="-317500" lvl="6" marL="32004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7pPr>
            <a:lvl8pPr indent="-317500" lvl="7" marL="36576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8pPr>
            <a:lvl9pPr indent="-317500" lvl="8" marL="41148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9pPr>
          </a:lstStyle>
          <a:p/>
        </p:txBody>
      </p:sp>
      <p:sp>
        <p:nvSpPr>
          <p:cNvPr id="30" name="Google Shape;30;p9"/>
          <p:cNvSpPr txBox="1"/>
          <p:nvPr>
            <p:ph idx="2" type="body"/>
          </p:nvPr>
        </p:nvSpPr>
        <p:spPr>
          <a:xfrm>
            <a:off x="4020596" y="1200152"/>
            <a:ext cx="3429893" cy="2954886"/>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indent="-317500" lvl="3" marL="18288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6pPr>
            <a:lvl7pPr indent="-317500" lvl="6" marL="32004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7pPr>
            <a:lvl8pPr indent="-317500" lvl="7" marL="36576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8pPr>
            <a:lvl9pPr indent="-317500" lvl="8" marL="41148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9pPr>
          </a:lstStyle>
          <a:p/>
        </p:txBody>
      </p:sp>
      <p:sp>
        <p:nvSpPr>
          <p:cNvPr id="31" name="Google Shape;31;p9"/>
          <p:cNvSpPr txBox="1"/>
          <p:nvPr>
            <p:ph idx="10" type="dt"/>
          </p:nvPr>
        </p:nvSpPr>
        <p:spPr>
          <a:xfrm>
            <a:off x="457200" y="4324350"/>
            <a:ext cx="2133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32" name="Google Shape;32;p9"/>
          <p:cNvSpPr txBox="1"/>
          <p:nvPr>
            <p:ph idx="11" type="ftr"/>
          </p:nvPr>
        </p:nvSpPr>
        <p:spPr>
          <a:xfrm>
            <a:off x="3124200" y="4324350"/>
            <a:ext cx="2895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33" name="Google Shape;33;p9"/>
          <p:cNvSpPr txBox="1"/>
          <p:nvPr>
            <p:ph idx="12" type="sldNum"/>
          </p:nvPr>
        </p:nvSpPr>
        <p:spPr>
          <a:xfrm>
            <a:off x="6553200" y="4324350"/>
            <a:ext cx="2133600" cy="274638"/>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4" name="Shape 34"/>
        <p:cNvGrpSpPr/>
        <p:nvPr/>
      </p:nvGrpSpPr>
      <p:grpSpPr>
        <a:xfrm>
          <a:off x="0" y="0"/>
          <a:ext cx="0" cy="0"/>
          <a:chOff x="0" y="0"/>
          <a:chExt cx="0" cy="0"/>
        </a:xfrm>
      </p:grpSpPr>
      <p:sp>
        <p:nvSpPr>
          <p:cNvPr id="35" name="Google Shape;35;p10"/>
          <p:cNvSpPr txBox="1"/>
          <p:nvPr>
            <p:ph type="title"/>
          </p:nvPr>
        </p:nvSpPr>
        <p:spPr>
          <a:xfrm>
            <a:off x="457200" y="205979"/>
            <a:ext cx="7046070" cy="85725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36" name="Google Shape;36;p10"/>
          <p:cNvSpPr txBox="1"/>
          <p:nvPr>
            <p:ph idx="1" type="body"/>
          </p:nvPr>
        </p:nvSpPr>
        <p:spPr>
          <a:xfrm>
            <a:off x="457200" y="1151335"/>
            <a:ext cx="3429893" cy="479822"/>
          </a:xfrm>
          <a:prstGeom prst="rect">
            <a:avLst/>
          </a:prstGeom>
          <a:noFill/>
          <a:ln>
            <a:noFill/>
          </a:ln>
        </p:spPr>
        <p:txBody>
          <a:bodyPr anchorCtr="0" anchor="b" bIns="34275" lIns="68575" spcFirstLastPara="1" rIns="68575" wrap="square" tIns="34275">
            <a:noAutofit/>
          </a:bodyPr>
          <a:lstStyle>
            <a:lvl1pPr indent="-228600" lvl="0" marL="4572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Helvetica Neue"/>
                <a:ea typeface="Helvetica Neue"/>
                <a:cs typeface="Helvetica Neue"/>
                <a:sym typeface="Helvetica Neue"/>
              </a:defRPr>
            </a:lvl1pPr>
            <a:lvl2pPr indent="-228600" lvl="1" marL="914400" marR="0" rtl="0" algn="l">
              <a:lnSpc>
                <a:spcPct val="100000"/>
              </a:lnSpc>
              <a:spcBef>
                <a:spcPts val="300"/>
              </a:spcBef>
              <a:spcAft>
                <a:spcPts val="0"/>
              </a:spcAft>
              <a:buClr>
                <a:schemeClr val="dk1"/>
              </a:buClr>
              <a:buSzPts val="1500"/>
              <a:buFont typeface="Arial"/>
              <a:buNone/>
              <a:defRPr b="1" i="0" sz="1500" u="none" cap="none" strike="noStrike">
                <a:solidFill>
                  <a:schemeClr val="dk1"/>
                </a:solidFill>
                <a:latin typeface="Helvetica Neue"/>
                <a:ea typeface="Helvetica Neue"/>
                <a:cs typeface="Helvetica Neue"/>
                <a:sym typeface="Helvetica Neue"/>
              </a:defRPr>
            </a:lvl2pPr>
            <a:lvl3pPr indent="-228600" lvl="2" marL="1371600" marR="0" rtl="0" algn="l">
              <a:lnSpc>
                <a:spcPct val="100000"/>
              </a:lnSpc>
              <a:spcBef>
                <a:spcPts val="280"/>
              </a:spcBef>
              <a:spcAft>
                <a:spcPts val="0"/>
              </a:spcAft>
              <a:buClr>
                <a:schemeClr val="dk1"/>
              </a:buClr>
              <a:buSzPts val="1400"/>
              <a:buFont typeface="Arial"/>
              <a:buNone/>
              <a:defRPr b="1" i="0" sz="1400" u="none" cap="none" strike="noStrike">
                <a:solidFill>
                  <a:schemeClr val="dk1"/>
                </a:solidFill>
                <a:latin typeface="Helvetica Neue"/>
                <a:ea typeface="Helvetica Neue"/>
                <a:cs typeface="Helvetica Neue"/>
                <a:sym typeface="Helvetica Neue"/>
              </a:defRPr>
            </a:lvl3pPr>
            <a:lvl4pPr indent="-228600" lvl="3" marL="18288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5pPr>
            <a:lvl6pPr indent="-228600" lvl="5" marL="27432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6pPr>
            <a:lvl7pPr indent="-228600" lvl="6" marL="32004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7pPr>
            <a:lvl8pPr indent="-228600" lvl="7" marL="36576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8pPr>
            <a:lvl9pPr indent="-228600" lvl="8" marL="41148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9pPr>
          </a:lstStyle>
          <a:p/>
        </p:txBody>
      </p:sp>
      <p:sp>
        <p:nvSpPr>
          <p:cNvPr id="37" name="Google Shape;37;p10"/>
          <p:cNvSpPr txBox="1"/>
          <p:nvPr>
            <p:ph idx="2" type="body"/>
          </p:nvPr>
        </p:nvSpPr>
        <p:spPr>
          <a:xfrm>
            <a:off x="457200" y="1631156"/>
            <a:ext cx="3429893" cy="2523881"/>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1pPr>
            <a:lvl2pPr indent="-323850" lvl="1" marL="914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3pPr>
            <a:lvl4pPr indent="-304800" lvl="3" marL="18288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4pPr>
            <a:lvl5pPr indent="-304800" lvl="4" marL="22860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9pPr>
          </a:lstStyle>
          <a:p/>
        </p:txBody>
      </p:sp>
      <p:sp>
        <p:nvSpPr>
          <p:cNvPr id="38" name="Google Shape;38;p10"/>
          <p:cNvSpPr txBox="1"/>
          <p:nvPr>
            <p:ph idx="3" type="body"/>
          </p:nvPr>
        </p:nvSpPr>
        <p:spPr>
          <a:xfrm>
            <a:off x="4073376" y="1151335"/>
            <a:ext cx="3429893" cy="479822"/>
          </a:xfrm>
          <a:prstGeom prst="rect">
            <a:avLst/>
          </a:prstGeom>
          <a:noFill/>
          <a:ln>
            <a:noFill/>
          </a:ln>
        </p:spPr>
        <p:txBody>
          <a:bodyPr anchorCtr="0" anchor="b" bIns="34275" lIns="68575" spcFirstLastPara="1" rIns="68575" wrap="square" tIns="34275">
            <a:noAutofit/>
          </a:bodyPr>
          <a:lstStyle>
            <a:lvl1pPr indent="-228600" lvl="0" marL="4572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Helvetica Neue"/>
                <a:ea typeface="Helvetica Neue"/>
                <a:cs typeface="Helvetica Neue"/>
                <a:sym typeface="Helvetica Neue"/>
              </a:defRPr>
            </a:lvl1pPr>
            <a:lvl2pPr indent="-228600" lvl="1" marL="914400" marR="0" rtl="0" algn="l">
              <a:lnSpc>
                <a:spcPct val="100000"/>
              </a:lnSpc>
              <a:spcBef>
                <a:spcPts val="300"/>
              </a:spcBef>
              <a:spcAft>
                <a:spcPts val="0"/>
              </a:spcAft>
              <a:buClr>
                <a:schemeClr val="dk1"/>
              </a:buClr>
              <a:buSzPts val="1500"/>
              <a:buFont typeface="Arial"/>
              <a:buNone/>
              <a:defRPr b="1" i="0" sz="1500" u="none" cap="none" strike="noStrike">
                <a:solidFill>
                  <a:schemeClr val="dk1"/>
                </a:solidFill>
                <a:latin typeface="Helvetica Neue"/>
                <a:ea typeface="Helvetica Neue"/>
                <a:cs typeface="Helvetica Neue"/>
                <a:sym typeface="Helvetica Neue"/>
              </a:defRPr>
            </a:lvl2pPr>
            <a:lvl3pPr indent="-228600" lvl="2" marL="1371600" marR="0" rtl="0" algn="l">
              <a:lnSpc>
                <a:spcPct val="100000"/>
              </a:lnSpc>
              <a:spcBef>
                <a:spcPts val="280"/>
              </a:spcBef>
              <a:spcAft>
                <a:spcPts val="0"/>
              </a:spcAft>
              <a:buClr>
                <a:schemeClr val="dk1"/>
              </a:buClr>
              <a:buSzPts val="1400"/>
              <a:buFont typeface="Arial"/>
              <a:buNone/>
              <a:defRPr b="1" i="0" sz="1400" u="none" cap="none" strike="noStrike">
                <a:solidFill>
                  <a:schemeClr val="dk1"/>
                </a:solidFill>
                <a:latin typeface="Helvetica Neue"/>
                <a:ea typeface="Helvetica Neue"/>
                <a:cs typeface="Helvetica Neue"/>
                <a:sym typeface="Helvetica Neue"/>
              </a:defRPr>
            </a:lvl3pPr>
            <a:lvl4pPr indent="-228600" lvl="3" marL="18288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5pPr>
            <a:lvl6pPr indent="-228600" lvl="5" marL="27432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6pPr>
            <a:lvl7pPr indent="-228600" lvl="6" marL="32004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7pPr>
            <a:lvl8pPr indent="-228600" lvl="7" marL="36576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8pPr>
            <a:lvl9pPr indent="-228600" lvl="8" marL="4114800" marR="0" rtl="0" algn="l">
              <a:lnSpc>
                <a:spcPct val="100000"/>
              </a:lnSpc>
              <a:spcBef>
                <a:spcPts val="24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9pPr>
          </a:lstStyle>
          <a:p/>
        </p:txBody>
      </p:sp>
      <p:sp>
        <p:nvSpPr>
          <p:cNvPr id="39" name="Google Shape;39;p10"/>
          <p:cNvSpPr txBox="1"/>
          <p:nvPr>
            <p:ph idx="4" type="body"/>
          </p:nvPr>
        </p:nvSpPr>
        <p:spPr>
          <a:xfrm>
            <a:off x="4073376" y="1631156"/>
            <a:ext cx="3429893" cy="2523881"/>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1pPr>
            <a:lvl2pPr indent="-323850" lvl="1" marL="914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3pPr>
            <a:lvl4pPr indent="-304800" lvl="3" marL="18288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4pPr>
            <a:lvl5pPr indent="-304800" lvl="4" marL="22860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9pPr>
          </a:lstStyle>
          <a:p/>
        </p:txBody>
      </p:sp>
      <p:sp>
        <p:nvSpPr>
          <p:cNvPr id="40" name="Google Shape;40;p10"/>
          <p:cNvSpPr txBox="1"/>
          <p:nvPr>
            <p:ph idx="10" type="dt"/>
          </p:nvPr>
        </p:nvSpPr>
        <p:spPr>
          <a:xfrm>
            <a:off x="457200" y="4316413"/>
            <a:ext cx="2133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41" name="Google Shape;41;p10"/>
          <p:cNvSpPr txBox="1"/>
          <p:nvPr>
            <p:ph idx="11" type="ftr"/>
          </p:nvPr>
        </p:nvSpPr>
        <p:spPr>
          <a:xfrm>
            <a:off x="3124200" y="4316413"/>
            <a:ext cx="2895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42" name="Google Shape;42;p10"/>
          <p:cNvSpPr txBox="1"/>
          <p:nvPr>
            <p:ph idx="12" type="sldNum"/>
          </p:nvPr>
        </p:nvSpPr>
        <p:spPr>
          <a:xfrm>
            <a:off x="6553200" y="4316413"/>
            <a:ext cx="2133600" cy="27305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3" name="Shape 43"/>
        <p:cNvGrpSpPr/>
        <p:nvPr/>
      </p:nvGrpSpPr>
      <p:grpSpPr>
        <a:xfrm>
          <a:off x="0" y="0"/>
          <a:ext cx="0" cy="0"/>
          <a:chOff x="0" y="0"/>
          <a:chExt cx="0" cy="0"/>
        </a:xfrm>
      </p:grpSpPr>
      <p:sp>
        <p:nvSpPr>
          <p:cNvPr id="44" name="Google Shape;44;p11"/>
          <p:cNvSpPr txBox="1"/>
          <p:nvPr/>
        </p:nvSpPr>
        <p:spPr>
          <a:xfrm>
            <a:off x="457200" y="206375"/>
            <a:ext cx="6792913" cy="857250"/>
          </a:xfrm>
          <a:prstGeom prst="rect">
            <a:avLst/>
          </a:prstGeom>
          <a:noFill/>
          <a:ln>
            <a:noFill/>
          </a:ln>
        </p:spPr>
        <p:txBody>
          <a:bodyPr anchorCtr="0" anchor="ctr" bIns="34275" lIns="68575" spcFirstLastPara="1" rIns="68575" wrap="square" tIns="34275">
            <a:normAutofit/>
          </a:bodyPr>
          <a:lstStyle/>
          <a:p>
            <a:pPr indent="0" lvl="0" marL="0" marR="0" rtl="0" algn="ctr">
              <a:lnSpc>
                <a:spcPct val="100000"/>
              </a:lnSpc>
              <a:spcBef>
                <a:spcPts val="0"/>
              </a:spcBef>
              <a:spcAft>
                <a:spcPts val="0"/>
              </a:spcAft>
              <a:buClr>
                <a:schemeClr val="dk1"/>
              </a:buClr>
              <a:buSzPts val="4070"/>
              <a:buFont typeface="Helvetica Neue"/>
              <a:buNone/>
            </a:pPr>
            <a:r>
              <a:rPr b="0" i="0" lang="en-US" sz="3764" u="none" cap="none" strike="noStrike">
                <a:solidFill>
                  <a:schemeClr val="dk1"/>
                </a:solidFill>
                <a:latin typeface="Helvetica Neue"/>
                <a:ea typeface="Helvetica Neue"/>
                <a:cs typeface="Helvetica Neue"/>
                <a:sym typeface="Helvetica Neue"/>
              </a:rPr>
              <a:t>Click to edit Master title style</a:t>
            </a:r>
            <a:endParaRPr b="0" i="0" sz="3764" u="none" cap="none" strike="noStrike">
              <a:solidFill>
                <a:schemeClr val="dk1"/>
              </a:solidFill>
              <a:latin typeface="Helvetica Neue"/>
              <a:ea typeface="Helvetica Neue"/>
              <a:cs typeface="Helvetica Neue"/>
              <a:sym typeface="Helvetica Neue"/>
            </a:endParaRPr>
          </a:p>
        </p:txBody>
      </p:sp>
      <p:sp>
        <p:nvSpPr>
          <p:cNvPr id="45" name="Google Shape;45;p11"/>
          <p:cNvSpPr txBox="1"/>
          <p:nvPr>
            <p:ph idx="10" type="dt"/>
          </p:nvPr>
        </p:nvSpPr>
        <p:spPr>
          <a:xfrm>
            <a:off x="457200" y="4324350"/>
            <a:ext cx="2133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46" name="Google Shape;46;p11"/>
          <p:cNvSpPr txBox="1"/>
          <p:nvPr>
            <p:ph idx="11" type="ftr"/>
          </p:nvPr>
        </p:nvSpPr>
        <p:spPr>
          <a:xfrm>
            <a:off x="3124200" y="4324350"/>
            <a:ext cx="2895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47" name="Google Shape;47;p11"/>
          <p:cNvSpPr txBox="1"/>
          <p:nvPr>
            <p:ph idx="12" type="sldNum"/>
          </p:nvPr>
        </p:nvSpPr>
        <p:spPr>
          <a:xfrm>
            <a:off x="6553200" y="4324350"/>
            <a:ext cx="2133600" cy="274638"/>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0" type="dt"/>
          </p:nvPr>
        </p:nvSpPr>
        <p:spPr>
          <a:xfrm>
            <a:off x="457200" y="4340225"/>
            <a:ext cx="2133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50" name="Google Shape;50;p12"/>
          <p:cNvSpPr txBox="1"/>
          <p:nvPr>
            <p:ph idx="11" type="ftr"/>
          </p:nvPr>
        </p:nvSpPr>
        <p:spPr>
          <a:xfrm>
            <a:off x="3124200" y="4340225"/>
            <a:ext cx="2895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51" name="Google Shape;51;p12"/>
          <p:cNvSpPr txBox="1"/>
          <p:nvPr>
            <p:ph idx="12" type="sldNum"/>
          </p:nvPr>
        </p:nvSpPr>
        <p:spPr>
          <a:xfrm>
            <a:off x="6553200" y="4340225"/>
            <a:ext cx="2133600" cy="27305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2" name="Shape 52"/>
        <p:cNvGrpSpPr/>
        <p:nvPr/>
      </p:nvGrpSpPr>
      <p:grpSpPr>
        <a:xfrm>
          <a:off x="0" y="0"/>
          <a:ext cx="0" cy="0"/>
          <a:chOff x="0" y="0"/>
          <a:chExt cx="0" cy="0"/>
        </a:xfrm>
      </p:grpSpPr>
      <p:sp>
        <p:nvSpPr>
          <p:cNvPr id="53" name="Google Shape;53;p13"/>
          <p:cNvSpPr txBox="1"/>
          <p:nvPr>
            <p:ph type="title"/>
          </p:nvPr>
        </p:nvSpPr>
        <p:spPr>
          <a:xfrm>
            <a:off x="457201" y="204787"/>
            <a:ext cx="3008313" cy="871538"/>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1" i="0" sz="15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54" name="Google Shape;54;p13"/>
          <p:cNvSpPr txBox="1"/>
          <p:nvPr>
            <p:ph idx="1" type="body"/>
          </p:nvPr>
        </p:nvSpPr>
        <p:spPr>
          <a:xfrm>
            <a:off x="3575050" y="204789"/>
            <a:ext cx="4094572" cy="3966671"/>
          </a:xfrm>
          <a:prstGeom prst="rect">
            <a:avLst/>
          </a:prstGeom>
          <a:noFill/>
          <a:ln>
            <a:noFill/>
          </a:ln>
        </p:spPr>
        <p:txBody>
          <a:bodyPr anchorCtr="0" anchor="t" bIns="34275" lIns="68575" spcFirstLastPara="1" rIns="68575" wrap="square" tIns="342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9pPr>
          </a:lstStyle>
          <a:p/>
        </p:txBody>
      </p:sp>
      <p:sp>
        <p:nvSpPr>
          <p:cNvPr id="55" name="Google Shape;55;p13"/>
          <p:cNvSpPr txBox="1"/>
          <p:nvPr>
            <p:ph idx="2" type="body"/>
          </p:nvPr>
        </p:nvSpPr>
        <p:spPr>
          <a:xfrm>
            <a:off x="457201" y="1076327"/>
            <a:ext cx="3008313" cy="3095133"/>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220"/>
              </a:spcBef>
              <a:spcAft>
                <a:spcPts val="0"/>
              </a:spcAft>
              <a:buClr>
                <a:schemeClr val="dk1"/>
              </a:buClr>
              <a:buSzPts val="1100"/>
              <a:buFont typeface="Arial"/>
              <a:buNone/>
              <a:defRPr b="0" i="0" sz="1100" u="none" cap="none" strike="noStrike">
                <a:solidFill>
                  <a:schemeClr val="dk1"/>
                </a:solidFill>
                <a:latin typeface="Helvetica Neue"/>
                <a:ea typeface="Helvetica Neue"/>
                <a:cs typeface="Helvetica Neue"/>
                <a:sym typeface="Helvetica Neue"/>
              </a:defRPr>
            </a:lvl1pPr>
            <a:lvl2pPr indent="-228600" lvl="1" marL="914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Helvetica Neue"/>
                <a:ea typeface="Helvetica Neue"/>
                <a:cs typeface="Helvetica Neue"/>
                <a:sym typeface="Helvetica Neue"/>
              </a:defRPr>
            </a:lvl2pPr>
            <a:lvl3pPr indent="-228600" lvl="2" marL="1371600" marR="0" rtl="0" algn="l">
              <a:lnSpc>
                <a:spcPct val="100000"/>
              </a:lnSpc>
              <a:spcBef>
                <a:spcPts val="160"/>
              </a:spcBef>
              <a:spcAft>
                <a:spcPts val="0"/>
              </a:spcAft>
              <a:buClr>
                <a:schemeClr val="dk1"/>
              </a:buClr>
              <a:buSzPts val="800"/>
              <a:buFont typeface="Arial"/>
              <a:buNone/>
              <a:defRPr b="0" i="0" sz="800" u="none" cap="none" strike="noStrike">
                <a:solidFill>
                  <a:schemeClr val="dk1"/>
                </a:solidFill>
                <a:latin typeface="Helvetica Neue"/>
                <a:ea typeface="Helvetica Neue"/>
                <a:cs typeface="Helvetica Neue"/>
                <a:sym typeface="Helvetica Neue"/>
              </a:defRPr>
            </a:lvl3pPr>
            <a:lvl4pPr indent="-228600" lvl="3" marL="1828800" marR="0" rtl="0" algn="l">
              <a:lnSpc>
                <a:spcPct val="100000"/>
              </a:lnSpc>
              <a:spcBef>
                <a:spcPts val="140"/>
              </a:spcBef>
              <a:spcAft>
                <a:spcPts val="0"/>
              </a:spcAft>
              <a:buClr>
                <a:schemeClr val="dk1"/>
              </a:buClr>
              <a:buSzPts val="700"/>
              <a:buFont typeface="Arial"/>
              <a:buNone/>
              <a:defRPr b="0" i="0" sz="700" u="none" cap="none" strike="noStrike">
                <a:solidFill>
                  <a:schemeClr val="dk1"/>
                </a:solidFill>
                <a:latin typeface="Helvetica Neue"/>
                <a:ea typeface="Helvetica Neue"/>
                <a:cs typeface="Helvetica Neue"/>
                <a:sym typeface="Helvetica Neue"/>
              </a:defRPr>
            </a:lvl4pPr>
            <a:lvl5pPr indent="-228600" lvl="4" marL="2286000" marR="0" rtl="0" algn="l">
              <a:lnSpc>
                <a:spcPct val="100000"/>
              </a:lnSpc>
              <a:spcBef>
                <a:spcPts val="140"/>
              </a:spcBef>
              <a:spcAft>
                <a:spcPts val="0"/>
              </a:spcAft>
              <a:buClr>
                <a:schemeClr val="dk1"/>
              </a:buClr>
              <a:buSzPts val="700"/>
              <a:buFont typeface="Arial"/>
              <a:buNone/>
              <a:defRPr b="0" i="0" sz="700" u="none" cap="none" strike="noStrike">
                <a:solidFill>
                  <a:schemeClr val="dk1"/>
                </a:solidFill>
                <a:latin typeface="Helvetica Neue"/>
                <a:ea typeface="Helvetica Neue"/>
                <a:cs typeface="Helvetica Neue"/>
                <a:sym typeface="Helvetica Neue"/>
              </a:defRPr>
            </a:lvl5pPr>
            <a:lvl6pPr indent="-228600" lvl="5" marL="2743200" marR="0" rtl="0" algn="l">
              <a:lnSpc>
                <a:spcPct val="100000"/>
              </a:lnSpc>
              <a:spcBef>
                <a:spcPts val="140"/>
              </a:spcBef>
              <a:spcAft>
                <a:spcPts val="0"/>
              </a:spcAft>
              <a:buClr>
                <a:schemeClr val="dk1"/>
              </a:buClr>
              <a:buSzPts val="700"/>
              <a:buFont typeface="Arial"/>
              <a:buNone/>
              <a:defRPr b="0" i="0" sz="700" u="none" cap="none" strike="noStrike">
                <a:solidFill>
                  <a:schemeClr val="dk1"/>
                </a:solidFill>
                <a:latin typeface="Helvetica Neue"/>
                <a:ea typeface="Helvetica Neue"/>
                <a:cs typeface="Helvetica Neue"/>
                <a:sym typeface="Helvetica Neue"/>
              </a:defRPr>
            </a:lvl6pPr>
            <a:lvl7pPr indent="-228600" lvl="6" marL="3200400" marR="0" rtl="0" algn="l">
              <a:lnSpc>
                <a:spcPct val="100000"/>
              </a:lnSpc>
              <a:spcBef>
                <a:spcPts val="140"/>
              </a:spcBef>
              <a:spcAft>
                <a:spcPts val="0"/>
              </a:spcAft>
              <a:buClr>
                <a:schemeClr val="dk1"/>
              </a:buClr>
              <a:buSzPts val="700"/>
              <a:buFont typeface="Arial"/>
              <a:buNone/>
              <a:defRPr b="0" i="0" sz="700" u="none" cap="none" strike="noStrike">
                <a:solidFill>
                  <a:schemeClr val="dk1"/>
                </a:solidFill>
                <a:latin typeface="Helvetica Neue"/>
                <a:ea typeface="Helvetica Neue"/>
                <a:cs typeface="Helvetica Neue"/>
                <a:sym typeface="Helvetica Neue"/>
              </a:defRPr>
            </a:lvl7pPr>
            <a:lvl8pPr indent="-228600" lvl="7" marL="3657600" marR="0" rtl="0" algn="l">
              <a:lnSpc>
                <a:spcPct val="100000"/>
              </a:lnSpc>
              <a:spcBef>
                <a:spcPts val="140"/>
              </a:spcBef>
              <a:spcAft>
                <a:spcPts val="0"/>
              </a:spcAft>
              <a:buClr>
                <a:schemeClr val="dk1"/>
              </a:buClr>
              <a:buSzPts val="700"/>
              <a:buFont typeface="Arial"/>
              <a:buNone/>
              <a:defRPr b="0" i="0" sz="700" u="none" cap="none" strike="noStrike">
                <a:solidFill>
                  <a:schemeClr val="dk1"/>
                </a:solidFill>
                <a:latin typeface="Helvetica Neue"/>
                <a:ea typeface="Helvetica Neue"/>
                <a:cs typeface="Helvetica Neue"/>
                <a:sym typeface="Helvetica Neue"/>
              </a:defRPr>
            </a:lvl8pPr>
            <a:lvl9pPr indent="-228600" lvl="8" marL="4114800" marR="0" rtl="0" algn="l">
              <a:lnSpc>
                <a:spcPct val="100000"/>
              </a:lnSpc>
              <a:spcBef>
                <a:spcPts val="140"/>
              </a:spcBef>
              <a:spcAft>
                <a:spcPts val="0"/>
              </a:spcAft>
              <a:buClr>
                <a:schemeClr val="dk1"/>
              </a:buClr>
              <a:buSzPts val="700"/>
              <a:buFont typeface="Arial"/>
              <a:buNone/>
              <a:defRPr b="0" i="0" sz="700" u="none" cap="none" strike="noStrike">
                <a:solidFill>
                  <a:schemeClr val="dk1"/>
                </a:solidFill>
                <a:latin typeface="Helvetica Neue"/>
                <a:ea typeface="Helvetica Neue"/>
                <a:cs typeface="Helvetica Neue"/>
                <a:sym typeface="Helvetica Neue"/>
              </a:defRPr>
            </a:lvl9pPr>
          </a:lstStyle>
          <a:p/>
        </p:txBody>
      </p:sp>
      <p:sp>
        <p:nvSpPr>
          <p:cNvPr id="56" name="Google Shape;56;p13"/>
          <p:cNvSpPr txBox="1"/>
          <p:nvPr>
            <p:ph idx="10" type="dt"/>
          </p:nvPr>
        </p:nvSpPr>
        <p:spPr>
          <a:xfrm>
            <a:off x="457200" y="4340225"/>
            <a:ext cx="2133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57" name="Google Shape;57;p13"/>
          <p:cNvSpPr txBox="1"/>
          <p:nvPr>
            <p:ph idx="11" type="ftr"/>
          </p:nvPr>
        </p:nvSpPr>
        <p:spPr>
          <a:xfrm>
            <a:off x="3124200" y="4340225"/>
            <a:ext cx="2895600" cy="27305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58" name="Google Shape;58;p13"/>
          <p:cNvSpPr txBox="1"/>
          <p:nvPr>
            <p:ph idx="12" type="sldNum"/>
          </p:nvPr>
        </p:nvSpPr>
        <p:spPr>
          <a:xfrm>
            <a:off x="6553200" y="4340225"/>
            <a:ext cx="2133600" cy="27305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59" name="Shape 59"/>
        <p:cNvGrpSpPr/>
        <p:nvPr/>
      </p:nvGrpSpPr>
      <p:grpSpPr>
        <a:xfrm>
          <a:off x="0" y="0"/>
          <a:ext cx="0" cy="0"/>
          <a:chOff x="0" y="0"/>
          <a:chExt cx="0" cy="0"/>
        </a:xfrm>
      </p:grpSpPr>
      <p:sp>
        <p:nvSpPr>
          <p:cNvPr id="60" name="Google Shape;60;p14"/>
          <p:cNvSpPr txBox="1"/>
          <p:nvPr>
            <p:ph type="title"/>
          </p:nvPr>
        </p:nvSpPr>
        <p:spPr>
          <a:xfrm>
            <a:off x="457200" y="3510123"/>
            <a:ext cx="5869774" cy="425054"/>
          </a:xfrm>
          <a:prstGeom prst="rect">
            <a:avLst/>
          </a:prstGeom>
          <a:noFill/>
          <a:ln>
            <a:noFill/>
          </a:ln>
        </p:spPr>
        <p:txBody>
          <a:bodyPr anchorCtr="0" anchor="b" bIns="34275" lIns="68575" spcFirstLastPara="1" rIns="68575" wrap="square" tIns="34275">
            <a:norm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Arial"/>
              <a:buNone/>
              <a:defRPr b="0" i="0" sz="3300" u="none" cap="none" strike="noStrike">
                <a:solidFill>
                  <a:schemeClr val="dk1"/>
                </a:solidFill>
                <a:latin typeface="Helvetica Neue"/>
                <a:ea typeface="Helvetica Neue"/>
                <a:cs typeface="Helvetica Neue"/>
                <a:sym typeface="Helvetica Neue"/>
              </a:defRPr>
            </a:lvl9pPr>
          </a:lstStyle>
          <a:p/>
        </p:txBody>
      </p:sp>
      <p:sp>
        <p:nvSpPr>
          <p:cNvPr id="61" name="Google Shape;61;p14"/>
          <p:cNvSpPr/>
          <p:nvPr>
            <p:ph idx="2" type="pic"/>
          </p:nvPr>
        </p:nvSpPr>
        <p:spPr>
          <a:xfrm>
            <a:off x="457200" y="369254"/>
            <a:ext cx="5869774" cy="3086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420"/>
              </a:spcBef>
              <a:spcAft>
                <a:spcPts val="0"/>
              </a:spcAft>
              <a:buClr>
                <a:schemeClr val="dk1"/>
              </a:buClr>
              <a:buSzPts val="2100"/>
              <a:buFont typeface="Arial"/>
              <a:buNone/>
              <a:defRPr b="0" i="0" sz="21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300"/>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9pPr>
          </a:lstStyle>
          <a:p/>
        </p:txBody>
      </p:sp>
      <p:sp>
        <p:nvSpPr>
          <p:cNvPr id="62" name="Google Shape;62;p14"/>
          <p:cNvSpPr txBox="1"/>
          <p:nvPr>
            <p:ph idx="10" type="dt"/>
          </p:nvPr>
        </p:nvSpPr>
        <p:spPr>
          <a:xfrm>
            <a:off x="457200" y="4324350"/>
            <a:ext cx="2133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63" name="Google Shape;63;p14"/>
          <p:cNvSpPr txBox="1"/>
          <p:nvPr>
            <p:ph idx="11" type="ftr"/>
          </p:nvPr>
        </p:nvSpPr>
        <p:spPr>
          <a:xfrm>
            <a:off x="3124200" y="4324350"/>
            <a:ext cx="2895600" cy="274638"/>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64" name="Google Shape;64;p14"/>
          <p:cNvSpPr txBox="1"/>
          <p:nvPr>
            <p:ph idx="12" type="sldNum"/>
          </p:nvPr>
        </p:nvSpPr>
        <p:spPr>
          <a:xfrm>
            <a:off x="6553200" y="4324350"/>
            <a:ext cx="2133600" cy="274638"/>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Google Shape;6;p5"/>
          <p:cNvPicPr preferRelativeResize="0"/>
          <p:nvPr/>
        </p:nvPicPr>
        <p:blipFill rotWithShape="1">
          <a:blip r:embed="rId1">
            <a:alphaModFix/>
          </a:blip>
          <a:srcRect b="0" l="0" r="0" t="0"/>
          <a:stretch/>
        </p:blipFill>
        <p:spPr>
          <a:xfrm>
            <a:off x="-17418" y="5015818"/>
            <a:ext cx="9189238" cy="235449"/>
          </a:xfrm>
          <a:prstGeom prst="rect">
            <a:avLst/>
          </a:prstGeom>
          <a:noFill/>
          <a:ln>
            <a:noFill/>
          </a:ln>
        </p:spPr>
      </p:pic>
      <p:pic>
        <p:nvPicPr>
          <p:cNvPr id="7" name="Google Shape;7;p5"/>
          <p:cNvPicPr preferRelativeResize="0"/>
          <p:nvPr/>
        </p:nvPicPr>
        <p:blipFill rotWithShape="1">
          <a:blip r:embed="rId2">
            <a:alphaModFix/>
          </a:blip>
          <a:srcRect b="0" l="0" r="0" t="0"/>
          <a:stretch/>
        </p:blipFill>
        <p:spPr>
          <a:xfrm>
            <a:off x="7630886" y="4219122"/>
            <a:ext cx="1371600" cy="711200"/>
          </a:xfrm>
          <a:prstGeom prst="rect">
            <a:avLst/>
          </a:prstGeom>
          <a:noFill/>
          <a:ln>
            <a:noFill/>
          </a:ln>
        </p:spPr>
      </p:pic>
      <p:sp>
        <p:nvSpPr>
          <p:cNvPr id="8" name="Google Shape;8;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39.png"/><Relationship Id="rId5" Type="http://schemas.openxmlformats.org/officeDocument/2006/relationships/image" Target="../media/image27.png"/><Relationship Id="rId6"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28.jpg"/><Relationship Id="rId9" Type="http://schemas.openxmlformats.org/officeDocument/2006/relationships/image" Target="../media/image35.jpg"/><Relationship Id="rId5" Type="http://schemas.openxmlformats.org/officeDocument/2006/relationships/image" Target="../media/image34.png"/><Relationship Id="rId6" Type="http://schemas.openxmlformats.org/officeDocument/2006/relationships/image" Target="../media/image40.jpg"/><Relationship Id="rId7" Type="http://schemas.openxmlformats.org/officeDocument/2006/relationships/image" Target="../media/image33.png"/><Relationship Id="rId8"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43.png"/><Relationship Id="rId5" Type="http://schemas.openxmlformats.org/officeDocument/2006/relationships/image" Target="../media/image15.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
          <p:cNvSpPr txBox="1"/>
          <p:nvPr>
            <p:ph type="ctrTitle"/>
          </p:nvPr>
        </p:nvSpPr>
        <p:spPr>
          <a:xfrm>
            <a:off x="685800" y="677038"/>
            <a:ext cx="7815300" cy="6666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sz="3600"/>
              <a:t>Radial magnetic inversion to retrieve the geometry of 3D sources</a:t>
            </a:r>
            <a:endParaRPr sz="3600"/>
          </a:p>
        </p:txBody>
      </p:sp>
      <p:sp>
        <p:nvSpPr>
          <p:cNvPr id="82" name="Google Shape;82;p1"/>
          <p:cNvSpPr txBox="1"/>
          <p:nvPr>
            <p:ph idx="1" type="subTitle"/>
          </p:nvPr>
        </p:nvSpPr>
        <p:spPr>
          <a:xfrm>
            <a:off x="685800" y="1566863"/>
            <a:ext cx="7815263" cy="2447925"/>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919191"/>
              </a:buClr>
              <a:buSzPts val="2400"/>
              <a:buFont typeface="Arial"/>
              <a:buNone/>
            </a:pPr>
            <a:r>
              <a:t/>
            </a:r>
            <a:endParaRPr/>
          </a:p>
          <a:p>
            <a:pPr indent="0" lvl="0" marL="0" rtl="0" algn="l">
              <a:lnSpc>
                <a:spcPct val="100000"/>
              </a:lnSpc>
              <a:spcBef>
                <a:spcPts val="0"/>
              </a:spcBef>
              <a:spcAft>
                <a:spcPts val="0"/>
              </a:spcAft>
              <a:buClr>
                <a:srgbClr val="919191"/>
              </a:buClr>
              <a:buSzPts val="2400"/>
              <a:buFont typeface="Arial"/>
              <a:buNone/>
            </a:pPr>
            <a:r>
              <a:t/>
            </a:r>
            <a:endParaRPr>
              <a:solidFill>
                <a:srgbClr val="3C78D8"/>
              </a:solidFill>
            </a:endParaRPr>
          </a:p>
          <a:p>
            <a:pPr indent="0" lvl="0" marL="0" rtl="0" algn="l">
              <a:lnSpc>
                <a:spcPct val="100000"/>
              </a:lnSpc>
              <a:spcBef>
                <a:spcPts val="0"/>
              </a:spcBef>
              <a:spcAft>
                <a:spcPts val="0"/>
              </a:spcAft>
              <a:buClr>
                <a:srgbClr val="919191"/>
              </a:buClr>
              <a:buSzPts val="2400"/>
              <a:buFont typeface="Arial"/>
              <a:buNone/>
            </a:pPr>
            <a:r>
              <a:rPr lang="en-US" sz="2000">
                <a:solidFill>
                  <a:srgbClr val="3C78D8"/>
                </a:solidFill>
              </a:rPr>
              <a:t>Authors:      Leonardo Vital*</a:t>
            </a:r>
            <a:endParaRPr sz="2000">
              <a:solidFill>
                <a:srgbClr val="3C78D8"/>
              </a:solidFill>
            </a:endParaRPr>
          </a:p>
          <a:p>
            <a:pPr indent="0" lvl="0" marL="0" rtl="0" algn="l">
              <a:lnSpc>
                <a:spcPct val="100000"/>
              </a:lnSpc>
              <a:spcBef>
                <a:spcPts val="0"/>
              </a:spcBef>
              <a:spcAft>
                <a:spcPts val="0"/>
              </a:spcAft>
              <a:buClr>
                <a:srgbClr val="919191"/>
              </a:buClr>
              <a:buSzPts val="2400"/>
              <a:buFont typeface="Arial"/>
              <a:buNone/>
            </a:pPr>
            <a:r>
              <a:rPr lang="en-US" sz="2000">
                <a:solidFill>
                  <a:srgbClr val="3C78D8"/>
                </a:solidFill>
              </a:rPr>
              <a:t>			Vanderlei C. Oliveira Jr.</a:t>
            </a:r>
            <a:endParaRPr sz="2000">
              <a:solidFill>
                <a:srgbClr val="3C78D8"/>
              </a:solidFill>
            </a:endParaRPr>
          </a:p>
          <a:p>
            <a:pPr indent="0" lvl="0" marL="0" rtl="0" algn="l">
              <a:lnSpc>
                <a:spcPct val="100000"/>
              </a:lnSpc>
              <a:spcBef>
                <a:spcPts val="0"/>
              </a:spcBef>
              <a:spcAft>
                <a:spcPts val="0"/>
              </a:spcAft>
              <a:buClr>
                <a:srgbClr val="919191"/>
              </a:buClr>
              <a:buSzPts val="2400"/>
              <a:buFont typeface="Arial"/>
              <a:buNone/>
            </a:pPr>
            <a:r>
              <a:rPr lang="en-US" sz="2000">
                <a:solidFill>
                  <a:srgbClr val="3C78D8"/>
                </a:solidFill>
              </a:rPr>
              <a:t>			Valéria C. F. Barbosa</a:t>
            </a:r>
            <a:endParaRPr sz="2000">
              <a:solidFill>
                <a:srgbClr val="3C78D8"/>
              </a:solidFill>
            </a:endParaRPr>
          </a:p>
          <a:p>
            <a:pPr indent="0" lvl="0" marL="0" rtl="0" algn="l">
              <a:lnSpc>
                <a:spcPct val="100000"/>
              </a:lnSpc>
              <a:spcBef>
                <a:spcPts val="0"/>
              </a:spcBef>
              <a:spcAft>
                <a:spcPts val="0"/>
              </a:spcAft>
              <a:buClr>
                <a:srgbClr val="919191"/>
              </a:buClr>
              <a:buSzPts val="2400"/>
              <a:buFont typeface="Arial"/>
              <a:buNone/>
            </a:pPr>
            <a:r>
              <a:t/>
            </a:r>
            <a:endParaRPr sz="2000">
              <a:solidFill>
                <a:srgbClr val="3C78D8"/>
              </a:solidFill>
            </a:endParaRPr>
          </a:p>
          <a:p>
            <a:pPr indent="0" lvl="0" marL="0" rtl="0" algn="l">
              <a:lnSpc>
                <a:spcPct val="100000"/>
              </a:lnSpc>
              <a:spcBef>
                <a:spcPts val="0"/>
              </a:spcBef>
              <a:spcAft>
                <a:spcPts val="0"/>
              </a:spcAft>
              <a:buClr>
                <a:srgbClr val="919191"/>
              </a:buClr>
              <a:buSzPts val="2400"/>
              <a:buFont typeface="Arial"/>
              <a:buNone/>
            </a:pPr>
            <a:r>
              <a:rPr lang="en-US" sz="2000">
                <a:solidFill>
                  <a:srgbClr val="3C78D8"/>
                </a:solidFill>
              </a:rPr>
              <a:t>Institution:  Observatório Nacional, Rio de Janeiro, Brazil</a:t>
            </a:r>
            <a:endParaRPr sz="2000">
              <a:solidFill>
                <a:srgbClr val="3C78D8"/>
              </a:solidFill>
            </a:endParaRPr>
          </a:p>
          <a:p>
            <a:pPr indent="0" lvl="0" marL="0" rtl="0" algn="l">
              <a:lnSpc>
                <a:spcPct val="100000"/>
              </a:lnSpc>
              <a:spcBef>
                <a:spcPts val="0"/>
              </a:spcBef>
              <a:spcAft>
                <a:spcPts val="0"/>
              </a:spcAft>
              <a:buClr>
                <a:srgbClr val="919191"/>
              </a:buClr>
              <a:buSzPts val="2400"/>
              <a:buFont typeface="Arial"/>
              <a:buNone/>
            </a:pPr>
            <a:r>
              <a:rPr lang="en-US" sz="2000">
                <a:solidFill>
                  <a:srgbClr val="3C78D8"/>
                </a:solidFill>
              </a:rPr>
              <a:t>                 </a:t>
            </a:r>
            <a:endParaRPr sz="2000">
              <a:solidFill>
                <a:srgbClr val="3C78D8"/>
              </a:solidFill>
            </a:endParaRPr>
          </a:p>
          <a:p>
            <a:pPr indent="457200" lvl="0" marL="914400" rtl="0" algn="l">
              <a:lnSpc>
                <a:spcPct val="100000"/>
              </a:lnSpc>
              <a:spcBef>
                <a:spcPts val="0"/>
              </a:spcBef>
              <a:spcAft>
                <a:spcPts val="0"/>
              </a:spcAft>
              <a:buClr>
                <a:srgbClr val="919191"/>
              </a:buClr>
              <a:buSzPts val="2400"/>
              <a:buFont typeface="Arial"/>
              <a:buNone/>
            </a:pPr>
            <a:r>
              <a:rPr lang="en-US" sz="2000">
                <a:solidFill>
                  <a:srgbClr val="3C78D8"/>
                </a:solidFill>
              </a:rPr>
              <a:t>September 2019</a:t>
            </a:r>
            <a:endParaRPr sz="2000">
              <a:solidFill>
                <a:srgbClr val="3C78D8"/>
              </a:solidFill>
            </a:endParaRPr>
          </a:p>
        </p:txBody>
      </p:sp>
      <p:pic>
        <p:nvPicPr>
          <p:cNvPr id="83" name="Google Shape;83;p1"/>
          <p:cNvPicPr preferRelativeResize="0"/>
          <p:nvPr/>
        </p:nvPicPr>
        <p:blipFill rotWithShape="1">
          <a:blip r:embed="rId3">
            <a:alphaModFix/>
          </a:blip>
          <a:srcRect b="0" l="0" r="0" t="0"/>
          <a:stretch/>
        </p:blipFill>
        <p:spPr>
          <a:xfrm>
            <a:off x="322550" y="4288524"/>
            <a:ext cx="1625352" cy="62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g5e2927ed8a_0_32"/>
          <p:cNvSpPr txBox="1"/>
          <p:nvPr>
            <p:ph type="title"/>
          </p:nvPr>
        </p:nvSpPr>
        <p:spPr>
          <a:xfrm>
            <a:off x="279438" y="20338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Inversion controls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g5e2128b9ee_0_149"/>
          <p:cNvSpPr txBox="1"/>
          <p:nvPr>
            <p:ph idx="1" type="body"/>
          </p:nvPr>
        </p:nvSpPr>
        <p:spPr>
          <a:xfrm>
            <a:off x="296875" y="662975"/>
            <a:ext cx="8585100" cy="590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2400"/>
              <a:buNone/>
            </a:pPr>
            <a:r>
              <a:rPr lang="en-US"/>
              <a:t>Estimate the </a:t>
            </a:r>
            <a:r>
              <a:rPr b="1" lang="en-US"/>
              <a:t>p</a:t>
            </a:r>
            <a:r>
              <a:rPr lang="en-US"/>
              <a:t> that minimizes the objective function</a:t>
            </a:r>
            <a:endParaRPr/>
          </a:p>
        </p:txBody>
      </p:sp>
      <p:sp>
        <p:nvSpPr>
          <p:cNvPr id="290" name="Google Shape;290;g5e2128b9ee_0_149"/>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Inverse Problem</a:t>
            </a:r>
            <a:endParaRPr/>
          </a:p>
        </p:txBody>
      </p:sp>
      <p:pic>
        <p:nvPicPr>
          <p:cNvPr id="291" name="Google Shape;291;g5e2128b9ee_0_149"/>
          <p:cNvPicPr preferRelativeResize="0"/>
          <p:nvPr/>
        </p:nvPicPr>
        <p:blipFill rotWithShape="1">
          <a:blip r:embed="rId3">
            <a:alphaModFix/>
          </a:blip>
          <a:srcRect b="0" l="0" r="0" t="0"/>
          <a:stretch/>
        </p:blipFill>
        <p:spPr>
          <a:xfrm>
            <a:off x="1529250" y="1297553"/>
            <a:ext cx="6120351" cy="1212625"/>
          </a:xfrm>
          <a:prstGeom prst="rect">
            <a:avLst/>
          </a:prstGeom>
          <a:noFill/>
          <a:ln>
            <a:noFill/>
          </a:ln>
        </p:spPr>
      </p:pic>
      <p:sp>
        <p:nvSpPr>
          <p:cNvPr id="292" name="Google Shape;292;g5e2128b9ee_0_149"/>
          <p:cNvSpPr txBox="1"/>
          <p:nvPr/>
        </p:nvSpPr>
        <p:spPr>
          <a:xfrm>
            <a:off x="2308900" y="2622017"/>
            <a:ext cx="3325800" cy="396900"/>
          </a:xfrm>
          <a:prstGeom prst="rect">
            <a:avLst/>
          </a:prstGeom>
          <a:noFill/>
          <a:ln cap="flat" cmpd="sng" w="9525">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CC"/>
              </a:buClr>
              <a:buSzPts val="2000"/>
              <a:buFont typeface="Arial"/>
              <a:buNone/>
            </a:pPr>
            <a:r>
              <a:rPr b="0" i="0" lang="en-US" sz="2000" u="none" cap="none" strike="noStrike">
                <a:solidFill>
                  <a:srgbClr val="000000"/>
                </a:solidFill>
                <a:latin typeface="Arial"/>
                <a:ea typeface="Arial"/>
                <a:cs typeface="Arial"/>
                <a:sym typeface="Arial"/>
              </a:rPr>
              <a:t>The data-misfit function</a:t>
            </a:r>
            <a:endParaRPr b="0" i="0" sz="1400" u="none" cap="none" strike="noStrike">
              <a:solidFill>
                <a:srgbClr val="000000"/>
              </a:solidFill>
              <a:latin typeface="Arial"/>
              <a:ea typeface="Arial"/>
              <a:cs typeface="Arial"/>
              <a:sym typeface="Arial"/>
            </a:endParaRPr>
          </a:p>
        </p:txBody>
      </p:sp>
      <p:sp>
        <p:nvSpPr>
          <p:cNvPr id="293" name="Google Shape;293;g5e2128b9ee_0_149"/>
          <p:cNvSpPr/>
          <p:nvPr/>
        </p:nvSpPr>
        <p:spPr>
          <a:xfrm rot="-5400000">
            <a:off x="3898075" y="1242980"/>
            <a:ext cx="327000" cy="2207400"/>
          </a:xfrm>
          <a:prstGeom prst="leftBrace">
            <a:avLst>
              <a:gd fmla="val 8333" name="adj1"/>
              <a:gd fmla="val 50000" name="adj2"/>
            </a:avLst>
          </a:prstGeom>
          <a:no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4" name="Google Shape;294;g5e2128b9ee_0_149"/>
          <p:cNvSpPr/>
          <p:nvPr/>
        </p:nvSpPr>
        <p:spPr>
          <a:xfrm rot="-5400000">
            <a:off x="6508426" y="1553780"/>
            <a:ext cx="315900" cy="2228700"/>
          </a:xfrm>
          <a:prstGeom prst="leftBrace">
            <a:avLst>
              <a:gd fmla="val 8333" name="adj1"/>
              <a:gd fmla="val 50000" name="adj2"/>
            </a:avLst>
          </a:prstGeom>
          <a:no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5" name="Google Shape;295;g5e2128b9ee_0_149"/>
          <p:cNvSpPr txBox="1"/>
          <p:nvPr/>
        </p:nvSpPr>
        <p:spPr>
          <a:xfrm>
            <a:off x="5046387" y="3018917"/>
            <a:ext cx="3240000" cy="396900"/>
          </a:xfrm>
          <a:prstGeom prst="rect">
            <a:avLst/>
          </a:prstGeom>
          <a:noFill/>
          <a:ln cap="flat" cmpd="sng" w="9525">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00"/>
              </a:buClr>
              <a:buSzPts val="2000"/>
              <a:buFont typeface="Arial"/>
              <a:buNone/>
            </a:pPr>
            <a:r>
              <a:rPr b="0" i="0" lang="en-US" sz="2000" u="none" cap="none" strike="noStrike">
                <a:solidFill>
                  <a:srgbClr val="000000"/>
                </a:solidFill>
                <a:latin typeface="Arial"/>
                <a:ea typeface="Arial"/>
                <a:cs typeface="Arial"/>
                <a:sym typeface="Arial"/>
              </a:rPr>
              <a:t>The constrained function</a:t>
            </a:r>
            <a:endParaRPr b="0" i="0" sz="1400" u="none" cap="none" strike="noStrike">
              <a:solidFill>
                <a:srgbClr val="000000"/>
              </a:solidFill>
              <a:latin typeface="Arial"/>
              <a:ea typeface="Arial"/>
              <a:cs typeface="Arial"/>
              <a:sym typeface="Arial"/>
            </a:endParaRPr>
          </a:p>
        </p:txBody>
      </p:sp>
      <p:grpSp>
        <p:nvGrpSpPr>
          <p:cNvPr id="296" name="Google Shape;296;g5e2128b9ee_0_149"/>
          <p:cNvGrpSpPr/>
          <p:nvPr/>
        </p:nvGrpSpPr>
        <p:grpSpPr>
          <a:xfrm>
            <a:off x="4025438" y="3840625"/>
            <a:ext cx="3624163" cy="397800"/>
            <a:chOff x="0" y="62872"/>
            <a:chExt cx="3089889" cy="397800"/>
          </a:xfrm>
        </p:grpSpPr>
        <p:sp>
          <p:nvSpPr>
            <p:cNvPr id="297" name="Google Shape;297;g5e2128b9ee_0_149"/>
            <p:cNvSpPr/>
            <p:nvPr/>
          </p:nvSpPr>
          <p:spPr>
            <a:xfrm>
              <a:off x="0" y="62872"/>
              <a:ext cx="3089889" cy="397800"/>
            </a:xfrm>
            <a:prstGeom prst="roundRect">
              <a:avLst>
                <a:gd fmla="val 16667" name="adj"/>
              </a:avLst>
            </a:prstGeom>
            <a:solidFill>
              <a:srgbClr val="1D355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5e2128b9ee_0_149"/>
            <p:cNvSpPr txBox="1"/>
            <p:nvPr/>
          </p:nvSpPr>
          <p:spPr>
            <a:xfrm>
              <a:off x="65926" y="89983"/>
              <a:ext cx="2958036" cy="358962"/>
            </a:xfrm>
            <a:prstGeom prst="rect">
              <a:avLst/>
            </a:prstGeom>
            <a:solidFill>
              <a:schemeClr val="accent1"/>
            </a:solid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rgbClr val="000000"/>
                </a:buClr>
                <a:buSzPts val="1700"/>
                <a:buFont typeface="Arial"/>
                <a:buNone/>
              </a:pPr>
              <a:r>
                <a:rPr b="0" i="0" lang="en-US" sz="2000" u="none" cap="none" strike="noStrike">
                  <a:solidFill>
                    <a:schemeClr val="lt1"/>
                  </a:solidFill>
                  <a:latin typeface="Arial"/>
                  <a:ea typeface="Arial"/>
                  <a:cs typeface="Arial"/>
                  <a:sym typeface="Arial"/>
                </a:rPr>
                <a:t>Marquardt’s iterative method</a:t>
              </a:r>
              <a:endParaRPr b="0" i="0" sz="2000" u="none" cap="none" strike="noStrike">
                <a:solidFill>
                  <a:schemeClr val="lt1"/>
                </a:solidFill>
                <a:latin typeface="Arial"/>
                <a:ea typeface="Arial"/>
                <a:cs typeface="Arial"/>
                <a:sym typeface="Arial"/>
              </a:endParaRPr>
            </a:p>
          </p:txBody>
        </p:sp>
      </p:grpSp>
      <p:grpSp>
        <p:nvGrpSpPr>
          <p:cNvPr id="299" name="Google Shape;299;g5e2128b9ee_0_149"/>
          <p:cNvGrpSpPr/>
          <p:nvPr/>
        </p:nvGrpSpPr>
        <p:grpSpPr>
          <a:xfrm>
            <a:off x="599855" y="3808693"/>
            <a:ext cx="1858788" cy="461665"/>
            <a:chOff x="908" y="0"/>
            <a:chExt cx="1858788" cy="461665"/>
          </a:xfrm>
        </p:grpSpPr>
        <p:sp>
          <p:nvSpPr>
            <p:cNvPr id="300" name="Google Shape;300;g5e2128b9ee_0_149"/>
            <p:cNvSpPr/>
            <p:nvPr/>
          </p:nvSpPr>
          <p:spPr>
            <a:xfrm>
              <a:off x="908" y="0"/>
              <a:ext cx="1858788" cy="461665"/>
            </a:xfrm>
            <a:prstGeom prst="roundRect">
              <a:avLst>
                <a:gd fmla="val 10000" name="adj"/>
              </a:avLst>
            </a:prstGeom>
            <a:solidFill>
              <a:schemeClr val="accent1"/>
            </a:solidFill>
            <a:ln cap="flat" cmpd="sng" w="25400">
              <a:solidFill>
                <a:srgbClr val="1626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5e2128b9ee_0_149"/>
            <p:cNvSpPr txBox="1"/>
            <p:nvPr/>
          </p:nvSpPr>
          <p:spPr>
            <a:xfrm>
              <a:off x="14430" y="13522"/>
              <a:ext cx="1831744" cy="43462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Non-linear</a:t>
              </a:r>
              <a:endParaRPr b="0" i="0" sz="2000" u="none" cap="none" strike="noStrike">
                <a:solidFill>
                  <a:schemeClr val="lt1"/>
                </a:solidFill>
                <a:latin typeface="Arial"/>
                <a:ea typeface="Arial"/>
                <a:cs typeface="Arial"/>
                <a:sym typeface="Arial"/>
              </a:endParaRPr>
            </a:p>
          </p:txBody>
        </p:sp>
      </p:grpSp>
      <p:sp>
        <p:nvSpPr>
          <p:cNvPr id="302" name="Google Shape;302;g5e2128b9ee_0_149"/>
          <p:cNvSpPr/>
          <p:nvPr/>
        </p:nvSpPr>
        <p:spPr>
          <a:xfrm>
            <a:off x="2865316" y="3808693"/>
            <a:ext cx="858741" cy="461665"/>
          </a:xfrm>
          <a:prstGeom prst="rightArrow">
            <a:avLst>
              <a:gd fmla="val 50000" name="adj1"/>
              <a:gd fmla="val 50000" name="adj2"/>
            </a:avLst>
          </a:prstGeom>
          <a:solidFill>
            <a:schemeClr val="accent5"/>
          </a:solidFill>
          <a:ln cap="flat" cmpd="sng" w="25400">
            <a:solidFill>
              <a:srgbClr val="9919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g5e2128b9ee_0_154"/>
          <p:cNvSpPr/>
          <p:nvPr/>
        </p:nvSpPr>
        <p:spPr>
          <a:xfrm>
            <a:off x="7012975" y="2684925"/>
            <a:ext cx="485975" cy="719488"/>
          </a:xfrm>
          <a:custGeom>
            <a:rect b="b" l="l" r="r" t="t"/>
            <a:pathLst>
              <a:path extrusionOk="0" h="28997" w="19439">
                <a:moveTo>
                  <a:pt x="0" y="11223"/>
                </a:moveTo>
                <a:lnTo>
                  <a:pt x="19439" y="0"/>
                </a:lnTo>
                <a:lnTo>
                  <a:pt x="19439" y="18291"/>
                </a:lnTo>
                <a:lnTo>
                  <a:pt x="895" y="28997"/>
                </a:lnTo>
              </a:path>
            </a:pathLst>
          </a:custGeom>
          <a:solidFill>
            <a:srgbClr val="FFFF00">
              <a:alpha val="52156"/>
            </a:srgbClr>
          </a:solidFill>
          <a:ln cap="flat" cmpd="sng" w="9525">
            <a:solidFill>
              <a:schemeClr val="dk2"/>
            </a:solidFill>
            <a:prstDash val="solid"/>
            <a:round/>
            <a:headEnd len="sm" w="sm" type="none"/>
            <a:tailEnd len="sm" w="sm" type="none"/>
          </a:ln>
        </p:spPr>
      </p:sp>
      <p:sp>
        <p:nvSpPr>
          <p:cNvPr id="308" name="Google Shape;308;g5e2128b9ee_0_154"/>
          <p:cNvSpPr/>
          <p:nvPr/>
        </p:nvSpPr>
        <p:spPr>
          <a:xfrm>
            <a:off x="2267075" y="2706725"/>
            <a:ext cx="504875" cy="719475"/>
          </a:xfrm>
          <a:custGeom>
            <a:rect b="b" l="l" r="r" t="t"/>
            <a:pathLst>
              <a:path extrusionOk="0" h="28779" w="20195">
                <a:moveTo>
                  <a:pt x="0" y="0"/>
                </a:moveTo>
                <a:lnTo>
                  <a:pt x="20195" y="9846"/>
                </a:lnTo>
                <a:lnTo>
                  <a:pt x="20195" y="28779"/>
                </a:lnTo>
                <a:lnTo>
                  <a:pt x="130" y="17194"/>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309" name="Google Shape;309;g5e2128b9ee_0_154"/>
          <p:cNvSpPr txBox="1"/>
          <p:nvPr/>
        </p:nvSpPr>
        <p:spPr>
          <a:xfrm>
            <a:off x="0" y="69850"/>
            <a:ext cx="9144000" cy="8952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FFCCFF"/>
              </a:buClr>
              <a:buSzPts val="2400"/>
              <a:buFont typeface="Arial"/>
              <a:buNone/>
            </a:pPr>
            <a:r>
              <a:rPr b="1" i="0" lang="en-US" sz="2400" u="none" cap="none" strike="noStrike">
                <a:solidFill>
                  <a:srgbClr val="000000"/>
                </a:solidFill>
                <a:latin typeface="Arial"/>
                <a:ea typeface="Arial"/>
                <a:cs typeface="Arial"/>
                <a:sym typeface="Arial"/>
              </a:rPr>
              <a:t>Smoothness constraint on the adjacent radii defining the horizontal section of each vertical prism </a:t>
            </a:r>
            <a:endParaRPr b="0" i="0" sz="1400" u="none" cap="none" strike="noStrike">
              <a:solidFill>
                <a:srgbClr val="000000"/>
              </a:solidFill>
              <a:latin typeface="Arial"/>
              <a:ea typeface="Arial"/>
              <a:cs typeface="Arial"/>
              <a:sym typeface="Arial"/>
            </a:endParaRPr>
          </a:p>
        </p:txBody>
      </p:sp>
      <p:sp>
        <p:nvSpPr>
          <p:cNvPr id="310" name="Google Shape;310;g5e2128b9ee_0_154"/>
          <p:cNvSpPr txBox="1"/>
          <p:nvPr/>
        </p:nvSpPr>
        <p:spPr>
          <a:xfrm>
            <a:off x="0" y="3901625"/>
            <a:ext cx="9144000" cy="8223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FFCCFF"/>
              </a:buClr>
              <a:buSzPts val="2000"/>
              <a:buFont typeface="Arial"/>
              <a:buNone/>
            </a:pPr>
            <a:r>
              <a:rPr b="0" i="0" lang="en-US" sz="2000" u="none" cap="none" strike="noStrike">
                <a:solidFill>
                  <a:srgbClr val="000000"/>
                </a:solidFill>
                <a:latin typeface="Arial"/>
                <a:ea typeface="Arial"/>
                <a:cs typeface="Arial"/>
                <a:sym typeface="Arial"/>
              </a:rPr>
              <a:t>This constraint favors solutions composed by vertical prisms defined by approximately circular cross-sections.</a:t>
            </a:r>
            <a:endParaRPr b="0" i="0" sz="1400" u="none" cap="none" strike="noStrike">
              <a:solidFill>
                <a:srgbClr val="000000"/>
              </a:solidFill>
              <a:latin typeface="Arial"/>
              <a:ea typeface="Arial"/>
              <a:cs typeface="Arial"/>
              <a:sym typeface="Arial"/>
            </a:endParaRPr>
          </a:p>
        </p:txBody>
      </p:sp>
      <p:sp>
        <p:nvSpPr>
          <p:cNvPr id="311" name="Google Shape;311;g5e2128b9ee_0_154"/>
          <p:cNvSpPr/>
          <p:nvPr/>
        </p:nvSpPr>
        <p:spPr>
          <a:xfrm>
            <a:off x="2259839" y="2709951"/>
            <a:ext cx="5244300" cy="86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5e2128b9ee_0_154"/>
          <p:cNvSpPr/>
          <p:nvPr/>
        </p:nvSpPr>
        <p:spPr>
          <a:xfrm>
            <a:off x="2259839" y="2257106"/>
            <a:ext cx="5244300" cy="86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3" name="Google Shape;313;g5e2128b9ee_0_154"/>
          <p:cNvCxnSpPr>
            <a:stCxn id="312" idx="6"/>
            <a:endCxn id="311" idx="6"/>
          </p:cNvCxnSpPr>
          <p:nvPr/>
        </p:nvCxnSpPr>
        <p:spPr>
          <a:xfrm>
            <a:off x="2259839" y="2691056"/>
            <a:ext cx="0" cy="452700"/>
          </a:xfrm>
          <a:prstGeom prst="straightConnector1">
            <a:avLst/>
          </a:prstGeom>
          <a:noFill/>
          <a:ln cap="flat" cmpd="sng" w="28575">
            <a:solidFill>
              <a:schemeClr val="dk2"/>
            </a:solidFill>
            <a:prstDash val="solid"/>
            <a:round/>
            <a:headEnd len="sm" w="sm" type="none"/>
            <a:tailEnd len="sm" w="sm" type="none"/>
          </a:ln>
        </p:spPr>
      </p:cxnSp>
      <p:cxnSp>
        <p:nvCxnSpPr>
          <p:cNvPr id="314" name="Google Shape;314;g5e2128b9ee_0_154"/>
          <p:cNvCxnSpPr>
            <a:stCxn id="312" idx="1"/>
            <a:endCxn id="311" idx="1"/>
          </p:cNvCxnSpPr>
          <p:nvPr/>
        </p:nvCxnSpPr>
        <p:spPr>
          <a:xfrm>
            <a:off x="7504139" y="2691056"/>
            <a:ext cx="0" cy="452700"/>
          </a:xfrm>
          <a:prstGeom prst="straightConnector1">
            <a:avLst/>
          </a:prstGeom>
          <a:noFill/>
          <a:ln cap="flat" cmpd="sng" w="28575">
            <a:solidFill>
              <a:schemeClr val="dk2"/>
            </a:solidFill>
            <a:prstDash val="solid"/>
            <a:round/>
            <a:headEnd len="sm" w="sm" type="none"/>
            <a:tailEnd len="sm" w="sm" type="none"/>
          </a:ln>
        </p:spPr>
      </p:cxnSp>
      <p:cxnSp>
        <p:nvCxnSpPr>
          <p:cNvPr id="315" name="Google Shape;315;g5e2128b9ee_0_154"/>
          <p:cNvCxnSpPr>
            <a:stCxn id="312" idx="5"/>
            <a:endCxn id="311" idx="5"/>
          </p:cNvCxnSpPr>
          <p:nvPr/>
        </p:nvCxnSpPr>
        <p:spPr>
          <a:xfrm>
            <a:off x="2760625" y="2959251"/>
            <a:ext cx="0" cy="452700"/>
          </a:xfrm>
          <a:prstGeom prst="straightConnector1">
            <a:avLst/>
          </a:prstGeom>
          <a:noFill/>
          <a:ln cap="flat" cmpd="sng" w="28575">
            <a:solidFill>
              <a:schemeClr val="dk2"/>
            </a:solidFill>
            <a:prstDash val="solid"/>
            <a:round/>
            <a:headEnd len="sm" w="sm" type="none"/>
            <a:tailEnd len="sm" w="sm" type="none"/>
          </a:ln>
        </p:spPr>
      </p:cxnSp>
      <p:cxnSp>
        <p:nvCxnSpPr>
          <p:cNvPr id="316" name="Google Shape;316;g5e2128b9ee_0_154"/>
          <p:cNvCxnSpPr>
            <a:stCxn id="312" idx="4"/>
            <a:endCxn id="311" idx="4"/>
          </p:cNvCxnSpPr>
          <p:nvPr/>
        </p:nvCxnSpPr>
        <p:spPr>
          <a:xfrm>
            <a:off x="4071700" y="3125005"/>
            <a:ext cx="0" cy="452700"/>
          </a:xfrm>
          <a:prstGeom prst="straightConnector1">
            <a:avLst/>
          </a:prstGeom>
          <a:noFill/>
          <a:ln cap="flat" cmpd="sng" w="28575">
            <a:solidFill>
              <a:schemeClr val="dk2"/>
            </a:solidFill>
            <a:prstDash val="solid"/>
            <a:round/>
            <a:headEnd len="sm" w="sm" type="none"/>
            <a:tailEnd len="sm" w="sm" type="none"/>
          </a:ln>
        </p:spPr>
      </p:cxnSp>
      <p:cxnSp>
        <p:nvCxnSpPr>
          <p:cNvPr id="317" name="Google Shape;317;g5e2128b9ee_0_154"/>
          <p:cNvCxnSpPr>
            <a:stCxn id="312" idx="3"/>
            <a:endCxn id="311" idx="3"/>
          </p:cNvCxnSpPr>
          <p:nvPr/>
        </p:nvCxnSpPr>
        <p:spPr>
          <a:xfrm>
            <a:off x="5692278" y="3125005"/>
            <a:ext cx="0" cy="452700"/>
          </a:xfrm>
          <a:prstGeom prst="straightConnector1">
            <a:avLst/>
          </a:prstGeom>
          <a:noFill/>
          <a:ln cap="flat" cmpd="sng" w="28575">
            <a:solidFill>
              <a:schemeClr val="dk2"/>
            </a:solidFill>
            <a:prstDash val="solid"/>
            <a:round/>
            <a:headEnd len="sm" w="sm" type="none"/>
            <a:tailEnd len="sm" w="sm" type="none"/>
          </a:ln>
        </p:spPr>
      </p:cxnSp>
      <p:cxnSp>
        <p:nvCxnSpPr>
          <p:cNvPr id="318" name="Google Shape;318;g5e2128b9ee_0_154"/>
          <p:cNvCxnSpPr>
            <a:stCxn id="312" idx="2"/>
            <a:endCxn id="311" idx="2"/>
          </p:cNvCxnSpPr>
          <p:nvPr/>
        </p:nvCxnSpPr>
        <p:spPr>
          <a:xfrm>
            <a:off x="7003353" y="2959251"/>
            <a:ext cx="0" cy="452700"/>
          </a:xfrm>
          <a:prstGeom prst="straightConnector1">
            <a:avLst/>
          </a:prstGeom>
          <a:noFill/>
          <a:ln cap="flat" cmpd="sng" w="28575">
            <a:solidFill>
              <a:schemeClr val="dk2"/>
            </a:solidFill>
            <a:prstDash val="solid"/>
            <a:round/>
            <a:headEnd len="sm" w="sm" type="none"/>
            <a:tailEnd len="sm" w="sm" type="none"/>
          </a:ln>
        </p:spPr>
      </p:cxnSp>
      <p:sp>
        <p:nvSpPr>
          <p:cNvPr id="319" name="Google Shape;319;g5e2128b9ee_0_154"/>
          <p:cNvSpPr/>
          <p:nvPr/>
        </p:nvSpPr>
        <p:spPr>
          <a:xfrm>
            <a:off x="2692857" y="2343828"/>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5e2128b9ee_0_154"/>
          <p:cNvSpPr/>
          <p:nvPr/>
        </p:nvSpPr>
        <p:spPr>
          <a:xfrm>
            <a:off x="2192075" y="2623292"/>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5e2128b9ee_0_154"/>
          <p:cNvSpPr/>
          <p:nvPr/>
        </p:nvSpPr>
        <p:spPr>
          <a:xfrm>
            <a:off x="4003919" y="2208300"/>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5e2128b9ee_0_154"/>
          <p:cNvSpPr/>
          <p:nvPr/>
        </p:nvSpPr>
        <p:spPr>
          <a:xfrm>
            <a:off x="5692242" y="2208300"/>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5e2128b9ee_0_154"/>
          <p:cNvSpPr/>
          <p:nvPr/>
        </p:nvSpPr>
        <p:spPr>
          <a:xfrm>
            <a:off x="6935541" y="2343828"/>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5e2128b9ee_0_154"/>
          <p:cNvSpPr/>
          <p:nvPr/>
        </p:nvSpPr>
        <p:spPr>
          <a:xfrm>
            <a:off x="7436322" y="2623292"/>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5e2128b9ee_0_154"/>
          <p:cNvSpPr/>
          <p:nvPr/>
        </p:nvSpPr>
        <p:spPr>
          <a:xfrm>
            <a:off x="2692857" y="2886404"/>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5e2128b9ee_0_154"/>
          <p:cNvSpPr/>
          <p:nvPr/>
        </p:nvSpPr>
        <p:spPr>
          <a:xfrm>
            <a:off x="4003919" y="3076137"/>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5e2128b9ee_0_154"/>
          <p:cNvSpPr/>
          <p:nvPr/>
        </p:nvSpPr>
        <p:spPr>
          <a:xfrm>
            <a:off x="5624479" y="3076137"/>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5e2128b9ee_0_154"/>
          <p:cNvSpPr/>
          <p:nvPr/>
        </p:nvSpPr>
        <p:spPr>
          <a:xfrm>
            <a:off x="6935541" y="2886404"/>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5e2128b9ee_0_154"/>
          <p:cNvSpPr/>
          <p:nvPr/>
        </p:nvSpPr>
        <p:spPr>
          <a:xfrm>
            <a:off x="4780317" y="2623292"/>
            <a:ext cx="135600" cy="135600"/>
          </a:xfrm>
          <a:prstGeom prst="ellipse">
            <a:avLst/>
          </a:prstGeom>
          <a:solidFill>
            <a:srgbClr val="00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0" name="Google Shape;330;g5e2128b9ee_0_154"/>
          <p:cNvCxnSpPr>
            <a:stCxn id="322" idx="4"/>
            <a:endCxn id="329" idx="7"/>
          </p:cNvCxnSpPr>
          <p:nvPr/>
        </p:nvCxnSpPr>
        <p:spPr>
          <a:xfrm flipH="1">
            <a:off x="4896042" y="2343900"/>
            <a:ext cx="864000" cy="299400"/>
          </a:xfrm>
          <a:prstGeom prst="straightConnector1">
            <a:avLst/>
          </a:prstGeom>
          <a:noFill/>
          <a:ln cap="flat" cmpd="sng" w="28575">
            <a:solidFill>
              <a:srgbClr val="0000FF"/>
            </a:solidFill>
            <a:prstDash val="solid"/>
            <a:round/>
            <a:headEnd len="sm" w="sm" type="none"/>
            <a:tailEnd len="sm" w="sm" type="none"/>
          </a:ln>
        </p:spPr>
      </p:cxnSp>
      <p:cxnSp>
        <p:nvCxnSpPr>
          <p:cNvPr id="331" name="Google Shape;331;g5e2128b9ee_0_154"/>
          <p:cNvCxnSpPr>
            <a:stCxn id="329" idx="1"/>
            <a:endCxn id="321" idx="5"/>
          </p:cNvCxnSpPr>
          <p:nvPr/>
        </p:nvCxnSpPr>
        <p:spPr>
          <a:xfrm rot="10800000">
            <a:off x="4119775" y="2323950"/>
            <a:ext cx="680400" cy="319200"/>
          </a:xfrm>
          <a:prstGeom prst="straightConnector1">
            <a:avLst/>
          </a:prstGeom>
          <a:noFill/>
          <a:ln cap="flat" cmpd="sng" w="28575">
            <a:solidFill>
              <a:srgbClr val="0000FF"/>
            </a:solidFill>
            <a:prstDash val="solid"/>
            <a:round/>
            <a:headEnd len="sm" w="sm" type="none"/>
            <a:tailEnd len="sm" w="sm" type="none"/>
          </a:ln>
        </p:spPr>
      </p:cxnSp>
      <p:grpSp>
        <p:nvGrpSpPr>
          <p:cNvPr id="332" name="Google Shape;332;g5e2128b9ee_0_154"/>
          <p:cNvGrpSpPr/>
          <p:nvPr/>
        </p:nvGrpSpPr>
        <p:grpSpPr>
          <a:xfrm>
            <a:off x="4117839" y="1270397"/>
            <a:ext cx="303140" cy="345263"/>
            <a:chOff x="7178675" y="4291012"/>
            <a:chExt cx="107925" cy="460350"/>
          </a:xfrm>
        </p:grpSpPr>
        <p:sp>
          <p:nvSpPr>
            <p:cNvPr id="333" name="Google Shape;333;g5e2128b9ee_0_154"/>
            <p:cNvSpPr txBox="1"/>
            <p:nvPr/>
          </p:nvSpPr>
          <p:spPr>
            <a:xfrm>
              <a:off x="7264400" y="4538662"/>
              <a:ext cx="222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1400"/>
                <a:buFont typeface="Verdana"/>
                <a:buNone/>
              </a:pPr>
              <a:r>
                <a:rPr b="0" i="0" lang="en-US" sz="1400" u="none" cap="none" strike="noStrike">
                  <a:solidFill>
                    <a:srgbClr val="000000"/>
                  </a:solidFill>
                  <a:latin typeface="Verdana"/>
                  <a:ea typeface="Verdana"/>
                  <a:cs typeface="Verdana"/>
                  <a:sym typeface="Verdana"/>
                </a:rPr>
                <a:t>j</a:t>
              </a:r>
              <a:endParaRPr b="0" i="0" sz="1400" u="none" cap="none" strike="noStrike">
                <a:solidFill>
                  <a:srgbClr val="000000"/>
                </a:solidFill>
                <a:latin typeface="Arial"/>
                <a:ea typeface="Arial"/>
                <a:cs typeface="Arial"/>
                <a:sym typeface="Arial"/>
              </a:endParaRPr>
            </a:p>
          </p:txBody>
        </p:sp>
        <p:sp>
          <p:nvSpPr>
            <p:cNvPr id="334" name="Google Shape;334;g5e2128b9ee_0_154"/>
            <p:cNvSpPr txBox="1"/>
            <p:nvPr/>
          </p:nvSpPr>
          <p:spPr>
            <a:xfrm>
              <a:off x="7178675" y="4291012"/>
              <a:ext cx="49200" cy="42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2800"/>
                <a:buFont typeface="Times New Roman"/>
                <a:buNone/>
              </a:pPr>
              <a:r>
                <a:rPr b="0" i="1" lang="en-US" sz="2800" u="none" cap="none" strike="noStrike">
                  <a:solidFill>
                    <a:srgbClr val="000000"/>
                  </a:solidFill>
                  <a:latin typeface="Times New Roman"/>
                  <a:ea typeface="Times New Roman"/>
                  <a:cs typeface="Times New Roman"/>
                  <a:sym typeface="Times New Roman"/>
                </a:rPr>
                <a:t>r</a:t>
              </a:r>
              <a:endParaRPr b="0" i="0" sz="1400" u="none" cap="none" strike="noStrike">
                <a:solidFill>
                  <a:srgbClr val="000000"/>
                </a:solidFill>
                <a:latin typeface="Arial"/>
                <a:ea typeface="Arial"/>
                <a:cs typeface="Arial"/>
                <a:sym typeface="Arial"/>
              </a:endParaRPr>
            </a:p>
          </p:txBody>
        </p:sp>
      </p:grpSp>
      <p:sp>
        <p:nvSpPr>
          <p:cNvPr id="335" name="Google Shape;335;g5e2128b9ee_0_154"/>
          <p:cNvSpPr txBox="1"/>
          <p:nvPr/>
        </p:nvSpPr>
        <p:spPr>
          <a:xfrm>
            <a:off x="4805362" y="1354931"/>
            <a:ext cx="125400" cy="20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1800"/>
              <a:buFont typeface="Noto Sans Symbols"/>
              <a:buNone/>
            </a:pPr>
            <a:r>
              <a:rPr b="0" i="0" lang="en-US" sz="1800" u="none" cap="none" strike="noStrike">
                <a:solidFill>
                  <a:srgbClr val="0000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p:txBody>
      </p:sp>
      <p:grpSp>
        <p:nvGrpSpPr>
          <p:cNvPr id="336" name="Google Shape;336;g5e2128b9ee_0_154"/>
          <p:cNvGrpSpPr/>
          <p:nvPr/>
        </p:nvGrpSpPr>
        <p:grpSpPr>
          <a:xfrm>
            <a:off x="5178283" y="1279922"/>
            <a:ext cx="624779" cy="340503"/>
            <a:chOff x="5648325" y="4672012"/>
            <a:chExt cx="309204" cy="454005"/>
          </a:xfrm>
        </p:grpSpPr>
        <p:sp>
          <p:nvSpPr>
            <p:cNvPr id="337" name="Google Shape;337;g5e2128b9ee_0_154"/>
            <p:cNvSpPr txBox="1"/>
            <p:nvPr/>
          </p:nvSpPr>
          <p:spPr>
            <a:xfrm>
              <a:off x="5772129" y="4913317"/>
              <a:ext cx="1854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1400"/>
                <a:buFont typeface="Verdana"/>
                <a:buNone/>
              </a:pPr>
              <a:r>
                <a:rPr b="0" i="0" lang="en-US" sz="1400" u="none" cap="none" strike="noStrike">
                  <a:solidFill>
                    <a:srgbClr val="000000"/>
                  </a:solidFill>
                  <a:latin typeface="Verdana"/>
                  <a:ea typeface="Verdana"/>
                  <a:cs typeface="Verdana"/>
                  <a:sym typeface="Verdana"/>
                </a:rPr>
                <a:t>j+1</a:t>
              </a:r>
              <a:endParaRPr b="0" i="0" sz="1400" u="none" cap="none" strike="noStrike">
                <a:solidFill>
                  <a:srgbClr val="000000"/>
                </a:solidFill>
                <a:latin typeface="Arial"/>
                <a:ea typeface="Arial"/>
                <a:cs typeface="Arial"/>
                <a:sym typeface="Arial"/>
              </a:endParaRPr>
            </a:p>
          </p:txBody>
        </p:sp>
        <p:sp>
          <p:nvSpPr>
            <p:cNvPr id="338" name="Google Shape;338;g5e2128b9ee_0_154"/>
            <p:cNvSpPr txBox="1"/>
            <p:nvPr/>
          </p:nvSpPr>
          <p:spPr>
            <a:xfrm>
              <a:off x="5648325" y="4672012"/>
              <a:ext cx="68400" cy="42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2800"/>
                <a:buFont typeface="Times New Roman"/>
                <a:buNone/>
              </a:pPr>
              <a:r>
                <a:rPr b="0" i="1" lang="en-US" sz="2800" u="none" cap="none" strike="noStrike">
                  <a:solidFill>
                    <a:srgbClr val="000000"/>
                  </a:solidFill>
                  <a:latin typeface="Times New Roman"/>
                  <a:ea typeface="Times New Roman"/>
                  <a:cs typeface="Times New Roman"/>
                  <a:sym typeface="Times New Roman"/>
                </a:rPr>
                <a:t>r</a:t>
              </a:r>
              <a:endParaRPr b="0" i="0" sz="1400" u="none" cap="none" strike="noStrike">
                <a:solidFill>
                  <a:srgbClr val="000000"/>
                </a:solidFill>
                <a:latin typeface="Arial"/>
                <a:ea typeface="Arial"/>
                <a:cs typeface="Arial"/>
                <a:sym typeface="Arial"/>
              </a:endParaRPr>
            </a:p>
          </p:txBody>
        </p:sp>
      </p:grpSp>
      <p:sp>
        <p:nvSpPr>
          <p:cNvPr id="339" name="Google Shape;339;g5e2128b9ee_0_154"/>
          <p:cNvSpPr txBox="1"/>
          <p:nvPr/>
        </p:nvSpPr>
        <p:spPr>
          <a:xfrm>
            <a:off x="4267200" y="1178719"/>
            <a:ext cx="409500" cy="29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CCFF"/>
              </a:buClr>
              <a:buSzPts val="2000"/>
              <a:buFont typeface="Times New Roman"/>
              <a:buNone/>
            </a:pPr>
            <a:r>
              <a:rPr b="0" i="1" lang="en-US" sz="2000" u="none" cap="none" strike="noStrike">
                <a:solidFill>
                  <a:srgbClr val="000000"/>
                </a:solidFill>
                <a:latin typeface="Times New Roman"/>
                <a:ea typeface="Times New Roman"/>
                <a:cs typeface="Times New Roman"/>
                <a:sym typeface="Times New Roman"/>
              </a:rPr>
              <a:t>k</a:t>
            </a:r>
            <a:endParaRPr b="0" i="0" sz="1400" u="none" cap="none" strike="noStrike">
              <a:solidFill>
                <a:srgbClr val="000000"/>
              </a:solidFill>
              <a:latin typeface="Arial"/>
              <a:ea typeface="Arial"/>
              <a:cs typeface="Arial"/>
              <a:sym typeface="Arial"/>
            </a:endParaRPr>
          </a:p>
        </p:txBody>
      </p:sp>
      <p:sp>
        <p:nvSpPr>
          <p:cNvPr id="340" name="Google Shape;340;g5e2128b9ee_0_154"/>
          <p:cNvSpPr txBox="1"/>
          <p:nvPr/>
        </p:nvSpPr>
        <p:spPr>
          <a:xfrm>
            <a:off x="5378450" y="1197769"/>
            <a:ext cx="1333500" cy="29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CCFF"/>
              </a:buClr>
              <a:buSzPts val="2000"/>
              <a:buFont typeface="Times New Roman"/>
              <a:buNone/>
            </a:pPr>
            <a:r>
              <a:rPr b="0" i="1" lang="en-US" sz="2000" u="none" cap="none" strike="noStrike">
                <a:solidFill>
                  <a:srgbClr val="000000"/>
                </a:solidFill>
                <a:latin typeface="Times New Roman"/>
                <a:ea typeface="Times New Roman"/>
                <a:cs typeface="Times New Roman"/>
                <a:sym typeface="Times New Roman"/>
              </a:rPr>
              <a:t>k</a:t>
            </a:r>
            <a:endParaRPr b="0" i="0" sz="1400" u="none" cap="none" strike="noStrike">
              <a:solidFill>
                <a:srgbClr val="000000"/>
              </a:solidFill>
              <a:latin typeface="Arial"/>
              <a:ea typeface="Arial"/>
              <a:cs typeface="Arial"/>
              <a:sym typeface="Arial"/>
            </a:endParaRPr>
          </a:p>
        </p:txBody>
      </p:sp>
      <p:pic>
        <p:nvPicPr>
          <p:cNvPr id="341" name="Google Shape;341;g5e2128b9ee_0_154"/>
          <p:cNvPicPr preferRelativeResize="0"/>
          <p:nvPr/>
        </p:nvPicPr>
        <p:blipFill rotWithShape="1">
          <a:blip r:embed="rId3">
            <a:alphaModFix/>
          </a:blip>
          <a:srcRect b="0" l="0" r="0" t="0"/>
          <a:stretch/>
        </p:blipFill>
        <p:spPr>
          <a:xfrm>
            <a:off x="1605006" y="2775694"/>
            <a:ext cx="452200" cy="357000"/>
          </a:xfrm>
          <a:prstGeom prst="rect">
            <a:avLst/>
          </a:prstGeom>
          <a:noFill/>
          <a:ln>
            <a:noFill/>
          </a:ln>
        </p:spPr>
      </p:pic>
      <p:cxnSp>
        <p:nvCxnSpPr>
          <p:cNvPr id="342" name="Google Shape;342;g5e2128b9ee_0_154"/>
          <p:cNvCxnSpPr/>
          <p:nvPr/>
        </p:nvCxnSpPr>
        <p:spPr>
          <a:xfrm>
            <a:off x="262850" y="1972750"/>
            <a:ext cx="0" cy="2340300"/>
          </a:xfrm>
          <a:prstGeom prst="straightConnector1">
            <a:avLst/>
          </a:prstGeom>
          <a:noFill/>
          <a:ln cap="flat" cmpd="sng" w="28575">
            <a:solidFill>
              <a:schemeClr val="dk2"/>
            </a:solidFill>
            <a:prstDash val="solid"/>
            <a:round/>
            <a:headEnd len="sm" w="sm" type="none"/>
            <a:tailEnd len="med" w="med" type="triangle"/>
          </a:ln>
        </p:spPr>
      </p:cxnSp>
      <p:cxnSp>
        <p:nvCxnSpPr>
          <p:cNvPr id="343" name="Google Shape;343;g5e2128b9ee_0_154"/>
          <p:cNvCxnSpPr/>
          <p:nvPr/>
        </p:nvCxnSpPr>
        <p:spPr>
          <a:xfrm>
            <a:off x="262275" y="1979375"/>
            <a:ext cx="8487600" cy="0"/>
          </a:xfrm>
          <a:prstGeom prst="straightConnector1">
            <a:avLst/>
          </a:prstGeom>
          <a:noFill/>
          <a:ln cap="flat" cmpd="sng" w="28575">
            <a:solidFill>
              <a:schemeClr val="dk2"/>
            </a:solidFill>
            <a:prstDash val="solid"/>
            <a:round/>
            <a:headEnd len="sm" w="sm" type="none"/>
            <a:tailEnd len="med" w="med" type="triangle"/>
          </a:ln>
        </p:spPr>
      </p:cxnSp>
      <p:cxnSp>
        <p:nvCxnSpPr>
          <p:cNvPr id="344" name="Google Shape;344;g5e2128b9ee_0_154"/>
          <p:cNvCxnSpPr/>
          <p:nvPr/>
        </p:nvCxnSpPr>
        <p:spPr>
          <a:xfrm flipH="1" rot="10800000">
            <a:off x="262850" y="1382975"/>
            <a:ext cx="1033200" cy="596400"/>
          </a:xfrm>
          <a:prstGeom prst="straightConnector1">
            <a:avLst/>
          </a:prstGeom>
          <a:noFill/>
          <a:ln cap="flat" cmpd="sng" w="28575">
            <a:solidFill>
              <a:schemeClr val="dk2"/>
            </a:solidFill>
            <a:prstDash val="solid"/>
            <a:round/>
            <a:headEnd len="sm" w="sm" type="none"/>
            <a:tailEnd len="med" w="med" type="triangle"/>
          </a:ln>
        </p:spPr>
      </p:cxnSp>
      <p:sp>
        <p:nvSpPr>
          <p:cNvPr id="345" name="Google Shape;345;g5e2128b9ee_0_154"/>
          <p:cNvSpPr txBox="1"/>
          <p:nvPr/>
        </p:nvSpPr>
        <p:spPr>
          <a:xfrm>
            <a:off x="131725" y="1418400"/>
            <a:ext cx="374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sp>
        <p:nvSpPr>
          <p:cNvPr id="346" name="Google Shape;346;g5e2128b9ee_0_154"/>
          <p:cNvSpPr txBox="1"/>
          <p:nvPr/>
        </p:nvSpPr>
        <p:spPr>
          <a:xfrm>
            <a:off x="8143325" y="2044500"/>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sp>
        <p:nvSpPr>
          <p:cNvPr id="347" name="Google Shape;347;g5e2128b9ee_0_154"/>
          <p:cNvSpPr txBox="1"/>
          <p:nvPr/>
        </p:nvSpPr>
        <p:spPr>
          <a:xfrm>
            <a:off x="29750" y="2027675"/>
            <a:ext cx="2331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pic>
        <p:nvPicPr>
          <p:cNvPr id="348" name="Google Shape;348;g5e2128b9ee_0_154"/>
          <p:cNvPicPr preferRelativeResize="0"/>
          <p:nvPr/>
        </p:nvPicPr>
        <p:blipFill rotWithShape="1">
          <a:blip r:embed="rId4">
            <a:alphaModFix/>
          </a:blip>
          <a:srcRect b="0" l="0" r="0" t="0"/>
          <a:stretch/>
        </p:blipFill>
        <p:spPr>
          <a:xfrm>
            <a:off x="6164200" y="1174012"/>
            <a:ext cx="1678288" cy="242047"/>
          </a:xfrm>
          <a:prstGeom prst="rect">
            <a:avLst/>
          </a:prstGeom>
          <a:noFill/>
          <a:ln>
            <a:noFill/>
          </a:ln>
        </p:spPr>
      </p:pic>
      <p:pic>
        <p:nvPicPr>
          <p:cNvPr id="349" name="Google Shape;349;g5e2128b9ee_0_154"/>
          <p:cNvPicPr preferRelativeResize="0"/>
          <p:nvPr/>
        </p:nvPicPr>
        <p:blipFill>
          <a:blip r:embed="rId5">
            <a:alphaModFix/>
          </a:blip>
          <a:stretch>
            <a:fillRect/>
          </a:stretch>
        </p:blipFill>
        <p:spPr>
          <a:xfrm>
            <a:off x="6165979" y="1528365"/>
            <a:ext cx="1674740" cy="2420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g5e2128b9ee_0_910"/>
          <p:cNvSpPr/>
          <p:nvPr/>
        </p:nvSpPr>
        <p:spPr>
          <a:xfrm>
            <a:off x="7005250" y="3407250"/>
            <a:ext cx="511200" cy="429175"/>
          </a:xfrm>
          <a:custGeom>
            <a:rect b="b" l="l" r="r" t="t"/>
            <a:pathLst>
              <a:path extrusionOk="0" h="17167" w="20448">
                <a:moveTo>
                  <a:pt x="0" y="6564"/>
                </a:moveTo>
                <a:lnTo>
                  <a:pt x="20448" y="0"/>
                </a:lnTo>
                <a:lnTo>
                  <a:pt x="19943" y="10855"/>
                </a:lnTo>
                <a:lnTo>
                  <a:pt x="253" y="1716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355" name="Google Shape;355;g5e2128b9ee_0_910"/>
          <p:cNvSpPr/>
          <p:nvPr/>
        </p:nvSpPr>
        <p:spPr>
          <a:xfrm>
            <a:off x="2265675" y="3400950"/>
            <a:ext cx="504875" cy="429150"/>
          </a:xfrm>
          <a:custGeom>
            <a:rect b="b" l="l" r="r" t="t"/>
            <a:pathLst>
              <a:path extrusionOk="0" h="17166" w="20195">
                <a:moveTo>
                  <a:pt x="0" y="0"/>
                </a:moveTo>
                <a:lnTo>
                  <a:pt x="19942" y="7068"/>
                </a:lnTo>
                <a:lnTo>
                  <a:pt x="20195" y="17166"/>
                </a:lnTo>
                <a:lnTo>
                  <a:pt x="252" y="1110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356" name="Google Shape;356;g5e2128b9ee_0_910"/>
          <p:cNvSpPr/>
          <p:nvPr/>
        </p:nvSpPr>
        <p:spPr>
          <a:xfrm>
            <a:off x="7005250" y="2492850"/>
            <a:ext cx="511200" cy="429175"/>
          </a:xfrm>
          <a:custGeom>
            <a:rect b="b" l="l" r="r" t="t"/>
            <a:pathLst>
              <a:path extrusionOk="0" h="17167" w="20448">
                <a:moveTo>
                  <a:pt x="0" y="6564"/>
                </a:moveTo>
                <a:lnTo>
                  <a:pt x="20448" y="0"/>
                </a:lnTo>
                <a:lnTo>
                  <a:pt x="19943" y="10855"/>
                </a:lnTo>
                <a:lnTo>
                  <a:pt x="253" y="1716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357" name="Google Shape;357;g5e2128b9ee_0_910"/>
          <p:cNvSpPr/>
          <p:nvPr/>
        </p:nvSpPr>
        <p:spPr>
          <a:xfrm>
            <a:off x="2265675" y="2486550"/>
            <a:ext cx="504875" cy="429150"/>
          </a:xfrm>
          <a:custGeom>
            <a:rect b="b" l="l" r="r" t="t"/>
            <a:pathLst>
              <a:path extrusionOk="0" h="17166" w="20195">
                <a:moveTo>
                  <a:pt x="0" y="0"/>
                </a:moveTo>
                <a:lnTo>
                  <a:pt x="19942" y="7068"/>
                </a:lnTo>
                <a:lnTo>
                  <a:pt x="20195" y="17166"/>
                </a:lnTo>
                <a:lnTo>
                  <a:pt x="252" y="1110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358" name="Google Shape;358;g5e2128b9ee_0_910"/>
          <p:cNvSpPr txBox="1"/>
          <p:nvPr/>
        </p:nvSpPr>
        <p:spPr>
          <a:xfrm>
            <a:off x="0" y="69850"/>
            <a:ext cx="9144000" cy="8952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FFCCFF"/>
              </a:buClr>
              <a:buSzPts val="2400"/>
              <a:buFont typeface="Arial"/>
              <a:buNone/>
            </a:pPr>
            <a:r>
              <a:rPr b="1" i="0" lang="en-US" sz="2400" u="none" cap="none" strike="noStrike">
                <a:solidFill>
                  <a:srgbClr val="000000"/>
                </a:solidFill>
                <a:latin typeface="Arial"/>
                <a:ea typeface="Arial"/>
                <a:cs typeface="Arial"/>
                <a:sym typeface="Arial"/>
              </a:rPr>
              <a:t>Smoothness constraint on the radii of vertically adjacent prisms</a:t>
            </a:r>
            <a:endParaRPr b="0" i="0" sz="1400" u="none" cap="none" strike="noStrike">
              <a:solidFill>
                <a:srgbClr val="000000"/>
              </a:solidFill>
              <a:latin typeface="Arial"/>
              <a:ea typeface="Arial"/>
              <a:cs typeface="Arial"/>
              <a:sym typeface="Arial"/>
            </a:endParaRPr>
          </a:p>
        </p:txBody>
      </p:sp>
      <p:sp>
        <p:nvSpPr>
          <p:cNvPr id="359" name="Google Shape;359;g5e2128b9ee_0_910"/>
          <p:cNvSpPr txBox="1"/>
          <p:nvPr/>
        </p:nvSpPr>
        <p:spPr>
          <a:xfrm>
            <a:off x="-609600" y="4358825"/>
            <a:ext cx="9144000" cy="822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CCFF"/>
              </a:buClr>
              <a:buSzPts val="2000"/>
              <a:buFont typeface="Arial"/>
              <a:buNone/>
            </a:pPr>
            <a:r>
              <a:rPr b="0" i="0" lang="en-US" sz="2000" u="none" cap="none" strike="noStrike">
                <a:solidFill>
                  <a:srgbClr val="000000"/>
                </a:solidFill>
                <a:latin typeface="Arial"/>
                <a:ea typeface="Arial"/>
                <a:cs typeface="Arial"/>
                <a:sym typeface="Arial"/>
              </a:rPr>
              <a:t>This constraint favors solutions </a:t>
            </a:r>
            <a:r>
              <a:rPr b="0" i="0" lang="en-US" sz="2000" u="none" cap="none" strike="noStrike">
                <a:solidFill>
                  <a:srgbClr val="000000"/>
                </a:solidFill>
                <a:latin typeface="Helvetica Neue"/>
                <a:ea typeface="Helvetica Neue"/>
                <a:cs typeface="Helvetica Neue"/>
                <a:sym typeface="Helvetica Neue"/>
              </a:rPr>
              <a:t>with a vertically cylindrical shape.</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FFCCFF"/>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60" name="Google Shape;360;g5e2128b9ee_0_910"/>
          <p:cNvSpPr/>
          <p:nvPr/>
        </p:nvSpPr>
        <p:spPr>
          <a:xfrm>
            <a:off x="2259839" y="2501908"/>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5e2128b9ee_0_910"/>
          <p:cNvSpPr/>
          <p:nvPr/>
        </p:nvSpPr>
        <p:spPr>
          <a:xfrm>
            <a:off x="2259839" y="2236865"/>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2" name="Google Shape;362;g5e2128b9ee_0_910"/>
          <p:cNvCxnSpPr>
            <a:stCxn id="361" idx="6"/>
            <a:endCxn id="360" idx="6"/>
          </p:cNvCxnSpPr>
          <p:nvPr/>
        </p:nvCxnSpPr>
        <p:spPr>
          <a:xfrm>
            <a:off x="2259839" y="2490815"/>
            <a:ext cx="0" cy="264900"/>
          </a:xfrm>
          <a:prstGeom prst="straightConnector1">
            <a:avLst/>
          </a:prstGeom>
          <a:noFill/>
          <a:ln cap="flat" cmpd="sng" w="28575">
            <a:solidFill>
              <a:schemeClr val="dk2"/>
            </a:solidFill>
            <a:prstDash val="solid"/>
            <a:round/>
            <a:headEnd len="sm" w="sm" type="none"/>
            <a:tailEnd len="sm" w="sm" type="none"/>
          </a:ln>
        </p:spPr>
      </p:cxnSp>
      <p:cxnSp>
        <p:nvCxnSpPr>
          <p:cNvPr id="363" name="Google Shape;363;g5e2128b9ee_0_910"/>
          <p:cNvCxnSpPr>
            <a:stCxn id="361" idx="1"/>
            <a:endCxn id="360" idx="1"/>
          </p:cNvCxnSpPr>
          <p:nvPr/>
        </p:nvCxnSpPr>
        <p:spPr>
          <a:xfrm>
            <a:off x="7504139" y="2490815"/>
            <a:ext cx="0" cy="264900"/>
          </a:xfrm>
          <a:prstGeom prst="straightConnector1">
            <a:avLst/>
          </a:prstGeom>
          <a:noFill/>
          <a:ln cap="flat" cmpd="sng" w="28575">
            <a:solidFill>
              <a:schemeClr val="dk2"/>
            </a:solidFill>
            <a:prstDash val="solid"/>
            <a:round/>
            <a:headEnd len="sm" w="sm" type="none"/>
            <a:tailEnd len="sm" w="sm" type="none"/>
          </a:ln>
        </p:spPr>
      </p:cxnSp>
      <p:cxnSp>
        <p:nvCxnSpPr>
          <p:cNvPr id="364" name="Google Shape;364;g5e2128b9ee_0_910"/>
          <p:cNvCxnSpPr>
            <a:stCxn id="361" idx="5"/>
            <a:endCxn id="360" idx="5"/>
          </p:cNvCxnSpPr>
          <p:nvPr/>
        </p:nvCxnSpPr>
        <p:spPr>
          <a:xfrm>
            <a:off x="2760625" y="2647764"/>
            <a:ext cx="0" cy="264900"/>
          </a:xfrm>
          <a:prstGeom prst="straightConnector1">
            <a:avLst/>
          </a:prstGeom>
          <a:noFill/>
          <a:ln cap="flat" cmpd="sng" w="28575">
            <a:solidFill>
              <a:schemeClr val="dk2"/>
            </a:solidFill>
            <a:prstDash val="solid"/>
            <a:round/>
            <a:headEnd len="sm" w="sm" type="none"/>
            <a:tailEnd len="sm" w="sm" type="none"/>
          </a:ln>
        </p:spPr>
      </p:cxnSp>
      <p:cxnSp>
        <p:nvCxnSpPr>
          <p:cNvPr id="365" name="Google Shape;365;g5e2128b9ee_0_910"/>
          <p:cNvCxnSpPr>
            <a:stCxn id="361" idx="4"/>
            <a:endCxn id="360" idx="4"/>
          </p:cNvCxnSpPr>
          <p:nvPr/>
        </p:nvCxnSpPr>
        <p:spPr>
          <a:xfrm>
            <a:off x="4071700" y="2744765"/>
            <a:ext cx="0" cy="264900"/>
          </a:xfrm>
          <a:prstGeom prst="straightConnector1">
            <a:avLst/>
          </a:prstGeom>
          <a:noFill/>
          <a:ln cap="flat" cmpd="sng" w="28575">
            <a:solidFill>
              <a:schemeClr val="dk2"/>
            </a:solidFill>
            <a:prstDash val="solid"/>
            <a:round/>
            <a:headEnd len="sm" w="sm" type="none"/>
            <a:tailEnd len="sm" w="sm" type="none"/>
          </a:ln>
        </p:spPr>
      </p:cxnSp>
      <p:cxnSp>
        <p:nvCxnSpPr>
          <p:cNvPr id="366" name="Google Shape;366;g5e2128b9ee_0_910"/>
          <p:cNvCxnSpPr>
            <a:stCxn id="361" idx="3"/>
            <a:endCxn id="360" idx="3"/>
          </p:cNvCxnSpPr>
          <p:nvPr/>
        </p:nvCxnSpPr>
        <p:spPr>
          <a:xfrm>
            <a:off x="5692278" y="2744765"/>
            <a:ext cx="0" cy="264900"/>
          </a:xfrm>
          <a:prstGeom prst="straightConnector1">
            <a:avLst/>
          </a:prstGeom>
          <a:noFill/>
          <a:ln cap="flat" cmpd="sng" w="28575">
            <a:solidFill>
              <a:schemeClr val="dk2"/>
            </a:solidFill>
            <a:prstDash val="solid"/>
            <a:round/>
            <a:headEnd len="sm" w="sm" type="none"/>
            <a:tailEnd len="sm" w="sm" type="none"/>
          </a:ln>
        </p:spPr>
      </p:cxnSp>
      <p:cxnSp>
        <p:nvCxnSpPr>
          <p:cNvPr id="367" name="Google Shape;367;g5e2128b9ee_0_910"/>
          <p:cNvCxnSpPr>
            <a:stCxn id="361" idx="2"/>
            <a:endCxn id="360" idx="2"/>
          </p:cNvCxnSpPr>
          <p:nvPr/>
        </p:nvCxnSpPr>
        <p:spPr>
          <a:xfrm>
            <a:off x="7003353" y="2647764"/>
            <a:ext cx="0" cy="264900"/>
          </a:xfrm>
          <a:prstGeom prst="straightConnector1">
            <a:avLst/>
          </a:prstGeom>
          <a:noFill/>
          <a:ln cap="flat" cmpd="sng" w="28575">
            <a:solidFill>
              <a:schemeClr val="dk2"/>
            </a:solidFill>
            <a:prstDash val="solid"/>
            <a:round/>
            <a:headEnd len="sm" w="sm" type="none"/>
            <a:tailEnd len="sm" w="sm" type="none"/>
          </a:ln>
        </p:spPr>
      </p:cxnSp>
      <p:sp>
        <p:nvSpPr>
          <p:cNvPr id="368" name="Google Shape;368;g5e2128b9ee_0_910"/>
          <p:cNvSpPr/>
          <p:nvPr/>
        </p:nvSpPr>
        <p:spPr>
          <a:xfrm>
            <a:off x="2692857" y="22876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5e2128b9ee_0_910"/>
          <p:cNvSpPr/>
          <p:nvPr/>
        </p:nvSpPr>
        <p:spPr>
          <a:xfrm>
            <a:off x="2192075" y="24511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5e2128b9ee_0_910"/>
          <p:cNvSpPr/>
          <p:nvPr/>
        </p:nvSpPr>
        <p:spPr>
          <a:xfrm>
            <a:off x="4003920" y="22083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5e2128b9ee_0_910"/>
          <p:cNvSpPr/>
          <p:nvPr/>
        </p:nvSpPr>
        <p:spPr>
          <a:xfrm>
            <a:off x="5692244" y="22083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5e2128b9ee_0_910"/>
          <p:cNvSpPr/>
          <p:nvPr/>
        </p:nvSpPr>
        <p:spPr>
          <a:xfrm>
            <a:off x="6935543" y="22876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g5e2128b9ee_0_910"/>
          <p:cNvSpPr/>
          <p:nvPr/>
        </p:nvSpPr>
        <p:spPr>
          <a:xfrm>
            <a:off x="7436325" y="24511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5e2128b9ee_0_910"/>
          <p:cNvSpPr/>
          <p:nvPr/>
        </p:nvSpPr>
        <p:spPr>
          <a:xfrm>
            <a:off x="2692857" y="26051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5e2128b9ee_0_910"/>
          <p:cNvSpPr/>
          <p:nvPr/>
        </p:nvSpPr>
        <p:spPr>
          <a:xfrm>
            <a:off x="4003920" y="27162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5e2128b9ee_0_910"/>
          <p:cNvSpPr/>
          <p:nvPr/>
        </p:nvSpPr>
        <p:spPr>
          <a:xfrm>
            <a:off x="5624480" y="27162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5e2128b9ee_0_910"/>
          <p:cNvSpPr/>
          <p:nvPr/>
        </p:nvSpPr>
        <p:spPr>
          <a:xfrm>
            <a:off x="6935543" y="26051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5e2128b9ee_0_910"/>
          <p:cNvSpPr/>
          <p:nvPr/>
        </p:nvSpPr>
        <p:spPr>
          <a:xfrm>
            <a:off x="4780318" y="2451188"/>
            <a:ext cx="135600" cy="79500"/>
          </a:xfrm>
          <a:prstGeom prst="ellipse">
            <a:avLst/>
          </a:prstGeom>
          <a:solidFill>
            <a:srgbClr val="00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9" name="Google Shape;379;g5e2128b9ee_0_910"/>
          <p:cNvCxnSpPr>
            <a:stCxn id="378" idx="7"/>
            <a:endCxn id="372" idx="5"/>
          </p:cNvCxnSpPr>
          <p:nvPr/>
        </p:nvCxnSpPr>
        <p:spPr>
          <a:xfrm flipH="1" rot="10800000">
            <a:off x="4896060" y="2355431"/>
            <a:ext cx="2155200" cy="107400"/>
          </a:xfrm>
          <a:prstGeom prst="straightConnector1">
            <a:avLst/>
          </a:prstGeom>
          <a:noFill/>
          <a:ln cap="flat" cmpd="sng" w="28575">
            <a:solidFill>
              <a:srgbClr val="0000FF"/>
            </a:solidFill>
            <a:prstDash val="solid"/>
            <a:round/>
            <a:headEnd len="sm" w="sm" type="none"/>
            <a:tailEnd len="sm" w="sm" type="none"/>
          </a:ln>
        </p:spPr>
      </p:cxnSp>
      <p:sp>
        <p:nvSpPr>
          <p:cNvPr id="380" name="Google Shape;380;g5e2128b9ee_0_910"/>
          <p:cNvSpPr txBox="1"/>
          <p:nvPr/>
        </p:nvSpPr>
        <p:spPr>
          <a:xfrm>
            <a:off x="8143325" y="2044500"/>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grpSp>
        <p:nvGrpSpPr>
          <p:cNvPr id="381" name="Google Shape;381;g5e2128b9ee_0_910"/>
          <p:cNvGrpSpPr/>
          <p:nvPr/>
        </p:nvGrpSpPr>
        <p:grpSpPr>
          <a:xfrm>
            <a:off x="3736839" y="1270397"/>
            <a:ext cx="303140" cy="345263"/>
            <a:chOff x="7178675" y="4291012"/>
            <a:chExt cx="107925" cy="460350"/>
          </a:xfrm>
        </p:grpSpPr>
        <p:sp>
          <p:nvSpPr>
            <p:cNvPr id="382" name="Google Shape;382;g5e2128b9ee_0_910"/>
            <p:cNvSpPr txBox="1"/>
            <p:nvPr/>
          </p:nvSpPr>
          <p:spPr>
            <a:xfrm>
              <a:off x="7264400" y="4538662"/>
              <a:ext cx="222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1400"/>
                <a:buFont typeface="Verdana"/>
                <a:buNone/>
              </a:pPr>
              <a:r>
                <a:rPr b="0" i="0" lang="en-US" sz="1400" u="none" cap="none" strike="noStrike">
                  <a:solidFill>
                    <a:srgbClr val="000000"/>
                  </a:solidFill>
                  <a:latin typeface="Verdana"/>
                  <a:ea typeface="Verdana"/>
                  <a:cs typeface="Verdana"/>
                  <a:sym typeface="Verdana"/>
                </a:rPr>
                <a:t>j</a:t>
              </a:r>
              <a:endParaRPr b="0" i="0" sz="1400" u="none" cap="none" strike="noStrike">
                <a:solidFill>
                  <a:srgbClr val="000000"/>
                </a:solidFill>
                <a:latin typeface="Arial"/>
                <a:ea typeface="Arial"/>
                <a:cs typeface="Arial"/>
                <a:sym typeface="Arial"/>
              </a:endParaRPr>
            </a:p>
          </p:txBody>
        </p:sp>
        <p:sp>
          <p:nvSpPr>
            <p:cNvPr id="383" name="Google Shape;383;g5e2128b9ee_0_910"/>
            <p:cNvSpPr txBox="1"/>
            <p:nvPr/>
          </p:nvSpPr>
          <p:spPr>
            <a:xfrm>
              <a:off x="7178675" y="4291012"/>
              <a:ext cx="49200" cy="42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2800"/>
                <a:buFont typeface="Times New Roman"/>
                <a:buNone/>
              </a:pPr>
              <a:r>
                <a:rPr b="0" i="1" lang="en-US" sz="2800" u="none" cap="none" strike="noStrike">
                  <a:solidFill>
                    <a:srgbClr val="000000"/>
                  </a:solidFill>
                  <a:latin typeface="Times New Roman"/>
                  <a:ea typeface="Times New Roman"/>
                  <a:cs typeface="Times New Roman"/>
                  <a:sym typeface="Times New Roman"/>
                </a:rPr>
                <a:t>r</a:t>
              </a:r>
              <a:endParaRPr b="0" i="0" sz="1400" u="none" cap="none" strike="noStrike">
                <a:solidFill>
                  <a:srgbClr val="000000"/>
                </a:solidFill>
                <a:latin typeface="Arial"/>
                <a:ea typeface="Arial"/>
                <a:cs typeface="Arial"/>
                <a:sym typeface="Arial"/>
              </a:endParaRPr>
            </a:p>
          </p:txBody>
        </p:sp>
      </p:grpSp>
      <p:sp>
        <p:nvSpPr>
          <p:cNvPr id="384" name="Google Shape;384;g5e2128b9ee_0_910"/>
          <p:cNvSpPr txBox="1"/>
          <p:nvPr/>
        </p:nvSpPr>
        <p:spPr>
          <a:xfrm>
            <a:off x="4424362" y="1354931"/>
            <a:ext cx="125400" cy="20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1800"/>
              <a:buFont typeface="Noto Sans Symbols"/>
              <a:buNone/>
            </a:pPr>
            <a:r>
              <a:rPr b="0" i="0" lang="en-US" sz="1800" u="none" cap="none" strike="noStrike">
                <a:solidFill>
                  <a:srgbClr val="000000"/>
                </a:solidFill>
                <a:latin typeface="Noto Sans Symbols"/>
                <a:ea typeface="Noto Sans Symbols"/>
                <a:cs typeface="Noto Sans Symbols"/>
                <a:sym typeface="Noto Sans Symbols"/>
              </a:rPr>
              <a:t>≈</a:t>
            </a:r>
            <a:endParaRPr b="0" i="0" sz="1400" u="none" cap="none" strike="noStrike">
              <a:solidFill>
                <a:srgbClr val="000000"/>
              </a:solidFill>
              <a:latin typeface="Arial"/>
              <a:ea typeface="Arial"/>
              <a:cs typeface="Arial"/>
              <a:sym typeface="Arial"/>
            </a:endParaRPr>
          </a:p>
        </p:txBody>
      </p:sp>
      <p:grpSp>
        <p:nvGrpSpPr>
          <p:cNvPr id="385" name="Google Shape;385;g5e2128b9ee_0_910"/>
          <p:cNvGrpSpPr/>
          <p:nvPr/>
        </p:nvGrpSpPr>
        <p:grpSpPr>
          <a:xfrm>
            <a:off x="4797283" y="1279922"/>
            <a:ext cx="311425" cy="340500"/>
            <a:chOff x="5648325" y="4672012"/>
            <a:chExt cx="154125" cy="454000"/>
          </a:xfrm>
        </p:grpSpPr>
        <p:sp>
          <p:nvSpPr>
            <p:cNvPr id="386" name="Google Shape;386;g5e2128b9ee_0_910"/>
            <p:cNvSpPr txBox="1"/>
            <p:nvPr/>
          </p:nvSpPr>
          <p:spPr>
            <a:xfrm>
              <a:off x="5772150" y="4913312"/>
              <a:ext cx="303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1400"/>
                <a:buFont typeface="Verdana"/>
                <a:buNone/>
              </a:pPr>
              <a:r>
                <a:rPr b="0" i="0" lang="en-US" sz="1400" u="none" cap="none" strike="noStrike">
                  <a:solidFill>
                    <a:srgbClr val="000000"/>
                  </a:solidFill>
                  <a:latin typeface="Verdana"/>
                  <a:ea typeface="Verdana"/>
                  <a:cs typeface="Verdana"/>
                  <a:sym typeface="Verdana"/>
                </a:rPr>
                <a:t>j</a:t>
              </a:r>
              <a:endParaRPr b="0" i="0" sz="1400" u="none" cap="none" strike="noStrike">
                <a:solidFill>
                  <a:srgbClr val="000000"/>
                </a:solidFill>
                <a:latin typeface="Arial"/>
                <a:ea typeface="Arial"/>
                <a:cs typeface="Arial"/>
                <a:sym typeface="Arial"/>
              </a:endParaRPr>
            </a:p>
          </p:txBody>
        </p:sp>
        <p:sp>
          <p:nvSpPr>
            <p:cNvPr id="387" name="Google Shape;387;g5e2128b9ee_0_910"/>
            <p:cNvSpPr txBox="1"/>
            <p:nvPr/>
          </p:nvSpPr>
          <p:spPr>
            <a:xfrm>
              <a:off x="5648325" y="4672012"/>
              <a:ext cx="68400" cy="42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CCFF"/>
                </a:buClr>
                <a:buSzPts val="2800"/>
                <a:buFont typeface="Times New Roman"/>
                <a:buNone/>
              </a:pPr>
              <a:r>
                <a:rPr b="0" i="1" lang="en-US" sz="2800" u="none" cap="none" strike="noStrike">
                  <a:solidFill>
                    <a:srgbClr val="000000"/>
                  </a:solidFill>
                  <a:latin typeface="Times New Roman"/>
                  <a:ea typeface="Times New Roman"/>
                  <a:cs typeface="Times New Roman"/>
                  <a:sym typeface="Times New Roman"/>
                </a:rPr>
                <a:t>r</a:t>
              </a:r>
              <a:endParaRPr b="0" i="0" sz="1400" u="none" cap="none" strike="noStrike">
                <a:solidFill>
                  <a:srgbClr val="000000"/>
                </a:solidFill>
                <a:latin typeface="Arial"/>
                <a:ea typeface="Arial"/>
                <a:cs typeface="Arial"/>
                <a:sym typeface="Arial"/>
              </a:endParaRPr>
            </a:p>
          </p:txBody>
        </p:sp>
      </p:grpSp>
      <p:sp>
        <p:nvSpPr>
          <p:cNvPr id="388" name="Google Shape;388;g5e2128b9ee_0_910"/>
          <p:cNvSpPr txBox="1"/>
          <p:nvPr/>
        </p:nvSpPr>
        <p:spPr>
          <a:xfrm>
            <a:off x="3886200" y="1178719"/>
            <a:ext cx="409500" cy="29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CCFF"/>
              </a:buClr>
              <a:buSzPts val="2000"/>
              <a:buFont typeface="Times New Roman"/>
              <a:buNone/>
            </a:pPr>
            <a:r>
              <a:rPr b="0" i="1" lang="en-US" sz="2000" u="none" cap="none" strike="noStrike">
                <a:solidFill>
                  <a:srgbClr val="000000"/>
                </a:solidFill>
                <a:latin typeface="Times New Roman"/>
                <a:ea typeface="Times New Roman"/>
                <a:cs typeface="Times New Roman"/>
                <a:sym typeface="Times New Roman"/>
              </a:rPr>
              <a:t>k</a:t>
            </a:r>
            <a:endParaRPr b="0" i="0" sz="1400" u="none" cap="none" strike="noStrike">
              <a:solidFill>
                <a:srgbClr val="000000"/>
              </a:solidFill>
              <a:latin typeface="Arial"/>
              <a:ea typeface="Arial"/>
              <a:cs typeface="Arial"/>
              <a:sym typeface="Arial"/>
            </a:endParaRPr>
          </a:p>
        </p:txBody>
      </p:sp>
      <p:sp>
        <p:nvSpPr>
          <p:cNvPr id="389" name="Google Shape;389;g5e2128b9ee_0_910"/>
          <p:cNvSpPr txBox="1"/>
          <p:nvPr/>
        </p:nvSpPr>
        <p:spPr>
          <a:xfrm>
            <a:off x="4997450" y="1197769"/>
            <a:ext cx="1333500" cy="29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CCFF"/>
              </a:buClr>
              <a:buSzPts val="2000"/>
              <a:buFont typeface="Times New Roman"/>
              <a:buNone/>
            </a:pPr>
            <a:r>
              <a:rPr b="0" i="1" lang="en-US" sz="2000" u="none" cap="none" strike="noStrike">
                <a:solidFill>
                  <a:srgbClr val="000000"/>
                </a:solidFill>
                <a:latin typeface="Times New Roman"/>
                <a:ea typeface="Times New Roman"/>
                <a:cs typeface="Times New Roman"/>
                <a:sym typeface="Times New Roman"/>
              </a:rPr>
              <a:t>k+1</a:t>
            </a:r>
            <a:endParaRPr b="0" i="0" sz="1400" u="none" cap="none" strike="noStrike">
              <a:solidFill>
                <a:srgbClr val="000000"/>
              </a:solidFill>
              <a:latin typeface="Arial"/>
              <a:ea typeface="Arial"/>
              <a:cs typeface="Arial"/>
              <a:sym typeface="Arial"/>
            </a:endParaRPr>
          </a:p>
        </p:txBody>
      </p:sp>
      <p:sp>
        <p:nvSpPr>
          <p:cNvPr id="390" name="Google Shape;390;g5e2128b9ee_0_910"/>
          <p:cNvSpPr/>
          <p:nvPr/>
        </p:nvSpPr>
        <p:spPr>
          <a:xfrm>
            <a:off x="2259839" y="3416308"/>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5e2128b9ee_0_910"/>
          <p:cNvSpPr/>
          <p:nvPr/>
        </p:nvSpPr>
        <p:spPr>
          <a:xfrm>
            <a:off x="2259839" y="3151265"/>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2" name="Google Shape;392;g5e2128b9ee_0_910"/>
          <p:cNvCxnSpPr>
            <a:stCxn id="391" idx="6"/>
            <a:endCxn id="390" idx="6"/>
          </p:cNvCxnSpPr>
          <p:nvPr/>
        </p:nvCxnSpPr>
        <p:spPr>
          <a:xfrm>
            <a:off x="2259839" y="3405215"/>
            <a:ext cx="0" cy="264900"/>
          </a:xfrm>
          <a:prstGeom prst="straightConnector1">
            <a:avLst/>
          </a:prstGeom>
          <a:noFill/>
          <a:ln cap="flat" cmpd="sng" w="28575">
            <a:solidFill>
              <a:schemeClr val="dk2"/>
            </a:solidFill>
            <a:prstDash val="solid"/>
            <a:round/>
            <a:headEnd len="sm" w="sm" type="none"/>
            <a:tailEnd len="sm" w="sm" type="none"/>
          </a:ln>
        </p:spPr>
      </p:cxnSp>
      <p:cxnSp>
        <p:nvCxnSpPr>
          <p:cNvPr id="393" name="Google Shape;393;g5e2128b9ee_0_910"/>
          <p:cNvCxnSpPr>
            <a:stCxn id="391" idx="1"/>
            <a:endCxn id="390" idx="1"/>
          </p:cNvCxnSpPr>
          <p:nvPr/>
        </p:nvCxnSpPr>
        <p:spPr>
          <a:xfrm>
            <a:off x="7504139" y="3405215"/>
            <a:ext cx="0" cy="264900"/>
          </a:xfrm>
          <a:prstGeom prst="straightConnector1">
            <a:avLst/>
          </a:prstGeom>
          <a:noFill/>
          <a:ln cap="flat" cmpd="sng" w="28575">
            <a:solidFill>
              <a:schemeClr val="dk2"/>
            </a:solidFill>
            <a:prstDash val="solid"/>
            <a:round/>
            <a:headEnd len="sm" w="sm" type="none"/>
            <a:tailEnd len="sm" w="sm" type="none"/>
          </a:ln>
        </p:spPr>
      </p:cxnSp>
      <p:cxnSp>
        <p:nvCxnSpPr>
          <p:cNvPr id="394" name="Google Shape;394;g5e2128b9ee_0_910"/>
          <p:cNvCxnSpPr>
            <a:stCxn id="391" idx="5"/>
            <a:endCxn id="390" idx="5"/>
          </p:cNvCxnSpPr>
          <p:nvPr/>
        </p:nvCxnSpPr>
        <p:spPr>
          <a:xfrm>
            <a:off x="2760625" y="3562164"/>
            <a:ext cx="0" cy="264900"/>
          </a:xfrm>
          <a:prstGeom prst="straightConnector1">
            <a:avLst/>
          </a:prstGeom>
          <a:noFill/>
          <a:ln cap="flat" cmpd="sng" w="28575">
            <a:solidFill>
              <a:schemeClr val="dk2"/>
            </a:solidFill>
            <a:prstDash val="solid"/>
            <a:round/>
            <a:headEnd len="sm" w="sm" type="none"/>
            <a:tailEnd len="sm" w="sm" type="none"/>
          </a:ln>
        </p:spPr>
      </p:cxnSp>
      <p:cxnSp>
        <p:nvCxnSpPr>
          <p:cNvPr id="395" name="Google Shape;395;g5e2128b9ee_0_910"/>
          <p:cNvCxnSpPr>
            <a:stCxn id="391" idx="4"/>
            <a:endCxn id="390" idx="4"/>
          </p:cNvCxnSpPr>
          <p:nvPr/>
        </p:nvCxnSpPr>
        <p:spPr>
          <a:xfrm>
            <a:off x="4071700" y="3659165"/>
            <a:ext cx="0" cy="264900"/>
          </a:xfrm>
          <a:prstGeom prst="straightConnector1">
            <a:avLst/>
          </a:prstGeom>
          <a:noFill/>
          <a:ln cap="flat" cmpd="sng" w="28575">
            <a:solidFill>
              <a:schemeClr val="dk2"/>
            </a:solidFill>
            <a:prstDash val="solid"/>
            <a:round/>
            <a:headEnd len="sm" w="sm" type="none"/>
            <a:tailEnd len="sm" w="sm" type="none"/>
          </a:ln>
        </p:spPr>
      </p:cxnSp>
      <p:cxnSp>
        <p:nvCxnSpPr>
          <p:cNvPr id="396" name="Google Shape;396;g5e2128b9ee_0_910"/>
          <p:cNvCxnSpPr>
            <a:stCxn id="391" idx="3"/>
            <a:endCxn id="390" idx="3"/>
          </p:cNvCxnSpPr>
          <p:nvPr/>
        </p:nvCxnSpPr>
        <p:spPr>
          <a:xfrm>
            <a:off x="5692278" y="3659165"/>
            <a:ext cx="0" cy="264900"/>
          </a:xfrm>
          <a:prstGeom prst="straightConnector1">
            <a:avLst/>
          </a:prstGeom>
          <a:noFill/>
          <a:ln cap="flat" cmpd="sng" w="28575">
            <a:solidFill>
              <a:schemeClr val="dk2"/>
            </a:solidFill>
            <a:prstDash val="solid"/>
            <a:round/>
            <a:headEnd len="sm" w="sm" type="none"/>
            <a:tailEnd len="sm" w="sm" type="none"/>
          </a:ln>
        </p:spPr>
      </p:cxnSp>
      <p:cxnSp>
        <p:nvCxnSpPr>
          <p:cNvPr id="397" name="Google Shape;397;g5e2128b9ee_0_910"/>
          <p:cNvCxnSpPr>
            <a:stCxn id="391" idx="2"/>
            <a:endCxn id="390" idx="2"/>
          </p:cNvCxnSpPr>
          <p:nvPr/>
        </p:nvCxnSpPr>
        <p:spPr>
          <a:xfrm>
            <a:off x="7003353" y="3562164"/>
            <a:ext cx="0" cy="264900"/>
          </a:xfrm>
          <a:prstGeom prst="straightConnector1">
            <a:avLst/>
          </a:prstGeom>
          <a:noFill/>
          <a:ln cap="flat" cmpd="sng" w="28575">
            <a:solidFill>
              <a:schemeClr val="dk2"/>
            </a:solidFill>
            <a:prstDash val="solid"/>
            <a:round/>
            <a:headEnd len="sm" w="sm" type="none"/>
            <a:tailEnd len="sm" w="sm" type="none"/>
          </a:ln>
        </p:spPr>
      </p:cxnSp>
      <p:sp>
        <p:nvSpPr>
          <p:cNvPr id="398" name="Google Shape;398;g5e2128b9ee_0_910"/>
          <p:cNvSpPr/>
          <p:nvPr/>
        </p:nvSpPr>
        <p:spPr>
          <a:xfrm>
            <a:off x="2692857" y="32020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5e2128b9ee_0_910"/>
          <p:cNvSpPr/>
          <p:nvPr/>
        </p:nvSpPr>
        <p:spPr>
          <a:xfrm>
            <a:off x="2192075" y="33655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5e2128b9ee_0_910"/>
          <p:cNvSpPr/>
          <p:nvPr/>
        </p:nvSpPr>
        <p:spPr>
          <a:xfrm>
            <a:off x="4003920" y="31227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5e2128b9ee_0_910"/>
          <p:cNvSpPr/>
          <p:nvPr/>
        </p:nvSpPr>
        <p:spPr>
          <a:xfrm>
            <a:off x="5692244" y="31227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5e2128b9ee_0_910"/>
          <p:cNvSpPr/>
          <p:nvPr/>
        </p:nvSpPr>
        <p:spPr>
          <a:xfrm>
            <a:off x="6935543" y="32020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5e2128b9ee_0_910"/>
          <p:cNvSpPr/>
          <p:nvPr/>
        </p:nvSpPr>
        <p:spPr>
          <a:xfrm>
            <a:off x="7436325" y="33655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5e2128b9ee_0_910"/>
          <p:cNvSpPr/>
          <p:nvPr/>
        </p:nvSpPr>
        <p:spPr>
          <a:xfrm>
            <a:off x="2692857" y="35195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5e2128b9ee_0_910"/>
          <p:cNvSpPr/>
          <p:nvPr/>
        </p:nvSpPr>
        <p:spPr>
          <a:xfrm>
            <a:off x="4003920" y="36306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5e2128b9ee_0_910"/>
          <p:cNvSpPr/>
          <p:nvPr/>
        </p:nvSpPr>
        <p:spPr>
          <a:xfrm>
            <a:off x="5624480" y="36306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5e2128b9ee_0_910"/>
          <p:cNvSpPr/>
          <p:nvPr/>
        </p:nvSpPr>
        <p:spPr>
          <a:xfrm>
            <a:off x="6935543" y="35195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5e2128b9ee_0_910"/>
          <p:cNvSpPr/>
          <p:nvPr/>
        </p:nvSpPr>
        <p:spPr>
          <a:xfrm>
            <a:off x="4780318" y="3365588"/>
            <a:ext cx="135600" cy="79500"/>
          </a:xfrm>
          <a:prstGeom prst="ellipse">
            <a:avLst/>
          </a:prstGeom>
          <a:solidFill>
            <a:srgbClr val="00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9" name="Google Shape;409;g5e2128b9ee_0_910"/>
          <p:cNvCxnSpPr>
            <a:stCxn id="408" idx="7"/>
            <a:endCxn id="402" idx="5"/>
          </p:cNvCxnSpPr>
          <p:nvPr/>
        </p:nvCxnSpPr>
        <p:spPr>
          <a:xfrm flipH="1" rot="10800000">
            <a:off x="4896060" y="3269830"/>
            <a:ext cx="2155200" cy="107400"/>
          </a:xfrm>
          <a:prstGeom prst="straightConnector1">
            <a:avLst/>
          </a:prstGeom>
          <a:noFill/>
          <a:ln cap="flat" cmpd="sng" w="28575">
            <a:solidFill>
              <a:srgbClr val="0000FF"/>
            </a:solidFill>
            <a:prstDash val="solid"/>
            <a:round/>
            <a:headEnd len="sm" w="sm" type="none"/>
            <a:tailEnd len="sm" w="sm" type="none"/>
          </a:ln>
        </p:spPr>
      </p:cxnSp>
      <p:pic>
        <p:nvPicPr>
          <p:cNvPr id="410" name="Google Shape;410;g5e2128b9ee_0_910"/>
          <p:cNvPicPr preferRelativeResize="0"/>
          <p:nvPr/>
        </p:nvPicPr>
        <p:blipFill rotWithShape="1">
          <a:blip r:embed="rId3">
            <a:alphaModFix/>
          </a:blip>
          <a:srcRect b="0" l="0" r="0" t="0"/>
          <a:stretch/>
        </p:blipFill>
        <p:spPr>
          <a:xfrm>
            <a:off x="1628944" y="2326319"/>
            <a:ext cx="452200" cy="357000"/>
          </a:xfrm>
          <a:prstGeom prst="rect">
            <a:avLst/>
          </a:prstGeom>
          <a:noFill/>
          <a:ln>
            <a:noFill/>
          </a:ln>
        </p:spPr>
      </p:pic>
      <p:pic>
        <p:nvPicPr>
          <p:cNvPr id="411" name="Google Shape;411;g5e2128b9ee_0_910"/>
          <p:cNvPicPr preferRelativeResize="0"/>
          <p:nvPr/>
        </p:nvPicPr>
        <p:blipFill rotWithShape="1">
          <a:blip r:embed="rId4">
            <a:alphaModFix/>
          </a:blip>
          <a:srcRect b="0" l="0" r="0" t="0"/>
          <a:stretch/>
        </p:blipFill>
        <p:spPr>
          <a:xfrm>
            <a:off x="1217148" y="3300276"/>
            <a:ext cx="864000" cy="364050"/>
          </a:xfrm>
          <a:prstGeom prst="rect">
            <a:avLst/>
          </a:prstGeom>
          <a:noFill/>
          <a:ln>
            <a:noFill/>
          </a:ln>
        </p:spPr>
      </p:pic>
      <p:cxnSp>
        <p:nvCxnSpPr>
          <p:cNvPr id="412" name="Google Shape;412;g5e2128b9ee_0_910"/>
          <p:cNvCxnSpPr/>
          <p:nvPr/>
        </p:nvCxnSpPr>
        <p:spPr>
          <a:xfrm>
            <a:off x="262850" y="1972750"/>
            <a:ext cx="0" cy="2340300"/>
          </a:xfrm>
          <a:prstGeom prst="straightConnector1">
            <a:avLst/>
          </a:prstGeom>
          <a:noFill/>
          <a:ln cap="flat" cmpd="sng" w="28575">
            <a:solidFill>
              <a:schemeClr val="dk2"/>
            </a:solidFill>
            <a:prstDash val="solid"/>
            <a:round/>
            <a:headEnd len="sm" w="sm" type="none"/>
            <a:tailEnd len="med" w="med" type="triangle"/>
          </a:ln>
        </p:spPr>
      </p:cxnSp>
      <p:cxnSp>
        <p:nvCxnSpPr>
          <p:cNvPr id="413" name="Google Shape;413;g5e2128b9ee_0_910"/>
          <p:cNvCxnSpPr/>
          <p:nvPr/>
        </p:nvCxnSpPr>
        <p:spPr>
          <a:xfrm>
            <a:off x="262275" y="1979375"/>
            <a:ext cx="8487600" cy="0"/>
          </a:xfrm>
          <a:prstGeom prst="straightConnector1">
            <a:avLst/>
          </a:prstGeom>
          <a:noFill/>
          <a:ln cap="flat" cmpd="sng" w="28575">
            <a:solidFill>
              <a:schemeClr val="dk2"/>
            </a:solidFill>
            <a:prstDash val="solid"/>
            <a:round/>
            <a:headEnd len="sm" w="sm" type="none"/>
            <a:tailEnd len="med" w="med" type="triangle"/>
          </a:ln>
        </p:spPr>
      </p:cxnSp>
      <p:cxnSp>
        <p:nvCxnSpPr>
          <p:cNvPr id="414" name="Google Shape;414;g5e2128b9ee_0_910"/>
          <p:cNvCxnSpPr/>
          <p:nvPr/>
        </p:nvCxnSpPr>
        <p:spPr>
          <a:xfrm flipH="1" rot="10800000">
            <a:off x="262850" y="1382975"/>
            <a:ext cx="1033200" cy="596400"/>
          </a:xfrm>
          <a:prstGeom prst="straightConnector1">
            <a:avLst/>
          </a:prstGeom>
          <a:noFill/>
          <a:ln cap="flat" cmpd="sng" w="28575">
            <a:solidFill>
              <a:schemeClr val="dk2"/>
            </a:solidFill>
            <a:prstDash val="solid"/>
            <a:round/>
            <a:headEnd len="sm" w="sm" type="none"/>
            <a:tailEnd len="med" w="med" type="triangle"/>
          </a:ln>
        </p:spPr>
      </p:cxnSp>
      <p:sp>
        <p:nvSpPr>
          <p:cNvPr id="415" name="Google Shape;415;g5e2128b9ee_0_910"/>
          <p:cNvSpPr txBox="1"/>
          <p:nvPr/>
        </p:nvSpPr>
        <p:spPr>
          <a:xfrm>
            <a:off x="131725" y="1418400"/>
            <a:ext cx="374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sp>
        <p:nvSpPr>
          <p:cNvPr id="416" name="Google Shape;416;g5e2128b9ee_0_910"/>
          <p:cNvSpPr txBox="1"/>
          <p:nvPr/>
        </p:nvSpPr>
        <p:spPr>
          <a:xfrm>
            <a:off x="8143325" y="2044500"/>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sp>
        <p:nvSpPr>
          <p:cNvPr id="417" name="Google Shape;417;g5e2128b9ee_0_910"/>
          <p:cNvSpPr txBox="1"/>
          <p:nvPr/>
        </p:nvSpPr>
        <p:spPr>
          <a:xfrm>
            <a:off x="29750" y="2027675"/>
            <a:ext cx="2331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pic>
        <p:nvPicPr>
          <p:cNvPr id="418" name="Google Shape;418;g5e2128b9ee_0_910"/>
          <p:cNvPicPr preferRelativeResize="0"/>
          <p:nvPr/>
        </p:nvPicPr>
        <p:blipFill rotWithShape="1">
          <a:blip r:embed="rId5">
            <a:alphaModFix/>
          </a:blip>
          <a:srcRect b="0" l="0" r="0" t="0"/>
          <a:stretch/>
        </p:blipFill>
        <p:spPr>
          <a:xfrm>
            <a:off x="6164200" y="1174012"/>
            <a:ext cx="1678288" cy="242047"/>
          </a:xfrm>
          <a:prstGeom prst="rect">
            <a:avLst/>
          </a:prstGeom>
          <a:noFill/>
          <a:ln>
            <a:noFill/>
          </a:ln>
        </p:spPr>
      </p:pic>
      <p:pic>
        <p:nvPicPr>
          <p:cNvPr id="419" name="Google Shape;419;g5e2128b9ee_0_910"/>
          <p:cNvPicPr preferRelativeResize="0"/>
          <p:nvPr/>
        </p:nvPicPr>
        <p:blipFill>
          <a:blip r:embed="rId6">
            <a:alphaModFix/>
          </a:blip>
          <a:stretch>
            <a:fillRect/>
          </a:stretch>
        </p:blipFill>
        <p:spPr>
          <a:xfrm>
            <a:off x="6165979" y="1528365"/>
            <a:ext cx="1674740" cy="2420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g5e2128b9ee_0_1031"/>
          <p:cNvSpPr/>
          <p:nvPr/>
        </p:nvSpPr>
        <p:spPr>
          <a:xfrm>
            <a:off x="8529250" y="3407250"/>
            <a:ext cx="511200" cy="429175"/>
          </a:xfrm>
          <a:custGeom>
            <a:rect b="b" l="l" r="r" t="t"/>
            <a:pathLst>
              <a:path extrusionOk="0" h="17167" w="20448">
                <a:moveTo>
                  <a:pt x="0" y="6564"/>
                </a:moveTo>
                <a:lnTo>
                  <a:pt x="20448" y="0"/>
                </a:lnTo>
                <a:lnTo>
                  <a:pt x="19943" y="10855"/>
                </a:lnTo>
                <a:lnTo>
                  <a:pt x="253" y="1716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425" name="Google Shape;425;g5e2128b9ee_0_1031"/>
          <p:cNvSpPr/>
          <p:nvPr/>
        </p:nvSpPr>
        <p:spPr>
          <a:xfrm>
            <a:off x="3789675" y="3400950"/>
            <a:ext cx="504875" cy="429150"/>
          </a:xfrm>
          <a:custGeom>
            <a:rect b="b" l="l" r="r" t="t"/>
            <a:pathLst>
              <a:path extrusionOk="0" h="17166" w="20195">
                <a:moveTo>
                  <a:pt x="0" y="0"/>
                </a:moveTo>
                <a:lnTo>
                  <a:pt x="19942" y="7068"/>
                </a:lnTo>
                <a:lnTo>
                  <a:pt x="20195" y="17166"/>
                </a:lnTo>
                <a:lnTo>
                  <a:pt x="252" y="1110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426" name="Google Shape;426;g5e2128b9ee_0_1031"/>
          <p:cNvSpPr/>
          <p:nvPr/>
        </p:nvSpPr>
        <p:spPr>
          <a:xfrm>
            <a:off x="5176450" y="2492850"/>
            <a:ext cx="511200" cy="429175"/>
          </a:xfrm>
          <a:custGeom>
            <a:rect b="b" l="l" r="r" t="t"/>
            <a:pathLst>
              <a:path extrusionOk="0" h="17167" w="20448">
                <a:moveTo>
                  <a:pt x="0" y="6564"/>
                </a:moveTo>
                <a:lnTo>
                  <a:pt x="20448" y="0"/>
                </a:lnTo>
                <a:lnTo>
                  <a:pt x="19943" y="10855"/>
                </a:lnTo>
                <a:lnTo>
                  <a:pt x="253" y="1716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427" name="Google Shape;427;g5e2128b9ee_0_1031"/>
          <p:cNvSpPr/>
          <p:nvPr/>
        </p:nvSpPr>
        <p:spPr>
          <a:xfrm>
            <a:off x="436875" y="2486550"/>
            <a:ext cx="504875" cy="429150"/>
          </a:xfrm>
          <a:custGeom>
            <a:rect b="b" l="l" r="r" t="t"/>
            <a:pathLst>
              <a:path extrusionOk="0" h="17166" w="20195">
                <a:moveTo>
                  <a:pt x="0" y="0"/>
                </a:moveTo>
                <a:lnTo>
                  <a:pt x="19942" y="7068"/>
                </a:lnTo>
                <a:lnTo>
                  <a:pt x="20195" y="17166"/>
                </a:lnTo>
                <a:lnTo>
                  <a:pt x="252" y="11107"/>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428" name="Google Shape;428;g5e2128b9ee_0_1031"/>
          <p:cNvSpPr/>
          <p:nvPr/>
        </p:nvSpPr>
        <p:spPr>
          <a:xfrm>
            <a:off x="431039" y="2501908"/>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5e2128b9ee_0_1031"/>
          <p:cNvSpPr/>
          <p:nvPr/>
        </p:nvSpPr>
        <p:spPr>
          <a:xfrm>
            <a:off x="431039" y="2236865"/>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0" name="Google Shape;430;g5e2128b9ee_0_1031"/>
          <p:cNvCxnSpPr>
            <a:stCxn id="429" idx="6"/>
            <a:endCxn id="428" idx="6"/>
          </p:cNvCxnSpPr>
          <p:nvPr/>
        </p:nvCxnSpPr>
        <p:spPr>
          <a:xfrm>
            <a:off x="431039" y="2490815"/>
            <a:ext cx="0" cy="264900"/>
          </a:xfrm>
          <a:prstGeom prst="straightConnector1">
            <a:avLst/>
          </a:prstGeom>
          <a:noFill/>
          <a:ln cap="flat" cmpd="sng" w="28575">
            <a:solidFill>
              <a:schemeClr val="dk2"/>
            </a:solidFill>
            <a:prstDash val="solid"/>
            <a:round/>
            <a:headEnd len="sm" w="sm" type="none"/>
            <a:tailEnd len="sm" w="sm" type="none"/>
          </a:ln>
        </p:spPr>
      </p:cxnSp>
      <p:cxnSp>
        <p:nvCxnSpPr>
          <p:cNvPr id="431" name="Google Shape;431;g5e2128b9ee_0_1031"/>
          <p:cNvCxnSpPr>
            <a:stCxn id="429" idx="1"/>
            <a:endCxn id="428" idx="1"/>
          </p:cNvCxnSpPr>
          <p:nvPr/>
        </p:nvCxnSpPr>
        <p:spPr>
          <a:xfrm>
            <a:off x="5675339" y="2490815"/>
            <a:ext cx="0" cy="264900"/>
          </a:xfrm>
          <a:prstGeom prst="straightConnector1">
            <a:avLst/>
          </a:prstGeom>
          <a:noFill/>
          <a:ln cap="flat" cmpd="sng" w="28575">
            <a:solidFill>
              <a:schemeClr val="dk2"/>
            </a:solidFill>
            <a:prstDash val="solid"/>
            <a:round/>
            <a:headEnd len="sm" w="sm" type="none"/>
            <a:tailEnd len="sm" w="sm" type="none"/>
          </a:ln>
        </p:spPr>
      </p:cxnSp>
      <p:cxnSp>
        <p:nvCxnSpPr>
          <p:cNvPr id="432" name="Google Shape;432;g5e2128b9ee_0_1031"/>
          <p:cNvCxnSpPr>
            <a:stCxn id="429" idx="5"/>
            <a:endCxn id="428" idx="5"/>
          </p:cNvCxnSpPr>
          <p:nvPr/>
        </p:nvCxnSpPr>
        <p:spPr>
          <a:xfrm>
            <a:off x="931825" y="2647764"/>
            <a:ext cx="0" cy="264900"/>
          </a:xfrm>
          <a:prstGeom prst="straightConnector1">
            <a:avLst/>
          </a:prstGeom>
          <a:noFill/>
          <a:ln cap="flat" cmpd="sng" w="28575">
            <a:solidFill>
              <a:schemeClr val="dk2"/>
            </a:solidFill>
            <a:prstDash val="solid"/>
            <a:round/>
            <a:headEnd len="sm" w="sm" type="none"/>
            <a:tailEnd len="sm" w="sm" type="none"/>
          </a:ln>
        </p:spPr>
      </p:cxnSp>
      <p:cxnSp>
        <p:nvCxnSpPr>
          <p:cNvPr id="433" name="Google Shape;433;g5e2128b9ee_0_1031"/>
          <p:cNvCxnSpPr>
            <a:stCxn id="429" idx="4"/>
            <a:endCxn id="428" idx="4"/>
          </p:cNvCxnSpPr>
          <p:nvPr/>
        </p:nvCxnSpPr>
        <p:spPr>
          <a:xfrm>
            <a:off x="2242900" y="2744765"/>
            <a:ext cx="0" cy="264900"/>
          </a:xfrm>
          <a:prstGeom prst="straightConnector1">
            <a:avLst/>
          </a:prstGeom>
          <a:noFill/>
          <a:ln cap="flat" cmpd="sng" w="28575">
            <a:solidFill>
              <a:schemeClr val="dk2"/>
            </a:solidFill>
            <a:prstDash val="solid"/>
            <a:round/>
            <a:headEnd len="sm" w="sm" type="none"/>
            <a:tailEnd len="sm" w="sm" type="none"/>
          </a:ln>
        </p:spPr>
      </p:cxnSp>
      <p:cxnSp>
        <p:nvCxnSpPr>
          <p:cNvPr id="434" name="Google Shape;434;g5e2128b9ee_0_1031"/>
          <p:cNvCxnSpPr>
            <a:stCxn id="429" idx="3"/>
            <a:endCxn id="428" idx="3"/>
          </p:cNvCxnSpPr>
          <p:nvPr/>
        </p:nvCxnSpPr>
        <p:spPr>
          <a:xfrm>
            <a:off x="3863478" y="2744765"/>
            <a:ext cx="0" cy="264900"/>
          </a:xfrm>
          <a:prstGeom prst="straightConnector1">
            <a:avLst/>
          </a:prstGeom>
          <a:noFill/>
          <a:ln cap="flat" cmpd="sng" w="28575">
            <a:solidFill>
              <a:schemeClr val="dk2"/>
            </a:solidFill>
            <a:prstDash val="solid"/>
            <a:round/>
            <a:headEnd len="sm" w="sm" type="none"/>
            <a:tailEnd len="sm" w="sm" type="none"/>
          </a:ln>
        </p:spPr>
      </p:cxnSp>
      <p:cxnSp>
        <p:nvCxnSpPr>
          <p:cNvPr id="435" name="Google Shape;435;g5e2128b9ee_0_1031"/>
          <p:cNvCxnSpPr>
            <a:stCxn id="429" idx="2"/>
            <a:endCxn id="428" idx="2"/>
          </p:cNvCxnSpPr>
          <p:nvPr/>
        </p:nvCxnSpPr>
        <p:spPr>
          <a:xfrm>
            <a:off x="5174553" y="2647764"/>
            <a:ext cx="0" cy="264900"/>
          </a:xfrm>
          <a:prstGeom prst="straightConnector1">
            <a:avLst/>
          </a:prstGeom>
          <a:noFill/>
          <a:ln cap="flat" cmpd="sng" w="28575">
            <a:solidFill>
              <a:schemeClr val="dk2"/>
            </a:solidFill>
            <a:prstDash val="solid"/>
            <a:round/>
            <a:headEnd len="sm" w="sm" type="none"/>
            <a:tailEnd len="sm" w="sm" type="none"/>
          </a:ln>
        </p:spPr>
      </p:cxnSp>
      <p:sp>
        <p:nvSpPr>
          <p:cNvPr id="436" name="Google Shape;436;g5e2128b9ee_0_1031"/>
          <p:cNvSpPr/>
          <p:nvPr/>
        </p:nvSpPr>
        <p:spPr>
          <a:xfrm>
            <a:off x="864057" y="22876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5e2128b9ee_0_1031"/>
          <p:cNvSpPr/>
          <p:nvPr/>
        </p:nvSpPr>
        <p:spPr>
          <a:xfrm>
            <a:off x="363275" y="24511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5e2128b9ee_0_1031"/>
          <p:cNvSpPr/>
          <p:nvPr/>
        </p:nvSpPr>
        <p:spPr>
          <a:xfrm>
            <a:off x="2175120" y="22083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5e2128b9ee_0_1031"/>
          <p:cNvSpPr/>
          <p:nvPr/>
        </p:nvSpPr>
        <p:spPr>
          <a:xfrm>
            <a:off x="3863444" y="22083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5e2128b9ee_0_1031"/>
          <p:cNvSpPr/>
          <p:nvPr/>
        </p:nvSpPr>
        <p:spPr>
          <a:xfrm>
            <a:off x="5106743" y="22876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5e2128b9ee_0_1031"/>
          <p:cNvSpPr/>
          <p:nvPr/>
        </p:nvSpPr>
        <p:spPr>
          <a:xfrm>
            <a:off x="5607525" y="24511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5e2128b9ee_0_1031"/>
          <p:cNvSpPr/>
          <p:nvPr/>
        </p:nvSpPr>
        <p:spPr>
          <a:xfrm>
            <a:off x="864057" y="26051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5e2128b9ee_0_1031"/>
          <p:cNvSpPr/>
          <p:nvPr/>
        </p:nvSpPr>
        <p:spPr>
          <a:xfrm>
            <a:off x="2175120" y="27162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5e2128b9ee_0_1031"/>
          <p:cNvSpPr/>
          <p:nvPr/>
        </p:nvSpPr>
        <p:spPr>
          <a:xfrm>
            <a:off x="3795680" y="27162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5e2128b9ee_0_1031"/>
          <p:cNvSpPr/>
          <p:nvPr/>
        </p:nvSpPr>
        <p:spPr>
          <a:xfrm>
            <a:off x="5106743" y="26051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5e2128b9ee_0_1031"/>
          <p:cNvSpPr/>
          <p:nvPr/>
        </p:nvSpPr>
        <p:spPr>
          <a:xfrm>
            <a:off x="2951518" y="2451188"/>
            <a:ext cx="135600" cy="79500"/>
          </a:xfrm>
          <a:prstGeom prst="ellipse">
            <a:avLst/>
          </a:prstGeom>
          <a:solidFill>
            <a:srgbClr val="FF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7" name="Google Shape;447;g5e2128b9ee_0_1031"/>
          <p:cNvCxnSpPr/>
          <p:nvPr/>
        </p:nvCxnSpPr>
        <p:spPr>
          <a:xfrm>
            <a:off x="262850" y="1972750"/>
            <a:ext cx="0" cy="2340300"/>
          </a:xfrm>
          <a:prstGeom prst="straightConnector1">
            <a:avLst/>
          </a:prstGeom>
          <a:noFill/>
          <a:ln cap="flat" cmpd="sng" w="28575">
            <a:solidFill>
              <a:schemeClr val="dk2"/>
            </a:solidFill>
            <a:prstDash val="solid"/>
            <a:round/>
            <a:headEnd len="sm" w="sm" type="none"/>
            <a:tailEnd len="med" w="med" type="triangle"/>
          </a:ln>
        </p:spPr>
      </p:cxnSp>
      <p:cxnSp>
        <p:nvCxnSpPr>
          <p:cNvPr id="448" name="Google Shape;448;g5e2128b9ee_0_1031"/>
          <p:cNvCxnSpPr/>
          <p:nvPr/>
        </p:nvCxnSpPr>
        <p:spPr>
          <a:xfrm>
            <a:off x="262275" y="1979375"/>
            <a:ext cx="8487600" cy="0"/>
          </a:xfrm>
          <a:prstGeom prst="straightConnector1">
            <a:avLst/>
          </a:prstGeom>
          <a:noFill/>
          <a:ln cap="flat" cmpd="sng" w="28575">
            <a:solidFill>
              <a:schemeClr val="dk2"/>
            </a:solidFill>
            <a:prstDash val="solid"/>
            <a:round/>
            <a:headEnd len="sm" w="sm" type="none"/>
            <a:tailEnd len="med" w="med" type="triangle"/>
          </a:ln>
        </p:spPr>
      </p:cxnSp>
      <p:cxnSp>
        <p:nvCxnSpPr>
          <p:cNvPr id="449" name="Google Shape;449;g5e2128b9ee_0_1031"/>
          <p:cNvCxnSpPr/>
          <p:nvPr/>
        </p:nvCxnSpPr>
        <p:spPr>
          <a:xfrm flipH="1" rot="10800000">
            <a:off x="262850" y="1382975"/>
            <a:ext cx="1033200" cy="596400"/>
          </a:xfrm>
          <a:prstGeom prst="straightConnector1">
            <a:avLst/>
          </a:prstGeom>
          <a:noFill/>
          <a:ln cap="flat" cmpd="sng" w="28575">
            <a:solidFill>
              <a:schemeClr val="dk2"/>
            </a:solidFill>
            <a:prstDash val="solid"/>
            <a:round/>
            <a:headEnd len="sm" w="sm" type="none"/>
            <a:tailEnd len="med" w="med" type="triangle"/>
          </a:ln>
        </p:spPr>
      </p:cxnSp>
      <p:sp>
        <p:nvSpPr>
          <p:cNvPr id="450" name="Google Shape;450;g5e2128b9ee_0_1031"/>
          <p:cNvSpPr txBox="1"/>
          <p:nvPr/>
        </p:nvSpPr>
        <p:spPr>
          <a:xfrm>
            <a:off x="131725" y="1418400"/>
            <a:ext cx="374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sp>
        <p:nvSpPr>
          <p:cNvPr id="451" name="Google Shape;451;g5e2128b9ee_0_1031"/>
          <p:cNvSpPr txBox="1"/>
          <p:nvPr/>
        </p:nvSpPr>
        <p:spPr>
          <a:xfrm>
            <a:off x="8143325" y="2044500"/>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sp>
        <p:nvSpPr>
          <p:cNvPr id="452" name="Google Shape;452;g5e2128b9ee_0_1031"/>
          <p:cNvSpPr txBox="1"/>
          <p:nvPr/>
        </p:nvSpPr>
        <p:spPr>
          <a:xfrm>
            <a:off x="29750" y="2027675"/>
            <a:ext cx="2331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sp>
        <p:nvSpPr>
          <p:cNvPr id="453" name="Google Shape;453;g5e2128b9ee_0_1031"/>
          <p:cNvSpPr/>
          <p:nvPr/>
        </p:nvSpPr>
        <p:spPr>
          <a:xfrm>
            <a:off x="3783839" y="3416308"/>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g5e2128b9ee_0_1031"/>
          <p:cNvSpPr/>
          <p:nvPr/>
        </p:nvSpPr>
        <p:spPr>
          <a:xfrm>
            <a:off x="3783839" y="3151265"/>
            <a:ext cx="5244300" cy="50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5" name="Google Shape;455;g5e2128b9ee_0_1031"/>
          <p:cNvCxnSpPr>
            <a:stCxn id="454" idx="6"/>
            <a:endCxn id="453" idx="6"/>
          </p:cNvCxnSpPr>
          <p:nvPr/>
        </p:nvCxnSpPr>
        <p:spPr>
          <a:xfrm>
            <a:off x="3783839" y="3405215"/>
            <a:ext cx="0" cy="264900"/>
          </a:xfrm>
          <a:prstGeom prst="straightConnector1">
            <a:avLst/>
          </a:prstGeom>
          <a:noFill/>
          <a:ln cap="flat" cmpd="sng" w="28575">
            <a:solidFill>
              <a:schemeClr val="dk2"/>
            </a:solidFill>
            <a:prstDash val="solid"/>
            <a:round/>
            <a:headEnd len="sm" w="sm" type="none"/>
            <a:tailEnd len="sm" w="sm" type="none"/>
          </a:ln>
        </p:spPr>
      </p:cxnSp>
      <p:cxnSp>
        <p:nvCxnSpPr>
          <p:cNvPr id="456" name="Google Shape;456;g5e2128b9ee_0_1031"/>
          <p:cNvCxnSpPr>
            <a:stCxn id="454" idx="1"/>
            <a:endCxn id="453" idx="1"/>
          </p:cNvCxnSpPr>
          <p:nvPr/>
        </p:nvCxnSpPr>
        <p:spPr>
          <a:xfrm>
            <a:off x="9028139" y="3405215"/>
            <a:ext cx="0" cy="264900"/>
          </a:xfrm>
          <a:prstGeom prst="straightConnector1">
            <a:avLst/>
          </a:prstGeom>
          <a:noFill/>
          <a:ln cap="flat" cmpd="sng" w="28575">
            <a:solidFill>
              <a:schemeClr val="dk2"/>
            </a:solidFill>
            <a:prstDash val="solid"/>
            <a:round/>
            <a:headEnd len="sm" w="sm" type="none"/>
            <a:tailEnd len="sm" w="sm" type="none"/>
          </a:ln>
        </p:spPr>
      </p:cxnSp>
      <p:cxnSp>
        <p:nvCxnSpPr>
          <p:cNvPr id="457" name="Google Shape;457;g5e2128b9ee_0_1031"/>
          <p:cNvCxnSpPr>
            <a:stCxn id="454" idx="5"/>
            <a:endCxn id="453" idx="5"/>
          </p:cNvCxnSpPr>
          <p:nvPr/>
        </p:nvCxnSpPr>
        <p:spPr>
          <a:xfrm>
            <a:off x="4284625" y="3562164"/>
            <a:ext cx="0" cy="264900"/>
          </a:xfrm>
          <a:prstGeom prst="straightConnector1">
            <a:avLst/>
          </a:prstGeom>
          <a:noFill/>
          <a:ln cap="flat" cmpd="sng" w="28575">
            <a:solidFill>
              <a:schemeClr val="dk2"/>
            </a:solidFill>
            <a:prstDash val="solid"/>
            <a:round/>
            <a:headEnd len="sm" w="sm" type="none"/>
            <a:tailEnd len="sm" w="sm" type="none"/>
          </a:ln>
        </p:spPr>
      </p:cxnSp>
      <p:cxnSp>
        <p:nvCxnSpPr>
          <p:cNvPr id="458" name="Google Shape;458;g5e2128b9ee_0_1031"/>
          <p:cNvCxnSpPr>
            <a:stCxn id="454" idx="4"/>
            <a:endCxn id="453" idx="4"/>
          </p:cNvCxnSpPr>
          <p:nvPr/>
        </p:nvCxnSpPr>
        <p:spPr>
          <a:xfrm>
            <a:off x="5595700" y="3659165"/>
            <a:ext cx="0" cy="264900"/>
          </a:xfrm>
          <a:prstGeom prst="straightConnector1">
            <a:avLst/>
          </a:prstGeom>
          <a:noFill/>
          <a:ln cap="flat" cmpd="sng" w="28575">
            <a:solidFill>
              <a:schemeClr val="dk2"/>
            </a:solidFill>
            <a:prstDash val="solid"/>
            <a:round/>
            <a:headEnd len="sm" w="sm" type="none"/>
            <a:tailEnd len="sm" w="sm" type="none"/>
          </a:ln>
        </p:spPr>
      </p:cxnSp>
      <p:cxnSp>
        <p:nvCxnSpPr>
          <p:cNvPr id="459" name="Google Shape;459;g5e2128b9ee_0_1031"/>
          <p:cNvCxnSpPr>
            <a:stCxn id="454" idx="3"/>
            <a:endCxn id="453" idx="3"/>
          </p:cNvCxnSpPr>
          <p:nvPr/>
        </p:nvCxnSpPr>
        <p:spPr>
          <a:xfrm>
            <a:off x="7216278" y="3659165"/>
            <a:ext cx="0" cy="264900"/>
          </a:xfrm>
          <a:prstGeom prst="straightConnector1">
            <a:avLst/>
          </a:prstGeom>
          <a:noFill/>
          <a:ln cap="flat" cmpd="sng" w="28575">
            <a:solidFill>
              <a:schemeClr val="dk2"/>
            </a:solidFill>
            <a:prstDash val="solid"/>
            <a:round/>
            <a:headEnd len="sm" w="sm" type="none"/>
            <a:tailEnd len="sm" w="sm" type="none"/>
          </a:ln>
        </p:spPr>
      </p:cxnSp>
      <p:cxnSp>
        <p:nvCxnSpPr>
          <p:cNvPr id="460" name="Google Shape;460;g5e2128b9ee_0_1031"/>
          <p:cNvCxnSpPr>
            <a:stCxn id="454" idx="2"/>
            <a:endCxn id="453" idx="2"/>
          </p:cNvCxnSpPr>
          <p:nvPr/>
        </p:nvCxnSpPr>
        <p:spPr>
          <a:xfrm>
            <a:off x="8527353" y="3562164"/>
            <a:ext cx="0" cy="264900"/>
          </a:xfrm>
          <a:prstGeom prst="straightConnector1">
            <a:avLst/>
          </a:prstGeom>
          <a:noFill/>
          <a:ln cap="flat" cmpd="sng" w="28575">
            <a:solidFill>
              <a:schemeClr val="dk2"/>
            </a:solidFill>
            <a:prstDash val="solid"/>
            <a:round/>
            <a:headEnd len="sm" w="sm" type="none"/>
            <a:tailEnd len="sm" w="sm" type="none"/>
          </a:ln>
        </p:spPr>
      </p:cxnSp>
      <p:sp>
        <p:nvSpPr>
          <p:cNvPr id="461" name="Google Shape;461;g5e2128b9ee_0_1031"/>
          <p:cNvSpPr/>
          <p:nvPr/>
        </p:nvSpPr>
        <p:spPr>
          <a:xfrm>
            <a:off x="4216857" y="32020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5e2128b9ee_0_1031"/>
          <p:cNvSpPr/>
          <p:nvPr/>
        </p:nvSpPr>
        <p:spPr>
          <a:xfrm>
            <a:off x="3716075" y="33655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5e2128b9ee_0_1031"/>
          <p:cNvSpPr/>
          <p:nvPr/>
        </p:nvSpPr>
        <p:spPr>
          <a:xfrm>
            <a:off x="5527920" y="31227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5e2128b9ee_0_1031"/>
          <p:cNvSpPr/>
          <p:nvPr/>
        </p:nvSpPr>
        <p:spPr>
          <a:xfrm>
            <a:off x="7216244" y="312270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5e2128b9ee_0_1031"/>
          <p:cNvSpPr/>
          <p:nvPr/>
        </p:nvSpPr>
        <p:spPr>
          <a:xfrm>
            <a:off x="8459543" y="3202022"/>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5e2128b9ee_0_1031"/>
          <p:cNvSpPr/>
          <p:nvPr/>
        </p:nvSpPr>
        <p:spPr>
          <a:xfrm>
            <a:off x="8960325" y="3365588"/>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5e2128b9ee_0_1031"/>
          <p:cNvSpPr/>
          <p:nvPr/>
        </p:nvSpPr>
        <p:spPr>
          <a:xfrm>
            <a:off x="4216857" y="35195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5e2128b9ee_0_1031"/>
          <p:cNvSpPr/>
          <p:nvPr/>
        </p:nvSpPr>
        <p:spPr>
          <a:xfrm>
            <a:off x="5527920" y="36306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5e2128b9ee_0_1031"/>
          <p:cNvSpPr/>
          <p:nvPr/>
        </p:nvSpPr>
        <p:spPr>
          <a:xfrm>
            <a:off x="7148480" y="3630630"/>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5e2128b9ee_0_1031"/>
          <p:cNvSpPr/>
          <p:nvPr/>
        </p:nvSpPr>
        <p:spPr>
          <a:xfrm>
            <a:off x="8459543" y="3519583"/>
            <a:ext cx="135600" cy="795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5e2128b9ee_0_1031"/>
          <p:cNvSpPr/>
          <p:nvPr/>
        </p:nvSpPr>
        <p:spPr>
          <a:xfrm>
            <a:off x="6304318" y="3365588"/>
            <a:ext cx="135600" cy="79500"/>
          </a:xfrm>
          <a:prstGeom prst="ellipse">
            <a:avLst/>
          </a:prstGeom>
          <a:solidFill>
            <a:srgbClr val="00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2" name="Google Shape;472;g5e2128b9ee_0_1031"/>
          <p:cNvPicPr preferRelativeResize="0"/>
          <p:nvPr/>
        </p:nvPicPr>
        <p:blipFill rotWithShape="1">
          <a:blip r:embed="rId3">
            <a:alphaModFix/>
          </a:blip>
          <a:srcRect b="0" l="0" r="0" t="0"/>
          <a:stretch/>
        </p:blipFill>
        <p:spPr>
          <a:xfrm>
            <a:off x="506119" y="3145094"/>
            <a:ext cx="452200" cy="357000"/>
          </a:xfrm>
          <a:prstGeom prst="rect">
            <a:avLst/>
          </a:prstGeom>
          <a:noFill/>
          <a:ln>
            <a:noFill/>
          </a:ln>
        </p:spPr>
      </p:pic>
      <p:pic>
        <p:nvPicPr>
          <p:cNvPr id="473" name="Google Shape;473;g5e2128b9ee_0_1031"/>
          <p:cNvPicPr preferRelativeResize="0"/>
          <p:nvPr/>
        </p:nvPicPr>
        <p:blipFill rotWithShape="1">
          <a:blip r:embed="rId4">
            <a:alphaModFix/>
          </a:blip>
          <a:srcRect b="0" l="0" r="0" t="0"/>
          <a:stretch/>
        </p:blipFill>
        <p:spPr>
          <a:xfrm>
            <a:off x="2741148" y="3300276"/>
            <a:ext cx="864000" cy="364050"/>
          </a:xfrm>
          <a:prstGeom prst="rect">
            <a:avLst/>
          </a:prstGeom>
          <a:noFill/>
          <a:ln>
            <a:noFill/>
          </a:ln>
        </p:spPr>
      </p:pic>
      <p:cxnSp>
        <p:nvCxnSpPr>
          <p:cNvPr id="474" name="Google Shape;474;g5e2128b9ee_0_1031"/>
          <p:cNvCxnSpPr>
            <a:stCxn id="446" idx="0"/>
          </p:cNvCxnSpPr>
          <p:nvPr/>
        </p:nvCxnSpPr>
        <p:spPr>
          <a:xfrm rot="10800000">
            <a:off x="3019318" y="1697588"/>
            <a:ext cx="0" cy="753600"/>
          </a:xfrm>
          <a:prstGeom prst="straightConnector1">
            <a:avLst/>
          </a:prstGeom>
          <a:noFill/>
          <a:ln cap="flat" cmpd="sng" w="19050">
            <a:solidFill>
              <a:srgbClr val="FF0000"/>
            </a:solidFill>
            <a:prstDash val="solid"/>
            <a:round/>
            <a:headEnd len="sm" w="sm" type="none"/>
            <a:tailEnd len="sm" w="sm" type="none"/>
          </a:ln>
        </p:spPr>
      </p:cxnSp>
      <p:cxnSp>
        <p:nvCxnSpPr>
          <p:cNvPr id="475" name="Google Shape;475;g5e2128b9ee_0_1031"/>
          <p:cNvCxnSpPr/>
          <p:nvPr/>
        </p:nvCxnSpPr>
        <p:spPr>
          <a:xfrm rot="10800000">
            <a:off x="765050" y="1704775"/>
            <a:ext cx="2258400" cy="0"/>
          </a:xfrm>
          <a:prstGeom prst="straightConnector1">
            <a:avLst/>
          </a:prstGeom>
          <a:noFill/>
          <a:ln cap="flat" cmpd="sng" w="19050">
            <a:solidFill>
              <a:srgbClr val="FF0000"/>
            </a:solidFill>
            <a:prstDash val="solid"/>
            <a:round/>
            <a:headEnd len="sm" w="sm" type="none"/>
            <a:tailEnd len="sm" w="sm" type="none"/>
          </a:ln>
        </p:spPr>
      </p:cxnSp>
      <p:cxnSp>
        <p:nvCxnSpPr>
          <p:cNvPr id="476" name="Google Shape;476;g5e2128b9ee_0_1031"/>
          <p:cNvCxnSpPr/>
          <p:nvPr/>
        </p:nvCxnSpPr>
        <p:spPr>
          <a:xfrm flipH="1">
            <a:off x="2606525" y="1719350"/>
            <a:ext cx="424200" cy="244800"/>
          </a:xfrm>
          <a:prstGeom prst="straightConnector1">
            <a:avLst/>
          </a:prstGeom>
          <a:noFill/>
          <a:ln cap="flat" cmpd="sng" w="19050">
            <a:solidFill>
              <a:srgbClr val="FF0000"/>
            </a:solidFill>
            <a:prstDash val="solid"/>
            <a:round/>
            <a:headEnd len="sm" w="sm" type="none"/>
            <a:tailEnd len="sm" w="sm" type="none"/>
          </a:ln>
        </p:spPr>
      </p:cxnSp>
      <p:cxnSp>
        <p:nvCxnSpPr>
          <p:cNvPr id="477" name="Google Shape;477;g5e2128b9ee_0_1031"/>
          <p:cNvCxnSpPr>
            <a:stCxn id="471" idx="0"/>
          </p:cNvCxnSpPr>
          <p:nvPr/>
        </p:nvCxnSpPr>
        <p:spPr>
          <a:xfrm rot="10800000">
            <a:off x="6372118" y="1595588"/>
            <a:ext cx="0" cy="1770000"/>
          </a:xfrm>
          <a:prstGeom prst="straightConnector1">
            <a:avLst/>
          </a:prstGeom>
          <a:noFill/>
          <a:ln cap="flat" cmpd="sng" w="19050">
            <a:solidFill>
              <a:srgbClr val="0000FF"/>
            </a:solidFill>
            <a:prstDash val="solid"/>
            <a:round/>
            <a:headEnd len="sm" w="sm" type="none"/>
            <a:tailEnd len="sm" w="sm" type="none"/>
          </a:ln>
        </p:spPr>
      </p:cxnSp>
      <p:cxnSp>
        <p:nvCxnSpPr>
          <p:cNvPr id="478" name="Google Shape;478;g5e2128b9ee_0_1031"/>
          <p:cNvCxnSpPr/>
          <p:nvPr/>
        </p:nvCxnSpPr>
        <p:spPr>
          <a:xfrm rot="10800000">
            <a:off x="947000" y="1602800"/>
            <a:ext cx="5442300" cy="0"/>
          </a:xfrm>
          <a:prstGeom prst="straightConnector1">
            <a:avLst/>
          </a:prstGeom>
          <a:noFill/>
          <a:ln cap="flat" cmpd="sng" w="19050">
            <a:solidFill>
              <a:srgbClr val="0000FF"/>
            </a:solidFill>
            <a:prstDash val="solid"/>
            <a:round/>
            <a:headEnd len="sm" w="sm" type="none"/>
            <a:tailEnd len="sm" w="sm" type="none"/>
          </a:ln>
        </p:spPr>
      </p:cxnSp>
      <p:cxnSp>
        <p:nvCxnSpPr>
          <p:cNvPr id="479" name="Google Shape;479;g5e2128b9ee_0_1031"/>
          <p:cNvCxnSpPr/>
          <p:nvPr/>
        </p:nvCxnSpPr>
        <p:spPr>
          <a:xfrm flipH="1">
            <a:off x="6010525" y="1610075"/>
            <a:ext cx="364200" cy="364200"/>
          </a:xfrm>
          <a:prstGeom prst="straightConnector1">
            <a:avLst/>
          </a:prstGeom>
          <a:noFill/>
          <a:ln cap="flat" cmpd="sng" w="19050">
            <a:solidFill>
              <a:srgbClr val="0000FF"/>
            </a:solidFill>
            <a:prstDash val="solid"/>
            <a:round/>
            <a:headEnd len="sm" w="sm" type="none"/>
            <a:tailEnd len="sm" w="sm" type="none"/>
          </a:ln>
        </p:spPr>
      </p:cxnSp>
      <p:grpSp>
        <p:nvGrpSpPr>
          <p:cNvPr id="480" name="Google Shape;480;g5e2128b9ee_0_1031"/>
          <p:cNvGrpSpPr/>
          <p:nvPr/>
        </p:nvGrpSpPr>
        <p:grpSpPr>
          <a:xfrm>
            <a:off x="6019800" y="1164429"/>
            <a:ext cx="1377812" cy="307163"/>
            <a:chOff x="6019800" y="1654175"/>
            <a:chExt cx="1377812" cy="409550"/>
          </a:xfrm>
        </p:grpSpPr>
        <p:sp>
          <p:nvSpPr>
            <p:cNvPr id="481" name="Google Shape;481;g5e2128b9ee_0_1031"/>
            <p:cNvSpPr txBox="1"/>
            <p:nvPr/>
          </p:nvSpPr>
          <p:spPr>
            <a:xfrm>
              <a:off x="7313612" y="1728787"/>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000"/>
                <a:buFont typeface="Times New Roman"/>
                <a:buNone/>
              </a:pPr>
              <a:r>
                <a:rPr b="0" i="0" lang="en-US" sz="2000" u="none" cap="none" strike="noStrike">
                  <a:solidFill>
                    <a:srgbClr val="0000FF"/>
                  </a:solidFill>
                  <a:latin typeface="Times New Roman"/>
                  <a:ea typeface="Times New Roman"/>
                  <a:cs typeface="Times New Roman"/>
                  <a:sym typeface="Times New Roman"/>
                </a:rPr>
                <a:t>)</a:t>
              </a:r>
              <a:endParaRPr b="0" i="0" sz="1400" u="none" cap="none" strike="noStrike">
                <a:solidFill>
                  <a:srgbClr val="0000FF"/>
                </a:solidFill>
                <a:latin typeface="Arial"/>
                <a:ea typeface="Arial"/>
                <a:cs typeface="Arial"/>
                <a:sym typeface="Arial"/>
              </a:endParaRPr>
            </a:p>
          </p:txBody>
        </p:sp>
        <p:sp>
          <p:nvSpPr>
            <p:cNvPr id="482" name="Google Shape;482;g5e2128b9ee_0_1031"/>
            <p:cNvSpPr txBox="1"/>
            <p:nvPr/>
          </p:nvSpPr>
          <p:spPr>
            <a:xfrm>
              <a:off x="6592887" y="1681162"/>
              <a:ext cx="762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400"/>
                <a:buFont typeface="Times New Roman"/>
                <a:buNone/>
              </a:pPr>
              <a:r>
                <a:rPr b="0" i="0" lang="en-US" sz="2400" u="none" cap="none" strike="noStrike">
                  <a:solidFill>
                    <a:srgbClr val="0000FF"/>
                  </a:solidFill>
                  <a:latin typeface="Times New Roman"/>
                  <a:ea typeface="Times New Roman"/>
                  <a:cs typeface="Times New Roman"/>
                  <a:sym typeface="Times New Roman"/>
                </a:rPr>
                <a:t>,</a:t>
              </a:r>
              <a:endParaRPr b="0" i="0" sz="1400" u="none" cap="none" strike="noStrike">
                <a:solidFill>
                  <a:srgbClr val="0000FF"/>
                </a:solidFill>
                <a:latin typeface="Arial"/>
                <a:ea typeface="Arial"/>
                <a:cs typeface="Arial"/>
                <a:sym typeface="Arial"/>
              </a:endParaRPr>
            </a:p>
          </p:txBody>
        </p:sp>
        <p:sp>
          <p:nvSpPr>
            <p:cNvPr id="483" name="Google Shape;483;g5e2128b9ee_0_1031"/>
            <p:cNvSpPr txBox="1"/>
            <p:nvPr/>
          </p:nvSpPr>
          <p:spPr>
            <a:xfrm>
              <a:off x="6019800" y="1701800"/>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000"/>
                <a:buFont typeface="Times New Roman"/>
                <a:buNone/>
              </a:pPr>
              <a:r>
                <a:rPr b="0" i="0" lang="en-US" sz="2000" u="none" cap="none" strike="noStrike">
                  <a:solidFill>
                    <a:srgbClr val="0000FF"/>
                  </a:solidFill>
                  <a:latin typeface="Times New Roman"/>
                  <a:ea typeface="Times New Roman"/>
                  <a:cs typeface="Times New Roman"/>
                  <a:sym typeface="Times New Roman"/>
                </a:rPr>
                <a:t>(</a:t>
              </a:r>
              <a:endParaRPr b="0" i="0" sz="1400" u="none" cap="none" strike="noStrike">
                <a:solidFill>
                  <a:srgbClr val="0000FF"/>
                </a:solidFill>
                <a:latin typeface="Arial"/>
                <a:ea typeface="Arial"/>
                <a:cs typeface="Arial"/>
                <a:sym typeface="Arial"/>
              </a:endParaRPr>
            </a:p>
          </p:txBody>
        </p:sp>
        <p:sp>
          <p:nvSpPr>
            <p:cNvPr id="484" name="Google Shape;484;g5e2128b9ee_0_1031"/>
            <p:cNvSpPr txBox="1"/>
            <p:nvPr/>
          </p:nvSpPr>
          <p:spPr>
            <a:xfrm>
              <a:off x="6888162" y="1851025"/>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0</a:t>
              </a:r>
              <a:endParaRPr b="0" i="0" sz="1400" u="none" cap="none" strike="noStrike">
                <a:solidFill>
                  <a:srgbClr val="0000FF"/>
                </a:solidFill>
                <a:latin typeface="Arial"/>
                <a:ea typeface="Arial"/>
                <a:cs typeface="Arial"/>
                <a:sym typeface="Arial"/>
              </a:endParaRPr>
            </a:p>
          </p:txBody>
        </p:sp>
        <p:sp>
          <p:nvSpPr>
            <p:cNvPr id="485" name="Google Shape;485;g5e2128b9ee_0_1031"/>
            <p:cNvSpPr txBox="1"/>
            <p:nvPr/>
          </p:nvSpPr>
          <p:spPr>
            <a:xfrm>
              <a:off x="6278562" y="1841500"/>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0</a:t>
              </a:r>
              <a:endParaRPr b="0" i="0" sz="1400" u="none" cap="none" strike="noStrike">
                <a:solidFill>
                  <a:srgbClr val="0000FF"/>
                </a:solidFill>
                <a:latin typeface="Arial"/>
                <a:ea typeface="Arial"/>
                <a:cs typeface="Arial"/>
                <a:sym typeface="Arial"/>
              </a:endParaRPr>
            </a:p>
          </p:txBody>
        </p:sp>
        <p:sp>
          <p:nvSpPr>
            <p:cNvPr id="486" name="Google Shape;486;g5e2128b9ee_0_1031"/>
            <p:cNvSpPr txBox="1"/>
            <p:nvPr/>
          </p:nvSpPr>
          <p:spPr>
            <a:xfrm>
              <a:off x="6942137" y="1673225"/>
              <a:ext cx="3333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1" lang="en-US" sz="1400" u="none" cap="none" strike="noStrike">
                  <a:solidFill>
                    <a:srgbClr val="0000FF"/>
                  </a:solidFill>
                  <a:latin typeface="Times New Roman"/>
                  <a:ea typeface="Times New Roman"/>
                  <a:cs typeface="Times New Roman"/>
                  <a:sym typeface="Times New Roman"/>
                </a:rPr>
                <a:t>k +1</a:t>
              </a:r>
              <a:endParaRPr b="0" i="0" sz="1400" u="none" cap="none" strike="noStrike">
                <a:solidFill>
                  <a:srgbClr val="0000FF"/>
                </a:solidFill>
                <a:latin typeface="Arial"/>
                <a:ea typeface="Arial"/>
                <a:cs typeface="Arial"/>
                <a:sym typeface="Arial"/>
              </a:endParaRPr>
            </a:p>
          </p:txBody>
        </p:sp>
        <p:sp>
          <p:nvSpPr>
            <p:cNvPr id="487" name="Google Shape;487;g5e2128b9ee_0_1031"/>
            <p:cNvSpPr txBox="1"/>
            <p:nvPr/>
          </p:nvSpPr>
          <p:spPr>
            <a:xfrm>
              <a:off x="6316662" y="1681162"/>
              <a:ext cx="2889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1" lang="en-US" sz="1400" u="none" cap="none" strike="noStrike">
                  <a:solidFill>
                    <a:srgbClr val="0000FF"/>
                  </a:solidFill>
                  <a:latin typeface="Times New Roman"/>
                  <a:ea typeface="Times New Roman"/>
                  <a:cs typeface="Times New Roman"/>
                  <a:sym typeface="Times New Roman"/>
                </a:rPr>
                <a:t>k+1</a:t>
              </a:r>
              <a:endParaRPr b="0" i="0" sz="1400" u="none" cap="none" strike="noStrike">
                <a:solidFill>
                  <a:srgbClr val="0000FF"/>
                </a:solidFill>
                <a:latin typeface="Arial"/>
                <a:ea typeface="Arial"/>
                <a:cs typeface="Arial"/>
                <a:sym typeface="Arial"/>
              </a:endParaRPr>
            </a:p>
          </p:txBody>
        </p:sp>
        <p:sp>
          <p:nvSpPr>
            <p:cNvPr id="488" name="Google Shape;488;g5e2128b9ee_0_1031"/>
            <p:cNvSpPr txBox="1"/>
            <p:nvPr/>
          </p:nvSpPr>
          <p:spPr>
            <a:xfrm>
              <a:off x="6750050" y="1663700"/>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400"/>
                <a:buFont typeface="Times New Roman"/>
                <a:buNone/>
              </a:pPr>
              <a:r>
                <a:rPr b="0" i="1" lang="en-US" sz="2400" u="none" cap="none" strike="noStrike">
                  <a:solidFill>
                    <a:srgbClr val="0000FF"/>
                  </a:solidFill>
                  <a:latin typeface="Times New Roman"/>
                  <a:ea typeface="Times New Roman"/>
                  <a:cs typeface="Times New Roman"/>
                  <a:sym typeface="Times New Roman"/>
                </a:rPr>
                <a:t>y</a:t>
              </a:r>
              <a:endParaRPr b="0" i="0" sz="1400" u="none" cap="none" strike="noStrike">
                <a:solidFill>
                  <a:srgbClr val="0000FF"/>
                </a:solidFill>
                <a:latin typeface="Arial"/>
                <a:ea typeface="Arial"/>
                <a:cs typeface="Arial"/>
                <a:sym typeface="Arial"/>
              </a:endParaRPr>
            </a:p>
          </p:txBody>
        </p:sp>
        <p:sp>
          <p:nvSpPr>
            <p:cNvPr id="489" name="Google Shape;489;g5e2128b9ee_0_1031"/>
            <p:cNvSpPr txBox="1"/>
            <p:nvPr/>
          </p:nvSpPr>
          <p:spPr>
            <a:xfrm>
              <a:off x="6143625" y="1654175"/>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400"/>
                <a:buFont typeface="Times New Roman"/>
                <a:buNone/>
              </a:pPr>
              <a:r>
                <a:rPr b="0" i="1" lang="en-US" sz="2400" u="none" cap="none" strike="noStrike">
                  <a:solidFill>
                    <a:srgbClr val="0000FF"/>
                  </a:solidFill>
                  <a:latin typeface="Times New Roman"/>
                  <a:ea typeface="Times New Roman"/>
                  <a:cs typeface="Times New Roman"/>
                  <a:sym typeface="Times New Roman"/>
                </a:rPr>
                <a:t>x</a:t>
              </a:r>
              <a:endParaRPr b="0" i="0" sz="1400" u="none" cap="none" strike="noStrike">
                <a:solidFill>
                  <a:srgbClr val="0000FF"/>
                </a:solidFill>
                <a:latin typeface="Arial"/>
                <a:ea typeface="Arial"/>
                <a:cs typeface="Arial"/>
                <a:sym typeface="Arial"/>
              </a:endParaRPr>
            </a:p>
          </p:txBody>
        </p:sp>
      </p:grpSp>
      <p:grpSp>
        <p:nvGrpSpPr>
          <p:cNvPr id="490" name="Google Shape;490;g5e2128b9ee_0_1031"/>
          <p:cNvGrpSpPr/>
          <p:nvPr/>
        </p:nvGrpSpPr>
        <p:grpSpPr>
          <a:xfrm>
            <a:off x="3111500" y="1582737"/>
            <a:ext cx="899975" cy="400025"/>
            <a:chOff x="3873500" y="1903412"/>
            <a:chExt cx="899975" cy="400025"/>
          </a:xfrm>
        </p:grpSpPr>
        <p:sp>
          <p:nvSpPr>
            <p:cNvPr id="491" name="Google Shape;491;g5e2128b9ee_0_1031"/>
            <p:cNvSpPr txBox="1"/>
            <p:nvPr/>
          </p:nvSpPr>
          <p:spPr>
            <a:xfrm>
              <a:off x="4689475" y="1970087"/>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000"/>
                <a:buFont typeface="Times New Roman"/>
                <a:buNone/>
              </a:pPr>
              <a:r>
                <a:rPr b="0" i="0" lang="en-US" sz="2000" u="none" cap="none" strike="noStrike">
                  <a:solidFill>
                    <a:srgbClr val="FF0000"/>
                  </a:solidFill>
                  <a:latin typeface="Times New Roman"/>
                  <a:ea typeface="Times New Roman"/>
                  <a:cs typeface="Times New Roman"/>
                  <a:sym typeface="Times New Roman"/>
                </a:rPr>
                <a:t>)</a:t>
              </a:r>
              <a:endParaRPr b="0" i="0" sz="1400" u="none" cap="none" strike="noStrike">
                <a:solidFill>
                  <a:srgbClr val="FF0000"/>
                </a:solidFill>
                <a:latin typeface="Arial"/>
                <a:ea typeface="Arial"/>
                <a:cs typeface="Arial"/>
                <a:sym typeface="Arial"/>
              </a:endParaRPr>
            </a:p>
          </p:txBody>
        </p:sp>
        <p:sp>
          <p:nvSpPr>
            <p:cNvPr id="492" name="Google Shape;492;g5e2128b9ee_0_1031"/>
            <p:cNvSpPr txBox="1"/>
            <p:nvPr/>
          </p:nvSpPr>
          <p:spPr>
            <a:xfrm>
              <a:off x="4276725" y="1903412"/>
              <a:ext cx="762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400"/>
                <a:buFont typeface="Times New Roman"/>
                <a:buNone/>
              </a:pPr>
              <a:r>
                <a:rPr b="0" i="0" lang="en-US" sz="2400" u="none" cap="none" strike="noStrike">
                  <a:solidFill>
                    <a:srgbClr val="FF0000"/>
                  </a:solidFill>
                  <a:latin typeface="Times New Roman"/>
                  <a:ea typeface="Times New Roman"/>
                  <a:cs typeface="Times New Roman"/>
                  <a:sym typeface="Times New Roman"/>
                </a:rPr>
                <a:t>,</a:t>
              </a:r>
              <a:endParaRPr b="0" i="0" sz="1400" u="none" cap="none" strike="noStrike">
                <a:solidFill>
                  <a:srgbClr val="FF0000"/>
                </a:solidFill>
                <a:latin typeface="Arial"/>
                <a:ea typeface="Arial"/>
                <a:cs typeface="Arial"/>
                <a:sym typeface="Arial"/>
              </a:endParaRPr>
            </a:p>
          </p:txBody>
        </p:sp>
        <p:sp>
          <p:nvSpPr>
            <p:cNvPr id="493" name="Google Shape;493;g5e2128b9ee_0_1031"/>
            <p:cNvSpPr txBox="1"/>
            <p:nvPr/>
          </p:nvSpPr>
          <p:spPr>
            <a:xfrm>
              <a:off x="3873500" y="1951037"/>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000"/>
                <a:buFont typeface="Times New Roman"/>
                <a:buNone/>
              </a:pPr>
              <a:r>
                <a:rPr b="0" i="0" lang="en-US" sz="2000" u="none" cap="none" strike="noStrike">
                  <a:solidFill>
                    <a:srgbClr val="FF0000"/>
                  </a:solidFill>
                  <a:latin typeface="Times New Roman"/>
                  <a:ea typeface="Times New Roman"/>
                  <a:cs typeface="Times New Roman"/>
                  <a:sym typeface="Times New Roman"/>
                </a:rPr>
                <a:t>(</a:t>
              </a:r>
              <a:endParaRPr b="0" i="0" sz="1400" u="none" cap="none" strike="noStrike">
                <a:solidFill>
                  <a:srgbClr val="FF0000"/>
                </a:solidFill>
                <a:latin typeface="Arial"/>
                <a:ea typeface="Arial"/>
                <a:cs typeface="Arial"/>
                <a:sym typeface="Arial"/>
              </a:endParaRPr>
            </a:p>
          </p:txBody>
        </p:sp>
        <p:sp>
          <p:nvSpPr>
            <p:cNvPr id="494" name="Google Shape;494;g5e2128b9ee_0_1031"/>
            <p:cNvSpPr txBox="1"/>
            <p:nvPr/>
          </p:nvSpPr>
          <p:spPr>
            <a:xfrm>
              <a:off x="4557712" y="2090737"/>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0" lang="en-US" sz="1400" u="none" cap="none" strike="noStrike">
                  <a:solidFill>
                    <a:srgbClr val="FF0000"/>
                  </a:solidFill>
                  <a:latin typeface="Times New Roman"/>
                  <a:ea typeface="Times New Roman"/>
                  <a:cs typeface="Times New Roman"/>
                  <a:sym typeface="Times New Roman"/>
                </a:rPr>
                <a:t>0</a:t>
              </a:r>
              <a:endParaRPr b="0" i="0" sz="1400" u="none" cap="none" strike="noStrike">
                <a:solidFill>
                  <a:srgbClr val="FF0000"/>
                </a:solidFill>
                <a:latin typeface="Arial"/>
                <a:ea typeface="Arial"/>
                <a:cs typeface="Arial"/>
                <a:sym typeface="Arial"/>
              </a:endParaRPr>
            </a:p>
          </p:txBody>
        </p:sp>
        <p:sp>
          <p:nvSpPr>
            <p:cNvPr id="495" name="Google Shape;495;g5e2128b9ee_0_1031"/>
            <p:cNvSpPr txBox="1"/>
            <p:nvPr/>
          </p:nvSpPr>
          <p:spPr>
            <a:xfrm>
              <a:off x="4132262" y="2090737"/>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0" lang="en-US" sz="1400" u="none" cap="none" strike="noStrike">
                  <a:solidFill>
                    <a:srgbClr val="FF0000"/>
                  </a:solidFill>
                  <a:latin typeface="Times New Roman"/>
                  <a:ea typeface="Times New Roman"/>
                  <a:cs typeface="Times New Roman"/>
                  <a:sym typeface="Times New Roman"/>
                </a:rPr>
                <a:t>0</a:t>
              </a:r>
              <a:endParaRPr b="0" i="0" sz="1400" u="none" cap="none" strike="noStrike">
                <a:solidFill>
                  <a:srgbClr val="FF0000"/>
                </a:solidFill>
                <a:latin typeface="Arial"/>
                <a:ea typeface="Arial"/>
                <a:cs typeface="Arial"/>
                <a:sym typeface="Arial"/>
              </a:endParaRPr>
            </a:p>
          </p:txBody>
        </p:sp>
        <p:sp>
          <p:nvSpPr>
            <p:cNvPr id="496" name="Google Shape;496;g5e2128b9ee_0_1031"/>
            <p:cNvSpPr txBox="1"/>
            <p:nvPr/>
          </p:nvSpPr>
          <p:spPr>
            <a:xfrm>
              <a:off x="4578350" y="1930400"/>
              <a:ext cx="795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1" lang="en-US" sz="1400" u="none" cap="none" strike="noStrike">
                  <a:solidFill>
                    <a:srgbClr val="FF0000"/>
                  </a:solidFill>
                  <a:latin typeface="Times New Roman"/>
                  <a:ea typeface="Times New Roman"/>
                  <a:cs typeface="Times New Roman"/>
                  <a:sym typeface="Times New Roman"/>
                </a:rPr>
                <a:t>k</a:t>
              </a:r>
              <a:endParaRPr b="0" i="0" sz="1400" u="none" cap="none" strike="noStrike">
                <a:solidFill>
                  <a:srgbClr val="FF0000"/>
                </a:solidFill>
                <a:latin typeface="Arial"/>
                <a:ea typeface="Arial"/>
                <a:cs typeface="Arial"/>
                <a:sym typeface="Arial"/>
              </a:endParaRPr>
            </a:p>
          </p:txBody>
        </p:sp>
        <p:sp>
          <p:nvSpPr>
            <p:cNvPr id="497" name="Google Shape;497;g5e2128b9ee_0_1031"/>
            <p:cNvSpPr txBox="1"/>
            <p:nvPr/>
          </p:nvSpPr>
          <p:spPr>
            <a:xfrm>
              <a:off x="4170362" y="1930400"/>
              <a:ext cx="795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1" lang="en-US" sz="1400" u="none" cap="none" strike="noStrike">
                  <a:solidFill>
                    <a:srgbClr val="FF0000"/>
                  </a:solidFill>
                  <a:latin typeface="Times New Roman"/>
                  <a:ea typeface="Times New Roman"/>
                  <a:cs typeface="Times New Roman"/>
                  <a:sym typeface="Times New Roman"/>
                </a:rPr>
                <a:t>k</a:t>
              </a:r>
              <a:endParaRPr b="0" i="0" sz="1400" u="none" cap="none" strike="noStrike">
                <a:solidFill>
                  <a:srgbClr val="FF0000"/>
                </a:solidFill>
                <a:latin typeface="Arial"/>
                <a:ea typeface="Arial"/>
                <a:cs typeface="Arial"/>
                <a:sym typeface="Arial"/>
              </a:endParaRPr>
            </a:p>
          </p:txBody>
        </p:sp>
        <p:sp>
          <p:nvSpPr>
            <p:cNvPr id="498" name="Google Shape;498;g5e2128b9ee_0_1031"/>
            <p:cNvSpPr txBox="1"/>
            <p:nvPr/>
          </p:nvSpPr>
          <p:spPr>
            <a:xfrm>
              <a:off x="4419600" y="1903412"/>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400"/>
                <a:buFont typeface="Times New Roman"/>
                <a:buNone/>
              </a:pPr>
              <a:r>
                <a:rPr b="0" i="1" lang="en-US" sz="2400" u="none" cap="none" strike="noStrike">
                  <a:solidFill>
                    <a:srgbClr val="FF0000"/>
                  </a:solidFill>
                  <a:latin typeface="Times New Roman"/>
                  <a:ea typeface="Times New Roman"/>
                  <a:cs typeface="Times New Roman"/>
                  <a:sym typeface="Times New Roman"/>
                </a:rPr>
                <a:t>y</a:t>
              </a:r>
              <a:endParaRPr b="0" i="0" sz="1400" u="none" cap="none" strike="noStrike">
                <a:solidFill>
                  <a:srgbClr val="FF0000"/>
                </a:solidFill>
                <a:latin typeface="Arial"/>
                <a:ea typeface="Arial"/>
                <a:cs typeface="Arial"/>
                <a:sym typeface="Arial"/>
              </a:endParaRPr>
            </a:p>
          </p:txBody>
        </p:sp>
        <p:sp>
          <p:nvSpPr>
            <p:cNvPr id="499" name="Google Shape;499;g5e2128b9ee_0_1031"/>
            <p:cNvSpPr txBox="1"/>
            <p:nvPr/>
          </p:nvSpPr>
          <p:spPr>
            <a:xfrm>
              <a:off x="3997325" y="1903412"/>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400"/>
                <a:buFont typeface="Times New Roman"/>
                <a:buNone/>
              </a:pPr>
              <a:r>
                <a:rPr b="0" i="1" lang="en-US" sz="2400" u="none" cap="none" strike="noStrike">
                  <a:solidFill>
                    <a:srgbClr val="FF0000"/>
                  </a:solidFill>
                  <a:latin typeface="Times New Roman"/>
                  <a:ea typeface="Times New Roman"/>
                  <a:cs typeface="Times New Roman"/>
                  <a:sym typeface="Times New Roman"/>
                </a:rPr>
                <a:t>x</a:t>
              </a:r>
              <a:endParaRPr b="0" i="0" sz="1400" u="none" cap="none" strike="noStrike">
                <a:solidFill>
                  <a:srgbClr val="FF0000"/>
                </a:solidFill>
                <a:latin typeface="Arial"/>
                <a:ea typeface="Arial"/>
                <a:cs typeface="Arial"/>
                <a:sym typeface="Arial"/>
              </a:endParaRPr>
            </a:p>
          </p:txBody>
        </p:sp>
      </p:grpSp>
      <p:grpSp>
        <p:nvGrpSpPr>
          <p:cNvPr id="500" name="Google Shape;500;g5e2128b9ee_0_1031"/>
          <p:cNvGrpSpPr/>
          <p:nvPr/>
        </p:nvGrpSpPr>
        <p:grpSpPr>
          <a:xfrm>
            <a:off x="3111500" y="3944937"/>
            <a:ext cx="899975" cy="400025"/>
            <a:chOff x="3873500" y="1903412"/>
            <a:chExt cx="899975" cy="400025"/>
          </a:xfrm>
        </p:grpSpPr>
        <p:sp>
          <p:nvSpPr>
            <p:cNvPr id="501" name="Google Shape;501;g5e2128b9ee_0_1031"/>
            <p:cNvSpPr txBox="1"/>
            <p:nvPr/>
          </p:nvSpPr>
          <p:spPr>
            <a:xfrm>
              <a:off x="4689475" y="1970087"/>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000"/>
                <a:buFont typeface="Times New Roman"/>
                <a:buNone/>
              </a:pPr>
              <a:r>
                <a:rPr b="0" i="0" lang="en-US" sz="2000" u="none" cap="none" strike="noStrike">
                  <a:solidFill>
                    <a:srgbClr val="FF0000"/>
                  </a:solidFill>
                  <a:latin typeface="Times New Roman"/>
                  <a:ea typeface="Times New Roman"/>
                  <a:cs typeface="Times New Roman"/>
                  <a:sym typeface="Times New Roman"/>
                </a:rPr>
                <a:t>)</a:t>
              </a:r>
              <a:endParaRPr b="0" i="0" sz="1400" u="none" cap="none" strike="noStrike">
                <a:solidFill>
                  <a:srgbClr val="FF0000"/>
                </a:solidFill>
                <a:latin typeface="Arial"/>
                <a:ea typeface="Arial"/>
                <a:cs typeface="Arial"/>
                <a:sym typeface="Arial"/>
              </a:endParaRPr>
            </a:p>
          </p:txBody>
        </p:sp>
        <p:sp>
          <p:nvSpPr>
            <p:cNvPr id="502" name="Google Shape;502;g5e2128b9ee_0_1031"/>
            <p:cNvSpPr txBox="1"/>
            <p:nvPr/>
          </p:nvSpPr>
          <p:spPr>
            <a:xfrm>
              <a:off x="4276725" y="1903412"/>
              <a:ext cx="762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400"/>
                <a:buFont typeface="Times New Roman"/>
                <a:buNone/>
              </a:pPr>
              <a:r>
                <a:rPr b="0" i="0" lang="en-US" sz="2400" u="none" cap="none" strike="noStrike">
                  <a:solidFill>
                    <a:srgbClr val="FF0000"/>
                  </a:solidFill>
                  <a:latin typeface="Times New Roman"/>
                  <a:ea typeface="Times New Roman"/>
                  <a:cs typeface="Times New Roman"/>
                  <a:sym typeface="Times New Roman"/>
                </a:rPr>
                <a:t>,</a:t>
              </a:r>
              <a:endParaRPr b="0" i="0" sz="1400" u="none" cap="none" strike="noStrike">
                <a:solidFill>
                  <a:srgbClr val="FF0000"/>
                </a:solidFill>
                <a:latin typeface="Arial"/>
                <a:ea typeface="Arial"/>
                <a:cs typeface="Arial"/>
                <a:sym typeface="Arial"/>
              </a:endParaRPr>
            </a:p>
          </p:txBody>
        </p:sp>
        <p:sp>
          <p:nvSpPr>
            <p:cNvPr id="503" name="Google Shape;503;g5e2128b9ee_0_1031"/>
            <p:cNvSpPr txBox="1"/>
            <p:nvPr/>
          </p:nvSpPr>
          <p:spPr>
            <a:xfrm>
              <a:off x="3873500" y="1951037"/>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000"/>
                <a:buFont typeface="Times New Roman"/>
                <a:buNone/>
              </a:pPr>
              <a:r>
                <a:rPr b="0" i="0" lang="en-US" sz="2000" u="none" cap="none" strike="noStrike">
                  <a:solidFill>
                    <a:srgbClr val="FF0000"/>
                  </a:solidFill>
                  <a:latin typeface="Times New Roman"/>
                  <a:ea typeface="Times New Roman"/>
                  <a:cs typeface="Times New Roman"/>
                  <a:sym typeface="Times New Roman"/>
                </a:rPr>
                <a:t>(</a:t>
              </a:r>
              <a:endParaRPr b="0" i="0" sz="1400" u="none" cap="none" strike="noStrike">
                <a:solidFill>
                  <a:srgbClr val="FF0000"/>
                </a:solidFill>
                <a:latin typeface="Arial"/>
                <a:ea typeface="Arial"/>
                <a:cs typeface="Arial"/>
                <a:sym typeface="Arial"/>
              </a:endParaRPr>
            </a:p>
          </p:txBody>
        </p:sp>
        <p:sp>
          <p:nvSpPr>
            <p:cNvPr id="504" name="Google Shape;504;g5e2128b9ee_0_1031"/>
            <p:cNvSpPr txBox="1"/>
            <p:nvPr/>
          </p:nvSpPr>
          <p:spPr>
            <a:xfrm>
              <a:off x="4557712" y="2090737"/>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0" lang="en-US" sz="1400" u="none" cap="none" strike="noStrike">
                  <a:solidFill>
                    <a:srgbClr val="FF0000"/>
                  </a:solidFill>
                  <a:latin typeface="Times New Roman"/>
                  <a:ea typeface="Times New Roman"/>
                  <a:cs typeface="Times New Roman"/>
                  <a:sym typeface="Times New Roman"/>
                </a:rPr>
                <a:t>0</a:t>
              </a:r>
              <a:endParaRPr b="0" i="0" sz="1400" u="none" cap="none" strike="noStrike">
                <a:solidFill>
                  <a:srgbClr val="FF0000"/>
                </a:solidFill>
                <a:latin typeface="Arial"/>
                <a:ea typeface="Arial"/>
                <a:cs typeface="Arial"/>
                <a:sym typeface="Arial"/>
              </a:endParaRPr>
            </a:p>
          </p:txBody>
        </p:sp>
        <p:sp>
          <p:nvSpPr>
            <p:cNvPr id="505" name="Google Shape;505;g5e2128b9ee_0_1031"/>
            <p:cNvSpPr txBox="1"/>
            <p:nvPr/>
          </p:nvSpPr>
          <p:spPr>
            <a:xfrm>
              <a:off x="4132262" y="2090737"/>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0" lang="en-US" sz="1400" u="none" cap="none" strike="noStrike">
                  <a:solidFill>
                    <a:srgbClr val="FF0000"/>
                  </a:solidFill>
                  <a:latin typeface="Times New Roman"/>
                  <a:ea typeface="Times New Roman"/>
                  <a:cs typeface="Times New Roman"/>
                  <a:sym typeface="Times New Roman"/>
                </a:rPr>
                <a:t>0</a:t>
              </a:r>
              <a:endParaRPr b="0" i="0" sz="1400" u="none" cap="none" strike="noStrike">
                <a:solidFill>
                  <a:srgbClr val="FF0000"/>
                </a:solidFill>
                <a:latin typeface="Arial"/>
                <a:ea typeface="Arial"/>
                <a:cs typeface="Arial"/>
                <a:sym typeface="Arial"/>
              </a:endParaRPr>
            </a:p>
          </p:txBody>
        </p:sp>
        <p:sp>
          <p:nvSpPr>
            <p:cNvPr id="506" name="Google Shape;506;g5e2128b9ee_0_1031"/>
            <p:cNvSpPr txBox="1"/>
            <p:nvPr/>
          </p:nvSpPr>
          <p:spPr>
            <a:xfrm>
              <a:off x="4578350" y="1930400"/>
              <a:ext cx="795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1" lang="en-US" sz="1400" u="none" cap="none" strike="noStrike">
                  <a:solidFill>
                    <a:srgbClr val="FF0000"/>
                  </a:solidFill>
                  <a:latin typeface="Times New Roman"/>
                  <a:ea typeface="Times New Roman"/>
                  <a:cs typeface="Times New Roman"/>
                  <a:sym typeface="Times New Roman"/>
                </a:rPr>
                <a:t>k</a:t>
              </a:r>
              <a:endParaRPr b="0" i="0" sz="1400" u="none" cap="none" strike="noStrike">
                <a:solidFill>
                  <a:srgbClr val="FF0000"/>
                </a:solidFill>
                <a:latin typeface="Arial"/>
                <a:ea typeface="Arial"/>
                <a:cs typeface="Arial"/>
                <a:sym typeface="Arial"/>
              </a:endParaRPr>
            </a:p>
          </p:txBody>
        </p:sp>
        <p:sp>
          <p:nvSpPr>
            <p:cNvPr id="507" name="Google Shape;507;g5e2128b9ee_0_1031"/>
            <p:cNvSpPr txBox="1"/>
            <p:nvPr/>
          </p:nvSpPr>
          <p:spPr>
            <a:xfrm>
              <a:off x="4170362" y="1930400"/>
              <a:ext cx="795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1400"/>
                <a:buFont typeface="Times New Roman"/>
                <a:buNone/>
              </a:pPr>
              <a:r>
                <a:rPr b="0" i="1" lang="en-US" sz="1400" u="none" cap="none" strike="noStrike">
                  <a:solidFill>
                    <a:srgbClr val="FF0000"/>
                  </a:solidFill>
                  <a:latin typeface="Times New Roman"/>
                  <a:ea typeface="Times New Roman"/>
                  <a:cs typeface="Times New Roman"/>
                  <a:sym typeface="Times New Roman"/>
                </a:rPr>
                <a:t>k</a:t>
              </a:r>
              <a:endParaRPr b="0" i="0" sz="1400" u="none" cap="none" strike="noStrike">
                <a:solidFill>
                  <a:srgbClr val="FF0000"/>
                </a:solidFill>
                <a:latin typeface="Arial"/>
                <a:ea typeface="Arial"/>
                <a:cs typeface="Arial"/>
                <a:sym typeface="Arial"/>
              </a:endParaRPr>
            </a:p>
          </p:txBody>
        </p:sp>
        <p:sp>
          <p:nvSpPr>
            <p:cNvPr id="508" name="Google Shape;508;g5e2128b9ee_0_1031"/>
            <p:cNvSpPr txBox="1"/>
            <p:nvPr/>
          </p:nvSpPr>
          <p:spPr>
            <a:xfrm>
              <a:off x="4419600" y="1903412"/>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400"/>
                <a:buFont typeface="Times New Roman"/>
                <a:buNone/>
              </a:pPr>
              <a:r>
                <a:rPr b="0" i="1" lang="en-US" sz="2400" u="none" cap="none" strike="noStrike">
                  <a:solidFill>
                    <a:srgbClr val="FF0000"/>
                  </a:solidFill>
                  <a:latin typeface="Times New Roman"/>
                  <a:ea typeface="Times New Roman"/>
                  <a:cs typeface="Times New Roman"/>
                  <a:sym typeface="Times New Roman"/>
                </a:rPr>
                <a:t>y</a:t>
              </a:r>
              <a:endParaRPr b="0" i="0" sz="1400" u="none" cap="none" strike="noStrike">
                <a:solidFill>
                  <a:srgbClr val="FF0000"/>
                </a:solidFill>
                <a:latin typeface="Arial"/>
                <a:ea typeface="Arial"/>
                <a:cs typeface="Arial"/>
                <a:sym typeface="Arial"/>
              </a:endParaRPr>
            </a:p>
          </p:txBody>
        </p:sp>
        <p:sp>
          <p:nvSpPr>
            <p:cNvPr id="509" name="Google Shape;509;g5e2128b9ee_0_1031"/>
            <p:cNvSpPr txBox="1"/>
            <p:nvPr/>
          </p:nvSpPr>
          <p:spPr>
            <a:xfrm>
              <a:off x="3997325" y="1903412"/>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9FF33"/>
                </a:buClr>
                <a:buSzPts val="2400"/>
                <a:buFont typeface="Times New Roman"/>
                <a:buNone/>
              </a:pPr>
              <a:r>
                <a:rPr b="0" i="1" lang="en-US" sz="2400" u="none" cap="none" strike="noStrike">
                  <a:solidFill>
                    <a:srgbClr val="FF0000"/>
                  </a:solidFill>
                  <a:latin typeface="Times New Roman"/>
                  <a:ea typeface="Times New Roman"/>
                  <a:cs typeface="Times New Roman"/>
                  <a:sym typeface="Times New Roman"/>
                </a:rPr>
                <a:t>x</a:t>
              </a:r>
              <a:endParaRPr b="0" i="0" sz="1400" u="none" cap="none" strike="noStrike">
                <a:solidFill>
                  <a:srgbClr val="FF0000"/>
                </a:solidFill>
                <a:latin typeface="Arial"/>
                <a:ea typeface="Arial"/>
                <a:cs typeface="Arial"/>
                <a:sym typeface="Arial"/>
              </a:endParaRPr>
            </a:p>
          </p:txBody>
        </p:sp>
      </p:grpSp>
      <p:grpSp>
        <p:nvGrpSpPr>
          <p:cNvPr id="510" name="Google Shape;510;g5e2128b9ee_0_1031"/>
          <p:cNvGrpSpPr/>
          <p:nvPr/>
        </p:nvGrpSpPr>
        <p:grpSpPr>
          <a:xfrm>
            <a:off x="4495800" y="3983831"/>
            <a:ext cx="1377812" cy="307163"/>
            <a:chOff x="6019800" y="1654175"/>
            <a:chExt cx="1377812" cy="409550"/>
          </a:xfrm>
        </p:grpSpPr>
        <p:sp>
          <p:nvSpPr>
            <p:cNvPr id="511" name="Google Shape;511;g5e2128b9ee_0_1031"/>
            <p:cNvSpPr txBox="1"/>
            <p:nvPr/>
          </p:nvSpPr>
          <p:spPr>
            <a:xfrm>
              <a:off x="7313612" y="1728787"/>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000"/>
                <a:buFont typeface="Times New Roman"/>
                <a:buNone/>
              </a:pPr>
              <a:r>
                <a:rPr b="0" i="0" lang="en-US" sz="2000" u="none" cap="none" strike="noStrike">
                  <a:solidFill>
                    <a:srgbClr val="0000FF"/>
                  </a:solidFill>
                  <a:latin typeface="Times New Roman"/>
                  <a:ea typeface="Times New Roman"/>
                  <a:cs typeface="Times New Roman"/>
                  <a:sym typeface="Times New Roman"/>
                </a:rPr>
                <a:t>)</a:t>
              </a:r>
              <a:endParaRPr b="0" i="0" sz="1400" u="none" cap="none" strike="noStrike">
                <a:solidFill>
                  <a:srgbClr val="0000FF"/>
                </a:solidFill>
                <a:latin typeface="Arial"/>
                <a:ea typeface="Arial"/>
                <a:cs typeface="Arial"/>
                <a:sym typeface="Arial"/>
              </a:endParaRPr>
            </a:p>
          </p:txBody>
        </p:sp>
        <p:sp>
          <p:nvSpPr>
            <p:cNvPr id="512" name="Google Shape;512;g5e2128b9ee_0_1031"/>
            <p:cNvSpPr txBox="1"/>
            <p:nvPr/>
          </p:nvSpPr>
          <p:spPr>
            <a:xfrm>
              <a:off x="6592887" y="1681162"/>
              <a:ext cx="762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400"/>
                <a:buFont typeface="Times New Roman"/>
                <a:buNone/>
              </a:pPr>
              <a:r>
                <a:rPr b="0" i="0" lang="en-US" sz="2400" u="none" cap="none" strike="noStrike">
                  <a:solidFill>
                    <a:srgbClr val="0000FF"/>
                  </a:solidFill>
                  <a:latin typeface="Times New Roman"/>
                  <a:ea typeface="Times New Roman"/>
                  <a:cs typeface="Times New Roman"/>
                  <a:sym typeface="Times New Roman"/>
                </a:rPr>
                <a:t>,</a:t>
              </a:r>
              <a:endParaRPr b="0" i="0" sz="1400" u="none" cap="none" strike="noStrike">
                <a:solidFill>
                  <a:srgbClr val="0000FF"/>
                </a:solidFill>
                <a:latin typeface="Arial"/>
                <a:ea typeface="Arial"/>
                <a:cs typeface="Arial"/>
                <a:sym typeface="Arial"/>
              </a:endParaRPr>
            </a:p>
          </p:txBody>
        </p:sp>
        <p:sp>
          <p:nvSpPr>
            <p:cNvPr id="513" name="Google Shape;513;g5e2128b9ee_0_1031"/>
            <p:cNvSpPr txBox="1"/>
            <p:nvPr/>
          </p:nvSpPr>
          <p:spPr>
            <a:xfrm>
              <a:off x="6019800" y="1701800"/>
              <a:ext cx="840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000"/>
                <a:buFont typeface="Times New Roman"/>
                <a:buNone/>
              </a:pPr>
              <a:r>
                <a:rPr b="0" i="0" lang="en-US" sz="2000" u="none" cap="none" strike="noStrike">
                  <a:solidFill>
                    <a:srgbClr val="0000FF"/>
                  </a:solidFill>
                  <a:latin typeface="Times New Roman"/>
                  <a:ea typeface="Times New Roman"/>
                  <a:cs typeface="Times New Roman"/>
                  <a:sym typeface="Times New Roman"/>
                </a:rPr>
                <a:t>(</a:t>
              </a:r>
              <a:endParaRPr b="0" i="0" sz="1400" u="none" cap="none" strike="noStrike">
                <a:solidFill>
                  <a:srgbClr val="0000FF"/>
                </a:solidFill>
                <a:latin typeface="Arial"/>
                <a:ea typeface="Arial"/>
                <a:cs typeface="Arial"/>
                <a:sym typeface="Arial"/>
              </a:endParaRPr>
            </a:p>
          </p:txBody>
        </p:sp>
        <p:sp>
          <p:nvSpPr>
            <p:cNvPr id="514" name="Google Shape;514;g5e2128b9ee_0_1031"/>
            <p:cNvSpPr txBox="1"/>
            <p:nvPr/>
          </p:nvSpPr>
          <p:spPr>
            <a:xfrm>
              <a:off x="6888162" y="1851025"/>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0</a:t>
              </a:r>
              <a:endParaRPr b="0" i="0" sz="1400" u="none" cap="none" strike="noStrike">
                <a:solidFill>
                  <a:srgbClr val="0000FF"/>
                </a:solidFill>
                <a:latin typeface="Arial"/>
                <a:ea typeface="Arial"/>
                <a:cs typeface="Arial"/>
                <a:sym typeface="Arial"/>
              </a:endParaRPr>
            </a:p>
          </p:txBody>
        </p:sp>
        <p:sp>
          <p:nvSpPr>
            <p:cNvPr id="515" name="Google Shape;515;g5e2128b9ee_0_1031"/>
            <p:cNvSpPr txBox="1"/>
            <p:nvPr/>
          </p:nvSpPr>
          <p:spPr>
            <a:xfrm>
              <a:off x="6278562" y="1841500"/>
              <a:ext cx="888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0" lang="en-US" sz="1400" u="none" cap="none" strike="noStrike">
                  <a:solidFill>
                    <a:srgbClr val="0000FF"/>
                  </a:solidFill>
                  <a:latin typeface="Times New Roman"/>
                  <a:ea typeface="Times New Roman"/>
                  <a:cs typeface="Times New Roman"/>
                  <a:sym typeface="Times New Roman"/>
                </a:rPr>
                <a:t>0</a:t>
              </a:r>
              <a:endParaRPr b="0" i="0" sz="1400" u="none" cap="none" strike="noStrike">
                <a:solidFill>
                  <a:srgbClr val="0000FF"/>
                </a:solidFill>
                <a:latin typeface="Arial"/>
                <a:ea typeface="Arial"/>
                <a:cs typeface="Arial"/>
                <a:sym typeface="Arial"/>
              </a:endParaRPr>
            </a:p>
          </p:txBody>
        </p:sp>
        <p:sp>
          <p:nvSpPr>
            <p:cNvPr id="516" name="Google Shape;516;g5e2128b9ee_0_1031"/>
            <p:cNvSpPr txBox="1"/>
            <p:nvPr/>
          </p:nvSpPr>
          <p:spPr>
            <a:xfrm>
              <a:off x="6942137" y="1673225"/>
              <a:ext cx="3333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1" lang="en-US" sz="1400" u="none" cap="none" strike="noStrike">
                  <a:solidFill>
                    <a:srgbClr val="0000FF"/>
                  </a:solidFill>
                  <a:latin typeface="Times New Roman"/>
                  <a:ea typeface="Times New Roman"/>
                  <a:cs typeface="Times New Roman"/>
                  <a:sym typeface="Times New Roman"/>
                </a:rPr>
                <a:t>k +1</a:t>
              </a:r>
              <a:endParaRPr b="0" i="0" sz="1400" u="none" cap="none" strike="noStrike">
                <a:solidFill>
                  <a:srgbClr val="0000FF"/>
                </a:solidFill>
                <a:latin typeface="Arial"/>
                <a:ea typeface="Arial"/>
                <a:cs typeface="Arial"/>
                <a:sym typeface="Arial"/>
              </a:endParaRPr>
            </a:p>
          </p:txBody>
        </p:sp>
        <p:sp>
          <p:nvSpPr>
            <p:cNvPr id="517" name="Google Shape;517;g5e2128b9ee_0_1031"/>
            <p:cNvSpPr txBox="1"/>
            <p:nvPr/>
          </p:nvSpPr>
          <p:spPr>
            <a:xfrm>
              <a:off x="6316662" y="1681162"/>
              <a:ext cx="288900" cy="21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1400"/>
                <a:buFont typeface="Times New Roman"/>
                <a:buNone/>
              </a:pPr>
              <a:r>
                <a:rPr b="0" i="1" lang="en-US" sz="1400" u="none" cap="none" strike="noStrike">
                  <a:solidFill>
                    <a:srgbClr val="0000FF"/>
                  </a:solidFill>
                  <a:latin typeface="Times New Roman"/>
                  <a:ea typeface="Times New Roman"/>
                  <a:cs typeface="Times New Roman"/>
                  <a:sym typeface="Times New Roman"/>
                </a:rPr>
                <a:t>k+1</a:t>
              </a:r>
              <a:endParaRPr b="0" i="0" sz="1400" u="none" cap="none" strike="noStrike">
                <a:solidFill>
                  <a:srgbClr val="0000FF"/>
                </a:solidFill>
                <a:latin typeface="Arial"/>
                <a:ea typeface="Arial"/>
                <a:cs typeface="Arial"/>
                <a:sym typeface="Arial"/>
              </a:endParaRPr>
            </a:p>
          </p:txBody>
        </p:sp>
        <p:sp>
          <p:nvSpPr>
            <p:cNvPr id="518" name="Google Shape;518;g5e2128b9ee_0_1031"/>
            <p:cNvSpPr txBox="1"/>
            <p:nvPr/>
          </p:nvSpPr>
          <p:spPr>
            <a:xfrm>
              <a:off x="6750050" y="1663700"/>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400"/>
                <a:buFont typeface="Times New Roman"/>
                <a:buNone/>
              </a:pPr>
              <a:r>
                <a:rPr b="0" i="1" lang="en-US" sz="2400" u="none" cap="none" strike="noStrike">
                  <a:solidFill>
                    <a:srgbClr val="0000FF"/>
                  </a:solidFill>
                  <a:latin typeface="Times New Roman"/>
                  <a:ea typeface="Times New Roman"/>
                  <a:cs typeface="Times New Roman"/>
                  <a:sym typeface="Times New Roman"/>
                </a:rPr>
                <a:t>y</a:t>
              </a:r>
              <a:endParaRPr b="0" i="0" sz="1400" u="none" cap="none" strike="noStrike">
                <a:solidFill>
                  <a:srgbClr val="0000FF"/>
                </a:solidFill>
                <a:latin typeface="Arial"/>
                <a:ea typeface="Arial"/>
                <a:cs typeface="Arial"/>
                <a:sym typeface="Arial"/>
              </a:endParaRPr>
            </a:p>
          </p:txBody>
        </p:sp>
        <p:sp>
          <p:nvSpPr>
            <p:cNvPr id="519" name="Google Shape;519;g5e2128b9ee_0_1031"/>
            <p:cNvSpPr txBox="1"/>
            <p:nvPr/>
          </p:nvSpPr>
          <p:spPr>
            <a:xfrm>
              <a:off x="6143625" y="1654175"/>
              <a:ext cx="135000" cy="365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99FF"/>
                </a:buClr>
                <a:buSzPts val="2400"/>
                <a:buFont typeface="Times New Roman"/>
                <a:buNone/>
              </a:pPr>
              <a:r>
                <a:rPr b="0" i="1" lang="en-US" sz="2400" u="none" cap="none" strike="noStrike">
                  <a:solidFill>
                    <a:srgbClr val="0000FF"/>
                  </a:solidFill>
                  <a:latin typeface="Times New Roman"/>
                  <a:ea typeface="Times New Roman"/>
                  <a:cs typeface="Times New Roman"/>
                  <a:sym typeface="Times New Roman"/>
                </a:rPr>
                <a:t>x</a:t>
              </a:r>
              <a:endParaRPr b="0" i="0" sz="1400" u="none" cap="none" strike="noStrike">
                <a:solidFill>
                  <a:srgbClr val="0000FF"/>
                </a:solidFill>
                <a:latin typeface="Arial"/>
                <a:ea typeface="Arial"/>
                <a:cs typeface="Arial"/>
                <a:sym typeface="Arial"/>
              </a:endParaRPr>
            </a:p>
          </p:txBody>
        </p:sp>
      </p:grpSp>
      <p:sp>
        <p:nvSpPr>
          <p:cNvPr id="520" name="Google Shape;520;g5e2128b9ee_0_1031"/>
          <p:cNvSpPr txBox="1"/>
          <p:nvPr/>
        </p:nvSpPr>
        <p:spPr>
          <a:xfrm>
            <a:off x="4101675" y="3949275"/>
            <a:ext cx="327900" cy="24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p:txBody>
      </p:sp>
      <p:sp>
        <p:nvSpPr>
          <p:cNvPr id="521" name="Google Shape;521;g5e2128b9ee_0_1031"/>
          <p:cNvSpPr txBox="1"/>
          <p:nvPr/>
        </p:nvSpPr>
        <p:spPr>
          <a:xfrm>
            <a:off x="0" y="22225"/>
            <a:ext cx="9093300" cy="822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CCFF"/>
              </a:buClr>
              <a:buSzPts val="2400"/>
              <a:buFont typeface="Helvetica Neue"/>
              <a:buNone/>
            </a:pPr>
            <a:r>
              <a:rPr b="1" i="0" lang="en-US" sz="2400" u="none" cap="none" strike="noStrike">
                <a:solidFill>
                  <a:srgbClr val="000000"/>
                </a:solidFill>
                <a:latin typeface="Helvetica Neue"/>
                <a:ea typeface="Helvetica Neue"/>
                <a:cs typeface="Helvetica Neue"/>
                <a:sym typeface="Helvetica Neue"/>
              </a:rPr>
              <a:t>Smoothness constraint on the horizontal position of the origins of the vertically adjacent prisms</a:t>
            </a:r>
            <a:endParaRPr b="0" i="0" sz="1400" u="none" cap="none" strike="noStrike">
              <a:solidFill>
                <a:srgbClr val="000000"/>
              </a:solidFill>
              <a:latin typeface="Arial"/>
              <a:ea typeface="Arial"/>
              <a:cs typeface="Arial"/>
              <a:sym typeface="Arial"/>
            </a:endParaRPr>
          </a:p>
        </p:txBody>
      </p:sp>
      <p:sp>
        <p:nvSpPr>
          <p:cNvPr id="522" name="Google Shape;522;g5e2128b9ee_0_1031"/>
          <p:cNvSpPr txBox="1"/>
          <p:nvPr/>
        </p:nvSpPr>
        <p:spPr>
          <a:xfrm>
            <a:off x="1577" y="4381500"/>
            <a:ext cx="7560600" cy="36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CCCC"/>
              </a:buClr>
              <a:buSzPts val="1800"/>
              <a:buFont typeface="Arial"/>
              <a:buNone/>
            </a:pPr>
            <a:r>
              <a:rPr b="0" i="0" lang="en-US" sz="1800" u="none" cap="none" strike="noStrike">
                <a:solidFill>
                  <a:srgbClr val="000000"/>
                </a:solidFill>
                <a:latin typeface="Arial"/>
                <a:ea typeface="Arial"/>
                <a:cs typeface="Arial"/>
                <a:sym typeface="Arial"/>
              </a:rPr>
              <a:t>It imposes smooth horizontal displacement between all vertically adjacent prisms.</a:t>
            </a:r>
            <a:endParaRPr b="0" i="0" sz="1400" u="none" cap="none" strike="noStrike">
              <a:solidFill>
                <a:srgbClr val="000000"/>
              </a:solidFill>
              <a:latin typeface="Arial"/>
              <a:ea typeface="Arial"/>
              <a:cs typeface="Arial"/>
              <a:sym typeface="Arial"/>
            </a:endParaRPr>
          </a:p>
        </p:txBody>
      </p:sp>
      <p:sp>
        <p:nvSpPr>
          <p:cNvPr id="523" name="Google Shape;523;g5e2128b9ee_0_1031"/>
          <p:cNvSpPr/>
          <p:nvPr/>
        </p:nvSpPr>
        <p:spPr>
          <a:xfrm>
            <a:off x="2964725" y="1650175"/>
            <a:ext cx="109200" cy="109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5e2128b9ee_0_1031"/>
          <p:cNvSpPr/>
          <p:nvPr/>
        </p:nvSpPr>
        <p:spPr>
          <a:xfrm>
            <a:off x="6317525" y="1548200"/>
            <a:ext cx="109200" cy="1092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5" name="Google Shape;525;g5e2128b9ee_0_1031"/>
          <p:cNvPicPr preferRelativeResize="0"/>
          <p:nvPr/>
        </p:nvPicPr>
        <p:blipFill>
          <a:blip r:embed="rId5">
            <a:alphaModFix/>
          </a:blip>
          <a:stretch>
            <a:fillRect/>
          </a:stretch>
        </p:blipFill>
        <p:spPr>
          <a:xfrm>
            <a:off x="6920404" y="921553"/>
            <a:ext cx="1674740" cy="2420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g5e2927ed8a_0_36"/>
          <p:cNvSpPr txBox="1"/>
          <p:nvPr>
            <p:ph type="title"/>
          </p:nvPr>
        </p:nvSpPr>
        <p:spPr>
          <a:xfrm>
            <a:off x="279438" y="20338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Synthetic data study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g5e2128b9ee_0_174"/>
          <p:cNvSpPr txBox="1"/>
          <p:nvPr>
            <p:ph idx="1" type="body"/>
          </p:nvPr>
        </p:nvSpPr>
        <p:spPr>
          <a:xfrm>
            <a:off x="905200" y="3605675"/>
            <a:ext cx="3761100" cy="1289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z0 = 50 m</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bottom = 1250 m</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purely induced magnetization</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5 A/m and (-21º, -21º)</a:t>
            </a:r>
            <a:endParaRPr sz="1800">
              <a:solidFill>
                <a:srgbClr val="000000"/>
              </a:solidFill>
              <a:latin typeface="Arial"/>
              <a:ea typeface="Arial"/>
              <a:cs typeface="Arial"/>
              <a:sym typeface="Arial"/>
            </a:endParaRPr>
          </a:p>
        </p:txBody>
      </p:sp>
      <p:sp>
        <p:nvSpPr>
          <p:cNvPr id="536" name="Google Shape;536;g5e2128b9ee_0_174"/>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Models</a:t>
            </a:r>
            <a:endParaRPr/>
          </a:p>
        </p:txBody>
      </p:sp>
      <p:pic>
        <p:nvPicPr>
          <p:cNvPr id="537" name="Google Shape;537;g5e2128b9ee_0_174"/>
          <p:cNvPicPr preferRelativeResize="0"/>
          <p:nvPr/>
        </p:nvPicPr>
        <p:blipFill rotWithShape="1">
          <a:blip r:embed="rId3">
            <a:alphaModFix/>
          </a:blip>
          <a:srcRect b="0" l="4395" r="11556" t="17341"/>
          <a:stretch/>
        </p:blipFill>
        <p:spPr>
          <a:xfrm>
            <a:off x="4733535" y="611606"/>
            <a:ext cx="4346715" cy="3052125"/>
          </a:xfrm>
          <a:prstGeom prst="rect">
            <a:avLst/>
          </a:prstGeom>
          <a:noFill/>
          <a:ln>
            <a:noFill/>
          </a:ln>
        </p:spPr>
      </p:pic>
      <p:sp>
        <p:nvSpPr>
          <p:cNvPr id="538" name="Google Shape;538;g5e2128b9ee_0_174"/>
          <p:cNvSpPr txBox="1"/>
          <p:nvPr>
            <p:ph idx="1" type="body"/>
          </p:nvPr>
        </p:nvSpPr>
        <p:spPr>
          <a:xfrm>
            <a:off x="5120875" y="3605675"/>
            <a:ext cx="3761100" cy="1289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z0 = 200 m</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bottom = 4200 m</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remnant magnetization</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rPr lang="en-US" sz="1800">
                <a:solidFill>
                  <a:srgbClr val="000000"/>
                </a:solidFill>
                <a:latin typeface="Arial"/>
                <a:ea typeface="Arial"/>
                <a:cs typeface="Arial"/>
                <a:sym typeface="Arial"/>
              </a:rPr>
              <a:t>10 A/m and (60º, -40º)</a:t>
            </a:r>
            <a:endParaRPr sz="1800">
              <a:solidFill>
                <a:srgbClr val="000000"/>
              </a:solidFill>
              <a:latin typeface="Arial"/>
              <a:ea typeface="Arial"/>
              <a:cs typeface="Arial"/>
              <a:sym typeface="Arial"/>
            </a:endParaRPr>
          </a:p>
        </p:txBody>
      </p:sp>
      <p:pic>
        <p:nvPicPr>
          <p:cNvPr id="539" name="Google Shape;539;g5e2128b9ee_0_174"/>
          <p:cNvPicPr preferRelativeResize="0"/>
          <p:nvPr/>
        </p:nvPicPr>
        <p:blipFill rotWithShape="1">
          <a:blip r:embed="rId4">
            <a:alphaModFix/>
          </a:blip>
          <a:srcRect b="0" l="3447" r="10764" t="13822"/>
          <a:stretch/>
        </p:blipFill>
        <p:spPr>
          <a:xfrm>
            <a:off x="383850" y="760631"/>
            <a:ext cx="3839978" cy="275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17"/>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Data</a:t>
            </a:r>
            <a:endParaRPr/>
          </a:p>
        </p:txBody>
      </p:sp>
      <p:pic>
        <p:nvPicPr>
          <p:cNvPr id="545" name="Google Shape;545;p17"/>
          <p:cNvPicPr preferRelativeResize="0"/>
          <p:nvPr/>
        </p:nvPicPr>
        <p:blipFill rotWithShape="1">
          <a:blip r:embed="rId3">
            <a:alphaModFix/>
          </a:blip>
          <a:srcRect b="0" l="0" r="0" t="0"/>
          <a:stretch/>
        </p:blipFill>
        <p:spPr>
          <a:xfrm>
            <a:off x="4722263" y="976275"/>
            <a:ext cx="3639585" cy="3190949"/>
          </a:xfrm>
          <a:prstGeom prst="rect">
            <a:avLst/>
          </a:prstGeom>
          <a:noFill/>
          <a:ln>
            <a:noFill/>
          </a:ln>
        </p:spPr>
      </p:pic>
      <p:pic>
        <p:nvPicPr>
          <p:cNvPr id="546" name="Google Shape;546;p17"/>
          <p:cNvPicPr preferRelativeResize="0"/>
          <p:nvPr/>
        </p:nvPicPr>
        <p:blipFill rotWithShape="1">
          <a:blip r:embed="rId4">
            <a:alphaModFix/>
          </a:blip>
          <a:srcRect b="0" l="0" r="0" t="0"/>
          <a:stretch/>
        </p:blipFill>
        <p:spPr>
          <a:xfrm>
            <a:off x="296875" y="1030163"/>
            <a:ext cx="3824326" cy="3190970"/>
          </a:xfrm>
          <a:prstGeom prst="rect">
            <a:avLst/>
          </a:prstGeom>
          <a:noFill/>
          <a:ln>
            <a:noFill/>
          </a:ln>
        </p:spPr>
      </p:pic>
      <p:sp>
        <p:nvSpPr>
          <p:cNvPr id="547" name="Google Shape;547;p17"/>
          <p:cNvSpPr txBox="1"/>
          <p:nvPr/>
        </p:nvSpPr>
        <p:spPr>
          <a:xfrm>
            <a:off x="1059825" y="4210075"/>
            <a:ext cx="2198700" cy="557100"/>
          </a:xfrm>
          <a:prstGeom prst="rect">
            <a:avLst/>
          </a:prstGeom>
          <a:solidFill>
            <a:srgbClr val="FF00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Initial radius 500 m</a:t>
            </a:r>
            <a:endParaRPr b="0" i="0" sz="1800" u="none" cap="none" strike="noStrike">
              <a:solidFill>
                <a:srgbClr val="FFFFFF"/>
              </a:solidFill>
              <a:latin typeface="Arial"/>
              <a:ea typeface="Arial"/>
              <a:cs typeface="Arial"/>
              <a:sym typeface="Arial"/>
            </a:endParaRPr>
          </a:p>
        </p:txBody>
      </p:sp>
      <p:sp>
        <p:nvSpPr>
          <p:cNvPr id="548" name="Google Shape;548;p17"/>
          <p:cNvSpPr txBox="1"/>
          <p:nvPr/>
        </p:nvSpPr>
        <p:spPr>
          <a:xfrm>
            <a:off x="5174625" y="4210075"/>
            <a:ext cx="2198700" cy="557100"/>
          </a:xfrm>
          <a:prstGeom prst="rect">
            <a:avLst/>
          </a:prstGeom>
          <a:solidFill>
            <a:srgbClr val="FF00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Initial radius 500 m</a:t>
            </a:r>
            <a:endParaRPr b="0" i="0" sz="1800" u="none" cap="none" strike="noStrike">
              <a:solidFill>
                <a:srgbClr val="FFFFFF"/>
              </a:solidFill>
              <a:latin typeface="Arial"/>
              <a:ea typeface="Arial"/>
              <a:cs typeface="Arial"/>
              <a:sym typeface="Arial"/>
            </a:endParaRPr>
          </a:p>
        </p:txBody>
      </p:sp>
      <p:sp>
        <p:nvSpPr>
          <p:cNvPr id="549" name="Google Shape;549;p17"/>
          <p:cNvSpPr txBox="1"/>
          <p:nvPr/>
        </p:nvSpPr>
        <p:spPr>
          <a:xfrm>
            <a:off x="974238" y="477350"/>
            <a:ext cx="2469600" cy="469800"/>
          </a:xfrm>
          <a:prstGeom prst="rect">
            <a:avLst/>
          </a:prstGeom>
          <a:solidFill>
            <a:srgbClr val="0000FF"/>
          </a:solid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Gaussian noise 1 nT</a:t>
            </a:r>
            <a:endParaRPr b="0" i="0" sz="1800" u="none" cap="none" strike="noStrike">
              <a:solidFill>
                <a:srgbClr val="FFFFFF"/>
              </a:solidFill>
              <a:latin typeface="Arial"/>
              <a:ea typeface="Arial"/>
              <a:cs typeface="Arial"/>
              <a:sym typeface="Arial"/>
            </a:endParaRPr>
          </a:p>
        </p:txBody>
      </p:sp>
      <p:sp>
        <p:nvSpPr>
          <p:cNvPr id="550" name="Google Shape;550;p17"/>
          <p:cNvSpPr txBox="1"/>
          <p:nvPr/>
        </p:nvSpPr>
        <p:spPr>
          <a:xfrm>
            <a:off x="5367525" y="477350"/>
            <a:ext cx="2404800" cy="469800"/>
          </a:xfrm>
          <a:prstGeom prst="rect">
            <a:avLst/>
          </a:prstGeom>
          <a:solidFill>
            <a:srgbClr val="0000FF"/>
          </a:solid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Gaussian noise 5 nT</a:t>
            </a:r>
            <a:endParaRPr b="0" i="0" sz="1800" u="none" cap="none" strike="noStrike">
              <a:solidFill>
                <a:srgbClr val="FFFFFF"/>
              </a:solidFill>
              <a:latin typeface="Arial"/>
              <a:ea typeface="Arial"/>
              <a:cs typeface="Arial"/>
              <a:sym typeface="Arial"/>
            </a:endParaRPr>
          </a:p>
        </p:txBody>
      </p:sp>
      <p:sp>
        <p:nvSpPr>
          <p:cNvPr id="551" name="Google Shape;551;p17"/>
          <p:cNvSpPr txBox="1"/>
          <p:nvPr/>
        </p:nvSpPr>
        <p:spPr>
          <a:xfrm>
            <a:off x="3490525" y="3978825"/>
            <a:ext cx="1641300" cy="46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Flight points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100 m height</a:t>
            </a:r>
            <a:endParaRPr b="0" i="0" sz="1800" u="none" cap="none" strike="noStrike">
              <a:solidFill>
                <a:srgbClr val="000000"/>
              </a:solidFill>
              <a:latin typeface="Arial"/>
              <a:ea typeface="Arial"/>
              <a:cs typeface="Arial"/>
              <a:sym typeface="Arial"/>
            </a:endParaRPr>
          </a:p>
        </p:txBody>
      </p:sp>
      <p:sp>
        <p:nvSpPr>
          <p:cNvPr id="552" name="Google Shape;552;p17"/>
          <p:cNvSpPr txBox="1"/>
          <p:nvPr/>
        </p:nvSpPr>
        <p:spPr>
          <a:xfrm>
            <a:off x="1143825" y="1347800"/>
            <a:ext cx="1085400" cy="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1900 pts</a:t>
            </a:r>
            <a:endParaRPr sz="1800"/>
          </a:p>
        </p:txBody>
      </p:sp>
      <p:sp>
        <p:nvSpPr>
          <p:cNvPr id="553" name="Google Shape;553;p17"/>
          <p:cNvSpPr txBox="1"/>
          <p:nvPr/>
        </p:nvSpPr>
        <p:spPr>
          <a:xfrm>
            <a:off x="5317775" y="1347800"/>
            <a:ext cx="1085400" cy="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21</a:t>
            </a:r>
            <a:r>
              <a:rPr lang="en-US" sz="1800"/>
              <a:t>00 pts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g5e2128b9ee_0_184"/>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Initial guesses</a:t>
            </a:r>
            <a:endParaRPr/>
          </a:p>
          <a:p>
            <a:pPr indent="0" lvl="0" marL="0" rtl="0" algn="ctr">
              <a:lnSpc>
                <a:spcPct val="100000"/>
              </a:lnSpc>
              <a:spcBef>
                <a:spcPts val="0"/>
              </a:spcBef>
              <a:spcAft>
                <a:spcPts val="0"/>
              </a:spcAft>
              <a:buSzPts val="1400"/>
              <a:buNone/>
            </a:pPr>
            <a:r>
              <a:t/>
            </a:r>
            <a:endParaRPr/>
          </a:p>
        </p:txBody>
      </p:sp>
      <p:pic>
        <p:nvPicPr>
          <p:cNvPr id="559" name="Google Shape;559;g5e2128b9ee_0_184"/>
          <p:cNvPicPr preferRelativeResize="0"/>
          <p:nvPr/>
        </p:nvPicPr>
        <p:blipFill rotWithShape="1">
          <a:blip r:embed="rId3">
            <a:alphaModFix/>
          </a:blip>
          <a:srcRect b="19548" l="10241" r="0" t="7338"/>
          <a:stretch/>
        </p:blipFill>
        <p:spPr>
          <a:xfrm>
            <a:off x="166550" y="647776"/>
            <a:ext cx="4299399" cy="2749350"/>
          </a:xfrm>
          <a:prstGeom prst="rect">
            <a:avLst/>
          </a:prstGeom>
          <a:noFill/>
          <a:ln>
            <a:noFill/>
          </a:ln>
        </p:spPr>
      </p:pic>
      <p:sp>
        <p:nvSpPr>
          <p:cNvPr id="560" name="Google Shape;560;g5e2128b9ee_0_184"/>
          <p:cNvSpPr txBox="1"/>
          <p:nvPr/>
        </p:nvSpPr>
        <p:spPr>
          <a:xfrm>
            <a:off x="166550" y="3271750"/>
            <a:ext cx="2025900" cy="68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Initial guess</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True source</a:t>
            </a:r>
            <a:endParaRPr b="0" i="0" sz="1800" u="none" cap="none" strike="noStrike">
              <a:solidFill>
                <a:srgbClr val="0000FF"/>
              </a:solidFill>
              <a:latin typeface="Arial"/>
              <a:ea typeface="Arial"/>
              <a:cs typeface="Arial"/>
              <a:sym typeface="Arial"/>
            </a:endParaRPr>
          </a:p>
        </p:txBody>
      </p:sp>
      <p:pic>
        <p:nvPicPr>
          <p:cNvPr id="561" name="Google Shape;561;g5e2128b9ee_0_184"/>
          <p:cNvPicPr preferRelativeResize="0"/>
          <p:nvPr/>
        </p:nvPicPr>
        <p:blipFill rotWithShape="1">
          <a:blip r:embed="rId4">
            <a:alphaModFix/>
          </a:blip>
          <a:srcRect b="0" l="14439" r="5870" t="11473"/>
          <a:stretch/>
        </p:blipFill>
        <p:spPr>
          <a:xfrm>
            <a:off x="4709950" y="647763"/>
            <a:ext cx="3678274" cy="3208352"/>
          </a:xfrm>
          <a:prstGeom prst="rect">
            <a:avLst/>
          </a:prstGeom>
          <a:noFill/>
          <a:ln>
            <a:noFill/>
          </a:ln>
        </p:spPr>
      </p:pic>
      <p:sp>
        <p:nvSpPr>
          <p:cNvPr id="562" name="Google Shape;562;g5e2128b9ee_0_184"/>
          <p:cNvSpPr txBox="1"/>
          <p:nvPr/>
        </p:nvSpPr>
        <p:spPr>
          <a:xfrm>
            <a:off x="2258475" y="3628125"/>
            <a:ext cx="4684500" cy="11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True magnetization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True depth to the to</a:t>
            </a:r>
            <a:r>
              <a:rPr lang="en-US" sz="1800"/>
              <a:t>p</a:t>
            </a:r>
            <a:endParaRPr b="0" i="0" sz="1800" u="none" cap="none" strike="noStrike">
              <a:solidFill>
                <a:srgbClr val="000000"/>
              </a:solidFill>
              <a:latin typeface="Arial"/>
              <a:ea typeface="Arial"/>
              <a:cs typeface="Arial"/>
              <a:sym typeface="Arial"/>
            </a:endParaRPr>
          </a:p>
        </p:txBody>
      </p:sp>
      <p:cxnSp>
        <p:nvCxnSpPr>
          <p:cNvPr id="563" name="Google Shape;563;g5e2128b9ee_0_184"/>
          <p:cNvCxnSpPr/>
          <p:nvPr/>
        </p:nvCxnSpPr>
        <p:spPr>
          <a:xfrm>
            <a:off x="954125" y="1314900"/>
            <a:ext cx="0" cy="1657200"/>
          </a:xfrm>
          <a:prstGeom prst="straightConnector1">
            <a:avLst/>
          </a:prstGeom>
          <a:noFill/>
          <a:ln cap="flat" cmpd="sng" w="38100">
            <a:solidFill>
              <a:srgbClr val="0000FF"/>
            </a:solidFill>
            <a:prstDash val="solid"/>
            <a:round/>
            <a:headEnd len="med" w="med" type="triangle"/>
            <a:tailEnd len="med" w="med" type="triangle"/>
          </a:ln>
        </p:spPr>
      </p:cxnSp>
      <p:sp>
        <p:nvSpPr>
          <p:cNvPr id="564" name="Google Shape;564;g5e2128b9ee_0_184"/>
          <p:cNvSpPr txBox="1"/>
          <p:nvPr/>
        </p:nvSpPr>
        <p:spPr>
          <a:xfrm>
            <a:off x="0" y="1688900"/>
            <a:ext cx="9543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1200 m</a:t>
            </a:r>
            <a:endParaRPr b="0" i="0" sz="1800" u="none" cap="none" strike="noStrike">
              <a:solidFill>
                <a:srgbClr val="0000FF"/>
              </a:solidFill>
              <a:latin typeface="Arial"/>
              <a:ea typeface="Arial"/>
              <a:cs typeface="Arial"/>
              <a:sym typeface="Arial"/>
            </a:endParaRPr>
          </a:p>
        </p:txBody>
      </p:sp>
      <p:cxnSp>
        <p:nvCxnSpPr>
          <p:cNvPr id="565" name="Google Shape;565;g5e2128b9ee_0_184"/>
          <p:cNvCxnSpPr/>
          <p:nvPr/>
        </p:nvCxnSpPr>
        <p:spPr>
          <a:xfrm>
            <a:off x="5866175" y="1193850"/>
            <a:ext cx="0" cy="1844100"/>
          </a:xfrm>
          <a:prstGeom prst="straightConnector1">
            <a:avLst/>
          </a:prstGeom>
          <a:noFill/>
          <a:ln cap="flat" cmpd="sng" w="38100">
            <a:solidFill>
              <a:srgbClr val="0000FF"/>
            </a:solidFill>
            <a:prstDash val="solid"/>
            <a:round/>
            <a:headEnd len="med" w="med" type="triangle"/>
            <a:tailEnd len="med" w="med" type="triangle"/>
          </a:ln>
        </p:spPr>
      </p:cxnSp>
      <p:sp>
        <p:nvSpPr>
          <p:cNvPr id="566" name="Google Shape;566;g5e2128b9ee_0_184"/>
          <p:cNvSpPr txBox="1"/>
          <p:nvPr/>
        </p:nvSpPr>
        <p:spPr>
          <a:xfrm>
            <a:off x="4825450" y="1745375"/>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4000 m</a:t>
            </a:r>
            <a:endParaRPr b="0" i="0" sz="1800" u="none" cap="none" strike="noStrike">
              <a:solidFill>
                <a:srgbClr val="0000FF"/>
              </a:solidFill>
              <a:latin typeface="Arial"/>
              <a:ea typeface="Arial"/>
              <a:cs typeface="Arial"/>
              <a:sym typeface="Arial"/>
            </a:endParaRPr>
          </a:p>
        </p:txBody>
      </p:sp>
      <p:cxnSp>
        <p:nvCxnSpPr>
          <p:cNvPr id="567" name="Google Shape;567;g5e2128b9ee_0_184"/>
          <p:cNvCxnSpPr/>
          <p:nvPr/>
        </p:nvCxnSpPr>
        <p:spPr>
          <a:xfrm>
            <a:off x="7273100" y="1193850"/>
            <a:ext cx="0" cy="2041500"/>
          </a:xfrm>
          <a:prstGeom prst="straightConnector1">
            <a:avLst/>
          </a:prstGeom>
          <a:noFill/>
          <a:ln cap="flat" cmpd="sng" w="38100">
            <a:solidFill>
              <a:srgbClr val="FF0000"/>
            </a:solidFill>
            <a:prstDash val="solid"/>
            <a:round/>
            <a:headEnd len="med" w="med" type="triangle"/>
            <a:tailEnd len="med" w="med" type="triangle"/>
          </a:ln>
        </p:spPr>
      </p:cxnSp>
      <p:sp>
        <p:nvSpPr>
          <p:cNvPr id="568" name="Google Shape;568;g5e2128b9ee_0_184"/>
          <p:cNvSpPr txBox="1"/>
          <p:nvPr/>
        </p:nvSpPr>
        <p:spPr>
          <a:xfrm>
            <a:off x="6868500" y="800175"/>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4800 m</a:t>
            </a:r>
            <a:endParaRPr b="0" i="0" sz="1800" u="none" cap="none" strike="noStrike">
              <a:solidFill>
                <a:srgbClr val="FF0000"/>
              </a:solidFill>
              <a:latin typeface="Arial"/>
              <a:ea typeface="Arial"/>
              <a:cs typeface="Arial"/>
              <a:sym typeface="Arial"/>
            </a:endParaRPr>
          </a:p>
        </p:txBody>
      </p:sp>
      <p:cxnSp>
        <p:nvCxnSpPr>
          <p:cNvPr id="569" name="Google Shape;569;g5e2128b9ee_0_184"/>
          <p:cNvCxnSpPr/>
          <p:nvPr/>
        </p:nvCxnSpPr>
        <p:spPr>
          <a:xfrm>
            <a:off x="3463100" y="1270050"/>
            <a:ext cx="0" cy="2041500"/>
          </a:xfrm>
          <a:prstGeom prst="straightConnector1">
            <a:avLst/>
          </a:prstGeom>
          <a:noFill/>
          <a:ln cap="flat" cmpd="sng" w="38100">
            <a:solidFill>
              <a:srgbClr val="FF0000"/>
            </a:solidFill>
            <a:prstDash val="solid"/>
            <a:round/>
            <a:headEnd len="med" w="med" type="triangle"/>
            <a:tailEnd len="med" w="med" type="triangle"/>
          </a:ln>
        </p:spPr>
      </p:cxnSp>
      <p:sp>
        <p:nvSpPr>
          <p:cNvPr id="570" name="Google Shape;570;g5e2128b9ee_0_184"/>
          <p:cNvSpPr txBox="1"/>
          <p:nvPr/>
        </p:nvSpPr>
        <p:spPr>
          <a:xfrm>
            <a:off x="3380250" y="3165225"/>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1320 m</a:t>
            </a:r>
            <a:endParaRPr b="0" i="0" sz="18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g5f56d866c2_1_6"/>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Estimates</a:t>
            </a:r>
            <a:endParaRPr/>
          </a:p>
          <a:p>
            <a:pPr indent="0" lvl="0" marL="0" rtl="0" algn="ctr">
              <a:lnSpc>
                <a:spcPct val="100000"/>
              </a:lnSpc>
              <a:spcBef>
                <a:spcPts val="0"/>
              </a:spcBef>
              <a:spcAft>
                <a:spcPts val="0"/>
              </a:spcAft>
              <a:buSzPts val="1400"/>
              <a:buNone/>
            </a:pPr>
            <a:r>
              <a:t/>
            </a:r>
            <a:endParaRPr/>
          </a:p>
        </p:txBody>
      </p:sp>
      <p:pic>
        <p:nvPicPr>
          <p:cNvPr id="576" name="Google Shape;576;g5f56d866c2_1_6"/>
          <p:cNvPicPr preferRelativeResize="0"/>
          <p:nvPr/>
        </p:nvPicPr>
        <p:blipFill rotWithShape="1">
          <a:blip r:embed="rId3">
            <a:alphaModFix/>
          </a:blip>
          <a:srcRect b="18384" l="9673" r="0" t="6261"/>
          <a:stretch/>
        </p:blipFill>
        <p:spPr>
          <a:xfrm>
            <a:off x="637825" y="961200"/>
            <a:ext cx="3798974" cy="2488026"/>
          </a:xfrm>
          <a:prstGeom prst="rect">
            <a:avLst/>
          </a:prstGeom>
          <a:noFill/>
          <a:ln>
            <a:noFill/>
          </a:ln>
        </p:spPr>
      </p:pic>
      <p:sp>
        <p:nvSpPr>
          <p:cNvPr id="577" name="Google Shape;577;g5f56d866c2_1_6"/>
          <p:cNvSpPr txBox="1"/>
          <p:nvPr/>
        </p:nvSpPr>
        <p:spPr>
          <a:xfrm>
            <a:off x="109400" y="3529625"/>
            <a:ext cx="2025300" cy="68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Estimated source</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True source</a:t>
            </a:r>
            <a:endParaRPr b="0" i="0" sz="1800" u="none" cap="none" strike="noStrike">
              <a:solidFill>
                <a:srgbClr val="0000FF"/>
              </a:solidFill>
              <a:latin typeface="Arial"/>
              <a:ea typeface="Arial"/>
              <a:cs typeface="Arial"/>
              <a:sym typeface="Arial"/>
            </a:endParaRPr>
          </a:p>
        </p:txBody>
      </p:sp>
      <p:pic>
        <p:nvPicPr>
          <p:cNvPr id="578" name="Google Shape;578;g5f56d866c2_1_6"/>
          <p:cNvPicPr preferRelativeResize="0"/>
          <p:nvPr/>
        </p:nvPicPr>
        <p:blipFill rotWithShape="1">
          <a:blip r:embed="rId4">
            <a:alphaModFix/>
          </a:blip>
          <a:srcRect b="0" l="0" r="5159" t="9239"/>
          <a:stretch/>
        </p:blipFill>
        <p:spPr>
          <a:xfrm>
            <a:off x="4768525" y="794100"/>
            <a:ext cx="3901125" cy="2931173"/>
          </a:xfrm>
          <a:prstGeom prst="rect">
            <a:avLst/>
          </a:prstGeom>
          <a:noFill/>
          <a:ln>
            <a:noFill/>
          </a:ln>
        </p:spPr>
      </p:pic>
      <p:cxnSp>
        <p:nvCxnSpPr>
          <p:cNvPr id="579" name="Google Shape;579;g5f56d866c2_1_6"/>
          <p:cNvCxnSpPr/>
          <p:nvPr/>
        </p:nvCxnSpPr>
        <p:spPr>
          <a:xfrm>
            <a:off x="1285575" y="1578150"/>
            <a:ext cx="0" cy="1602300"/>
          </a:xfrm>
          <a:prstGeom prst="straightConnector1">
            <a:avLst/>
          </a:prstGeom>
          <a:noFill/>
          <a:ln cap="flat" cmpd="sng" w="38100">
            <a:solidFill>
              <a:srgbClr val="0000FF"/>
            </a:solidFill>
            <a:prstDash val="solid"/>
            <a:round/>
            <a:headEnd len="med" w="med" type="triangle"/>
            <a:tailEnd len="med" w="med" type="triangle"/>
          </a:ln>
        </p:spPr>
      </p:cxnSp>
      <p:sp>
        <p:nvSpPr>
          <p:cNvPr id="580" name="Google Shape;580;g5f56d866c2_1_6"/>
          <p:cNvSpPr txBox="1"/>
          <p:nvPr/>
        </p:nvSpPr>
        <p:spPr>
          <a:xfrm>
            <a:off x="0" y="1688900"/>
            <a:ext cx="9543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1200 m</a:t>
            </a:r>
            <a:endParaRPr b="0" i="0" sz="1800" u="none" cap="none" strike="noStrike">
              <a:solidFill>
                <a:srgbClr val="0000FF"/>
              </a:solidFill>
              <a:latin typeface="Arial"/>
              <a:ea typeface="Arial"/>
              <a:cs typeface="Arial"/>
              <a:sym typeface="Arial"/>
            </a:endParaRPr>
          </a:p>
        </p:txBody>
      </p:sp>
      <p:cxnSp>
        <p:nvCxnSpPr>
          <p:cNvPr id="581" name="Google Shape;581;g5f56d866c2_1_6"/>
          <p:cNvCxnSpPr/>
          <p:nvPr/>
        </p:nvCxnSpPr>
        <p:spPr>
          <a:xfrm>
            <a:off x="6323375" y="1346250"/>
            <a:ext cx="0" cy="1405200"/>
          </a:xfrm>
          <a:prstGeom prst="straightConnector1">
            <a:avLst/>
          </a:prstGeom>
          <a:noFill/>
          <a:ln cap="flat" cmpd="sng" w="38100">
            <a:solidFill>
              <a:srgbClr val="0000FF"/>
            </a:solidFill>
            <a:prstDash val="solid"/>
            <a:round/>
            <a:headEnd len="med" w="med" type="triangle"/>
            <a:tailEnd len="med" w="med" type="triangle"/>
          </a:ln>
        </p:spPr>
      </p:cxnSp>
      <p:sp>
        <p:nvSpPr>
          <p:cNvPr id="582" name="Google Shape;582;g5f56d866c2_1_6"/>
          <p:cNvSpPr txBox="1"/>
          <p:nvPr/>
        </p:nvSpPr>
        <p:spPr>
          <a:xfrm>
            <a:off x="5282650" y="1745375"/>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4000 m</a:t>
            </a:r>
            <a:endParaRPr b="0" i="0" sz="1800" u="none" cap="none" strike="noStrike">
              <a:solidFill>
                <a:srgbClr val="0000FF"/>
              </a:solidFill>
              <a:latin typeface="Arial"/>
              <a:ea typeface="Arial"/>
              <a:cs typeface="Arial"/>
              <a:sym typeface="Arial"/>
            </a:endParaRPr>
          </a:p>
        </p:txBody>
      </p:sp>
      <p:cxnSp>
        <p:nvCxnSpPr>
          <p:cNvPr id="583" name="Google Shape;583;g5f56d866c2_1_6"/>
          <p:cNvCxnSpPr/>
          <p:nvPr/>
        </p:nvCxnSpPr>
        <p:spPr>
          <a:xfrm>
            <a:off x="7722750" y="1238938"/>
            <a:ext cx="0" cy="1371300"/>
          </a:xfrm>
          <a:prstGeom prst="straightConnector1">
            <a:avLst/>
          </a:prstGeom>
          <a:noFill/>
          <a:ln cap="flat" cmpd="sng" w="38100">
            <a:solidFill>
              <a:srgbClr val="FF0000"/>
            </a:solidFill>
            <a:prstDash val="solid"/>
            <a:round/>
            <a:headEnd len="med" w="med" type="triangle"/>
            <a:tailEnd len="med" w="med" type="triangle"/>
          </a:ln>
        </p:spPr>
      </p:cxnSp>
      <p:sp>
        <p:nvSpPr>
          <p:cNvPr id="584" name="Google Shape;584;g5f56d866c2_1_6"/>
          <p:cNvSpPr txBox="1"/>
          <p:nvPr/>
        </p:nvSpPr>
        <p:spPr>
          <a:xfrm>
            <a:off x="7888425" y="1745375"/>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3875 m</a:t>
            </a:r>
            <a:endParaRPr b="0" i="0" sz="1800" u="none" cap="none" strike="noStrike">
              <a:solidFill>
                <a:srgbClr val="FF0000"/>
              </a:solidFill>
              <a:latin typeface="Arial"/>
              <a:ea typeface="Arial"/>
              <a:cs typeface="Arial"/>
              <a:sym typeface="Arial"/>
            </a:endParaRPr>
          </a:p>
        </p:txBody>
      </p:sp>
      <p:cxnSp>
        <p:nvCxnSpPr>
          <p:cNvPr id="585" name="Google Shape;585;g5f56d866c2_1_6"/>
          <p:cNvCxnSpPr/>
          <p:nvPr/>
        </p:nvCxnSpPr>
        <p:spPr>
          <a:xfrm>
            <a:off x="3455800" y="1578150"/>
            <a:ext cx="0" cy="1591200"/>
          </a:xfrm>
          <a:prstGeom prst="straightConnector1">
            <a:avLst/>
          </a:prstGeom>
          <a:noFill/>
          <a:ln cap="flat" cmpd="sng" w="38100">
            <a:solidFill>
              <a:srgbClr val="FF0000"/>
            </a:solidFill>
            <a:prstDash val="solid"/>
            <a:round/>
            <a:headEnd len="med" w="med" type="triangle"/>
            <a:tailEnd len="med" w="med" type="triangle"/>
          </a:ln>
        </p:spPr>
      </p:cxnSp>
      <p:sp>
        <p:nvSpPr>
          <p:cNvPr id="586" name="Google Shape;586;g5f56d866c2_1_6"/>
          <p:cNvSpPr txBox="1"/>
          <p:nvPr/>
        </p:nvSpPr>
        <p:spPr>
          <a:xfrm>
            <a:off x="3380250" y="3165225"/>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1204 m</a:t>
            </a:r>
            <a:endParaRPr b="0" i="0" sz="1800" u="none" cap="none" strike="noStrike">
              <a:solidFill>
                <a:srgbClr val="FF0000"/>
              </a:solidFill>
              <a:latin typeface="Arial"/>
              <a:ea typeface="Arial"/>
              <a:cs typeface="Arial"/>
              <a:sym typeface="Arial"/>
            </a:endParaRPr>
          </a:p>
        </p:txBody>
      </p:sp>
      <p:sp>
        <p:nvSpPr>
          <p:cNvPr id="587" name="Google Shape;587;g5f56d866c2_1_6"/>
          <p:cNvSpPr txBox="1"/>
          <p:nvPr/>
        </p:nvSpPr>
        <p:spPr>
          <a:xfrm>
            <a:off x="1511425" y="4079575"/>
            <a:ext cx="3257100" cy="90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true volume 0.755 km³</a:t>
            </a:r>
            <a:endParaRPr b="0" i="0" sz="18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est. volume 0.752 km³</a:t>
            </a:r>
            <a:endParaRPr b="0" i="0" sz="1800" u="none" cap="none" strike="noStrike">
              <a:solidFill>
                <a:srgbClr val="FF0000"/>
              </a:solidFill>
              <a:latin typeface="Arial"/>
              <a:ea typeface="Arial"/>
              <a:cs typeface="Arial"/>
              <a:sym typeface="Arial"/>
            </a:endParaRPr>
          </a:p>
        </p:txBody>
      </p:sp>
      <p:sp>
        <p:nvSpPr>
          <p:cNvPr id="588" name="Google Shape;588;g5f56d866c2_1_6"/>
          <p:cNvSpPr txBox="1"/>
          <p:nvPr/>
        </p:nvSpPr>
        <p:spPr>
          <a:xfrm>
            <a:off x="5090538" y="4079575"/>
            <a:ext cx="3257100" cy="90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true volume 8.40 km³</a:t>
            </a:r>
            <a:endParaRPr b="0" i="0" sz="18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est. volume 8.29 km³</a:t>
            </a:r>
            <a:endParaRPr b="0" i="0" sz="18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2"/>
          <p:cNvSpPr txBox="1"/>
          <p:nvPr>
            <p:ph type="title"/>
          </p:nvPr>
        </p:nvSpPr>
        <p:spPr>
          <a:xfrm>
            <a:off x="457200" y="1503363"/>
            <a:ext cx="8245475" cy="2586037"/>
          </a:xfrm>
          <a:prstGeom prst="rect">
            <a:avLst/>
          </a:prstGeom>
          <a:noFill/>
          <a:ln>
            <a:noFill/>
          </a:ln>
        </p:spPr>
        <p:txBody>
          <a:bodyPr anchorCtr="0" anchor="t" bIns="34275" lIns="68575" spcFirstLastPara="1" rIns="68575" wrap="square" tIns="34275">
            <a:noAutofit/>
          </a:bodyPr>
          <a:lstStyle/>
          <a:p>
            <a:pPr indent="-381000" lvl="0" marL="457200" rtl="0" algn="l">
              <a:lnSpc>
                <a:spcPct val="100000"/>
              </a:lnSpc>
              <a:spcBef>
                <a:spcPts val="0"/>
              </a:spcBef>
              <a:spcAft>
                <a:spcPts val="0"/>
              </a:spcAft>
              <a:buSzPts val="2400"/>
              <a:buChar char="●"/>
            </a:pPr>
            <a:r>
              <a:rPr lang="en-US" sz="2400"/>
              <a:t>Defining the source</a:t>
            </a:r>
            <a:endParaRPr sz="2400"/>
          </a:p>
          <a:p>
            <a:pPr indent="-381000" lvl="0" marL="457200" rtl="0" algn="l">
              <a:lnSpc>
                <a:spcPct val="100000"/>
              </a:lnSpc>
              <a:spcBef>
                <a:spcPts val="0"/>
              </a:spcBef>
              <a:spcAft>
                <a:spcPts val="0"/>
              </a:spcAft>
              <a:buSzPts val="2400"/>
              <a:buChar char="●"/>
            </a:pPr>
            <a:r>
              <a:rPr lang="en-US" sz="2400"/>
              <a:t>Inversion controls</a:t>
            </a:r>
            <a:endParaRPr sz="2400"/>
          </a:p>
          <a:p>
            <a:pPr indent="-381000" lvl="0" marL="457200" rtl="0" algn="l">
              <a:lnSpc>
                <a:spcPct val="100000"/>
              </a:lnSpc>
              <a:spcBef>
                <a:spcPts val="0"/>
              </a:spcBef>
              <a:spcAft>
                <a:spcPts val="0"/>
              </a:spcAft>
              <a:buSzPts val="2400"/>
              <a:buChar char="●"/>
            </a:pPr>
            <a:r>
              <a:rPr lang="en-US" sz="2400"/>
              <a:t>Synthetic data study</a:t>
            </a:r>
            <a:endParaRPr sz="2400"/>
          </a:p>
          <a:p>
            <a:pPr indent="-381000" lvl="0" marL="457200" rtl="0" algn="l">
              <a:lnSpc>
                <a:spcPct val="100000"/>
              </a:lnSpc>
              <a:spcBef>
                <a:spcPts val="0"/>
              </a:spcBef>
              <a:spcAft>
                <a:spcPts val="0"/>
              </a:spcAft>
              <a:buSzPts val="2400"/>
              <a:buChar char="●"/>
            </a:pPr>
            <a:r>
              <a:rPr lang="en-US" sz="2400"/>
              <a:t>Inversion of the Diorama anomaly</a:t>
            </a:r>
            <a:endParaRPr sz="2400"/>
          </a:p>
          <a:p>
            <a:pPr indent="-381000" lvl="0" marL="457200" rtl="0" algn="l">
              <a:lnSpc>
                <a:spcPct val="100000"/>
              </a:lnSpc>
              <a:spcBef>
                <a:spcPts val="0"/>
              </a:spcBef>
              <a:spcAft>
                <a:spcPts val="0"/>
              </a:spcAft>
              <a:buSzPts val="2400"/>
              <a:buChar char="●"/>
            </a:pPr>
            <a:r>
              <a:rPr lang="en-US" sz="2400"/>
              <a:t>Conclusions</a:t>
            </a:r>
            <a:endParaRPr sz="2400"/>
          </a:p>
        </p:txBody>
      </p:sp>
      <p:sp>
        <p:nvSpPr>
          <p:cNvPr id="89" name="Google Shape;89;p2"/>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Summary of the talk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g5f83227e4c_0_8"/>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Fit: difference</a:t>
            </a:r>
            <a:endParaRPr/>
          </a:p>
        </p:txBody>
      </p:sp>
      <p:pic>
        <p:nvPicPr>
          <p:cNvPr id="594" name="Google Shape;594;g5f83227e4c_0_8"/>
          <p:cNvPicPr preferRelativeResize="0"/>
          <p:nvPr/>
        </p:nvPicPr>
        <p:blipFill rotWithShape="1">
          <a:blip r:embed="rId3">
            <a:alphaModFix/>
          </a:blip>
          <a:srcRect b="0" l="0" r="0" t="0"/>
          <a:stretch/>
        </p:blipFill>
        <p:spPr>
          <a:xfrm>
            <a:off x="712035" y="1138593"/>
            <a:ext cx="3537923" cy="2880876"/>
          </a:xfrm>
          <a:prstGeom prst="rect">
            <a:avLst/>
          </a:prstGeom>
          <a:noFill/>
          <a:ln>
            <a:noFill/>
          </a:ln>
        </p:spPr>
      </p:pic>
      <p:pic>
        <p:nvPicPr>
          <p:cNvPr id="595" name="Google Shape;595;g5f83227e4c_0_8"/>
          <p:cNvPicPr preferRelativeResize="0"/>
          <p:nvPr/>
        </p:nvPicPr>
        <p:blipFill rotWithShape="1">
          <a:blip r:embed="rId4">
            <a:alphaModFix/>
          </a:blip>
          <a:srcRect b="0" l="0" r="0" t="0"/>
          <a:stretch/>
        </p:blipFill>
        <p:spPr>
          <a:xfrm>
            <a:off x="4894044" y="1047462"/>
            <a:ext cx="3457035" cy="2880863"/>
          </a:xfrm>
          <a:prstGeom prst="rect">
            <a:avLst/>
          </a:prstGeom>
          <a:noFill/>
          <a:ln>
            <a:noFill/>
          </a:ln>
        </p:spPr>
      </p:pic>
      <p:pic>
        <p:nvPicPr>
          <p:cNvPr id="596" name="Google Shape;596;g5f83227e4c_0_8"/>
          <p:cNvPicPr preferRelativeResize="0"/>
          <p:nvPr/>
        </p:nvPicPr>
        <p:blipFill rotWithShape="1">
          <a:blip r:embed="rId5">
            <a:alphaModFix/>
          </a:blip>
          <a:srcRect b="18384" l="9673" r="0" t="6261"/>
          <a:stretch/>
        </p:blipFill>
        <p:spPr>
          <a:xfrm>
            <a:off x="124427" y="233342"/>
            <a:ext cx="1495574" cy="979476"/>
          </a:xfrm>
          <a:prstGeom prst="rect">
            <a:avLst/>
          </a:prstGeom>
          <a:noFill/>
          <a:ln>
            <a:noFill/>
          </a:ln>
        </p:spPr>
      </p:pic>
      <p:pic>
        <p:nvPicPr>
          <p:cNvPr id="597" name="Google Shape;597;g5f83227e4c_0_8"/>
          <p:cNvPicPr preferRelativeResize="0"/>
          <p:nvPr/>
        </p:nvPicPr>
        <p:blipFill rotWithShape="1">
          <a:blip r:embed="rId6">
            <a:alphaModFix/>
          </a:blip>
          <a:srcRect b="0" l="0" r="5159" t="9239"/>
          <a:stretch/>
        </p:blipFill>
        <p:spPr>
          <a:xfrm>
            <a:off x="7570081" y="233342"/>
            <a:ext cx="1495574" cy="1123725"/>
          </a:xfrm>
          <a:prstGeom prst="rect">
            <a:avLst/>
          </a:prstGeom>
          <a:noFill/>
          <a:ln>
            <a:noFill/>
          </a:ln>
        </p:spPr>
      </p:pic>
      <p:sp>
        <p:nvSpPr>
          <p:cNvPr id="598" name="Google Shape;598;g5f83227e4c_0_8"/>
          <p:cNvSpPr txBox="1"/>
          <p:nvPr/>
        </p:nvSpPr>
        <p:spPr>
          <a:xfrm>
            <a:off x="1526525" y="4015606"/>
            <a:ext cx="3879600" cy="1322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Misfit 0.5%</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Mean misfit 0.09 nT</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Std misfit 1.03 nT</a:t>
            </a:r>
            <a:endParaRPr b="0" i="0" sz="1800" u="none" cap="none" strike="noStrike">
              <a:solidFill>
                <a:srgbClr val="000000"/>
              </a:solidFill>
              <a:latin typeface="Arial"/>
              <a:ea typeface="Arial"/>
              <a:cs typeface="Arial"/>
              <a:sym typeface="Arial"/>
            </a:endParaRPr>
          </a:p>
        </p:txBody>
      </p:sp>
      <p:sp>
        <p:nvSpPr>
          <p:cNvPr id="599" name="Google Shape;599;g5f83227e4c_0_8"/>
          <p:cNvSpPr txBox="1"/>
          <p:nvPr/>
        </p:nvSpPr>
        <p:spPr>
          <a:xfrm>
            <a:off x="4962139" y="4015606"/>
            <a:ext cx="3879600" cy="1383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Misfit 2%</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Mean misfit 0.10 nT</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Std misfit 5.23 nT</a:t>
            </a:r>
            <a:endParaRPr b="0" i="0" sz="1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g5e2927ed8a_0_40"/>
          <p:cNvSpPr txBox="1"/>
          <p:nvPr>
            <p:ph type="title"/>
          </p:nvPr>
        </p:nvSpPr>
        <p:spPr>
          <a:xfrm>
            <a:off x="279438" y="20338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Inversion of the Diorama anomaly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g5e2128b9ee_0_194"/>
          <p:cNvSpPr txBox="1"/>
          <p:nvPr>
            <p:ph idx="1" type="body"/>
          </p:nvPr>
        </p:nvSpPr>
        <p:spPr>
          <a:xfrm>
            <a:off x="5837725" y="1514245"/>
            <a:ext cx="3044100" cy="2676729"/>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400"/>
              <a:buNone/>
            </a:pPr>
            <a:r>
              <a:rPr lang="en-US"/>
              <a:t>Goiás state, Brazil</a:t>
            </a:r>
            <a:endParaRPr/>
          </a:p>
          <a:p>
            <a:pPr indent="-381000" lvl="0" marL="457200" rtl="0" algn="l">
              <a:lnSpc>
                <a:spcPct val="100000"/>
              </a:lnSpc>
              <a:spcBef>
                <a:spcPts val="0"/>
              </a:spcBef>
              <a:spcAft>
                <a:spcPts val="0"/>
              </a:spcAft>
              <a:buSzPts val="2400"/>
              <a:buChar char="•"/>
            </a:pPr>
            <a:r>
              <a:rPr lang="en-US"/>
              <a:t>Mafic rocks</a:t>
            </a:r>
            <a:endParaRPr/>
          </a:p>
          <a:p>
            <a:pPr indent="-381000" lvl="0" marL="457200" rtl="0" algn="l">
              <a:lnSpc>
                <a:spcPct val="100000"/>
              </a:lnSpc>
              <a:spcBef>
                <a:spcPts val="0"/>
              </a:spcBef>
              <a:spcAft>
                <a:spcPts val="0"/>
              </a:spcAft>
              <a:buSzPts val="2400"/>
              <a:buChar char="•"/>
            </a:pPr>
            <a:r>
              <a:rPr lang="en-US"/>
              <a:t>Diorama anomaly</a:t>
            </a:r>
            <a:endParaRPr/>
          </a:p>
          <a:p>
            <a:pPr indent="-381000" lvl="0" marL="457200" rtl="0" algn="l">
              <a:lnSpc>
                <a:spcPct val="100000"/>
              </a:lnSpc>
              <a:spcBef>
                <a:spcPts val="0"/>
              </a:spcBef>
              <a:spcAft>
                <a:spcPts val="0"/>
              </a:spcAft>
              <a:buSzPts val="2400"/>
              <a:buChar char="•"/>
            </a:pPr>
            <a:r>
              <a:rPr lang="en-US"/>
              <a:t>Estimated magnetization direction</a:t>
            </a:r>
            <a:endParaRPr/>
          </a:p>
        </p:txBody>
      </p:sp>
      <p:sp>
        <p:nvSpPr>
          <p:cNvPr id="610" name="Google Shape;610;g5e2128b9ee_0_194"/>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Application to real data (GAP)</a:t>
            </a:r>
            <a:endParaRPr/>
          </a:p>
        </p:txBody>
      </p:sp>
      <p:pic>
        <p:nvPicPr>
          <p:cNvPr id="611" name="Google Shape;611;g5e2128b9ee_0_194"/>
          <p:cNvPicPr preferRelativeResize="0"/>
          <p:nvPr/>
        </p:nvPicPr>
        <p:blipFill rotWithShape="1">
          <a:blip r:embed="rId3">
            <a:alphaModFix/>
          </a:blip>
          <a:srcRect b="0" l="0" r="0" t="0"/>
          <a:stretch/>
        </p:blipFill>
        <p:spPr>
          <a:xfrm>
            <a:off x="87425" y="662975"/>
            <a:ext cx="5646825" cy="4190825"/>
          </a:xfrm>
          <a:prstGeom prst="rect">
            <a:avLst/>
          </a:prstGeom>
          <a:noFill/>
          <a:ln>
            <a:noFill/>
          </a:ln>
        </p:spPr>
      </p:pic>
      <p:grpSp>
        <p:nvGrpSpPr>
          <p:cNvPr id="612" name="Google Shape;612;g5e2128b9ee_0_194"/>
          <p:cNvGrpSpPr/>
          <p:nvPr/>
        </p:nvGrpSpPr>
        <p:grpSpPr>
          <a:xfrm>
            <a:off x="5624491" y="3768274"/>
            <a:ext cx="2969417" cy="422700"/>
            <a:chOff x="1451" y="0"/>
            <a:chExt cx="2969417" cy="422700"/>
          </a:xfrm>
        </p:grpSpPr>
        <p:sp>
          <p:nvSpPr>
            <p:cNvPr id="613" name="Google Shape;613;g5e2128b9ee_0_194"/>
            <p:cNvSpPr/>
            <p:nvPr/>
          </p:nvSpPr>
          <p:spPr>
            <a:xfrm>
              <a:off x="1451" y="0"/>
              <a:ext cx="2969417" cy="422700"/>
            </a:xfrm>
            <a:prstGeom prst="roundRect">
              <a:avLst>
                <a:gd fmla="val 10000" name="adj"/>
              </a:avLst>
            </a:prstGeom>
            <a:solidFill>
              <a:srgbClr val="1D355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5e2128b9ee_0_194"/>
            <p:cNvSpPr txBox="1"/>
            <p:nvPr/>
          </p:nvSpPr>
          <p:spPr>
            <a:xfrm>
              <a:off x="13831" y="12380"/>
              <a:ext cx="2944657" cy="39794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(Oliveira Jr. et al., 2015)</a:t>
              </a:r>
              <a:endParaRPr b="0" i="0" sz="19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g5e2128b9ee_0_209"/>
          <p:cNvSpPr txBox="1"/>
          <p:nvPr>
            <p:ph idx="1" type="body"/>
          </p:nvPr>
        </p:nvSpPr>
        <p:spPr>
          <a:xfrm>
            <a:off x="5193974" y="888738"/>
            <a:ext cx="3950025" cy="3366000"/>
          </a:xfrm>
          <a:prstGeom prst="rect">
            <a:avLst/>
          </a:prstGeom>
          <a:noFill/>
          <a:ln>
            <a:noFill/>
          </a:ln>
        </p:spPr>
        <p:txBody>
          <a:bodyPr anchorCtr="0" anchor="t" bIns="34275" lIns="68575" spcFirstLastPara="1" rIns="68575" wrap="square" tIns="34275">
            <a:noAutofit/>
          </a:bodyPr>
          <a:lstStyle/>
          <a:p>
            <a:pPr indent="-381000" lvl="0" marL="457200" rtl="0" algn="l">
              <a:lnSpc>
                <a:spcPct val="100000"/>
              </a:lnSpc>
              <a:spcBef>
                <a:spcPts val="0"/>
              </a:spcBef>
              <a:spcAft>
                <a:spcPts val="0"/>
              </a:spcAft>
              <a:buSzPts val="2400"/>
              <a:buChar char="•"/>
            </a:pPr>
            <a:r>
              <a:rPr lang="en-US"/>
              <a:t>anomaly range 9000 nT</a:t>
            </a:r>
            <a:endParaRPr/>
          </a:p>
          <a:p>
            <a:pPr indent="-381000" lvl="0" marL="457200" rtl="0" algn="l">
              <a:lnSpc>
                <a:spcPct val="100000"/>
              </a:lnSpc>
              <a:spcBef>
                <a:spcPts val="0"/>
              </a:spcBef>
              <a:spcAft>
                <a:spcPts val="0"/>
              </a:spcAft>
              <a:buSzPts val="2400"/>
              <a:buChar char="•"/>
            </a:pPr>
            <a:r>
              <a:rPr lang="en-US"/>
              <a:t>flight height 100 m</a:t>
            </a:r>
            <a:endParaRPr/>
          </a:p>
          <a:p>
            <a:pPr indent="-381000" lvl="0" marL="457200" rtl="0" algn="l">
              <a:lnSpc>
                <a:spcPct val="100000"/>
              </a:lnSpc>
              <a:spcBef>
                <a:spcPts val="0"/>
              </a:spcBef>
              <a:spcAft>
                <a:spcPts val="0"/>
              </a:spcAft>
              <a:buSzPts val="2400"/>
              <a:buChar char="•"/>
            </a:pPr>
            <a:r>
              <a:rPr lang="en-US"/>
              <a:t>500 m of spacing</a:t>
            </a:r>
            <a:endParaRPr/>
          </a:p>
          <a:p>
            <a:pPr indent="-381000" lvl="0" marL="457200" rtl="0" algn="l">
              <a:lnSpc>
                <a:spcPct val="100000"/>
              </a:lnSpc>
              <a:spcBef>
                <a:spcPts val="0"/>
              </a:spcBef>
              <a:spcAft>
                <a:spcPts val="0"/>
              </a:spcAft>
              <a:buSzPts val="2400"/>
              <a:buChar char="•"/>
            </a:pPr>
            <a:r>
              <a:rPr lang="en-US"/>
              <a:t>upward continuation to 1000 m</a:t>
            </a:r>
            <a:endParaRPr/>
          </a:p>
          <a:p>
            <a:pPr indent="-381000" lvl="0" marL="457200" rtl="0" algn="l">
              <a:lnSpc>
                <a:spcPct val="100000"/>
              </a:lnSpc>
              <a:spcBef>
                <a:spcPts val="0"/>
              </a:spcBef>
              <a:spcAft>
                <a:spcPts val="0"/>
              </a:spcAft>
              <a:buSzPts val="2400"/>
              <a:buChar char="•"/>
            </a:pPr>
            <a:r>
              <a:rPr lang="en-US"/>
              <a:t>main field (-19º, -18º)</a:t>
            </a:r>
            <a:endParaRPr/>
          </a:p>
          <a:p>
            <a:pPr indent="-381000" lvl="0" marL="457200" rtl="0" algn="l">
              <a:lnSpc>
                <a:spcPct val="100000"/>
              </a:lnSpc>
              <a:spcBef>
                <a:spcPts val="0"/>
              </a:spcBef>
              <a:spcAft>
                <a:spcPts val="0"/>
              </a:spcAft>
              <a:buSzPts val="2400"/>
              <a:buChar char="•"/>
            </a:pPr>
            <a:r>
              <a:rPr lang="en-US"/>
              <a:t>estimated direction       (-71º, -23º)</a:t>
            </a:r>
            <a:endParaRPr/>
          </a:p>
          <a:p>
            <a:pPr indent="-381000" lvl="0" marL="457200" rtl="0" algn="l">
              <a:lnSpc>
                <a:spcPct val="100000"/>
              </a:lnSpc>
              <a:spcBef>
                <a:spcPts val="0"/>
              </a:spcBef>
              <a:spcAft>
                <a:spcPts val="0"/>
              </a:spcAft>
              <a:buSzPts val="2400"/>
              <a:buChar char="•"/>
            </a:pPr>
            <a:r>
              <a:rPr lang="en-US"/>
              <a:t>2000 obs points</a:t>
            </a:r>
            <a:endParaRPr/>
          </a:p>
          <a:p>
            <a:pPr indent="-228600" lvl="0" marL="457200" rtl="0" algn="l">
              <a:lnSpc>
                <a:spcPct val="100000"/>
              </a:lnSpc>
              <a:spcBef>
                <a:spcPts val="0"/>
              </a:spcBef>
              <a:spcAft>
                <a:spcPts val="0"/>
              </a:spcAft>
              <a:buSzPts val="2400"/>
              <a:buNone/>
            </a:pPr>
            <a:r>
              <a:t/>
            </a:r>
            <a:endParaRPr/>
          </a:p>
        </p:txBody>
      </p:sp>
      <p:sp>
        <p:nvSpPr>
          <p:cNvPr id="620" name="Google Shape;620;g5e2128b9ee_0_209"/>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Diorama: Total-field anomaly</a:t>
            </a:r>
            <a:endParaRPr/>
          </a:p>
        </p:txBody>
      </p:sp>
      <p:pic>
        <p:nvPicPr>
          <p:cNvPr id="621" name="Google Shape;621;g5e2128b9ee_0_209"/>
          <p:cNvPicPr preferRelativeResize="0"/>
          <p:nvPr/>
        </p:nvPicPr>
        <p:blipFill rotWithShape="1">
          <a:blip r:embed="rId3">
            <a:alphaModFix/>
          </a:blip>
          <a:srcRect b="3209" l="3299" r="12539" t="7820"/>
          <a:stretch/>
        </p:blipFill>
        <p:spPr>
          <a:xfrm>
            <a:off x="0" y="650025"/>
            <a:ext cx="5193975" cy="384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g5e2128b9ee_0_1193"/>
          <p:cNvSpPr txBox="1"/>
          <p:nvPr>
            <p:ph idx="1" type="body"/>
          </p:nvPr>
        </p:nvSpPr>
        <p:spPr>
          <a:xfrm>
            <a:off x="4697950" y="894525"/>
            <a:ext cx="4184100" cy="3296400"/>
          </a:xfrm>
          <a:prstGeom prst="rect">
            <a:avLst/>
          </a:prstGeom>
          <a:noFill/>
          <a:ln>
            <a:noFill/>
          </a:ln>
        </p:spPr>
        <p:txBody>
          <a:bodyPr anchorCtr="0" anchor="t" bIns="34275" lIns="68575" spcFirstLastPara="1" rIns="68575" wrap="square" tIns="34275">
            <a:noAutofit/>
          </a:bodyPr>
          <a:lstStyle/>
          <a:p>
            <a:pPr indent="-381000" lvl="0" marL="457200" rtl="0" algn="l">
              <a:lnSpc>
                <a:spcPct val="100000"/>
              </a:lnSpc>
              <a:spcBef>
                <a:spcPts val="0"/>
              </a:spcBef>
              <a:spcAft>
                <a:spcPts val="0"/>
              </a:spcAft>
              <a:buSzPts val="2400"/>
              <a:buChar char="•"/>
            </a:pPr>
            <a:r>
              <a:rPr lang="en-US"/>
              <a:t>initial radius 100 m</a:t>
            </a:r>
            <a:endParaRPr/>
          </a:p>
          <a:p>
            <a:pPr indent="-381000" lvl="0" marL="457200" rtl="0" algn="l">
              <a:lnSpc>
                <a:spcPct val="100000"/>
              </a:lnSpc>
              <a:spcBef>
                <a:spcPts val="0"/>
              </a:spcBef>
              <a:spcAft>
                <a:spcPts val="0"/>
              </a:spcAft>
              <a:buSzPts val="2400"/>
              <a:buChar char="•"/>
            </a:pPr>
            <a:r>
              <a:rPr lang="en-US"/>
              <a:t>depth to the top 50 m</a:t>
            </a:r>
            <a:endParaRPr/>
          </a:p>
          <a:p>
            <a:pPr indent="-381000" lvl="0" marL="457200" rtl="0" algn="l">
              <a:lnSpc>
                <a:spcPct val="100000"/>
              </a:lnSpc>
              <a:spcBef>
                <a:spcPts val="0"/>
              </a:spcBef>
              <a:spcAft>
                <a:spcPts val="0"/>
              </a:spcAft>
              <a:buSzPts val="2400"/>
              <a:buChar char="•"/>
            </a:pPr>
            <a:r>
              <a:rPr lang="en-US"/>
              <a:t>mag. strength 14 A/m</a:t>
            </a:r>
            <a:endParaRPr/>
          </a:p>
          <a:p>
            <a:pPr indent="-381000" lvl="0" marL="457200" rtl="0" algn="l">
              <a:lnSpc>
                <a:spcPct val="100000"/>
              </a:lnSpc>
              <a:spcBef>
                <a:spcPts val="0"/>
              </a:spcBef>
              <a:spcAft>
                <a:spcPts val="0"/>
              </a:spcAft>
              <a:buSzPts val="2400"/>
              <a:buChar char="•"/>
            </a:pPr>
            <a:r>
              <a:rPr lang="en-US"/>
              <a:t>inc &amp; dec (-71º, -23º)</a:t>
            </a:r>
            <a:endParaRPr/>
          </a:p>
          <a:p>
            <a:pPr indent="-381000" lvl="0" marL="457200" rtl="0" algn="l">
              <a:lnSpc>
                <a:spcPct val="100000"/>
              </a:lnSpc>
              <a:spcBef>
                <a:spcPts val="0"/>
              </a:spcBef>
              <a:spcAft>
                <a:spcPts val="0"/>
              </a:spcAft>
              <a:buSzPts val="2400"/>
              <a:buChar char="•"/>
            </a:pPr>
            <a:r>
              <a:rPr lang="en-US"/>
              <a:t>volume 26.26 km³</a:t>
            </a:r>
            <a:endParaRPr/>
          </a:p>
          <a:p>
            <a:pPr indent="-381000" lvl="0" marL="457200" rtl="0" algn="l">
              <a:lnSpc>
                <a:spcPct val="100000"/>
              </a:lnSpc>
              <a:spcBef>
                <a:spcPts val="0"/>
              </a:spcBef>
              <a:spcAft>
                <a:spcPts val="0"/>
              </a:spcAft>
              <a:buSzPts val="2400"/>
              <a:buChar char="•"/>
            </a:pPr>
            <a:r>
              <a:rPr lang="en-US"/>
              <a:t>smooth edges</a:t>
            </a:r>
            <a:endParaRPr/>
          </a:p>
        </p:txBody>
      </p:sp>
      <p:sp>
        <p:nvSpPr>
          <p:cNvPr id="627" name="Google Shape;627;g5e2128b9ee_0_1193"/>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Real data - result</a:t>
            </a:r>
            <a:endParaRPr/>
          </a:p>
        </p:txBody>
      </p:sp>
      <p:sp>
        <p:nvSpPr>
          <p:cNvPr id="628" name="Google Shape;628;g5e2128b9ee_0_1193"/>
          <p:cNvSpPr txBox="1"/>
          <p:nvPr/>
        </p:nvSpPr>
        <p:spPr>
          <a:xfrm>
            <a:off x="479650" y="4121100"/>
            <a:ext cx="4184100" cy="68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Estimated source</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Initial guess</a:t>
            </a:r>
            <a:endParaRPr b="0" i="0" sz="1800" u="none" cap="none" strike="noStrike">
              <a:solidFill>
                <a:srgbClr val="0000FF"/>
              </a:solidFill>
              <a:latin typeface="Arial"/>
              <a:ea typeface="Arial"/>
              <a:cs typeface="Arial"/>
              <a:sym typeface="Arial"/>
            </a:endParaRPr>
          </a:p>
        </p:txBody>
      </p:sp>
      <p:pic>
        <p:nvPicPr>
          <p:cNvPr id="629" name="Google Shape;629;g5e2128b9ee_0_1193"/>
          <p:cNvPicPr preferRelativeResize="0"/>
          <p:nvPr/>
        </p:nvPicPr>
        <p:blipFill rotWithShape="1">
          <a:blip r:embed="rId3">
            <a:alphaModFix/>
          </a:blip>
          <a:srcRect b="0" l="0" r="0" t="0"/>
          <a:stretch/>
        </p:blipFill>
        <p:spPr>
          <a:xfrm>
            <a:off x="0" y="605075"/>
            <a:ext cx="4641072" cy="3643799"/>
          </a:xfrm>
          <a:prstGeom prst="rect">
            <a:avLst/>
          </a:prstGeom>
          <a:noFill/>
          <a:ln>
            <a:noFill/>
          </a:ln>
        </p:spPr>
      </p:pic>
      <p:cxnSp>
        <p:nvCxnSpPr>
          <p:cNvPr id="630" name="Google Shape;630;g5e2128b9ee_0_1193"/>
          <p:cNvCxnSpPr/>
          <p:nvPr/>
        </p:nvCxnSpPr>
        <p:spPr>
          <a:xfrm>
            <a:off x="1394800" y="1462925"/>
            <a:ext cx="0" cy="1998600"/>
          </a:xfrm>
          <a:prstGeom prst="straightConnector1">
            <a:avLst/>
          </a:prstGeom>
          <a:noFill/>
          <a:ln cap="flat" cmpd="sng" w="38100">
            <a:solidFill>
              <a:srgbClr val="0000FF"/>
            </a:solidFill>
            <a:prstDash val="solid"/>
            <a:round/>
            <a:headEnd len="med" w="med" type="triangle"/>
            <a:tailEnd len="med" w="med" type="triangle"/>
          </a:ln>
        </p:spPr>
      </p:cxnSp>
      <p:sp>
        <p:nvSpPr>
          <p:cNvPr id="631" name="Google Shape;631;g5e2128b9ee_0_1193"/>
          <p:cNvSpPr txBox="1"/>
          <p:nvPr/>
        </p:nvSpPr>
        <p:spPr>
          <a:xfrm>
            <a:off x="412425" y="1703400"/>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Arial"/>
                <a:ea typeface="Arial"/>
                <a:cs typeface="Arial"/>
                <a:sym typeface="Arial"/>
              </a:rPr>
              <a:t>8500 m</a:t>
            </a:r>
            <a:endParaRPr b="0" i="0" sz="1800" u="none" cap="none" strike="noStrike">
              <a:solidFill>
                <a:srgbClr val="0000FF"/>
              </a:solidFill>
              <a:latin typeface="Arial"/>
              <a:ea typeface="Arial"/>
              <a:cs typeface="Arial"/>
              <a:sym typeface="Arial"/>
            </a:endParaRPr>
          </a:p>
        </p:txBody>
      </p:sp>
      <p:cxnSp>
        <p:nvCxnSpPr>
          <p:cNvPr id="632" name="Google Shape;632;g5e2128b9ee_0_1193"/>
          <p:cNvCxnSpPr/>
          <p:nvPr/>
        </p:nvCxnSpPr>
        <p:spPr>
          <a:xfrm>
            <a:off x="2998350" y="1497350"/>
            <a:ext cx="0" cy="1477800"/>
          </a:xfrm>
          <a:prstGeom prst="straightConnector1">
            <a:avLst/>
          </a:prstGeom>
          <a:noFill/>
          <a:ln cap="flat" cmpd="sng" w="38100">
            <a:solidFill>
              <a:srgbClr val="FF0000"/>
            </a:solidFill>
            <a:prstDash val="solid"/>
            <a:round/>
            <a:headEnd len="med" w="med" type="triangle"/>
            <a:tailEnd len="med" w="med" type="triangle"/>
          </a:ln>
        </p:spPr>
      </p:cxnSp>
      <p:sp>
        <p:nvSpPr>
          <p:cNvPr id="633" name="Google Shape;633;g5e2128b9ee_0_1193"/>
          <p:cNvSpPr txBox="1"/>
          <p:nvPr/>
        </p:nvSpPr>
        <p:spPr>
          <a:xfrm>
            <a:off x="3164025" y="1745375"/>
            <a:ext cx="1085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6580 m</a:t>
            </a:r>
            <a:endParaRPr b="0" i="0" sz="18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g5e2128b9ee_0_164"/>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Misfit: difference</a:t>
            </a:r>
            <a:endParaRPr/>
          </a:p>
        </p:txBody>
      </p:sp>
      <p:pic>
        <p:nvPicPr>
          <p:cNvPr id="639" name="Google Shape;639;g5e2128b9ee_0_164"/>
          <p:cNvPicPr preferRelativeResize="0"/>
          <p:nvPr/>
        </p:nvPicPr>
        <p:blipFill rotWithShape="1">
          <a:blip r:embed="rId3">
            <a:alphaModFix/>
          </a:blip>
          <a:srcRect b="0" l="0" r="0" t="0"/>
          <a:stretch/>
        </p:blipFill>
        <p:spPr>
          <a:xfrm>
            <a:off x="136125" y="777850"/>
            <a:ext cx="4657348" cy="3924724"/>
          </a:xfrm>
          <a:prstGeom prst="rect">
            <a:avLst/>
          </a:prstGeom>
          <a:noFill/>
          <a:ln>
            <a:noFill/>
          </a:ln>
        </p:spPr>
      </p:pic>
      <p:sp>
        <p:nvSpPr>
          <p:cNvPr id="640" name="Google Shape;640;g5e2128b9ee_0_164"/>
          <p:cNvSpPr txBox="1"/>
          <p:nvPr/>
        </p:nvSpPr>
        <p:spPr>
          <a:xfrm>
            <a:off x="5029200" y="1190170"/>
            <a:ext cx="3964725" cy="2957579"/>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Anomaly range 9000 nT</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Difference range 140 nT</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Misfit 9.4%</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Mean misfit 2.42 nT</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Std misfit 20.89 nT</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Reasonable misfit</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4"/>
          <p:cNvSpPr txBox="1"/>
          <p:nvPr>
            <p:ph type="title"/>
          </p:nvPr>
        </p:nvSpPr>
        <p:spPr>
          <a:xfrm>
            <a:off x="328613" y="177800"/>
            <a:ext cx="8659800" cy="4287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Conclusions</a:t>
            </a:r>
            <a:endParaRPr/>
          </a:p>
        </p:txBody>
      </p:sp>
      <p:sp>
        <p:nvSpPr>
          <p:cNvPr id="646" name="Google Shape;646;p4"/>
          <p:cNvSpPr txBox="1"/>
          <p:nvPr/>
        </p:nvSpPr>
        <p:spPr>
          <a:xfrm>
            <a:off x="582825" y="1170431"/>
            <a:ext cx="8145000" cy="3004293"/>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Estimates the shape of an isolated source</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Introduces compactness constraints via interpretation model</a:t>
            </a:r>
            <a:endParaRPr b="0" i="0" sz="1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real data result has a reasonable misfit</a:t>
            </a:r>
            <a:endParaRPr sz="2400"/>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Investigate the relationship between the solution and the upward continuation</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Test the hypothesis of an interfering shallower body</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50" name="Shape 650"/>
        <p:cNvGrpSpPr/>
        <p:nvPr/>
      </p:nvGrpSpPr>
      <p:grpSpPr>
        <a:xfrm>
          <a:off x="0" y="0"/>
          <a:ext cx="0" cy="0"/>
          <a:chOff x="0" y="0"/>
          <a:chExt cx="0" cy="0"/>
        </a:xfrm>
      </p:grpSpPr>
      <p:sp>
        <p:nvSpPr>
          <p:cNvPr id="651" name="Google Shape;651;g5e2128b9ee_0_1213"/>
          <p:cNvSpPr txBox="1"/>
          <p:nvPr>
            <p:ph type="title"/>
          </p:nvPr>
        </p:nvSpPr>
        <p:spPr>
          <a:xfrm>
            <a:off x="1138961" y="33493"/>
            <a:ext cx="6993300" cy="8574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Acknowledgments</a:t>
            </a:r>
            <a:endParaRPr/>
          </a:p>
        </p:txBody>
      </p:sp>
      <p:pic>
        <p:nvPicPr>
          <p:cNvPr id="652" name="Google Shape;652;g5e2128b9ee_0_1213"/>
          <p:cNvPicPr preferRelativeResize="0"/>
          <p:nvPr/>
        </p:nvPicPr>
        <p:blipFill rotWithShape="1">
          <a:blip r:embed="rId3">
            <a:alphaModFix/>
          </a:blip>
          <a:srcRect b="0" l="0" r="0" t="0"/>
          <a:stretch/>
        </p:blipFill>
        <p:spPr>
          <a:xfrm>
            <a:off x="242661" y="1211142"/>
            <a:ext cx="3082326" cy="1180575"/>
          </a:xfrm>
          <a:prstGeom prst="rect">
            <a:avLst/>
          </a:prstGeom>
          <a:noFill/>
          <a:ln>
            <a:noFill/>
          </a:ln>
        </p:spPr>
      </p:pic>
      <p:pic>
        <p:nvPicPr>
          <p:cNvPr descr="Resultado de imagem para logo capes 2019" id="653" name="Google Shape;653;g5e2128b9ee_0_1213"/>
          <p:cNvPicPr preferRelativeResize="0"/>
          <p:nvPr/>
        </p:nvPicPr>
        <p:blipFill rotWithShape="1">
          <a:blip r:embed="rId4">
            <a:alphaModFix/>
          </a:blip>
          <a:srcRect b="0" l="0" r="0" t="0"/>
          <a:stretch/>
        </p:blipFill>
        <p:spPr>
          <a:xfrm>
            <a:off x="3921236" y="993085"/>
            <a:ext cx="1428750" cy="1428750"/>
          </a:xfrm>
          <a:prstGeom prst="rect">
            <a:avLst/>
          </a:prstGeom>
          <a:noFill/>
          <a:ln>
            <a:noFill/>
          </a:ln>
        </p:spPr>
      </p:pic>
      <p:pic>
        <p:nvPicPr>
          <p:cNvPr descr="Resultado de imagem para logo cnpq 2019" id="654" name="Google Shape;654;g5e2128b9ee_0_1213"/>
          <p:cNvPicPr preferRelativeResize="0"/>
          <p:nvPr/>
        </p:nvPicPr>
        <p:blipFill rotWithShape="1">
          <a:blip r:embed="rId5">
            <a:alphaModFix/>
          </a:blip>
          <a:srcRect b="0" l="0" r="0" t="0"/>
          <a:stretch/>
        </p:blipFill>
        <p:spPr>
          <a:xfrm>
            <a:off x="6407312" y="1166594"/>
            <a:ext cx="2494027" cy="1065590"/>
          </a:xfrm>
          <a:prstGeom prst="rect">
            <a:avLst/>
          </a:prstGeom>
          <a:noFill/>
          <a:ln>
            <a:noFill/>
          </a:ln>
        </p:spPr>
      </p:pic>
      <p:sp>
        <p:nvSpPr>
          <p:cNvPr id="655" name="Google Shape;655;g5e2128b9ee_0_1213"/>
          <p:cNvSpPr txBox="1"/>
          <p:nvPr/>
        </p:nvSpPr>
        <p:spPr>
          <a:xfrm>
            <a:off x="41868" y="729559"/>
            <a:ext cx="369735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Scholarships, fellowships and support:</a:t>
            </a:r>
            <a:endParaRPr/>
          </a:p>
        </p:txBody>
      </p:sp>
      <p:pic>
        <p:nvPicPr>
          <p:cNvPr descr="Resultado de imagem para logo faperj 2019" id="656" name="Google Shape;656;g5e2128b9ee_0_1213"/>
          <p:cNvPicPr preferRelativeResize="0"/>
          <p:nvPr/>
        </p:nvPicPr>
        <p:blipFill rotWithShape="1">
          <a:blip r:embed="rId6">
            <a:alphaModFix/>
          </a:blip>
          <a:srcRect b="0" l="0" r="0" t="0"/>
          <a:stretch/>
        </p:blipFill>
        <p:spPr>
          <a:xfrm>
            <a:off x="177186" y="2447753"/>
            <a:ext cx="2584174" cy="1045334"/>
          </a:xfrm>
          <a:prstGeom prst="rect">
            <a:avLst/>
          </a:prstGeom>
          <a:noFill/>
          <a:ln>
            <a:noFill/>
          </a:ln>
        </p:spPr>
      </p:pic>
      <p:pic>
        <p:nvPicPr>
          <p:cNvPr descr="Resultado de imagem para pinga lab logo" id="657" name="Google Shape;657;g5e2128b9ee_0_1213"/>
          <p:cNvPicPr preferRelativeResize="0"/>
          <p:nvPr/>
        </p:nvPicPr>
        <p:blipFill rotWithShape="1">
          <a:blip r:embed="rId7">
            <a:alphaModFix/>
          </a:blip>
          <a:srcRect b="0" l="0" r="0" t="0"/>
          <a:stretch/>
        </p:blipFill>
        <p:spPr>
          <a:xfrm>
            <a:off x="2915829" y="2691094"/>
            <a:ext cx="2772521" cy="694093"/>
          </a:xfrm>
          <a:prstGeom prst="rect">
            <a:avLst/>
          </a:prstGeom>
          <a:noFill/>
          <a:ln>
            <a:noFill/>
          </a:ln>
        </p:spPr>
      </p:pic>
      <p:pic>
        <p:nvPicPr>
          <p:cNvPr descr="Resultado de imagem para fatiando a terra logo" id="658" name="Google Shape;658;g5e2128b9ee_0_1213"/>
          <p:cNvPicPr preferRelativeResize="0"/>
          <p:nvPr/>
        </p:nvPicPr>
        <p:blipFill rotWithShape="1">
          <a:blip r:embed="rId8">
            <a:alphaModFix/>
          </a:blip>
          <a:srcRect b="0" l="0" r="0" t="0"/>
          <a:stretch/>
        </p:blipFill>
        <p:spPr>
          <a:xfrm>
            <a:off x="5836257" y="2713441"/>
            <a:ext cx="3307743" cy="598954"/>
          </a:xfrm>
          <a:prstGeom prst="rect">
            <a:avLst/>
          </a:prstGeom>
          <a:noFill/>
          <a:ln>
            <a:noFill/>
          </a:ln>
        </p:spPr>
      </p:pic>
      <p:pic>
        <p:nvPicPr>
          <p:cNvPr descr="Resultado de imagem para cprm" id="659" name="Google Shape;659;g5e2128b9ee_0_1213"/>
          <p:cNvPicPr preferRelativeResize="0"/>
          <p:nvPr/>
        </p:nvPicPr>
        <p:blipFill rotWithShape="1">
          <a:blip r:embed="rId9">
            <a:alphaModFix/>
          </a:blip>
          <a:srcRect b="0" l="0" r="0" t="0"/>
          <a:stretch/>
        </p:blipFill>
        <p:spPr>
          <a:xfrm>
            <a:off x="3888187" y="3714241"/>
            <a:ext cx="1834260" cy="1294490"/>
          </a:xfrm>
          <a:prstGeom prst="rect">
            <a:avLst/>
          </a:prstGeom>
          <a:noFill/>
          <a:ln>
            <a:noFill/>
          </a:ln>
        </p:spPr>
      </p:pic>
      <p:sp>
        <p:nvSpPr>
          <p:cNvPr id="660" name="Google Shape;660;g5e2128b9ee_0_1213"/>
          <p:cNvSpPr txBox="1"/>
          <p:nvPr/>
        </p:nvSpPr>
        <p:spPr>
          <a:xfrm>
            <a:off x="177186" y="3848431"/>
            <a:ext cx="25739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Dataset:</a:t>
            </a:r>
            <a:endParaRPr/>
          </a:p>
        </p:txBody>
      </p:sp>
      <p:cxnSp>
        <p:nvCxnSpPr>
          <p:cNvPr id="661" name="Google Shape;661;g5e2128b9ee_0_1213"/>
          <p:cNvCxnSpPr/>
          <p:nvPr/>
        </p:nvCxnSpPr>
        <p:spPr>
          <a:xfrm>
            <a:off x="0" y="650049"/>
            <a:ext cx="9144000" cy="0"/>
          </a:xfrm>
          <a:prstGeom prst="straightConnector1">
            <a:avLst/>
          </a:prstGeom>
          <a:noFill/>
          <a:ln cap="flat" cmpd="sng" w="38100">
            <a:solidFill>
              <a:schemeClr val="accent4"/>
            </a:solidFill>
            <a:prstDash val="solid"/>
            <a:round/>
            <a:headEnd len="sm" w="sm" type="none"/>
            <a:tailEnd len="sm" w="sm" type="none"/>
          </a:ln>
          <a:effectLst>
            <a:outerShdw blurRad="40000" rotWithShape="0" dir="5400000" dist="23000">
              <a:srgbClr val="000000">
                <a:alpha val="34901"/>
              </a:srgbClr>
            </a:outerShdw>
          </a:effectLst>
        </p:spPr>
      </p:cxnSp>
      <p:cxnSp>
        <p:nvCxnSpPr>
          <p:cNvPr id="662" name="Google Shape;662;g5e2128b9ee_0_1213"/>
          <p:cNvCxnSpPr/>
          <p:nvPr/>
        </p:nvCxnSpPr>
        <p:spPr>
          <a:xfrm>
            <a:off x="0" y="3632644"/>
            <a:ext cx="9144000" cy="0"/>
          </a:xfrm>
          <a:prstGeom prst="straightConnector1">
            <a:avLst/>
          </a:prstGeom>
          <a:noFill/>
          <a:ln cap="flat" cmpd="sng" w="38100">
            <a:solidFill>
              <a:schemeClr val="accent4"/>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g5e2927ed8a_0_27"/>
          <p:cNvSpPr txBox="1"/>
          <p:nvPr>
            <p:ph type="title"/>
          </p:nvPr>
        </p:nvSpPr>
        <p:spPr>
          <a:xfrm>
            <a:off x="279438" y="20338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Defining the source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grpSp>
        <p:nvGrpSpPr>
          <p:cNvPr id="99" name="Google Shape;99;p3"/>
          <p:cNvGrpSpPr/>
          <p:nvPr/>
        </p:nvGrpSpPr>
        <p:grpSpPr>
          <a:xfrm>
            <a:off x="174175" y="903813"/>
            <a:ext cx="4179714" cy="1296900"/>
            <a:chOff x="2042" y="0"/>
            <a:chExt cx="4179714" cy="1296900"/>
          </a:xfrm>
        </p:grpSpPr>
        <p:sp>
          <p:nvSpPr>
            <p:cNvPr id="100" name="Google Shape;100;p3"/>
            <p:cNvSpPr/>
            <p:nvPr/>
          </p:nvSpPr>
          <p:spPr>
            <a:xfrm>
              <a:off x="2042" y="0"/>
              <a:ext cx="4179714" cy="1296900"/>
            </a:xfrm>
            <a:prstGeom prst="roundRect">
              <a:avLst>
                <a:gd fmla="val 10000" name="adj"/>
              </a:avLst>
            </a:prstGeom>
            <a:solidFill>
              <a:srgbClr val="1D355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40027" y="37985"/>
              <a:ext cx="4103744" cy="122093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Estimate the shape of an isolated 3D magnetic source</a:t>
              </a:r>
              <a:endParaRPr b="0" i="0" sz="2500" u="none" cap="none" strike="noStrike">
                <a:solidFill>
                  <a:schemeClr val="lt1"/>
                </a:solidFill>
                <a:latin typeface="Arial"/>
                <a:ea typeface="Arial"/>
                <a:cs typeface="Arial"/>
                <a:sym typeface="Arial"/>
              </a:endParaRPr>
            </a:p>
          </p:txBody>
        </p:sp>
      </p:grpSp>
      <p:sp>
        <p:nvSpPr>
          <p:cNvPr id="102" name="Google Shape;102;p3"/>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Objective of the inversion</a:t>
            </a:r>
            <a:endParaRPr/>
          </a:p>
        </p:txBody>
      </p:sp>
      <p:pic>
        <p:nvPicPr>
          <p:cNvPr id="103" name="Google Shape;103;p3"/>
          <p:cNvPicPr preferRelativeResize="0"/>
          <p:nvPr/>
        </p:nvPicPr>
        <p:blipFill rotWithShape="1">
          <a:blip r:embed="rId3">
            <a:alphaModFix/>
          </a:blip>
          <a:srcRect b="0" l="0" r="0" t="0"/>
          <a:stretch/>
        </p:blipFill>
        <p:spPr>
          <a:xfrm>
            <a:off x="4510825" y="662975"/>
            <a:ext cx="4493593" cy="3528001"/>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5752541" y="2019788"/>
            <a:ext cx="2071608" cy="1397176"/>
          </a:xfrm>
          <a:prstGeom prst="rect">
            <a:avLst/>
          </a:prstGeom>
          <a:noFill/>
          <a:ln>
            <a:noFill/>
          </a:ln>
        </p:spPr>
      </p:pic>
      <p:sp>
        <p:nvSpPr>
          <p:cNvPr id="105" name="Google Shape;105;p3"/>
          <p:cNvSpPr txBox="1"/>
          <p:nvPr/>
        </p:nvSpPr>
        <p:spPr>
          <a:xfrm>
            <a:off x="5580125" y="593200"/>
            <a:ext cx="2355000" cy="40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total-field anomaly</a:t>
            </a:r>
            <a:endParaRPr b="0" i="0" sz="1800" u="none" cap="none" strike="noStrike">
              <a:solidFill>
                <a:srgbClr val="000000"/>
              </a:solidFill>
              <a:latin typeface="Arial"/>
              <a:ea typeface="Arial"/>
              <a:cs typeface="Arial"/>
              <a:sym typeface="Arial"/>
            </a:endParaRPr>
          </a:p>
        </p:txBody>
      </p:sp>
      <p:sp>
        <p:nvSpPr>
          <p:cNvPr id="106" name="Google Shape;106;p3"/>
          <p:cNvSpPr txBox="1"/>
          <p:nvPr/>
        </p:nvSpPr>
        <p:spPr>
          <a:xfrm>
            <a:off x="7477275" y="2131925"/>
            <a:ext cx="1347900" cy="59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3D source</a:t>
            </a:r>
            <a:endParaRPr b="0" i="0" sz="1800" u="none" cap="none" strike="noStrike">
              <a:solidFill>
                <a:srgbClr val="000000"/>
              </a:solidFill>
              <a:latin typeface="Arial"/>
              <a:ea typeface="Arial"/>
              <a:cs typeface="Arial"/>
              <a:sym typeface="Arial"/>
            </a:endParaRPr>
          </a:p>
        </p:txBody>
      </p:sp>
      <p:sp>
        <p:nvSpPr>
          <p:cNvPr id="107" name="Google Shape;107;p3"/>
          <p:cNvSpPr txBox="1"/>
          <p:nvPr/>
        </p:nvSpPr>
        <p:spPr>
          <a:xfrm>
            <a:off x="560975" y="2560225"/>
            <a:ext cx="3519000" cy="213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US" sz="2000"/>
              <a:t>Assumptions</a:t>
            </a:r>
            <a:r>
              <a:rPr b="0" i="0" lang="en-US" sz="2000" u="none" cap="none" strike="noStrike">
                <a:solidFill>
                  <a:srgbClr val="000000"/>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000" u="none" cap="none" strike="noStrike">
                <a:solidFill>
                  <a:srgbClr val="000000"/>
                </a:solidFill>
                <a:latin typeface="Arial"/>
                <a:ea typeface="Arial"/>
                <a:cs typeface="Arial"/>
                <a:sym typeface="Arial"/>
              </a:rPr>
              <a:t>depth to the top </a:t>
            </a:r>
            <a:endParaRPr b="0" i="0" sz="20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000" u="none" cap="none" strike="noStrike">
                <a:solidFill>
                  <a:srgbClr val="000000"/>
                </a:solidFill>
                <a:latin typeface="Arial"/>
                <a:ea typeface="Arial"/>
                <a:cs typeface="Arial"/>
                <a:sym typeface="Arial"/>
              </a:rPr>
              <a:t>Resultant magnetization vector (uniform!)</a:t>
            </a:r>
            <a:endParaRPr b="0" i="0" sz="2000" u="none" cap="none" strike="noStrike">
              <a:solidFill>
                <a:srgbClr val="000000"/>
              </a:solidFill>
              <a:latin typeface="Arial"/>
              <a:ea typeface="Arial"/>
              <a:cs typeface="Arial"/>
              <a:sym typeface="Arial"/>
            </a:endParaRPr>
          </a:p>
        </p:txBody>
      </p:sp>
      <p:cxnSp>
        <p:nvCxnSpPr>
          <p:cNvPr id="108" name="Google Shape;108;p3"/>
          <p:cNvCxnSpPr>
            <a:stCxn id="104" idx="0"/>
          </p:cNvCxnSpPr>
          <p:nvPr/>
        </p:nvCxnSpPr>
        <p:spPr>
          <a:xfrm rot="10800000">
            <a:off x="6382145" y="1915988"/>
            <a:ext cx="406200" cy="103800"/>
          </a:xfrm>
          <a:prstGeom prst="straightConnector1">
            <a:avLst/>
          </a:prstGeom>
          <a:noFill/>
          <a:ln cap="flat" cmpd="sng" w="28575">
            <a:solidFill>
              <a:srgbClr val="FF0000"/>
            </a:solidFill>
            <a:prstDash val="dash"/>
            <a:round/>
            <a:headEnd len="sm" w="sm" type="none"/>
            <a:tailEnd len="sm" w="sm" type="none"/>
          </a:ln>
        </p:spPr>
      </p:cxnSp>
      <p:cxnSp>
        <p:nvCxnSpPr>
          <p:cNvPr id="109" name="Google Shape;109;p3"/>
          <p:cNvCxnSpPr/>
          <p:nvPr/>
        </p:nvCxnSpPr>
        <p:spPr>
          <a:xfrm flipH="1" rot="10800000">
            <a:off x="5107075" y="1872475"/>
            <a:ext cx="1428000" cy="342300"/>
          </a:xfrm>
          <a:prstGeom prst="straightConnector1">
            <a:avLst/>
          </a:prstGeom>
          <a:noFill/>
          <a:ln cap="flat" cmpd="sng" w="28575">
            <a:solidFill>
              <a:srgbClr val="FF0000"/>
            </a:solidFill>
            <a:prstDash val="dash"/>
            <a:round/>
            <a:headEnd len="sm" w="sm" type="none"/>
            <a:tailEnd len="sm" w="sm" type="none"/>
          </a:ln>
        </p:spPr>
      </p:cxnSp>
      <p:pic>
        <p:nvPicPr>
          <p:cNvPr id="110" name="Google Shape;110;p3"/>
          <p:cNvPicPr preferRelativeResize="0"/>
          <p:nvPr/>
        </p:nvPicPr>
        <p:blipFill rotWithShape="1">
          <a:blip r:embed="rId5">
            <a:alphaModFix/>
          </a:blip>
          <a:srcRect b="0" l="0" r="0" t="0"/>
          <a:stretch/>
        </p:blipFill>
        <p:spPr>
          <a:xfrm>
            <a:off x="2992375" y="3037750"/>
            <a:ext cx="375228" cy="284250"/>
          </a:xfrm>
          <a:prstGeom prst="rect">
            <a:avLst/>
          </a:prstGeom>
          <a:noFill/>
          <a:ln>
            <a:noFill/>
          </a:ln>
        </p:spPr>
      </p:pic>
      <p:pic>
        <p:nvPicPr>
          <p:cNvPr id="111" name="Google Shape;111;p3"/>
          <p:cNvPicPr preferRelativeResize="0"/>
          <p:nvPr/>
        </p:nvPicPr>
        <p:blipFill rotWithShape="1">
          <a:blip r:embed="rId5">
            <a:alphaModFix/>
          </a:blip>
          <a:srcRect b="0" l="0" r="0" t="0"/>
          <a:stretch/>
        </p:blipFill>
        <p:spPr>
          <a:xfrm>
            <a:off x="5177425" y="1767700"/>
            <a:ext cx="375228" cy="284250"/>
          </a:xfrm>
          <a:prstGeom prst="rect">
            <a:avLst/>
          </a:prstGeom>
          <a:noFill/>
          <a:ln>
            <a:noFill/>
          </a:ln>
        </p:spPr>
      </p:pic>
      <p:pic>
        <p:nvPicPr>
          <p:cNvPr id="112" name="Google Shape;112;p3"/>
          <p:cNvPicPr preferRelativeResize="0"/>
          <p:nvPr/>
        </p:nvPicPr>
        <p:blipFill rotWithShape="1">
          <a:blip r:embed="rId6">
            <a:alphaModFix/>
          </a:blip>
          <a:srcRect b="0" l="0" r="0" t="0"/>
          <a:stretch/>
        </p:blipFill>
        <p:spPr>
          <a:xfrm>
            <a:off x="6584825" y="2793825"/>
            <a:ext cx="481425" cy="243925"/>
          </a:xfrm>
          <a:prstGeom prst="rect">
            <a:avLst/>
          </a:prstGeom>
          <a:noFill/>
          <a:ln>
            <a:noFill/>
          </a:ln>
        </p:spPr>
      </p:pic>
      <p:cxnSp>
        <p:nvCxnSpPr>
          <p:cNvPr id="113" name="Google Shape;113;p3"/>
          <p:cNvCxnSpPr/>
          <p:nvPr/>
        </p:nvCxnSpPr>
        <p:spPr>
          <a:xfrm>
            <a:off x="6584825" y="2644645"/>
            <a:ext cx="529853" cy="0"/>
          </a:xfrm>
          <a:prstGeom prst="straightConnector1">
            <a:avLst/>
          </a:prstGeom>
          <a:noFill/>
          <a:ln cap="flat" cmpd="sng" w="28575">
            <a:solidFill>
              <a:srgbClr val="FF0000"/>
            </a:solidFill>
            <a:prstDash val="solid"/>
            <a:round/>
            <a:headEnd len="sm" w="sm" type="none"/>
            <a:tailEnd len="med" w="med" type="triangle"/>
          </a:ln>
        </p:spPr>
      </p:cxnSp>
      <p:cxnSp>
        <p:nvCxnSpPr>
          <p:cNvPr id="114" name="Google Shape;114;p3"/>
          <p:cNvCxnSpPr>
            <a:stCxn id="105" idx="2"/>
          </p:cNvCxnSpPr>
          <p:nvPr/>
        </p:nvCxnSpPr>
        <p:spPr>
          <a:xfrm>
            <a:off x="6757625" y="994000"/>
            <a:ext cx="0" cy="487200"/>
          </a:xfrm>
          <a:prstGeom prst="straightConnector1">
            <a:avLst/>
          </a:prstGeom>
          <a:noFill/>
          <a:ln cap="flat" cmpd="sng" w="28575">
            <a:solidFill>
              <a:srgbClr val="FF00FF"/>
            </a:solidFill>
            <a:prstDash val="solid"/>
            <a:round/>
            <a:headEnd len="med" w="med" type="triangle"/>
            <a:tailEnd len="sm" w="sm" type="none"/>
          </a:ln>
        </p:spPr>
      </p:cxnSp>
      <p:pic>
        <p:nvPicPr>
          <p:cNvPr id="115" name="Google Shape;115;p3"/>
          <p:cNvPicPr preferRelativeResize="0"/>
          <p:nvPr/>
        </p:nvPicPr>
        <p:blipFill rotWithShape="1">
          <a:blip r:embed="rId7">
            <a:alphaModFix/>
          </a:blip>
          <a:srcRect b="0" l="0" r="0" t="0"/>
          <a:stretch/>
        </p:blipFill>
        <p:spPr>
          <a:xfrm>
            <a:off x="902100" y="4300400"/>
            <a:ext cx="2508428" cy="445775"/>
          </a:xfrm>
          <a:prstGeom prst="rect">
            <a:avLst/>
          </a:prstGeom>
          <a:noFill/>
          <a:ln>
            <a:noFill/>
          </a:ln>
        </p:spPr>
      </p:pic>
      <p:cxnSp>
        <p:nvCxnSpPr>
          <p:cNvPr id="116" name="Google Shape;116;p3"/>
          <p:cNvCxnSpPr/>
          <p:nvPr/>
        </p:nvCxnSpPr>
        <p:spPr>
          <a:xfrm>
            <a:off x="902100" y="4307021"/>
            <a:ext cx="593400" cy="0"/>
          </a:xfrm>
          <a:prstGeom prst="straightConnector1">
            <a:avLst/>
          </a:prstGeom>
          <a:noFill/>
          <a:ln cap="flat" cmpd="sng" w="28575">
            <a:solidFill>
              <a:srgbClr val="FF0000"/>
            </a:solidFill>
            <a:prstDash val="solid"/>
            <a:round/>
            <a:headEnd len="sm" w="sm" type="none"/>
            <a:tailEnd len="med" w="med" type="triangle"/>
          </a:ln>
        </p:spPr>
      </p:cxnSp>
      <p:sp>
        <p:nvSpPr>
          <p:cNvPr id="117" name="Google Shape;117;p3"/>
          <p:cNvSpPr txBox="1"/>
          <p:nvPr/>
        </p:nvSpPr>
        <p:spPr>
          <a:xfrm>
            <a:off x="4018350" y="4076800"/>
            <a:ext cx="3048000" cy="7743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FFFFFF"/>
                </a:solidFill>
              </a:rPr>
              <a:t>How can we describe the source?</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grpSp>
        <p:nvGrpSpPr>
          <p:cNvPr id="122" name="Google Shape;122;g5e2128b9ee_0_258"/>
          <p:cNvGrpSpPr/>
          <p:nvPr/>
        </p:nvGrpSpPr>
        <p:grpSpPr>
          <a:xfrm>
            <a:off x="298917" y="662975"/>
            <a:ext cx="4179714" cy="1296900"/>
            <a:chOff x="2042" y="0"/>
            <a:chExt cx="4179714" cy="1296900"/>
          </a:xfrm>
        </p:grpSpPr>
        <p:sp>
          <p:nvSpPr>
            <p:cNvPr id="123" name="Google Shape;123;g5e2128b9ee_0_258"/>
            <p:cNvSpPr/>
            <p:nvPr/>
          </p:nvSpPr>
          <p:spPr>
            <a:xfrm>
              <a:off x="2042" y="0"/>
              <a:ext cx="4179714" cy="1296900"/>
            </a:xfrm>
            <a:prstGeom prst="roundRect">
              <a:avLst>
                <a:gd fmla="val 10000" name="adj"/>
              </a:avLst>
            </a:prstGeom>
            <a:solidFill>
              <a:srgbClr val="1D355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5e2128b9ee_0_258"/>
            <p:cNvSpPr txBox="1"/>
            <p:nvPr/>
          </p:nvSpPr>
          <p:spPr>
            <a:xfrm>
              <a:off x="40027" y="37985"/>
              <a:ext cx="4103744" cy="122093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Approximate the source by a set of polygonal prisms</a:t>
              </a:r>
              <a:endParaRPr b="0" i="0" sz="2500" u="none" cap="none" strike="noStrike">
                <a:solidFill>
                  <a:schemeClr val="lt1"/>
                </a:solidFill>
                <a:latin typeface="Arial"/>
                <a:ea typeface="Arial"/>
                <a:cs typeface="Arial"/>
                <a:sym typeface="Arial"/>
              </a:endParaRPr>
            </a:p>
          </p:txBody>
        </p:sp>
      </p:grpSp>
      <p:sp>
        <p:nvSpPr>
          <p:cNvPr id="125" name="Google Shape;125;g5e2128b9ee_0_258"/>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Describing the source</a:t>
            </a:r>
            <a:endParaRPr/>
          </a:p>
          <a:p>
            <a:pPr indent="0" lvl="0" marL="0" rtl="0" algn="ctr">
              <a:lnSpc>
                <a:spcPct val="100000"/>
              </a:lnSpc>
              <a:spcBef>
                <a:spcPts val="0"/>
              </a:spcBef>
              <a:spcAft>
                <a:spcPts val="0"/>
              </a:spcAft>
              <a:buSzPts val="1400"/>
              <a:buNone/>
            </a:pPr>
            <a:r>
              <a:t/>
            </a:r>
            <a:endParaRPr/>
          </a:p>
        </p:txBody>
      </p:sp>
      <p:pic>
        <p:nvPicPr>
          <p:cNvPr id="126" name="Google Shape;126;g5e2128b9ee_0_258"/>
          <p:cNvPicPr preferRelativeResize="0"/>
          <p:nvPr/>
        </p:nvPicPr>
        <p:blipFill rotWithShape="1">
          <a:blip r:embed="rId3">
            <a:alphaModFix/>
          </a:blip>
          <a:srcRect b="0" l="0" r="0" t="0"/>
          <a:stretch/>
        </p:blipFill>
        <p:spPr>
          <a:xfrm>
            <a:off x="4510825" y="662975"/>
            <a:ext cx="4493593" cy="3528001"/>
          </a:xfrm>
          <a:prstGeom prst="rect">
            <a:avLst/>
          </a:prstGeom>
          <a:noFill/>
          <a:ln>
            <a:noFill/>
          </a:ln>
        </p:spPr>
      </p:pic>
      <p:pic>
        <p:nvPicPr>
          <p:cNvPr id="127" name="Google Shape;127;g5e2128b9ee_0_258"/>
          <p:cNvPicPr preferRelativeResize="0"/>
          <p:nvPr/>
        </p:nvPicPr>
        <p:blipFill rotWithShape="1">
          <a:blip r:embed="rId4">
            <a:alphaModFix/>
          </a:blip>
          <a:srcRect b="0" l="0" r="0" t="0"/>
          <a:stretch/>
        </p:blipFill>
        <p:spPr>
          <a:xfrm>
            <a:off x="5752541" y="2019788"/>
            <a:ext cx="2071608" cy="1397176"/>
          </a:xfrm>
          <a:prstGeom prst="rect">
            <a:avLst/>
          </a:prstGeom>
          <a:noFill/>
          <a:ln>
            <a:noFill/>
          </a:ln>
        </p:spPr>
      </p:pic>
      <p:sp>
        <p:nvSpPr>
          <p:cNvPr id="128" name="Google Shape;128;g5e2128b9ee_0_258"/>
          <p:cNvSpPr txBox="1"/>
          <p:nvPr/>
        </p:nvSpPr>
        <p:spPr>
          <a:xfrm>
            <a:off x="5864750" y="626550"/>
            <a:ext cx="2338500" cy="40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magnetic anomaly</a:t>
            </a:r>
            <a:endParaRPr b="0" i="0" sz="1800" u="none" cap="none" strike="noStrike">
              <a:solidFill>
                <a:srgbClr val="000000"/>
              </a:solidFill>
              <a:latin typeface="Arial"/>
              <a:ea typeface="Arial"/>
              <a:cs typeface="Arial"/>
              <a:sym typeface="Arial"/>
            </a:endParaRPr>
          </a:p>
        </p:txBody>
      </p:sp>
      <p:sp>
        <p:nvSpPr>
          <p:cNvPr id="129" name="Google Shape;129;g5e2128b9ee_0_258"/>
          <p:cNvSpPr txBox="1"/>
          <p:nvPr/>
        </p:nvSpPr>
        <p:spPr>
          <a:xfrm>
            <a:off x="8108625" y="1910525"/>
            <a:ext cx="1347900" cy="59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set of prisms</a:t>
            </a:r>
            <a:endParaRPr b="0" i="0" sz="1800" u="none" cap="none" strike="noStrike">
              <a:solidFill>
                <a:srgbClr val="000000"/>
              </a:solidFill>
              <a:latin typeface="Arial"/>
              <a:ea typeface="Arial"/>
              <a:cs typeface="Arial"/>
              <a:sym typeface="Arial"/>
            </a:endParaRPr>
          </a:p>
        </p:txBody>
      </p:sp>
      <p:grpSp>
        <p:nvGrpSpPr>
          <p:cNvPr id="130" name="Google Shape;130;g5e2128b9ee_0_258"/>
          <p:cNvGrpSpPr/>
          <p:nvPr/>
        </p:nvGrpSpPr>
        <p:grpSpPr>
          <a:xfrm>
            <a:off x="5575600" y="2019800"/>
            <a:ext cx="2375100" cy="1432361"/>
            <a:chOff x="5575600" y="2019800"/>
            <a:chExt cx="2375100" cy="1432361"/>
          </a:xfrm>
        </p:grpSpPr>
        <p:sp>
          <p:nvSpPr>
            <p:cNvPr id="131" name="Google Shape;131;g5e2128b9ee_0_258"/>
            <p:cNvSpPr/>
            <p:nvPr/>
          </p:nvSpPr>
          <p:spPr>
            <a:xfrm>
              <a:off x="5575600" y="2749861"/>
              <a:ext cx="2375100" cy="702300"/>
            </a:xfrm>
            <a:prstGeom prst="dodecagon">
              <a:avLst/>
            </a:prstGeom>
            <a:solidFill>
              <a:srgbClr val="FFFF00">
                <a:alpha val="52156"/>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5e2128b9ee_0_258"/>
            <p:cNvSpPr/>
            <p:nvPr/>
          </p:nvSpPr>
          <p:spPr>
            <a:xfrm>
              <a:off x="5575600" y="2618283"/>
              <a:ext cx="2375100" cy="702300"/>
            </a:xfrm>
            <a:prstGeom prst="dodecagon">
              <a:avLst/>
            </a:prstGeom>
            <a:solidFill>
              <a:srgbClr val="FFFF00">
                <a:alpha val="52156"/>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5e2128b9ee_0_258"/>
            <p:cNvSpPr/>
            <p:nvPr/>
          </p:nvSpPr>
          <p:spPr>
            <a:xfrm>
              <a:off x="5575600" y="2453148"/>
              <a:ext cx="2375100" cy="702300"/>
            </a:xfrm>
            <a:prstGeom prst="dodecagon">
              <a:avLst/>
            </a:prstGeom>
            <a:solidFill>
              <a:srgbClr val="FFFF00">
                <a:alpha val="52156"/>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5e2128b9ee_0_258"/>
            <p:cNvSpPr/>
            <p:nvPr/>
          </p:nvSpPr>
          <p:spPr>
            <a:xfrm>
              <a:off x="5575600" y="2311555"/>
              <a:ext cx="2375100" cy="702300"/>
            </a:xfrm>
            <a:prstGeom prst="dodecagon">
              <a:avLst/>
            </a:prstGeom>
            <a:solidFill>
              <a:srgbClr val="FFFF00">
                <a:alpha val="52156"/>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5e2128b9ee_0_258"/>
            <p:cNvSpPr/>
            <p:nvPr/>
          </p:nvSpPr>
          <p:spPr>
            <a:xfrm>
              <a:off x="5575600" y="2019800"/>
              <a:ext cx="2375100" cy="837900"/>
            </a:xfrm>
            <a:prstGeom prst="dodecagon">
              <a:avLst/>
            </a:prstGeom>
            <a:solidFill>
              <a:srgbClr val="FFFF00">
                <a:alpha val="52156"/>
              </a:srgbClr>
            </a:solidFill>
            <a:ln cap="flat" cmpd="sng" w="9525">
              <a:solidFill>
                <a:schemeClr val="dk2"/>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g5e2128b9ee_0_258"/>
          <p:cNvSpPr txBox="1"/>
          <p:nvPr/>
        </p:nvSpPr>
        <p:spPr>
          <a:xfrm>
            <a:off x="539550" y="2019800"/>
            <a:ext cx="4068300" cy="1757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vertically juxtaposed</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fixed magnetization</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polygon as a horizontal cross-section</a:t>
            </a:r>
            <a:endParaRPr b="0" i="0" sz="2400" u="none" cap="none" strike="noStrike">
              <a:solidFill>
                <a:srgbClr val="000000"/>
              </a:solidFill>
              <a:latin typeface="Arial"/>
              <a:ea typeface="Arial"/>
              <a:cs typeface="Arial"/>
              <a:sym typeface="Arial"/>
            </a:endParaRPr>
          </a:p>
        </p:txBody>
      </p:sp>
      <p:sp>
        <p:nvSpPr>
          <p:cNvPr id="137" name="Google Shape;137;g5e2128b9ee_0_258"/>
          <p:cNvSpPr txBox="1"/>
          <p:nvPr/>
        </p:nvSpPr>
        <p:spPr>
          <a:xfrm>
            <a:off x="631536" y="3836825"/>
            <a:ext cx="3514477" cy="865431"/>
          </a:xfrm>
          <a:prstGeom prst="rect">
            <a:avLst/>
          </a:prstGeom>
          <a:solidFill>
            <a:srgbClr val="000000"/>
          </a:solidFill>
          <a:ln>
            <a:noFill/>
          </a:ln>
        </p:spPr>
        <p:txBody>
          <a:bodyPr anchorCtr="0" anchor="t" bIns="34275" lIns="68575" spcFirstLastPara="1" rIns="68575" wrap="square" tIns="34275">
            <a:noAutofit/>
          </a:bodyPr>
          <a:lstStyle/>
          <a:p>
            <a:pPr indent="-104775" lvl="0" marL="257175" marR="0" rtl="0" algn="ctr">
              <a:lnSpc>
                <a:spcPct val="100000"/>
              </a:lnSpc>
              <a:spcBef>
                <a:spcPts val="0"/>
              </a:spcBef>
              <a:spcAft>
                <a:spcPts val="0"/>
              </a:spcAft>
              <a:buClr>
                <a:schemeClr val="dk1"/>
              </a:buClr>
              <a:buSzPts val="2400"/>
              <a:buFont typeface="Arial"/>
              <a:buNone/>
            </a:pPr>
            <a:r>
              <a:rPr b="0" i="0" lang="en-US" sz="1800" u="none" cap="none" strike="noStrike">
                <a:solidFill>
                  <a:srgbClr val="FF9900"/>
                </a:solidFill>
                <a:latin typeface="Helvetica Neue"/>
                <a:ea typeface="Helvetica Neue"/>
                <a:cs typeface="Helvetica Neue"/>
                <a:sym typeface="Helvetica Neue"/>
              </a:rPr>
              <a:t>The sides of the polygon must describe the depth slices of the source</a:t>
            </a:r>
            <a:endParaRPr b="0" i="0" sz="1400" u="none" cap="none" strike="noStrike">
              <a:solidFill>
                <a:srgbClr val="FF9900"/>
              </a:solidFill>
              <a:latin typeface="Arial"/>
              <a:ea typeface="Arial"/>
              <a:cs typeface="Arial"/>
              <a:sym typeface="Arial"/>
            </a:endParaRPr>
          </a:p>
        </p:txBody>
      </p:sp>
      <p:sp>
        <p:nvSpPr>
          <p:cNvPr id="138" name="Google Shape;138;g5e2128b9ee_0_258"/>
          <p:cNvSpPr/>
          <p:nvPr/>
        </p:nvSpPr>
        <p:spPr>
          <a:xfrm>
            <a:off x="6025025" y="2258475"/>
            <a:ext cx="1391525" cy="242141"/>
          </a:xfrm>
          <a:custGeom>
            <a:rect b="b" l="l" r="r" t="t"/>
            <a:pathLst>
              <a:path extrusionOk="0" h="14206" w="55661">
                <a:moveTo>
                  <a:pt x="0" y="0"/>
                </a:moveTo>
                <a:cubicBezTo>
                  <a:pt x="8342" y="16675"/>
                  <a:pt x="42477" y="18721"/>
                  <a:pt x="55661" y="5537"/>
                </a:cubicBezTo>
              </a:path>
            </a:pathLst>
          </a:cu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5e2128b9ee_0_258"/>
          <p:cNvSpPr/>
          <p:nvPr/>
        </p:nvSpPr>
        <p:spPr>
          <a:xfrm>
            <a:off x="5828325" y="2410875"/>
            <a:ext cx="1740659" cy="355150"/>
          </a:xfrm>
          <a:custGeom>
            <a:rect b="b" l="l" r="r" t="t"/>
            <a:pathLst>
              <a:path extrusionOk="0" h="14206" w="55661">
                <a:moveTo>
                  <a:pt x="0" y="0"/>
                </a:moveTo>
                <a:cubicBezTo>
                  <a:pt x="8342" y="16675"/>
                  <a:pt x="42477" y="18721"/>
                  <a:pt x="55661" y="5537"/>
                </a:cubicBezTo>
              </a:path>
            </a:pathLst>
          </a:cu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5e2128b9ee_0_258"/>
          <p:cNvSpPr/>
          <p:nvPr/>
        </p:nvSpPr>
        <p:spPr>
          <a:xfrm>
            <a:off x="5752550" y="2701675"/>
            <a:ext cx="1984593" cy="355150"/>
          </a:xfrm>
          <a:custGeom>
            <a:rect b="b" l="l" r="r" t="t"/>
            <a:pathLst>
              <a:path extrusionOk="0" h="14206" w="55661">
                <a:moveTo>
                  <a:pt x="0" y="0"/>
                </a:moveTo>
                <a:cubicBezTo>
                  <a:pt x="8342" y="16675"/>
                  <a:pt x="42477" y="18721"/>
                  <a:pt x="55661" y="5537"/>
                </a:cubicBezTo>
              </a:path>
            </a:pathLst>
          </a:cu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5e2128b9ee_0_258"/>
          <p:cNvSpPr/>
          <p:nvPr/>
        </p:nvSpPr>
        <p:spPr>
          <a:xfrm rot="-369367">
            <a:off x="6025568" y="2967914"/>
            <a:ext cx="1798481" cy="355141"/>
          </a:xfrm>
          <a:custGeom>
            <a:rect b="b" l="l" r="r" t="t"/>
            <a:pathLst>
              <a:path extrusionOk="0" h="14206" w="55661">
                <a:moveTo>
                  <a:pt x="0" y="0"/>
                </a:moveTo>
                <a:cubicBezTo>
                  <a:pt x="8342" y="16675"/>
                  <a:pt x="42477" y="18721"/>
                  <a:pt x="55661" y="5537"/>
                </a:cubicBezTo>
              </a:path>
            </a:pathLst>
          </a:cu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3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5" name="Shape 145"/>
        <p:cNvGrpSpPr/>
        <p:nvPr/>
      </p:nvGrpSpPr>
      <p:grpSpPr>
        <a:xfrm>
          <a:off x="0" y="0"/>
          <a:ext cx="0" cy="0"/>
          <a:chOff x="0" y="0"/>
          <a:chExt cx="0" cy="0"/>
        </a:xfrm>
      </p:grpSpPr>
      <p:sp>
        <p:nvSpPr>
          <p:cNvPr id="146" name="Google Shape;146;g5e2128b9ee_0_139"/>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Parametrization</a:t>
            </a:r>
            <a:endParaRPr/>
          </a:p>
        </p:txBody>
      </p:sp>
      <p:sp>
        <p:nvSpPr>
          <p:cNvPr id="147" name="Google Shape;147;g5e2128b9ee_0_139"/>
          <p:cNvSpPr/>
          <p:nvPr/>
        </p:nvSpPr>
        <p:spPr>
          <a:xfrm>
            <a:off x="2031239" y="3852951"/>
            <a:ext cx="5244300" cy="86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5e2128b9ee_0_139"/>
          <p:cNvSpPr/>
          <p:nvPr/>
        </p:nvSpPr>
        <p:spPr>
          <a:xfrm>
            <a:off x="6784375" y="3827925"/>
            <a:ext cx="485975" cy="719488"/>
          </a:xfrm>
          <a:custGeom>
            <a:rect b="b" l="l" r="r" t="t"/>
            <a:pathLst>
              <a:path extrusionOk="0" h="28997" w="19439">
                <a:moveTo>
                  <a:pt x="0" y="11223"/>
                </a:moveTo>
                <a:lnTo>
                  <a:pt x="19439" y="0"/>
                </a:lnTo>
                <a:lnTo>
                  <a:pt x="19439" y="18291"/>
                </a:lnTo>
                <a:lnTo>
                  <a:pt x="895" y="28997"/>
                </a:lnTo>
              </a:path>
            </a:pathLst>
          </a:custGeom>
          <a:solidFill>
            <a:srgbClr val="FFFF00">
              <a:alpha val="52156"/>
            </a:srgbClr>
          </a:solidFill>
          <a:ln cap="flat" cmpd="sng" w="9525">
            <a:solidFill>
              <a:schemeClr val="dk2"/>
            </a:solidFill>
            <a:prstDash val="solid"/>
            <a:round/>
            <a:headEnd len="sm" w="sm" type="none"/>
            <a:tailEnd len="sm" w="sm" type="none"/>
          </a:ln>
        </p:spPr>
      </p:sp>
      <p:sp>
        <p:nvSpPr>
          <p:cNvPr id="149" name="Google Shape;149;g5e2128b9ee_0_139"/>
          <p:cNvSpPr/>
          <p:nvPr/>
        </p:nvSpPr>
        <p:spPr>
          <a:xfrm>
            <a:off x="2038475" y="3849725"/>
            <a:ext cx="504875" cy="719475"/>
          </a:xfrm>
          <a:custGeom>
            <a:rect b="b" l="l" r="r" t="t"/>
            <a:pathLst>
              <a:path extrusionOk="0" h="28779" w="20195">
                <a:moveTo>
                  <a:pt x="0" y="0"/>
                </a:moveTo>
                <a:lnTo>
                  <a:pt x="20195" y="9846"/>
                </a:lnTo>
                <a:lnTo>
                  <a:pt x="20195" y="28779"/>
                </a:lnTo>
                <a:lnTo>
                  <a:pt x="130" y="17194"/>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150" name="Google Shape;150;g5e2128b9ee_0_139"/>
          <p:cNvSpPr/>
          <p:nvPr/>
        </p:nvSpPr>
        <p:spPr>
          <a:xfrm>
            <a:off x="2031239" y="3400106"/>
            <a:ext cx="5244300" cy="86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1" name="Google Shape;151;g5e2128b9ee_0_139"/>
          <p:cNvCxnSpPr>
            <a:stCxn id="150" idx="6"/>
            <a:endCxn id="147" idx="6"/>
          </p:cNvCxnSpPr>
          <p:nvPr/>
        </p:nvCxnSpPr>
        <p:spPr>
          <a:xfrm>
            <a:off x="2031239" y="3834056"/>
            <a:ext cx="0" cy="452700"/>
          </a:xfrm>
          <a:prstGeom prst="straightConnector1">
            <a:avLst/>
          </a:prstGeom>
          <a:noFill/>
          <a:ln cap="flat" cmpd="sng" w="28575">
            <a:solidFill>
              <a:schemeClr val="dk2"/>
            </a:solidFill>
            <a:prstDash val="solid"/>
            <a:round/>
            <a:headEnd len="sm" w="sm" type="none"/>
            <a:tailEnd len="sm" w="sm" type="none"/>
          </a:ln>
        </p:spPr>
      </p:cxnSp>
      <p:cxnSp>
        <p:nvCxnSpPr>
          <p:cNvPr id="152" name="Google Shape;152;g5e2128b9ee_0_139"/>
          <p:cNvCxnSpPr>
            <a:stCxn id="150" idx="1"/>
            <a:endCxn id="147" idx="1"/>
          </p:cNvCxnSpPr>
          <p:nvPr/>
        </p:nvCxnSpPr>
        <p:spPr>
          <a:xfrm>
            <a:off x="7275539" y="3834056"/>
            <a:ext cx="0" cy="452700"/>
          </a:xfrm>
          <a:prstGeom prst="straightConnector1">
            <a:avLst/>
          </a:prstGeom>
          <a:noFill/>
          <a:ln cap="flat" cmpd="sng" w="28575">
            <a:solidFill>
              <a:schemeClr val="dk2"/>
            </a:solidFill>
            <a:prstDash val="solid"/>
            <a:round/>
            <a:headEnd len="sm" w="sm" type="none"/>
            <a:tailEnd len="sm" w="sm" type="none"/>
          </a:ln>
        </p:spPr>
      </p:cxnSp>
      <p:cxnSp>
        <p:nvCxnSpPr>
          <p:cNvPr id="153" name="Google Shape;153;g5e2128b9ee_0_139"/>
          <p:cNvCxnSpPr>
            <a:stCxn id="150" idx="5"/>
            <a:endCxn id="147" idx="5"/>
          </p:cNvCxnSpPr>
          <p:nvPr/>
        </p:nvCxnSpPr>
        <p:spPr>
          <a:xfrm>
            <a:off x="2532025" y="4102251"/>
            <a:ext cx="0" cy="452700"/>
          </a:xfrm>
          <a:prstGeom prst="straightConnector1">
            <a:avLst/>
          </a:prstGeom>
          <a:noFill/>
          <a:ln cap="flat" cmpd="sng" w="28575">
            <a:solidFill>
              <a:schemeClr val="dk2"/>
            </a:solidFill>
            <a:prstDash val="solid"/>
            <a:round/>
            <a:headEnd len="sm" w="sm" type="none"/>
            <a:tailEnd len="sm" w="sm" type="none"/>
          </a:ln>
        </p:spPr>
      </p:cxnSp>
      <p:cxnSp>
        <p:nvCxnSpPr>
          <p:cNvPr id="154" name="Google Shape;154;g5e2128b9ee_0_139"/>
          <p:cNvCxnSpPr>
            <a:stCxn id="150" idx="4"/>
            <a:endCxn id="147" idx="4"/>
          </p:cNvCxnSpPr>
          <p:nvPr/>
        </p:nvCxnSpPr>
        <p:spPr>
          <a:xfrm>
            <a:off x="3843100" y="4268005"/>
            <a:ext cx="0" cy="452700"/>
          </a:xfrm>
          <a:prstGeom prst="straightConnector1">
            <a:avLst/>
          </a:prstGeom>
          <a:noFill/>
          <a:ln cap="flat" cmpd="sng" w="28575">
            <a:solidFill>
              <a:schemeClr val="dk2"/>
            </a:solidFill>
            <a:prstDash val="solid"/>
            <a:round/>
            <a:headEnd len="sm" w="sm" type="none"/>
            <a:tailEnd len="sm" w="sm" type="none"/>
          </a:ln>
        </p:spPr>
      </p:cxnSp>
      <p:cxnSp>
        <p:nvCxnSpPr>
          <p:cNvPr id="155" name="Google Shape;155;g5e2128b9ee_0_139"/>
          <p:cNvCxnSpPr>
            <a:stCxn id="150" idx="3"/>
            <a:endCxn id="147" idx="3"/>
          </p:cNvCxnSpPr>
          <p:nvPr/>
        </p:nvCxnSpPr>
        <p:spPr>
          <a:xfrm>
            <a:off x="5463678" y="4268005"/>
            <a:ext cx="0" cy="452700"/>
          </a:xfrm>
          <a:prstGeom prst="straightConnector1">
            <a:avLst/>
          </a:prstGeom>
          <a:noFill/>
          <a:ln cap="flat" cmpd="sng" w="28575">
            <a:solidFill>
              <a:schemeClr val="dk2"/>
            </a:solidFill>
            <a:prstDash val="solid"/>
            <a:round/>
            <a:headEnd len="sm" w="sm" type="none"/>
            <a:tailEnd len="sm" w="sm" type="none"/>
          </a:ln>
        </p:spPr>
      </p:cxnSp>
      <p:cxnSp>
        <p:nvCxnSpPr>
          <p:cNvPr id="156" name="Google Shape;156;g5e2128b9ee_0_139"/>
          <p:cNvCxnSpPr>
            <a:stCxn id="150" idx="2"/>
            <a:endCxn id="147" idx="2"/>
          </p:cNvCxnSpPr>
          <p:nvPr/>
        </p:nvCxnSpPr>
        <p:spPr>
          <a:xfrm>
            <a:off x="6774753" y="4102251"/>
            <a:ext cx="0" cy="452700"/>
          </a:xfrm>
          <a:prstGeom prst="straightConnector1">
            <a:avLst/>
          </a:prstGeom>
          <a:noFill/>
          <a:ln cap="flat" cmpd="sng" w="28575">
            <a:solidFill>
              <a:schemeClr val="dk2"/>
            </a:solidFill>
            <a:prstDash val="solid"/>
            <a:round/>
            <a:headEnd len="sm" w="sm" type="none"/>
            <a:tailEnd len="sm" w="sm" type="none"/>
          </a:ln>
        </p:spPr>
      </p:cxnSp>
      <p:sp>
        <p:nvSpPr>
          <p:cNvPr id="157" name="Google Shape;157;g5e2128b9ee_0_139"/>
          <p:cNvSpPr/>
          <p:nvPr/>
        </p:nvSpPr>
        <p:spPr>
          <a:xfrm>
            <a:off x="2464257" y="3486828"/>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5e2128b9ee_0_139"/>
          <p:cNvSpPr/>
          <p:nvPr/>
        </p:nvSpPr>
        <p:spPr>
          <a:xfrm>
            <a:off x="1963475" y="3766292"/>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5e2128b9ee_0_139"/>
          <p:cNvSpPr/>
          <p:nvPr/>
        </p:nvSpPr>
        <p:spPr>
          <a:xfrm>
            <a:off x="3775319" y="3351300"/>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5e2128b9ee_0_139"/>
          <p:cNvSpPr/>
          <p:nvPr/>
        </p:nvSpPr>
        <p:spPr>
          <a:xfrm>
            <a:off x="5463642" y="3351300"/>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5e2128b9ee_0_139"/>
          <p:cNvSpPr/>
          <p:nvPr/>
        </p:nvSpPr>
        <p:spPr>
          <a:xfrm>
            <a:off x="6706941" y="3486828"/>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5e2128b9ee_0_139"/>
          <p:cNvSpPr/>
          <p:nvPr/>
        </p:nvSpPr>
        <p:spPr>
          <a:xfrm>
            <a:off x="7207722" y="3766292"/>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5e2128b9ee_0_139"/>
          <p:cNvSpPr/>
          <p:nvPr/>
        </p:nvSpPr>
        <p:spPr>
          <a:xfrm>
            <a:off x="2464257" y="4029404"/>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5e2128b9ee_0_139"/>
          <p:cNvSpPr/>
          <p:nvPr/>
        </p:nvSpPr>
        <p:spPr>
          <a:xfrm>
            <a:off x="3775319" y="4219137"/>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5e2128b9ee_0_139"/>
          <p:cNvSpPr/>
          <p:nvPr/>
        </p:nvSpPr>
        <p:spPr>
          <a:xfrm>
            <a:off x="5395879" y="4219137"/>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5e2128b9ee_0_139"/>
          <p:cNvSpPr/>
          <p:nvPr/>
        </p:nvSpPr>
        <p:spPr>
          <a:xfrm>
            <a:off x="6706941" y="4029404"/>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5e2128b9ee_0_139"/>
          <p:cNvSpPr/>
          <p:nvPr/>
        </p:nvSpPr>
        <p:spPr>
          <a:xfrm>
            <a:off x="4551717" y="3766292"/>
            <a:ext cx="135600" cy="135600"/>
          </a:xfrm>
          <a:prstGeom prst="ellipse">
            <a:avLst/>
          </a:prstGeom>
          <a:solidFill>
            <a:srgbClr val="00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8" name="Google Shape;168;g5e2128b9ee_0_139"/>
          <p:cNvCxnSpPr>
            <a:stCxn id="167" idx="2"/>
            <a:endCxn id="157" idx="6"/>
          </p:cNvCxnSpPr>
          <p:nvPr/>
        </p:nvCxnSpPr>
        <p:spPr>
          <a:xfrm rot="10800000">
            <a:off x="2599917" y="3554492"/>
            <a:ext cx="1951800" cy="279600"/>
          </a:xfrm>
          <a:prstGeom prst="straightConnector1">
            <a:avLst/>
          </a:prstGeom>
          <a:noFill/>
          <a:ln cap="flat" cmpd="sng" w="28575">
            <a:solidFill>
              <a:schemeClr val="dk2"/>
            </a:solidFill>
            <a:prstDash val="solid"/>
            <a:round/>
            <a:headEnd len="sm" w="sm" type="none"/>
            <a:tailEnd len="sm" w="sm" type="none"/>
          </a:ln>
        </p:spPr>
      </p:cxnSp>
      <p:sp>
        <p:nvSpPr>
          <p:cNvPr id="169" name="Google Shape;169;g5e2128b9ee_0_139"/>
          <p:cNvSpPr txBox="1"/>
          <p:nvPr/>
        </p:nvSpPr>
        <p:spPr>
          <a:xfrm>
            <a:off x="400713" y="670400"/>
            <a:ext cx="8640600" cy="104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The polygon vertices are described by polar coordinates associated to an origin</a:t>
            </a:r>
            <a:endParaRPr b="0" i="0" sz="2400" u="none" cap="none" strike="noStrike">
              <a:solidFill>
                <a:srgbClr val="000000"/>
              </a:solidFill>
              <a:latin typeface="Arial"/>
              <a:ea typeface="Arial"/>
              <a:cs typeface="Arial"/>
              <a:sym typeface="Arial"/>
            </a:endParaRPr>
          </a:p>
        </p:txBody>
      </p:sp>
      <p:sp>
        <p:nvSpPr>
          <p:cNvPr id="170" name="Google Shape;170;g5e2128b9ee_0_139"/>
          <p:cNvSpPr txBox="1"/>
          <p:nvPr/>
        </p:nvSpPr>
        <p:spPr>
          <a:xfrm>
            <a:off x="603690" y="4492187"/>
            <a:ext cx="2156400" cy="4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origin</a:t>
            </a:r>
            <a:endParaRPr b="0" i="0" sz="1400" u="none" cap="none" strike="noStrike">
              <a:solidFill>
                <a:srgbClr val="000000"/>
              </a:solidFill>
              <a:latin typeface="Arial"/>
              <a:ea typeface="Arial"/>
              <a:cs typeface="Arial"/>
              <a:sym typeface="Arial"/>
            </a:endParaRPr>
          </a:p>
        </p:txBody>
      </p:sp>
      <p:grpSp>
        <p:nvGrpSpPr>
          <p:cNvPr id="171" name="Google Shape;171;g5e2128b9ee_0_139"/>
          <p:cNvGrpSpPr/>
          <p:nvPr/>
        </p:nvGrpSpPr>
        <p:grpSpPr>
          <a:xfrm>
            <a:off x="3097075" y="1622985"/>
            <a:ext cx="2829600" cy="983100"/>
            <a:chOff x="0" y="0"/>
            <a:chExt cx="2829600" cy="983100"/>
          </a:xfrm>
        </p:grpSpPr>
        <p:sp>
          <p:nvSpPr>
            <p:cNvPr id="172" name="Google Shape;172;g5e2128b9ee_0_139"/>
            <p:cNvSpPr/>
            <p:nvPr/>
          </p:nvSpPr>
          <p:spPr>
            <a:xfrm>
              <a:off x="0" y="0"/>
              <a:ext cx="2829600" cy="983100"/>
            </a:xfrm>
            <a:prstGeom prst="roundRect">
              <a:avLst>
                <a:gd fmla="val 10000" name="adj"/>
              </a:avLst>
            </a:prstGeom>
            <a:solidFill>
              <a:srgbClr val="1D355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5e2128b9ee_0_139"/>
            <p:cNvSpPr txBox="1"/>
            <p:nvPr/>
          </p:nvSpPr>
          <p:spPr>
            <a:xfrm>
              <a:off x="28794" y="28794"/>
              <a:ext cx="2772000" cy="9255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The angles are equally spaced within the prism</a:t>
              </a:r>
              <a:endParaRPr/>
            </a:p>
            <a:p>
              <a:pPr indent="0" lvl="0" marL="0" marR="0" rtl="0" algn="ctr">
                <a:lnSpc>
                  <a:spcPct val="90000"/>
                </a:lnSpc>
                <a:spcBef>
                  <a:spcPts val="63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From 0º to 360º</a:t>
              </a:r>
              <a:endParaRPr b="0" i="0" sz="1800" u="none" cap="none" strike="noStrike">
                <a:solidFill>
                  <a:schemeClr val="lt1"/>
                </a:solidFill>
                <a:latin typeface="Arial"/>
                <a:ea typeface="Arial"/>
                <a:cs typeface="Arial"/>
                <a:sym typeface="Arial"/>
              </a:endParaRPr>
            </a:p>
          </p:txBody>
        </p:sp>
      </p:grpSp>
      <p:sp>
        <p:nvSpPr>
          <p:cNvPr id="174" name="Google Shape;174;g5e2128b9ee_0_139"/>
          <p:cNvSpPr txBox="1"/>
          <p:nvPr/>
        </p:nvSpPr>
        <p:spPr>
          <a:xfrm>
            <a:off x="6582284" y="2570731"/>
            <a:ext cx="2332500" cy="64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number of vertices</a:t>
            </a:r>
            <a:endParaRPr b="0" i="0" sz="1800" u="none" cap="none" strike="noStrike">
              <a:solidFill>
                <a:srgbClr val="000000"/>
              </a:solidFill>
              <a:latin typeface="Arial"/>
              <a:ea typeface="Arial"/>
              <a:cs typeface="Arial"/>
              <a:sym typeface="Arial"/>
            </a:endParaRPr>
          </a:p>
        </p:txBody>
      </p:sp>
      <p:cxnSp>
        <p:nvCxnSpPr>
          <p:cNvPr id="175" name="Google Shape;175;g5e2128b9ee_0_139"/>
          <p:cNvCxnSpPr/>
          <p:nvPr/>
        </p:nvCxnSpPr>
        <p:spPr>
          <a:xfrm>
            <a:off x="7418450" y="3832125"/>
            <a:ext cx="0" cy="495300"/>
          </a:xfrm>
          <a:prstGeom prst="straightConnector1">
            <a:avLst/>
          </a:prstGeom>
          <a:noFill/>
          <a:ln cap="flat" cmpd="sng" w="28575">
            <a:solidFill>
              <a:srgbClr val="000000"/>
            </a:solidFill>
            <a:prstDash val="solid"/>
            <a:round/>
            <a:headEnd len="med" w="med" type="triangle"/>
            <a:tailEnd len="med" w="med" type="triangle"/>
          </a:ln>
        </p:spPr>
      </p:cxnSp>
      <p:pic>
        <p:nvPicPr>
          <p:cNvPr id="176" name="Google Shape;176;g5e2128b9ee_0_139"/>
          <p:cNvPicPr preferRelativeResize="0"/>
          <p:nvPr/>
        </p:nvPicPr>
        <p:blipFill rotWithShape="1">
          <a:blip r:embed="rId3">
            <a:alphaModFix/>
          </a:blip>
          <a:srcRect b="0" l="0" r="0" t="0"/>
          <a:stretch/>
        </p:blipFill>
        <p:spPr>
          <a:xfrm>
            <a:off x="7561344" y="3881975"/>
            <a:ext cx="374380" cy="279600"/>
          </a:xfrm>
          <a:prstGeom prst="rect">
            <a:avLst/>
          </a:prstGeom>
          <a:noFill/>
          <a:ln>
            <a:noFill/>
          </a:ln>
        </p:spPr>
      </p:pic>
      <p:pic>
        <p:nvPicPr>
          <p:cNvPr id="177" name="Google Shape;177;g5e2128b9ee_0_139"/>
          <p:cNvPicPr preferRelativeResize="0"/>
          <p:nvPr/>
        </p:nvPicPr>
        <p:blipFill rotWithShape="1">
          <a:blip r:embed="rId4">
            <a:alphaModFix/>
          </a:blip>
          <a:srcRect b="0" l="0" r="0" t="0"/>
          <a:stretch/>
        </p:blipFill>
        <p:spPr>
          <a:xfrm>
            <a:off x="2160600" y="3008475"/>
            <a:ext cx="963049" cy="357000"/>
          </a:xfrm>
          <a:prstGeom prst="rect">
            <a:avLst/>
          </a:prstGeom>
          <a:noFill/>
          <a:ln>
            <a:noFill/>
          </a:ln>
        </p:spPr>
      </p:pic>
      <p:pic>
        <p:nvPicPr>
          <p:cNvPr id="178" name="Google Shape;178;g5e2128b9ee_0_139"/>
          <p:cNvPicPr preferRelativeResize="0"/>
          <p:nvPr/>
        </p:nvPicPr>
        <p:blipFill rotWithShape="1">
          <a:blip r:embed="rId5">
            <a:alphaModFix/>
          </a:blip>
          <a:srcRect b="0" l="0" r="0" t="0"/>
          <a:stretch/>
        </p:blipFill>
        <p:spPr>
          <a:xfrm>
            <a:off x="4819288" y="3515756"/>
            <a:ext cx="1066699" cy="357000"/>
          </a:xfrm>
          <a:prstGeom prst="rect">
            <a:avLst/>
          </a:prstGeom>
          <a:noFill/>
          <a:ln>
            <a:noFill/>
          </a:ln>
        </p:spPr>
      </p:pic>
      <p:cxnSp>
        <p:nvCxnSpPr>
          <p:cNvPr id="179" name="Google Shape;179;g5e2128b9ee_0_139"/>
          <p:cNvCxnSpPr/>
          <p:nvPr/>
        </p:nvCxnSpPr>
        <p:spPr>
          <a:xfrm flipH="1">
            <a:off x="1420675" y="3882033"/>
            <a:ext cx="3150900" cy="729600"/>
          </a:xfrm>
          <a:prstGeom prst="straightConnector1">
            <a:avLst/>
          </a:prstGeom>
          <a:noFill/>
          <a:ln cap="flat" cmpd="sng" w="28575">
            <a:solidFill>
              <a:srgbClr val="0000FF"/>
            </a:solidFill>
            <a:prstDash val="solid"/>
            <a:round/>
            <a:headEnd len="sm" w="sm" type="none"/>
            <a:tailEnd len="med" w="med" type="triangle"/>
          </a:ln>
        </p:spPr>
      </p:cxnSp>
      <p:cxnSp>
        <p:nvCxnSpPr>
          <p:cNvPr id="180" name="Google Shape;180;g5e2128b9ee_0_139"/>
          <p:cNvCxnSpPr/>
          <p:nvPr/>
        </p:nvCxnSpPr>
        <p:spPr>
          <a:xfrm>
            <a:off x="444400" y="3122375"/>
            <a:ext cx="0" cy="1085400"/>
          </a:xfrm>
          <a:prstGeom prst="straightConnector1">
            <a:avLst/>
          </a:prstGeom>
          <a:noFill/>
          <a:ln cap="flat" cmpd="sng" w="28575">
            <a:solidFill>
              <a:schemeClr val="dk2"/>
            </a:solidFill>
            <a:prstDash val="solid"/>
            <a:round/>
            <a:headEnd len="sm" w="sm" type="none"/>
            <a:tailEnd len="med" w="med" type="triangle"/>
          </a:ln>
        </p:spPr>
      </p:cxnSp>
      <p:cxnSp>
        <p:nvCxnSpPr>
          <p:cNvPr id="181" name="Google Shape;181;g5e2128b9ee_0_139"/>
          <p:cNvCxnSpPr/>
          <p:nvPr/>
        </p:nvCxnSpPr>
        <p:spPr>
          <a:xfrm>
            <a:off x="458975" y="3122375"/>
            <a:ext cx="1187400" cy="0"/>
          </a:xfrm>
          <a:prstGeom prst="straightConnector1">
            <a:avLst/>
          </a:prstGeom>
          <a:noFill/>
          <a:ln cap="flat" cmpd="sng" w="28575">
            <a:solidFill>
              <a:schemeClr val="dk2"/>
            </a:solidFill>
            <a:prstDash val="solid"/>
            <a:round/>
            <a:headEnd len="sm" w="sm" type="none"/>
            <a:tailEnd len="med" w="med" type="triangle"/>
          </a:ln>
        </p:spPr>
      </p:cxnSp>
      <p:cxnSp>
        <p:nvCxnSpPr>
          <p:cNvPr id="182" name="Google Shape;182;g5e2128b9ee_0_139"/>
          <p:cNvCxnSpPr/>
          <p:nvPr/>
        </p:nvCxnSpPr>
        <p:spPr>
          <a:xfrm flipH="1" rot="10800000">
            <a:off x="444400" y="2742875"/>
            <a:ext cx="657000" cy="379500"/>
          </a:xfrm>
          <a:prstGeom prst="straightConnector1">
            <a:avLst/>
          </a:prstGeom>
          <a:noFill/>
          <a:ln cap="flat" cmpd="sng" w="28575">
            <a:solidFill>
              <a:schemeClr val="dk2"/>
            </a:solidFill>
            <a:prstDash val="solid"/>
            <a:round/>
            <a:headEnd len="sm" w="sm" type="none"/>
            <a:tailEnd len="med" w="med" type="triangle"/>
          </a:ln>
        </p:spPr>
      </p:cxnSp>
      <p:sp>
        <p:nvSpPr>
          <p:cNvPr id="183" name="Google Shape;183;g5e2128b9ee_0_139"/>
          <p:cNvSpPr txBox="1"/>
          <p:nvPr/>
        </p:nvSpPr>
        <p:spPr>
          <a:xfrm>
            <a:off x="284125" y="2561400"/>
            <a:ext cx="374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sp>
        <p:nvSpPr>
          <p:cNvPr id="184" name="Google Shape;184;g5e2128b9ee_0_139"/>
          <p:cNvSpPr txBox="1"/>
          <p:nvPr/>
        </p:nvSpPr>
        <p:spPr>
          <a:xfrm>
            <a:off x="1012675" y="3246225"/>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sp>
        <p:nvSpPr>
          <p:cNvPr id="185" name="Google Shape;185;g5e2128b9ee_0_139"/>
          <p:cNvSpPr txBox="1"/>
          <p:nvPr/>
        </p:nvSpPr>
        <p:spPr>
          <a:xfrm>
            <a:off x="123850" y="3253500"/>
            <a:ext cx="2331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cxnSp>
        <p:nvCxnSpPr>
          <p:cNvPr id="186" name="Google Shape;186;g5e2128b9ee_0_139"/>
          <p:cNvCxnSpPr>
            <a:stCxn id="187" idx="3"/>
            <a:endCxn id="174" idx="1"/>
          </p:cNvCxnSpPr>
          <p:nvPr/>
        </p:nvCxnSpPr>
        <p:spPr>
          <a:xfrm flipH="1" rot="10800000">
            <a:off x="5280602" y="2891409"/>
            <a:ext cx="1301700" cy="169500"/>
          </a:xfrm>
          <a:prstGeom prst="straightConnector1">
            <a:avLst/>
          </a:prstGeom>
          <a:noFill/>
          <a:ln cap="flat" cmpd="sng" w="9525">
            <a:solidFill>
              <a:srgbClr val="D11D25"/>
            </a:solidFill>
            <a:prstDash val="solid"/>
            <a:round/>
            <a:headEnd len="sm" w="sm" type="none"/>
            <a:tailEnd len="med" w="med" type="triangle"/>
          </a:ln>
        </p:spPr>
      </p:cxnSp>
      <p:pic>
        <p:nvPicPr>
          <p:cNvPr id="187" name="Google Shape;187;g5e2128b9ee_0_139"/>
          <p:cNvPicPr preferRelativeResize="0"/>
          <p:nvPr/>
        </p:nvPicPr>
        <p:blipFill rotWithShape="1">
          <a:blip r:embed="rId6">
            <a:alphaModFix/>
          </a:blip>
          <a:srcRect b="0" l="0" r="0" t="0"/>
          <a:stretch/>
        </p:blipFill>
        <p:spPr>
          <a:xfrm>
            <a:off x="3328801" y="2920155"/>
            <a:ext cx="1951800" cy="2815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g5e2128b9ee_0_144"/>
          <p:cNvSpPr/>
          <p:nvPr/>
        </p:nvSpPr>
        <p:spPr>
          <a:xfrm>
            <a:off x="6784375" y="3827925"/>
            <a:ext cx="485975" cy="719488"/>
          </a:xfrm>
          <a:custGeom>
            <a:rect b="b" l="l" r="r" t="t"/>
            <a:pathLst>
              <a:path extrusionOk="0" h="28997" w="19439">
                <a:moveTo>
                  <a:pt x="0" y="11223"/>
                </a:moveTo>
                <a:lnTo>
                  <a:pt x="19439" y="0"/>
                </a:lnTo>
                <a:lnTo>
                  <a:pt x="19439" y="18291"/>
                </a:lnTo>
                <a:lnTo>
                  <a:pt x="895" y="28997"/>
                </a:lnTo>
              </a:path>
            </a:pathLst>
          </a:custGeom>
          <a:solidFill>
            <a:srgbClr val="FFFF00">
              <a:alpha val="52156"/>
            </a:srgbClr>
          </a:solidFill>
          <a:ln cap="flat" cmpd="sng" w="9525">
            <a:solidFill>
              <a:schemeClr val="dk2"/>
            </a:solidFill>
            <a:prstDash val="solid"/>
            <a:round/>
            <a:headEnd len="sm" w="sm" type="none"/>
            <a:tailEnd len="sm" w="sm" type="none"/>
          </a:ln>
        </p:spPr>
      </p:sp>
      <p:sp>
        <p:nvSpPr>
          <p:cNvPr id="193" name="Google Shape;193;g5e2128b9ee_0_144"/>
          <p:cNvSpPr/>
          <p:nvPr/>
        </p:nvSpPr>
        <p:spPr>
          <a:xfrm>
            <a:off x="2038475" y="3849725"/>
            <a:ext cx="504875" cy="719475"/>
          </a:xfrm>
          <a:custGeom>
            <a:rect b="b" l="l" r="r" t="t"/>
            <a:pathLst>
              <a:path extrusionOk="0" h="28779" w="20195">
                <a:moveTo>
                  <a:pt x="0" y="0"/>
                </a:moveTo>
                <a:lnTo>
                  <a:pt x="20195" y="9846"/>
                </a:lnTo>
                <a:lnTo>
                  <a:pt x="20195" y="28779"/>
                </a:lnTo>
                <a:lnTo>
                  <a:pt x="130" y="17194"/>
                </a:lnTo>
                <a:close/>
              </a:path>
            </a:pathLst>
          </a:custGeom>
          <a:solidFill>
            <a:srgbClr val="FFFF00">
              <a:alpha val="52156"/>
            </a:srgbClr>
          </a:solidFill>
          <a:ln cap="flat" cmpd="sng" w="9525">
            <a:solidFill>
              <a:schemeClr val="dk2"/>
            </a:solidFill>
            <a:prstDash val="solid"/>
            <a:round/>
            <a:headEnd len="sm" w="sm" type="none"/>
            <a:tailEnd len="sm" w="sm" type="none"/>
          </a:ln>
        </p:spPr>
      </p:sp>
      <p:sp>
        <p:nvSpPr>
          <p:cNvPr id="194" name="Google Shape;194;g5e2128b9ee_0_144"/>
          <p:cNvSpPr txBox="1"/>
          <p:nvPr>
            <p:ph idx="1" type="body"/>
          </p:nvPr>
        </p:nvSpPr>
        <p:spPr>
          <a:xfrm>
            <a:off x="296875" y="739175"/>
            <a:ext cx="8585100" cy="531900"/>
          </a:xfrm>
          <a:prstGeom prst="rect">
            <a:avLst/>
          </a:prstGeom>
          <a:noFill/>
          <a:ln>
            <a:noFill/>
          </a:ln>
        </p:spPr>
        <p:txBody>
          <a:bodyPr anchorCtr="0" anchor="t" bIns="34275" lIns="68575" spcFirstLastPara="1" rIns="68575" wrap="square" tIns="34275">
            <a:noAutofit/>
          </a:bodyPr>
          <a:lstStyle/>
          <a:p>
            <a:pPr indent="-104775" lvl="0" marL="257175" rtl="0" algn="l">
              <a:lnSpc>
                <a:spcPct val="100000"/>
              </a:lnSpc>
              <a:spcBef>
                <a:spcPts val="0"/>
              </a:spcBef>
              <a:spcAft>
                <a:spcPts val="0"/>
              </a:spcAft>
              <a:buClr>
                <a:schemeClr val="dk1"/>
              </a:buClr>
              <a:buSzPts val="2400"/>
              <a:buNone/>
            </a:pPr>
            <a:r>
              <a:rPr lang="en-US"/>
              <a:t>The radii and the coordinates of the origin define the parameters of the k-th prism</a:t>
            </a:r>
            <a:endParaRPr/>
          </a:p>
        </p:txBody>
      </p:sp>
      <p:sp>
        <p:nvSpPr>
          <p:cNvPr id="195" name="Google Shape;195;g5e2128b9ee_0_144"/>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Parameters of the prism</a:t>
            </a:r>
            <a:endParaRPr/>
          </a:p>
        </p:txBody>
      </p:sp>
      <p:sp>
        <p:nvSpPr>
          <p:cNvPr id="196" name="Google Shape;196;g5e2128b9ee_0_144"/>
          <p:cNvSpPr/>
          <p:nvPr/>
        </p:nvSpPr>
        <p:spPr>
          <a:xfrm>
            <a:off x="2031239" y="3400106"/>
            <a:ext cx="5244300" cy="867900"/>
          </a:xfrm>
          <a:prstGeom prst="decagon">
            <a:avLst>
              <a:gd fmla="val 105146" name="vf"/>
            </a:avLst>
          </a:prstGeom>
          <a:solidFill>
            <a:srgbClr val="FFFF00">
              <a:alpha val="52156"/>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7" name="Google Shape;197;g5e2128b9ee_0_144"/>
          <p:cNvCxnSpPr>
            <a:stCxn id="196" idx="6"/>
            <a:endCxn id="198" idx="6"/>
          </p:cNvCxnSpPr>
          <p:nvPr/>
        </p:nvCxnSpPr>
        <p:spPr>
          <a:xfrm>
            <a:off x="2031239" y="3834056"/>
            <a:ext cx="0" cy="452700"/>
          </a:xfrm>
          <a:prstGeom prst="straightConnector1">
            <a:avLst/>
          </a:prstGeom>
          <a:noFill/>
          <a:ln cap="flat" cmpd="sng" w="28575">
            <a:solidFill>
              <a:schemeClr val="dk2"/>
            </a:solidFill>
            <a:prstDash val="solid"/>
            <a:round/>
            <a:headEnd len="sm" w="sm" type="none"/>
            <a:tailEnd len="sm" w="sm" type="none"/>
          </a:ln>
        </p:spPr>
      </p:cxnSp>
      <p:sp>
        <p:nvSpPr>
          <p:cNvPr id="198" name="Google Shape;198;g5e2128b9ee_0_144"/>
          <p:cNvSpPr/>
          <p:nvPr/>
        </p:nvSpPr>
        <p:spPr>
          <a:xfrm>
            <a:off x="2031239" y="3852951"/>
            <a:ext cx="5244300" cy="867900"/>
          </a:xfrm>
          <a:prstGeom prst="decagon">
            <a:avLst>
              <a:gd fmla="val 105146" name="vf"/>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9" name="Google Shape;199;g5e2128b9ee_0_144"/>
          <p:cNvCxnSpPr>
            <a:stCxn id="196" idx="1"/>
            <a:endCxn id="198" idx="1"/>
          </p:cNvCxnSpPr>
          <p:nvPr/>
        </p:nvCxnSpPr>
        <p:spPr>
          <a:xfrm>
            <a:off x="7275539" y="3834056"/>
            <a:ext cx="0" cy="452700"/>
          </a:xfrm>
          <a:prstGeom prst="straightConnector1">
            <a:avLst/>
          </a:prstGeom>
          <a:noFill/>
          <a:ln cap="flat" cmpd="sng" w="28575">
            <a:solidFill>
              <a:schemeClr val="dk2"/>
            </a:solidFill>
            <a:prstDash val="solid"/>
            <a:round/>
            <a:headEnd len="sm" w="sm" type="none"/>
            <a:tailEnd len="sm" w="sm" type="none"/>
          </a:ln>
        </p:spPr>
      </p:cxnSp>
      <p:cxnSp>
        <p:nvCxnSpPr>
          <p:cNvPr id="200" name="Google Shape;200;g5e2128b9ee_0_144"/>
          <p:cNvCxnSpPr>
            <a:stCxn id="196" idx="5"/>
            <a:endCxn id="198" idx="5"/>
          </p:cNvCxnSpPr>
          <p:nvPr/>
        </p:nvCxnSpPr>
        <p:spPr>
          <a:xfrm>
            <a:off x="2532025" y="4102251"/>
            <a:ext cx="0" cy="452700"/>
          </a:xfrm>
          <a:prstGeom prst="straightConnector1">
            <a:avLst/>
          </a:prstGeom>
          <a:noFill/>
          <a:ln cap="flat" cmpd="sng" w="28575">
            <a:solidFill>
              <a:schemeClr val="dk2"/>
            </a:solidFill>
            <a:prstDash val="solid"/>
            <a:round/>
            <a:headEnd len="sm" w="sm" type="none"/>
            <a:tailEnd len="sm" w="sm" type="none"/>
          </a:ln>
        </p:spPr>
      </p:cxnSp>
      <p:cxnSp>
        <p:nvCxnSpPr>
          <p:cNvPr id="201" name="Google Shape;201;g5e2128b9ee_0_144"/>
          <p:cNvCxnSpPr>
            <a:stCxn id="196" idx="4"/>
            <a:endCxn id="198" idx="4"/>
          </p:cNvCxnSpPr>
          <p:nvPr/>
        </p:nvCxnSpPr>
        <p:spPr>
          <a:xfrm>
            <a:off x="3843100" y="4268005"/>
            <a:ext cx="0" cy="452700"/>
          </a:xfrm>
          <a:prstGeom prst="straightConnector1">
            <a:avLst/>
          </a:prstGeom>
          <a:noFill/>
          <a:ln cap="flat" cmpd="sng" w="28575">
            <a:solidFill>
              <a:schemeClr val="dk2"/>
            </a:solidFill>
            <a:prstDash val="solid"/>
            <a:round/>
            <a:headEnd len="sm" w="sm" type="none"/>
            <a:tailEnd len="sm" w="sm" type="none"/>
          </a:ln>
        </p:spPr>
      </p:cxnSp>
      <p:cxnSp>
        <p:nvCxnSpPr>
          <p:cNvPr id="202" name="Google Shape;202;g5e2128b9ee_0_144"/>
          <p:cNvCxnSpPr>
            <a:stCxn id="196" idx="3"/>
            <a:endCxn id="198" idx="3"/>
          </p:cNvCxnSpPr>
          <p:nvPr/>
        </p:nvCxnSpPr>
        <p:spPr>
          <a:xfrm>
            <a:off x="5463678" y="4268005"/>
            <a:ext cx="0" cy="452700"/>
          </a:xfrm>
          <a:prstGeom prst="straightConnector1">
            <a:avLst/>
          </a:prstGeom>
          <a:noFill/>
          <a:ln cap="flat" cmpd="sng" w="28575">
            <a:solidFill>
              <a:schemeClr val="dk2"/>
            </a:solidFill>
            <a:prstDash val="solid"/>
            <a:round/>
            <a:headEnd len="sm" w="sm" type="none"/>
            <a:tailEnd len="sm" w="sm" type="none"/>
          </a:ln>
        </p:spPr>
      </p:cxnSp>
      <p:cxnSp>
        <p:nvCxnSpPr>
          <p:cNvPr id="203" name="Google Shape;203;g5e2128b9ee_0_144"/>
          <p:cNvCxnSpPr>
            <a:stCxn id="196" idx="2"/>
            <a:endCxn id="198" idx="2"/>
          </p:cNvCxnSpPr>
          <p:nvPr/>
        </p:nvCxnSpPr>
        <p:spPr>
          <a:xfrm>
            <a:off x="6774753" y="4102251"/>
            <a:ext cx="0" cy="452700"/>
          </a:xfrm>
          <a:prstGeom prst="straightConnector1">
            <a:avLst/>
          </a:prstGeom>
          <a:noFill/>
          <a:ln cap="flat" cmpd="sng" w="28575">
            <a:solidFill>
              <a:schemeClr val="dk2"/>
            </a:solidFill>
            <a:prstDash val="solid"/>
            <a:round/>
            <a:headEnd len="sm" w="sm" type="none"/>
            <a:tailEnd len="sm" w="sm" type="none"/>
          </a:ln>
        </p:spPr>
      </p:cxnSp>
      <p:sp>
        <p:nvSpPr>
          <p:cNvPr id="204" name="Google Shape;204;g5e2128b9ee_0_144"/>
          <p:cNvSpPr/>
          <p:nvPr/>
        </p:nvSpPr>
        <p:spPr>
          <a:xfrm>
            <a:off x="2464257" y="3486828"/>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5e2128b9ee_0_144"/>
          <p:cNvSpPr/>
          <p:nvPr/>
        </p:nvSpPr>
        <p:spPr>
          <a:xfrm>
            <a:off x="1963475" y="3766292"/>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5e2128b9ee_0_144"/>
          <p:cNvSpPr/>
          <p:nvPr/>
        </p:nvSpPr>
        <p:spPr>
          <a:xfrm>
            <a:off x="3775319" y="3351300"/>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5e2128b9ee_0_144"/>
          <p:cNvSpPr/>
          <p:nvPr/>
        </p:nvSpPr>
        <p:spPr>
          <a:xfrm>
            <a:off x="5463642" y="3351300"/>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5e2128b9ee_0_144"/>
          <p:cNvSpPr/>
          <p:nvPr/>
        </p:nvSpPr>
        <p:spPr>
          <a:xfrm>
            <a:off x="6706941" y="3486828"/>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5e2128b9ee_0_144"/>
          <p:cNvSpPr/>
          <p:nvPr/>
        </p:nvSpPr>
        <p:spPr>
          <a:xfrm>
            <a:off x="7207722" y="3766292"/>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5e2128b9ee_0_144"/>
          <p:cNvSpPr/>
          <p:nvPr/>
        </p:nvSpPr>
        <p:spPr>
          <a:xfrm>
            <a:off x="2464257" y="4029404"/>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5e2128b9ee_0_144"/>
          <p:cNvSpPr/>
          <p:nvPr/>
        </p:nvSpPr>
        <p:spPr>
          <a:xfrm>
            <a:off x="3775319" y="4219137"/>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5e2128b9ee_0_144"/>
          <p:cNvSpPr/>
          <p:nvPr/>
        </p:nvSpPr>
        <p:spPr>
          <a:xfrm>
            <a:off x="5395879" y="4219137"/>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5e2128b9ee_0_144"/>
          <p:cNvSpPr/>
          <p:nvPr/>
        </p:nvSpPr>
        <p:spPr>
          <a:xfrm>
            <a:off x="6706941" y="4029404"/>
            <a:ext cx="135600" cy="135600"/>
          </a:xfrm>
          <a:prstGeom prst="ellipse">
            <a:avLst/>
          </a:prstGeom>
          <a:solidFill>
            <a:srgbClr val="00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5e2128b9ee_0_144"/>
          <p:cNvSpPr/>
          <p:nvPr/>
        </p:nvSpPr>
        <p:spPr>
          <a:xfrm>
            <a:off x="4551717" y="3766292"/>
            <a:ext cx="135600" cy="135600"/>
          </a:xfrm>
          <a:prstGeom prst="ellipse">
            <a:avLst/>
          </a:prstGeom>
          <a:solidFill>
            <a:srgbClr val="0000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5" name="Google Shape;215;g5e2128b9ee_0_144"/>
          <p:cNvCxnSpPr>
            <a:stCxn id="207" idx="4"/>
            <a:endCxn id="214" idx="7"/>
          </p:cNvCxnSpPr>
          <p:nvPr/>
        </p:nvCxnSpPr>
        <p:spPr>
          <a:xfrm flipH="1">
            <a:off x="4667442" y="3486900"/>
            <a:ext cx="864000" cy="299400"/>
          </a:xfrm>
          <a:prstGeom prst="straightConnector1">
            <a:avLst/>
          </a:prstGeom>
          <a:noFill/>
          <a:ln cap="flat" cmpd="sng" w="28575">
            <a:solidFill>
              <a:schemeClr val="dk2"/>
            </a:solidFill>
            <a:prstDash val="solid"/>
            <a:round/>
            <a:headEnd len="sm" w="sm" type="none"/>
            <a:tailEnd len="sm" w="sm" type="none"/>
          </a:ln>
        </p:spPr>
      </p:cxnSp>
      <p:cxnSp>
        <p:nvCxnSpPr>
          <p:cNvPr id="216" name="Google Shape;216;g5e2128b9ee_0_144"/>
          <p:cNvCxnSpPr>
            <a:stCxn id="214" idx="1"/>
            <a:endCxn id="206" idx="5"/>
          </p:cNvCxnSpPr>
          <p:nvPr/>
        </p:nvCxnSpPr>
        <p:spPr>
          <a:xfrm rot="10800000">
            <a:off x="3891175" y="3466950"/>
            <a:ext cx="680400" cy="319200"/>
          </a:xfrm>
          <a:prstGeom prst="straightConnector1">
            <a:avLst/>
          </a:prstGeom>
          <a:noFill/>
          <a:ln cap="flat" cmpd="sng" w="28575">
            <a:solidFill>
              <a:schemeClr val="dk2"/>
            </a:solidFill>
            <a:prstDash val="solid"/>
            <a:round/>
            <a:headEnd len="sm" w="sm" type="none"/>
            <a:tailEnd len="sm" w="sm" type="none"/>
          </a:ln>
        </p:spPr>
      </p:cxnSp>
      <p:cxnSp>
        <p:nvCxnSpPr>
          <p:cNvPr id="217" name="Google Shape;217;g5e2128b9ee_0_144"/>
          <p:cNvCxnSpPr>
            <a:stCxn id="214" idx="7"/>
            <a:endCxn id="208" idx="5"/>
          </p:cNvCxnSpPr>
          <p:nvPr/>
        </p:nvCxnSpPr>
        <p:spPr>
          <a:xfrm flipH="1" rot="10800000">
            <a:off x="4667459" y="3602550"/>
            <a:ext cx="2155200" cy="183600"/>
          </a:xfrm>
          <a:prstGeom prst="straightConnector1">
            <a:avLst/>
          </a:prstGeom>
          <a:noFill/>
          <a:ln cap="flat" cmpd="sng" w="28575">
            <a:solidFill>
              <a:schemeClr val="dk2"/>
            </a:solidFill>
            <a:prstDash val="solid"/>
            <a:round/>
            <a:headEnd len="sm" w="sm" type="none"/>
            <a:tailEnd len="sm" w="sm" type="none"/>
          </a:ln>
        </p:spPr>
      </p:cxnSp>
      <p:cxnSp>
        <p:nvCxnSpPr>
          <p:cNvPr id="218" name="Google Shape;218;g5e2128b9ee_0_144"/>
          <p:cNvCxnSpPr>
            <a:stCxn id="214" idx="5"/>
            <a:endCxn id="212" idx="1"/>
          </p:cNvCxnSpPr>
          <p:nvPr/>
        </p:nvCxnSpPr>
        <p:spPr>
          <a:xfrm>
            <a:off x="4667459" y="3882034"/>
            <a:ext cx="748200" cy="357000"/>
          </a:xfrm>
          <a:prstGeom prst="straightConnector1">
            <a:avLst/>
          </a:prstGeom>
          <a:noFill/>
          <a:ln cap="flat" cmpd="sng" w="28575">
            <a:solidFill>
              <a:schemeClr val="dk2"/>
            </a:solidFill>
            <a:prstDash val="solid"/>
            <a:round/>
            <a:headEnd len="sm" w="sm" type="none"/>
            <a:tailEnd len="sm" w="sm" type="none"/>
          </a:ln>
        </p:spPr>
      </p:cxnSp>
      <p:cxnSp>
        <p:nvCxnSpPr>
          <p:cNvPr id="219" name="Google Shape;219;g5e2128b9ee_0_144"/>
          <p:cNvCxnSpPr>
            <a:stCxn id="214" idx="6"/>
            <a:endCxn id="213" idx="6"/>
          </p:cNvCxnSpPr>
          <p:nvPr/>
        </p:nvCxnSpPr>
        <p:spPr>
          <a:xfrm>
            <a:off x="4687317" y="3834092"/>
            <a:ext cx="2155200" cy="263100"/>
          </a:xfrm>
          <a:prstGeom prst="straightConnector1">
            <a:avLst/>
          </a:prstGeom>
          <a:noFill/>
          <a:ln cap="flat" cmpd="sng" w="28575">
            <a:solidFill>
              <a:schemeClr val="dk2"/>
            </a:solidFill>
            <a:prstDash val="solid"/>
            <a:round/>
            <a:headEnd len="sm" w="sm" type="none"/>
            <a:tailEnd len="sm" w="sm" type="none"/>
          </a:ln>
        </p:spPr>
      </p:cxnSp>
      <p:cxnSp>
        <p:nvCxnSpPr>
          <p:cNvPr id="220" name="Google Shape;220;g5e2128b9ee_0_144"/>
          <p:cNvCxnSpPr>
            <a:stCxn id="214" idx="6"/>
            <a:endCxn id="209" idx="2"/>
          </p:cNvCxnSpPr>
          <p:nvPr/>
        </p:nvCxnSpPr>
        <p:spPr>
          <a:xfrm>
            <a:off x="4687317" y="3834092"/>
            <a:ext cx="2520300" cy="0"/>
          </a:xfrm>
          <a:prstGeom prst="straightConnector1">
            <a:avLst/>
          </a:prstGeom>
          <a:noFill/>
          <a:ln cap="flat" cmpd="sng" w="28575">
            <a:solidFill>
              <a:schemeClr val="dk2"/>
            </a:solidFill>
            <a:prstDash val="solid"/>
            <a:round/>
            <a:headEnd len="sm" w="sm" type="none"/>
            <a:tailEnd len="sm" w="sm" type="none"/>
          </a:ln>
        </p:spPr>
      </p:cxnSp>
      <p:cxnSp>
        <p:nvCxnSpPr>
          <p:cNvPr id="221" name="Google Shape;221;g5e2128b9ee_0_144"/>
          <p:cNvCxnSpPr>
            <a:stCxn id="214" idx="2"/>
            <a:endCxn id="204" idx="6"/>
          </p:cNvCxnSpPr>
          <p:nvPr/>
        </p:nvCxnSpPr>
        <p:spPr>
          <a:xfrm rot="10800000">
            <a:off x="2599917" y="3554492"/>
            <a:ext cx="1951800" cy="279600"/>
          </a:xfrm>
          <a:prstGeom prst="straightConnector1">
            <a:avLst/>
          </a:prstGeom>
          <a:noFill/>
          <a:ln cap="flat" cmpd="sng" w="28575">
            <a:solidFill>
              <a:schemeClr val="dk2"/>
            </a:solidFill>
            <a:prstDash val="solid"/>
            <a:round/>
            <a:headEnd len="sm" w="sm" type="none"/>
            <a:tailEnd len="sm" w="sm" type="none"/>
          </a:ln>
        </p:spPr>
      </p:cxnSp>
      <p:cxnSp>
        <p:nvCxnSpPr>
          <p:cNvPr id="222" name="Google Shape;222;g5e2128b9ee_0_144"/>
          <p:cNvCxnSpPr>
            <a:stCxn id="214" idx="3"/>
            <a:endCxn id="205" idx="6"/>
          </p:cNvCxnSpPr>
          <p:nvPr/>
        </p:nvCxnSpPr>
        <p:spPr>
          <a:xfrm rot="10800000">
            <a:off x="2098975" y="3834034"/>
            <a:ext cx="2472600" cy="48000"/>
          </a:xfrm>
          <a:prstGeom prst="straightConnector1">
            <a:avLst/>
          </a:prstGeom>
          <a:noFill/>
          <a:ln cap="flat" cmpd="sng" w="28575">
            <a:solidFill>
              <a:schemeClr val="dk2"/>
            </a:solidFill>
            <a:prstDash val="solid"/>
            <a:round/>
            <a:headEnd len="sm" w="sm" type="none"/>
            <a:tailEnd len="sm" w="sm" type="none"/>
          </a:ln>
        </p:spPr>
      </p:cxnSp>
      <p:cxnSp>
        <p:nvCxnSpPr>
          <p:cNvPr id="223" name="Google Shape;223;g5e2128b9ee_0_144"/>
          <p:cNvCxnSpPr>
            <a:stCxn id="214" idx="4"/>
            <a:endCxn id="211" idx="0"/>
          </p:cNvCxnSpPr>
          <p:nvPr/>
        </p:nvCxnSpPr>
        <p:spPr>
          <a:xfrm flipH="1">
            <a:off x="3843117" y="3901892"/>
            <a:ext cx="776400" cy="317100"/>
          </a:xfrm>
          <a:prstGeom prst="straightConnector1">
            <a:avLst/>
          </a:prstGeom>
          <a:noFill/>
          <a:ln cap="flat" cmpd="sng" w="28575">
            <a:solidFill>
              <a:schemeClr val="dk2"/>
            </a:solidFill>
            <a:prstDash val="solid"/>
            <a:round/>
            <a:headEnd len="sm" w="sm" type="none"/>
            <a:tailEnd len="sm" w="sm" type="none"/>
          </a:ln>
        </p:spPr>
      </p:cxnSp>
      <p:cxnSp>
        <p:nvCxnSpPr>
          <p:cNvPr id="224" name="Google Shape;224;g5e2128b9ee_0_144"/>
          <p:cNvCxnSpPr>
            <a:stCxn id="214" idx="3"/>
            <a:endCxn id="210" idx="7"/>
          </p:cNvCxnSpPr>
          <p:nvPr/>
        </p:nvCxnSpPr>
        <p:spPr>
          <a:xfrm flipH="1">
            <a:off x="2579875" y="3882034"/>
            <a:ext cx="1991700" cy="167100"/>
          </a:xfrm>
          <a:prstGeom prst="straightConnector1">
            <a:avLst/>
          </a:prstGeom>
          <a:noFill/>
          <a:ln cap="flat" cmpd="sng" w="28575">
            <a:solidFill>
              <a:schemeClr val="dk2"/>
            </a:solidFill>
            <a:prstDash val="solid"/>
            <a:round/>
            <a:headEnd len="sm" w="sm" type="none"/>
            <a:tailEnd len="sm" w="sm" type="none"/>
          </a:ln>
        </p:spPr>
      </p:cxnSp>
      <p:cxnSp>
        <p:nvCxnSpPr>
          <p:cNvPr id="225" name="Google Shape;225;g5e2128b9ee_0_144"/>
          <p:cNvCxnSpPr/>
          <p:nvPr/>
        </p:nvCxnSpPr>
        <p:spPr>
          <a:xfrm>
            <a:off x="444400" y="3122375"/>
            <a:ext cx="0" cy="1085400"/>
          </a:xfrm>
          <a:prstGeom prst="straightConnector1">
            <a:avLst/>
          </a:prstGeom>
          <a:noFill/>
          <a:ln cap="flat" cmpd="sng" w="28575">
            <a:solidFill>
              <a:schemeClr val="dk2"/>
            </a:solidFill>
            <a:prstDash val="solid"/>
            <a:round/>
            <a:headEnd len="sm" w="sm" type="none"/>
            <a:tailEnd len="med" w="med" type="triangle"/>
          </a:ln>
        </p:spPr>
      </p:cxnSp>
      <p:cxnSp>
        <p:nvCxnSpPr>
          <p:cNvPr id="226" name="Google Shape;226;g5e2128b9ee_0_144"/>
          <p:cNvCxnSpPr/>
          <p:nvPr/>
        </p:nvCxnSpPr>
        <p:spPr>
          <a:xfrm>
            <a:off x="458975" y="3122375"/>
            <a:ext cx="1187400" cy="0"/>
          </a:xfrm>
          <a:prstGeom prst="straightConnector1">
            <a:avLst/>
          </a:prstGeom>
          <a:noFill/>
          <a:ln cap="flat" cmpd="sng" w="28575">
            <a:solidFill>
              <a:schemeClr val="dk2"/>
            </a:solidFill>
            <a:prstDash val="solid"/>
            <a:round/>
            <a:headEnd len="sm" w="sm" type="none"/>
            <a:tailEnd len="med" w="med" type="triangle"/>
          </a:ln>
        </p:spPr>
      </p:cxnSp>
      <p:cxnSp>
        <p:nvCxnSpPr>
          <p:cNvPr id="227" name="Google Shape;227;g5e2128b9ee_0_144"/>
          <p:cNvCxnSpPr/>
          <p:nvPr/>
        </p:nvCxnSpPr>
        <p:spPr>
          <a:xfrm flipH="1" rot="10800000">
            <a:off x="444400" y="2742875"/>
            <a:ext cx="657000" cy="379500"/>
          </a:xfrm>
          <a:prstGeom prst="straightConnector1">
            <a:avLst/>
          </a:prstGeom>
          <a:noFill/>
          <a:ln cap="flat" cmpd="sng" w="28575">
            <a:solidFill>
              <a:schemeClr val="dk2"/>
            </a:solidFill>
            <a:prstDash val="solid"/>
            <a:round/>
            <a:headEnd len="sm" w="sm" type="none"/>
            <a:tailEnd len="med" w="med" type="triangle"/>
          </a:ln>
        </p:spPr>
      </p:cxnSp>
      <p:sp>
        <p:nvSpPr>
          <p:cNvPr id="228" name="Google Shape;228;g5e2128b9ee_0_144"/>
          <p:cNvSpPr txBox="1"/>
          <p:nvPr/>
        </p:nvSpPr>
        <p:spPr>
          <a:xfrm>
            <a:off x="284125" y="2561400"/>
            <a:ext cx="374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sp>
        <p:nvSpPr>
          <p:cNvPr id="229" name="Google Shape;229;g5e2128b9ee_0_144"/>
          <p:cNvSpPr txBox="1"/>
          <p:nvPr/>
        </p:nvSpPr>
        <p:spPr>
          <a:xfrm>
            <a:off x="1012675" y="3246225"/>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sp>
        <p:nvSpPr>
          <p:cNvPr id="230" name="Google Shape;230;g5e2128b9ee_0_144"/>
          <p:cNvSpPr txBox="1"/>
          <p:nvPr/>
        </p:nvSpPr>
        <p:spPr>
          <a:xfrm>
            <a:off x="123850" y="3253500"/>
            <a:ext cx="2331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pic>
        <p:nvPicPr>
          <p:cNvPr descr="http://latex2png.com/pngs/225b0528fd64ddc1fa83c6b7afd25319.png" id="231" name="Google Shape;231;g5e2128b9ee_0_144"/>
          <p:cNvPicPr preferRelativeResize="0"/>
          <p:nvPr/>
        </p:nvPicPr>
        <p:blipFill rotWithShape="1">
          <a:blip r:embed="rId3">
            <a:alphaModFix/>
          </a:blip>
          <a:srcRect b="0" l="0" r="0" t="0"/>
          <a:stretch/>
        </p:blipFill>
        <p:spPr>
          <a:xfrm>
            <a:off x="2632446" y="2535674"/>
            <a:ext cx="3838541" cy="679173"/>
          </a:xfrm>
          <a:prstGeom prst="rect">
            <a:avLst/>
          </a:prstGeom>
          <a:noFill/>
          <a:ln>
            <a:noFill/>
          </a:ln>
        </p:spPr>
      </p:pic>
      <p:pic>
        <p:nvPicPr>
          <p:cNvPr descr="http://latex2png.com/pngs/350991900fb0e5eade2edb1b277f4ad4.png" id="232" name="Google Shape;232;g5e2128b9ee_0_144"/>
          <p:cNvPicPr preferRelativeResize="0"/>
          <p:nvPr/>
        </p:nvPicPr>
        <p:blipFill rotWithShape="1">
          <a:blip r:embed="rId4">
            <a:alphaModFix/>
          </a:blip>
          <a:srcRect b="0" l="0" r="0" t="0"/>
          <a:stretch/>
        </p:blipFill>
        <p:spPr>
          <a:xfrm>
            <a:off x="2043416" y="1772838"/>
            <a:ext cx="5056317" cy="579743"/>
          </a:xfrm>
          <a:prstGeom prst="rect">
            <a:avLst/>
          </a:prstGeom>
          <a:noFill/>
          <a:ln>
            <a:noFill/>
          </a:ln>
        </p:spPr>
      </p:pic>
      <p:pic>
        <p:nvPicPr>
          <p:cNvPr id="233" name="Google Shape;233;g5e2128b9ee_0_144"/>
          <p:cNvPicPr preferRelativeResize="0"/>
          <p:nvPr/>
        </p:nvPicPr>
        <p:blipFill rotWithShape="1">
          <a:blip r:embed="rId5">
            <a:alphaModFix/>
          </a:blip>
          <a:srcRect b="0" l="0" r="0" t="0"/>
          <a:stretch/>
        </p:blipFill>
        <p:spPr>
          <a:xfrm>
            <a:off x="1228231" y="3882019"/>
            <a:ext cx="452200" cy="35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g5e2128b9ee_0_752"/>
          <p:cNvSpPr txBox="1"/>
          <p:nvPr>
            <p:ph idx="1" type="body"/>
          </p:nvPr>
        </p:nvSpPr>
        <p:spPr>
          <a:xfrm>
            <a:off x="296875" y="739175"/>
            <a:ext cx="8585100" cy="531900"/>
          </a:xfrm>
          <a:prstGeom prst="rect">
            <a:avLst/>
          </a:prstGeom>
          <a:noFill/>
          <a:ln>
            <a:noFill/>
          </a:ln>
        </p:spPr>
        <p:txBody>
          <a:bodyPr anchorCtr="0" anchor="t" bIns="34275" lIns="68575" spcFirstLastPara="1" rIns="68575" wrap="square" tIns="34275">
            <a:noAutofit/>
          </a:bodyPr>
          <a:lstStyle/>
          <a:p>
            <a:pPr indent="-104775" lvl="0" marL="257175" rtl="0" algn="l">
              <a:lnSpc>
                <a:spcPct val="100000"/>
              </a:lnSpc>
              <a:spcBef>
                <a:spcPts val="0"/>
              </a:spcBef>
              <a:spcAft>
                <a:spcPts val="0"/>
              </a:spcAft>
              <a:buClr>
                <a:schemeClr val="dk1"/>
              </a:buClr>
              <a:buSzPts val="2400"/>
              <a:buNone/>
            </a:pPr>
            <a:r>
              <a:rPr lang="en-US"/>
              <a:t>For a set of L prisms, we have</a:t>
            </a:r>
            <a:endParaRPr/>
          </a:p>
        </p:txBody>
      </p:sp>
      <p:sp>
        <p:nvSpPr>
          <p:cNvPr id="239" name="Google Shape;239;g5e2128b9ee_0_752"/>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Parameter vector</a:t>
            </a:r>
            <a:endParaRPr/>
          </a:p>
        </p:txBody>
      </p:sp>
      <p:cxnSp>
        <p:nvCxnSpPr>
          <p:cNvPr id="240" name="Google Shape;240;g5e2128b9ee_0_752"/>
          <p:cNvCxnSpPr/>
          <p:nvPr/>
        </p:nvCxnSpPr>
        <p:spPr>
          <a:xfrm>
            <a:off x="444400" y="3274775"/>
            <a:ext cx="0" cy="1085400"/>
          </a:xfrm>
          <a:prstGeom prst="straightConnector1">
            <a:avLst/>
          </a:prstGeom>
          <a:noFill/>
          <a:ln cap="flat" cmpd="sng" w="28575">
            <a:solidFill>
              <a:schemeClr val="dk2"/>
            </a:solidFill>
            <a:prstDash val="solid"/>
            <a:round/>
            <a:headEnd len="sm" w="sm" type="none"/>
            <a:tailEnd len="med" w="med" type="triangle"/>
          </a:ln>
        </p:spPr>
      </p:cxnSp>
      <p:cxnSp>
        <p:nvCxnSpPr>
          <p:cNvPr id="241" name="Google Shape;241;g5e2128b9ee_0_752"/>
          <p:cNvCxnSpPr/>
          <p:nvPr/>
        </p:nvCxnSpPr>
        <p:spPr>
          <a:xfrm>
            <a:off x="458975" y="3274775"/>
            <a:ext cx="1187400" cy="0"/>
          </a:xfrm>
          <a:prstGeom prst="straightConnector1">
            <a:avLst/>
          </a:prstGeom>
          <a:noFill/>
          <a:ln cap="flat" cmpd="sng" w="28575">
            <a:solidFill>
              <a:schemeClr val="dk2"/>
            </a:solidFill>
            <a:prstDash val="solid"/>
            <a:round/>
            <a:headEnd len="sm" w="sm" type="none"/>
            <a:tailEnd len="med" w="med" type="triangle"/>
          </a:ln>
        </p:spPr>
      </p:cxnSp>
      <p:cxnSp>
        <p:nvCxnSpPr>
          <p:cNvPr id="242" name="Google Shape;242;g5e2128b9ee_0_752"/>
          <p:cNvCxnSpPr/>
          <p:nvPr/>
        </p:nvCxnSpPr>
        <p:spPr>
          <a:xfrm flipH="1" rot="10800000">
            <a:off x="444400" y="2895275"/>
            <a:ext cx="657000" cy="379500"/>
          </a:xfrm>
          <a:prstGeom prst="straightConnector1">
            <a:avLst/>
          </a:prstGeom>
          <a:noFill/>
          <a:ln cap="flat" cmpd="sng" w="28575">
            <a:solidFill>
              <a:schemeClr val="dk2"/>
            </a:solidFill>
            <a:prstDash val="solid"/>
            <a:round/>
            <a:headEnd len="sm" w="sm" type="none"/>
            <a:tailEnd len="med" w="med" type="triangle"/>
          </a:ln>
        </p:spPr>
      </p:cxnSp>
      <p:sp>
        <p:nvSpPr>
          <p:cNvPr id="243" name="Google Shape;243;g5e2128b9ee_0_752"/>
          <p:cNvSpPr txBox="1"/>
          <p:nvPr/>
        </p:nvSpPr>
        <p:spPr>
          <a:xfrm>
            <a:off x="284125" y="2713800"/>
            <a:ext cx="374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sp>
        <p:nvSpPr>
          <p:cNvPr id="244" name="Google Shape;244;g5e2128b9ee_0_752"/>
          <p:cNvSpPr txBox="1"/>
          <p:nvPr/>
        </p:nvSpPr>
        <p:spPr>
          <a:xfrm>
            <a:off x="1012675" y="3398625"/>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sp>
        <p:nvSpPr>
          <p:cNvPr id="245" name="Google Shape;245;g5e2128b9ee_0_752"/>
          <p:cNvSpPr txBox="1"/>
          <p:nvPr/>
        </p:nvSpPr>
        <p:spPr>
          <a:xfrm>
            <a:off x="123850" y="3405900"/>
            <a:ext cx="2331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pic>
        <p:nvPicPr>
          <p:cNvPr id="246" name="Google Shape;246;g5e2128b9ee_0_752"/>
          <p:cNvPicPr preferRelativeResize="0"/>
          <p:nvPr/>
        </p:nvPicPr>
        <p:blipFill rotWithShape="1">
          <a:blip r:embed="rId3">
            <a:alphaModFix/>
          </a:blip>
          <a:srcRect b="0" l="0" r="0" t="0"/>
          <a:stretch/>
        </p:blipFill>
        <p:spPr>
          <a:xfrm>
            <a:off x="1012675" y="1247650"/>
            <a:ext cx="6881288" cy="531900"/>
          </a:xfrm>
          <a:prstGeom prst="rect">
            <a:avLst/>
          </a:prstGeom>
          <a:noFill/>
          <a:ln>
            <a:noFill/>
          </a:ln>
        </p:spPr>
      </p:pic>
      <p:sp>
        <p:nvSpPr>
          <p:cNvPr id="247" name="Google Shape;247;g5e2128b9ee_0_752"/>
          <p:cNvSpPr/>
          <p:nvPr/>
        </p:nvSpPr>
        <p:spPr>
          <a:xfrm>
            <a:off x="2839200" y="4026826"/>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5e2128b9ee_0_752"/>
          <p:cNvSpPr/>
          <p:nvPr/>
        </p:nvSpPr>
        <p:spPr>
          <a:xfrm>
            <a:off x="2839200" y="3870487"/>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5e2128b9ee_0_752"/>
          <p:cNvSpPr/>
          <p:nvPr/>
        </p:nvSpPr>
        <p:spPr>
          <a:xfrm>
            <a:off x="2839200" y="3674274"/>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5e2128b9ee_0_752"/>
          <p:cNvSpPr/>
          <p:nvPr/>
        </p:nvSpPr>
        <p:spPr>
          <a:xfrm>
            <a:off x="2839200" y="3506035"/>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5e2128b9ee_0_752"/>
          <p:cNvSpPr/>
          <p:nvPr/>
        </p:nvSpPr>
        <p:spPr>
          <a:xfrm>
            <a:off x="2839200" y="3159374"/>
            <a:ext cx="3465600" cy="995700"/>
          </a:xfrm>
          <a:prstGeom prst="dodecagon">
            <a:avLst/>
          </a:prstGeom>
          <a:solidFill>
            <a:srgbClr val="FFFF00">
              <a:alpha val="52156"/>
            </a:srgbClr>
          </a:solidFill>
          <a:ln cap="flat" cmpd="sng" w="28575">
            <a:solidFill>
              <a:schemeClr val="dk2"/>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g5e2128b9ee_0_752"/>
          <p:cNvPicPr preferRelativeResize="0"/>
          <p:nvPr/>
        </p:nvPicPr>
        <p:blipFill rotWithShape="1">
          <a:blip r:embed="rId4">
            <a:alphaModFix/>
          </a:blip>
          <a:srcRect b="0" l="0" r="0" t="0"/>
          <a:stretch/>
        </p:blipFill>
        <p:spPr>
          <a:xfrm>
            <a:off x="7638419" y="1633987"/>
            <a:ext cx="749550" cy="194950"/>
          </a:xfrm>
          <a:prstGeom prst="rect">
            <a:avLst/>
          </a:prstGeom>
          <a:noFill/>
          <a:ln>
            <a:noFill/>
          </a:ln>
        </p:spPr>
      </p:pic>
      <p:pic>
        <p:nvPicPr>
          <p:cNvPr id="253" name="Google Shape;253;g5e2128b9ee_0_752"/>
          <p:cNvPicPr preferRelativeResize="0"/>
          <p:nvPr/>
        </p:nvPicPr>
        <p:blipFill rotWithShape="1">
          <a:blip r:embed="rId5">
            <a:alphaModFix/>
          </a:blip>
          <a:srcRect b="0" l="0" r="0" t="0"/>
          <a:stretch/>
        </p:blipFill>
        <p:spPr>
          <a:xfrm>
            <a:off x="3069130" y="2623535"/>
            <a:ext cx="3040565" cy="379500"/>
          </a:xfrm>
          <a:prstGeom prst="rect">
            <a:avLst/>
          </a:prstGeom>
          <a:noFill/>
          <a:ln>
            <a:noFill/>
          </a:ln>
        </p:spPr>
      </p:pic>
      <p:grpSp>
        <p:nvGrpSpPr>
          <p:cNvPr id="254" name="Google Shape;254;g5e2128b9ee_0_752"/>
          <p:cNvGrpSpPr/>
          <p:nvPr/>
        </p:nvGrpSpPr>
        <p:grpSpPr>
          <a:xfrm>
            <a:off x="2282267" y="1937562"/>
            <a:ext cx="4614289" cy="531900"/>
            <a:chOff x="2255" y="0"/>
            <a:chExt cx="4614289" cy="531900"/>
          </a:xfrm>
        </p:grpSpPr>
        <p:sp>
          <p:nvSpPr>
            <p:cNvPr id="255" name="Google Shape;255;g5e2128b9ee_0_752"/>
            <p:cNvSpPr/>
            <p:nvPr/>
          </p:nvSpPr>
          <p:spPr>
            <a:xfrm>
              <a:off x="2255" y="0"/>
              <a:ext cx="4614289" cy="531900"/>
            </a:xfrm>
            <a:prstGeom prst="roundRect">
              <a:avLst>
                <a:gd fmla="val 10000" name="adj"/>
              </a:avLst>
            </a:prstGeom>
            <a:solidFill>
              <a:srgbClr val="1D355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5e2128b9ee_0_752"/>
            <p:cNvSpPr txBox="1"/>
            <p:nvPr/>
          </p:nvSpPr>
          <p:spPr>
            <a:xfrm>
              <a:off x="17834" y="15579"/>
              <a:ext cx="4583131" cy="50074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The depth extent is the same for all prisms!!</a:t>
              </a:r>
              <a:endParaRPr b="0" i="0" sz="1800" u="none" cap="none" strike="noStrike">
                <a:solidFill>
                  <a:schemeClr val="lt1"/>
                </a:solidFill>
                <a:latin typeface="Arial"/>
                <a:ea typeface="Arial"/>
                <a:cs typeface="Arial"/>
                <a:sym typeface="Arial"/>
              </a:endParaRPr>
            </a:p>
          </p:txBody>
        </p:sp>
      </p:grpSp>
      <p:cxnSp>
        <p:nvCxnSpPr>
          <p:cNvPr id="257" name="Google Shape;257;g5e2128b9ee_0_752"/>
          <p:cNvCxnSpPr/>
          <p:nvPr/>
        </p:nvCxnSpPr>
        <p:spPr>
          <a:xfrm>
            <a:off x="6447475" y="3635075"/>
            <a:ext cx="0" cy="364800"/>
          </a:xfrm>
          <a:prstGeom prst="straightConnector1">
            <a:avLst/>
          </a:prstGeom>
          <a:noFill/>
          <a:ln cap="flat" cmpd="sng" w="19050">
            <a:solidFill>
              <a:srgbClr val="000000"/>
            </a:solidFill>
            <a:prstDash val="solid"/>
            <a:round/>
            <a:headEnd len="med" w="med" type="triangle"/>
            <a:tailEnd len="med" w="med" type="triangle"/>
          </a:ln>
        </p:spPr>
      </p:cxnSp>
      <p:pic>
        <p:nvPicPr>
          <p:cNvPr id="258" name="Google Shape;258;g5e2128b9ee_0_752"/>
          <p:cNvPicPr preferRelativeResize="0"/>
          <p:nvPr/>
        </p:nvPicPr>
        <p:blipFill rotWithShape="1">
          <a:blip r:embed="rId6">
            <a:alphaModFix/>
          </a:blip>
          <a:srcRect b="0" l="0" r="0" t="0"/>
          <a:stretch/>
        </p:blipFill>
        <p:spPr>
          <a:xfrm>
            <a:off x="6639219" y="3677675"/>
            <a:ext cx="374380" cy="27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g5e2128b9ee_0_693"/>
          <p:cNvSpPr txBox="1"/>
          <p:nvPr>
            <p:ph idx="1" type="body"/>
          </p:nvPr>
        </p:nvSpPr>
        <p:spPr>
          <a:xfrm>
            <a:off x="296875" y="567563"/>
            <a:ext cx="8585100" cy="942600"/>
          </a:xfrm>
          <a:prstGeom prst="rect">
            <a:avLst/>
          </a:prstGeom>
          <a:noFill/>
          <a:ln>
            <a:noFill/>
          </a:ln>
        </p:spPr>
        <p:txBody>
          <a:bodyPr anchorCtr="0" anchor="t" bIns="34275" lIns="68575" spcFirstLastPara="1" rIns="68575" wrap="square" tIns="34275">
            <a:noAutofit/>
          </a:bodyPr>
          <a:lstStyle/>
          <a:p>
            <a:pPr indent="-104775" lvl="0" marL="257175" rtl="0" algn="l">
              <a:lnSpc>
                <a:spcPct val="100000"/>
              </a:lnSpc>
              <a:spcBef>
                <a:spcPts val="0"/>
              </a:spcBef>
              <a:spcAft>
                <a:spcPts val="0"/>
              </a:spcAft>
              <a:buClr>
                <a:schemeClr val="dk1"/>
              </a:buClr>
              <a:buSzPts val="2400"/>
              <a:buNone/>
            </a:pPr>
            <a:r>
              <a:rPr lang="en-US"/>
              <a:t>The total-field anomaly data produced by the set of prisms at the i-th observation point is given by Plouff (1976)</a:t>
            </a:r>
            <a:endParaRPr/>
          </a:p>
        </p:txBody>
      </p:sp>
      <p:sp>
        <p:nvSpPr>
          <p:cNvPr id="264" name="Google Shape;264;g5e2128b9ee_0_693"/>
          <p:cNvSpPr txBox="1"/>
          <p:nvPr>
            <p:ph type="title"/>
          </p:nvPr>
        </p:nvSpPr>
        <p:spPr>
          <a:xfrm>
            <a:off x="296863" y="83750"/>
            <a:ext cx="8585100" cy="4698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US"/>
              <a:t>Forward modeling</a:t>
            </a:r>
            <a:endParaRPr/>
          </a:p>
        </p:txBody>
      </p:sp>
      <p:cxnSp>
        <p:nvCxnSpPr>
          <p:cNvPr id="265" name="Google Shape;265;g5e2128b9ee_0_693"/>
          <p:cNvCxnSpPr/>
          <p:nvPr/>
        </p:nvCxnSpPr>
        <p:spPr>
          <a:xfrm>
            <a:off x="444400" y="3274775"/>
            <a:ext cx="0" cy="1085400"/>
          </a:xfrm>
          <a:prstGeom prst="straightConnector1">
            <a:avLst/>
          </a:prstGeom>
          <a:noFill/>
          <a:ln cap="flat" cmpd="sng" w="28575">
            <a:solidFill>
              <a:schemeClr val="dk2"/>
            </a:solidFill>
            <a:prstDash val="solid"/>
            <a:round/>
            <a:headEnd len="sm" w="sm" type="none"/>
            <a:tailEnd len="med" w="med" type="triangle"/>
          </a:ln>
        </p:spPr>
      </p:cxnSp>
      <p:cxnSp>
        <p:nvCxnSpPr>
          <p:cNvPr id="266" name="Google Shape;266;g5e2128b9ee_0_693"/>
          <p:cNvCxnSpPr/>
          <p:nvPr/>
        </p:nvCxnSpPr>
        <p:spPr>
          <a:xfrm>
            <a:off x="458975" y="3274775"/>
            <a:ext cx="1187400" cy="0"/>
          </a:xfrm>
          <a:prstGeom prst="straightConnector1">
            <a:avLst/>
          </a:prstGeom>
          <a:noFill/>
          <a:ln cap="flat" cmpd="sng" w="28575">
            <a:solidFill>
              <a:schemeClr val="dk2"/>
            </a:solidFill>
            <a:prstDash val="solid"/>
            <a:round/>
            <a:headEnd len="sm" w="sm" type="none"/>
            <a:tailEnd len="med" w="med" type="triangle"/>
          </a:ln>
        </p:spPr>
      </p:cxnSp>
      <p:cxnSp>
        <p:nvCxnSpPr>
          <p:cNvPr id="267" name="Google Shape;267;g5e2128b9ee_0_693"/>
          <p:cNvCxnSpPr/>
          <p:nvPr/>
        </p:nvCxnSpPr>
        <p:spPr>
          <a:xfrm flipH="1" rot="10800000">
            <a:off x="444400" y="2895275"/>
            <a:ext cx="657000" cy="379500"/>
          </a:xfrm>
          <a:prstGeom prst="straightConnector1">
            <a:avLst/>
          </a:prstGeom>
          <a:noFill/>
          <a:ln cap="flat" cmpd="sng" w="28575">
            <a:solidFill>
              <a:schemeClr val="dk2"/>
            </a:solidFill>
            <a:prstDash val="solid"/>
            <a:round/>
            <a:headEnd len="sm" w="sm" type="none"/>
            <a:tailEnd len="med" w="med" type="triangle"/>
          </a:ln>
        </p:spPr>
      </p:cxnSp>
      <p:sp>
        <p:nvSpPr>
          <p:cNvPr id="268" name="Google Shape;268;g5e2128b9ee_0_693"/>
          <p:cNvSpPr txBox="1"/>
          <p:nvPr/>
        </p:nvSpPr>
        <p:spPr>
          <a:xfrm>
            <a:off x="284125" y="2713800"/>
            <a:ext cx="374400" cy="3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a:t>
            </a:r>
            <a:endParaRPr b="0" i="0" sz="1400" u="none" cap="none" strike="noStrike">
              <a:solidFill>
                <a:srgbClr val="000000"/>
              </a:solidFill>
              <a:latin typeface="Arial"/>
              <a:ea typeface="Arial"/>
              <a:cs typeface="Arial"/>
              <a:sym typeface="Arial"/>
            </a:endParaRPr>
          </a:p>
        </p:txBody>
      </p:sp>
      <p:sp>
        <p:nvSpPr>
          <p:cNvPr id="269" name="Google Shape;269;g5e2128b9ee_0_693"/>
          <p:cNvSpPr txBox="1"/>
          <p:nvPr/>
        </p:nvSpPr>
        <p:spPr>
          <a:xfrm>
            <a:off x="1012675" y="3398625"/>
            <a:ext cx="327900" cy="2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a:t>
            </a:r>
            <a:endParaRPr b="0" i="0" sz="1400" u="none" cap="none" strike="noStrike">
              <a:solidFill>
                <a:srgbClr val="000000"/>
              </a:solidFill>
              <a:latin typeface="Arial"/>
              <a:ea typeface="Arial"/>
              <a:cs typeface="Arial"/>
              <a:sym typeface="Arial"/>
            </a:endParaRPr>
          </a:p>
        </p:txBody>
      </p:sp>
      <p:sp>
        <p:nvSpPr>
          <p:cNvPr id="270" name="Google Shape;270;g5e2128b9ee_0_693"/>
          <p:cNvSpPr txBox="1"/>
          <p:nvPr/>
        </p:nvSpPr>
        <p:spPr>
          <a:xfrm>
            <a:off x="123850" y="3405900"/>
            <a:ext cx="2331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Z</a:t>
            </a:r>
            <a:endParaRPr b="0" i="0" sz="1400" u="none" cap="none" strike="noStrike">
              <a:solidFill>
                <a:srgbClr val="000000"/>
              </a:solidFill>
              <a:latin typeface="Arial"/>
              <a:ea typeface="Arial"/>
              <a:cs typeface="Arial"/>
              <a:sym typeface="Arial"/>
            </a:endParaRPr>
          </a:p>
        </p:txBody>
      </p:sp>
      <p:sp>
        <p:nvSpPr>
          <p:cNvPr id="271" name="Google Shape;271;g5e2128b9ee_0_693"/>
          <p:cNvSpPr/>
          <p:nvPr/>
        </p:nvSpPr>
        <p:spPr>
          <a:xfrm>
            <a:off x="2839200" y="4026826"/>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5e2128b9ee_0_693"/>
          <p:cNvSpPr/>
          <p:nvPr/>
        </p:nvSpPr>
        <p:spPr>
          <a:xfrm>
            <a:off x="2839200" y="3870487"/>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5e2128b9ee_0_693"/>
          <p:cNvSpPr/>
          <p:nvPr/>
        </p:nvSpPr>
        <p:spPr>
          <a:xfrm>
            <a:off x="2839200" y="3674274"/>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5e2128b9ee_0_693"/>
          <p:cNvSpPr/>
          <p:nvPr/>
        </p:nvSpPr>
        <p:spPr>
          <a:xfrm>
            <a:off x="2839200" y="3506035"/>
            <a:ext cx="3465600" cy="834600"/>
          </a:xfrm>
          <a:prstGeom prst="dodecagon">
            <a:avLst/>
          </a:prstGeom>
          <a:solidFill>
            <a:srgbClr val="FFFF00">
              <a:alpha val="52156"/>
            </a:srgbClr>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5e2128b9ee_0_693"/>
          <p:cNvSpPr/>
          <p:nvPr/>
        </p:nvSpPr>
        <p:spPr>
          <a:xfrm>
            <a:off x="2839200" y="3159374"/>
            <a:ext cx="3465600" cy="995700"/>
          </a:xfrm>
          <a:prstGeom prst="dodecagon">
            <a:avLst/>
          </a:prstGeom>
          <a:solidFill>
            <a:srgbClr val="FFFF00">
              <a:alpha val="52156"/>
            </a:srgbClr>
          </a:solidFill>
          <a:ln cap="flat" cmpd="sng" w="28575">
            <a:solidFill>
              <a:schemeClr val="dk2"/>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5e2128b9ee_0_693"/>
          <p:cNvSpPr/>
          <p:nvPr/>
        </p:nvSpPr>
        <p:spPr>
          <a:xfrm>
            <a:off x="7440400" y="2705025"/>
            <a:ext cx="190200" cy="190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7" name="Google Shape;277;g5e2128b9ee_0_693"/>
          <p:cNvCxnSpPr>
            <a:endCxn id="276" idx="2"/>
          </p:cNvCxnSpPr>
          <p:nvPr/>
        </p:nvCxnSpPr>
        <p:spPr>
          <a:xfrm flipH="1" rot="10800000">
            <a:off x="4525000" y="2800125"/>
            <a:ext cx="2915400" cy="1611000"/>
          </a:xfrm>
          <a:prstGeom prst="straightConnector1">
            <a:avLst/>
          </a:prstGeom>
          <a:noFill/>
          <a:ln cap="flat" cmpd="sng" w="28575">
            <a:solidFill>
              <a:srgbClr val="FF0000"/>
            </a:solidFill>
            <a:prstDash val="solid"/>
            <a:round/>
            <a:headEnd len="sm" w="sm" type="none"/>
            <a:tailEnd len="sm" w="sm" type="none"/>
          </a:ln>
        </p:spPr>
      </p:cxnSp>
      <p:pic>
        <p:nvPicPr>
          <p:cNvPr id="278" name="Google Shape;278;g5e2128b9ee_0_693"/>
          <p:cNvPicPr preferRelativeResize="0"/>
          <p:nvPr/>
        </p:nvPicPr>
        <p:blipFill rotWithShape="1">
          <a:blip r:embed="rId3">
            <a:alphaModFix/>
          </a:blip>
          <a:srcRect b="0" l="0" r="0" t="0"/>
          <a:stretch/>
        </p:blipFill>
        <p:spPr>
          <a:xfrm>
            <a:off x="7162575" y="2118500"/>
            <a:ext cx="1879200" cy="469800"/>
          </a:xfrm>
          <a:prstGeom prst="rect">
            <a:avLst/>
          </a:prstGeom>
          <a:noFill/>
          <a:ln>
            <a:noFill/>
          </a:ln>
        </p:spPr>
      </p:pic>
      <p:pic>
        <p:nvPicPr>
          <p:cNvPr id="279" name="Google Shape;279;g5e2128b9ee_0_693"/>
          <p:cNvPicPr preferRelativeResize="0"/>
          <p:nvPr/>
        </p:nvPicPr>
        <p:blipFill>
          <a:blip r:embed="rId4">
            <a:alphaModFix/>
          </a:blip>
          <a:stretch>
            <a:fillRect/>
          </a:stretch>
        </p:blipFill>
        <p:spPr>
          <a:xfrm>
            <a:off x="458975" y="1378301"/>
            <a:ext cx="5208599" cy="1195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L_16_HiDef_PowerPoint Template">
  <a:themeElements>
    <a:clrScheme name="SEG_Annual">
      <a:dk1>
        <a:srgbClr val="434342"/>
      </a:dk1>
      <a:lt1>
        <a:srgbClr val="FFFFFF"/>
      </a:lt1>
      <a:dk2>
        <a:srgbClr val="434342"/>
      </a:dk2>
      <a:lt2>
        <a:srgbClr val="CDD7D9"/>
      </a:lt2>
      <a:accent1>
        <a:srgbClr val="1F355E"/>
      </a:accent1>
      <a:accent2>
        <a:srgbClr val="B67F00"/>
      </a:accent2>
      <a:accent3>
        <a:srgbClr val="999999"/>
      </a:accent3>
      <a:accent4>
        <a:srgbClr val="0066A1"/>
      </a:accent4>
      <a:accent5>
        <a:srgbClr val="D2232A"/>
      </a:accent5>
      <a:accent6>
        <a:srgbClr val="90BF00"/>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2019-02-05T22:31:16Z</dcterms:created>
  <dc:creator>Microsoft Office User</dc:creator>
</cp:coreProperties>
</file>