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61" r:id="rId3"/>
    <p:sldId id="325" r:id="rId4"/>
    <p:sldId id="327" r:id="rId5"/>
    <p:sldId id="326" r:id="rId6"/>
    <p:sldId id="268" r:id="rId7"/>
    <p:sldId id="330" r:id="rId8"/>
    <p:sldId id="329" r:id="rId9"/>
    <p:sldId id="264" r:id="rId10"/>
    <p:sldId id="266" r:id="rId11"/>
    <p:sldId id="331" r:id="rId12"/>
    <p:sldId id="332" r:id="rId13"/>
    <p:sldId id="339" r:id="rId14"/>
    <p:sldId id="295" r:id="rId15"/>
    <p:sldId id="319" r:id="rId16"/>
    <p:sldId id="290" r:id="rId17"/>
    <p:sldId id="320" r:id="rId18"/>
    <p:sldId id="301" r:id="rId19"/>
    <p:sldId id="321" r:id="rId20"/>
    <p:sldId id="336" r:id="rId21"/>
    <p:sldId id="334" r:id="rId22"/>
    <p:sldId id="322" r:id="rId23"/>
    <p:sldId id="318" r:id="rId24"/>
    <p:sldId id="338" r:id="rId25"/>
    <p:sldId id="324" r:id="rId26"/>
    <p:sldId id="312" r:id="rId27"/>
    <p:sldId id="313" r:id="rId28"/>
    <p:sldId id="311" r:id="rId29"/>
    <p:sldId id="342" r:id="rId30"/>
    <p:sldId id="315" r:id="rId31"/>
    <p:sldId id="314" r:id="rId32"/>
    <p:sldId id="323" r:id="rId33"/>
    <p:sldId id="316" r:id="rId34"/>
    <p:sldId id="260" r:id="rId35"/>
    <p:sldId id="317" r:id="rId36"/>
    <p:sldId id="340" r:id="rId37"/>
    <p:sldId id="265" r:id="rId38"/>
    <p:sldId id="333" r:id="rId39"/>
    <p:sldId id="262" r:id="rId40"/>
    <p:sldId id="289" r:id="rId41"/>
    <p:sldId id="341" r:id="rId42"/>
    <p:sldId id="337" r:id="rId4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1990" autoAdjust="0"/>
  </p:normalViewPr>
  <p:slideViewPr>
    <p:cSldViewPr snapToGrid="0">
      <p:cViewPr varScale="1">
        <p:scale>
          <a:sx n="46" d="100"/>
          <a:sy n="46" d="100"/>
        </p:scale>
        <p:origin x="1372"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9.png"/></Relationships>
</file>

<file path=ppt/diagrams/_rels/data2.xml.rels><?xml version="1.0" encoding="UTF-8" standalone="yes"?>
<Relationships xmlns="http://schemas.openxmlformats.org/package/2006/relationships"><Relationship Id="rId1" Type="http://schemas.openxmlformats.org/officeDocument/2006/relationships/image" Target="../media/image9.png"/></Relationships>
</file>

<file path=ppt/diagrams/_rels/data3.xml.rels><?xml version="1.0" encoding="UTF-8" standalone="yes"?>
<Relationships xmlns="http://schemas.openxmlformats.org/package/2006/relationships"><Relationship Id="rId1" Type="http://schemas.openxmlformats.org/officeDocument/2006/relationships/image" Target="../media/image9.png"/></Relationships>
</file>

<file path=ppt/diagrams/_rels/data4.xml.rels><?xml version="1.0" encoding="UTF-8" standalone="yes"?>
<Relationships xmlns="http://schemas.openxmlformats.org/package/2006/relationships"><Relationship Id="rId1" Type="http://schemas.openxmlformats.org/officeDocument/2006/relationships/image" Target="../media/image9.png"/></Relationships>
</file>

<file path=ppt/diagrams/_rels/data5.xml.rels><?xml version="1.0" encoding="UTF-8" standalone="yes"?>
<Relationships xmlns="http://schemas.openxmlformats.org/package/2006/relationships"><Relationship Id="rId1" Type="http://schemas.openxmlformats.org/officeDocument/2006/relationships/image" Target="../media/image9.png"/></Relationships>
</file>

<file path=ppt/diagrams/_rels/data6.xml.rels><?xml version="1.0" encoding="UTF-8" standalone="yes"?>
<Relationships xmlns="http://schemas.openxmlformats.org/package/2006/relationships"><Relationship Id="rId1" Type="http://schemas.openxmlformats.org/officeDocument/2006/relationships/image" Target="../media/image9.png"/></Relationships>
</file>

<file path=ppt/diagrams/_rels/data7.xml.rels><?xml version="1.0" encoding="UTF-8" standalone="yes"?>
<Relationships xmlns="http://schemas.openxmlformats.org/package/2006/relationships"><Relationship Id="rId1" Type="http://schemas.openxmlformats.org/officeDocument/2006/relationships/image" Target="../media/image9.png"/></Relationships>
</file>

<file path=ppt/diagrams/_rels/data8.xml.rels><?xml version="1.0" encoding="UTF-8" standalone="yes"?>
<Relationships xmlns="http://schemas.openxmlformats.org/package/2006/relationships"><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1" Type="http://schemas.openxmlformats.org/officeDocument/2006/relationships/image" Target="../media/image9.png"/></Relationships>
</file>

<file path=ppt/diagrams/_rels/drawing2.xml.rels><?xml version="1.0" encoding="UTF-8" standalone="yes"?>
<Relationships xmlns="http://schemas.openxmlformats.org/package/2006/relationships"><Relationship Id="rId1" Type="http://schemas.openxmlformats.org/officeDocument/2006/relationships/image" Target="../media/image9.png"/></Relationships>
</file>

<file path=ppt/diagrams/_rels/drawing3.xml.rels><?xml version="1.0" encoding="UTF-8" standalone="yes"?>
<Relationships xmlns="http://schemas.openxmlformats.org/package/2006/relationships"><Relationship Id="rId1" Type="http://schemas.openxmlformats.org/officeDocument/2006/relationships/image" Target="../media/image9.png"/></Relationships>
</file>

<file path=ppt/diagrams/_rels/drawing4.xml.rels><?xml version="1.0" encoding="UTF-8" standalone="yes"?>
<Relationships xmlns="http://schemas.openxmlformats.org/package/2006/relationships"><Relationship Id="rId1" Type="http://schemas.openxmlformats.org/officeDocument/2006/relationships/image" Target="../media/image9.png"/></Relationships>
</file>

<file path=ppt/diagrams/_rels/drawing5.xml.rels><?xml version="1.0" encoding="UTF-8" standalone="yes"?>
<Relationships xmlns="http://schemas.openxmlformats.org/package/2006/relationships"><Relationship Id="rId1" Type="http://schemas.openxmlformats.org/officeDocument/2006/relationships/image" Target="../media/image9.png"/></Relationships>
</file>

<file path=ppt/diagrams/_rels/drawing6.xml.rels><?xml version="1.0" encoding="UTF-8" standalone="yes"?>
<Relationships xmlns="http://schemas.openxmlformats.org/package/2006/relationships"><Relationship Id="rId1" Type="http://schemas.openxmlformats.org/officeDocument/2006/relationships/image" Target="../media/image9.png"/></Relationships>
</file>

<file path=ppt/diagrams/_rels/drawing7.xml.rels><?xml version="1.0" encoding="UTF-8" standalone="yes"?>
<Relationships xmlns="http://schemas.openxmlformats.org/package/2006/relationships"><Relationship Id="rId1" Type="http://schemas.openxmlformats.org/officeDocument/2006/relationships/image" Target="../media/image9.png"/></Relationships>
</file>

<file path=ppt/diagrams/_rels/drawing8.xml.rels><?xml version="1.0" encoding="UTF-8" standalone="yes"?>
<Relationships xmlns="http://schemas.openxmlformats.org/package/2006/relationships"><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5FA1AB-E72E-4F33-A0C7-B5C6AAA7A09F}"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de-DE"/>
        </a:p>
      </dgm:t>
    </dgm:pt>
    <dgm:pt modelId="{DA790CDF-E6A1-42FD-8DEF-DEDEA0A58E92}">
      <dgm:prSet phldrT="[Text]"/>
      <dgm:spPr/>
      <dgm:t>
        <a:bodyPr/>
        <a:lstStyle/>
        <a:p>
          <a:r>
            <a:rPr lang="de-DE" dirty="0" err="1" smtClean="0"/>
            <a:t>Idea</a:t>
          </a:r>
          <a:endParaRPr lang="de-DE" dirty="0"/>
        </a:p>
      </dgm:t>
    </dgm:pt>
    <dgm:pt modelId="{AA9C97D8-F025-4F8D-8F80-2FEB3F74D404}" type="parTrans" cxnId="{5F0FAD38-A42A-4A32-94BD-1DA56AE15839}">
      <dgm:prSet/>
      <dgm:spPr/>
      <dgm:t>
        <a:bodyPr/>
        <a:lstStyle/>
        <a:p>
          <a:endParaRPr lang="de-DE"/>
        </a:p>
      </dgm:t>
    </dgm:pt>
    <dgm:pt modelId="{577348D8-462B-4DC2-9502-D3E81252CE3A}" type="sibTrans" cxnId="{5F0FAD38-A42A-4A32-94BD-1DA56AE15839}">
      <dgm:prSet/>
      <dgm:spPr/>
      <dgm:t>
        <a:bodyPr/>
        <a:lstStyle/>
        <a:p>
          <a:endParaRPr lang="de-DE"/>
        </a:p>
      </dgm:t>
    </dgm:pt>
    <dgm:pt modelId="{EAEBD02A-7536-409B-9FC5-95DD48DDCF74}">
      <dgm:prSet phldrT="[Text]"/>
      <dgm:spPr/>
      <dgm:t>
        <a:bodyPr/>
        <a:lstStyle/>
        <a:p>
          <a:r>
            <a:rPr lang="de-DE" dirty="0" err="1" smtClean="0"/>
            <a:t>Proposal</a:t>
          </a:r>
          <a:endParaRPr lang="de-DE" dirty="0"/>
        </a:p>
      </dgm:t>
    </dgm:pt>
    <dgm:pt modelId="{F746EE84-FBEA-4267-A85C-531A37FB8A15}" type="parTrans" cxnId="{F662CFA6-90CD-4DCD-97E6-2FB967FE2AA6}">
      <dgm:prSet/>
      <dgm:spPr/>
      <dgm:t>
        <a:bodyPr/>
        <a:lstStyle/>
        <a:p>
          <a:endParaRPr lang="de-DE"/>
        </a:p>
      </dgm:t>
    </dgm:pt>
    <dgm:pt modelId="{C4747157-5DFB-4BF9-9DD3-27B3B81459E9}" type="sibTrans" cxnId="{F662CFA6-90CD-4DCD-97E6-2FB967FE2AA6}">
      <dgm:prSet/>
      <dgm:spPr/>
      <dgm:t>
        <a:bodyPr/>
        <a:lstStyle/>
        <a:p>
          <a:endParaRPr lang="de-DE"/>
        </a:p>
      </dgm:t>
    </dgm:pt>
    <dgm:pt modelId="{DC8D9E86-4554-4F64-A8CD-184F0A2CD898}">
      <dgm:prSet phldrT="[Text]"/>
      <dgm:spPr/>
      <dgm:t>
        <a:bodyPr/>
        <a:lstStyle/>
        <a:p>
          <a:r>
            <a:rPr lang="de-DE" dirty="0" err="1" smtClean="0"/>
            <a:t>Funding</a:t>
          </a:r>
          <a:endParaRPr lang="de-DE" dirty="0"/>
        </a:p>
      </dgm:t>
    </dgm:pt>
    <dgm:pt modelId="{E838810E-3E94-4CB5-97D3-888A4AC8B129}" type="parTrans" cxnId="{8FDAF321-9362-47D0-8B1B-413B323F9662}">
      <dgm:prSet/>
      <dgm:spPr/>
      <dgm:t>
        <a:bodyPr/>
        <a:lstStyle/>
        <a:p>
          <a:endParaRPr lang="de-DE"/>
        </a:p>
      </dgm:t>
    </dgm:pt>
    <dgm:pt modelId="{005CDDBC-E386-4C01-B9BD-772FDF26B50A}" type="sibTrans" cxnId="{8FDAF321-9362-47D0-8B1B-413B323F9662}">
      <dgm:prSet/>
      <dgm:spPr/>
      <dgm:t>
        <a:bodyPr/>
        <a:lstStyle/>
        <a:p>
          <a:endParaRPr lang="de-DE"/>
        </a:p>
      </dgm:t>
    </dgm:pt>
    <dgm:pt modelId="{97A0772D-4EA9-4D32-8ADB-AC194C12358B}">
      <dgm:prSet phldrT="[Text]"/>
      <dgm:spPr/>
      <dgm:t>
        <a:bodyPr/>
        <a:lstStyle/>
        <a:p>
          <a:r>
            <a:rPr lang="de-DE" dirty="0" smtClean="0"/>
            <a:t>Collection</a:t>
          </a:r>
          <a:endParaRPr lang="de-DE" dirty="0"/>
        </a:p>
      </dgm:t>
    </dgm:pt>
    <dgm:pt modelId="{0B8AE93A-7DF9-4D41-A59E-9EB8FB474F17}" type="parTrans" cxnId="{503810B5-3D0A-41C0-B7DF-3B7C9F086333}">
      <dgm:prSet/>
      <dgm:spPr/>
      <dgm:t>
        <a:bodyPr/>
        <a:lstStyle/>
        <a:p>
          <a:endParaRPr lang="de-DE"/>
        </a:p>
      </dgm:t>
    </dgm:pt>
    <dgm:pt modelId="{0DF16705-A208-46C9-9872-CEF0FB455C6E}" type="sibTrans" cxnId="{503810B5-3D0A-41C0-B7DF-3B7C9F086333}">
      <dgm:prSet/>
      <dgm:spPr/>
      <dgm:t>
        <a:bodyPr/>
        <a:lstStyle/>
        <a:p>
          <a:endParaRPr lang="de-DE"/>
        </a:p>
      </dgm:t>
    </dgm:pt>
    <dgm:pt modelId="{6BED1308-24D0-4477-915B-A8E9DC623CE0}">
      <dgm:prSet phldrT="[Text]"/>
      <dgm:spPr/>
      <dgm:t>
        <a:bodyPr/>
        <a:lstStyle/>
        <a:p>
          <a:r>
            <a:rPr lang="de-DE" dirty="0" smtClean="0"/>
            <a:t>Analysis</a:t>
          </a:r>
          <a:endParaRPr lang="de-DE" dirty="0"/>
        </a:p>
      </dgm:t>
    </dgm:pt>
    <dgm:pt modelId="{A773A4BE-E628-44F1-9F81-7F4E6B61F9B4}" type="parTrans" cxnId="{B81BA46C-E08A-47A7-BA2F-4F72144F0AFC}">
      <dgm:prSet/>
      <dgm:spPr/>
      <dgm:t>
        <a:bodyPr/>
        <a:lstStyle/>
        <a:p>
          <a:endParaRPr lang="de-DE"/>
        </a:p>
      </dgm:t>
    </dgm:pt>
    <dgm:pt modelId="{68AAA10B-C53A-47F8-A334-315005B36A66}" type="sibTrans" cxnId="{B81BA46C-E08A-47A7-BA2F-4F72144F0AFC}">
      <dgm:prSet/>
      <dgm:spPr/>
      <dgm:t>
        <a:bodyPr/>
        <a:lstStyle/>
        <a:p>
          <a:endParaRPr lang="de-DE"/>
        </a:p>
      </dgm:t>
    </dgm:pt>
    <dgm:pt modelId="{7234E6B1-A757-4A28-8AD8-2014EE47C47E}">
      <dgm:prSet phldrT="[Text]"/>
      <dgm:spPr/>
      <dgm:t>
        <a:bodyPr/>
        <a:lstStyle/>
        <a:p>
          <a:r>
            <a:rPr lang="de-DE" dirty="0" err="1" smtClean="0"/>
            <a:t>Publish</a:t>
          </a:r>
          <a:endParaRPr lang="de-DE" dirty="0"/>
        </a:p>
      </dgm:t>
    </dgm:pt>
    <dgm:pt modelId="{B80EC7D3-F9F6-418B-8A8B-D0212F7E8D27}" type="parTrans" cxnId="{3C76F83B-5D35-4DE1-B344-7AC131438540}">
      <dgm:prSet/>
      <dgm:spPr/>
      <dgm:t>
        <a:bodyPr/>
        <a:lstStyle/>
        <a:p>
          <a:endParaRPr lang="de-DE"/>
        </a:p>
      </dgm:t>
    </dgm:pt>
    <dgm:pt modelId="{ECDD4956-0ED6-4DE7-8D6A-42C4872A943A}" type="sibTrans" cxnId="{3C76F83B-5D35-4DE1-B344-7AC131438540}">
      <dgm:prSet/>
      <dgm:spPr/>
      <dgm:t>
        <a:bodyPr/>
        <a:lstStyle/>
        <a:p>
          <a:endParaRPr lang="de-DE"/>
        </a:p>
      </dgm:t>
    </dgm:pt>
    <dgm:pt modelId="{59CD390D-12C2-4E43-AF65-2BCD82B1D4A2}">
      <dgm:prSet phldrT="[Text]"/>
      <dgm:spPr/>
      <dgm:t>
        <a:bodyPr/>
        <a:lstStyle/>
        <a:p>
          <a:r>
            <a:rPr lang="de-DE" dirty="0" smtClean="0"/>
            <a:t>Archive</a:t>
          </a:r>
          <a:endParaRPr lang="de-DE" dirty="0"/>
        </a:p>
      </dgm:t>
    </dgm:pt>
    <dgm:pt modelId="{82E92755-B079-4DAE-9486-A618C7361676}" type="parTrans" cxnId="{A55C69A0-1D7E-4F2E-A624-11FBEEE18443}">
      <dgm:prSet/>
      <dgm:spPr/>
      <dgm:t>
        <a:bodyPr/>
        <a:lstStyle/>
        <a:p>
          <a:endParaRPr lang="de-DE"/>
        </a:p>
      </dgm:t>
    </dgm:pt>
    <dgm:pt modelId="{463B8F36-52E5-4A8F-A78B-4AEB0233ABCA}" type="sibTrans" cxnId="{A55C69A0-1D7E-4F2E-A624-11FBEEE18443}">
      <dgm:prSet/>
      <dgm:spPr/>
      <dgm:t>
        <a:bodyPr/>
        <a:lstStyle/>
        <a:p>
          <a:endParaRPr lang="de-DE"/>
        </a:p>
      </dgm:t>
    </dgm:pt>
    <dgm:pt modelId="{8158DA8D-2379-449D-BAD7-21692C7086C7}" type="pres">
      <dgm:prSet presAssocID="{8D5FA1AB-E72E-4F33-A0C7-B5C6AAA7A09F}" presName="rootnode" presStyleCnt="0">
        <dgm:presLayoutVars>
          <dgm:chMax/>
          <dgm:chPref/>
          <dgm:dir/>
          <dgm:animLvl val="lvl"/>
        </dgm:presLayoutVars>
      </dgm:prSet>
      <dgm:spPr/>
      <dgm:t>
        <a:bodyPr/>
        <a:lstStyle/>
        <a:p>
          <a:endParaRPr lang="de-DE"/>
        </a:p>
      </dgm:t>
    </dgm:pt>
    <dgm:pt modelId="{EB02DFD1-B927-4B6C-BC0E-F0C7DEEEFC2F}" type="pres">
      <dgm:prSet presAssocID="{DA790CDF-E6A1-42FD-8DEF-DEDEA0A58E92}" presName="composite" presStyleCnt="0"/>
      <dgm:spPr/>
    </dgm:pt>
    <dgm:pt modelId="{B437497A-AA2C-4EAD-8E95-518A469B3246}" type="pres">
      <dgm:prSet presAssocID="{DA790CDF-E6A1-42FD-8DEF-DEDEA0A58E92}" presName="LShape" presStyleLbl="alignNode1" presStyleIdx="0" presStyleCnt="13"/>
      <dgm:spPr/>
    </dgm:pt>
    <dgm:pt modelId="{1E2BD0C8-493E-446D-B549-B8B798F76761}" type="pres">
      <dgm:prSet presAssocID="{DA790CDF-E6A1-42FD-8DEF-DEDEA0A58E92}" presName="ParentText" presStyleLbl="revTx" presStyleIdx="0" presStyleCnt="7">
        <dgm:presLayoutVars>
          <dgm:chMax val="0"/>
          <dgm:chPref val="0"/>
          <dgm:bulletEnabled val="1"/>
        </dgm:presLayoutVars>
      </dgm:prSet>
      <dgm:spPr/>
      <dgm:t>
        <a:bodyPr/>
        <a:lstStyle/>
        <a:p>
          <a:endParaRPr lang="de-DE"/>
        </a:p>
      </dgm:t>
    </dgm:pt>
    <dgm:pt modelId="{B3C244D8-814C-42FE-9322-1D5942464B38}" type="pres">
      <dgm:prSet presAssocID="{DA790CDF-E6A1-42FD-8DEF-DEDEA0A58E92}" presName="Triangle" presStyleLbl="alignNode1" presStyleIdx="1" presStyleCnt="13"/>
      <dgm:spPr/>
    </dgm:pt>
    <dgm:pt modelId="{40D586D3-1AD0-436E-BDAC-104A601C4641}" type="pres">
      <dgm:prSet presAssocID="{577348D8-462B-4DC2-9502-D3E81252CE3A}" presName="sibTrans" presStyleCnt="0"/>
      <dgm:spPr/>
    </dgm:pt>
    <dgm:pt modelId="{FAAC4588-62D1-4941-826B-9E49F404C3CC}" type="pres">
      <dgm:prSet presAssocID="{577348D8-462B-4DC2-9502-D3E81252CE3A}" presName="space" presStyleCnt="0"/>
      <dgm:spPr/>
    </dgm:pt>
    <dgm:pt modelId="{56131FDC-6555-4D04-A062-D0379BCE3DB6}" type="pres">
      <dgm:prSet presAssocID="{EAEBD02A-7536-409B-9FC5-95DD48DDCF74}" presName="composite" presStyleCnt="0"/>
      <dgm:spPr/>
    </dgm:pt>
    <dgm:pt modelId="{8E8990FB-BC32-4983-AC8F-33C498EACB81}" type="pres">
      <dgm:prSet presAssocID="{EAEBD02A-7536-409B-9FC5-95DD48DDCF74}" presName="LShape" presStyleLbl="alignNode1" presStyleIdx="2" presStyleCnt="13"/>
      <dgm:spPr/>
    </dgm:pt>
    <dgm:pt modelId="{37A10E34-00A6-44DB-B3A5-861DF2ABACF1}" type="pres">
      <dgm:prSet presAssocID="{EAEBD02A-7536-409B-9FC5-95DD48DDCF74}" presName="ParentText" presStyleLbl="revTx" presStyleIdx="1" presStyleCnt="7">
        <dgm:presLayoutVars>
          <dgm:chMax val="0"/>
          <dgm:chPref val="0"/>
          <dgm:bulletEnabled val="1"/>
        </dgm:presLayoutVars>
      </dgm:prSet>
      <dgm:spPr/>
      <dgm:t>
        <a:bodyPr/>
        <a:lstStyle/>
        <a:p>
          <a:endParaRPr lang="de-DE"/>
        </a:p>
      </dgm:t>
    </dgm:pt>
    <dgm:pt modelId="{38D698DB-1D4C-4903-9D18-6A4D6607AF86}" type="pres">
      <dgm:prSet presAssocID="{EAEBD02A-7536-409B-9FC5-95DD48DDCF74}" presName="Triangle" presStyleLbl="alignNode1" presStyleIdx="3" presStyleCnt="13"/>
      <dgm:spPr/>
    </dgm:pt>
    <dgm:pt modelId="{7529845C-79DA-4CCE-85CF-73F65EA76B3B}" type="pres">
      <dgm:prSet presAssocID="{C4747157-5DFB-4BF9-9DD3-27B3B81459E9}" presName="sibTrans" presStyleCnt="0"/>
      <dgm:spPr/>
    </dgm:pt>
    <dgm:pt modelId="{FB61F5E4-69FD-4957-BFEB-27009047F3E1}" type="pres">
      <dgm:prSet presAssocID="{C4747157-5DFB-4BF9-9DD3-27B3B81459E9}" presName="space" presStyleCnt="0"/>
      <dgm:spPr/>
    </dgm:pt>
    <dgm:pt modelId="{FE920C8D-1E25-4055-84CF-8E0AF85655E4}" type="pres">
      <dgm:prSet presAssocID="{DC8D9E86-4554-4F64-A8CD-184F0A2CD898}" presName="composite" presStyleCnt="0"/>
      <dgm:spPr/>
    </dgm:pt>
    <dgm:pt modelId="{C4172CDC-1ADA-4B1F-87CC-69C58F346837}" type="pres">
      <dgm:prSet presAssocID="{DC8D9E86-4554-4F64-A8CD-184F0A2CD898}" presName="LShape" presStyleLbl="alignNode1" presStyleIdx="4" presStyleCnt="13"/>
      <dgm:spPr>
        <a:blipFill rotWithShape="0">
          <a:blip xmlns:r="http://schemas.openxmlformats.org/officeDocument/2006/relationships" r:embed="rId1"/>
          <a:stretch>
            <a:fillRect/>
          </a:stretch>
        </a:blipFill>
      </dgm:spPr>
      <dgm:t>
        <a:bodyPr/>
        <a:lstStyle/>
        <a:p>
          <a:endParaRPr lang="de-DE"/>
        </a:p>
      </dgm:t>
    </dgm:pt>
    <dgm:pt modelId="{A795E0BF-3060-4DF3-8A72-897A574F1A02}" type="pres">
      <dgm:prSet presAssocID="{DC8D9E86-4554-4F64-A8CD-184F0A2CD898}" presName="ParentText" presStyleLbl="revTx" presStyleIdx="2" presStyleCnt="7">
        <dgm:presLayoutVars>
          <dgm:chMax val="0"/>
          <dgm:chPref val="0"/>
          <dgm:bulletEnabled val="1"/>
        </dgm:presLayoutVars>
      </dgm:prSet>
      <dgm:spPr/>
      <dgm:t>
        <a:bodyPr/>
        <a:lstStyle/>
        <a:p>
          <a:endParaRPr lang="de-DE"/>
        </a:p>
      </dgm:t>
    </dgm:pt>
    <dgm:pt modelId="{11648578-3955-4ADA-B509-A47601944921}" type="pres">
      <dgm:prSet presAssocID="{DC8D9E86-4554-4F64-A8CD-184F0A2CD898}" presName="Triangle" presStyleLbl="alignNode1" presStyleIdx="5" presStyleCnt="13"/>
      <dgm:spPr/>
    </dgm:pt>
    <dgm:pt modelId="{BC8A1A66-96F0-4D1C-90E6-FCF486C1040C}" type="pres">
      <dgm:prSet presAssocID="{005CDDBC-E386-4C01-B9BD-772FDF26B50A}" presName="sibTrans" presStyleCnt="0"/>
      <dgm:spPr/>
    </dgm:pt>
    <dgm:pt modelId="{9EE3A62C-CF82-485A-A85A-EBAE3DCB1702}" type="pres">
      <dgm:prSet presAssocID="{005CDDBC-E386-4C01-B9BD-772FDF26B50A}" presName="space" presStyleCnt="0"/>
      <dgm:spPr/>
    </dgm:pt>
    <dgm:pt modelId="{BE806B2C-6A9C-42CC-AA64-B93F445C07EA}" type="pres">
      <dgm:prSet presAssocID="{97A0772D-4EA9-4D32-8ADB-AC194C12358B}" presName="composite" presStyleCnt="0"/>
      <dgm:spPr/>
    </dgm:pt>
    <dgm:pt modelId="{9A587D18-12DE-4DFA-86CE-1B01764F5DC0}" type="pres">
      <dgm:prSet presAssocID="{97A0772D-4EA9-4D32-8ADB-AC194C12358B}" presName="LShape" presStyleLbl="alignNode1" presStyleIdx="6" presStyleCnt="13"/>
      <dgm:spPr/>
    </dgm:pt>
    <dgm:pt modelId="{89E956CA-088A-4D13-9476-421431A9E48D}" type="pres">
      <dgm:prSet presAssocID="{97A0772D-4EA9-4D32-8ADB-AC194C12358B}" presName="ParentText" presStyleLbl="revTx" presStyleIdx="3" presStyleCnt="7">
        <dgm:presLayoutVars>
          <dgm:chMax val="0"/>
          <dgm:chPref val="0"/>
          <dgm:bulletEnabled val="1"/>
        </dgm:presLayoutVars>
      </dgm:prSet>
      <dgm:spPr/>
      <dgm:t>
        <a:bodyPr/>
        <a:lstStyle/>
        <a:p>
          <a:endParaRPr lang="de-DE"/>
        </a:p>
      </dgm:t>
    </dgm:pt>
    <dgm:pt modelId="{079AC67C-E369-4CEC-9A26-B80B478D8F97}" type="pres">
      <dgm:prSet presAssocID="{97A0772D-4EA9-4D32-8ADB-AC194C12358B}" presName="Triangle" presStyleLbl="alignNode1" presStyleIdx="7" presStyleCnt="13"/>
      <dgm:spPr/>
    </dgm:pt>
    <dgm:pt modelId="{22547C8E-FF29-47FD-AA29-7D1C1A829A18}" type="pres">
      <dgm:prSet presAssocID="{0DF16705-A208-46C9-9872-CEF0FB455C6E}" presName="sibTrans" presStyleCnt="0"/>
      <dgm:spPr/>
    </dgm:pt>
    <dgm:pt modelId="{6F788F85-64F9-4BA5-9714-8B83F7739742}" type="pres">
      <dgm:prSet presAssocID="{0DF16705-A208-46C9-9872-CEF0FB455C6E}" presName="space" presStyleCnt="0"/>
      <dgm:spPr/>
    </dgm:pt>
    <dgm:pt modelId="{E89844D6-AAFE-45D3-B9F5-F184740C0A60}" type="pres">
      <dgm:prSet presAssocID="{6BED1308-24D0-4477-915B-A8E9DC623CE0}" presName="composite" presStyleCnt="0"/>
      <dgm:spPr/>
    </dgm:pt>
    <dgm:pt modelId="{86B662FA-9FAD-41D8-9B67-47F39ABF7103}" type="pres">
      <dgm:prSet presAssocID="{6BED1308-24D0-4477-915B-A8E9DC623CE0}" presName="LShape" presStyleLbl="alignNode1" presStyleIdx="8" presStyleCnt="13"/>
      <dgm:spPr/>
    </dgm:pt>
    <dgm:pt modelId="{36F60E7B-4D41-4C25-83AC-4F9AAB2DBFFC}" type="pres">
      <dgm:prSet presAssocID="{6BED1308-24D0-4477-915B-A8E9DC623CE0}" presName="ParentText" presStyleLbl="revTx" presStyleIdx="4" presStyleCnt="7">
        <dgm:presLayoutVars>
          <dgm:chMax val="0"/>
          <dgm:chPref val="0"/>
          <dgm:bulletEnabled val="1"/>
        </dgm:presLayoutVars>
      </dgm:prSet>
      <dgm:spPr/>
      <dgm:t>
        <a:bodyPr/>
        <a:lstStyle/>
        <a:p>
          <a:endParaRPr lang="de-DE"/>
        </a:p>
      </dgm:t>
    </dgm:pt>
    <dgm:pt modelId="{1E7E6814-B559-4081-8BA6-ED6C7B1E6AFB}" type="pres">
      <dgm:prSet presAssocID="{6BED1308-24D0-4477-915B-A8E9DC623CE0}" presName="Triangle" presStyleLbl="alignNode1" presStyleIdx="9" presStyleCnt="13"/>
      <dgm:spPr/>
    </dgm:pt>
    <dgm:pt modelId="{A8C4F415-134C-4A8D-A98F-556162780605}" type="pres">
      <dgm:prSet presAssocID="{68AAA10B-C53A-47F8-A334-315005B36A66}" presName="sibTrans" presStyleCnt="0"/>
      <dgm:spPr/>
    </dgm:pt>
    <dgm:pt modelId="{63C8C74A-2D46-4CF4-A1D3-D2DB9DF88D84}" type="pres">
      <dgm:prSet presAssocID="{68AAA10B-C53A-47F8-A334-315005B36A66}" presName="space" presStyleCnt="0"/>
      <dgm:spPr/>
    </dgm:pt>
    <dgm:pt modelId="{9BB647D3-4C06-4549-9205-1158985C56DB}" type="pres">
      <dgm:prSet presAssocID="{7234E6B1-A757-4A28-8AD8-2014EE47C47E}" presName="composite" presStyleCnt="0"/>
      <dgm:spPr/>
    </dgm:pt>
    <dgm:pt modelId="{20E4143F-6E69-4675-A98B-9D9D09E6952E}" type="pres">
      <dgm:prSet presAssocID="{7234E6B1-A757-4A28-8AD8-2014EE47C47E}" presName="LShape" presStyleLbl="alignNode1" presStyleIdx="10" presStyleCnt="13"/>
      <dgm:spPr/>
    </dgm:pt>
    <dgm:pt modelId="{9DE26905-183C-4772-A797-82F334A68FA3}" type="pres">
      <dgm:prSet presAssocID="{7234E6B1-A757-4A28-8AD8-2014EE47C47E}" presName="ParentText" presStyleLbl="revTx" presStyleIdx="5" presStyleCnt="7">
        <dgm:presLayoutVars>
          <dgm:chMax val="0"/>
          <dgm:chPref val="0"/>
          <dgm:bulletEnabled val="1"/>
        </dgm:presLayoutVars>
      </dgm:prSet>
      <dgm:spPr/>
      <dgm:t>
        <a:bodyPr/>
        <a:lstStyle/>
        <a:p>
          <a:endParaRPr lang="de-DE"/>
        </a:p>
      </dgm:t>
    </dgm:pt>
    <dgm:pt modelId="{FDB73FB4-20D5-439F-8ED1-5F3D6FD47436}" type="pres">
      <dgm:prSet presAssocID="{7234E6B1-A757-4A28-8AD8-2014EE47C47E}" presName="Triangle" presStyleLbl="alignNode1" presStyleIdx="11" presStyleCnt="13"/>
      <dgm:spPr/>
    </dgm:pt>
    <dgm:pt modelId="{FE1A808F-EF7A-46FC-BE30-61F13910EC55}" type="pres">
      <dgm:prSet presAssocID="{ECDD4956-0ED6-4DE7-8D6A-42C4872A943A}" presName="sibTrans" presStyleCnt="0"/>
      <dgm:spPr/>
    </dgm:pt>
    <dgm:pt modelId="{73DAF209-E73C-4BFB-87D2-48395993DA10}" type="pres">
      <dgm:prSet presAssocID="{ECDD4956-0ED6-4DE7-8D6A-42C4872A943A}" presName="space" presStyleCnt="0"/>
      <dgm:spPr/>
    </dgm:pt>
    <dgm:pt modelId="{57D8F3C0-7DF3-4AC2-B45B-C07ACC580AEE}" type="pres">
      <dgm:prSet presAssocID="{59CD390D-12C2-4E43-AF65-2BCD82B1D4A2}" presName="composite" presStyleCnt="0"/>
      <dgm:spPr/>
    </dgm:pt>
    <dgm:pt modelId="{45B91732-3311-469B-9051-FDD58401BBE3}" type="pres">
      <dgm:prSet presAssocID="{59CD390D-12C2-4E43-AF65-2BCD82B1D4A2}" presName="LShape" presStyleLbl="alignNode1" presStyleIdx="12" presStyleCnt="13"/>
      <dgm:spPr/>
    </dgm:pt>
    <dgm:pt modelId="{3544E827-69F4-40A9-8856-5F831EAC8671}" type="pres">
      <dgm:prSet presAssocID="{59CD390D-12C2-4E43-AF65-2BCD82B1D4A2}" presName="ParentText" presStyleLbl="revTx" presStyleIdx="6" presStyleCnt="7">
        <dgm:presLayoutVars>
          <dgm:chMax val="0"/>
          <dgm:chPref val="0"/>
          <dgm:bulletEnabled val="1"/>
        </dgm:presLayoutVars>
      </dgm:prSet>
      <dgm:spPr/>
      <dgm:t>
        <a:bodyPr/>
        <a:lstStyle/>
        <a:p>
          <a:endParaRPr lang="de-DE"/>
        </a:p>
      </dgm:t>
    </dgm:pt>
  </dgm:ptLst>
  <dgm:cxnLst>
    <dgm:cxn modelId="{3C76F83B-5D35-4DE1-B344-7AC131438540}" srcId="{8D5FA1AB-E72E-4F33-A0C7-B5C6AAA7A09F}" destId="{7234E6B1-A757-4A28-8AD8-2014EE47C47E}" srcOrd="5" destOrd="0" parTransId="{B80EC7D3-F9F6-418B-8A8B-D0212F7E8D27}" sibTransId="{ECDD4956-0ED6-4DE7-8D6A-42C4872A943A}"/>
    <dgm:cxn modelId="{A54177F4-E253-4D20-8F55-B9A8584E4F4B}" type="presOf" srcId="{97A0772D-4EA9-4D32-8ADB-AC194C12358B}" destId="{89E956CA-088A-4D13-9476-421431A9E48D}" srcOrd="0" destOrd="0" presId="urn:microsoft.com/office/officeart/2009/3/layout/StepUpProcess"/>
    <dgm:cxn modelId="{51B2EC66-09EF-4C0F-892E-B099A0A32388}" type="presOf" srcId="{DA790CDF-E6A1-42FD-8DEF-DEDEA0A58E92}" destId="{1E2BD0C8-493E-446D-B549-B8B798F76761}" srcOrd="0" destOrd="0" presId="urn:microsoft.com/office/officeart/2009/3/layout/StepUpProcess"/>
    <dgm:cxn modelId="{02BA3B3D-D2A2-4C91-8474-0A30CABF28C5}" type="presOf" srcId="{8D5FA1AB-E72E-4F33-A0C7-B5C6AAA7A09F}" destId="{8158DA8D-2379-449D-BAD7-21692C7086C7}" srcOrd="0" destOrd="0" presId="urn:microsoft.com/office/officeart/2009/3/layout/StepUpProcess"/>
    <dgm:cxn modelId="{E3E4AF50-077D-4D4F-A9A7-69ECF5C40F76}" type="presOf" srcId="{6BED1308-24D0-4477-915B-A8E9DC623CE0}" destId="{36F60E7B-4D41-4C25-83AC-4F9AAB2DBFFC}" srcOrd="0" destOrd="0" presId="urn:microsoft.com/office/officeart/2009/3/layout/StepUpProcess"/>
    <dgm:cxn modelId="{B81BA46C-E08A-47A7-BA2F-4F72144F0AFC}" srcId="{8D5FA1AB-E72E-4F33-A0C7-B5C6AAA7A09F}" destId="{6BED1308-24D0-4477-915B-A8E9DC623CE0}" srcOrd="4" destOrd="0" parTransId="{A773A4BE-E628-44F1-9F81-7F4E6B61F9B4}" sibTransId="{68AAA10B-C53A-47F8-A334-315005B36A66}"/>
    <dgm:cxn modelId="{77782919-2E8A-4609-867F-AD72B49FB27F}" type="presOf" srcId="{7234E6B1-A757-4A28-8AD8-2014EE47C47E}" destId="{9DE26905-183C-4772-A797-82F334A68FA3}" srcOrd="0" destOrd="0" presId="urn:microsoft.com/office/officeart/2009/3/layout/StepUpProcess"/>
    <dgm:cxn modelId="{8AA658AD-FCC4-487F-944C-B4563ED70F80}" type="presOf" srcId="{DC8D9E86-4554-4F64-A8CD-184F0A2CD898}" destId="{A795E0BF-3060-4DF3-8A72-897A574F1A02}" srcOrd="0" destOrd="0" presId="urn:microsoft.com/office/officeart/2009/3/layout/StepUpProcess"/>
    <dgm:cxn modelId="{A55C69A0-1D7E-4F2E-A624-11FBEEE18443}" srcId="{8D5FA1AB-E72E-4F33-A0C7-B5C6AAA7A09F}" destId="{59CD390D-12C2-4E43-AF65-2BCD82B1D4A2}" srcOrd="6" destOrd="0" parTransId="{82E92755-B079-4DAE-9486-A618C7361676}" sibTransId="{463B8F36-52E5-4A8F-A78B-4AEB0233ABCA}"/>
    <dgm:cxn modelId="{E768D0FE-13CF-4400-915B-BE2693F8B6EB}" type="presOf" srcId="{EAEBD02A-7536-409B-9FC5-95DD48DDCF74}" destId="{37A10E34-00A6-44DB-B3A5-861DF2ABACF1}" srcOrd="0" destOrd="0" presId="urn:microsoft.com/office/officeart/2009/3/layout/StepUpProcess"/>
    <dgm:cxn modelId="{8FDAF321-9362-47D0-8B1B-413B323F9662}" srcId="{8D5FA1AB-E72E-4F33-A0C7-B5C6AAA7A09F}" destId="{DC8D9E86-4554-4F64-A8CD-184F0A2CD898}" srcOrd="2" destOrd="0" parTransId="{E838810E-3E94-4CB5-97D3-888A4AC8B129}" sibTransId="{005CDDBC-E386-4C01-B9BD-772FDF26B50A}"/>
    <dgm:cxn modelId="{D5CA0E36-7AD7-48C6-BFBA-E08E77C725BA}" type="presOf" srcId="{59CD390D-12C2-4E43-AF65-2BCD82B1D4A2}" destId="{3544E827-69F4-40A9-8856-5F831EAC8671}" srcOrd="0" destOrd="0" presId="urn:microsoft.com/office/officeart/2009/3/layout/StepUpProcess"/>
    <dgm:cxn modelId="{F662CFA6-90CD-4DCD-97E6-2FB967FE2AA6}" srcId="{8D5FA1AB-E72E-4F33-A0C7-B5C6AAA7A09F}" destId="{EAEBD02A-7536-409B-9FC5-95DD48DDCF74}" srcOrd="1" destOrd="0" parTransId="{F746EE84-FBEA-4267-A85C-531A37FB8A15}" sibTransId="{C4747157-5DFB-4BF9-9DD3-27B3B81459E9}"/>
    <dgm:cxn modelId="{5F0FAD38-A42A-4A32-94BD-1DA56AE15839}" srcId="{8D5FA1AB-E72E-4F33-A0C7-B5C6AAA7A09F}" destId="{DA790CDF-E6A1-42FD-8DEF-DEDEA0A58E92}" srcOrd="0" destOrd="0" parTransId="{AA9C97D8-F025-4F8D-8F80-2FEB3F74D404}" sibTransId="{577348D8-462B-4DC2-9502-D3E81252CE3A}"/>
    <dgm:cxn modelId="{503810B5-3D0A-41C0-B7DF-3B7C9F086333}" srcId="{8D5FA1AB-E72E-4F33-A0C7-B5C6AAA7A09F}" destId="{97A0772D-4EA9-4D32-8ADB-AC194C12358B}" srcOrd="3" destOrd="0" parTransId="{0B8AE93A-7DF9-4D41-A59E-9EB8FB474F17}" sibTransId="{0DF16705-A208-46C9-9872-CEF0FB455C6E}"/>
    <dgm:cxn modelId="{7F81832D-9CA1-4BB0-9900-41FDDC1EB24D}" type="presParOf" srcId="{8158DA8D-2379-449D-BAD7-21692C7086C7}" destId="{EB02DFD1-B927-4B6C-BC0E-F0C7DEEEFC2F}" srcOrd="0" destOrd="0" presId="urn:microsoft.com/office/officeart/2009/3/layout/StepUpProcess"/>
    <dgm:cxn modelId="{EE694029-B0DD-4FD8-85B8-C68AADACC552}" type="presParOf" srcId="{EB02DFD1-B927-4B6C-BC0E-F0C7DEEEFC2F}" destId="{B437497A-AA2C-4EAD-8E95-518A469B3246}" srcOrd="0" destOrd="0" presId="urn:microsoft.com/office/officeart/2009/3/layout/StepUpProcess"/>
    <dgm:cxn modelId="{BFCE8658-3312-4948-89EC-745877F7C81E}" type="presParOf" srcId="{EB02DFD1-B927-4B6C-BC0E-F0C7DEEEFC2F}" destId="{1E2BD0C8-493E-446D-B549-B8B798F76761}" srcOrd="1" destOrd="0" presId="urn:microsoft.com/office/officeart/2009/3/layout/StepUpProcess"/>
    <dgm:cxn modelId="{61C17050-938A-40F9-AEC7-B6ED5FE8BC49}" type="presParOf" srcId="{EB02DFD1-B927-4B6C-BC0E-F0C7DEEEFC2F}" destId="{B3C244D8-814C-42FE-9322-1D5942464B38}" srcOrd="2" destOrd="0" presId="urn:microsoft.com/office/officeart/2009/3/layout/StepUpProcess"/>
    <dgm:cxn modelId="{080CECB7-C405-4AD9-AB2B-941E531F6320}" type="presParOf" srcId="{8158DA8D-2379-449D-BAD7-21692C7086C7}" destId="{40D586D3-1AD0-436E-BDAC-104A601C4641}" srcOrd="1" destOrd="0" presId="urn:microsoft.com/office/officeart/2009/3/layout/StepUpProcess"/>
    <dgm:cxn modelId="{503654CB-CB25-4A06-A7A0-EADE2F456E12}" type="presParOf" srcId="{40D586D3-1AD0-436E-BDAC-104A601C4641}" destId="{FAAC4588-62D1-4941-826B-9E49F404C3CC}" srcOrd="0" destOrd="0" presId="urn:microsoft.com/office/officeart/2009/3/layout/StepUpProcess"/>
    <dgm:cxn modelId="{7382B633-C99E-48FF-BA46-55D770443254}" type="presParOf" srcId="{8158DA8D-2379-449D-BAD7-21692C7086C7}" destId="{56131FDC-6555-4D04-A062-D0379BCE3DB6}" srcOrd="2" destOrd="0" presId="urn:microsoft.com/office/officeart/2009/3/layout/StepUpProcess"/>
    <dgm:cxn modelId="{F0EFEBC1-8705-4E5D-81AF-17F581189F74}" type="presParOf" srcId="{56131FDC-6555-4D04-A062-D0379BCE3DB6}" destId="{8E8990FB-BC32-4983-AC8F-33C498EACB81}" srcOrd="0" destOrd="0" presId="urn:microsoft.com/office/officeart/2009/3/layout/StepUpProcess"/>
    <dgm:cxn modelId="{BD089D08-8689-420A-8E12-463936F7DF6B}" type="presParOf" srcId="{56131FDC-6555-4D04-A062-D0379BCE3DB6}" destId="{37A10E34-00A6-44DB-B3A5-861DF2ABACF1}" srcOrd="1" destOrd="0" presId="urn:microsoft.com/office/officeart/2009/3/layout/StepUpProcess"/>
    <dgm:cxn modelId="{84A07B63-BCC1-43D3-8EFB-3D37CADEBA01}" type="presParOf" srcId="{56131FDC-6555-4D04-A062-D0379BCE3DB6}" destId="{38D698DB-1D4C-4903-9D18-6A4D6607AF86}" srcOrd="2" destOrd="0" presId="urn:microsoft.com/office/officeart/2009/3/layout/StepUpProcess"/>
    <dgm:cxn modelId="{71DE3927-FE1D-4F66-A1FD-8BD3209B2EF1}" type="presParOf" srcId="{8158DA8D-2379-449D-BAD7-21692C7086C7}" destId="{7529845C-79DA-4CCE-85CF-73F65EA76B3B}" srcOrd="3" destOrd="0" presId="urn:microsoft.com/office/officeart/2009/3/layout/StepUpProcess"/>
    <dgm:cxn modelId="{9B33F89D-B4B6-49AE-B725-72912782B76B}" type="presParOf" srcId="{7529845C-79DA-4CCE-85CF-73F65EA76B3B}" destId="{FB61F5E4-69FD-4957-BFEB-27009047F3E1}" srcOrd="0" destOrd="0" presId="urn:microsoft.com/office/officeart/2009/3/layout/StepUpProcess"/>
    <dgm:cxn modelId="{B9641295-4E3C-4DFA-B8EE-A27746851507}" type="presParOf" srcId="{8158DA8D-2379-449D-BAD7-21692C7086C7}" destId="{FE920C8D-1E25-4055-84CF-8E0AF85655E4}" srcOrd="4" destOrd="0" presId="urn:microsoft.com/office/officeart/2009/3/layout/StepUpProcess"/>
    <dgm:cxn modelId="{6C6062D7-9891-4B4D-AAF4-838F3B03B55C}" type="presParOf" srcId="{FE920C8D-1E25-4055-84CF-8E0AF85655E4}" destId="{C4172CDC-1ADA-4B1F-87CC-69C58F346837}" srcOrd="0" destOrd="0" presId="urn:microsoft.com/office/officeart/2009/3/layout/StepUpProcess"/>
    <dgm:cxn modelId="{6A412523-B86E-4B6A-A386-C7F5A954618B}" type="presParOf" srcId="{FE920C8D-1E25-4055-84CF-8E0AF85655E4}" destId="{A795E0BF-3060-4DF3-8A72-897A574F1A02}" srcOrd="1" destOrd="0" presId="urn:microsoft.com/office/officeart/2009/3/layout/StepUpProcess"/>
    <dgm:cxn modelId="{83CA6323-2B3C-4A0E-B92E-4D7B44E26859}" type="presParOf" srcId="{FE920C8D-1E25-4055-84CF-8E0AF85655E4}" destId="{11648578-3955-4ADA-B509-A47601944921}" srcOrd="2" destOrd="0" presId="urn:microsoft.com/office/officeart/2009/3/layout/StepUpProcess"/>
    <dgm:cxn modelId="{7B33DCFA-7B27-490A-B3C6-BC5383AE47BB}" type="presParOf" srcId="{8158DA8D-2379-449D-BAD7-21692C7086C7}" destId="{BC8A1A66-96F0-4D1C-90E6-FCF486C1040C}" srcOrd="5" destOrd="0" presId="urn:microsoft.com/office/officeart/2009/3/layout/StepUpProcess"/>
    <dgm:cxn modelId="{AD445A29-84B7-4E58-91D5-2E1688204BFF}" type="presParOf" srcId="{BC8A1A66-96F0-4D1C-90E6-FCF486C1040C}" destId="{9EE3A62C-CF82-485A-A85A-EBAE3DCB1702}" srcOrd="0" destOrd="0" presId="urn:microsoft.com/office/officeart/2009/3/layout/StepUpProcess"/>
    <dgm:cxn modelId="{0449F72B-54B5-4ADB-89F2-BC6BBBF5BE98}" type="presParOf" srcId="{8158DA8D-2379-449D-BAD7-21692C7086C7}" destId="{BE806B2C-6A9C-42CC-AA64-B93F445C07EA}" srcOrd="6" destOrd="0" presId="urn:microsoft.com/office/officeart/2009/3/layout/StepUpProcess"/>
    <dgm:cxn modelId="{0356812B-F2E1-4BB2-9610-0100CFCEC70E}" type="presParOf" srcId="{BE806B2C-6A9C-42CC-AA64-B93F445C07EA}" destId="{9A587D18-12DE-4DFA-86CE-1B01764F5DC0}" srcOrd="0" destOrd="0" presId="urn:microsoft.com/office/officeart/2009/3/layout/StepUpProcess"/>
    <dgm:cxn modelId="{E64C0864-E59F-4F1B-B503-3D7469F38573}" type="presParOf" srcId="{BE806B2C-6A9C-42CC-AA64-B93F445C07EA}" destId="{89E956CA-088A-4D13-9476-421431A9E48D}" srcOrd="1" destOrd="0" presId="urn:microsoft.com/office/officeart/2009/3/layout/StepUpProcess"/>
    <dgm:cxn modelId="{7C69967E-F80F-4E83-9EDD-BF3B18A567C0}" type="presParOf" srcId="{BE806B2C-6A9C-42CC-AA64-B93F445C07EA}" destId="{079AC67C-E369-4CEC-9A26-B80B478D8F97}" srcOrd="2" destOrd="0" presId="urn:microsoft.com/office/officeart/2009/3/layout/StepUpProcess"/>
    <dgm:cxn modelId="{7DC4297F-A96E-4A34-A6A5-5D5444F170FB}" type="presParOf" srcId="{8158DA8D-2379-449D-BAD7-21692C7086C7}" destId="{22547C8E-FF29-47FD-AA29-7D1C1A829A18}" srcOrd="7" destOrd="0" presId="urn:microsoft.com/office/officeart/2009/3/layout/StepUpProcess"/>
    <dgm:cxn modelId="{F7D85A36-E473-4B5F-8FC3-55EBFBB0A5E7}" type="presParOf" srcId="{22547C8E-FF29-47FD-AA29-7D1C1A829A18}" destId="{6F788F85-64F9-4BA5-9714-8B83F7739742}" srcOrd="0" destOrd="0" presId="urn:microsoft.com/office/officeart/2009/3/layout/StepUpProcess"/>
    <dgm:cxn modelId="{4AC823D9-3CF3-4462-B8AB-CC55A26B47B4}" type="presParOf" srcId="{8158DA8D-2379-449D-BAD7-21692C7086C7}" destId="{E89844D6-AAFE-45D3-B9F5-F184740C0A60}" srcOrd="8" destOrd="0" presId="urn:microsoft.com/office/officeart/2009/3/layout/StepUpProcess"/>
    <dgm:cxn modelId="{EF65B980-2D58-4BF6-9730-538C6BE560D8}" type="presParOf" srcId="{E89844D6-AAFE-45D3-B9F5-F184740C0A60}" destId="{86B662FA-9FAD-41D8-9B67-47F39ABF7103}" srcOrd="0" destOrd="0" presId="urn:microsoft.com/office/officeart/2009/3/layout/StepUpProcess"/>
    <dgm:cxn modelId="{6FCF19A2-57A7-42C7-A14C-1B774D95ACA5}" type="presParOf" srcId="{E89844D6-AAFE-45D3-B9F5-F184740C0A60}" destId="{36F60E7B-4D41-4C25-83AC-4F9AAB2DBFFC}" srcOrd="1" destOrd="0" presId="urn:microsoft.com/office/officeart/2009/3/layout/StepUpProcess"/>
    <dgm:cxn modelId="{D96548E0-CFD3-4074-A96B-A0025FD1B03A}" type="presParOf" srcId="{E89844D6-AAFE-45D3-B9F5-F184740C0A60}" destId="{1E7E6814-B559-4081-8BA6-ED6C7B1E6AFB}" srcOrd="2" destOrd="0" presId="urn:microsoft.com/office/officeart/2009/3/layout/StepUpProcess"/>
    <dgm:cxn modelId="{9CEE6CFB-5A65-4BFC-B497-EE688B0F0004}" type="presParOf" srcId="{8158DA8D-2379-449D-BAD7-21692C7086C7}" destId="{A8C4F415-134C-4A8D-A98F-556162780605}" srcOrd="9" destOrd="0" presId="urn:microsoft.com/office/officeart/2009/3/layout/StepUpProcess"/>
    <dgm:cxn modelId="{4D51607D-0620-4EB5-B50C-360E74A97136}" type="presParOf" srcId="{A8C4F415-134C-4A8D-A98F-556162780605}" destId="{63C8C74A-2D46-4CF4-A1D3-D2DB9DF88D84}" srcOrd="0" destOrd="0" presId="urn:microsoft.com/office/officeart/2009/3/layout/StepUpProcess"/>
    <dgm:cxn modelId="{033D78DE-10F2-4A99-8FA2-A972410B493D}" type="presParOf" srcId="{8158DA8D-2379-449D-BAD7-21692C7086C7}" destId="{9BB647D3-4C06-4549-9205-1158985C56DB}" srcOrd="10" destOrd="0" presId="urn:microsoft.com/office/officeart/2009/3/layout/StepUpProcess"/>
    <dgm:cxn modelId="{0C525D66-C274-4831-B787-F00134D76CFF}" type="presParOf" srcId="{9BB647D3-4C06-4549-9205-1158985C56DB}" destId="{20E4143F-6E69-4675-A98B-9D9D09E6952E}" srcOrd="0" destOrd="0" presId="urn:microsoft.com/office/officeart/2009/3/layout/StepUpProcess"/>
    <dgm:cxn modelId="{30B5319A-774C-4B11-837F-AD515117D200}" type="presParOf" srcId="{9BB647D3-4C06-4549-9205-1158985C56DB}" destId="{9DE26905-183C-4772-A797-82F334A68FA3}" srcOrd="1" destOrd="0" presId="urn:microsoft.com/office/officeart/2009/3/layout/StepUpProcess"/>
    <dgm:cxn modelId="{54C7465B-BCEF-40C0-B433-E52821AD040A}" type="presParOf" srcId="{9BB647D3-4C06-4549-9205-1158985C56DB}" destId="{FDB73FB4-20D5-439F-8ED1-5F3D6FD47436}" srcOrd="2" destOrd="0" presId="urn:microsoft.com/office/officeart/2009/3/layout/StepUpProcess"/>
    <dgm:cxn modelId="{C19FA58C-47F6-49DE-AA33-F24634913A34}" type="presParOf" srcId="{8158DA8D-2379-449D-BAD7-21692C7086C7}" destId="{FE1A808F-EF7A-46FC-BE30-61F13910EC55}" srcOrd="11" destOrd="0" presId="urn:microsoft.com/office/officeart/2009/3/layout/StepUpProcess"/>
    <dgm:cxn modelId="{D5A82B17-86A0-4A67-9B35-E5E15E42F32D}" type="presParOf" srcId="{FE1A808F-EF7A-46FC-BE30-61F13910EC55}" destId="{73DAF209-E73C-4BFB-87D2-48395993DA10}" srcOrd="0" destOrd="0" presId="urn:microsoft.com/office/officeart/2009/3/layout/StepUpProcess"/>
    <dgm:cxn modelId="{F818B95B-5311-48DB-9C4C-74B56E1EAE23}" type="presParOf" srcId="{8158DA8D-2379-449D-BAD7-21692C7086C7}" destId="{57D8F3C0-7DF3-4AC2-B45B-C07ACC580AEE}" srcOrd="12" destOrd="0" presId="urn:microsoft.com/office/officeart/2009/3/layout/StepUpProcess"/>
    <dgm:cxn modelId="{1F2CC6BF-0897-4136-907A-67DB11EB9B52}" type="presParOf" srcId="{57D8F3C0-7DF3-4AC2-B45B-C07ACC580AEE}" destId="{45B91732-3311-469B-9051-FDD58401BBE3}" srcOrd="0" destOrd="0" presId="urn:microsoft.com/office/officeart/2009/3/layout/StepUpProcess"/>
    <dgm:cxn modelId="{63D36715-0FC5-42A4-8DC6-06A733185845}" type="presParOf" srcId="{57D8F3C0-7DF3-4AC2-B45B-C07ACC580AEE}" destId="{3544E827-69F4-40A9-8856-5F831EAC8671}"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5FA1AB-E72E-4F33-A0C7-B5C6AAA7A09F}"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de-DE"/>
        </a:p>
      </dgm:t>
    </dgm:pt>
    <dgm:pt modelId="{DA790CDF-E6A1-42FD-8DEF-DEDEA0A58E92}">
      <dgm:prSet phldrT="[Text]"/>
      <dgm:spPr/>
      <dgm:t>
        <a:bodyPr/>
        <a:lstStyle/>
        <a:p>
          <a:r>
            <a:rPr lang="de-DE" dirty="0" err="1" smtClean="0"/>
            <a:t>Idea</a:t>
          </a:r>
          <a:endParaRPr lang="de-DE" dirty="0"/>
        </a:p>
      </dgm:t>
    </dgm:pt>
    <dgm:pt modelId="{AA9C97D8-F025-4F8D-8F80-2FEB3F74D404}" type="parTrans" cxnId="{5F0FAD38-A42A-4A32-94BD-1DA56AE15839}">
      <dgm:prSet/>
      <dgm:spPr/>
      <dgm:t>
        <a:bodyPr/>
        <a:lstStyle/>
        <a:p>
          <a:endParaRPr lang="de-DE"/>
        </a:p>
      </dgm:t>
    </dgm:pt>
    <dgm:pt modelId="{577348D8-462B-4DC2-9502-D3E81252CE3A}" type="sibTrans" cxnId="{5F0FAD38-A42A-4A32-94BD-1DA56AE15839}">
      <dgm:prSet/>
      <dgm:spPr/>
      <dgm:t>
        <a:bodyPr/>
        <a:lstStyle/>
        <a:p>
          <a:endParaRPr lang="de-DE"/>
        </a:p>
      </dgm:t>
    </dgm:pt>
    <dgm:pt modelId="{EAEBD02A-7536-409B-9FC5-95DD48DDCF74}">
      <dgm:prSet phldrT="[Text]"/>
      <dgm:spPr/>
      <dgm:t>
        <a:bodyPr/>
        <a:lstStyle/>
        <a:p>
          <a:r>
            <a:rPr lang="de-DE" dirty="0" err="1" smtClean="0"/>
            <a:t>Proposal</a:t>
          </a:r>
          <a:endParaRPr lang="de-DE" dirty="0"/>
        </a:p>
      </dgm:t>
    </dgm:pt>
    <dgm:pt modelId="{F746EE84-FBEA-4267-A85C-531A37FB8A15}" type="parTrans" cxnId="{F662CFA6-90CD-4DCD-97E6-2FB967FE2AA6}">
      <dgm:prSet/>
      <dgm:spPr/>
      <dgm:t>
        <a:bodyPr/>
        <a:lstStyle/>
        <a:p>
          <a:endParaRPr lang="de-DE"/>
        </a:p>
      </dgm:t>
    </dgm:pt>
    <dgm:pt modelId="{C4747157-5DFB-4BF9-9DD3-27B3B81459E9}" type="sibTrans" cxnId="{F662CFA6-90CD-4DCD-97E6-2FB967FE2AA6}">
      <dgm:prSet/>
      <dgm:spPr/>
      <dgm:t>
        <a:bodyPr/>
        <a:lstStyle/>
        <a:p>
          <a:endParaRPr lang="de-DE"/>
        </a:p>
      </dgm:t>
    </dgm:pt>
    <dgm:pt modelId="{DC8D9E86-4554-4F64-A8CD-184F0A2CD898}">
      <dgm:prSet phldrT="[Text]"/>
      <dgm:spPr/>
      <dgm:t>
        <a:bodyPr/>
        <a:lstStyle/>
        <a:p>
          <a:r>
            <a:rPr lang="de-DE" dirty="0" err="1" smtClean="0"/>
            <a:t>Funding</a:t>
          </a:r>
          <a:endParaRPr lang="de-DE" dirty="0"/>
        </a:p>
      </dgm:t>
    </dgm:pt>
    <dgm:pt modelId="{E838810E-3E94-4CB5-97D3-888A4AC8B129}" type="parTrans" cxnId="{8FDAF321-9362-47D0-8B1B-413B323F9662}">
      <dgm:prSet/>
      <dgm:spPr/>
      <dgm:t>
        <a:bodyPr/>
        <a:lstStyle/>
        <a:p>
          <a:endParaRPr lang="de-DE"/>
        </a:p>
      </dgm:t>
    </dgm:pt>
    <dgm:pt modelId="{005CDDBC-E386-4C01-B9BD-772FDF26B50A}" type="sibTrans" cxnId="{8FDAF321-9362-47D0-8B1B-413B323F9662}">
      <dgm:prSet/>
      <dgm:spPr/>
      <dgm:t>
        <a:bodyPr/>
        <a:lstStyle/>
        <a:p>
          <a:endParaRPr lang="de-DE"/>
        </a:p>
      </dgm:t>
    </dgm:pt>
    <dgm:pt modelId="{97A0772D-4EA9-4D32-8ADB-AC194C12358B}">
      <dgm:prSet phldrT="[Text]"/>
      <dgm:spPr/>
      <dgm:t>
        <a:bodyPr/>
        <a:lstStyle/>
        <a:p>
          <a:r>
            <a:rPr lang="de-DE" dirty="0" smtClean="0"/>
            <a:t>Collection</a:t>
          </a:r>
          <a:endParaRPr lang="de-DE" dirty="0"/>
        </a:p>
      </dgm:t>
    </dgm:pt>
    <dgm:pt modelId="{0B8AE93A-7DF9-4D41-A59E-9EB8FB474F17}" type="parTrans" cxnId="{503810B5-3D0A-41C0-B7DF-3B7C9F086333}">
      <dgm:prSet/>
      <dgm:spPr/>
      <dgm:t>
        <a:bodyPr/>
        <a:lstStyle/>
        <a:p>
          <a:endParaRPr lang="de-DE"/>
        </a:p>
      </dgm:t>
    </dgm:pt>
    <dgm:pt modelId="{0DF16705-A208-46C9-9872-CEF0FB455C6E}" type="sibTrans" cxnId="{503810B5-3D0A-41C0-B7DF-3B7C9F086333}">
      <dgm:prSet/>
      <dgm:spPr/>
      <dgm:t>
        <a:bodyPr/>
        <a:lstStyle/>
        <a:p>
          <a:endParaRPr lang="de-DE"/>
        </a:p>
      </dgm:t>
    </dgm:pt>
    <dgm:pt modelId="{6BED1308-24D0-4477-915B-A8E9DC623CE0}">
      <dgm:prSet phldrT="[Text]"/>
      <dgm:spPr/>
      <dgm:t>
        <a:bodyPr/>
        <a:lstStyle/>
        <a:p>
          <a:r>
            <a:rPr lang="de-DE" dirty="0" smtClean="0"/>
            <a:t>Analysis</a:t>
          </a:r>
          <a:endParaRPr lang="de-DE" dirty="0"/>
        </a:p>
      </dgm:t>
    </dgm:pt>
    <dgm:pt modelId="{A773A4BE-E628-44F1-9F81-7F4E6B61F9B4}" type="parTrans" cxnId="{B81BA46C-E08A-47A7-BA2F-4F72144F0AFC}">
      <dgm:prSet/>
      <dgm:spPr/>
      <dgm:t>
        <a:bodyPr/>
        <a:lstStyle/>
        <a:p>
          <a:endParaRPr lang="de-DE"/>
        </a:p>
      </dgm:t>
    </dgm:pt>
    <dgm:pt modelId="{68AAA10B-C53A-47F8-A334-315005B36A66}" type="sibTrans" cxnId="{B81BA46C-E08A-47A7-BA2F-4F72144F0AFC}">
      <dgm:prSet/>
      <dgm:spPr/>
      <dgm:t>
        <a:bodyPr/>
        <a:lstStyle/>
        <a:p>
          <a:endParaRPr lang="de-DE"/>
        </a:p>
      </dgm:t>
    </dgm:pt>
    <dgm:pt modelId="{7234E6B1-A757-4A28-8AD8-2014EE47C47E}">
      <dgm:prSet phldrT="[Text]"/>
      <dgm:spPr/>
      <dgm:t>
        <a:bodyPr/>
        <a:lstStyle/>
        <a:p>
          <a:r>
            <a:rPr lang="de-DE" dirty="0" err="1" smtClean="0"/>
            <a:t>Publish</a:t>
          </a:r>
          <a:endParaRPr lang="de-DE" dirty="0"/>
        </a:p>
      </dgm:t>
    </dgm:pt>
    <dgm:pt modelId="{B80EC7D3-F9F6-418B-8A8B-D0212F7E8D27}" type="parTrans" cxnId="{3C76F83B-5D35-4DE1-B344-7AC131438540}">
      <dgm:prSet/>
      <dgm:spPr/>
      <dgm:t>
        <a:bodyPr/>
        <a:lstStyle/>
        <a:p>
          <a:endParaRPr lang="de-DE"/>
        </a:p>
      </dgm:t>
    </dgm:pt>
    <dgm:pt modelId="{ECDD4956-0ED6-4DE7-8D6A-42C4872A943A}" type="sibTrans" cxnId="{3C76F83B-5D35-4DE1-B344-7AC131438540}">
      <dgm:prSet/>
      <dgm:spPr/>
      <dgm:t>
        <a:bodyPr/>
        <a:lstStyle/>
        <a:p>
          <a:endParaRPr lang="de-DE"/>
        </a:p>
      </dgm:t>
    </dgm:pt>
    <dgm:pt modelId="{59CD390D-12C2-4E43-AF65-2BCD82B1D4A2}">
      <dgm:prSet phldrT="[Text]"/>
      <dgm:spPr/>
      <dgm:t>
        <a:bodyPr/>
        <a:lstStyle/>
        <a:p>
          <a:r>
            <a:rPr lang="de-DE" dirty="0" smtClean="0"/>
            <a:t>Archive</a:t>
          </a:r>
          <a:endParaRPr lang="de-DE" dirty="0"/>
        </a:p>
      </dgm:t>
    </dgm:pt>
    <dgm:pt modelId="{82E92755-B079-4DAE-9486-A618C7361676}" type="parTrans" cxnId="{A55C69A0-1D7E-4F2E-A624-11FBEEE18443}">
      <dgm:prSet/>
      <dgm:spPr/>
      <dgm:t>
        <a:bodyPr/>
        <a:lstStyle/>
        <a:p>
          <a:endParaRPr lang="de-DE"/>
        </a:p>
      </dgm:t>
    </dgm:pt>
    <dgm:pt modelId="{463B8F36-52E5-4A8F-A78B-4AEB0233ABCA}" type="sibTrans" cxnId="{A55C69A0-1D7E-4F2E-A624-11FBEEE18443}">
      <dgm:prSet/>
      <dgm:spPr/>
      <dgm:t>
        <a:bodyPr/>
        <a:lstStyle/>
        <a:p>
          <a:endParaRPr lang="de-DE"/>
        </a:p>
      </dgm:t>
    </dgm:pt>
    <dgm:pt modelId="{8158DA8D-2379-449D-BAD7-21692C7086C7}" type="pres">
      <dgm:prSet presAssocID="{8D5FA1AB-E72E-4F33-A0C7-B5C6AAA7A09F}" presName="rootnode" presStyleCnt="0">
        <dgm:presLayoutVars>
          <dgm:chMax/>
          <dgm:chPref/>
          <dgm:dir/>
          <dgm:animLvl val="lvl"/>
        </dgm:presLayoutVars>
      </dgm:prSet>
      <dgm:spPr/>
      <dgm:t>
        <a:bodyPr/>
        <a:lstStyle/>
        <a:p>
          <a:endParaRPr lang="de-DE"/>
        </a:p>
      </dgm:t>
    </dgm:pt>
    <dgm:pt modelId="{EB02DFD1-B927-4B6C-BC0E-F0C7DEEEFC2F}" type="pres">
      <dgm:prSet presAssocID="{DA790CDF-E6A1-42FD-8DEF-DEDEA0A58E92}" presName="composite" presStyleCnt="0"/>
      <dgm:spPr/>
    </dgm:pt>
    <dgm:pt modelId="{B437497A-AA2C-4EAD-8E95-518A469B3246}" type="pres">
      <dgm:prSet presAssocID="{DA790CDF-E6A1-42FD-8DEF-DEDEA0A58E92}" presName="LShape" presStyleLbl="alignNode1" presStyleIdx="0" presStyleCnt="13"/>
      <dgm:spPr/>
    </dgm:pt>
    <dgm:pt modelId="{1E2BD0C8-493E-446D-B549-B8B798F76761}" type="pres">
      <dgm:prSet presAssocID="{DA790CDF-E6A1-42FD-8DEF-DEDEA0A58E92}" presName="ParentText" presStyleLbl="revTx" presStyleIdx="0" presStyleCnt="7">
        <dgm:presLayoutVars>
          <dgm:chMax val="0"/>
          <dgm:chPref val="0"/>
          <dgm:bulletEnabled val="1"/>
        </dgm:presLayoutVars>
      </dgm:prSet>
      <dgm:spPr/>
      <dgm:t>
        <a:bodyPr/>
        <a:lstStyle/>
        <a:p>
          <a:endParaRPr lang="de-DE"/>
        </a:p>
      </dgm:t>
    </dgm:pt>
    <dgm:pt modelId="{B3C244D8-814C-42FE-9322-1D5942464B38}" type="pres">
      <dgm:prSet presAssocID="{DA790CDF-E6A1-42FD-8DEF-DEDEA0A58E92}" presName="Triangle" presStyleLbl="alignNode1" presStyleIdx="1" presStyleCnt="13"/>
      <dgm:spPr/>
    </dgm:pt>
    <dgm:pt modelId="{40D586D3-1AD0-436E-BDAC-104A601C4641}" type="pres">
      <dgm:prSet presAssocID="{577348D8-462B-4DC2-9502-D3E81252CE3A}" presName="sibTrans" presStyleCnt="0"/>
      <dgm:spPr/>
    </dgm:pt>
    <dgm:pt modelId="{FAAC4588-62D1-4941-826B-9E49F404C3CC}" type="pres">
      <dgm:prSet presAssocID="{577348D8-462B-4DC2-9502-D3E81252CE3A}" presName="space" presStyleCnt="0"/>
      <dgm:spPr/>
    </dgm:pt>
    <dgm:pt modelId="{56131FDC-6555-4D04-A062-D0379BCE3DB6}" type="pres">
      <dgm:prSet presAssocID="{EAEBD02A-7536-409B-9FC5-95DD48DDCF74}" presName="composite" presStyleCnt="0"/>
      <dgm:spPr/>
    </dgm:pt>
    <dgm:pt modelId="{8E8990FB-BC32-4983-AC8F-33C498EACB81}" type="pres">
      <dgm:prSet presAssocID="{EAEBD02A-7536-409B-9FC5-95DD48DDCF74}" presName="LShape" presStyleLbl="alignNode1" presStyleIdx="2" presStyleCnt="13"/>
      <dgm:spPr/>
    </dgm:pt>
    <dgm:pt modelId="{37A10E34-00A6-44DB-B3A5-861DF2ABACF1}" type="pres">
      <dgm:prSet presAssocID="{EAEBD02A-7536-409B-9FC5-95DD48DDCF74}" presName="ParentText" presStyleLbl="revTx" presStyleIdx="1" presStyleCnt="7">
        <dgm:presLayoutVars>
          <dgm:chMax val="0"/>
          <dgm:chPref val="0"/>
          <dgm:bulletEnabled val="1"/>
        </dgm:presLayoutVars>
      </dgm:prSet>
      <dgm:spPr/>
      <dgm:t>
        <a:bodyPr/>
        <a:lstStyle/>
        <a:p>
          <a:endParaRPr lang="de-DE"/>
        </a:p>
      </dgm:t>
    </dgm:pt>
    <dgm:pt modelId="{38D698DB-1D4C-4903-9D18-6A4D6607AF86}" type="pres">
      <dgm:prSet presAssocID="{EAEBD02A-7536-409B-9FC5-95DD48DDCF74}" presName="Triangle" presStyleLbl="alignNode1" presStyleIdx="3" presStyleCnt="13"/>
      <dgm:spPr/>
    </dgm:pt>
    <dgm:pt modelId="{7529845C-79DA-4CCE-85CF-73F65EA76B3B}" type="pres">
      <dgm:prSet presAssocID="{C4747157-5DFB-4BF9-9DD3-27B3B81459E9}" presName="sibTrans" presStyleCnt="0"/>
      <dgm:spPr/>
    </dgm:pt>
    <dgm:pt modelId="{FB61F5E4-69FD-4957-BFEB-27009047F3E1}" type="pres">
      <dgm:prSet presAssocID="{C4747157-5DFB-4BF9-9DD3-27B3B81459E9}" presName="space" presStyleCnt="0"/>
      <dgm:spPr/>
    </dgm:pt>
    <dgm:pt modelId="{FE920C8D-1E25-4055-84CF-8E0AF85655E4}" type="pres">
      <dgm:prSet presAssocID="{DC8D9E86-4554-4F64-A8CD-184F0A2CD898}" presName="composite" presStyleCnt="0"/>
      <dgm:spPr/>
    </dgm:pt>
    <dgm:pt modelId="{C4172CDC-1ADA-4B1F-87CC-69C58F346837}" type="pres">
      <dgm:prSet presAssocID="{DC8D9E86-4554-4F64-A8CD-184F0A2CD898}" presName="LShape" presStyleLbl="alignNode1" presStyleIdx="4" presStyleCnt="13"/>
      <dgm:spPr>
        <a:blipFill rotWithShape="0">
          <a:blip xmlns:r="http://schemas.openxmlformats.org/officeDocument/2006/relationships" r:embed="rId1"/>
          <a:stretch>
            <a:fillRect/>
          </a:stretch>
        </a:blipFill>
      </dgm:spPr>
      <dgm:t>
        <a:bodyPr/>
        <a:lstStyle/>
        <a:p>
          <a:endParaRPr lang="de-DE"/>
        </a:p>
      </dgm:t>
    </dgm:pt>
    <dgm:pt modelId="{A795E0BF-3060-4DF3-8A72-897A574F1A02}" type="pres">
      <dgm:prSet presAssocID="{DC8D9E86-4554-4F64-A8CD-184F0A2CD898}" presName="ParentText" presStyleLbl="revTx" presStyleIdx="2" presStyleCnt="7">
        <dgm:presLayoutVars>
          <dgm:chMax val="0"/>
          <dgm:chPref val="0"/>
          <dgm:bulletEnabled val="1"/>
        </dgm:presLayoutVars>
      </dgm:prSet>
      <dgm:spPr/>
      <dgm:t>
        <a:bodyPr/>
        <a:lstStyle/>
        <a:p>
          <a:endParaRPr lang="de-DE"/>
        </a:p>
      </dgm:t>
    </dgm:pt>
    <dgm:pt modelId="{11648578-3955-4ADA-B509-A47601944921}" type="pres">
      <dgm:prSet presAssocID="{DC8D9E86-4554-4F64-A8CD-184F0A2CD898}" presName="Triangle" presStyleLbl="alignNode1" presStyleIdx="5" presStyleCnt="13"/>
      <dgm:spPr/>
    </dgm:pt>
    <dgm:pt modelId="{BC8A1A66-96F0-4D1C-90E6-FCF486C1040C}" type="pres">
      <dgm:prSet presAssocID="{005CDDBC-E386-4C01-B9BD-772FDF26B50A}" presName="sibTrans" presStyleCnt="0"/>
      <dgm:spPr/>
    </dgm:pt>
    <dgm:pt modelId="{9EE3A62C-CF82-485A-A85A-EBAE3DCB1702}" type="pres">
      <dgm:prSet presAssocID="{005CDDBC-E386-4C01-B9BD-772FDF26B50A}" presName="space" presStyleCnt="0"/>
      <dgm:spPr/>
    </dgm:pt>
    <dgm:pt modelId="{BE806B2C-6A9C-42CC-AA64-B93F445C07EA}" type="pres">
      <dgm:prSet presAssocID="{97A0772D-4EA9-4D32-8ADB-AC194C12358B}" presName="composite" presStyleCnt="0"/>
      <dgm:spPr/>
    </dgm:pt>
    <dgm:pt modelId="{9A587D18-12DE-4DFA-86CE-1B01764F5DC0}" type="pres">
      <dgm:prSet presAssocID="{97A0772D-4EA9-4D32-8ADB-AC194C12358B}" presName="LShape" presStyleLbl="alignNode1" presStyleIdx="6" presStyleCnt="13"/>
      <dgm:spPr/>
    </dgm:pt>
    <dgm:pt modelId="{89E956CA-088A-4D13-9476-421431A9E48D}" type="pres">
      <dgm:prSet presAssocID="{97A0772D-4EA9-4D32-8ADB-AC194C12358B}" presName="ParentText" presStyleLbl="revTx" presStyleIdx="3" presStyleCnt="7">
        <dgm:presLayoutVars>
          <dgm:chMax val="0"/>
          <dgm:chPref val="0"/>
          <dgm:bulletEnabled val="1"/>
        </dgm:presLayoutVars>
      </dgm:prSet>
      <dgm:spPr/>
      <dgm:t>
        <a:bodyPr/>
        <a:lstStyle/>
        <a:p>
          <a:endParaRPr lang="de-DE"/>
        </a:p>
      </dgm:t>
    </dgm:pt>
    <dgm:pt modelId="{079AC67C-E369-4CEC-9A26-B80B478D8F97}" type="pres">
      <dgm:prSet presAssocID="{97A0772D-4EA9-4D32-8ADB-AC194C12358B}" presName="Triangle" presStyleLbl="alignNode1" presStyleIdx="7" presStyleCnt="13"/>
      <dgm:spPr/>
    </dgm:pt>
    <dgm:pt modelId="{22547C8E-FF29-47FD-AA29-7D1C1A829A18}" type="pres">
      <dgm:prSet presAssocID="{0DF16705-A208-46C9-9872-CEF0FB455C6E}" presName="sibTrans" presStyleCnt="0"/>
      <dgm:spPr/>
    </dgm:pt>
    <dgm:pt modelId="{6F788F85-64F9-4BA5-9714-8B83F7739742}" type="pres">
      <dgm:prSet presAssocID="{0DF16705-A208-46C9-9872-CEF0FB455C6E}" presName="space" presStyleCnt="0"/>
      <dgm:spPr/>
    </dgm:pt>
    <dgm:pt modelId="{E89844D6-AAFE-45D3-B9F5-F184740C0A60}" type="pres">
      <dgm:prSet presAssocID="{6BED1308-24D0-4477-915B-A8E9DC623CE0}" presName="composite" presStyleCnt="0"/>
      <dgm:spPr/>
    </dgm:pt>
    <dgm:pt modelId="{86B662FA-9FAD-41D8-9B67-47F39ABF7103}" type="pres">
      <dgm:prSet presAssocID="{6BED1308-24D0-4477-915B-A8E9DC623CE0}" presName="LShape" presStyleLbl="alignNode1" presStyleIdx="8" presStyleCnt="13"/>
      <dgm:spPr/>
    </dgm:pt>
    <dgm:pt modelId="{36F60E7B-4D41-4C25-83AC-4F9AAB2DBFFC}" type="pres">
      <dgm:prSet presAssocID="{6BED1308-24D0-4477-915B-A8E9DC623CE0}" presName="ParentText" presStyleLbl="revTx" presStyleIdx="4" presStyleCnt="7">
        <dgm:presLayoutVars>
          <dgm:chMax val="0"/>
          <dgm:chPref val="0"/>
          <dgm:bulletEnabled val="1"/>
        </dgm:presLayoutVars>
      </dgm:prSet>
      <dgm:spPr/>
      <dgm:t>
        <a:bodyPr/>
        <a:lstStyle/>
        <a:p>
          <a:endParaRPr lang="de-DE"/>
        </a:p>
      </dgm:t>
    </dgm:pt>
    <dgm:pt modelId="{1E7E6814-B559-4081-8BA6-ED6C7B1E6AFB}" type="pres">
      <dgm:prSet presAssocID="{6BED1308-24D0-4477-915B-A8E9DC623CE0}" presName="Triangle" presStyleLbl="alignNode1" presStyleIdx="9" presStyleCnt="13"/>
      <dgm:spPr/>
    </dgm:pt>
    <dgm:pt modelId="{A8C4F415-134C-4A8D-A98F-556162780605}" type="pres">
      <dgm:prSet presAssocID="{68AAA10B-C53A-47F8-A334-315005B36A66}" presName="sibTrans" presStyleCnt="0"/>
      <dgm:spPr/>
    </dgm:pt>
    <dgm:pt modelId="{63C8C74A-2D46-4CF4-A1D3-D2DB9DF88D84}" type="pres">
      <dgm:prSet presAssocID="{68AAA10B-C53A-47F8-A334-315005B36A66}" presName="space" presStyleCnt="0"/>
      <dgm:spPr/>
    </dgm:pt>
    <dgm:pt modelId="{9BB647D3-4C06-4549-9205-1158985C56DB}" type="pres">
      <dgm:prSet presAssocID="{7234E6B1-A757-4A28-8AD8-2014EE47C47E}" presName="composite" presStyleCnt="0"/>
      <dgm:spPr/>
    </dgm:pt>
    <dgm:pt modelId="{20E4143F-6E69-4675-A98B-9D9D09E6952E}" type="pres">
      <dgm:prSet presAssocID="{7234E6B1-A757-4A28-8AD8-2014EE47C47E}" presName="LShape" presStyleLbl="alignNode1" presStyleIdx="10" presStyleCnt="13"/>
      <dgm:spPr/>
    </dgm:pt>
    <dgm:pt modelId="{9DE26905-183C-4772-A797-82F334A68FA3}" type="pres">
      <dgm:prSet presAssocID="{7234E6B1-A757-4A28-8AD8-2014EE47C47E}" presName="ParentText" presStyleLbl="revTx" presStyleIdx="5" presStyleCnt="7">
        <dgm:presLayoutVars>
          <dgm:chMax val="0"/>
          <dgm:chPref val="0"/>
          <dgm:bulletEnabled val="1"/>
        </dgm:presLayoutVars>
      </dgm:prSet>
      <dgm:spPr/>
      <dgm:t>
        <a:bodyPr/>
        <a:lstStyle/>
        <a:p>
          <a:endParaRPr lang="de-DE"/>
        </a:p>
      </dgm:t>
    </dgm:pt>
    <dgm:pt modelId="{FDB73FB4-20D5-439F-8ED1-5F3D6FD47436}" type="pres">
      <dgm:prSet presAssocID="{7234E6B1-A757-4A28-8AD8-2014EE47C47E}" presName="Triangle" presStyleLbl="alignNode1" presStyleIdx="11" presStyleCnt="13"/>
      <dgm:spPr/>
    </dgm:pt>
    <dgm:pt modelId="{FE1A808F-EF7A-46FC-BE30-61F13910EC55}" type="pres">
      <dgm:prSet presAssocID="{ECDD4956-0ED6-4DE7-8D6A-42C4872A943A}" presName="sibTrans" presStyleCnt="0"/>
      <dgm:spPr/>
    </dgm:pt>
    <dgm:pt modelId="{73DAF209-E73C-4BFB-87D2-48395993DA10}" type="pres">
      <dgm:prSet presAssocID="{ECDD4956-0ED6-4DE7-8D6A-42C4872A943A}" presName="space" presStyleCnt="0"/>
      <dgm:spPr/>
    </dgm:pt>
    <dgm:pt modelId="{57D8F3C0-7DF3-4AC2-B45B-C07ACC580AEE}" type="pres">
      <dgm:prSet presAssocID="{59CD390D-12C2-4E43-AF65-2BCD82B1D4A2}" presName="composite" presStyleCnt="0"/>
      <dgm:spPr/>
    </dgm:pt>
    <dgm:pt modelId="{45B91732-3311-469B-9051-FDD58401BBE3}" type="pres">
      <dgm:prSet presAssocID="{59CD390D-12C2-4E43-AF65-2BCD82B1D4A2}" presName="LShape" presStyleLbl="alignNode1" presStyleIdx="12" presStyleCnt="13"/>
      <dgm:spPr/>
    </dgm:pt>
    <dgm:pt modelId="{3544E827-69F4-40A9-8856-5F831EAC8671}" type="pres">
      <dgm:prSet presAssocID="{59CD390D-12C2-4E43-AF65-2BCD82B1D4A2}" presName="ParentText" presStyleLbl="revTx" presStyleIdx="6" presStyleCnt="7">
        <dgm:presLayoutVars>
          <dgm:chMax val="0"/>
          <dgm:chPref val="0"/>
          <dgm:bulletEnabled val="1"/>
        </dgm:presLayoutVars>
      </dgm:prSet>
      <dgm:spPr/>
      <dgm:t>
        <a:bodyPr/>
        <a:lstStyle/>
        <a:p>
          <a:endParaRPr lang="de-DE"/>
        </a:p>
      </dgm:t>
    </dgm:pt>
  </dgm:ptLst>
  <dgm:cxnLst>
    <dgm:cxn modelId="{3C76F83B-5D35-4DE1-B344-7AC131438540}" srcId="{8D5FA1AB-E72E-4F33-A0C7-B5C6AAA7A09F}" destId="{7234E6B1-A757-4A28-8AD8-2014EE47C47E}" srcOrd="5" destOrd="0" parTransId="{B80EC7D3-F9F6-418B-8A8B-D0212F7E8D27}" sibTransId="{ECDD4956-0ED6-4DE7-8D6A-42C4872A943A}"/>
    <dgm:cxn modelId="{A54177F4-E253-4D20-8F55-B9A8584E4F4B}" type="presOf" srcId="{97A0772D-4EA9-4D32-8ADB-AC194C12358B}" destId="{89E956CA-088A-4D13-9476-421431A9E48D}" srcOrd="0" destOrd="0" presId="urn:microsoft.com/office/officeart/2009/3/layout/StepUpProcess"/>
    <dgm:cxn modelId="{51B2EC66-09EF-4C0F-892E-B099A0A32388}" type="presOf" srcId="{DA790CDF-E6A1-42FD-8DEF-DEDEA0A58E92}" destId="{1E2BD0C8-493E-446D-B549-B8B798F76761}" srcOrd="0" destOrd="0" presId="urn:microsoft.com/office/officeart/2009/3/layout/StepUpProcess"/>
    <dgm:cxn modelId="{02BA3B3D-D2A2-4C91-8474-0A30CABF28C5}" type="presOf" srcId="{8D5FA1AB-E72E-4F33-A0C7-B5C6AAA7A09F}" destId="{8158DA8D-2379-449D-BAD7-21692C7086C7}" srcOrd="0" destOrd="0" presId="urn:microsoft.com/office/officeart/2009/3/layout/StepUpProcess"/>
    <dgm:cxn modelId="{E3E4AF50-077D-4D4F-A9A7-69ECF5C40F76}" type="presOf" srcId="{6BED1308-24D0-4477-915B-A8E9DC623CE0}" destId="{36F60E7B-4D41-4C25-83AC-4F9AAB2DBFFC}" srcOrd="0" destOrd="0" presId="urn:microsoft.com/office/officeart/2009/3/layout/StepUpProcess"/>
    <dgm:cxn modelId="{B81BA46C-E08A-47A7-BA2F-4F72144F0AFC}" srcId="{8D5FA1AB-E72E-4F33-A0C7-B5C6AAA7A09F}" destId="{6BED1308-24D0-4477-915B-A8E9DC623CE0}" srcOrd="4" destOrd="0" parTransId="{A773A4BE-E628-44F1-9F81-7F4E6B61F9B4}" sibTransId="{68AAA10B-C53A-47F8-A334-315005B36A66}"/>
    <dgm:cxn modelId="{77782919-2E8A-4609-867F-AD72B49FB27F}" type="presOf" srcId="{7234E6B1-A757-4A28-8AD8-2014EE47C47E}" destId="{9DE26905-183C-4772-A797-82F334A68FA3}" srcOrd="0" destOrd="0" presId="urn:microsoft.com/office/officeart/2009/3/layout/StepUpProcess"/>
    <dgm:cxn modelId="{8AA658AD-FCC4-487F-944C-B4563ED70F80}" type="presOf" srcId="{DC8D9E86-4554-4F64-A8CD-184F0A2CD898}" destId="{A795E0BF-3060-4DF3-8A72-897A574F1A02}" srcOrd="0" destOrd="0" presId="urn:microsoft.com/office/officeart/2009/3/layout/StepUpProcess"/>
    <dgm:cxn modelId="{A55C69A0-1D7E-4F2E-A624-11FBEEE18443}" srcId="{8D5FA1AB-E72E-4F33-A0C7-B5C6AAA7A09F}" destId="{59CD390D-12C2-4E43-AF65-2BCD82B1D4A2}" srcOrd="6" destOrd="0" parTransId="{82E92755-B079-4DAE-9486-A618C7361676}" sibTransId="{463B8F36-52E5-4A8F-A78B-4AEB0233ABCA}"/>
    <dgm:cxn modelId="{E768D0FE-13CF-4400-915B-BE2693F8B6EB}" type="presOf" srcId="{EAEBD02A-7536-409B-9FC5-95DD48DDCF74}" destId="{37A10E34-00A6-44DB-B3A5-861DF2ABACF1}" srcOrd="0" destOrd="0" presId="urn:microsoft.com/office/officeart/2009/3/layout/StepUpProcess"/>
    <dgm:cxn modelId="{8FDAF321-9362-47D0-8B1B-413B323F9662}" srcId="{8D5FA1AB-E72E-4F33-A0C7-B5C6AAA7A09F}" destId="{DC8D9E86-4554-4F64-A8CD-184F0A2CD898}" srcOrd="2" destOrd="0" parTransId="{E838810E-3E94-4CB5-97D3-888A4AC8B129}" sibTransId="{005CDDBC-E386-4C01-B9BD-772FDF26B50A}"/>
    <dgm:cxn modelId="{D5CA0E36-7AD7-48C6-BFBA-E08E77C725BA}" type="presOf" srcId="{59CD390D-12C2-4E43-AF65-2BCD82B1D4A2}" destId="{3544E827-69F4-40A9-8856-5F831EAC8671}" srcOrd="0" destOrd="0" presId="urn:microsoft.com/office/officeart/2009/3/layout/StepUpProcess"/>
    <dgm:cxn modelId="{F662CFA6-90CD-4DCD-97E6-2FB967FE2AA6}" srcId="{8D5FA1AB-E72E-4F33-A0C7-B5C6AAA7A09F}" destId="{EAEBD02A-7536-409B-9FC5-95DD48DDCF74}" srcOrd="1" destOrd="0" parTransId="{F746EE84-FBEA-4267-A85C-531A37FB8A15}" sibTransId="{C4747157-5DFB-4BF9-9DD3-27B3B81459E9}"/>
    <dgm:cxn modelId="{5F0FAD38-A42A-4A32-94BD-1DA56AE15839}" srcId="{8D5FA1AB-E72E-4F33-A0C7-B5C6AAA7A09F}" destId="{DA790CDF-E6A1-42FD-8DEF-DEDEA0A58E92}" srcOrd="0" destOrd="0" parTransId="{AA9C97D8-F025-4F8D-8F80-2FEB3F74D404}" sibTransId="{577348D8-462B-4DC2-9502-D3E81252CE3A}"/>
    <dgm:cxn modelId="{503810B5-3D0A-41C0-B7DF-3B7C9F086333}" srcId="{8D5FA1AB-E72E-4F33-A0C7-B5C6AAA7A09F}" destId="{97A0772D-4EA9-4D32-8ADB-AC194C12358B}" srcOrd="3" destOrd="0" parTransId="{0B8AE93A-7DF9-4D41-A59E-9EB8FB474F17}" sibTransId="{0DF16705-A208-46C9-9872-CEF0FB455C6E}"/>
    <dgm:cxn modelId="{7F81832D-9CA1-4BB0-9900-41FDDC1EB24D}" type="presParOf" srcId="{8158DA8D-2379-449D-BAD7-21692C7086C7}" destId="{EB02DFD1-B927-4B6C-BC0E-F0C7DEEEFC2F}" srcOrd="0" destOrd="0" presId="urn:microsoft.com/office/officeart/2009/3/layout/StepUpProcess"/>
    <dgm:cxn modelId="{EE694029-B0DD-4FD8-85B8-C68AADACC552}" type="presParOf" srcId="{EB02DFD1-B927-4B6C-BC0E-F0C7DEEEFC2F}" destId="{B437497A-AA2C-4EAD-8E95-518A469B3246}" srcOrd="0" destOrd="0" presId="urn:microsoft.com/office/officeart/2009/3/layout/StepUpProcess"/>
    <dgm:cxn modelId="{BFCE8658-3312-4948-89EC-745877F7C81E}" type="presParOf" srcId="{EB02DFD1-B927-4B6C-BC0E-F0C7DEEEFC2F}" destId="{1E2BD0C8-493E-446D-B549-B8B798F76761}" srcOrd="1" destOrd="0" presId="urn:microsoft.com/office/officeart/2009/3/layout/StepUpProcess"/>
    <dgm:cxn modelId="{61C17050-938A-40F9-AEC7-B6ED5FE8BC49}" type="presParOf" srcId="{EB02DFD1-B927-4B6C-BC0E-F0C7DEEEFC2F}" destId="{B3C244D8-814C-42FE-9322-1D5942464B38}" srcOrd="2" destOrd="0" presId="urn:microsoft.com/office/officeart/2009/3/layout/StepUpProcess"/>
    <dgm:cxn modelId="{080CECB7-C405-4AD9-AB2B-941E531F6320}" type="presParOf" srcId="{8158DA8D-2379-449D-BAD7-21692C7086C7}" destId="{40D586D3-1AD0-436E-BDAC-104A601C4641}" srcOrd="1" destOrd="0" presId="urn:microsoft.com/office/officeart/2009/3/layout/StepUpProcess"/>
    <dgm:cxn modelId="{503654CB-CB25-4A06-A7A0-EADE2F456E12}" type="presParOf" srcId="{40D586D3-1AD0-436E-BDAC-104A601C4641}" destId="{FAAC4588-62D1-4941-826B-9E49F404C3CC}" srcOrd="0" destOrd="0" presId="urn:microsoft.com/office/officeart/2009/3/layout/StepUpProcess"/>
    <dgm:cxn modelId="{7382B633-C99E-48FF-BA46-55D770443254}" type="presParOf" srcId="{8158DA8D-2379-449D-BAD7-21692C7086C7}" destId="{56131FDC-6555-4D04-A062-D0379BCE3DB6}" srcOrd="2" destOrd="0" presId="urn:microsoft.com/office/officeart/2009/3/layout/StepUpProcess"/>
    <dgm:cxn modelId="{F0EFEBC1-8705-4E5D-81AF-17F581189F74}" type="presParOf" srcId="{56131FDC-6555-4D04-A062-D0379BCE3DB6}" destId="{8E8990FB-BC32-4983-AC8F-33C498EACB81}" srcOrd="0" destOrd="0" presId="urn:microsoft.com/office/officeart/2009/3/layout/StepUpProcess"/>
    <dgm:cxn modelId="{BD089D08-8689-420A-8E12-463936F7DF6B}" type="presParOf" srcId="{56131FDC-6555-4D04-A062-D0379BCE3DB6}" destId="{37A10E34-00A6-44DB-B3A5-861DF2ABACF1}" srcOrd="1" destOrd="0" presId="urn:microsoft.com/office/officeart/2009/3/layout/StepUpProcess"/>
    <dgm:cxn modelId="{84A07B63-BCC1-43D3-8EFB-3D37CADEBA01}" type="presParOf" srcId="{56131FDC-6555-4D04-A062-D0379BCE3DB6}" destId="{38D698DB-1D4C-4903-9D18-6A4D6607AF86}" srcOrd="2" destOrd="0" presId="urn:microsoft.com/office/officeart/2009/3/layout/StepUpProcess"/>
    <dgm:cxn modelId="{71DE3927-FE1D-4F66-A1FD-8BD3209B2EF1}" type="presParOf" srcId="{8158DA8D-2379-449D-BAD7-21692C7086C7}" destId="{7529845C-79DA-4CCE-85CF-73F65EA76B3B}" srcOrd="3" destOrd="0" presId="urn:microsoft.com/office/officeart/2009/3/layout/StepUpProcess"/>
    <dgm:cxn modelId="{9B33F89D-B4B6-49AE-B725-72912782B76B}" type="presParOf" srcId="{7529845C-79DA-4CCE-85CF-73F65EA76B3B}" destId="{FB61F5E4-69FD-4957-BFEB-27009047F3E1}" srcOrd="0" destOrd="0" presId="urn:microsoft.com/office/officeart/2009/3/layout/StepUpProcess"/>
    <dgm:cxn modelId="{B9641295-4E3C-4DFA-B8EE-A27746851507}" type="presParOf" srcId="{8158DA8D-2379-449D-BAD7-21692C7086C7}" destId="{FE920C8D-1E25-4055-84CF-8E0AF85655E4}" srcOrd="4" destOrd="0" presId="urn:microsoft.com/office/officeart/2009/3/layout/StepUpProcess"/>
    <dgm:cxn modelId="{6C6062D7-9891-4B4D-AAF4-838F3B03B55C}" type="presParOf" srcId="{FE920C8D-1E25-4055-84CF-8E0AF85655E4}" destId="{C4172CDC-1ADA-4B1F-87CC-69C58F346837}" srcOrd="0" destOrd="0" presId="urn:microsoft.com/office/officeart/2009/3/layout/StepUpProcess"/>
    <dgm:cxn modelId="{6A412523-B86E-4B6A-A386-C7F5A954618B}" type="presParOf" srcId="{FE920C8D-1E25-4055-84CF-8E0AF85655E4}" destId="{A795E0BF-3060-4DF3-8A72-897A574F1A02}" srcOrd="1" destOrd="0" presId="urn:microsoft.com/office/officeart/2009/3/layout/StepUpProcess"/>
    <dgm:cxn modelId="{83CA6323-2B3C-4A0E-B92E-4D7B44E26859}" type="presParOf" srcId="{FE920C8D-1E25-4055-84CF-8E0AF85655E4}" destId="{11648578-3955-4ADA-B509-A47601944921}" srcOrd="2" destOrd="0" presId="urn:microsoft.com/office/officeart/2009/3/layout/StepUpProcess"/>
    <dgm:cxn modelId="{7B33DCFA-7B27-490A-B3C6-BC5383AE47BB}" type="presParOf" srcId="{8158DA8D-2379-449D-BAD7-21692C7086C7}" destId="{BC8A1A66-96F0-4D1C-90E6-FCF486C1040C}" srcOrd="5" destOrd="0" presId="urn:microsoft.com/office/officeart/2009/3/layout/StepUpProcess"/>
    <dgm:cxn modelId="{AD445A29-84B7-4E58-91D5-2E1688204BFF}" type="presParOf" srcId="{BC8A1A66-96F0-4D1C-90E6-FCF486C1040C}" destId="{9EE3A62C-CF82-485A-A85A-EBAE3DCB1702}" srcOrd="0" destOrd="0" presId="urn:microsoft.com/office/officeart/2009/3/layout/StepUpProcess"/>
    <dgm:cxn modelId="{0449F72B-54B5-4ADB-89F2-BC6BBBF5BE98}" type="presParOf" srcId="{8158DA8D-2379-449D-BAD7-21692C7086C7}" destId="{BE806B2C-6A9C-42CC-AA64-B93F445C07EA}" srcOrd="6" destOrd="0" presId="urn:microsoft.com/office/officeart/2009/3/layout/StepUpProcess"/>
    <dgm:cxn modelId="{0356812B-F2E1-4BB2-9610-0100CFCEC70E}" type="presParOf" srcId="{BE806B2C-6A9C-42CC-AA64-B93F445C07EA}" destId="{9A587D18-12DE-4DFA-86CE-1B01764F5DC0}" srcOrd="0" destOrd="0" presId="urn:microsoft.com/office/officeart/2009/3/layout/StepUpProcess"/>
    <dgm:cxn modelId="{E64C0864-E59F-4F1B-B503-3D7469F38573}" type="presParOf" srcId="{BE806B2C-6A9C-42CC-AA64-B93F445C07EA}" destId="{89E956CA-088A-4D13-9476-421431A9E48D}" srcOrd="1" destOrd="0" presId="urn:microsoft.com/office/officeart/2009/3/layout/StepUpProcess"/>
    <dgm:cxn modelId="{7C69967E-F80F-4E83-9EDD-BF3B18A567C0}" type="presParOf" srcId="{BE806B2C-6A9C-42CC-AA64-B93F445C07EA}" destId="{079AC67C-E369-4CEC-9A26-B80B478D8F97}" srcOrd="2" destOrd="0" presId="urn:microsoft.com/office/officeart/2009/3/layout/StepUpProcess"/>
    <dgm:cxn modelId="{7DC4297F-A96E-4A34-A6A5-5D5444F170FB}" type="presParOf" srcId="{8158DA8D-2379-449D-BAD7-21692C7086C7}" destId="{22547C8E-FF29-47FD-AA29-7D1C1A829A18}" srcOrd="7" destOrd="0" presId="urn:microsoft.com/office/officeart/2009/3/layout/StepUpProcess"/>
    <dgm:cxn modelId="{F7D85A36-E473-4B5F-8FC3-55EBFBB0A5E7}" type="presParOf" srcId="{22547C8E-FF29-47FD-AA29-7D1C1A829A18}" destId="{6F788F85-64F9-4BA5-9714-8B83F7739742}" srcOrd="0" destOrd="0" presId="urn:microsoft.com/office/officeart/2009/3/layout/StepUpProcess"/>
    <dgm:cxn modelId="{4AC823D9-3CF3-4462-B8AB-CC55A26B47B4}" type="presParOf" srcId="{8158DA8D-2379-449D-BAD7-21692C7086C7}" destId="{E89844D6-AAFE-45D3-B9F5-F184740C0A60}" srcOrd="8" destOrd="0" presId="urn:microsoft.com/office/officeart/2009/3/layout/StepUpProcess"/>
    <dgm:cxn modelId="{EF65B980-2D58-4BF6-9730-538C6BE560D8}" type="presParOf" srcId="{E89844D6-AAFE-45D3-B9F5-F184740C0A60}" destId="{86B662FA-9FAD-41D8-9B67-47F39ABF7103}" srcOrd="0" destOrd="0" presId="urn:microsoft.com/office/officeart/2009/3/layout/StepUpProcess"/>
    <dgm:cxn modelId="{6FCF19A2-57A7-42C7-A14C-1B774D95ACA5}" type="presParOf" srcId="{E89844D6-AAFE-45D3-B9F5-F184740C0A60}" destId="{36F60E7B-4D41-4C25-83AC-4F9AAB2DBFFC}" srcOrd="1" destOrd="0" presId="urn:microsoft.com/office/officeart/2009/3/layout/StepUpProcess"/>
    <dgm:cxn modelId="{D96548E0-CFD3-4074-A96B-A0025FD1B03A}" type="presParOf" srcId="{E89844D6-AAFE-45D3-B9F5-F184740C0A60}" destId="{1E7E6814-B559-4081-8BA6-ED6C7B1E6AFB}" srcOrd="2" destOrd="0" presId="urn:microsoft.com/office/officeart/2009/3/layout/StepUpProcess"/>
    <dgm:cxn modelId="{9CEE6CFB-5A65-4BFC-B497-EE688B0F0004}" type="presParOf" srcId="{8158DA8D-2379-449D-BAD7-21692C7086C7}" destId="{A8C4F415-134C-4A8D-A98F-556162780605}" srcOrd="9" destOrd="0" presId="urn:microsoft.com/office/officeart/2009/3/layout/StepUpProcess"/>
    <dgm:cxn modelId="{4D51607D-0620-4EB5-B50C-360E74A97136}" type="presParOf" srcId="{A8C4F415-134C-4A8D-A98F-556162780605}" destId="{63C8C74A-2D46-4CF4-A1D3-D2DB9DF88D84}" srcOrd="0" destOrd="0" presId="urn:microsoft.com/office/officeart/2009/3/layout/StepUpProcess"/>
    <dgm:cxn modelId="{033D78DE-10F2-4A99-8FA2-A972410B493D}" type="presParOf" srcId="{8158DA8D-2379-449D-BAD7-21692C7086C7}" destId="{9BB647D3-4C06-4549-9205-1158985C56DB}" srcOrd="10" destOrd="0" presId="urn:microsoft.com/office/officeart/2009/3/layout/StepUpProcess"/>
    <dgm:cxn modelId="{0C525D66-C274-4831-B787-F00134D76CFF}" type="presParOf" srcId="{9BB647D3-4C06-4549-9205-1158985C56DB}" destId="{20E4143F-6E69-4675-A98B-9D9D09E6952E}" srcOrd="0" destOrd="0" presId="urn:microsoft.com/office/officeart/2009/3/layout/StepUpProcess"/>
    <dgm:cxn modelId="{30B5319A-774C-4B11-837F-AD515117D200}" type="presParOf" srcId="{9BB647D3-4C06-4549-9205-1158985C56DB}" destId="{9DE26905-183C-4772-A797-82F334A68FA3}" srcOrd="1" destOrd="0" presId="urn:microsoft.com/office/officeart/2009/3/layout/StepUpProcess"/>
    <dgm:cxn modelId="{54C7465B-BCEF-40C0-B433-E52821AD040A}" type="presParOf" srcId="{9BB647D3-4C06-4549-9205-1158985C56DB}" destId="{FDB73FB4-20D5-439F-8ED1-5F3D6FD47436}" srcOrd="2" destOrd="0" presId="urn:microsoft.com/office/officeart/2009/3/layout/StepUpProcess"/>
    <dgm:cxn modelId="{C19FA58C-47F6-49DE-AA33-F24634913A34}" type="presParOf" srcId="{8158DA8D-2379-449D-BAD7-21692C7086C7}" destId="{FE1A808F-EF7A-46FC-BE30-61F13910EC55}" srcOrd="11" destOrd="0" presId="urn:microsoft.com/office/officeart/2009/3/layout/StepUpProcess"/>
    <dgm:cxn modelId="{D5A82B17-86A0-4A67-9B35-E5E15E42F32D}" type="presParOf" srcId="{FE1A808F-EF7A-46FC-BE30-61F13910EC55}" destId="{73DAF209-E73C-4BFB-87D2-48395993DA10}" srcOrd="0" destOrd="0" presId="urn:microsoft.com/office/officeart/2009/3/layout/StepUpProcess"/>
    <dgm:cxn modelId="{F818B95B-5311-48DB-9C4C-74B56E1EAE23}" type="presParOf" srcId="{8158DA8D-2379-449D-BAD7-21692C7086C7}" destId="{57D8F3C0-7DF3-4AC2-B45B-C07ACC580AEE}" srcOrd="12" destOrd="0" presId="urn:microsoft.com/office/officeart/2009/3/layout/StepUpProcess"/>
    <dgm:cxn modelId="{1F2CC6BF-0897-4136-907A-67DB11EB9B52}" type="presParOf" srcId="{57D8F3C0-7DF3-4AC2-B45B-C07ACC580AEE}" destId="{45B91732-3311-469B-9051-FDD58401BBE3}" srcOrd="0" destOrd="0" presId="urn:microsoft.com/office/officeart/2009/3/layout/StepUpProcess"/>
    <dgm:cxn modelId="{63D36715-0FC5-42A4-8DC6-06A733185845}" type="presParOf" srcId="{57D8F3C0-7DF3-4AC2-B45B-C07ACC580AEE}" destId="{3544E827-69F4-40A9-8856-5F831EAC8671}"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5FA1AB-E72E-4F33-A0C7-B5C6AAA7A09F}"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de-DE"/>
        </a:p>
      </dgm:t>
    </dgm:pt>
    <dgm:pt modelId="{DA790CDF-E6A1-42FD-8DEF-DEDEA0A58E92}">
      <dgm:prSet phldrT="[Text]"/>
      <dgm:spPr/>
      <dgm:t>
        <a:bodyPr/>
        <a:lstStyle/>
        <a:p>
          <a:r>
            <a:rPr lang="de-DE" dirty="0" err="1" smtClean="0"/>
            <a:t>Idea</a:t>
          </a:r>
          <a:endParaRPr lang="de-DE" dirty="0"/>
        </a:p>
      </dgm:t>
    </dgm:pt>
    <dgm:pt modelId="{AA9C97D8-F025-4F8D-8F80-2FEB3F74D404}" type="parTrans" cxnId="{5F0FAD38-A42A-4A32-94BD-1DA56AE15839}">
      <dgm:prSet/>
      <dgm:spPr/>
      <dgm:t>
        <a:bodyPr/>
        <a:lstStyle/>
        <a:p>
          <a:endParaRPr lang="de-DE"/>
        </a:p>
      </dgm:t>
    </dgm:pt>
    <dgm:pt modelId="{577348D8-462B-4DC2-9502-D3E81252CE3A}" type="sibTrans" cxnId="{5F0FAD38-A42A-4A32-94BD-1DA56AE15839}">
      <dgm:prSet/>
      <dgm:spPr/>
      <dgm:t>
        <a:bodyPr/>
        <a:lstStyle/>
        <a:p>
          <a:endParaRPr lang="de-DE"/>
        </a:p>
      </dgm:t>
    </dgm:pt>
    <dgm:pt modelId="{EAEBD02A-7536-409B-9FC5-95DD48DDCF74}">
      <dgm:prSet phldrT="[Text]"/>
      <dgm:spPr/>
      <dgm:t>
        <a:bodyPr/>
        <a:lstStyle/>
        <a:p>
          <a:r>
            <a:rPr lang="de-DE" dirty="0" err="1" smtClean="0"/>
            <a:t>Proposal</a:t>
          </a:r>
          <a:endParaRPr lang="de-DE" dirty="0"/>
        </a:p>
      </dgm:t>
    </dgm:pt>
    <dgm:pt modelId="{F746EE84-FBEA-4267-A85C-531A37FB8A15}" type="parTrans" cxnId="{F662CFA6-90CD-4DCD-97E6-2FB967FE2AA6}">
      <dgm:prSet/>
      <dgm:spPr/>
      <dgm:t>
        <a:bodyPr/>
        <a:lstStyle/>
        <a:p>
          <a:endParaRPr lang="de-DE"/>
        </a:p>
      </dgm:t>
    </dgm:pt>
    <dgm:pt modelId="{C4747157-5DFB-4BF9-9DD3-27B3B81459E9}" type="sibTrans" cxnId="{F662CFA6-90CD-4DCD-97E6-2FB967FE2AA6}">
      <dgm:prSet/>
      <dgm:spPr/>
      <dgm:t>
        <a:bodyPr/>
        <a:lstStyle/>
        <a:p>
          <a:endParaRPr lang="de-DE"/>
        </a:p>
      </dgm:t>
    </dgm:pt>
    <dgm:pt modelId="{DC8D9E86-4554-4F64-A8CD-184F0A2CD898}">
      <dgm:prSet phldrT="[Text]"/>
      <dgm:spPr/>
      <dgm:t>
        <a:bodyPr/>
        <a:lstStyle/>
        <a:p>
          <a:r>
            <a:rPr lang="de-DE" dirty="0" err="1" smtClean="0"/>
            <a:t>Funding</a:t>
          </a:r>
          <a:endParaRPr lang="de-DE" dirty="0"/>
        </a:p>
      </dgm:t>
    </dgm:pt>
    <dgm:pt modelId="{E838810E-3E94-4CB5-97D3-888A4AC8B129}" type="parTrans" cxnId="{8FDAF321-9362-47D0-8B1B-413B323F9662}">
      <dgm:prSet/>
      <dgm:spPr/>
      <dgm:t>
        <a:bodyPr/>
        <a:lstStyle/>
        <a:p>
          <a:endParaRPr lang="de-DE"/>
        </a:p>
      </dgm:t>
    </dgm:pt>
    <dgm:pt modelId="{005CDDBC-E386-4C01-B9BD-772FDF26B50A}" type="sibTrans" cxnId="{8FDAF321-9362-47D0-8B1B-413B323F9662}">
      <dgm:prSet/>
      <dgm:spPr/>
      <dgm:t>
        <a:bodyPr/>
        <a:lstStyle/>
        <a:p>
          <a:endParaRPr lang="de-DE"/>
        </a:p>
      </dgm:t>
    </dgm:pt>
    <dgm:pt modelId="{97A0772D-4EA9-4D32-8ADB-AC194C12358B}">
      <dgm:prSet phldrT="[Text]"/>
      <dgm:spPr/>
      <dgm:t>
        <a:bodyPr/>
        <a:lstStyle/>
        <a:p>
          <a:r>
            <a:rPr lang="de-DE" dirty="0" smtClean="0"/>
            <a:t>Collection</a:t>
          </a:r>
          <a:endParaRPr lang="de-DE" dirty="0"/>
        </a:p>
      </dgm:t>
    </dgm:pt>
    <dgm:pt modelId="{0B8AE93A-7DF9-4D41-A59E-9EB8FB474F17}" type="parTrans" cxnId="{503810B5-3D0A-41C0-B7DF-3B7C9F086333}">
      <dgm:prSet/>
      <dgm:spPr/>
      <dgm:t>
        <a:bodyPr/>
        <a:lstStyle/>
        <a:p>
          <a:endParaRPr lang="de-DE"/>
        </a:p>
      </dgm:t>
    </dgm:pt>
    <dgm:pt modelId="{0DF16705-A208-46C9-9872-CEF0FB455C6E}" type="sibTrans" cxnId="{503810B5-3D0A-41C0-B7DF-3B7C9F086333}">
      <dgm:prSet/>
      <dgm:spPr/>
      <dgm:t>
        <a:bodyPr/>
        <a:lstStyle/>
        <a:p>
          <a:endParaRPr lang="de-DE"/>
        </a:p>
      </dgm:t>
    </dgm:pt>
    <dgm:pt modelId="{6BED1308-24D0-4477-915B-A8E9DC623CE0}">
      <dgm:prSet phldrT="[Text]"/>
      <dgm:spPr/>
      <dgm:t>
        <a:bodyPr/>
        <a:lstStyle/>
        <a:p>
          <a:r>
            <a:rPr lang="de-DE" dirty="0" smtClean="0"/>
            <a:t>Analysis</a:t>
          </a:r>
          <a:endParaRPr lang="de-DE" dirty="0"/>
        </a:p>
      </dgm:t>
    </dgm:pt>
    <dgm:pt modelId="{A773A4BE-E628-44F1-9F81-7F4E6B61F9B4}" type="parTrans" cxnId="{B81BA46C-E08A-47A7-BA2F-4F72144F0AFC}">
      <dgm:prSet/>
      <dgm:spPr/>
      <dgm:t>
        <a:bodyPr/>
        <a:lstStyle/>
        <a:p>
          <a:endParaRPr lang="de-DE"/>
        </a:p>
      </dgm:t>
    </dgm:pt>
    <dgm:pt modelId="{68AAA10B-C53A-47F8-A334-315005B36A66}" type="sibTrans" cxnId="{B81BA46C-E08A-47A7-BA2F-4F72144F0AFC}">
      <dgm:prSet/>
      <dgm:spPr/>
      <dgm:t>
        <a:bodyPr/>
        <a:lstStyle/>
        <a:p>
          <a:endParaRPr lang="de-DE"/>
        </a:p>
      </dgm:t>
    </dgm:pt>
    <dgm:pt modelId="{7234E6B1-A757-4A28-8AD8-2014EE47C47E}">
      <dgm:prSet phldrT="[Text]"/>
      <dgm:spPr/>
      <dgm:t>
        <a:bodyPr/>
        <a:lstStyle/>
        <a:p>
          <a:r>
            <a:rPr lang="de-DE" dirty="0" err="1" smtClean="0"/>
            <a:t>Publish</a:t>
          </a:r>
          <a:endParaRPr lang="de-DE" dirty="0"/>
        </a:p>
      </dgm:t>
    </dgm:pt>
    <dgm:pt modelId="{B80EC7D3-F9F6-418B-8A8B-D0212F7E8D27}" type="parTrans" cxnId="{3C76F83B-5D35-4DE1-B344-7AC131438540}">
      <dgm:prSet/>
      <dgm:spPr/>
      <dgm:t>
        <a:bodyPr/>
        <a:lstStyle/>
        <a:p>
          <a:endParaRPr lang="de-DE"/>
        </a:p>
      </dgm:t>
    </dgm:pt>
    <dgm:pt modelId="{ECDD4956-0ED6-4DE7-8D6A-42C4872A943A}" type="sibTrans" cxnId="{3C76F83B-5D35-4DE1-B344-7AC131438540}">
      <dgm:prSet/>
      <dgm:spPr/>
      <dgm:t>
        <a:bodyPr/>
        <a:lstStyle/>
        <a:p>
          <a:endParaRPr lang="de-DE"/>
        </a:p>
      </dgm:t>
    </dgm:pt>
    <dgm:pt modelId="{59CD390D-12C2-4E43-AF65-2BCD82B1D4A2}">
      <dgm:prSet phldrT="[Text]"/>
      <dgm:spPr/>
      <dgm:t>
        <a:bodyPr/>
        <a:lstStyle/>
        <a:p>
          <a:r>
            <a:rPr lang="de-DE" dirty="0" smtClean="0"/>
            <a:t>Archive</a:t>
          </a:r>
          <a:endParaRPr lang="de-DE" dirty="0"/>
        </a:p>
      </dgm:t>
    </dgm:pt>
    <dgm:pt modelId="{82E92755-B079-4DAE-9486-A618C7361676}" type="parTrans" cxnId="{A55C69A0-1D7E-4F2E-A624-11FBEEE18443}">
      <dgm:prSet/>
      <dgm:spPr/>
      <dgm:t>
        <a:bodyPr/>
        <a:lstStyle/>
        <a:p>
          <a:endParaRPr lang="de-DE"/>
        </a:p>
      </dgm:t>
    </dgm:pt>
    <dgm:pt modelId="{463B8F36-52E5-4A8F-A78B-4AEB0233ABCA}" type="sibTrans" cxnId="{A55C69A0-1D7E-4F2E-A624-11FBEEE18443}">
      <dgm:prSet/>
      <dgm:spPr/>
      <dgm:t>
        <a:bodyPr/>
        <a:lstStyle/>
        <a:p>
          <a:endParaRPr lang="de-DE"/>
        </a:p>
      </dgm:t>
    </dgm:pt>
    <dgm:pt modelId="{8158DA8D-2379-449D-BAD7-21692C7086C7}" type="pres">
      <dgm:prSet presAssocID="{8D5FA1AB-E72E-4F33-A0C7-B5C6AAA7A09F}" presName="rootnode" presStyleCnt="0">
        <dgm:presLayoutVars>
          <dgm:chMax/>
          <dgm:chPref/>
          <dgm:dir/>
          <dgm:animLvl val="lvl"/>
        </dgm:presLayoutVars>
      </dgm:prSet>
      <dgm:spPr/>
      <dgm:t>
        <a:bodyPr/>
        <a:lstStyle/>
        <a:p>
          <a:endParaRPr lang="de-DE"/>
        </a:p>
      </dgm:t>
    </dgm:pt>
    <dgm:pt modelId="{EB02DFD1-B927-4B6C-BC0E-F0C7DEEEFC2F}" type="pres">
      <dgm:prSet presAssocID="{DA790CDF-E6A1-42FD-8DEF-DEDEA0A58E92}" presName="composite" presStyleCnt="0"/>
      <dgm:spPr/>
    </dgm:pt>
    <dgm:pt modelId="{B437497A-AA2C-4EAD-8E95-518A469B3246}" type="pres">
      <dgm:prSet presAssocID="{DA790CDF-E6A1-42FD-8DEF-DEDEA0A58E92}" presName="LShape" presStyleLbl="alignNode1" presStyleIdx="0" presStyleCnt="13"/>
      <dgm:spPr/>
    </dgm:pt>
    <dgm:pt modelId="{1E2BD0C8-493E-446D-B549-B8B798F76761}" type="pres">
      <dgm:prSet presAssocID="{DA790CDF-E6A1-42FD-8DEF-DEDEA0A58E92}" presName="ParentText" presStyleLbl="revTx" presStyleIdx="0" presStyleCnt="7">
        <dgm:presLayoutVars>
          <dgm:chMax val="0"/>
          <dgm:chPref val="0"/>
          <dgm:bulletEnabled val="1"/>
        </dgm:presLayoutVars>
      </dgm:prSet>
      <dgm:spPr/>
      <dgm:t>
        <a:bodyPr/>
        <a:lstStyle/>
        <a:p>
          <a:endParaRPr lang="de-DE"/>
        </a:p>
      </dgm:t>
    </dgm:pt>
    <dgm:pt modelId="{B3C244D8-814C-42FE-9322-1D5942464B38}" type="pres">
      <dgm:prSet presAssocID="{DA790CDF-E6A1-42FD-8DEF-DEDEA0A58E92}" presName="Triangle" presStyleLbl="alignNode1" presStyleIdx="1" presStyleCnt="13"/>
      <dgm:spPr/>
    </dgm:pt>
    <dgm:pt modelId="{40D586D3-1AD0-436E-BDAC-104A601C4641}" type="pres">
      <dgm:prSet presAssocID="{577348D8-462B-4DC2-9502-D3E81252CE3A}" presName="sibTrans" presStyleCnt="0"/>
      <dgm:spPr/>
    </dgm:pt>
    <dgm:pt modelId="{FAAC4588-62D1-4941-826B-9E49F404C3CC}" type="pres">
      <dgm:prSet presAssocID="{577348D8-462B-4DC2-9502-D3E81252CE3A}" presName="space" presStyleCnt="0"/>
      <dgm:spPr/>
    </dgm:pt>
    <dgm:pt modelId="{56131FDC-6555-4D04-A062-D0379BCE3DB6}" type="pres">
      <dgm:prSet presAssocID="{EAEBD02A-7536-409B-9FC5-95DD48DDCF74}" presName="composite" presStyleCnt="0"/>
      <dgm:spPr/>
    </dgm:pt>
    <dgm:pt modelId="{8E8990FB-BC32-4983-AC8F-33C498EACB81}" type="pres">
      <dgm:prSet presAssocID="{EAEBD02A-7536-409B-9FC5-95DD48DDCF74}" presName="LShape" presStyleLbl="alignNode1" presStyleIdx="2" presStyleCnt="13"/>
      <dgm:spPr/>
    </dgm:pt>
    <dgm:pt modelId="{37A10E34-00A6-44DB-B3A5-861DF2ABACF1}" type="pres">
      <dgm:prSet presAssocID="{EAEBD02A-7536-409B-9FC5-95DD48DDCF74}" presName="ParentText" presStyleLbl="revTx" presStyleIdx="1" presStyleCnt="7">
        <dgm:presLayoutVars>
          <dgm:chMax val="0"/>
          <dgm:chPref val="0"/>
          <dgm:bulletEnabled val="1"/>
        </dgm:presLayoutVars>
      </dgm:prSet>
      <dgm:spPr/>
      <dgm:t>
        <a:bodyPr/>
        <a:lstStyle/>
        <a:p>
          <a:endParaRPr lang="de-DE"/>
        </a:p>
      </dgm:t>
    </dgm:pt>
    <dgm:pt modelId="{38D698DB-1D4C-4903-9D18-6A4D6607AF86}" type="pres">
      <dgm:prSet presAssocID="{EAEBD02A-7536-409B-9FC5-95DD48DDCF74}" presName="Triangle" presStyleLbl="alignNode1" presStyleIdx="3" presStyleCnt="13"/>
      <dgm:spPr/>
    </dgm:pt>
    <dgm:pt modelId="{7529845C-79DA-4CCE-85CF-73F65EA76B3B}" type="pres">
      <dgm:prSet presAssocID="{C4747157-5DFB-4BF9-9DD3-27B3B81459E9}" presName="sibTrans" presStyleCnt="0"/>
      <dgm:spPr/>
    </dgm:pt>
    <dgm:pt modelId="{FB61F5E4-69FD-4957-BFEB-27009047F3E1}" type="pres">
      <dgm:prSet presAssocID="{C4747157-5DFB-4BF9-9DD3-27B3B81459E9}" presName="space" presStyleCnt="0"/>
      <dgm:spPr/>
    </dgm:pt>
    <dgm:pt modelId="{FE920C8D-1E25-4055-84CF-8E0AF85655E4}" type="pres">
      <dgm:prSet presAssocID="{DC8D9E86-4554-4F64-A8CD-184F0A2CD898}" presName="composite" presStyleCnt="0"/>
      <dgm:spPr/>
    </dgm:pt>
    <dgm:pt modelId="{C4172CDC-1ADA-4B1F-87CC-69C58F346837}" type="pres">
      <dgm:prSet presAssocID="{DC8D9E86-4554-4F64-A8CD-184F0A2CD898}" presName="LShape" presStyleLbl="alignNode1" presStyleIdx="4" presStyleCnt="13"/>
      <dgm:spPr>
        <a:blipFill rotWithShape="0">
          <a:blip xmlns:r="http://schemas.openxmlformats.org/officeDocument/2006/relationships" r:embed="rId1"/>
          <a:stretch>
            <a:fillRect/>
          </a:stretch>
        </a:blipFill>
      </dgm:spPr>
      <dgm:t>
        <a:bodyPr/>
        <a:lstStyle/>
        <a:p>
          <a:endParaRPr lang="de-DE"/>
        </a:p>
      </dgm:t>
    </dgm:pt>
    <dgm:pt modelId="{A795E0BF-3060-4DF3-8A72-897A574F1A02}" type="pres">
      <dgm:prSet presAssocID="{DC8D9E86-4554-4F64-A8CD-184F0A2CD898}" presName="ParentText" presStyleLbl="revTx" presStyleIdx="2" presStyleCnt="7">
        <dgm:presLayoutVars>
          <dgm:chMax val="0"/>
          <dgm:chPref val="0"/>
          <dgm:bulletEnabled val="1"/>
        </dgm:presLayoutVars>
      </dgm:prSet>
      <dgm:spPr/>
      <dgm:t>
        <a:bodyPr/>
        <a:lstStyle/>
        <a:p>
          <a:endParaRPr lang="de-DE"/>
        </a:p>
      </dgm:t>
    </dgm:pt>
    <dgm:pt modelId="{11648578-3955-4ADA-B509-A47601944921}" type="pres">
      <dgm:prSet presAssocID="{DC8D9E86-4554-4F64-A8CD-184F0A2CD898}" presName="Triangle" presStyleLbl="alignNode1" presStyleIdx="5" presStyleCnt="13"/>
      <dgm:spPr/>
    </dgm:pt>
    <dgm:pt modelId="{BC8A1A66-96F0-4D1C-90E6-FCF486C1040C}" type="pres">
      <dgm:prSet presAssocID="{005CDDBC-E386-4C01-B9BD-772FDF26B50A}" presName="sibTrans" presStyleCnt="0"/>
      <dgm:spPr/>
    </dgm:pt>
    <dgm:pt modelId="{9EE3A62C-CF82-485A-A85A-EBAE3DCB1702}" type="pres">
      <dgm:prSet presAssocID="{005CDDBC-E386-4C01-B9BD-772FDF26B50A}" presName="space" presStyleCnt="0"/>
      <dgm:spPr/>
    </dgm:pt>
    <dgm:pt modelId="{BE806B2C-6A9C-42CC-AA64-B93F445C07EA}" type="pres">
      <dgm:prSet presAssocID="{97A0772D-4EA9-4D32-8ADB-AC194C12358B}" presName="composite" presStyleCnt="0"/>
      <dgm:spPr/>
    </dgm:pt>
    <dgm:pt modelId="{9A587D18-12DE-4DFA-86CE-1B01764F5DC0}" type="pres">
      <dgm:prSet presAssocID="{97A0772D-4EA9-4D32-8ADB-AC194C12358B}" presName="LShape" presStyleLbl="alignNode1" presStyleIdx="6" presStyleCnt="13"/>
      <dgm:spPr/>
    </dgm:pt>
    <dgm:pt modelId="{89E956CA-088A-4D13-9476-421431A9E48D}" type="pres">
      <dgm:prSet presAssocID="{97A0772D-4EA9-4D32-8ADB-AC194C12358B}" presName="ParentText" presStyleLbl="revTx" presStyleIdx="3" presStyleCnt="7">
        <dgm:presLayoutVars>
          <dgm:chMax val="0"/>
          <dgm:chPref val="0"/>
          <dgm:bulletEnabled val="1"/>
        </dgm:presLayoutVars>
      </dgm:prSet>
      <dgm:spPr/>
      <dgm:t>
        <a:bodyPr/>
        <a:lstStyle/>
        <a:p>
          <a:endParaRPr lang="de-DE"/>
        </a:p>
      </dgm:t>
    </dgm:pt>
    <dgm:pt modelId="{079AC67C-E369-4CEC-9A26-B80B478D8F97}" type="pres">
      <dgm:prSet presAssocID="{97A0772D-4EA9-4D32-8ADB-AC194C12358B}" presName="Triangle" presStyleLbl="alignNode1" presStyleIdx="7" presStyleCnt="13"/>
      <dgm:spPr/>
    </dgm:pt>
    <dgm:pt modelId="{22547C8E-FF29-47FD-AA29-7D1C1A829A18}" type="pres">
      <dgm:prSet presAssocID="{0DF16705-A208-46C9-9872-CEF0FB455C6E}" presName="sibTrans" presStyleCnt="0"/>
      <dgm:spPr/>
    </dgm:pt>
    <dgm:pt modelId="{6F788F85-64F9-4BA5-9714-8B83F7739742}" type="pres">
      <dgm:prSet presAssocID="{0DF16705-A208-46C9-9872-CEF0FB455C6E}" presName="space" presStyleCnt="0"/>
      <dgm:spPr/>
    </dgm:pt>
    <dgm:pt modelId="{E89844D6-AAFE-45D3-B9F5-F184740C0A60}" type="pres">
      <dgm:prSet presAssocID="{6BED1308-24D0-4477-915B-A8E9DC623CE0}" presName="composite" presStyleCnt="0"/>
      <dgm:spPr/>
    </dgm:pt>
    <dgm:pt modelId="{86B662FA-9FAD-41D8-9B67-47F39ABF7103}" type="pres">
      <dgm:prSet presAssocID="{6BED1308-24D0-4477-915B-A8E9DC623CE0}" presName="LShape" presStyleLbl="alignNode1" presStyleIdx="8" presStyleCnt="13"/>
      <dgm:spPr/>
    </dgm:pt>
    <dgm:pt modelId="{36F60E7B-4D41-4C25-83AC-4F9AAB2DBFFC}" type="pres">
      <dgm:prSet presAssocID="{6BED1308-24D0-4477-915B-A8E9DC623CE0}" presName="ParentText" presStyleLbl="revTx" presStyleIdx="4" presStyleCnt="7">
        <dgm:presLayoutVars>
          <dgm:chMax val="0"/>
          <dgm:chPref val="0"/>
          <dgm:bulletEnabled val="1"/>
        </dgm:presLayoutVars>
      </dgm:prSet>
      <dgm:spPr/>
      <dgm:t>
        <a:bodyPr/>
        <a:lstStyle/>
        <a:p>
          <a:endParaRPr lang="de-DE"/>
        </a:p>
      </dgm:t>
    </dgm:pt>
    <dgm:pt modelId="{1E7E6814-B559-4081-8BA6-ED6C7B1E6AFB}" type="pres">
      <dgm:prSet presAssocID="{6BED1308-24D0-4477-915B-A8E9DC623CE0}" presName="Triangle" presStyleLbl="alignNode1" presStyleIdx="9" presStyleCnt="13"/>
      <dgm:spPr/>
    </dgm:pt>
    <dgm:pt modelId="{A8C4F415-134C-4A8D-A98F-556162780605}" type="pres">
      <dgm:prSet presAssocID="{68AAA10B-C53A-47F8-A334-315005B36A66}" presName="sibTrans" presStyleCnt="0"/>
      <dgm:spPr/>
    </dgm:pt>
    <dgm:pt modelId="{63C8C74A-2D46-4CF4-A1D3-D2DB9DF88D84}" type="pres">
      <dgm:prSet presAssocID="{68AAA10B-C53A-47F8-A334-315005B36A66}" presName="space" presStyleCnt="0"/>
      <dgm:spPr/>
    </dgm:pt>
    <dgm:pt modelId="{9BB647D3-4C06-4549-9205-1158985C56DB}" type="pres">
      <dgm:prSet presAssocID="{7234E6B1-A757-4A28-8AD8-2014EE47C47E}" presName="composite" presStyleCnt="0"/>
      <dgm:spPr/>
    </dgm:pt>
    <dgm:pt modelId="{20E4143F-6E69-4675-A98B-9D9D09E6952E}" type="pres">
      <dgm:prSet presAssocID="{7234E6B1-A757-4A28-8AD8-2014EE47C47E}" presName="LShape" presStyleLbl="alignNode1" presStyleIdx="10" presStyleCnt="13"/>
      <dgm:spPr/>
    </dgm:pt>
    <dgm:pt modelId="{9DE26905-183C-4772-A797-82F334A68FA3}" type="pres">
      <dgm:prSet presAssocID="{7234E6B1-A757-4A28-8AD8-2014EE47C47E}" presName="ParentText" presStyleLbl="revTx" presStyleIdx="5" presStyleCnt="7">
        <dgm:presLayoutVars>
          <dgm:chMax val="0"/>
          <dgm:chPref val="0"/>
          <dgm:bulletEnabled val="1"/>
        </dgm:presLayoutVars>
      </dgm:prSet>
      <dgm:spPr/>
      <dgm:t>
        <a:bodyPr/>
        <a:lstStyle/>
        <a:p>
          <a:endParaRPr lang="de-DE"/>
        </a:p>
      </dgm:t>
    </dgm:pt>
    <dgm:pt modelId="{FDB73FB4-20D5-439F-8ED1-5F3D6FD47436}" type="pres">
      <dgm:prSet presAssocID="{7234E6B1-A757-4A28-8AD8-2014EE47C47E}" presName="Triangle" presStyleLbl="alignNode1" presStyleIdx="11" presStyleCnt="13"/>
      <dgm:spPr/>
    </dgm:pt>
    <dgm:pt modelId="{FE1A808F-EF7A-46FC-BE30-61F13910EC55}" type="pres">
      <dgm:prSet presAssocID="{ECDD4956-0ED6-4DE7-8D6A-42C4872A943A}" presName="sibTrans" presStyleCnt="0"/>
      <dgm:spPr/>
    </dgm:pt>
    <dgm:pt modelId="{73DAF209-E73C-4BFB-87D2-48395993DA10}" type="pres">
      <dgm:prSet presAssocID="{ECDD4956-0ED6-4DE7-8D6A-42C4872A943A}" presName="space" presStyleCnt="0"/>
      <dgm:spPr/>
    </dgm:pt>
    <dgm:pt modelId="{57D8F3C0-7DF3-4AC2-B45B-C07ACC580AEE}" type="pres">
      <dgm:prSet presAssocID="{59CD390D-12C2-4E43-AF65-2BCD82B1D4A2}" presName="composite" presStyleCnt="0"/>
      <dgm:spPr/>
    </dgm:pt>
    <dgm:pt modelId="{45B91732-3311-469B-9051-FDD58401BBE3}" type="pres">
      <dgm:prSet presAssocID="{59CD390D-12C2-4E43-AF65-2BCD82B1D4A2}" presName="LShape" presStyleLbl="alignNode1" presStyleIdx="12" presStyleCnt="13"/>
      <dgm:spPr/>
    </dgm:pt>
    <dgm:pt modelId="{3544E827-69F4-40A9-8856-5F831EAC8671}" type="pres">
      <dgm:prSet presAssocID="{59CD390D-12C2-4E43-AF65-2BCD82B1D4A2}" presName="ParentText" presStyleLbl="revTx" presStyleIdx="6" presStyleCnt="7">
        <dgm:presLayoutVars>
          <dgm:chMax val="0"/>
          <dgm:chPref val="0"/>
          <dgm:bulletEnabled val="1"/>
        </dgm:presLayoutVars>
      </dgm:prSet>
      <dgm:spPr/>
      <dgm:t>
        <a:bodyPr/>
        <a:lstStyle/>
        <a:p>
          <a:endParaRPr lang="de-DE"/>
        </a:p>
      </dgm:t>
    </dgm:pt>
  </dgm:ptLst>
  <dgm:cxnLst>
    <dgm:cxn modelId="{3C76F83B-5D35-4DE1-B344-7AC131438540}" srcId="{8D5FA1AB-E72E-4F33-A0C7-B5C6AAA7A09F}" destId="{7234E6B1-A757-4A28-8AD8-2014EE47C47E}" srcOrd="5" destOrd="0" parTransId="{B80EC7D3-F9F6-418B-8A8B-D0212F7E8D27}" sibTransId="{ECDD4956-0ED6-4DE7-8D6A-42C4872A943A}"/>
    <dgm:cxn modelId="{A54177F4-E253-4D20-8F55-B9A8584E4F4B}" type="presOf" srcId="{97A0772D-4EA9-4D32-8ADB-AC194C12358B}" destId="{89E956CA-088A-4D13-9476-421431A9E48D}" srcOrd="0" destOrd="0" presId="urn:microsoft.com/office/officeart/2009/3/layout/StepUpProcess"/>
    <dgm:cxn modelId="{51B2EC66-09EF-4C0F-892E-B099A0A32388}" type="presOf" srcId="{DA790CDF-E6A1-42FD-8DEF-DEDEA0A58E92}" destId="{1E2BD0C8-493E-446D-B549-B8B798F76761}" srcOrd="0" destOrd="0" presId="urn:microsoft.com/office/officeart/2009/3/layout/StepUpProcess"/>
    <dgm:cxn modelId="{02BA3B3D-D2A2-4C91-8474-0A30CABF28C5}" type="presOf" srcId="{8D5FA1AB-E72E-4F33-A0C7-B5C6AAA7A09F}" destId="{8158DA8D-2379-449D-BAD7-21692C7086C7}" srcOrd="0" destOrd="0" presId="urn:microsoft.com/office/officeart/2009/3/layout/StepUpProcess"/>
    <dgm:cxn modelId="{E3E4AF50-077D-4D4F-A9A7-69ECF5C40F76}" type="presOf" srcId="{6BED1308-24D0-4477-915B-A8E9DC623CE0}" destId="{36F60E7B-4D41-4C25-83AC-4F9AAB2DBFFC}" srcOrd="0" destOrd="0" presId="urn:microsoft.com/office/officeart/2009/3/layout/StepUpProcess"/>
    <dgm:cxn modelId="{B81BA46C-E08A-47A7-BA2F-4F72144F0AFC}" srcId="{8D5FA1AB-E72E-4F33-A0C7-B5C6AAA7A09F}" destId="{6BED1308-24D0-4477-915B-A8E9DC623CE0}" srcOrd="4" destOrd="0" parTransId="{A773A4BE-E628-44F1-9F81-7F4E6B61F9B4}" sibTransId="{68AAA10B-C53A-47F8-A334-315005B36A66}"/>
    <dgm:cxn modelId="{77782919-2E8A-4609-867F-AD72B49FB27F}" type="presOf" srcId="{7234E6B1-A757-4A28-8AD8-2014EE47C47E}" destId="{9DE26905-183C-4772-A797-82F334A68FA3}" srcOrd="0" destOrd="0" presId="urn:microsoft.com/office/officeart/2009/3/layout/StepUpProcess"/>
    <dgm:cxn modelId="{8AA658AD-FCC4-487F-944C-B4563ED70F80}" type="presOf" srcId="{DC8D9E86-4554-4F64-A8CD-184F0A2CD898}" destId="{A795E0BF-3060-4DF3-8A72-897A574F1A02}" srcOrd="0" destOrd="0" presId="urn:microsoft.com/office/officeart/2009/3/layout/StepUpProcess"/>
    <dgm:cxn modelId="{A55C69A0-1D7E-4F2E-A624-11FBEEE18443}" srcId="{8D5FA1AB-E72E-4F33-A0C7-B5C6AAA7A09F}" destId="{59CD390D-12C2-4E43-AF65-2BCD82B1D4A2}" srcOrd="6" destOrd="0" parTransId="{82E92755-B079-4DAE-9486-A618C7361676}" sibTransId="{463B8F36-52E5-4A8F-A78B-4AEB0233ABCA}"/>
    <dgm:cxn modelId="{E768D0FE-13CF-4400-915B-BE2693F8B6EB}" type="presOf" srcId="{EAEBD02A-7536-409B-9FC5-95DD48DDCF74}" destId="{37A10E34-00A6-44DB-B3A5-861DF2ABACF1}" srcOrd="0" destOrd="0" presId="urn:microsoft.com/office/officeart/2009/3/layout/StepUpProcess"/>
    <dgm:cxn modelId="{8FDAF321-9362-47D0-8B1B-413B323F9662}" srcId="{8D5FA1AB-E72E-4F33-A0C7-B5C6AAA7A09F}" destId="{DC8D9E86-4554-4F64-A8CD-184F0A2CD898}" srcOrd="2" destOrd="0" parTransId="{E838810E-3E94-4CB5-97D3-888A4AC8B129}" sibTransId="{005CDDBC-E386-4C01-B9BD-772FDF26B50A}"/>
    <dgm:cxn modelId="{D5CA0E36-7AD7-48C6-BFBA-E08E77C725BA}" type="presOf" srcId="{59CD390D-12C2-4E43-AF65-2BCD82B1D4A2}" destId="{3544E827-69F4-40A9-8856-5F831EAC8671}" srcOrd="0" destOrd="0" presId="urn:microsoft.com/office/officeart/2009/3/layout/StepUpProcess"/>
    <dgm:cxn modelId="{F662CFA6-90CD-4DCD-97E6-2FB967FE2AA6}" srcId="{8D5FA1AB-E72E-4F33-A0C7-B5C6AAA7A09F}" destId="{EAEBD02A-7536-409B-9FC5-95DD48DDCF74}" srcOrd="1" destOrd="0" parTransId="{F746EE84-FBEA-4267-A85C-531A37FB8A15}" sibTransId="{C4747157-5DFB-4BF9-9DD3-27B3B81459E9}"/>
    <dgm:cxn modelId="{5F0FAD38-A42A-4A32-94BD-1DA56AE15839}" srcId="{8D5FA1AB-E72E-4F33-A0C7-B5C6AAA7A09F}" destId="{DA790CDF-E6A1-42FD-8DEF-DEDEA0A58E92}" srcOrd="0" destOrd="0" parTransId="{AA9C97D8-F025-4F8D-8F80-2FEB3F74D404}" sibTransId="{577348D8-462B-4DC2-9502-D3E81252CE3A}"/>
    <dgm:cxn modelId="{503810B5-3D0A-41C0-B7DF-3B7C9F086333}" srcId="{8D5FA1AB-E72E-4F33-A0C7-B5C6AAA7A09F}" destId="{97A0772D-4EA9-4D32-8ADB-AC194C12358B}" srcOrd="3" destOrd="0" parTransId="{0B8AE93A-7DF9-4D41-A59E-9EB8FB474F17}" sibTransId="{0DF16705-A208-46C9-9872-CEF0FB455C6E}"/>
    <dgm:cxn modelId="{7F81832D-9CA1-4BB0-9900-41FDDC1EB24D}" type="presParOf" srcId="{8158DA8D-2379-449D-BAD7-21692C7086C7}" destId="{EB02DFD1-B927-4B6C-BC0E-F0C7DEEEFC2F}" srcOrd="0" destOrd="0" presId="urn:microsoft.com/office/officeart/2009/3/layout/StepUpProcess"/>
    <dgm:cxn modelId="{EE694029-B0DD-4FD8-85B8-C68AADACC552}" type="presParOf" srcId="{EB02DFD1-B927-4B6C-BC0E-F0C7DEEEFC2F}" destId="{B437497A-AA2C-4EAD-8E95-518A469B3246}" srcOrd="0" destOrd="0" presId="urn:microsoft.com/office/officeart/2009/3/layout/StepUpProcess"/>
    <dgm:cxn modelId="{BFCE8658-3312-4948-89EC-745877F7C81E}" type="presParOf" srcId="{EB02DFD1-B927-4B6C-BC0E-F0C7DEEEFC2F}" destId="{1E2BD0C8-493E-446D-B549-B8B798F76761}" srcOrd="1" destOrd="0" presId="urn:microsoft.com/office/officeart/2009/3/layout/StepUpProcess"/>
    <dgm:cxn modelId="{61C17050-938A-40F9-AEC7-B6ED5FE8BC49}" type="presParOf" srcId="{EB02DFD1-B927-4B6C-BC0E-F0C7DEEEFC2F}" destId="{B3C244D8-814C-42FE-9322-1D5942464B38}" srcOrd="2" destOrd="0" presId="urn:microsoft.com/office/officeart/2009/3/layout/StepUpProcess"/>
    <dgm:cxn modelId="{080CECB7-C405-4AD9-AB2B-941E531F6320}" type="presParOf" srcId="{8158DA8D-2379-449D-BAD7-21692C7086C7}" destId="{40D586D3-1AD0-436E-BDAC-104A601C4641}" srcOrd="1" destOrd="0" presId="urn:microsoft.com/office/officeart/2009/3/layout/StepUpProcess"/>
    <dgm:cxn modelId="{503654CB-CB25-4A06-A7A0-EADE2F456E12}" type="presParOf" srcId="{40D586D3-1AD0-436E-BDAC-104A601C4641}" destId="{FAAC4588-62D1-4941-826B-9E49F404C3CC}" srcOrd="0" destOrd="0" presId="urn:microsoft.com/office/officeart/2009/3/layout/StepUpProcess"/>
    <dgm:cxn modelId="{7382B633-C99E-48FF-BA46-55D770443254}" type="presParOf" srcId="{8158DA8D-2379-449D-BAD7-21692C7086C7}" destId="{56131FDC-6555-4D04-A062-D0379BCE3DB6}" srcOrd="2" destOrd="0" presId="urn:microsoft.com/office/officeart/2009/3/layout/StepUpProcess"/>
    <dgm:cxn modelId="{F0EFEBC1-8705-4E5D-81AF-17F581189F74}" type="presParOf" srcId="{56131FDC-6555-4D04-A062-D0379BCE3DB6}" destId="{8E8990FB-BC32-4983-AC8F-33C498EACB81}" srcOrd="0" destOrd="0" presId="urn:microsoft.com/office/officeart/2009/3/layout/StepUpProcess"/>
    <dgm:cxn modelId="{BD089D08-8689-420A-8E12-463936F7DF6B}" type="presParOf" srcId="{56131FDC-6555-4D04-A062-D0379BCE3DB6}" destId="{37A10E34-00A6-44DB-B3A5-861DF2ABACF1}" srcOrd="1" destOrd="0" presId="urn:microsoft.com/office/officeart/2009/3/layout/StepUpProcess"/>
    <dgm:cxn modelId="{84A07B63-BCC1-43D3-8EFB-3D37CADEBA01}" type="presParOf" srcId="{56131FDC-6555-4D04-A062-D0379BCE3DB6}" destId="{38D698DB-1D4C-4903-9D18-6A4D6607AF86}" srcOrd="2" destOrd="0" presId="urn:microsoft.com/office/officeart/2009/3/layout/StepUpProcess"/>
    <dgm:cxn modelId="{71DE3927-FE1D-4F66-A1FD-8BD3209B2EF1}" type="presParOf" srcId="{8158DA8D-2379-449D-BAD7-21692C7086C7}" destId="{7529845C-79DA-4CCE-85CF-73F65EA76B3B}" srcOrd="3" destOrd="0" presId="urn:microsoft.com/office/officeart/2009/3/layout/StepUpProcess"/>
    <dgm:cxn modelId="{9B33F89D-B4B6-49AE-B725-72912782B76B}" type="presParOf" srcId="{7529845C-79DA-4CCE-85CF-73F65EA76B3B}" destId="{FB61F5E4-69FD-4957-BFEB-27009047F3E1}" srcOrd="0" destOrd="0" presId="urn:microsoft.com/office/officeart/2009/3/layout/StepUpProcess"/>
    <dgm:cxn modelId="{B9641295-4E3C-4DFA-B8EE-A27746851507}" type="presParOf" srcId="{8158DA8D-2379-449D-BAD7-21692C7086C7}" destId="{FE920C8D-1E25-4055-84CF-8E0AF85655E4}" srcOrd="4" destOrd="0" presId="urn:microsoft.com/office/officeart/2009/3/layout/StepUpProcess"/>
    <dgm:cxn modelId="{6C6062D7-9891-4B4D-AAF4-838F3B03B55C}" type="presParOf" srcId="{FE920C8D-1E25-4055-84CF-8E0AF85655E4}" destId="{C4172CDC-1ADA-4B1F-87CC-69C58F346837}" srcOrd="0" destOrd="0" presId="urn:microsoft.com/office/officeart/2009/3/layout/StepUpProcess"/>
    <dgm:cxn modelId="{6A412523-B86E-4B6A-A386-C7F5A954618B}" type="presParOf" srcId="{FE920C8D-1E25-4055-84CF-8E0AF85655E4}" destId="{A795E0BF-3060-4DF3-8A72-897A574F1A02}" srcOrd="1" destOrd="0" presId="urn:microsoft.com/office/officeart/2009/3/layout/StepUpProcess"/>
    <dgm:cxn modelId="{83CA6323-2B3C-4A0E-B92E-4D7B44E26859}" type="presParOf" srcId="{FE920C8D-1E25-4055-84CF-8E0AF85655E4}" destId="{11648578-3955-4ADA-B509-A47601944921}" srcOrd="2" destOrd="0" presId="urn:microsoft.com/office/officeart/2009/3/layout/StepUpProcess"/>
    <dgm:cxn modelId="{7B33DCFA-7B27-490A-B3C6-BC5383AE47BB}" type="presParOf" srcId="{8158DA8D-2379-449D-BAD7-21692C7086C7}" destId="{BC8A1A66-96F0-4D1C-90E6-FCF486C1040C}" srcOrd="5" destOrd="0" presId="urn:microsoft.com/office/officeart/2009/3/layout/StepUpProcess"/>
    <dgm:cxn modelId="{AD445A29-84B7-4E58-91D5-2E1688204BFF}" type="presParOf" srcId="{BC8A1A66-96F0-4D1C-90E6-FCF486C1040C}" destId="{9EE3A62C-CF82-485A-A85A-EBAE3DCB1702}" srcOrd="0" destOrd="0" presId="urn:microsoft.com/office/officeart/2009/3/layout/StepUpProcess"/>
    <dgm:cxn modelId="{0449F72B-54B5-4ADB-89F2-BC6BBBF5BE98}" type="presParOf" srcId="{8158DA8D-2379-449D-BAD7-21692C7086C7}" destId="{BE806B2C-6A9C-42CC-AA64-B93F445C07EA}" srcOrd="6" destOrd="0" presId="urn:microsoft.com/office/officeart/2009/3/layout/StepUpProcess"/>
    <dgm:cxn modelId="{0356812B-F2E1-4BB2-9610-0100CFCEC70E}" type="presParOf" srcId="{BE806B2C-6A9C-42CC-AA64-B93F445C07EA}" destId="{9A587D18-12DE-4DFA-86CE-1B01764F5DC0}" srcOrd="0" destOrd="0" presId="urn:microsoft.com/office/officeart/2009/3/layout/StepUpProcess"/>
    <dgm:cxn modelId="{E64C0864-E59F-4F1B-B503-3D7469F38573}" type="presParOf" srcId="{BE806B2C-6A9C-42CC-AA64-B93F445C07EA}" destId="{89E956CA-088A-4D13-9476-421431A9E48D}" srcOrd="1" destOrd="0" presId="urn:microsoft.com/office/officeart/2009/3/layout/StepUpProcess"/>
    <dgm:cxn modelId="{7C69967E-F80F-4E83-9EDD-BF3B18A567C0}" type="presParOf" srcId="{BE806B2C-6A9C-42CC-AA64-B93F445C07EA}" destId="{079AC67C-E369-4CEC-9A26-B80B478D8F97}" srcOrd="2" destOrd="0" presId="urn:microsoft.com/office/officeart/2009/3/layout/StepUpProcess"/>
    <dgm:cxn modelId="{7DC4297F-A96E-4A34-A6A5-5D5444F170FB}" type="presParOf" srcId="{8158DA8D-2379-449D-BAD7-21692C7086C7}" destId="{22547C8E-FF29-47FD-AA29-7D1C1A829A18}" srcOrd="7" destOrd="0" presId="urn:microsoft.com/office/officeart/2009/3/layout/StepUpProcess"/>
    <dgm:cxn modelId="{F7D85A36-E473-4B5F-8FC3-55EBFBB0A5E7}" type="presParOf" srcId="{22547C8E-FF29-47FD-AA29-7D1C1A829A18}" destId="{6F788F85-64F9-4BA5-9714-8B83F7739742}" srcOrd="0" destOrd="0" presId="urn:microsoft.com/office/officeart/2009/3/layout/StepUpProcess"/>
    <dgm:cxn modelId="{4AC823D9-3CF3-4462-B8AB-CC55A26B47B4}" type="presParOf" srcId="{8158DA8D-2379-449D-BAD7-21692C7086C7}" destId="{E89844D6-AAFE-45D3-B9F5-F184740C0A60}" srcOrd="8" destOrd="0" presId="urn:microsoft.com/office/officeart/2009/3/layout/StepUpProcess"/>
    <dgm:cxn modelId="{EF65B980-2D58-4BF6-9730-538C6BE560D8}" type="presParOf" srcId="{E89844D6-AAFE-45D3-B9F5-F184740C0A60}" destId="{86B662FA-9FAD-41D8-9B67-47F39ABF7103}" srcOrd="0" destOrd="0" presId="urn:microsoft.com/office/officeart/2009/3/layout/StepUpProcess"/>
    <dgm:cxn modelId="{6FCF19A2-57A7-42C7-A14C-1B774D95ACA5}" type="presParOf" srcId="{E89844D6-AAFE-45D3-B9F5-F184740C0A60}" destId="{36F60E7B-4D41-4C25-83AC-4F9AAB2DBFFC}" srcOrd="1" destOrd="0" presId="urn:microsoft.com/office/officeart/2009/3/layout/StepUpProcess"/>
    <dgm:cxn modelId="{D96548E0-CFD3-4074-A96B-A0025FD1B03A}" type="presParOf" srcId="{E89844D6-AAFE-45D3-B9F5-F184740C0A60}" destId="{1E7E6814-B559-4081-8BA6-ED6C7B1E6AFB}" srcOrd="2" destOrd="0" presId="urn:microsoft.com/office/officeart/2009/3/layout/StepUpProcess"/>
    <dgm:cxn modelId="{9CEE6CFB-5A65-4BFC-B497-EE688B0F0004}" type="presParOf" srcId="{8158DA8D-2379-449D-BAD7-21692C7086C7}" destId="{A8C4F415-134C-4A8D-A98F-556162780605}" srcOrd="9" destOrd="0" presId="urn:microsoft.com/office/officeart/2009/3/layout/StepUpProcess"/>
    <dgm:cxn modelId="{4D51607D-0620-4EB5-B50C-360E74A97136}" type="presParOf" srcId="{A8C4F415-134C-4A8D-A98F-556162780605}" destId="{63C8C74A-2D46-4CF4-A1D3-D2DB9DF88D84}" srcOrd="0" destOrd="0" presId="urn:microsoft.com/office/officeart/2009/3/layout/StepUpProcess"/>
    <dgm:cxn modelId="{033D78DE-10F2-4A99-8FA2-A972410B493D}" type="presParOf" srcId="{8158DA8D-2379-449D-BAD7-21692C7086C7}" destId="{9BB647D3-4C06-4549-9205-1158985C56DB}" srcOrd="10" destOrd="0" presId="urn:microsoft.com/office/officeart/2009/3/layout/StepUpProcess"/>
    <dgm:cxn modelId="{0C525D66-C274-4831-B787-F00134D76CFF}" type="presParOf" srcId="{9BB647D3-4C06-4549-9205-1158985C56DB}" destId="{20E4143F-6E69-4675-A98B-9D9D09E6952E}" srcOrd="0" destOrd="0" presId="urn:microsoft.com/office/officeart/2009/3/layout/StepUpProcess"/>
    <dgm:cxn modelId="{30B5319A-774C-4B11-837F-AD515117D200}" type="presParOf" srcId="{9BB647D3-4C06-4549-9205-1158985C56DB}" destId="{9DE26905-183C-4772-A797-82F334A68FA3}" srcOrd="1" destOrd="0" presId="urn:microsoft.com/office/officeart/2009/3/layout/StepUpProcess"/>
    <dgm:cxn modelId="{54C7465B-BCEF-40C0-B433-E52821AD040A}" type="presParOf" srcId="{9BB647D3-4C06-4549-9205-1158985C56DB}" destId="{FDB73FB4-20D5-439F-8ED1-5F3D6FD47436}" srcOrd="2" destOrd="0" presId="urn:microsoft.com/office/officeart/2009/3/layout/StepUpProcess"/>
    <dgm:cxn modelId="{C19FA58C-47F6-49DE-AA33-F24634913A34}" type="presParOf" srcId="{8158DA8D-2379-449D-BAD7-21692C7086C7}" destId="{FE1A808F-EF7A-46FC-BE30-61F13910EC55}" srcOrd="11" destOrd="0" presId="urn:microsoft.com/office/officeart/2009/3/layout/StepUpProcess"/>
    <dgm:cxn modelId="{D5A82B17-86A0-4A67-9B35-E5E15E42F32D}" type="presParOf" srcId="{FE1A808F-EF7A-46FC-BE30-61F13910EC55}" destId="{73DAF209-E73C-4BFB-87D2-48395993DA10}" srcOrd="0" destOrd="0" presId="urn:microsoft.com/office/officeart/2009/3/layout/StepUpProcess"/>
    <dgm:cxn modelId="{F818B95B-5311-48DB-9C4C-74B56E1EAE23}" type="presParOf" srcId="{8158DA8D-2379-449D-BAD7-21692C7086C7}" destId="{57D8F3C0-7DF3-4AC2-B45B-C07ACC580AEE}" srcOrd="12" destOrd="0" presId="urn:microsoft.com/office/officeart/2009/3/layout/StepUpProcess"/>
    <dgm:cxn modelId="{1F2CC6BF-0897-4136-907A-67DB11EB9B52}" type="presParOf" srcId="{57D8F3C0-7DF3-4AC2-B45B-C07ACC580AEE}" destId="{45B91732-3311-469B-9051-FDD58401BBE3}" srcOrd="0" destOrd="0" presId="urn:microsoft.com/office/officeart/2009/3/layout/StepUpProcess"/>
    <dgm:cxn modelId="{63D36715-0FC5-42A4-8DC6-06A733185845}" type="presParOf" srcId="{57D8F3C0-7DF3-4AC2-B45B-C07ACC580AEE}" destId="{3544E827-69F4-40A9-8856-5F831EAC8671}"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5FA1AB-E72E-4F33-A0C7-B5C6AAA7A09F}"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de-DE"/>
        </a:p>
      </dgm:t>
    </dgm:pt>
    <dgm:pt modelId="{DA790CDF-E6A1-42FD-8DEF-DEDEA0A58E92}">
      <dgm:prSet phldrT="[Text]"/>
      <dgm:spPr/>
      <dgm:t>
        <a:bodyPr/>
        <a:lstStyle/>
        <a:p>
          <a:r>
            <a:rPr lang="de-DE" dirty="0" err="1" smtClean="0"/>
            <a:t>Idea</a:t>
          </a:r>
          <a:endParaRPr lang="de-DE" dirty="0"/>
        </a:p>
      </dgm:t>
    </dgm:pt>
    <dgm:pt modelId="{AA9C97D8-F025-4F8D-8F80-2FEB3F74D404}" type="parTrans" cxnId="{5F0FAD38-A42A-4A32-94BD-1DA56AE15839}">
      <dgm:prSet/>
      <dgm:spPr/>
      <dgm:t>
        <a:bodyPr/>
        <a:lstStyle/>
        <a:p>
          <a:endParaRPr lang="de-DE"/>
        </a:p>
      </dgm:t>
    </dgm:pt>
    <dgm:pt modelId="{577348D8-462B-4DC2-9502-D3E81252CE3A}" type="sibTrans" cxnId="{5F0FAD38-A42A-4A32-94BD-1DA56AE15839}">
      <dgm:prSet/>
      <dgm:spPr/>
      <dgm:t>
        <a:bodyPr/>
        <a:lstStyle/>
        <a:p>
          <a:endParaRPr lang="de-DE"/>
        </a:p>
      </dgm:t>
    </dgm:pt>
    <dgm:pt modelId="{EAEBD02A-7536-409B-9FC5-95DD48DDCF74}">
      <dgm:prSet phldrT="[Text]"/>
      <dgm:spPr/>
      <dgm:t>
        <a:bodyPr/>
        <a:lstStyle/>
        <a:p>
          <a:r>
            <a:rPr lang="de-DE" dirty="0" err="1" smtClean="0"/>
            <a:t>Proposal</a:t>
          </a:r>
          <a:endParaRPr lang="de-DE" dirty="0"/>
        </a:p>
      </dgm:t>
    </dgm:pt>
    <dgm:pt modelId="{F746EE84-FBEA-4267-A85C-531A37FB8A15}" type="parTrans" cxnId="{F662CFA6-90CD-4DCD-97E6-2FB967FE2AA6}">
      <dgm:prSet/>
      <dgm:spPr/>
      <dgm:t>
        <a:bodyPr/>
        <a:lstStyle/>
        <a:p>
          <a:endParaRPr lang="de-DE"/>
        </a:p>
      </dgm:t>
    </dgm:pt>
    <dgm:pt modelId="{C4747157-5DFB-4BF9-9DD3-27B3B81459E9}" type="sibTrans" cxnId="{F662CFA6-90CD-4DCD-97E6-2FB967FE2AA6}">
      <dgm:prSet/>
      <dgm:spPr/>
      <dgm:t>
        <a:bodyPr/>
        <a:lstStyle/>
        <a:p>
          <a:endParaRPr lang="de-DE"/>
        </a:p>
      </dgm:t>
    </dgm:pt>
    <dgm:pt modelId="{DC8D9E86-4554-4F64-A8CD-184F0A2CD898}">
      <dgm:prSet phldrT="[Text]"/>
      <dgm:spPr/>
      <dgm:t>
        <a:bodyPr/>
        <a:lstStyle/>
        <a:p>
          <a:r>
            <a:rPr lang="de-DE" dirty="0" err="1" smtClean="0"/>
            <a:t>Funding</a:t>
          </a:r>
          <a:endParaRPr lang="de-DE" dirty="0"/>
        </a:p>
      </dgm:t>
    </dgm:pt>
    <dgm:pt modelId="{E838810E-3E94-4CB5-97D3-888A4AC8B129}" type="parTrans" cxnId="{8FDAF321-9362-47D0-8B1B-413B323F9662}">
      <dgm:prSet/>
      <dgm:spPr/>
      <dgm:t>
        <a:bodyPr/>
        <a:lstStyle/>
        <a:p>
          <a:endParaRPr lang="de-DE"/>
        </a:p>
      </dgm:t>
    </dgm:pt>
    <dgm:pt modelId="{005CDDBC-E386-4C01-B9BD-772FDF26B50A}" type="sibTrans" cxnId="{8FDAF321-9362-47D0-8B1B-413B323F9662}">
      <dgm:prSet/>
      <dgm:spPr/>
      <dgm:t>
        <a:bodyPr/>
        <a:lstStyle/>
        <a:p>
          <a:endParaRPr lang="de-DE"/>
        </a:p>
      </dgm:t>
    </dgm:pt>
    <dgm:pt modelId="{97A0772D-4EA9-4D32-8ADB-AC194C12358B}">
      <dgm:prSet phldrT="[Text]"/>
      <dgm:spPr/>
      <dgm:t>
        <a:bodyPr/>
        <a:lstStyle/>
        <a:p>
          <a:r>
            <a:rPr lang="de-DE" dirty="0" smtClean="0"/>
            <a:t>Collection</a:t>
          </a:r>
          <a:endParaRPr lang="de-DE" dirty="0"/>
        </a:p>
      </dgm:t>
    </dgm:pt>
    <dgm:pt modelId="{0B8AE93A-7DF9-4D41-A59E-9EB8FB474F17}" type="parTrans" cxnId="{503810B5-3D0A-41C0-B7DF-3B7C9F086333}">
      <dgm:prSet/>
      <dgm:spPr/>
      <dgm:t>
        <a:bodyPr/>
        <a:lstStyle/>
        <a:p>
          <a:endParaRPr lang="de-DE"/>
        </a:p>
      </dgm:t>
    </dgm:pt>
    <dgm:pt modelId="{0DF16705-A208-46C9-9872-CEF0FB455C6E}" type="sibTrans" cxnId="{503810B5-3D0A-41C0-B7DF-3B7C9F086333}">
      <dgm:prSet/>
      <dgm:spPr/>
      <dgm:t>
        <a:bodyPr/>
        <a:lstStyle/>
        <a:p>
          <a:endParaRPr lang="de-DE"/>
        </a:p>
      </dgm:t>
    </dgm:pt>
    <dgm:pt modelId="{6BED1308-24D0-4477-915B-A8E9DC623CE0}">
      <dgm:prSet phldrT="[Text]"/>
      <dgm:spPr/>
      <dgm:t>
        <a:bodyPr/>
        <a:lstStyle/>
        <a:p>
          <a:r>
            <a:rPr lang="de-DE" dirty="0" smtClean="0"/>
            <a:t>Analysis</a:t>
          </a:r>
          <a:endParaRPr lang="de-DE" dirty="0"/>
        </a:p>
      </dgm:t>
    </dgm:pt>
    <dgm:pt modelId="{A773A4BE-E628-44F1-9F81-7F4E6B61F9B4}" type="parTrans" cxnId="{B81BA46C-E08A-47A7-BA2F-4F72144F0AFC}">
      <dgm:prSet/>
      <dgm:spPr/>
      <dgm:t>
        <a:bodyPr/>
        <a:lstStyle/>
        <a:p>
          <a:endParaRPr lang="de-DE"/>
        </a:p>
      </dgm:t>
    </dgm:pt>
    <dgm:pt modelId="{68AAA10B-C53A-47F8-A334-315005B36A66}" type="sibTrans" cxnId="{B81BA46C-E08A-47A7-BA2F-4F72144F0AFC}">
      <dgm:prSet/>
      <dgm:spPr/>
      <dgm:t>
        <a:bodyPr/>
        <a:lstStyle/>
        <a:p>
          <a:endParaRPr lang="de-DE"/>
        </a:p>
      </dgm:t>
    </dgm:pt>
    <dgm:pt modelId="{7234E6B1-A757-4A28-8AD8-2014EE47C47E}">
      <dgm:prSet phldrT="[Text]"/>
      <dgm:spPr/>
      <dgm:t>
        <a:bodyPr/>
        <a:lstStyle/>
        <a:p>
          <a:r>
            <a:rPr lang="de-DE" dirty="0" err="1" smtClean="0"/>
            <a:t>Publish</a:t>
          </a:r>
          <a:endParaRPr lang="de-DE" dirty="0"/>
        </a:p>
      </dgm:t>
    </dgm:pt>
    <dgm:pt modelId="{B80EC7D3-F9F6-418B-8A8B-D0212F7E8D27}" type="parTrans" cxnId="{3C76F83B-5D35-4DE1-B344-7AC131438540}">
      <dgm:prSet/>
      <dgm:spPr/>
      <dgm:t>
        <a:bodyPr/>
        <a:lstStyle/>
        <a:p>
          <a:endParaRPr lang="de-DE"/>
        </a:p>
      </dgm:t>
    </dgm:pt>
    <dgm:pt modelId="{ECDD4956-0ED6-4DE7-8D6A-42C4872A943A}" type="sibTrans" cxnId="{3C76F83B-5D35-4DE1-B344-7AC131438540}">
      <dgm:prSet/>
      <dgm:spPr/>
      <dgm:t>
        <a:bodyPr/>
        <a:lstStyle/>
        <a:p>
          <a:endParaRPr lang="de-DE"/>
        </a:p>
      </dgm:t>
    </dgm:pt>
    <dgm:pt modelId="{59CD390D-12C2-4E43-AF65-2BCD82B1D4A2}">
      <dgm:prSet phldrT="[Text]"/>
      <dgm:spPr/>
      <dgm:t>
        <a:bodyPr/>
        <a:lstStyle/>
        <a:p>
          <a:r>
            <a:rPr lang="de-DE" dirty="0" smtClean="0"/>
            <a:t>Archive</a:t>
          </a:r>
          <a:endParaRPr lang="de-DE" dirty="0"/>
        </a:p>
      </dgm:t>
    </dgm:pt>
    <dgm:pt modelId="{82E92755-B079-4DAE-9486-A618C7361676}" type="parTrans" cxnId="{A55C69A0-1D7E-4F2E-A624-11FBEEE18443}">
      <dgm:prSet/>
      <dgm:spPr/>
      <dgm:t>
        <a:bodyPr/>
        <a:lstStyle/>
        <a:p>
          <a:endParaRPr lang="de-DE"/>
        </a:p>
      </dgm:t>
    </dgm:pt>
    <dgm:pt modelId="{463B8F36-52E5-4A8F-A78B-4AEB0233ABCA}" type="sibTrans" cxnId="{A55C69A0-1D7E-4F2E-A624-11FBEEE18443}">
      <dgm:prSet/>
      <dgm:spPr/>
      <dgm:t>
        <a:bodyPr/>
        <a:lstStyle/>
        <a:p>
          <a:endParaRPr lang="de-DE"/>
        </a:p>
      </dgm:t>
    </dgm:pt>
    <dgm:pt modelId="{8158DA8D-2379-449D-BAD7-21692C7086C7}" type="pres">
      <dgm:prSet presAssocID="{8D5FA1AB-E72E-4F33-A0C7-B5C6AAA7A09F}" presName="rootnode" presStyleCnt="0">
        <dgm:presLayoutVars>
          <dgm:chMax/>
          <dgm:chPref/>
          <dgm:dir/>
          <dgm:animLvl val="lvl"/>
        </dgm:presLayoutVars>
      </dgm:prSet>
      <dgm:spPr/>
      <dgm:t>
        <a:bodyPr/>
        <a:lstStyle/>
        <a:p>
          <a:endParaRPr lang="de-DE"/>
        </a:p>
      </dgm:t>
    </dgm:pt>
    <dgm:pt modelId="{EB02DFD1-B927-4B6C-BC0E-F0C7DEEEFC2F}" type="pres">
      <dgm:prSet presAssocID="{DA790CDF-E6A1-42FD-8DEF-DEDEA0A58E92}" presName="composite" presStyleCnt="0"/>
      <dgm:spPr/>
    </dgm:pt>
    <dgm:pt modelId="{B437497A-AA2C-4EAD-8E95-518A469B3246}" type="pres">
      <dgm:prSet presAssocID="{DA790CDF-E6A1-42FD-8DEF-DEDEA0A58E92}" presName="LShape" presStyleLbl="alignNode1" presStyleIdx="0" presStyleCnt="13"/>
      <dgm:spPr/>
    </dgm:pt>
    <dgm:pt modelId="{1E2BD0C8-493E-446D-B549-B8B798F76761}" type="pres">
      <dgm:prSet presAssocID="{DA790CDF-E6A1-42FD-8DEF-DEDEA0A58E92}" presName="ParentText" presStyleLbl="revTx" presStyleIdx="0" presStyleCnt="7">
        <dgm:presLayoutVars>
          <dgm:chMax val="0"/>
          <dgm:chPref val="0"/>
          <dgm:bulletEnabled val="1"/>
        </dgm:presLayoutVars>
      </dgm:prSet>
      <dgm:spPr/>
      <dgm:t>
        <a:bodyPr/>
        <a:lstStyle/>
        <a:p>
          <a:endParaRPr lang="de-DE"/>
        </a:p>
      </dgm:t>
    </dgm:pt>
    <dgm:pt modelId="{B3C244D8-814C-42FE-9322-1D5942464B38}" type="pres">
      <dgm:prSet presAssocID="{DA790CDF-E6A1-42FD-8DEF-DEDEA0A58E92}" presName="Triangle" presStyleLbl="alignNode1" presStyleIdx="1" presStyleCnt="13"/>
      <dgm:spPr/>
    </dgm:pt>
    <dgm:pt modelId="{40D586D3-1AD0-436E-BDAC-104A601C4641}" type="pres">
      <dgm:prSet presAssocID="{577348D8-462B-4DC2-9502-D3E81252CE3A}" presName="sibTrans" presStyleCnt="0"/>
      <dgm:spPr/>
    </dgm:pt>
    <dgm:pt modelId="{FAAC4588-62D1-4941-826B-9E49F404C3CC}" type="pres">
      <dgm:prSet presAssocID="{577348D8-462B-4DC2-9502-D3E81252CE3A}" presName="space" presStyleCnt="0"/>
      <dgm:spPr/>
    </dgm:pt>
    <dgm:pt modelId="{56131FDC-6555-4D04-A062-D0379BCE3DB6}" type="pres">
      <dgm:prSet presAssocID="{EAEBD02A-7536-409B-9FC5-95DD48DDCF74}" presName="composite" presStyleCnt="0"/>
      <dgm:spPr/>
    </dgm:pt>
    <dgm:pt modelId="{8E8990FB-BC32-4983-AC8F-33C498EACB81}" type="pres">
      <dgm:prSet presAssocID="{EAEBD02A-7536-409B-9FC5-95DD48DDCF74}" presName="LShape" presStyleLbl="alignNode1" presStyleIdx="2" presStyleCnt="13"/>
      <dgm:spPr/>
    </dgm:pt>
    <dgm:pt modelId="{37A10E34-00A6-44DB-B3A5-861DF2ABACF1}" type="pres">
      <dgm:prSet presAssocID="{EAEBD02A-7536-409B-9FC5-95DD48DDCF74}" presName="ParentText" presStyleLbl="revTx" presStyleIdx="1" presStyleCnt="7">
        <dgm:presLayoutVars>
          <dgm:chMax val="0"/>
          <dgm:chPref val="0"/>
          <dgm:bulletEnabled val="1"/>
        </dgm:presLayoutVars>
      </dgm:prSet>
      <dgm:spPr/>
      <dgm:t>
        <a:bodyPr/>
        <a:lstStyle/>
        <a:p>
          <a:endParaRPr lang="de-DE"/>
        </a:p>
      </dgm:t>
    </dgm:pt>
    <dgm:pt modelId="{38D698DB-1D4C-4903-9D18-6A4D6607AF86}" type="pres">
      <dgm:prSet presAssocID="{EAEBD02A-7536-409B-9FC5-95DD48DDCF74}" presName="Triangle" presStyleLbl="alignNode1" presStyleIdx="3" presStyleCnt="13"/>
      <dgm:spPr/>
    </dgm:pt>
    <dgm:pt modelId="{7529845C-79DA-4CCE-85CF-73F65EA76B3B}" type="pres">
      <dgm:prSet presAssocID="{C4747157-5DFB-4BF9-9DD3-27B3B81459E9}" presName="sibTrans" presStyleCnt="0"/>
      <dgm:spPr/>
    </dgm:pt>
    <dgm:pt modelId="{FB61F5E4-69FD-4957-BFEB-27009047F3E1}" type="pres">
      <dgm:prSet presAssocID="{C4747157-5DFB-4BF9-9DD3-27B3B81459E9}" presName="space" presStyleCnt="0"/>
      <dgm:spPr/>
    </dgm:pt>
    <dgm:pt modelId="{FE920C8D-1E25-4055-84CF-8E0AF85655E4}" type="pres">
      <dgm:prSet presAssocID="{DC8D9E86-4554-4F64-A8CD-184F0A2CD898}" presName="composite" presStyleCnt="0"/>
      <dgm:spPr/>
    </dgm:pt>
    <dgm:pt modelId="{C4172CDC-1ADA-4B1F-87CC-69C58F346837}" type="pres">
      <dgm:prSet presAssocID="{DC8D9E86-4554-4F64-A8CD-184F0A2CD898}" presName="LShape" presStyleLbl="alignNode1" presStyleIdx="4" presStyleCnt="13"/>
      <dgm:spPr>
        <a:blipFill rotWithShape="0">
          <a:blip xmlns:r="http://schemas.openxmlformats.org/officeDocument/2006/relationships" r:embed="rId1"/>
          <a:stretch>
            <a:fillRect/>
          </a:stretch>
        </a:blipFill>
      </dgm:spPr>
      <dgm:t>
        <a:bodyPr/>
        <a:lstStyle/>
        <a:p>
          <a:endParaRPr lang="de-DE"/>
        </a:p>
      </dgm:t>
    </dgm:pt>
    <dgm:pt modelId="{A795E0BF-3060-4DF3-8A72-897A574F1A02}" type="pres">
      <dgm:prSet presAssocID="{DC8D9E86-4554-4F64-A8CD-184F0A2CD898}" presName="ParentText" presStyleLbl="revTx" presStyleIdx="2" presStyleCnt="7">
        <dgm:presLayoutVars>
          <dgm:chMax val="0"/>
          <dgm:chPref val="0"/>
          <dgm:bulletEnabled val="1"/>
        </dgm:presLayoutVars>
      </dgm:prSet>
      <dgm:spPr/>
      <dgm:t>
        <a:bodyPr/>
        <a:lstStyle/>
        <a:p>
          <a:endParaRPr lang="de-DE"/>
        </a:p>
      </dgm:t>
    </dgm:pt>
    <dgm:pt modelId="{11648578-3955-4ADA-B509-A47601944921}" type="pres">
      <dgm:prSet presAssocID="{DC8D9E86-4554-4F64-A8CD-184F0A2CD898}" presName="Triangle" presStyleLbl="alignNode1" presStyleIdx="5" presStyleCnt="13"/>
      <dgm:spPr/>
    </dgm:pt>
    <dgm:pt modelId="{BC8A1A66-96F0-4D1C-90E6-FCF486C1040C}" type="pres">
      <dgm:prSet presAssocID="{005CDDBC-E386-4C01-B9BD-772FDF26B50A}" presName="sibTrans" presStyleCnt="0"/>
      <dgm:spPr/>
    </dgm:pt>
    <dgm:pt modelId="{9EE3A62C-CF82-485A-A85A-EBAE3DCB1702}" type="pres">
      <dgm:prSet presAssocID="{005CDDBC-E386-4C01-B9BD-772FDF26B50A}" presName="space" presStyleCnt="0"/>
      <dgm:spPr/>
    </dgm:pt>
    <dgm:pt modelId="{BE806B2C-6A9C-42CC-AA64-B93F445C07EA}" type="pres">
      <dgm:prSet presAssocID="{97A0772D-4EA9-4D32-8ADB-AC194C12358B}" presName="composite" presStyleCnt="0"/>
      <dgm:spPr/>
    </dgm:pt>
    <dgm:pt modelId="{9A587D18-12DE-4DFA-86CE-1B01764F5DC0}" type="pres">
      <dgm:prSet presAssocID="{97A0772D-4EA9-4D32-8ADB-AC194C12358B}" presName="LShape" presStyleLbl="alignNode1" presStyleIdx="6" presStyleCnt="13"/>
      <dgm:spPr/>
    </dgm:pt>
    <dgm:pt modelId="{89E956CA-088A-4D13-9476-421431A9E48D}" type="pres">
      <dgm:prSet presAssocID="{97A0772D-4EA9-4D32-8ADB-AC194C12358B}" presName="ParentText" presStyleLbl="revTx" presStyleIdx="3" presStyleCnt="7">
        <dgm:presLayoutVars>
          <dgm:chMax val="0"/>
          <dgm:chPref val="0"/>
          <dgm:bulletEnabled val="1"/>
        </dgm:presLayoutVars>
      </dgm:prSet>
      <dgm:spPr/>
      <dgm:t>
        <a:bodyPr/>
        <a:lstStyle/>
        <a:p>
          <a:endParaRPr lang="de-DE"/>
        </a:p>
      </dgm:t>
    </dgm:pt>
    <dgm:pt modelId="{079AC67C-E369-4CEC-9A26-B80B478D8F97}" type="pres">
      <dgm:prSet presAssocID="{97A0772D-4EA9-4D32-8ADB-AC194C12358B}" presName="Triangle" presStyleLbl="alignNode1" presStyleIdx="7" presStyleCnt="13"/>
      <dgm:spPr/>
    </dgm:pt>
    <dgm:pt modelId="{22547C8E-FF29-47FD-AA29-7D1C1A829A18}" type="pres">
      <dgm:prSet presAssocID="{0DF16705-A208-46C9-9872-CEF0FB455C6E}" presName="sibTrans" presStyleCnt="0"/>
      <dgm:spPr/>
    </dgm:pt>
    <dgm:pt modelId="{6F788F85-64F9-4BA5-9714-8B83F7739742}" type="pres">
      <dgm:prSet presAssocID="{0DF16705-A208-46C9-9872-CEF0FB455C6E}" presName="space" presStyleCnt="0"/>
      <dgm:spPr/>
    </dgm:pt>
    <dgm:pt modelId="{E89844D6-AAFE-45D3-B9F5-F184740C0A60}" type="pres">
      <dgm:prSet presAssocID="{6BED1308-24D0-4477-915B-A8E9DC623CE0}" presName="composite" presStyleCnt="0"/>
      <dgm:spPr/>
    </dgm:pt>
    <dgm:pt modelId="{86B662FA-9FAD-41D8-9B67-47F39ABF7103}" type="pres">
      <dgm:prSet presAssocID="{6BED1308-24D0-4477-915B-A8E9DC623CE0}" presName="LShape" presStyleLbl="alignNode1" presStyleIdx="8" presStyleCnt="13"/>
      <dgm:spPr/>
    </dgm:pt>
    <dgm:pt modelId="{36F60E7B-4D41-4C25-83AC-4F9AAB2DBFFC}" type="pres">
      <dgm:prSet presAssocID="{6BED1308-24D0-4477-915B-A8E9DC623CE0}" presName="ParentText" presStyleLbl="revTx" presStyleIdx="4" presStyleCnt="7">
        <dgm:presLayoutVars>
          <dgm:chMax val="0"/>
          <dgm:chPref val="0"/>
          <dgm:bulletEnabled val="1"/>
        </dgm:presLayoutVars>
      </dgm:prSet>
      <dgm:spPr/>
      <dgm:t>
        <a:bodyPr/>
        <a:lstStyle/>
        <a:p>
          <a:endParaRPr lang="de-DE"/>
        </a:p>
      </dgm:t>
    </dgm:pt>
    <dgm:pt modelId="{1E7E6814-B559-4081-8BA6-ED6C7B1E6AFB}" type="pres">
      <dgm:prSet presAssocID="{6BED1308-24D0-4477-915B-A8E9DC623CE0}" presName="Triangle" presStyleLbl="alignNode1" presStyleIdx="9" presStyleCnt="13"/>
      <dgm:spPr/>
    </dgm:pt>
    <dgm:pt modelId="{A8C4F415-134C-4A8D-A98F-556162780605}" type="pres">
      <dgm:prSet presAssocID="{68AAA10B-C53A-47F8-A334-315005B36A66}" presName="sibTrans" presStyleCnt="0"/>
      <dgm:spPr/>
    </dgm:pt>
    <dgm:pt modelId="{63C8C74A-2D46-4CF4-A1D3-D2DB9DF88D84}" type="pres">
      <dgm:prSet presAssocID="{68AAA10B-C53A-47F8-A334-315005B36A66}" presName="space" presStyleCnt="0"/>
      <dgm:spPr/>
    </dgm:pt>
    <dgm:pt modelId="{9BB647D3-4C06-4549-9205-1158985C56DB}" type="pres">
      <dgm:prSet presAssocID="{7234E6B1-A757-4A28-8AD8-2014EE47C47E}" presName="composite" presStyleCnt="0"/>
      <dgm:spPr/>
    </dgm:pt>
    <dgm:pt modelId="{20E4143F-6E69-4675-A98B-9D9D09E6952E}" type="pres">
      <dgm:prSet presAssocID="{7234E6B1-A757-4A28-8AD8-2014EE47C47E}" presName="LShape" presStyleLbl="alignNode1" presStyleIdx="10" presStyleCnt="13"/>
      <dgm:spPr/>
    </dgm:pt>
    <dgm:pt modelId="{9DE26905-183C-4772-A797-82F334A68FA3}" type="pres">
      <dgm:prSet presAssocID="{7234E6B1-A757-4A28-8AD8-2014EE47C47E}" presName="ParentText" presStyleLbl="revTx" presStyleIdx="5" presStyleCnt="7">
        <dgm:presLayoutVars>
          <dgm:chMax val="0"/>
          <dgm:chPref val="0"/>
          <dgm:bulletEnabled val="1"/>
        </dgm:presLayoutVars>
      </dgm:prSet>
      <dgm:spPr/>
      <dgm:t>
        <a:bodyPr/>
        <a:lstStyle/>
        <a:p>
          <a:endParaRPr lang="de-DE"/>
        </a:p>
      </dgm:t>
    </dgm:pt>
    <dgm:pt modelId="{FDB73FB4-20D5-439F-8ED1-5F3D6FD47436}" type="pres">
      <dgm:prSet presAssocID="{7234E6B1-A757-4A28-8AD8-2014EE47C47E}" presName="Triangle" presStyleLbl="alignNode1" presStyleIdx="11" presStyleCnt="13"/>
      <dgm:spPr/>
    </dgm:pt>
    <dgm:pt modelId="{FE1A808F-EF7A-46FC-BE30-61F13910EC55}" type="pres">
      <dgm:prSet presAssocID="{ECDD4956-0ED6-4DE7-8D6A-42C4872A943A}" presName="sibTrans" presStyleCnt="0"/>
      <dgm:spPr/>
    </dgm:pt>
    <dgm:pt modelId="{73DAF209-E73C-4BFB-87D2-48395993DA10}" type="pres">
      <dgm:prSet presAssocID="{ECDD4956-0ED6-4DE7-8D6A-42C4872A943A}" presName="space" presStyleCnt="0"/>
      <dgm:spPr/>
    </dgm:pt>
    <dgm:pt modelId="{57D8F3C0-7DF3-4AC2-B45B-C07ACC580AEE}" type="pres">
      <dgm:prSet presAssocID="{59CD390D-12C2-4E43-AF65-2BCD82B1D4A2}" presName="composite" presStyleCnt="0"/>
      <dgm:spPr/>
    </dgm:pt>
    <dgm:pt modelId="{45B91732-3311-469B-9051-FDD58401BBE3}" type="pres">
      <dgm:prSet presAssocID="{59CD390D-12C2-4E43-AF65-2BCD82B1D4A2}" presName="LShape" presStyleLbl="alignNode1" presStyleIdx="12" presStyleCnt="13"/>
      <dgm:spPr/>
    </dgm:pt>
    <dgm:pt modelId="{3544E827-69F4-40A9-8856-5F831EAC8671}" type="pres">
      <dgm:prSet presAssocID="{59CD390D-12C2-4E43-AF65-2BCD82B1D4A2}" presName="ParentText" presStyleLbl="revTx" presStyleIdx="6" presStyleCnt="7">
        <dgm:presLayoutVars>
          <dgm:chMax val="0"/>
          <dgm:chPref val="0"/>
          <dgm:bulletEnabled val="1"/>
        </dgm:presLayoutVars>
      </dgm:prSet>
      <dgm:spPr/>
      <dgm:t>
        <a:bodyPr/>
        <a:lstStyle/>
        <a:p>
          <a:endParaRPr lang="de-DE"/>
        </a:p>
      </dgm:t>
    </dgm:pt>
  </dgm:ptLst>
  <dgm:cxnLst>
    <dgm:cxn modelId="{3C76F83B-5D35-4DE1-B344-7AC131438540}" srcId="{8D5FA1AB-E72E-4F33-A0C7-B5C6AAA7A09F}" destId="{7234E6B1-A757-4A28-8AD8-2014EE47C47E}" srcOrd="5" destOrd="0" parTransId="{B80EC7D3-F9F6-418B-8A8B-D0212F7E8D27}" sibTransId="{ECDD4956-0ED6-4DE7-8D6A-42C4872A943A}"/>
    <dgm:cxn modelId="{A54177F4-E253-4D20-8F55-B9A8584E4F4B}" type="presOf" srcId="{97A0772D-4EA9-4D32-8ADB-AC194C12358B}" destId="{89E956CA-088A-4D13-9476-421431A9E48D}" srcOrd="0" destOrd="0" presId="urn:microsoft.com/office/officeart/2009/3/layout/StepUpProcess"/>
    <dgm:cxn modelId="{51B2EC66-09EF-4C0F-892E-B099A0A32388}" type="presOf" srcId="{DA790CDF-E6A1-42FD-8DEF-DEDEA0A58E92}" destId="{1E2BD0C8-493E-446D-B549-B8B798F76761}" srcOrd="0" destOrd="0" presId="urn:microsoft.com/office/officeart/2009/3/layout/StepUpProcess"/>
    <dgm:cxn modelId="{02BA3B3D-D2A2-4C91-8474-0A30CABF28C5}" type="presOf" srcId="{8D5FA1AB-E72E-4F33-A0C7-B5C6AAA7A09F}" destId="{8158DA8D-2379-449D-BAD7-21692C7086C7}" srcOrd="0" destOrd="0" presId="urn:microsoft.com/office/officeart/2009/3/layout/StepUpProcess"/>
    <dgm:cxn modelId="{E3E4AF50-077D-4D4F-A9A7-69ECF5C40F76}" type="presOf" srcId="{6BED1308-24D0-4477-915B-A8E9DC623CE0}" destId="{36F60E7B-4D41-4C25-83AC-4F9AAB2DBFFC}" srcOrd="0" destOrd="0" presId="urn:microsoft.com/office/officeart/2009/3/layout/StepUpProcess"/>
    <dgm:cxn modelId="{B81BA46C-E08A-47A7-BA2F-4F72144F0AFC}" srcId="{8D5FA1AB-E72E-4F33-A0C7-B5C6AAA7A09F}" destId="{6BED1308-24D0-4477-915B-A8E9DC623CE0}" srcOrd="4" destOrd="0" parTransId="{A773A4BE-E628-44F1-9F81-7F4E6B61F9B4}" sibTransId="{68AAA10B-C53A-47F8-A334-315005B36A66}"/>
    <dgm:cxn modelId="{77782919-2E8A-4609-867F-AD72B49FB27F}" type="presOf" srcId="{7234E6B1-A757-4A28-8AD8-2014EE47C47E}" destId="{9DE26905-183C-4772-A797-82F334A68FA3}" srcOrd="0" destOrd="0" presId="urn:microsoft.com/office/officeart/2009/3/layout/StepUpProcess"/>
    <dgm:cxn modelId="{8AA658AD-FCC4-487F-944C-B4563ED70F80}" type="presOf" srcId="{DC8D9E86-4554-4F64-A8CD-184F0A2CD898}" destId="{A795E0BF-3060-4DF3-8A72-897A574F1A02}" srcOrd="0" destOrd="0" presId="urn:microsoft.com/office/officeart/2009/3/layout/StepUpProcess"/>
    <dgm:cxn modelId="{A55C69A0-1D7E-4F2E-A624-11FBEEE18443}" srcId="{8D5FA1AB-E72E-4F33-A0C7-B5C6AAA7A09F}" destId="{59CD390D-12C2-4E43-AF65-2BCD82B1D4A2}" srcOrd="6" destOrd="0" parTransId="{82E92755-B079-4DAE-9486-A618C7361676}" sibTransId="{463B8F36-52E5-4A8F-A78B-4AEB0233ABCA}"/>
    <dgm:cxn modelId="{E768D0FE-13CF-4400-915B-BE2693F8B6EB}" type="presOf" srcId="{EAEBD02A-7536-409B-9FC5-95DD48DDCF74}" destId="{37A10E34-00A6-44DB-B3A5-861DF2ABACF1}" srcOrd="0" destOrd="0" presId="urn:microsoft.com/office/officeart/2009/3/layout/StepUpProcess"/>
    <dgm:cxn modelId="{8FDAF321-9362-47D0-8B1B-413B323F9662}" srcId="{8D5FA1AB-E72E-4F33-A0C7-B5C6AAA7A09F}" destId="{DC8D9E86-4554-4F64-A8CD-184F0A2CD898}" srcOrd="2" destOrd="0" parTransId="{E838810E-3E94-4CB5-97D3-888A4AC8B129}" sibTransId="{005CDDBC-E386-4C01-B9BD-772FDF26B50A}"/>
    <dgm:cxn modelId="{D5CA0E36-7AD7-48C6-BFBA-E08E77C725BA}" type="presOf" srcId="{59CD390D-12C2-4E43-AF65-2BCD82B1D4A2}" destId="{3544E827-69F4-40A9-8856-5F831EAC8671}" srcOrd="0" destOrd="0" presId="urn:microsoft.com/office/officeart/2009/3/layout/StepUpProcess"/>
    <dgm:cxn modelId="{F662CFA6-90CD-4DCD-97E6-2FB967FE2AA6}" srcId="{8D5FA1AB-E72E-4F33-A0C7-B5C6AAA7A09F}" destId="{EAEBD02A-7536-409B-9FC5-95DD48DDCF74}" srcOrd="1" destOrd="0" parTransId="{F746EE84-FBEA-4267-A85C-531A37FB8A15}" sibTransId="{C4747157-5DFB-4BF9-9DD3-27B3B81459E9}"/>
    <dgm:cxn modelId="{5F0FAD38-A42A-4A32-94BD-1DA56AE15839}" srcId="{8D5FA1AB-E72E-4F33-A0C7-B5C6AAA7A09F}" destId="{DA790CDF-E6A1-42FD-8DEF-DEDEA0A58E92}" srcOrd="0" destOrd="0" parTransId="{AA9C97D8-F025-4F8D-8F80-2FEB3F74D404}" sibTransId="{577348D8-462B-4DC2-9502-D3E81252CE3A}"/>
    <dgm:cxn modelId="{503810B5-3D0A-41C0-B7DF-3B7C9F086333}" srcId="{8D5FA1AB-E72E-4F33-A0C7-B5C6AAA7A09F}" destId="{97A0772D-4EA9-4D32-8ADB-AC194C12358B}" srcOrd="3" destOrd="0" parTransId="{0B8AE93A-7DF9-4D41-A59E-9EB8FB474F17}" sibTransId="{0DF16705-A208-46C9-9872-CEF0FB455C6E}"/>
    <dgm:cxn modelId="{7F81832D-9CA1-4BB0-9900-41FDDC1EB24D}" type="presParOf" srcId="{8158DA8D-2379-449D-BAD7-21692C7086C7}" destId="{EB02DFD1-B927-4B6C-BC0E-F0C7DEEEFC2F}" srcOrd="0" destOrd="0" presId="urn:microsoft.com/office/officeart/2009/3/layout/StepUpProcess"/>
    <dgm:cxn modelId="{EE694029-B0DD-4FD8-85B8-C68AADACC552}" type="presParOf" srcId="{EB02DFD1-B927-4B6C-BC0E-F0C7DEEEFC2F}" destId="{B437497A-AA2C-4EAD-8E95-518A469B3246}" srcOrd="0" destOrd="0" presId="urn:microsoft.com/office/officeart/2009/3/layout/StepUpProcess"/>
    <dgm:cxn modelId="{BFCE8658-3312-4948-89EC-745877F7C81E}" type="presParOf" srcId="{EB02DFD1-B927-4B6C-BC0E-F0C7DEEEFC2F}" destId="{1E2BD0C8-493E-446D-B549-B8B798F76761}" srcOrd="1" destOrd="0" presId="urn:microsoft.com/office/officeart/2009/3/layout/StepUpProcess"/>
    <dgm:cxn modelId="{61C17050-938A-40F9-AEC7-B6ED5FE8BC49}" type="presParOf" srcId="{EB02DFD1-B927-4B6C-BC0E-F0C7DEEEFC2F}" destId="{B3C244D8-814C-42FE-9322-1D5942464B38}" srcOrd="2" destOrd="0" presId="urn:microsoft.com/office/officeart/2009/3/layout/StepUpProcess"/>
    <dgm:cxn modelId="{080CECB7-C405-4AD9-AB2B-941E531F6320}" type="presParOf" srcId="{8158DA8D-2379-449D-BAD7-21692C7086C7}" destId="{40D586D3-1AD0-436E-BDAC-104A601C4641}" srcOrd="1" destOrd="0" presId="urn:microsoft.com/office/officeart/2009/3/layout/StepUpProcess"/>
    <dgm:cxn modelId="{503654CB-CB25-4A06-A7A0-EADE2F456E12}" type="presParOf" srcId="{40D586D3-1AD0-436E-BDAC-104A601C4641}" destId="{FAAC4588-62D1-4941-826B-9E49F404C3CC}" srcOrd="0" destOrd="0" presId="urn:microsoft.com/office/officeart/2009/3/layout/StepUpProcess"/>
    <dgm:cxn modelId="{7382B633-C99E-48FF-BA46-55D770443254}" type="presParOf" srcId="{8158DA8D-2379-449D-BAD7-21692C7086C7}" destId="{56131FDC-6555-4D04-A062-D0379BCE3DB6}" srcOrd="2" destOrd="0" presId="urn:microsoft.com/office/officeart/2009/3/layout/StepUpProcess"/>
    <dgm:cxn modelId="{F0EFEBC1-8705-4E5D-81AF-17F581189F74}" type="presParOf" srcId="{56131FDC-6555-4D04-A062-D0379BCE3DB6}" destId="{8E8990FB-BC32-4983-AC8F-33C498EACB81}" srcOrd="0" destOrd="0" presId="urn:microsoft.com/office/officeart/2009/3/layout/StepUpProcess"/>
    <dgm:cxn modelId="{BD089D08-8689-420A-8E12-463936F7DF6B}" type="presParOf" srcId="{56131FDC-6555-4D04-A062-D0379BCE3DB6}" destId="{37A10E34-00A6-44DB-B3A5-861DF2ABACF1}" srcOrd="1" destOrd="0" presId="urn:microsoft.com/office/officeart/2009/3/layout/StepUpProcess"/>
    <dgm:cxn modelId="{84A07B63-BCC1-43D3-8EFB-3D37CADEBA01}" type="presParOf" srcId="{56131FDC-6555-4D04-A062-D0379BCE3DB6}" destId="{38D698DB-1D4C-4903-9D18-6A4D6607AF86}" srcOrd="2" destOrd="0" presId="urn:microsoft.com/office/officeart/2009/3/layout/StepUpProcess"/>
    <dgm:cxn modelId="{71DE3927-FE1D-4F66-A1FD-8BD3209B2EF1}" type="presParOf" srcId="{8158DA8D-2379-449D-BAD7-21692C7086C7}" destId="{7529845C-79DA-4CCE-85CF-73F65EA76B3B}" srcOrd="3" destOrd="0" presId="urn:microsoft.com/office/officeart/2009/3/layout/StepUpProcess"/>
    <dgm:cxn modelId="{9B33F89D-B4B6-49AE-B725-72912782B76B}" type="presParOf" srcId="{7529845C-79DA-4CCE-85CF-73F65EA76B3B}" destId="{FB61F5E4-69FD-4957-BFEB-27009047F3E1}" srcOrd="0" destOrd="0" presId="urn:microsoft.com/office/officeart/2009/3/layout/StepUpProcess"/>
    <dgm:cxn modelId="{B9641295-4E3C-4DFA-B8EE-A27746851507}" type="presParOf" srcId="{8158DA8D-2379-449D-BAD7-21692C7086C7}" destId="{FE920C8D-1E25-4055-84CF-8E0AF85655E4}" srcOrd="4" destOrd="0" presId="urn:microsoft.com/office/officeart/2009/3/layout/StepUpProcess"/>
    <dgm:cxn modelId="{6C6062D7-9891-4B4D-AAF4-838F3B03B55C}" type="presParOf" srcId="{FE920C8D-1E25-4055-84CF-8E0AF85655E4}" destId="{C4172CDC-1ADA-4B1F-87CC-69C58F346837}" srcOrd="0" destOrd="0" presId="urn:microsoft.com/office/officeart/2009/3/layout/StepUpProcess"/>
    <dgm:cxn modelId="{6A412523-B86E-4B6A-A386-C7F5A954618B}" type="presParOf" srcId="{FE920C8D-1E25-4055-84CF-8E0AF85655E4}" destId="{A795E0BF-3060-4DF3-8A72-897A574F1A02}" srcOrd="1" destOrd="0" presId="urn:microsoft.com/office/officeart/2009/3/layout/StepUpProcess"/>
    <dgm:cxn modelId="{83CA6323-2B3C-4A0E-B92E-4D7B44E26859}" type="presParOf" srcId="{FE920C8D-1E25-4055-84CF-8E0AF85655E4}" destId="{11648578-3955-4ADA-B509-A47601944921}" srcOrd="2" destOrd="0" presId="urn:microsoft.com/office/officeart/2009/3/layout/StepUpProcess"/>
    <dgm:cxn modelId="{7B33DCFA-7B27-490A-B3C6-BC5383AE47BB}" type="presParOf" srcId="{8158DA8D-2379-449D-BAD7-21692C7086C7}" destId="{BC8A1A66-96F0-4D1C-90E6-FCF486C1040C}" srcOrd="5" destOrd="0" presId="urn:microsoft.com/office/officeart/2009/3/layout/StepUpProcess"/>
    <dgm:cxn modelId="{AD445A29-84B7-4E58-91D5-2E1688204BFF}" type="presParOf" srcId="{BC8A1A66-96F0-4D1C-90E6-FCF486C1040C}" destId="{9EE3A62C-CF82-485A-A85A-EBAE3DCB1702}" srcOrd="0" destOrd="0" presId="urn:microsoft.com/office/officeart/2009/3/layout/StepUpProcess"/>
    <dgm:cxn modelId="{0449F72B-54B5-4ADB-89F2-BC6BBBF5BE98}" type="presParOf" srcId="{8158DA8D-2379-449D-BAD7-21692C7086C7}" destId="{BE806B2C-6A9C-42CC-AA64-B93F445C07EA}" srcOrd="6" destOrd="0" presId="urn:microsoft.com/office/officeart/2009/3/layout/StepUpProcess"/>
    <dgm:cxn modelId="{0356812B-F2E1-4BB2-9610-0100CFCEC70E}" type="presParOf" srcId="{BE806B2C-6A9C-42CC-AA64-B93F445C07EA}" destId="{9A587D18-12DE-4DFA-86CE-1B01764F5DC0}" srcOrd="0" destOrd="0" presId="urn:microsoft.com/office/officeart/2009/3/layout/StepUpProcess"/>
    <dgm:cxn modelId="{E64C0864-E59F-4F1B-B503-3D7469F38573}" type="presParOf" srcId="{BE806B2C-6A9C-42CC-AA64-B93F445C07EA}" destId="{89E956CA-088A-4D13-9476-421431A9E48D}" srcOrd="1" destOrd="0" presId="urn:microsoft.com/office/officeart/2009/3/layout/StepUpProcess"/>
    <dgm:cxn modelId="{7C69967E-F80F-4E83-9EDD-BF3B18A567C0}" type="presParOf" srcId="{BE806B2C-6A9C-42CC-AA64-B93F445C07EA}" destId="{079AC67C-E369-4CEC-9A26-B80B478D8F97}" srcOrd="2" destOrd="0" presId="urn:microsoft.com/office/officeart/2009/3/layout/StepUpProcess"/>
    <dgm:cxn modelId="{7DC4297F-A96E-4A34-A6A5-5D5444F170FB}" type="presParOf" srcId="{8158DA8D-2379-449D-BAD7-21692C7086C7}" destId="{22547C8E-FF29-47FD-AA29-7D1C1A829A18}" srcOrd="7" destOrd="0" presId="urn:microsoft.com/office/officeart/2009/3/layout/StepUpProcess"/>
    <dgm:cxn modelId="{F7D85A36-E473-4B5F-8FC3-55EBFBB0A5E7}" type="presParOf" srcId="{22547C8E-FF29-47FD-AA29-7D1C1A829A18}" destId="{6F788F85-64F9-4BA5-9714-8B83F7739742}" srcOrd="0" destOrd="0" presId="urn:microsoft.com/office/officeart/2009/3/layout/StepUpProcess"/>
    <dgm:cxn modelId="{4AC823D9-3CF3-4462-B8AB-CC55A26B47B4}" type="presParOf" srcId="{8158DA8D-2379-449D-BAD7-21692C7086C7}" destId="{E89844D6-AAFE-45D3-B9F5-F184740C0A60}" srcOrd="8" destOrd="0" presId="urn:microsoft.com/office/officeart/2009/3/layout/StepUpProcess"/>
    <dgm:cxn modelId="{EF65B980-2D58-4BF6-9730-538C6BE560D8}" type="presParOf" srcId="{E89844D6-AAFE-45D3-B9F5-F184740C0A60}" destId="{86B662FA-9FAD-41D8-9B67-47F39ABF7103}" srcOrd="0" destOrd="0" presId="urn:microsoft.com/office/officeart/2009/3/layout/StepUpProcess"/>
    <dgm:cxn modelId="{6FCF19A2-57A7-42C7-A14C-1B774D95ACA5}" type="presParOf" srcId="{E89844D6-AAFE-45D3-B9F5-F184740C0A60}" destId="{36F60E7B-4D41-4C25-83AC-4F9AAB2DBFFC}" srcOrd="1" destOrd="0" presId="urn:microsoft.com/office/officeart/2009/3/layout/StepUpProcess"/>
    <dgm:cxn modelId="{D96548E0-CFD3-4074-A96B-A0025FD1B03A}" type="presParOf" srcId="{E89844D6-AAFE-45D3-B9F5-F184740C0A60}" destId="{1E7E6814-B559-4081-8BA6-ED6C7B1E6AFB}" srcOrd="2" destOrd="0" presId="urn:microsoft.com/office/officeart/2009/3/layout/StepUpProcess"/>
    <dgm:cxn modelId="{9CEE6CFB-5A65-4BFC-B497-EE688B0F0004}" type="presParOf" srcId="{8158DA8D-2379-449D-BAD7-21692C7086C7}" destId="{A8C4F415-134C-4A8D-A98F-556162780605}" srcOrd="9" destOrd="0" presId="urn:microsoft.com/office/officeart/2009/3/layout/StepUpProcess"/>
    <dgm:cxn modelId="{4D51607D-0620-4EB5-B50C-360E74A97136}" type="presParOf" srcId="{A8C4F415-134C-4A8D-A98F-556162780605}" destId="{63C8C74A-2D46-4CF4-A1D3-D2DB9DF88D84}" srcOrd="0" destOrd="0" presId="urn:microsoft.com/office/officeart/2009/3/layout/StepUpProcess"/>
    <dgm:cxn modelId="{033D78DE-10F2-4A99-8FA2-A972410B493D}" type="presParOf" srcId="{8158DA8D-2379-449D-BAD7-21692C7086C7}" destId="{9BB647D3-4C06-4549-9205-1158985C56DB}" srcOrd="10" destOrd="0" presId="urn:microsoft.com/office/officeart/2009/3/layout/StepUpProcess"/>
    <dgm:cxn modelId="{0C525D66-C274-4831-B787-F00134D76CFF}" type="presParOf" srcId="{9BB647D3-4C06-4549-9205-1158985C56DB}" destId="{20E4143F-6E69-4675-A98B-9D9D09E6952E}" srcOrd="0" destOrd="0" presId="urn:microsoft.com/office/officeart/2009/3/layout/StepUpProcess"/>
    <dgm:cxn modelId="{30B5319A-774C-4B11-837F-AD515117D200}" type="presParOf" srcId="{9BB647D3-4C06-4549-9205-1158985C56DB}" destId="{9DE26905-183C-4772-A797-82F334A68FA3}" srcOrd="1" destOrd="0" presId="urn:microsoft.com/office/officeart/2009/3/layout/StepUpProcess"/>
    <dgm:cxn modelId="{54C7465B-BCEF-40C0-B433-E52821AD040A}" type="presParOf" srcId="{9BB647D3-4C06-4549-9205-1158985C56DB}" destId="{FDB73FB4-20D5-439F-8ED1-5F3D6FD47436}" srcOrd="2" destOrd="0" presId="urn:microsoft.com/office/officeart/2009/3/layout/StepUpProcess"/>
    <dgm:cxn modelId="{C19FA58C-47F6-49DE-AA33-F24634913A34}" type="presParOf" srcId="{8158DA8D-2379-449D-BAD7-21692C7086C7}" destId="{FE1A808F-EF7A-46FC-BE30-61F13910EC55}" srcOrd="11" destOrd="0" presId="urn:microsoft.com/office/officeart/2009/3/layout/StepUpProcess"/>
    <dgm:cxn modelId="{D5A82B17-86A0-4A67-9B35-E5E15E42F32D}" type="presParOf" srcId="{FE1A808F-EF7A-46FC-BE30-61F13910EC55}" destId="{73DAF209-E73C-4BFB-87D2-48395993DA10}" srcOrd="0" destOrd="0" presId="urn:microsoft.com/office/officeart/2009/3/layout/StepUpProcess"/>
    <dgm:cxn modelId="{F818B95B-5311-48DB-9C4C-74B56E1EAE23}" type="presParOf" srcId="{8158DA8D-2379-449D-BAD7-21692C7086C7}" destId="{57D8F3C0-7DF3-4AC2-B45B-C07ACC580AEE}" srcOrd="12" destOrd="0" presId="urn:microsoft.com/office/officeart/2009/3/layout/StepUpProcess"/>
    <dgm:cxn modelId="{1F2CC6BF-0897-4136-907A-67DB11EB9B52}" type="presParOf" srcId="{57D8F3C0-7DF3-4AC2-B45B-C07ACC580AEE}" destId="{45B91732-3311-469B-9051-FDD58401BBE3}" srcOrd="0" destOrd="0" presId="urn:microsoft.com/office/officeart/2009/3/layout/StepUpProcess"/>
    <dgm:cxn modelId="{63D36715-0FC5-42A4-8DC6-06A733185845}" type="presParOf" srcId="{57D8F3C0-7DF3-4AC2-B45B-C07ACC580AEE}" destId="{3544E827-69F4-40A9-8856-5F831EAC8671}"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5FA1AB-E72E-4F33-A0C7-B5C6AAA7A09F}"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de-DE"/>
        </a:p>
      </dgm:t>
    </dgm:pt>
    <dgm:pt modelId="{DA790CDF-E6A1-42FD-8DEF-DEDEA0A58E92}">
      <dgm:prSet phldrT="[Text]"/>
      <dgm:spPr/>
      <dgm:t>
        <a:bodyPr/>
        <a:lstStyle/>
        <a:p>
          <a:r>
            <a:rPr lang="de-DE" dirty="0" err="1" smtClean="0"/>
            <a:t>Idea</a:t>
          </a:r>
          <a:endParaRPr lang="de-DE" dirty="0"/>
        </a:p>
      </dgm:t>
    </dgm:pt>
    <dgm:pt modelId="{AA9C97D8-F025-4F8D-8F80-2FEB3F74D404}" type="parTrans" cxnId="{5F0FAD38-A42A-4A32-94BD-1DA56AE15839}">
      <dgm:prSet/>
      <dgm:spPr/>
      <dgm:t>
        <a:bodyPr/>
        <a:lstStyle/>
        <a:p>
          <a:endParaRPr lang="de-DE"/>
        </a:p>
      </dgm:t>
    </dgm:pt>
    <dgm:pt modelId="{577348D8-462B-4DC2-9502-D3E81252CE3A}" type="sibTrans" cxnId="{5F0FAD38-A42A-4A32-94BD-1DA56AE15839}">
      <dgm:prSet/>
      <dgm:spPr/>
      <dgm:t>
        <a:bodyPr/>
        <a:lstStyle/>
        <a:p>
          <a:endParaRPr lang="de-DE"/>
        </a:p>
      </dgm:t>
    </dgm:pt>
    <dgm:pt modelId="{EAEBD02A-7536-409B-9FC5-95DD48DDCF74}">
      <dgm:prSet phldrT="[Text]"/>
      <dgm:spPr/>
      <dgm:t>
        <a:bodyPr/>
        <a:lstStyle/>
        <a:p>
          <a:r>
            <a:rPr lang="de-DE" dirty="0" err="1" smtClean="0"/>
            <a:t>Proposal</a:t>
          </a:r>
          <a:endParaRPr lang="de-DE" dirty="0"/>
        </a:p>
      </dgm:t>
    </dgm:pt>
    <dgm:pt modelId="{F746EE84-FBEA-4267-A85C-531A37FB8A15}" type="parTrans" cxnId="{F662CFA6-90CD-4DCD-97E6-2FB967FE2AA6}">
      <dgm:prSet/>
      <dgm:spPr/>
      <dgm:t>
        <a:bodyPr/>
        <a:lstStyle/>
        <a:p>
          <a:endParaRPr lang="de-DE"/>
        </a:p>
      </dgm:t>
    </dgm:pt>
    <dgm:pt modelId="{C4747157-5DFB-4BF9-9DD3-27B3B81459E9}" type="sibTrans" cxnId="{F662CFA6-90CD-4DCD-97E6-2FB967FE2AA6}">
      <dgm:prSet/>
      <dgm:spPr/>
      <dgm:t>
        <a:bodyPr/>
        <a:lstStyle/>
        <a:p>
          <a:endParaRPr lang="de-DE"/>
        </a:p>
      </dgm:t>
    </dgm:pt>
    <dgm:pt modelId="{DC8D9E86-4554-4F64-A8CD-184F0A2CD898}">
      <dgm:prSet phldrT="[Text]"/>
      <dgm:spPr/>
      <dgm:t>
        <a:bodyPr/>
        <a:lstStyle/>
        <a:p>
          <a:r>
            <a:rPr lang="de-DE" dirty="0" err="1" smtClean="0"/>
            <a:t>Funding</a:t>
          </a:r>
          <a:endParaRPr lang="de-DE" dirty="0"/>
        </a:p>
      </dgm:t>
    </dgm:pt>
    <dgm:pt modelId="{E838810E-3E94-4CB5-97D3-888A4AC8B129}" type="parTrans" cxnId="{8FDAF321-9362-47D0-8B1B-413B323F9662}">
      <dgm:prSet/>
      <dgm:spPr/>
      <dgm:t>
        <a:bodyPr/>
        <a:lstStyle/>
        <a:p>
          <a:endParaRPr lang="de-DE"/>
        </a:p>
      </dgm:t>
    </dgm:pt>
    <dgm:pt modelId="{005CDDBC-E386-4C01-B9BD-772FDF26B50A}" type="sibTrans" cxnId="{8FDAF321-9362-47D0-8B1B-413B323F9662}">
      <dgm:prSet/>
      <dgm:spPr/>
      <dgm:t>
        <a:bodyPr/>
        <a:lstStyle/>
        <a:p>
          <a:endParaRPr lang="de-DE"/>
        </a:p>
      </dgm:t>
    </dgm:pt>
    <dgm:pt modelId="{97A0772D-4EA9-4D32-8ADB-AC194C12358B}">
      <dgm:prSet phldrT="[Text]"/>
      <dgm:spPr/>
      <dgm:t>
        <a:bodyPr/>
        <a:lstStyle/>
        <a:p>
          <a:r>
            <a:rPr lang="de-DE" dirty="0" smtClean="0"/>
            <a:t>Collection</a:t>
          </a:r>
          <a:endParaRPr lang="de-DE" dirty="0"/>
        </a:p>
      </dgm:t>
    </dgm:pt>
    <dgm:pt modelId="{0B8AE93A-7DF9-4D41-A59E-9EB8FB474F17}" type="parTrans" cxnId="{503810B5-3D0A-41C0-B7DF-3B7C9F086333}">
      <dgm:prSet/>
      <dgm:spPr/>
      <dgm:t>
        <a:bodyPr/>
        <a:lstStyle/>
        <a:p>
          <a:endParaRPr lang="de-DE"/>
        </a:p>
      </dgm:t>
    </dgm:pt>
    <dgm:pt modelId="{0DF16705-A208-46C9-9872-CEF0FB455C6E}" type="sibTrans" cxnId="{503810B5-3D0A-41C0-B7DF-3B7C9F086333}">
      <dgm:prSet/>
      <dgm:spPr/>
      <dgm:t>
        <a:bodyPr/>
        <a:lstStyle/>
        <a:p>
          <a:endParaRPr lang="de-DE"/>
        </a:p>
      </dgm:t>
    </dgm:pt>
    <dgm:pt modelId="{6BED1308-24D0-4477-915B-A8E9DC623CE0}">
      <dgm:prSet phldrT="[Text]"/>
      <dgm:spPr/>
      <dgm:t>
        <a:bodyPr/>
        <a:lstStyle/>
        <a:p>
          <a:r>
            <a:rPr lang="de-DE" dirty="0" smtClean="0"/>
            <a:t>Analysis</a:t>
          </a:r>
          <a:endParaRPr lang="de-DE" dirty="0"/>
        </a:p>
      </dgm:t>
    </dgm:pt>
    <dgm:pt modelId="{A773A4BE-E628-44F1-9F81-7F4E6B61F9B4}" type="parTrans" cxnId="{B81BA46C-E08A-47A7-BA2F-4F72144F0AFC}">
      <dgm:prSet/>
      <dgm:spPr/>
      <dgm:t>
        <a:bodyPr/>
        <a:lstStyle/>
        <a:p>
          <a:endParaRPr lang="de-DE"/>
        </a:p>
      </dgm:t>
    </dgm:pt>
    <dgm:pt modelId="{68AAA10B-C53A-47F8-A334-315005B36A66}" type="sibTrans" cxnId="{B81BA46C-E08A-47A7-BA2F-4F72144F0AFC}">
      <dgm:prSet/>
      <dgm:spPr/>
      <dgm:t>
        <a:bodyPr/>
        <a:lstStyle/>
        <a:p>
          <a:endParaRPr lang="de-DE"/>
        </a:p>
      </dgm:t>
    </dgm:pt>
    <dgm:pt modelId="{7234E6B1-A757-4A28-8AD8-2014EE47C47E}">
      <dgm:prSet phldrT="[Text]"/>
      <dgm:spPr/>
      <dgm:t>
        <a:bodyPr/>
        <a:lstStyle/>
        <a:p>
          <a:r>
            <a:rPr lang="de-DE" dirty="0" err="1" smtClean="0"/>
            <a:t>Publish</a:t>
          </a:r>
          <a:endParaRPr lang="de-DE" dirty="0"/>
        </a:p>
      </dgm:t>
    </dgm:pt>
    <dgm:pt modelId="{B80EC7D3-F9F6-418B-8A8B-D0212F7E8D27}" type="parTrans" cxnId="{3C76F83B-5D35-4DE1-B344-7AC131438540}">
      <dgm:prSet/>
      <dgm:spPr/>
      <dgm:t>
        <a:bodyPr/>
        <a:lstStyle/>
        <a:p>
          <a:endParaRPr lang="de-DE"/>
        </a:p>
      </dgm:t>
    </dgm:pt>
    <dgm:pt modelId="{ECDD4956-0ED6-4DE7-8D6A-42C4872A943A}" type="sibTrans" cxnId="{3C76F83B-5D35-4DE1-B344-7AC131438540}">
      <dgm:prSet/>
      <dgm:spPr/>
      <dgm:t>
        <a:bodyPr/>
        <a:lstStyle/>
        <a:p>
          <a:endParaRPr lang="de-DE"/>
        </a:p>
      </dgm:t>
    </dgm:pt>
    <dgm:pt modelId="{59CD390D-12C2-4E43-AF65-2BCD82B1D4A2}">
      <dgm:prSet phldrT="[Text]"/>
      <dgm:spPr/>
      <dgm:t>
        <a:bodyPr/>
        <a:lstStyle/>
        <a:p>
          <a:r>
            <a:rPr lang="de-DE" dirty="0" smtClean="0"/>
            <a:t>Archive</a:t>
          </a:r>
          <a:endParaRPr lang="de-DE" dirty="0"/>
        </a:p>
      </dgm:t>
    </dgm:pt>
    <dgm:pt modelId="{82E92755-B079-4DAE-9486-A618C7361676}" type="parTrans" cxnId="{A55C69A0-1D7E-4F2E-A624-11FBEEE18443}">
      <dgm:prSet/>
      <dgm:spPr/>
      <dgm:t>
        <a:bodyPr/>
        <a:lstStyle/>
        <a:p>
          <a:endParaRPr lang="de-DE"/>
        </a:p>
      </dgm:t>
    </dgm:pt>
    <dgm:pt modelId="{463B8F36-52E5-4A8F-A78B-4AEB0233ABCA}" type="sibTrans" cxnId="{A55C69A0-1D7E-4F2E-A624-11FBEEE18443}">
      <dgm:prSet/>
      <dgm:spPr/>
      <dgm:t>
        <a:bodyPr/>
        <a:lstStyle/>
        <a:p>
          <a:endParaRPr lang="de-DE"/>
        </a:p>
      </dgm:t>
    </dgm:pt>
    <dgm:pt modelId="{8158DA8D-2379-449D-BAD7-21692C7086C7}" type="pres">
      <dgm:prSet presAssocID="{8D5FA1AB-E72E-4F33-A0C7-B5C6AAA7A09F}" presName="rootnode" presStyleCnt="0">
        <dgm:presLayoutVars>
          <dgm:chMax/>
          <dgm:chPref/>
          <dgm:dir/>
          <dgm:animLvl val="lvl"/>
        </dgm:presLayoutVars>
      </dgm:prSet>
      <dgm:spPr/>
      <dgm:t>
        <a:bodyPr/>
        <a:lstStyle/>
        <a:p>
          <a:endParaRPr lang="de-DE"/>
        </a:p>
      </dgm:t>
    </dgm:pt>
    <dgm:pt modelId="{EB02DFD1-B927-4B6C-BC0E-F0C7DEEEFC2F}" type="pres">
      <dgm:prSet presAssocID="{DA790CDF-E6A1-42FD-8DEF-DEDEA0A58E92}" presName="composite" presStyleCnt="0"/>
      <dgm:spPr/>
    </dgm:pt>
    <dgm:pt modelId="{B437497A-AA2C-4EAD-8E95-518A469B3246}" type="pres">
      <dgm:prSet presAssocID="{DA790CDF-E6A1-42FD-8DEF-DEDEA0A58E92}" presName="LShape" presStyleLbl="alignNode1" presStyleIdx="0" presStyleCnt="13"/>
      <dgm:spPr/>
    </dgm:pt>
    <dgm:pt modelId="{1E2BD0C8-493E-446D-B549-B8B798F76761}" type="pres">
      <dgm:prSet presAssocID="{DA790CDF-E6A1-42FD-8DEF-DEDEA0A58E92}" presName="ParentText" presStyleLbl="revTx" presStyleIdx="0" presStyleCnt="7">
        <dgm:presLayoutVars>
          <dgm:chMax val="0"/>
          <dgm:chPref val="0"/>
          <dgm:bulletEnabled val="1"/>
        </dgm:presLayoutVars>
      </dgm:prSet>
      <dgm:spPr/>
      <dgm:t>
        <a:bodyPr/>
        <a:lstStyle/>
        <a:p>
          <a:endParaRPr lang="de-DE"/>
        </a:p>
      </dgm:t>
    </dgm:pt>
    <dgm:pt modelId="{B3C244D8-814C-42FE-9322-1D5942464B38}" type="pres">
      <dgm:prSet presAssocID="{DA790CDF-E6A1-42FD-8DEF-DEDEA0A58E92}" presName="Triangle" presStyleLbl="alignNode1" presStyleIdx="1" presStyleCnt="13"/>
      <dgm:spPr/>
    </dgm:pt>
    <dgm:pt modelId="{40D586D3-1AD0-436E-BDAC-104A601C4641}" type="pres">
      <dgm:prSet presAssocID="{577348D8-462B-4DC2-9502-D3E81252CE3A}" presName="sibTrans" presStyleCnt="0"/>
      <dgm:spPr/>
    </dgm:pt>
    <dgm:pt modelId="{FAAC4588-62D1-4941-826B-9E49F404C3CC}" type="pres">
      <dgm:prSet presAssocID="{577348D8-462B-4DC2-9502-D3E81252CE3A}" presName="space" presStyleCnt="0"/>
      <dgm:spPr/>
    </dgm:pt>
    <dgm:pt modelId="{56131FDC-6555-4D04-A062-D0379BCE3DB6}" type="pres">
      <dgm:prSet presAssocID="{EAEBD02A-7536-409B-9FC5-95DD48DDCF74}" presName="composite" presStyleCnt="0"/>
      <dgm:spPr/>
    </dgm:pt>
    <dgm:pt modelId="{8E8990FB-BC32-4983-AC8F-33C498EACB81}" type="pres">
      <dgm:prSet presAssocID="{EAEBD02A-7536-409B-9FC5-95DD48DDCF74}" presName="LShape" presStyleLbl="alignNode1" presStyleIdx="2" presStyleCnt="13"/>
      <dgm:spPr/>
    </dgm:pt>
    <dgm:pt modelId="{37A10E34-00A6-44DB-B3A5-861DF2ABACF1}" type="pres">
      <dgm:prSet presAssocID="{EAEBD02A-7536-409B-9FC5-95DD48DDCF74}" presName="ParentText" presStyleLbl="revTx" presStyleIdx="1" presStyleCnt="7">
        <dgm:presLayoutVars>
          <dgm:chMax val="0"/>
          <dgm:chPref val="0"/>
          <dgm:bulletEnabled val="1"/>
        </dgm:presLayoutVars>
      </dgm:prSet>
      <dgm:spPr/>
      <dgm:t>
        <a:bodyPr/>
        <a:lstStyle/>
        <a:p>
          <a:endParaRPr lang="de-DE"/>
        </a:p>
      </dgm:t>
    </dgm:pt>
    <dgm:pt modelId="{38D698DB-1D4C-4903-9D18-6A4D6607AF86}" type="pres">
      <dgm:prSet presAssocID="{EAEBD02A-7536-409B-9FC5-95DD48DDCF74}" presName="Triangle" presStyleLbl="alignNode1" presStyleIdx="3" presStyleCnt="13"/>
      <dgm:spPr/>
    </dgm:pt>
    <dgm:pt modelId="{7529845C-79DA-4CCE-85CF-73F65EA76B3B}" type="pres">
      <dgm:prSet presAssocID="{C4747157-5DFB-4BF9-9DD3-27B3B81459E9}" presName="sibTrans" presStyleCnt="0"/>
      <dgm:spPr/>
    </dgm:pt>
    <dgm:pt modelId="{FB61F5E4-69FD-4957-BFEB-27009047F3E1}" type="pres">
      <dgm:prSet presAssocID="{C4747157-5DFB-4BF9-9DD3-27B3B81459E9}" presName="space" presStyleCnt="0"/>
      <dgm:spPr/>
    </dgm:pt>
    <dgm:pt modelId="{FE920C8D-1E25-4055-84CF-8E0AF85655E4}" type="pres">
      <dgm:prSet presAssocID="{DC8D9E86-4554-4F64-A8CD-184F0A2CD898}" presName="composite" presStyleCnt="0"/>
      <dgm:spPr/>
    </dgm:pt>
    <dgm:pt modelId="{C4172CDC-1ADA-4B1F-87CC-69C58F346837}" type="pres">
      <dgm:prSet presAssocID="{DC8D9E86-4554-4F64-A8CD-184F0A2CD898}" presName="LShape" presStyleLbl="alignNode1" presStyleIdx="4" presStyleCnt="13"/>
      <dgm:spPr>
        <a:blipFill rotWithShape="0">
          <a:blip xmlns:r="http://schemas.openxmlformats.org/officeDocument/2006/relationships" r:embed="rId1"/>
          <a:stretch>
            <a:fillRect/>
          </a:stretch>
        </a:blipFill>
      </dgm:spPr>
      <dgm:t>
        <a:bodyPr/>
        <a:lstStyle/>
        <a:p>
          <a:endParaRPr lang="de-DE"/>
        </a:p>
      </dgm:t>
    </dgm:pt>
    <dgm:pt modelId="{A795E0BF-3060-4DF3-8A72-897A574F1A02}" type="pres">
      <dgm:prSet presAssocID="{DC8D9E86-4554-4F64-A8CD-184F0A2CD898}" presName="ParentText" presStyleLbl="revTx" presStyleIdx="2" presStyleCnt="7">
        <dgm:presLayoutVars>
          <dgm:chMax val="0"/>
          <dgm:chPref val="0"/>
          <dgm:bulletEnabled val="1"/>
        </dgm:presLayoutVars>
      </dgm:prSet>
      <dgm:spPr/>
      <dgm:t>
        <a:bodyPr/>
        <a:lstStyle/>
        <a:p>
          <a:endParaRPr lang="de-DE"/>
        </a:p>
      </dgm:t>
    </dgm:pt>
    <dgm:pt modelId="{11648578-3955-4ADA-B509-A47601944921}" type="pres">
      <dgm:prSet presAssocID="{DC8D9E86-4554-4F64-A8CD-184F0A2CD898}" presName="Triangle" presStyleLbl="alignNode1" presStyleIdx="5" presStyleCnt="13"/>
      <dgm:spPr/>
    </dgm:pt>
    <dgm:pt modelId="{BC8A1A66-96F0-4D1C-90E6-FCF486C1040C}" type="pres">
      <dgm:prSet presAssocID="{005CDDBC-E386-4C01-B9BD-772FDF26B50A}" presName="sibTrans" presStyleCnt="0"/>
      <dgm:spPr/>
    </dgm:pt>
    <dgm:pt modelId="{9EE3A62C-CF82-485A-A85A-EBAE3DCB1702}" type="pres">
      <dgm:prSet presAssocID="{005CDDBC-E386-4C01-B9BD-772FDF26B50A}" presName="space" presStyleCnt="0"/>
      <dgm:spPr/>
    </dgm:pt>
    <dgm:pt modelId="{BE806B2C-6A9C-42CC-AA64-B93F445C07EA}" type="pres">
      <dgm:prSet presAssocID="{97A0772D-4EA9-4D32-8ADB-AC194C12358B}" presName="composite" presStyleCnt="0"/>
      <dgm:spPr/>
    </dgm:pt>
    <dgm:pt modelId="{9A587D18-12DE-4DFA-86CE-1B01764F5DC0}" type="pres">
      <dgm:prSet presAssocID="{97A0772D-4EA9-4D32-8ADB-AC194C12358B}" presName="LShape" presStyleLbl="alignNode1" presStyleIdx="6" presStyleCnt="13"/>
      <dgm:spPr/>
    </dgm:pt>
    <dgm:pt modelId="{89E956CA-088A-4D13-9476-421431A9E48D}" type="pres">
      <dgm:prSet presAssocID="{97A0772D-4EA9-4D32-8ADB-AC194C12358B}" presName="ParentText" presStyleLbl="revTx" presStyleIdx="3" presStyleCnt="7">
        <dgm:presLayoutVars>
          <dgm:chMax val="0"/>
          <dgm:chPref val="0"/>
          <dgm:bulletEnabled val="1"/>
        </dgm:presLayoutVars>
      </dgm:prSet>
      <dgm:spPr/>
      <dgm:t>
        <a:bodyPr/>
        <a:lstStyle/>
        <a:p>
          <a:endParaRPr lang="de-DE"/>
        </a:p>
      </dgm:t>
    </dgm:pt>
    <dgm:pt modelId="{079AC67C-E369-4CEC-9A26-B80B478D8F97}" type="pres">
      <dgm:prSet presAssocID="{97A0772D-4EA9-4D32-8ADB-AC194C12358B}" presName="Triangle" presStyleLbl="alignNode1" presStyleIdx="7" presStyleCnt="13"/>
      <dgm:spPr/>
    </dgm:pt>
    <dgm:pt modelId="{22547C8E-FF29-47FD-AA29-7D1C1A829A18}" type="pres">
      <dgm:prSet presAssocID="{0DF16705-A208-46C9-9872-CEF0FB455C6E}" presName="sibTrans" presStyleCnt="0"/>
      <dgm:spPr/>
    </dgm:pt>
    <dgm:pt modelId="{6F788F85-64F9-4BA5-9714-8B83F7739742}" type="pres">
      <dgm:prSet presAssocID="{0DF16705-A208-46C9-9872-CEF0FB455C6E}" presName="space" presStyleCnt="0"/>
      <dgm:spPr/>
    </dgm:pt>
    <dgm:pt modelId="{E89844D6-AAFE-45D3-B9F5-F184740C0A60}" type="pres">
      <dgm:prSet presAssocID="{6BED1308-24D0-4477-915B-A8E9DC623CE0}" presName="composite" presStyleCnt="0"/>
      <dgm:spPr/>
    </dgm:pt>
    <dgm:pt modelId="{86B662FA-9FAD-41D8-9B67-47F39ABF7103}" type="pres">
      <dgm:prSet presAssocID="{6BED1308-24D0-4477-915B-A8E9DC623CE0}" presName="LShape" presStyleLbl="alignNode1" presStyleIdx="8" presStyleCnt="13"/>
      <dgm:spPr/>
    </dgm:pt>
    <dgm:pt modelId="{36F60E7B-4D41-4C25-83AC-4F9AAB2DBFFC}" type="pres">
      <dgm:prSet presAssocID="{6BED1308-24D0-4477-915B-A8E9DC623CE0}" presName="ParentText" presStyleLbl="revTx" presStyleIdx="4" presStyleCnt="7">
        <dgm:presLayoutVars>
          <dgm:chMax val="0"/>
          <dgm:chPref val="0"/>
          <dgm:bulletEnabled val="1"/>
        </dgm:presLayoutVars>
      </dgm:prSet>
      <dgm:spPr/>
      <dgm:t>
        <a:bodyPr/>
        <a:lstStyle/>
        <a:p>
          <a:endParaRPr lang="de-DE"/>
        </a:p>
      </dgm:t>
    </dgm:pt>
    <dgm:pt modelId="{1E7E6814-B559-4081-8BA6-ED6C7B1E6AFB}" type="pres">
      <dgm:prSet presAssocID="{6BED1308-24D0-4477-915B-A8E9DC623CE0}" presName="Triangle" presStyleLbl="alignNode1" presStyleIdx="9" presStyleCnt="13"/>
      <dgm:spPr/>
    </dgm:pt>
    <dgm:pt modelId="{A8C4F415-134C-4A8D-A98F-556162780605}" type="pres">
      <dgm:prSet presAssocID="{68AAA10B-C53A-47F8-A334-315005B36A66}" presName="sibTrans" presStyleCnt="0"/>
      <dgm:spPr/>
    </dgm:pt>
    <dgm:pt modelId="{63C8C74A-2D46-4CF4-A1D3-D2DB9DF88D84}" type="pres">
      <dgm:prSet presAssocID="{68AAA10B-C53A-47F8-A334-315005B36A66}" presName="space" presStyleCnt="0"/>
      <dgm:spPr/>
    </dgm:pt>
    <dgm:pt modelId="{9BB647D3-4C06-4549-9205-1158985C56DB}" type="pres">
      <dgm:prSet presAssocID="{7234E6B1-A757-4A28-8AD8-2014EE47C47E}" presName="composite" presStyleCnt="0"/>
      <dgm:spPr/>
    </dgm:pt>
    <dgm:pt modelId="{20E4143F-6E69-4675-A98B-9D9D09E6952E}" type="pres">
      <dgm:prSet presAssocID="{7234E6B1-A757-4A28-8AD8-2014EE47C47E}" presName="LShape" presStyleLbl="alignNode1" presStyleIdx="10" presStyleCnt="13"/>
      <dgm:spPr/>
    </dgm:pt>
    <dgm:pt modelId="{9DE26905-183C-4772-A797-82F334A68FA3}" type="pres">
      <dgm:prSet presAssocID="{7234E6B1-A757-4A28-8AD8-2014EE47C47E}" presName="ParentText" presStyleLbl="revTx" presStyleIdx="5" presStyleCnt="7">
        <dgm:presLayoutVars>
          <dgm:chMax val="0"/>
          <dgm:chPref val="0"/>
          <dgm:bulletEnabled val="1"/>
        </dgm:presLayoutVars>
      </dgm:prSet>
      <dgm:spPr/>
      <dgm:t>
        <a:bodyPr/>
        <a:lstStyle/>
        <a:p>
          <a:endParaRPr lang="de-DE"/>
        </a:p>
      </dgm:t>
    </dgm:pt>
    <dgm:pt modelId="{FDB73FB4-20D5-439F-8ED1-5F3D6FD47436}" type="pres">
      <dgm:prSet presAssocID="{7234E6B1-A757-4A28-8AD8-2014EE47C47E}" presName="Triangle" presStyleLbl="alignNode1" presStyleIdx="11" presStyleCnt="13"/>
      <dgm:spPr/>
    </dgm:pt>
    <dgm:pt modelId="{FE1A808F-EF7A-46FC-BE30-61F13910EC55}" type="pres">
      <dgm:prSet presAssocID="{ECDD4956-0ED6-4DE7-8D6A-42C4872A943A}" presName="sibTrans" presStyleCnt="0"/>
      <dgm:spPr/>
    </dgm:pt>
    <dgm:pt modelId="{73DAF209-E73C-4BFB-87D2-48395993DA10}" type="pres">
      <dgm:prSet presAssocID="{ECDD4956-0ED6-4DE7-8D6A-42C4872A943A}" presName="space" presStyleCnt="0"/>
      <dgm:spPr/>
    </dgm:pt>
    <dgm:pt modelId="{57D8F3C0-7DF3-4AC2-B45B-C07ACC580AEE}" type="pres">
      <dgm:prSet presAssocID="{59CD390D-12C2-4E43-AF65-2BCD82B1D4A2}" presName="composite" presStyleCnt="0"/>
      <dgm:spPr/>
    </dgm:pt>
    <dgm:pt modelId="{45B91732-3311-469B-9051-FDD58401BBE3}" type="pres">
      <dgm:prSet presAssocID="{59CD390D-12C2-4E43-AF65-2BCD82B1D4A2}" presName="LShape" presStyleLbl="alignNode1" presStyleIdx="12" presStyleCnt="13"/>
      <dgm:spPr/>
    </dgm:pt>
    <dgm:pt modelId="{3544E827-69F4-40A9-8856-5F831EAC8671}" type="pres">
      <dgm:prSet presAssocID="{59CD390D-12C2-4E43-AF65-2BCD82B1D4A2}" presName="ParentText" presStyleLbl="revTx" presStyleIdx="6" presStyleCnt="7">
        <dgm:presLayoutVars>
          <dgm:chMax val="0"/>
          <dgm:chPref val="0"/>
          <dgm:bulletEnabled val="1"/>
        </dgm:presLayoutVars>
      </dgm:prSet>
      <dgm:spPr/>
      <dgm:t>
        <a:bodyPr/>
        <a:lstStyle/>
        <a:p>
          <a:endParaRPr lang="de-DE"/>
        </a:p>
      </dgm:t>
    </dgm:pt>
  </dgm:ptLst>
  <dgm:cxnLst>
    <dgm:cxn modelId="{3C76F83B-5D35-4DE1-B344-7AC131438540}" srcId="{8D5FA1AB-E72E-4F33-A0C7-B5C6AAA7A09F}" destId="{7234E6B1-A757-4A28-8AD8-2014EE47C47E}" srcOrd="5" destOrd="0" parTransId="{B80EC7D3-F9F6-418B-8A8B-D0212F7E8D27}" sibTransId="{ECDD4956-0ED6-4DE7-8D6A-42C4872A943A}"/>
    <dgm:cxn modelId="{A54177F4-E253-4D20-8F55-B9A8584E4F4B}" type="presOf" srcId="{97A0772D-4EA9-4D32-8ADB-AC194C12358B}" destId="{89E956CA-088A-4D13-9476-421431A9E48D}" srcOrd="0" destOrd="0" presId="urn:microsoft.com/office/officeart/2009/3/layout/StepUpProcess"/>
    <dgm:cxn modelId="{51B2EC66-09EF-4C0F-892E-B099A0A32388}" type="presOf" srcId="{DA790CDF-E6A1-42FD-8DEF-DEDEA0A58E92}" destId="{1E2BD0C8-493E-446D-B549-B8B798F76761}" srcOrd="0" destOrd="0" presId="urn:microsoft.com/office/officeart/2009/3/layout/StepUpProcess"/>
    <dgm:cxn modelId="{02BA3B3D-D2A2-4C91-8474-0A30CABF28C5}" type="presOf" srcId="{8D5FA1AB-E72E-4F33-A0C7-B5C6AAA7A09F}" destId="{8158DA8D-2379-449D-BAD7-21692C7086C7}" srcOrd="0" destOrd="0" presId="urn:microsoft.com/office/officeart/2009/3/layout/StepUpProcess"/>
    <dgm:cxn modelId="{E3E4AF50-077D-4D4F-A9A7-69ECF5C40F76}" type="presOf" srcId="{6BED1308-24D0-4477-915B-A8E9DC623CE0}" destId="{36F60E7B-4D41-4C25-83AC-4F9AAB2DBFFC}" srcOrd="0" destOrd="0" presId="urn:microsoft.com/office/officeart/2009/3/layout/StepUpProcess"/>
    <dgm:cxn modelId="{B81BA46C-E08A-47A7-BA2F-4F72144F0AFC}" srcId="{8D5FA1AB-E72E-4F33-A0C7-B5C6AAA7A09F}" destId="{6BED1308-24D0-4477-915B-A8E9DC623CE0}" srcOrd="4" destOrd="0" parTransId="{A773A4BE-E628-44F1-9F81-7F4E6B61F9B4}" sibTransId="{68AAA10B-C53A-47F8-A334-315005B36A66}"/>
    <dgm:cxn modelId="{77782919-2E8A-4609-867F-AD72B49FB27F}" type="presOf" srcId="{7234E6B1-A757-4A28-8AD8-2014EE47C47E}" destId="{9DE26905-183C-4772-A797-82F334A68FA3}" srcOrd="0" destOrd="0" presId="urn:microsoft.com/office/officeart/2009/3/layout/StepUpProcess"/>
    <dgm:cxn modelId="{8AA658AD-FCC4-487F-944C-B4563ED70F80}" type="presOf" srcId="{DC8D9E86-4554-4F64-A8CD-184F0A2CD898}" destId="{A795E0BF-3060-4DF3-8A72-897A574F1A02}" srcOrd="0" destOrd="0" presId="urn:microsoft.com/office/officeart/2009/3/layout/StepUpProcess"/>
    <dgm:cxn modelId="{A55C69A0-1D7E-4F2E-A624-11FBEEE18443}" srcId="{8D5FA1AB-E72E-4F33-A0C7-B5C6AAA7A09F}" destId="{59CD390D-12C2-4E43-AF65-2BCD82B1D4A2}" srcOrd="6" destOrd="0" parTransId="{82E92755-B079-4DAE-9486-A618C7361676}" sibTransId="{463B8F36-52E5-4A8F-A78B-4AEB0233ABCA}"/>
    <dgm:cxn modelId="{E768D0FE-13CF-4400-915B-BE2693F8B6EB}" type="presOf" srcId="{EAEBD02A-7536-409B-9FC5-95DD48DDCF74}" destId="{37A10E34-00A6-44DB-B3A5-861DF2ABACF1}" srcOrd="0" destOrd="0" presId="urn:microsoft.com/office/officeart/2009/3/layout/StepUpProcess"/>
    <dgm:cxn modelId="{8FDAF321-9362-47D0-8B1B-413B323F9662}" srcId="{8D5FA1AB-E72E-4F33-A0C7-B5C6AAA7A09F}" destId="{DC8D9E86-4554-4F64-A8CD-184F0A2CD898}" srcOrd="2" destOrd="0" parTransId="{E838810E-3E94-4CB5-97D3-888A4AC8B129}" sibTransId="{005CDDBC-E386-4C01-B9BD-772FDF26B50A}"/>
    <dgm:cxn modelId="{D5CA0E36-7AD7-48C6-BFBA-E08E77C725BA}" type="presOf" srcId="{59CD390D-12C2-4E43-AF65-2BCD82B1D4A2}" destId="{3544E827-69F4-40A9-8856-5F831EAC8671}" srcOrd="0" destOrd="0" presId="urn:microsoft.com/office/officeart/2009/3/layout/StepUpProcess"/>
    <dgm:cxn modelId="{F662CFA6-90CD-4DCD-97E6-2FB967FE2AA6}" srcId="{8D5FA1AB-E72E-4F33-A0C7-B5C6AAA7A09F}" destId="{EAEBD02A-7536-409B-9FC5-95DD48DDCF74}" srcOrd="1" destOrd="0" parTransId="{F746EE84-FBEA-4267-A85C-531A37FB8A15}" sibTransId="{C4747157-5DFB-4BF9-9DD3-27B3B81459E9}"/>
    <dgm:cxn modelId="{5F0FAD38-A42A-4A32-94BD-1DA56AE15839}" srcId="{8D5FA1AB-E72E-4F33-A0C7-B5C6AAA7A09F}" destId="{DA790CDF-E6A1-42FD-8DEF-DEDEA0A58E92}" srcOrd="0" destOrd="0" parTransId="{AA9C97D8-F025-4F8D-8F80-2FEB3F74D404}" sibTransId="{577348D8-462B-4DC2-9502-D3E81252CE3A}"/>
    <dgm:cxn modelId="{503810B5-3D0A-41C0-B7DF-3B7C9F086333}" srcId="{8D5FA1AB-E72E-4F33-A0C7-B5C6AAA7A09F}" destId="{97A0772D-4EA9-4D32-8ADB-AC194C12358B}" srcOrd="3" destOrd="0" parTransId="{0B8AE93A-7DF9-4D41-A59E-9EB8FB474F17}" sibTransId="{0DF16705-A208-46C9-9872-CEF0FB455C6E}"/>
    <dgm:cxn modelId="{7F81832D-9CA1-4BB0-9900-41FDDC1EB24D}" type="presParOf" srcId="{8158DA8D-2379-449D-BAD7-21692C7086C7}" destId="{EB02DFD1-B927-4B6C-BC0E-F0C7DEEEFC2F}" srcOrd="0" destOrd="0" presId="urn:microsoft.com/office/officeart/2009/3/layout/StepUpProcess"/>
    <dgm:cxn modelId="{EE694029-B0DD-4FD8-85B8-C68AADACC552}" type="presParOf" srcId="{EB02DFD1-B927-4B6C-BC0E-F0C7DEEEFC2F}" destId="{B437497A-AA2C-4EAD-8E95-518A469B3246}" srcOrd="0" destOrd="0" presId="urn:microsoft.com/office/officeart/2009/3/layout/StepUpProcess"/>
    <dgm:cxn modelId="{BFCE8658-3312-4948-89EC-745877F7C81E}" type="presParOf" srcId="{EB02DFD1-B927-4B6C-BC0E-F0C7DEEEFC2F}" destId="{1E2BD0C8-493E-446D-B549-B8B798F76761}" srcOrd="1" destOrd="0" presId="urn:microsoft.com/office/officeart/2009/3/layout/StepUpProcess"/>
    <dgm:cxn modelId="{61C17050-938A-40F9-AEC7-B6ED5FE8BC49}" type="presParOf" srcId="{EB02DFD1-B927-4B6C-BC0E-F0C7DEEEFC2F}" destId="{B3C244D8-814C-42FE-9322-1D5942464B38}" srcOrd="2" destOrd="0" presId="urn:microsoft.com/office/officeart/2009/3/layout/StepUpProcess"/>
    <dgm:cxn modelId="{080CECB7-C405-4AD9-AB2B-941E531F6320}" type="presParOf" srcId="{8158DA8D-2379-449D-BAD7-21692C7086C7}" destId="{40D586D3-1AD0-436E-BDAC-104A601C4641}" srcOrd="1" destOrd="0" presId="urn:microsoft.com/office/officeart/2009/3/layout/StepUpProcess"/>
    <dgm:cxn modelId="{503654CB-CB25-4A06-A7A0-EADE2F456E12}" type="presParOf" srcId="{40D586D3-1AD0-436E-BDAC-104A601C4641}" destId="{FAAC4588-62D1-4941-826B-9E49F404C3CC}" srcOrd="0" destOrd="0" presId="urn:microsoft.com/office/officeart/2009/3/layout/StepUpProcess"/>
    <dgm:cxn modelId="{7382B633-C99E-48FF-BA46-55D770443254}" type="presParOf" srcId="{8158DA8D-2379-449D-BAD7-21692C7086C7}" destId="{56131FDC-6555-4D04-A062-D0379BCE3DB6}" srcOrd="2" destOrd="0" presId="urn:microsoft.com/office/officeart/2009/3/layout/StepUpProcess"/>
    <dgm:cxn modelId="{F0EFEBC1-8705-4E5D-81AF-17F581189F74}" type="presParOf" srcId="{56131FDC-6555-4D04-A062-D0379BCE3DB6}" destId="{8E8990FB-BC32-4983-AC8F-33C498EACB81}" srcOrd="0" destOrd="0" presId="urn:microsoft.com/office/officeart/2009/3/layout/StepUpProcess"/>
    <dgm:cxn modelId="{BD089D08-8689-420A-8E12-463936F7DF6B}" type="presParOf" srcId="{56131FDC-6555-4D04-A062-D0379BCE3DB6}" destId="{37A10E34-00A6-44DB-B3A5-861DF2ABACF1}" srcOrd="1" destOrd="0" presId="urn:microsoft.com/office/officeart/2009/3/layout/StepUpProcess"/>
    <dgm:cxn modelId="{84A07B63-BCC1-43D3-8EFB-3D37CADEBA01}" type="presParOf" srcId="{56131FDC-6555-4D04-A062-D0379BCE3DB6}" destId="{38D698DB-1D4C-4903-9D18-6A4D6607AF86}" srcOrd="2" destOrd="0" presId="urn:microsoft.com/office/officeart/2009/3/layout/StepUpProcess"/>
    <dgm:cxn modelId="{71DE3927-FE1D-4F66-A1FD-8BD3209B2EF1}" type="presParOf" srcId="{8158DA8D-2379-449D-BAD7-21692C7086C7}" destId="{7529845C-79DA-4CCE-85CF-73F65EA76B3B}" srcOrd="3" destOrd="0" presId="urn:microsoft.com/office/officeart/2009/3/layout/StepUpProcess"/>
    <dgm:cxn modelId="{9B33F89D-B4B6-49AE-B725-72912782B76B}" type="presParOf" srcId="{7529845C-79DA-4CCE-85CF-73F65EA76B3B}" destId="{FB61F5E4-69FD-4957-BFEB-27009047F3E1}" srcOrd="0" destOrd="0" presId="urn:microsoft.com/office/officeart/2009/3/layout/StepUpProcess"/>
    <dgm:cxn modelId="{B9641295-4E3C-4DFA-B8EE-A27746851507}" type="presParOf" srcId="{8158DA8D-2379-449D-BAD7-21692C7086C7}" destId="{FE920C8D-1E25-4055-84CF-8E0AF85655E4}" srcOrd="4" destOrd="0" presId="urn:microsoft.com/office/officeart/2009/3/layout/StepUpProcess"/>
    <dgm:cxn modelId="{6C6062D7-9891-4B4D-AAF4-838F3B03B55C}" type="presParOf" srcId="{FE920C8D-1E25-4055-84CF-8E0AF85655E4}" destId="{C4172CDC-1ADA-4B1F-87CC-69C58F346837}" srcOrd="0" destOrd="0" presId="urn:microsoft.com/office/officeart/2009/3/layout/StepUpProcess"/>
    <dgm:cxn modelId="{6A412523-B86E-4B6A-A386-C7F5A954618B}" type="presParOf" srcId="{FE920C8D-1E25-4055-84CF-8E0AF85655E4}" destId="{A795E0BF-3060-4DF3-8A72-897A574F1A02}" srcOrd="1" destOrd="0" presId="urn:microsoft.com/office/officeart/2009/3/layout/StepUpProcess"/>
    <dgm:cxn modelId="{83CA6323-2B3C-4A0E-B92E-4D7B44E26859}" type="presParOf" srcId="{FE920C8D-1E25-4055-84CF-8E0AF85655E4}" destId="{11648578-3955-4ADA-B509-A47601944921}" srcOrd="2" destOrd="0" presId="urn:microsoft.com/office/officeart/2009/3/layout/StepUpProcess"/>
    <dgm:cxn modelId="{7B33DCFA-7B27-490A-B3C6-BC5383AE47BB}" type="presParOf" srcId="{8158DA8D-2379-449D-BAD7-21692C7086C7}" destId="{BC8A1A66-96F0-4D1C-90E6-FCF486C1040C}" srcOrd="5" destOrd="0" presId="urn:microsoft.com/office/officeart/2009/3/layout/StepUpProcess"/>
    <dgm:cxn modelId="{AD445A29-84B7-4E58-91D5-2E1688204BFF}" type="presParOf" srcId="{BC8A1A66-96F0-4D1C-90E6-FCF486C1040C}" destId="{9EE3A62C-CF82-485A-A85A-EBAE3DCB1702}" srcOrd="0" destOrd="0" presId="urn:microsoft.com/office/officeart/2009/3/layout/StepUpProcess"/>
    <dgm:cxn modelId="{0449F72B-54B5-4ADB-89F2-BC6BBBF5BE98}" type="presParOf" srcId="{8158DA8D-2379-449D-BAD7-21692C7086C7}" destId="{BE806B2C-6A9C-42CC-AA64-B93F445C07EA}" srcOrd="6" destOrd="0" presId="urn:microsoft.com/office/officeart/2009/3/layout/StepUpProcess"/>
    <dgm:cxn modelId="{0356812B-F2E1-4BB2-9610-0100CFCEC70E}" type="presParOf" srcId="{BE806B2C-6A9C-42CC-AA64-B93F445C07EA}" destId="{9A587D18-12DE-4DFA-86CE-1B01764F5DC0}" srcOrd="0" destOrd="0" presId="urn:microsoft.com/office/officeart/2009/3/layout/StepUpProcess"/>
    <dgm:cxn modelId="{E64C0864-E59F-4F1B-B503-3D7469F38573}" type="presParOf" srcId="{BE806B2C-6A9C-42CC-AA64-B93F445C07EA}" destId="{89E956CA-088A-4D13-9476-421431A9E48D}" srcOrd="1" destOrd="0" presId="urn:microsoft.com/office/officeart/2009/3/layout/StepUpProcess"/>
    <dgm:cxn modelId="{7C69967E-F80F-4E83-9EDD-BF3B18A567C0}" type="presParOf" srcId="{BE806B2C-6A9C-42CC-AA64-B93F445C07EA}" destId="{079AC67C-E369-4CEC-9A26-B80B478D8F97}" srcOrd="2" destOrd="0" presId="urn:microsoft.com/office/officeart/2009/3/layout/StepUpProcess"/>
    <dgm:cxn modelId="{7DC4297F-A96E-4A34-A6A5-5D5444F170FB}" type="presParOf" srcId="{8158DA8D-2379-449D-BAD7-21692C7086C7}" destId="{22547C8E-FF29-47FD-AA29-7D1C1A829A18}" srcOrd="7" destOrd="0" presId="urn:microsoft.com/office/officeart/2009/3/layout/StepUpProcess"/>
    <dgm:cxn modelId="{F7D85A36-E473-4B5F-8FC3-55EBFBB0A5E7}" type="presParOf" srcId="{22547C8E-FF29-47FD-AA29-7D1C1A829A18}" destId="{6F788F85-64F9-4BA5-9714-8B83F7739742}" srcOrd="0" destOrd="0" presId="urn:microsoft.com/office/officeart/2009/3/layout/StepUpProcess"/>
    <dgm:cxn modelId="{4AC823D9-3CF3-4462-B8AB-CC55A26B47B4}" type="presParOf" srcId="{8158DA8D-2379-449D-BAD7-21692C7086C7}" destId="{E89844D6-AAFE-45D3-B9F5-F184740C0A60}" srcOrd="8" destOrd="0" presId="urn:microsoft.com/office/officeart/2009/3/layout/StepUpProcess"/>
    <dgm:cxn modelId="{EF65B980-2D58-4BF6-9730-538C6BE560D8}" type="presParOf" srcId="{E89844D6-AAFE-45D3-B9F5-F184740C0A60}" destId="{86B662FA-9FAD-41D8-9B67-47F39ABF7103}" srcOrd="0" destOrd="0" presId="urn:microsoft.com/office/officeart/2009/3/layout/StepUpProcess"/>
    <dgm:cxn modelId="{6FCF19A2-57A7-42C7-A14C-1B774D95ACA5}" type="presParOf" srcId="{E89844D6-AAFE-45D3-B9F5-F184740C0A60}" destId="{36F60E7B-4D41-4C25-83AC-4F9AAB2DBFFC}" srcOrd="1" destOrd="0" presId="urn:microsoft.com/office/officeart/2009/3/layout/StepUpProcess"/>
    <dgm:cxn modelId="{D96548E0-CFD3-4074-A96B-A0025FD1B03A}" type="presParOf" srcId="{E89844D6-AAFE-45D3-B9F5-F184740C0A60}" destId="{1E7E6814-B559-4081-8BA6-ED6C7B1E6AFB}" srcOrd="2" destOrd="0" presId="urn:microsoft.com/office/officeart/2009/3/layout/StepUpProcess"/>
    <dgm:cxn modelId="{9CEE6CFB-5A65-4BFC-B497-EE688B0F0004}" type="presParOf" srcId="{8158DA8D-2379-449D-BAD7-21692C7086C7}" destId="{A8C4F415-134C-4A8D-A98F-556162780605}" srcOrd="9" destOrd="0" presId="urn:microsoft.com/office/officeart/2009/3/layout/StepUpProcess"/>
    <dgm:cxn modelId="{4D51607D-0620-4EB5-B50C-360E74A97136}" type="presParOf" srcId="{A8C4F415-134C-4A8D-A98F-556162780605}" destId="{63C8C74A-2D46-4CF4-A1D3-D2DB9DF88D84}" srcOrd="0" destOrd="0" presId="urn:microsoft.com/office/officeart/2009/3/layout/StepUpProcess"/>
    <dgm:cxn modelId="{033D78DE-10F2-4A99-8FA2-A972410B493D}" type="presParOf" srcId="{8158DA8D-2379-449D-BAD7-21692C7086C7}" destId="{9BB647D3-4C06-4549-9205-1158985C56DB}" srcOrd="10" destOrd="0" presId="urn:microsoft.com/office/officeart/2009/3/layout/StepUpProcess"/>
    <dgm:cxn modelId="{0C525D66-C274-4831-B787-F00134D76CFF}" type="presParOf" srcId="{9BB647D3-4C06-4549-9205-1158985C56DB}" destId="{20E4143F-6E69-4675-A98B-9D9D09E6952E}" srcOrd="0" destOrd="0" presId="urn:microsoft.com/office/officeart/2009/3/layout/StepUpProcess"/>
    <dgm:cxn modelId="{30B5319A-774C-4B11-837F-AD515117D200}" type="presParOf" srcId="{9BB647D3-4C06-4549-9205-1158985C56DB}" destId="{9DE26905-183C-4772-A797-82F334A68FA3}" srcOrd="1" destOrd="0" presId="urn:microsoft.com/office/officeart/2009/3/layout/StepUpProcess"/>
    <dgm:cxn modelId="{54C7465B-BCEF-40C0-B433-E52821AD040A}" type="presParOf" srcId="{9BB647D3-4C06-4549-9205-1158985C56DB}" destId="{FDB73FB4-20D5-439F-8ED1-5F3D6FD47436}" srcOrd="2" destOrd="0" presId="urn:microsoft.com/office/officeart/2009/3/layout/StepUpProcess"/>
    <dgm:cxn modelId="{C19FA58C-47F6-49DE-AA33-F24634913A34}" type="presParOf" srcId="{8158DA8D-2379-449D-BAD7-21692C7086C7}" destId="{FE1A808F-EF7A-46FC-BE30-61F13910EC55}" srcOrd="11" destOrd="0" presId="urn:microsoft.com/office/officeart/2009/3/layout/StepUpProcess"/>
    <dgm:cxn modelId="{D5A82B17-86A0-4A67-9B35-E5E15E42F32D}" type="presParOf" srcId="{FE1A808F-EF7A-46FC-BE30-61F13910EC55}" destId="{73DAF209-E73C-4BFB-87D2-48395993DA10}" srcOrd="0" destOrd="0" presId="urn:microsoft.com/office/officeart/2009/3/layout/StepUpProcess"/>
    <dgm:cxn modelId="{F818B95B-5311-48DB-9C4C-74B56E1EAE23}" type="presParOf" srcId="{8158DA8D-2379-449D-BAD7-21692C7086C7}" destId="{57D8F3C0-7DF3-4AC2-B45B-C07ACC580AEE}" srcOrd="12" destOrd="0" presId="urn:microsoft.com/office/officeart/2009/3/layout/StepUpProcess"/>
    <dgm:cxn modelId="{1F2CC6BF-0897-4136-907A-67DB11EB9B52}" type="presParOf" srcId="{57D8F3C0-7DF3-4AC2-B45B-C07ACC580AEE}" destId="{45B91732-3311-469B-9051-FDD58401BBE3}" srcOrd="0" destOrd="0" presId="urn:microsoft.com/office/officeart/2009/3/layout/StepUpProcess"/>
    <dgm:cxn modelId="{63D36715-0FC5-42A4-8DC6-06A733185845}" type="presParOf" srcId="{57D8F3C0-7DF3-4AC2-B45B-C07ACC580AEE}" destId="{3544E827-69F4-40A9-8856-5F831EAC8671}"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D5FA1AB-E72E-4F33-A0C7-B5C6AAA7A09F}"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de-DE"/>
        </a:p>
      </dgm:t>
    </dgm:pt>
    <dgm:pt modelId="{DA790CDF-E6A1-42FD-8DEF-DEDEA0A58E92}">
      <dgm:prSet phldrT="[Text]"/>
      <dgm:spPr/>
      <dgm:t>
        <a:bodyPr/>
        <a:lstStyle/>
        <a:p>
          <a:r>
            <a:rPr lang="de-DE" dirty="0" err="1" smtClean="0"/>
            <a:t>Idea</a:t>
          </a:r>
          <a:endParaRPr lang="de-DE" dirty="0"/>
        </a:p>
      </dgm:t>
    </dgm:pt>
    <dgm:pt modelId="{AA9C97D8-F025-4F8D-8F80-2FEB3F74D404}" type="parTrans" cxnId="{5F0FAD38-A42A-4A32-94BD-1DA56AE15839}">
      <dgm:prSet/>
      <dgm:spPr/>
      <dgm:t>
        <a:bodyPr/>
        <a:lstStyle/>
        <a:p>
          <a:endParaRPr lang="de-DE"/>
        </a:p>
      </dgm:t>
    </dgm:pt>
    <dgm:pt modelId="{577348D8-462B-4DC2-9502-D3E81252CE3A}" type="sibTrans" cxnId="{5F0FAD38-A42A-4A32-94BD-1DA56AE15839}">
      <dgm:prSet/>
      <dgm:spPr/>
      <dgm:t>
        <a:bodyPr/>
        <a:lstStyle/>
        <a:p>
          <a:endParaRPr lang="de-DE"/>
        </a:p>
      </dgm:t>
    </dgm:pt>
    <dgm:pt modelId="{EAEBD02A-7536-409B-9FC5-95DD48DDCF74}">
      <dgm:prSet phldrT="[Text]"/>
      <dgm:spPr/>
      <dgm:t>
        <a:bodyPr/>
        <a:lstStyle/>
        <a:p>
          <a:r>
            <a:rPr lang="de-DE" dirty="0" err="1" smtClean="0"/>
            <a:t>Proposal</a:t>
          </a:r>
          <a:endParaRPr lang="de-DE" dirty="0"/>
        </a:p>
      </dgm:t>
    </dgm:pt>
    <dgm:pt modelId="{F746EE84-FBEA-4267-A85C-531A37FB8A15}" type="parTrans" cxnId="{F662CFA6-90CD-4DCD-97E6-2FB967FE2AA6}">
      <dgm:prSet/>
      <dgm:spPr/>
      <dgm:t>
        <a:bodyPr/>
        <a:lstStyle/>
        <a:p>
          <a:endParaRPr lang="de-DE"/>
        </a:p>
      </dgm:t>
    </dgm:pt>
    <dgm:pt modelId="{C4747157-5DFB-4BF9-9DD3-27B3B81459E9}" type="sibTrans" cxnId="{F662CFA6-90CD-4DCD-97E6-2FB967FE2AA6}">
      <dgm:prSet/>
      <dgm:spPr/>
      <dgm:t>
        <a:bodyPr/>
        <a:lstStyle/>
        <a:p>
          <a:endParaRPr lang="de-DE"/>
        </a:p>
      </dgm:t>
    </dgm:pt>
    <dgm:pt modelId="{DC8D9E86-4554-4F64-A8CD-184F0A2CD898}">
      <dgm:prSet phldrT="[Text]"/>
      <dgm:spPr/>
      <dgm:t>
        <a:bodyPr/>
        <a:lstStyle/>
        <a:p>
          <a:r>
            <a:rPr lang="de-DE" dirty="0" err="1" smtClean="0"/>
            <a:t>Funding</a:t>
          </a:r>
          <a:endParaRPr lang="de-DE" dirty="0"/>
        </a:p>
      </dgm:t>
    </dgm:pt>
    <dgm:pt modelId="{E838810E-3E94-4CB5-97D3-888A4AC8B129}" type="parTrans" cxnId="{8FDAF321-9362-47D0-8B1B-413B323F9662}">
      <dgm:prSet/>
      <dgm:spPr/>
      <dgm:t>
        <a:bodyPr/>
        <a:lstStyle/>
        <a:p>
          <a:endParaRPr lang="de-DE"/>
        </a:p>
      </dgm:t>
    </dgm:pt>
    <dgm:pt modelId="{005CDDBC-E386-4C01-B9BD-772FDF26B50A}" type="sibTrans" cxnId="{8FDAF321-9362-47D0-8B1B-413B323F9662}">
      <dgm:prSet/>
      <dgm:spPr/>
      <dgm:t>
        <a:bodyPr/>
        <a:lstStyle/>
        <a:p>
          <a:endParaRPr lang="de-DE"/>
        </a:p>
      </dgm:t>
    </dgm:pt>
    <dgm:pt modelId="{97A0772D-4EA9-4D32-8ADB-AC194C12358B}">
      <dgm:prSet phldrT="[Text]"/>
      <dgm:spPr/>
      <dgm:t>
        <a:bodyPr/>
        <a:lstStyle/>
        <a:p>
          <a:r>
            <a:rPr lang="de-DE" dirty="0" smtClean="0"/>
            <a:t>Collection</a:t>
          </a:r>
          <a:endParaRPr lang="de-DE" dirty="0"/>
        </a:p>
      </dgm:t>
    </dgm:pt>
    <dgm:pt modelId="{0B8AE93A-7DF9-4D41-A59E-9EB8FB474F17}" type="parTrans" cxnId="{503810B5-3D0A-41C0-B7DF-3B7C9F086333}">
      <dgm:prSet/>
      <dgm:spPr/>
      <dgm:t>
        <a:bodyPr/>
        <a:lstStyle/>
        <a:p>
          <a:endParaRPr lang="de-DE"/>
        </a:p>
      </dgm:t>
    </dgm:pt>
    <dgm:pt modelId="{0DF16705-A208-46C9-9872-CEF0FB455C6E}" type="sibTrans" cxnId="{503810B5-3D0A-41C0-B7DF-3B7C9F086333}">
      <dgm:prSet/>
      <dgm:spPr/>
      <dgm:t>
        <a:bodyPr/>
        <a:lstStyle/>
        <a:p>
          <a:endParaRPr lang="de-DE"/>
        </a:p>
      </dgm:t>
    </dgm:pt>
    <dgm:pt modelId="{6BED1308-24D0-4477-915B-A8E9DC623CE0}">
      <dgm:prSet phldrT="[Text]"/>
      <dgm:spPr/>
      <dgm:t>
        <a:bodyPr/>
        <a:lstStyle/>
        <a:p>
          <a:r>
            <a:rPr lang="de-DE" dirty="0" smtClean="0"/>
            <a:t>Analysis</a:t>
          </a:r>
          <a:endParaRPr lang="de-DE" dirty="0"/>
        </a:p>
      </dgm:t>
    </dgm:pt>
    <dgm:pt modelId="{A773A4BE-E628-44F1-9F81-7F4E6B61F9B4}" type="parTrans" cxnId="{B81BA46C-E08A-47A7-BA2F-4F72144F0AFC}">
      <dgm:prSet/>
      <dgm:spPr/>
      <dgm:t>
        <a:bodyPr/>
        <a:lstStyle/>
        <a:p>
          <a:endParaRPr lang="de-DE"/>
        </a:p>
      </dgm:t>
    </dgm:pt>
    <dgm:pt modelId="{68AAA10B-C53A-47F8-A334-315005B36A66}" type="sibTrans" cxnId="{B81BA46C-E08A-47A7-BA2F-4F72144F0AFC}">
      <dgm:prSet/>
      <dgm:spPr/>
      <dgm:t>
        <a:bodyPr/>
        <a:lstStyle/>
        <a:p>
          <a:endParaRPr lang="de-DE"/>
        </a:p>
      </dgm:t>
    </dgm:pt>
    <dgm:pt modelId="{7234E6B1-A757-4A28-8AD8-2014EE47C47E}">
      <dgm:prSet phldrT="[Text]"/>
      <dgm:spPr/>
      <dgm:t>
        <a:bodyPr/>
        <a:lstStyle/>
        <a:p>
          <a:r>
            <a:rPr lang="de-DE" dirty="0" err="1" smtClean="0"/>
            <a:t>Publish</a:t>
          </a:r>
          <a:endParaRPr lang="de-DE" dirty="0"/>
        </a:p>
      </dgm:t>
    </dgm:pt>
    <dgm:pt modelId="{B80EC7D3-F9F6-418B-8A8B-D0212F7E8D27}" type="parTrans" cxnId="{3C76F83B-5D35-4DE1-B344-7AC131438540}">
      <dgm:prSet/>
      <dgm:spPr/>
      <dgm:t>
        <a:bodyPr/>
        <a:lstStyle/>
        <a:p>
          <a:endParaRPr lang="de-DE"/>
        </a:p>
      </dgm:t>
    </dgm:pt>
    <dgm:pt modelId="{ECDD4956-0ED6-4DE7-8D6A-42C4872A943A}" type="sibTrans" cxnId="{3C76F83B-5D35-4DE1-B344-7AC131438540}">
      <dgm:prSet/>
      <dgm:spPr/>
      <dgm:t>
        <a:bodyPr/>
        <a:lstStyle/>
        <a:p>
          <a:endParaRPr lang="de-DE"/>
        </a:p>
      </dgm:t>
    </dgm:pt>
    <dgm:pt modelId="{59CD390D-12C2-4E43-AF65-2BCD82B1D4A2}">
      <dgm:prSet phldrT="[Text]"/>
      <dgm:spPr/>
      <dgm:t>
        <a:bodyPr/>
        <a:lstStyle/>
        <a:p>
          <a:r>
            <a:rPr lang="de-DE" dirty="0" smtClean="0"/>
            <a:t>Archive</a:t>
          </a:r>
          <a:endParaRPr lang="de-DE" dirty="0"/>
        </a:p>
      </dgm:t>
    </dgm:pt>
    <dgm:pt modelId="{82E92755-B079-4DAE-9486-A618C7361676}" type="parTrans" cxnId="{A55C69A0-1D7E-4F2E-A624-11FBEEE18443}">
      <dgm:prSet/>
      <dgm:spPr/>
      <dgm:t>
        <a:bodyPr/>
        <a:lstStyle/>
        <a:p>
          <a:endParaRPr lang="de-DE"/>
        </a:p>
      </dgm:t>
    </dgm:pt>
    <dgm:pt modelId="{463B8F36-52E5-4A8F-A78B-4AEB0233ABCA}" type="sibTrans" cxnId="{A55C69A0-1D7E-4F2E-A624-11FBEEE18443}">
      <dgm:prSet/>
      <dgm:spPr/>
      <dgm:t>
        <a:bodyPr/>
        <a:lstStyle/>
        <a:p>
          <a:endParaRPr lang="de-DE"/>
        </a:p>
      </dgm:t>
    </dgm:pt>
    <dgm:pt modelId="{8158DA8D-2379-449D-BAD7-21692C7086C7}" type="pres">
      <dgm:prSet presAssocID="{8D5FA1AB-E72E-4F33-A0C7-B5C6AAA7A09F}" presName="rootnode" presStyleCnt="0">
        <dgm:presLayoutVars>
          <dgm:chMax/>
          <dgm:chPref/>
          <dgm:dir/>
          <dgm:animLvl val="lvl"/>
        </dgm:presLayoutVars>
      </dgm:prSet>
      <dgm:spPr/>
      <dgm:t>
        <a:bodyPr/>
        <a:lstStyle/>
        <a:p>
          <a:endParaRPr lang="de-DE"/>
        </a:p>
      </dgm:t>
    </dgm:pt>
    <dgm:pt modelId="{EB02DFD1-B927-4B6C-BC0E-F0C7DEEEFC2F}" type="pres">
      <dgm:prSet presAssocID="{DA790CDF-E6A1-42FD-8DEF-DEDEA0A58E92}" presName="composite" presStyleCnt="0"/>
      <dgm:spPr/>
    </dgm:pt>
    <dgm:pt modelId="{B437497A-AA2C-4EAD-8E95-518A469B3246}" type="pres">
      <dgm:prSet presAssocID="{DA790CDF-E6A1-42FD-8DEF-DEDEA0A58E92}" presName="LShape" presStyleLbl="alignNode1" presStyleIdx="0" presStyleCnt="13"/>
      <dgm:spPr/>
    </dgm:pt>
    <dgm:pt modelId="{1E2BD0C8-493E-446D-B549-B8B798F76761}" type="pres">
      <dgm:prSet presAssocID="{DA790CDF-E6A1-42FD-8DEF-DEDEA0A58E92}" presName="ParentText" presStyleLbl="revTx" presStyleIdx="0" presStyleCnt="7">
        <dgm:presLayoutVars>
          <dgm:chMax val="0"/>
          <dgm:chPref val="0"/>
          <dgm:bulletEnabled val="1"/>
        </dgm:presLayoutVars>
      </dgm:prSet>
      <dgm:spPr/>
      <dgm:t>
        <a:bodyPr/>
        <a:lstStyle/>
        <a:p>
          <a:endParaRPr lang="de-DE"/>
        </a:p>
      </dgm:t>
    </dgm:pt>
    <dgm:pt modelId="{B3C244D8-814C-42FE-9322-1D5942464B38}" type="pres">
      <dgm:prSet presAssocID="{DA790CDF-E6A1-42FD-8DEF-DEDEA0A58E92}" presName="Triangle" presStyleLbl="alignNode1" presStyleIdx="1" presStyleCnt="13"/>
      <dgm:spPr/>
    </dgm:pt>
    <dgm:pt modelId="{40D586D3-1AD0-436E-BDAC-104A601C4641}" type="pres">
      <dgm:prSet presAssocID="{577348D8-462B-4DC2-9502-D3E81252CE3A}" presName="sibTrans" presStyleCnt="0"/>
      <dgm:spPr/>
    </dgm:pt>
    <dgm:pt modelId="{FAAC4588-62D1-4941-826B-9E49F404C3CC}" type="pres">
      <dgm:prSet presAssocID="{577348D8-462B-4DC2-9502-D3E81252CE3A}" presName="space" presStyleCnt="0"/>
      <dgm:spPr/>
    </dgm:pt>
    <dgm:pt modelId="{56131FDC-6555-4D04-A062-D0379BCE3DB6}" type="pres">
      <dgm:prSet presAssocID="{EAEBD02A-7536-409B-9FC5-95DD48DDCF74}" presName="composite" presStyleCnt="0"/>
      <dgm:spPr/>
    </dgm:pt>
    <dgm:pt modelId="{8E8990FB-BC32-4983-AC8F-33C498EACB81}" type="pres">
      <dgm:prSet presAssocID="{EAEBD02A-7536-409B-9FC5-95DD48DDCF74}" presName="LShape" presStyleLbl="alignNode1" presStyleIdx="2" presStyleCnt="13"/>
      <dgm:spPr/>
    </dgm:pt>
    <dgm:pt modelId="{37A10E34-00A6-44DB-B3A5-861DF2ABACF1}" type="pres">
      <dgm:prSet presAssocID="{EAEBD02A-7536-409B-9FC5-95DD48DDCF74}" presName="ParentText" presStyleLbl="revTx" presStyleIdx="1" presStyleCnt="7">
        <dgm:presLayoutVars>
          <dgm:chMax val="0"/>
          <dgm:chPref val="0"/>
          <dgm:bulletEnabled val="1"/>
        </dgm:presLayoutVars>
      </dgm:prSet>
      <dgm:spPr/>
      <dgm:t>
        <a:bodyPr/>
        <a:lstStyle/>
        <a:p>
          <a:endParaRPr lang="de-DE"/>
        </a:p>
      </dgm:t>
    </dgm:pt>
    <dgm:pt modelId="{38D698DB-1D4C-4903-9D18-6A4D6607AF86}" type="pres">
      <dgm:prSet presAssocID="{EAEBD02A-7536-409B-9FC5-95DD48DDCF74}" presName="Triangle" presStyleLbl="alignNode1" presStyleIdx="3" presStyleCnt="13"/>
      <dgm:spPr/>
    </dgm:pt>
    <dgm:pt modelId="{7529845C-79DA-4CCE-85CF-73F65EA76B3B}" type="pres">
      <dgm:prSet presAssocID="{C4747157-5DFB-4BF9-9DD3-27B3B81459E9}" presName="sibTrans" presStyleCnt="0"/>
      <dgm:spPr/>
    </dgm:pt>
    <dgm:pt modelId="{FB61F5E4-69FD-4957-BFEB-27009047F3E1}" type="pres">
      <dgm:prSet presAssocID="{C4747157-5DFB-4BF9-9DD3-27B3B81459E9}" presName="space" presStyleCnt="0"/>
      <dgm:spPr/>
    </dgm:pt>
    <dgm:pt modelId="{FE920C8D-1E25-4055-84CF-8E0AF85655E4}" type="pres">
      <dgm:prSet presAssocID="{DC8D9E86-4554-4F64-A8CD-184F0A2CD898}" presName="composite" presStyleCnt="0"/>
      <dgm:spPr/>
    </dgm:pt>
    <dgm:pt modelId="{C4172CDC-1ADA-4B1F-87CC-69C58F346837}" type="pres">
      <dgm:prSet presAssocID="{DC8D9E86-4554-4F64-A8CD-184F0A2CD898}" presName="LShape" presStyleLbl="alignNode1" presStyleIdx="4" presStyleCnt="13"/>
      <dgm:spPr>
        <a:blipFill rotWithShape="0">
          <a:blip xmlns:r="http://schemas.openxmlformats.org/officeDocument/2006/relationships" r:embed="rId1"/>
          <a:stretch>
            <a:fillRect/>
          </a:stretch>
        </a:blipFill>
      </dgm:spPr>
      <dgm:t>
        <a:bodyPr/>
        <a:lstStyle/>
        <a:p>
          <a:endParaRPr lang="de-DE"/>
        </a:p>
      </dgm:t>
    </dgm:pt>
    <dgm:pt modelId="{A795E0BF-3060-4DF3-8A72-897A574F1A02}" type="pres">
      <dgm:prSet presAssocID="{DC8D9E86-4554-4F64-A8CD-184F0A2CD898}" presName="ParentText" presStyleLbl="revTx" presStyleIdx="2" presStyleCnt="7">
        <dgm:presLayoutVars>
          <dgm:chMax val="0"/>
          <dgm:chPref val="0"/>
          <dgm:bulletEnabled val="1"/>
        </dgm:presLayoutVars>
      </dgm:prSet>
      <dgm:spPr/>
      <dgm:t>
        <a:bodyPr/>
        <a:lstStyle/>
        <a:p>
          <a:endParaRPr lang="de-DE"/>
        </a:p>
      </dgm:t>
    </dgm:pt>
    <dgm:pt modelId="{11648578-3955-4ADA-B509-A47601944921}" type="pres">
      <dgm:prSet presAssocID="{DC8D9E86-4554-4F64-A8CD-184F0A2CD898}" presName="Triangle" presStyleLbl="alignNode1" presStyleIdx="5" presStyleCnt="13"/>
      <dgm:spPr/>
    </dgm:pt>
    <dgm:pt modelId="{BC8A1A66-96F0-4D1C-90E6-FCF486C1040C}" type="pres">
      <dgm:prSet presAssocID="{005CDDBC-E386-4C01-B9BD-772FDF26B50A}" presName="sibTrans" presStyleCnt="0"/>
      <dgm:spPr/>
    </dgm:pt>
    <dgm:pt modelId="{9EE3A62C-CF82-485A-A85A-EBAE3DCB1702}" type="pres">
      <dgm:prSet presAssocID="{005CDDBC-E386-4C01-B9BD-772FDF26B50A}" presName="space" presStyleCnt="0"/>
      <dgm:spPr/>
    </dgm:pt>
    <dgm:pt modelId="{BE806B2C-6A9C-42CC-AA64-B93F445C07EA}" type="pres">
      <dgm:prSet presAssocID="{97A0772D-4EA9-4D32-8ADB-AC194C12358B}" presName="composite" presStyleCnt="0"/>
      <dgm:spPr/>
    </dgm:pt>
    <dgm:pt modelId="{9A587D18-12DE-4DFA-86CE-1B01764F5DC0}" type="pres">
      <dgm:prSet presAssocID="{97A0772D-4EA9-4D32-8ADB-AC194C12358B}" presName="LShape" presStyleLbl="alignNode1" presStyleIdx="6" presStyleCnt="13"/>
      <dgm:spPr/>
    </dgm:pt>
    <dgm:pt modelId="{89E956CA-088A-4D13-9476-421431A9E48D}" type="pres">
      <dgm:prSet presAssocID="{97A0772D-4EA9-4D32-8ADB-AC194C12358B}" presName="ParentText" presStyleLbl="revTx" presStyleIdx="3" presStyleCnt="7">
        <dgm:presLayoutVars>
          <dgm:chMax val="0"/>
          <dgm:chPref val="0"/>
          <dgm:bulletEnabled val="1"/>
        </dgm:presLayoutVars>
      </dgm:prSet>
      <dgm:spPr/>
      <dgm:t>
        <a:bodyPr/>
        <a:lstStyle/>
        <a:p>
          <a:endParaRPr lang="de-DE"/>
        </a:p>
      </dgm:t>
    </dgm:pt>
    <dgm:pt modelId="{079AC67C-E369-4CEC-9A26-B80B478D8F97}" type="pres">
      <dgm:prSet presAssocID="{97A0772D-4EA9-4D32-8ADB-AC194C12358B}" presName="Triangle" presStyleLbl="alignNode1" presStyleIdx="7" presStyleCnt="13"/>
      <dgm:spPr/>
    </dgm:pt>
    <dgm:pt modelId="{22547C8E-FF29-47FD-AA29-7D1C1A829A18}" type="pres">
      <dgm:prSet presAssocID="{0DF16705-A208-46C9-9872-CEF0FB455C6E}" presName="sibTrans" presStyleCnt="0"/>
      <dgm:spPr/>
    </dgm:pt>
    <dgm:pt modelId="{6F788F85-64F9-4BA5-9714-8B83F7739742}" type="pres">
      <dgm:prSet presAssocID="{0DF16705-A208-46C9-9872-CEF0FB455C6E}" presName="space" presStyleCnt="0"/>
      <dgm:spPr/>
    </dgm:pt>
    <dgm:pt modelId="{E89844D6-AAFE-45D3-B9F5-F184740C0A60}" type="pres">
      <dgm:prSet presAssocID="{6BED1308-24D0-4477-915B-A8E9DC623CE0}" presName="composite" presStyleCnt="0"/>
      <dgm:spPr/>
    </dgm:pt>
    <dgm:pt modelId="{86B662FA-9FAD-41D8-9B67-47F39ABF7103}" type="pres">
      <dgm:prSet presAssocID="{6BED1308-24D0-4477-915B-A8E9DC623CE0}" presName="LShape" presStyleLbl="alignNode1" presStyleIdx="8" presStyleCnt="13"/>
      <dgm:spPr/>
    </dgm:pt>
    <dgm:pt modelId="{36F60E7B-4D41-4C25-83AC-4F9AAB2DBFFC}" type="pres">
      <dgm:prSet presAssocID="{6BED1308-24D0-4477-915B-A8E9DC623CE0}" presName="ParentText" presStyleLbl="revTx" presStyleIdx="4" presStyleCnt="7">
        <dgm:presLayoutVars>
          <dgm:chMax val="0"/>
          <dgm:chPref val="0"/>
          <dgm:bulletEnabled val="1"/>
        </dgm:presLayoutVars>
      </dgm:prSet>
      <dgm:spPr/>
      <dgm:t>
        <a:bodyPr/>
        <a:lstStyle/>
        <a:p>
          <a:endParaRPr lang="de-DE"/>
        </a:p>
      </dgm:t>
    </dgm:pt>
    <dgm:pt modelId="{1E7E6814-B559-4081-8BA6-ED6C7B1E6AFB}" type="pres">
      <dgm:prSet presAssocID="{6BED1308-24D0-4477-915B-A8E9DC623CE0}" presName="Triangle" presStyleLbl="alignNode1" presStyleIdx="9" presStyleCnt="13"/>
      <dgm:spPr/>
    </dgm:pt>
    <dgm:pt modelId="{A8C4F415-134C-4A8D-A98F-556162780605}" type="pres">
      <dgm:prSet presAssocID="{68AAA10B-C53A-47F8-A334-315005B36A66}" presName="sibTrans" presStyleCnt="0"/>
      <dgm:spPr/>
    </dgm:pt>
    <dgm:pt modelId="{63C8C74A-2D46-4CF4-A1D3-D2DB9DF88D84}" type="pres">
      <dgm:prSet presAssocID="{68AAA10B-C53A-47F8-A334-315005B36A66}" presName="space" presStyleCnt="0"/>
      <dgm:spPr/>
    </dgm:pt>
    <dgm:pt modelId="{9BB647D3-4C06-4549-9205-1158985C56DB}" type="pres">
      <dgm:prSet presAssocID="{7234E6B1-A757-4A28-8AD8-2014EE47C47E}" presName="composite" presStyleCnt="0"/>
      <dgm:spPr/>
    </dgm:pt>
    <dgm:pt modelId="{20E4143F-6E69-4675-A98B-9D9D09E6952E}" type="pres">
      <dgm:prSet presAssocID="{7234E6B1-A757-4A28-8AD8-2014EE47C47E}" presName="LShape" presStyleLbl="alignNode1" presStyleIdx="10" presStyleCnt="13"/>
      <dgm:spPr/>
    </dgm:pt>
    <dgm:pt modelId="{9DE26905-183C-4772-A797-82F334A68FA3}" type="pres">
      <dgm:prSet presAssocID="{7234E6B1-A757-4A28-8AD8-2014EE47C47E}" presName="ParentText" presStyleLbl="revTx" presStyleIdx="5" presStyleCnt="7">
        <dgm:presLayoutVars>
          <dgm:chMax val="0"/>
          <dgm:chPref val="0"/>
          <dgm:bulletEnabled val="1"/>
        </dgm:presLayoutVars>
      </dgm:prSet>
      <dgm:spPr/>
      <dgm:t>
        <a:bodyPr/>
        <a:lstStyle/>
        <a:p>
          <a:endParaRPr lang="de-DE"/>
        </a:p>
      </dgm:t>
    </dgm:pt>
    <dgm:pt modelId="{FDB73FB4-20D5-439F-8ED1-5F3D6FD47436}" type="pres">
      <dgm:prSet presAssocID="{7234E6B1-A757-4A28-8AD8-2014EE47C47E}" presName="Triangle" presStyleLbl="alignNode1" presStyleIdx="11" presStyleCnt="13"/>
      <dgm:spPr/>
    </dgm:pt>
    <dgm:pt modelId="{FE1A808F-EF7A-46FC-BE30-61F13910EC55}" type="pres">
      <dgm:prSet presAssocID="{ECDD4956-0ED6-4DE7-8D6A-42C4872A943A}" presName="sibTrans" presStyleCnt="0"/>
      <dgm:spPr/>
    </dgm:pt>
    <dgm:pt modelId="{73DAF209-E73C-4BFB-87D2-48395993DA10}" type="pres">
      <dgm:prSet presAssocID="{ECDD4956-0ED6-4DE7-8D6A-42C4872A943A}" presName="space" presStyleCnt="0"/>
      <dgm:spPr/>
    </dgm:pt>
    <dgm:pt modelId="{57D8F3C0-7DF3-4AC2-B45B-C07ACC580AEE}" type="pres">
      <dgm:prSet presAssocID="{59CD390D-12C2-4E43-AF65-2BCD82B1D4A2}" presName="composite" presStyleCnt="0"/>
      <dgm:spPr/>
    </dgm:pt>
    <dgm:pt modelId="{45B91732-3311-469B-9051-FDD58401BBE3}" type="pres">
      <dgm:prSet presAssocID="{59CD390D-12C2-4E43-AF65-2BCD82B1D4A2}" presName="LShape" presStyleLbl="alignNode1" presStyleIdx="12" presStyleCnt="13"/>
      <dgm:spPr/>
    </dgm:pt>
    <dgm:pt modelId="{3544E827-69F4-40A9-8856-5F831EAC8671}" type="pres">
      <dgm:prSet presAssocID="{59CD390D-12C2-4E43-AF65-2BCD82B1D4A2}" presName="ParentText" presStyleLbl="revTx" presStyleIdx="6" presStyleCnt="7">
        <dgm:presLayoutVars>
          <dgm:chMax val="0"/>
          <dgm:chPref val="0"/>
          <dgm:bulletEnabled val="1"/>
        </dgm:presLayoutVars>
      </dgm:prSet>
      <dgm:spPr/>
      <dgm:t>
        <a:bodyPr/>
        <a:lstStyle/>
        <a:p>
          <a:endParaRPr lang="de-DE"/>
        </a:p>
      </dgm:t>
    </dgm:pt>
  </dgm:ptLst>
  <dgm:cxnLst>
    <dgm:cxn modelId="{3C76F83B-5D35-4DE1-B344-7AC131438540}" srcId="{8D5FA1AB-E72E-4F33-A0C7-B5C6AAA7A09F}" destId="{7234E6B1-A757-4A28-8AD8-2014EE47C47E}" srcOrd="5" destOrd="0" parTransId="{B80EC7D3-F9F6-418B-8A8B-D0212F7E8D27}" sibTransId="{ECDD4956-0ED6-4DE7-8D6A-42C4872A943A}"/>
    <dgm:cxn modelId="{A54177F4-E253-4D20-8F55-B9A8584E4F4B}" type="presOf" srcId="{97A0772D-4EA9-4D32-8ADB-AC194C12358B}" destId="{89E956CA-088A-4D13-9476-421431A9E48D}" srcOrd="0" destOrd="0" presId="urn:microsoft.com/office/officeart/2009/3/layout/StepUpProcess"/>
    <dgm:cxn modelId="{51B2EC66-09EF-4C0F-892E-B099A0A32388}" type="presOf" srcId="{DA790CDF-E6A1-42FD-8DEF-DEDEA0A58E92}" destId="{1E2BD0C8-493E-446D-B549-B8B798F76761}" srcOrd="0" destOrd="0" presId="urn:microsoft.com/office/officeart/2009/3/layout/StepUpProcess"/>
    <dgm:cxn modelId="{02BA3B3D-D2A2-4C91-8474-0A30CABF28C5}" type="presOf" srcId="{8D5FA1AB-E72E-4F33-A0C7-B5C6AAA7A09F}" destId="{8158DA8D-2379-449D-BAD7-21692C7086C7}" srcOrd="0" destOrd="0" presId="urn:microsoft.com/office/officeart/2009/3/layout/StepUpProcess"/>
    <dgm:cxn modelId="{E3E4AF50-077D-4D4F-A9A7-69ECF5C40F76}" type="presOf" srcId="{6BED1308-24D0-4477-915B-A8E9DC623CE0}" destId="{36F60E7B-4D41-4C25-83AC-4F9AAB2DBFFC}" srcOrd="0" destOrd="0" presId="urn:microsoft.com/office/officeart/2009/3/layout/StepUpProcess"/>
    <dgm:cxn modelId="{B81BA46C-E08A-47A7-BA2F-4F72144F0AFC}" srcId="{8D5FA1AB-E72E-4F33-A0C7-B5C6AAA7A09F}" destId="{6BED1308-24D0-4477-915B-A8E9DC623CE0}" srcOrd="4" destOrd="0" parTransId="{A773A4BE-E628-44F1-9F81-7F4E6B61F9B4}" sibTransId="{68AAA10B-C53A-47F8-A334-315005B36A66}"/>
    <dgm:cxn modelId="{77782919-2E8A-4609-867F-AD72B49FB27F}" type="presOf" srcId="{7234E6B1-A757-4A28-8AD8-2014EE47C47E}" destId="{9DE26905-183C-4772-A797-82F334A68FA3}" srcOrd="0" destOrd="0" presId="urn:microsoft.com/office/officeart/2009/3/layout/StepUpProcess"/>
    <dgm:cxn modelId="{8AA658AD-FCC4-487F-944C-B4563ED70F80}" type="presOf" srcId="{DC8D9E86-4554-4F64-A8CD-184F0A2CD898}" destId="{A795E0BF-3060-4DF3-8A72-897A574F1A02}" srcOrd="0" destOrd="0" presId="urn:microsoft.com/office/officeart/2009/3/layout/StepUpProcess"/>
    <dgm:cxn modelId="{A55C69A0-1D7E-4F2E-A624-11FBEEE18443}" srcId="{8D5FA1AB-E72E-4F33-A0C7-B5C6AAA7A09F}" destId="{59CD390D-12C2-4E43-AF65-2BCD82B1D4A2}" srcOrd="6" destOrd="0" parTransId="{82E92755-B079-4DAE-9486-A618C7361676}" sibTransId="{463B8F36-52E5-4A8F-A78B-4AEB0233ABCA}"/>
    <dgm:cxn modelId="{E768D0FE-13CF-4400-915B-BE2693F8B6EB}" type="presOf" srcId="{EAEBD02A-7536-409B-9FC5-95DD48DDCF74}" destId="{37A10E34-00A6-44DB-B3A5-861DF2ABACF1}" srcOrd="0" destOrd="0" presId="urn:microsoft.com/office/officeart/2009/3/layout/StepUpProcess"/>
    <dgm:cxn modelId="{8FDAF321-9362-47D0-8B1B-413B323F9662}" srcId="{8D5FA1AB-E72E-4F33-A0C7-B5C6AAA7A09F}" destId="{DC8D9E86-4554-4F64-A8CD-184F0A2CD898}" srcOrd="2" destOrd="0" parTransId="{E838810E-3E94-4CB5-97D3-888A4AC8B129}" sibTransId="{005CDDBC-E386-4C01-B9BD-772FDF26B50A}"/>
    <dgm:cxn modelId="{D5CA0E36-7AD7-48C6-BFBA-E08E77C725BA}" type="presOf" srcId="{59CD390D-12C2-4E43-AF65-2BCD82B1D4A2}" destId="{3544E827-69F4-40A9-8856-5F831EAC8671}" srcOrd="0" destOrd="0" presId="urn:microsoft.com/office/officeart/2009/3/layout/StepUpProcess"/>
    <dgm:cxn modelId="{F662CFA6-90CD-4DCD-97E6-2FB967FE2AA6}" srcId="{8D5FA1AB-E72E-4F33-A0C7-B5C6AAA7A09F}" destId="{EAEBD02A-7536-409B-9FC5-95DD48DDCF74}" srcOrd="1" destOrd="0" parTransId="{F746EE84-FBEA-4267-A85C-531A37FB8A15}" sibTransId="{C4747157-5DFB-4BF9-9DD3-27B3B81459E9}"/>
    <dgm:cxn modelId="{5F0FAD38-A42A-4A32-94BD-1DA56AE15839}" srcId="{8D5FA1AB-E72E-4F33-A0C7-B5C6AAA7A09F}" destId="{DA790CDF-E6A1-42FD-8DEF-DEDEA0A58E92}" srcOrd="0" destOrd="0" parTransId="{AA9C97D8-F025-4F8D-8F80-2FEB3F74D404}" sibTransId="{577348D8-462B-4DC2-9502-D3E81252CE3A}"/>
    <dgm:cxn modelId="{503810B5-3D0A-41C0-B7DF-3B7C9F086333}" srcId="{8D5FA1AB-E72E-4F33-A0C7-B5C6AAA7A09F}" destId="{97A0772D-4EA9-4D32-8ADB-AC194C12358B}" srcOrd="3" destOrd="0" parTransId="{0B8AE93A-7DF9-4D41-A59E-9EB8FB474F17}" sibTransId="{0DF16705-A208-46C9-9872-CEF0FB455C6E}"/>
    <dgm:cxn modelId="{7F81832D-9CA1-4BB0-9900-41FDDC1EB24D}" type="presParOf" srcId="{8158DA8D-2379-449D-BAD7-21692C7086C7}" destId="{EB02DFD1-B927-4B6C-BC0E-F0C7DEEEFC2F}" srcOrd="0" destOrd="0" presId="urn:microsoft.com/office/officeart/2009/3/layout/StepUpProcess"/>
    <dgm:cxn modelId="{EE694029-B0DD-4FD8-85B8-C68AADACC552}" type="presParOf" srcId="{EB02DFD1-B927-4B6C-BC0E-F0C7DEEEFC2F}" destId="{B437497A-AA2C-4EAD-8E95-518A469B3246}" srcOrd="0" destOrd="0" presId="urn:microsoft.com/office/officeart/2009/3/layout/StepUpProcess"/>
    <dgm:cxn modelId="{BFCE8658-3312-4948-89EC-745877F7C81E}" type="presParOf" srcId="{EB02DFD1-B927-4B6C-BC0E-F0C7DEEEFC2F}" destId="{1E2BD0C8-493E-446D-B549-B8B798F76761}" srcOrd="1" destOrd="0" presId="urn:microsoft.com/office/officeart/2009/3/layout/StepUpProcess"/>
    <dgm:cxn modelId="{61C17050-938A-40F9-AEC7-B6ED5FE8BC49}" type="presParOf" srcId="{EB02DFD1-B927-4B6C-BC0E-F0C7DEEEFC2F}" destId="{B3C244D8-814C-42FE-9322-1D5942464B38}" srcOrd="2" destOrd="0" presId="urn:microsoft.com/office/officeart/2009/3/layout/StepUpProcess"/>
    <dgm:cxn modelId="{080CECB7-C405-4AD9-AB2B-941E531F6320}" type="presParOf" srcId="{8158DA8D-2379-449D-BAD7-21692C7086C7}" destId="{40D586D3-1AD0-436E-BDAC-104A601C4641}" srcOrd="1" destOrd="0" presId="urn:microsoft.com/office/officeart/2009/3/layout/StepUpProcess"/>
    <dgm:cxn modelId="{503654CB-CB25-4A06-A7A0-EADE2F456E12}" type="presParOf" srcId="{40D586D3-1AD0-436E-BDAC-104A601C4641}" destId="{FAAC4588-62D1-4941-826B-9E49F404C3CC}" srcOrd="0" destOrd="0" presId="urn:microsoft.com/office/officeart/2009/3/layout/StepUpProcess"/>
    <dgm:cxn modelId="{7382B633-C99E-48FF-BA46-55D770443254}" type="presParOf" srcId="{8158DA8D-2379-449D-BAD7-21692C7086C7}" destId="{56131FDC-6555-4D04-A062-D0379BCE3DB6}" srcOrd="2" destOrd="0" presId="urn:microsoft.com/office/officeart/2009/3/layout/StepUpProcess"/>
    <dgm:cxn modelId="{F0EFEBC1-8705-4E5D-81AF-17F581189F74}" type="presParOf" srcId="{56131FDC-6555-4D04-A062-D0379BCE3DB6}" destId="{8E8990FB-BC32-4983-AC8F-33C498EACB81}" srcOrd="0" destOrd="0" presId="urn:microsoft.com/office/officeart/2009/3/layout/StepUpProcess"/>
    <dgm:cxn modelId="{BD089D08-8689-420A-8E12-463936F7DF6B}" type="presParOf" srcId="{56131FDC-6555-4D04-A062-D0379BCE3DB6}" destId="{37A10E34-00A6-44DB-B3A5-861DF2ABACF1}" srcOrd="1" destOrd="0" presId="urn:microsoft.com/office/officeart/2009/3/layout/StepUpProcess"/>
    <dgm:cxn modelId="{84A07B63-BCC1-43D3-8EFB-3D37CADEBA01}" type="presParOf" srcId="{56131FDC-6555-4D04-A062-D0379BCE3DB6}" destId="{38D698DB-1D4C-4903-9D18-6A4D6607AF86}" srcOrd="2" destOrd="0" presId="urn:microsoft.com/office/officeart/2009/3/layout/StepUpProcess"/>
    <dgm:cxn modelId="{71DE3927-FE1D-4F66-A1FD-8BD3209B2EF1}" type="presParOf" srcId="{8158DA8D-2379-449D-BAD7-21692C7086C7}" destId="{7529845C-79DA-4CCE-85CF-73F65EA76B3B}" srcOrd="3" destOrd="0" presId="urn:microsoft.com/office/officeart/2009/3/layout/StepUpProcess"/>
    <dgm:cxn modelId="{9B33F89D-B4B6-49AE-B725-72912782B76B}" type="presParOf" srcId="{7529845C-79DA-4CCE-85CF-73F65EA76B3B}" destId="{FB61F5E4-69FD-4957-BFEB-27009047F3E1}" srcOrd="0" destOrd="0" presId="urn:microsoft.com/office/officeart/2009/3/layout/StepUpProcess"/>
    <dgm:cxn modelId="{B9641295-4E3C-4DFA-B8EE-A27746851507}" type="presParOf" srcId="{8158DA8D-2379-449D-BAD7-21692C7086C7}" destId="{FE920C8D-1E25-4055-84CF-8E0AF85655E4}" srcOrd="4" destOrd="0" presId="urn:microsoft.com/office/officeart/2009/3/layout/StepUpProcess"/>
    <dgm:cxn modelId="{6C6062D7-9891-4B4D-AAF4-838F3B03B55C}" type="presParOf" srcId="{FE920C8D-1E25-4055-84CF-8E0AF85655E4}" destId="{C4172CDC-1ADA-4B1F-87CC-69C58F346837}" srcOrd="0" destOrd="0" presId="urn:microsoft.com/office/officeart/2009/3/layout/StepUpProcess"/>
    <dgm:cxn modelId="{6A412523-B86E-4B6A-A386-C7F5A954618B}" type="presParOf" srcId="{FE920C8D-1E25-4055-84CF-8E0AF85655E4}" destId="{A795E0BF-3060-4DF3-8A72-897A574F1A02}" srcOrd="1" destOrd="0" presId="urn:microsoft.com/office/officeart/2009/3/layout/StepUpProcess"/>
    <dgm:cxn modelId="{83CA6323-2B3C-4A0E-B92E-4D7B44E26859}" type="presParOf" srcId="{FE920C8D-1E25-4055-84CF-8E0AF85655E4}" destId="{11648578-3955-4ADA-B509-A47601944921}" srcOrd="2" destOrd="0" presId="urn:microsoft.com/office/officeart/2009/3/layout/StepUpProcess"/>
    <dgm:cxn modelId="{7B33DCFA-7B27-490A-B3C6-BC5383AE47BB}" type="presParOf" srcId="{8158DA8D-2379-449D-BAD7-21692C7086C7}" destId="{BC8A1A66-96F0-4D1C-90E6-FCF486C1040C}" srcOrd="5" destOrd="0" presId="urn:microsoft.com/office/officeart/2009/3/layout/StepUpProcess"/>
    <dgm:cxn modelId="{AD445A29-84B7-4E58-91D5-2E1688204BFF}" type="presParOf" srcId="{BC8A1A66-96F0-4D1C-90E6-FCF486C1040C}" destId="{9EE3A62C-CF82-485A-A85A-EBAE3DCB1702}" srcOrd="0" destOrd="0" presId="urn:microsoft.com/office/officeart/2009/3/layout/StepUpProcess"/>
    <dgm:cxn modelId="{0449F72B-54B5-4ADB-89F2-BC6BBBF5BE98}" type="presParOf" srcId="{8158DA8D-2379-449D-BAD7-21692C7086C7}" destId="{BE806B2C-6A9C-42CC-AA64-B93F445C07EA}" srcOrd="6" destOrd="0" presId="urn:microsoft.com/office/officeart/2009/3/layout/StepUpProcess"/>
    <dgm:cxn modelId="{0356812B-F2E1-4BB2-9610-0100CFCEC70E}" type="presParOf" srcId="{BE806B2C-6A9C-42CC-AA64-B93F445C07EA}" destId="{9A587D18-12DE-4DFA-86CE-1B01764F5DC0}" srcOrd="0" destOrd="0" presId="urn:microsoft.com/office/officeart/2009/3/layout/StepUpProcess"/>
    <dgm:cxn modelId="{E64C0864-E59F-4F1B-B503-3D7469F38573}" type="presParOf" srcId="{BE806B2C-6A9C-42CC-AA64-B93F445C07EA}" destId="{89E956CA-088A-4D13-9476-421431A9E48D}" srcOrd="1" destOrd="0" presId="urn:microsoft.com/office/officeart/2009/3/layout/StepUpProcess"/>
    <dgm:cxn modelId="{7C69967E-F80F-4E83-9EDD-BF3B18A567C0}" type="presParOf" srcId="{BE806B2C-6A9C-42CC-AA64-B93F445C07EA}" destId="{079AC67C-E369-4CEC-9A26-B80B478D8F97}" srcOrd="2" destOrd="0" presId="urn:microsoft.com/office/officeart/2009/3/layout/StepUpProcess"/>
    <dgm:cxn modelId="{7DC4297F-A96E-4A34-A6A5-5D5444F170FB}" type="presParOf" srcId="{8158DA8D-2379-449D-BAD7-21692C7086C7}" destId="{22547C8E-FF29-47FD-AA29-7D1C1A829A18}" srcOrd="7" destOrd="0" presId="urn:microsoft.com/office/officeart/2009/3/layout/StepUpProcess"/>
    <dgm:cxn modelId="{F7D85A36-E473-4B5F-8FC3-55EBFBB0A5E7}" type="presParOf" srcId="{22547C8E-FF29-47FD-AA29-7D1C1A829A18}" destId="{6F788F85-64F9-4BA5-9714-8B83F7739742}" srcOrd="0" destOrd="0" presId="urn:microsoft.com/office/officeart/2009/3/layout/StepUpProcess"/>
    <dgm:cxn modelId="{4AC823D9-3CF3-4462-B8AB-CC55A26B47B4}" type="presParOf" srcId="{8158DA8D-2379-449D-BAD7-21692C7086C7}" destId="{E89844D6-AAFE-45D3-B9F5-F184740C0A60}" srcOrd="8" destOrd="0" presId="urn:microsoft.com/office/officeart/2009/3/layout/StepUpProcess"/>
    <dgm:cxn modelId="{EF65B980-2D58-4BF6-9730-538C6BE560D8}" type="presParOf" srcId="{E89844D6-AAFE-45D3-B9F5-F184740C0A60}" destId="{86B662FA-9FAD-41D8-9B67-47F39ABF7103}" srcOrd="0" destOrd="0" presId="urn:microsoft.com/office/officeart/2009/3/layout/StepUpProcess"/>
    <dgm:cxn modelId="{6FCF19A2-57A7-42C7-A14C-1B774D95ACA5}" type="presParOf" srcId="{E89844D6-AAFE-45D3-B9F5-F184740C0A60}" destId="{36F60E7B-4D41-4C25-83AC-4F9AAB2DBFFC}" srcOrd="1" destOrd="0" presId="urn:microsoft.com/office/officeart/2009/3/layout/StepUpProcess"/>
    <dgm:cxn modelId="{D96548E0-CFD3-4074-A96B-A0025FD1B03A}" type="presParOf" srcId="{E89844D6-AAFE-45D3-B9F5-F184740C0A60}" destId="{1E7E6814-B559-4081-8BA6-ED6C7B1E6AFB}" srcOrd="2" destOrd="0" presId="urn:microsoft.com/office/officeart/2009/3/layout/StepUpProcess"/>
    <dgm:cxn modelId="{9CEE6CFB-5A65-4BFC-B497-EE688B0F0004}" type="presParOf" srcId="{8158DA8D-2379-449D-BAD7-21692C7086C7}" destId="{A8C4F415-134C-4A8D-A98F-556162780605}" srcOrd="9" destOrd="0" presId="urn:microsoft.com/office/officeart/2009/3/layout/StepUpProcess"/>
    <dgm:cxn modelId="{4D51607D-0620-4EB5-B50C-360E74A97136}" type="presParOf" srcId="{A8C4F415-134C-4A8D-A98F-556162780605}" destId="{63C8C74A-2D46-4CF4-A1D3-D2DB9DF88D84}" srcOrd="0" destOrd="0" presId="urn:microsoft.com/office/officeart/2009/3/layout/StepUpProcess"/>
    <dgm:cxn modelId="{033D78DE-10F2-4A99-8FA2-A972410B493D}" type="presParOf" srcId="{8158DA8D-2379-449D-BAD7-21692C7086C7}" destId="{9BB647D3-4C06-4549-9205-1158985C56DB}" srcOrd="10" destOrd="0" presId="urn:microsoft.com/office/officeart/2009/3/layout/StepUpProcess"/>
    <dgm:cxn modelId="{0C525D66-C274-4831-B787-F00134D76CFF}" type="presParOf" srcId="{9BB647D3-4C06-4549-9205-1158985C56DB}" destId="{20E4143F-6E69-4675-A98B-9D9D09E6952E}" srcOrd="0" destOrd="0" presId="urn:microsoft.com/office/officeart/2009/3/layout/StepUpProcess"/>
    <dgm:cxn modelId="{30B5319A-774C-4B11-837F-AD515117D200}" type="presParOf" srcId="{9BB647D3-4C06-4549-9205-1158985C56DB}" destId="{9DE26905-183C-4772-A797-82F334A68FA3}" srcOrd="1" destOrd="0" presId="urn:microsoft.com/office/officeart/2009/3/layout/StepUpProcess"/>
    <dgm:cxn modelId="{54C7465B-BCEF-40C0-B433-E52821AD040A}" type="presParOf" srcId="{9BB647D3-4C06-4549-9205-1158985C56DB}" destId="{FDB73FB4-20D5-439F-8ED1-5F3D6FD47436}" srcOrd="2" destOrd="0" presId="urn:microsoft.com/office/officeart/2009/3/layout/StepUpProcess"/>
    <dgm:cxn modelId="{C19FA58C-47F6-49DE-AA33-F24634913A34}" type="presParOf" srcId="{8158DA8D-2379-449D-BAD7-21692C7086C7}" destId="{FE1A808F-EF7A-46FC-BE30-61F13910EC55}" srcOrd="11" destOrd="0" presId="urn:microsoft.com/office/officeart/2009/3/layout/StepUpProcess"/>
    <dgm:cxn modelId="{D5A82B17-86A0-4A67-9B35-E5E15E42F32D}" type="presParOf" srcId="{FE1A808F-EF7A-46FC-BE30-61F13910EC55}" destId="{73DAF209-E73C-4BFB-87D2-48395993DA10}" srcOrd="0" destOrd="0" presId="urn:microsoft.com/office/officeart/2009/3/layout/StepUpProcess"/>
    <dgm:cxn modelId="{F818B95B-5311-48DB-9C4C-74B56E1EAE23}" type="presParOf" srcId="{8158DA8D-2379-449D-BAD7-21692C7086C7}" destId="{57D8F3C0-7DF3-4AC2-B45B-C07ACC580AEE}" srcOrd="12" destOrd="0" presId="urn:microsoft.com/office/officeart/2009/3/layout/StepUpProcess"/>
    <dgm:cxn modelId="{1F2CC6BF-0897-4136-907A-67DB11EB9B52}" type="presParOf" srcId="{57D8F3C0-7DF3-4AC2-B45B-C07ACC580AEE}" destId="{45B91732-3311-469B-9051-FDD58401BBE3}" srcOrd="0" destOrd="0" presId="urn:microsoft.com/office/officeart/2009/3/layout/StepUpProcess"/>
    <dgm:cxn modelId="{63D36715-0FC5-42A4-8DC6-06A733185845}" type="presParOf" srcId="{57D8F3C0-7DF3-4AC2-B45B-C07ACC580AEE}" destId="{3544E827-69F4-40A9-8856-5F831EAC8671}"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D5FA1AB-E72E-4F33-A0C7-B5C6AAA7A09F}"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de-DE"/>
        </a:p>
      </dgm:t>
    </dgm:pt>
    <dgm:pt modelId="{DA790CDF-E6A1-42FD-8DEF-DEDEA0A58E92}">
      <dgm:prSet phldrT="[Text]"/>
      <dgm:spPr/>
      <dgm:t>
        <a:bodyPr/>
        <a:lstStyle/>
        <a:p>
          <a:r>
            <a:rPr lang="de-DE" dirty="0" err="1" smtClean="0"/>
            <a:t>Idea</a:t>
          </a:r>
          <a:endParaRPr lang="de-DE" dirty="0"/>
        </a:p>
      </dgm:t>
    </dgm:pt>
    <dgm:pt modelId="{AA9C97D8-F025-4F8D-8F80-2FEB3F74D404}" type="parTrans" cxnId="{5F0FAD38-A42A-4A32-94BD-1DA56AE15839}">
      <dgm:prSet/>
      <dgm:spPr/>
      <dgm:t>
        <a:bodyPr/>
        <a:lstStyle/>
        <a:p>
          <a:endParaRPr lang="de-DE"/>
        </a:p>
      </dgm:t>
    </dgm:pt>
    <dgm:pt modelId="{577348D8-462B-4DC2-9502-D3E81252CE3A}" type="sibTrans" cxnId="{5F0FAD38-A42A-4A32-94BD-1DA56AE15839}">
      <dgm:prSet/>
      <dgm:spPr/>
      <dgm:t>
        <a:bodyPr/>
        <a:lstStyle/>
        <a:p>
          <a:endParaRPr lang="de-DE"/>
        </a:p>
      </dgm:t>
    </dgm:pt>
    <dgm:pt modelId="{EAEBD02A-7536-409B-9FC5-95DD48DDCF74}">
      <dgm:prSet phldrT="[Text]"/>
      <dgm:spPr/>
      <dgm:t>
        <a:bodyPr/>
        <a:lstStyle/>
        <a:p>
          <a:r>
            <a:rPr lang="de-DE" dirty="0" err="1" smtClean="0"/>
            <a:t>Proposal</a:t>
          </a:r>
          <a:endParaRPr lang="de-DE" dirty="0"/>
        </a:p>
      </dgm:t>
    </dgm:pt>
    <dgm:pt modelId="{F746EE84-FBEA-4267-A85C-531A37FB8A15}" type="parTrans" cxnId="{F662CFA6-90CD-4DCD-97E6-2FB967FE2AA6}">
      <dgm:prSet/>
      <dgm:spPr/>
      <dgm:t>
        <a:bodyPr/>
        <a:lstStyle/>
        <a:p>
          <a:endParaRPr lang="de-DE"/>
        </a:p>
      </dgm:t>
    </dgm:pt>
    <dgm:pt modelId="{C4747157-5DFB-4BF9-9DD3-27B3B81459E9}" type="sibTrans" cxnId="{F662CFA6-90CD-4DCD-97E6-2FB967FE2AA6}">
      <dgm:prSet/>
      <dgm:spPr/>
      <dgm:t>
        <a:bodyPr/>
        <a:lstStyle/>
        <a:p>
          <a:endParaRPr lang="de-DE"/>
        </a:p>
      </dgm:t>
    </dgm:pt>
    <dgm:pt modelId="{DC8D9E86-4554-4F64-A8CD-184F0A2CD898}">
      <dgm:prSet phldrT="[Text]"/>
      <dgm:spPr/>
      <dgm:t>
        <a:bodyPr/>
        <a:lstStyle/>
        <a:p>
          <a:r>
            <a:rPr lang="de-DE" dirty="0" err="1" smtClean="0"/>
            <a:t>Funding</a:t>
          </a:r>
          <a:endParaRPr lang="de-DE" dirty="0"/>
        </a:p>
      </dgm:t>
    </dgm:pt>
    <dgm:pt modelId="{E838810E-3E94-4CB5-97D3-888A4AC8B129}" type="parTrans" cxnId="{8FDAF321-9362-47D0-8B1B-413B323F9662}">
      <dgm:prSet/>
      <dgm:spPr/>
      <dgm:t>
        <a:bodyPr/>
        <a:lstStyle/>
        <a:p>
          <a:endParaRPr lang="de-DE"/>
        </a:p>
      </dgm:t>
    </dgm:pt>
    <dgm:pt modelId="{005CDDBC-E386-4C01-B9BD-772FDF26B50A}" type="sibTrans" cxnId="{8FDAF321-9362-47D0-8B1B-413B323F9662}">
      <dgm:prSet/>
      <dgm:spPr/>
      <dgm:t>
        <a:bodyPr/>
        <a:lstStyle/>
        <a:p>
          <a:endParaRPr lang="de-DE"/>
        </a:p>
      </dgm:t>
    </dgm:pt>
    <dgm:pt modelId="{97A0772D-4EA9-4D32-8ADB-AC194C12358B}">
      <dgm:prSet phldrT="[Text]"/>
      <dgm:spPr/>
      <dgm:t>
        <a:bodyPr/>
        <a:lstStyle/>
        <a:p>
          <a:r>
            <a:rPr lang="de-DE" dirty="0" smtClean="0"/>
            <a:t>Collection</a:t>
          </a:r>
          <a:endParaRPr lang="de-DE" dirty="0"/>
        </a:p>
      </dgm:t>
    </dgm:pt>
    <dgm:pt modelId="{0B8AE93A-7DF9-4D41-A59E-9EB8FB474F17}" type="parTrans" cxnId="{503810B5-3D0A-41C0-B7DF-3B7C9F086333}">
      <dgm:prSet/>
      <dgm:spPr/>
      <dgm:t>
        <a:bodyPr/>
        <a:lstStyle/>
        <a:p>
          <a:endParaRPr lang="de-DE"/>
        </a:p>
      </dgm:t>
    </dgm:pt>
    <dgm:pt modelId="{0DF16705-A208-46C9-9872-CEF0FB455C6E}" type="sibTrans" cxnId="{503810B5-3D0A-41C0-B7DF-3B7C9F086333}">
      <dgm:prSet/>
      <dgm:spPr/>
      <dgm:t>
        <a:bodyPr/>
        <a:lstStyle/>
        <a:p>
          <a:endParaRPr lang="de-DE"/>
        </a:p>
      </dgm:t>
    </dgm:pt>
    <dgm:pt modelId="{6BED1308-24D0-4477-915B-A8E9DC623CE0}">
      <dgm:prSet phldrT="[Text]"/>
      <dgm:spPr/>
      <dgm:t>
        <a:bodyPr/>
        <a:lstStyle/>
        <a:p>
          <a:r>
            <a:rPr lang="de-DE" dirty="0" smtClean="0"/>
            <a:t>Analysis</a:t>
          </a:r>
          <a:endParaRPr lang="de-DE" dirty="0"/>
        </a:p>
      </dgm:t>
    </dgm:pt>
    <dgm:pt modelId="{A773A4BE-E628-44F1-9F81-7F4E6B61F9B4}" type="parTrans" cxnId="{B81BA46C-E08A-47A7-BA2F-4F72144F0AFC}">
      <dgm:prSet/>
      <dgm:spPr/>
      <dgm:t>
        <a:bodyPr/>
        <a:lstStyle/>
        <a:p>
          <a:endParaRPr lang="de-DE"/>
        </a:p>
      </dgm:t>
    </dgm:pt>
    <dgm:pt modelId="{68AAA10B-C53A-47F8-A334-315005B36A66}" type="sibTrans" cxnId="{B81BA46C-E08A-47A7-BA2F-4F72144F0AFC}">
      <dgm:prSet/>
      <dgm:spPr/>
      <dgm:t>
        <a:bodyPr/>
        <a:lstStyle/>
        <a:p>
          <a:endParaRPr lang="de-DE"/>
        </a:p>
      </dgm:t>
    </dgm:pt>
    <dgm:pt modelId="{7234E6B1-A757-4A28-8AD8-2014EE47C47E}">
      <dgm:prSet phldrT="[Text]"/>
      <dgm:spPr/>
      <dgm:t>
        <a:bodyPr/>
        <a:lstStyle/>
        <a:p>
          <a:r>
            <a:rPr lang="de-DE" dirty="0" err="1" smtClean="0"/>
            <a:t>Publish</a:t>
          </a:r>
          <a:endParaRPr lang="de-DE" dirty="0"/>
        </a:p>
      </dgm:t>
    </dgm:pt>
    <dgm:pt modelId="{B80EC7D3-F9F6-418B-8A8B-D0212F7E8D27}" type="parTrans" cxnId="{3C76F83B-5D35-4DE1-B344-7AC131438540}">
      <dgm:prSet/>
      <dgm:spPr/>
      <dgm:t>
        <a:bodyPr/>
        <a:lstStyle/>
        <a:p>
          <a:endParaRPr lang="de-DE"/>
        </a:p>
      </dgm:t>
    </dgm:pt>
    <dgm:pt modelId="{ECDD4956-0ED6-4DE7-8D6A-42C4872A943A}" type="sibTrans" cxnId="{3C76F83B-5D35-4DE1-B344-7AC131438540}">
      <dgm:prSet/>
      <dgm:spPr/>
      <dgm:t>
        <a:bodyPr/>
        <a:lstStyle/>
        <a:p>
          <a:endParaRPr lang="de-DE"/>
        </a:p>
      </dgm:t>
    </dgm:pt>
    <dgm:pt modelId="{59CD390D-12C2-4E43-AF65-2BCD82B1D4A2}">
      <dgm:prSet phldrT="[Text]"/>
      <dgm:spPr/>
      <dgm:t>
        <a:bodyPr/>
        <a:lstStyle/>
        <a:p>
          <a:r>
            <a:rPr lang="de-DE" dirty="0" smtClean="0"/>
            <a:t>Archive</a:t>
          </a:r>
          <a:endParaRPr lang="de-DE" dirty="0"/>
        </a:p>
      </dgm:t>
    </dgm:pt>
    <dgm:pt modelId="{82E92755-B079-4DAE-9486-A618C7361676}" type="parTrans" cxnId="{A55C69A0-1D7E-4F2E-A624-11FBEEE18443}">
      <dgm:prSet/>
      <dgm:spPr/>
      <dgm:t>
        <a:bodyPr/>
        <a:lstStyle/>
        <a:p>
          <a:endParaRPr lang="de-DE"/>
        </a:p>
      </dgm:t>
    </dgm:pt>
    <dgm:pt modelId="{463B8F36-52E5-4A8F-A78B-4AEB0233ABCA}" type="sibTrans" cxnId="{A55C69A0-1D7E-4F2E-A624-11FBEEE18443}">
      <dgm:prSet/>
      <dgm:spPr/>
      <dgm:t>
        <a:bodyPr/>
        <a:lstStyle/>
        <a:p>
          <a:endParaRPr lang="de-DE"/>
        </a:p>
      </dgm:t>
    </dgm:pt>
    <dgm:pt modelId="{8158DA8D-2379-449D-BAD7-21692C7086C7}" type="pres">
      <dgm:prSet presAssocID="{8D5FA1AB-E72E-4F33-A0C7-B5C6AAA7A09F}" presName="rootnode" presStyleCnt="0">
        <dgm:presLayoutVars>
          <dgm:chMax/>
          <dgm:chPref/>
          <dgm:dir/>
          <dgm:animLvl val="lvl"/>
        </dgm:presLayoutVars>
      </dgm:prSet>
      <dgm:spPr/>
      <dgm:t>
        <a:bodyPr/>
        <a:lstStyle/>
        <a:p>
          <a:endParaRPr lang="de-DE"/>
        </a:p>
      </dgm:t>
    </dgm:pt>
    <dgm:pt modelId="{EB02DFD1-B927-4B6C-BC0E-F0C7DEEEFC2F}" type="pres">
      <dgm:prSet presAssocID="{DA790CDF-E6A1-42FD-8DEF-DEDEA0A58E92}" presName="composite" presStyleCnt="0"/>
      <dgm:spPr/>
    </dgm:pt>
    <dgm:pt modelId="{B437497A-AA2C-4EAD-8E95-518A469B3246}" type="pres">
      <dgm:prSet presAssocID="{DA790CDF-E6A1-42FD-8DEF-DEDEA0A58E92}" presName="LShape" presStyleLbl="alignNode1" presStyleIdx="0" presStyleCnt="13"/>
      <dgm:spPr/>
    </dgm:pt>
    <dgm:pt modelId="{1E2BD0C8-493E-446D-B549-B8B798F76761}" type="pres">
      <dgm:prSet presAssocID="{DA790CDF-E6A1-42FD-8DEF-DEDEA0A58E92}" presName="ParentText" presStyleLbl="revTx" presStyleIdx="0" presStyleCnt="7">
        <dgm:presLayoutVars>
          <dgm:chMax val="0"/>
          <dgm:chPref val="0"/>
          <dgm:bulletEnabled val="1"/>
        </dgm:presLayoutVars>
      </dgm:prSet>
      <dgm:spPr/>
      <dgm:t>
        <a:bodyPr/>
        <a:lstStyle/>
        <a:p>
          <a:endParaRPr lang="de-DE"/>
        </a:p>
      </dgm:t>
    </dgm:pt>
    <dgm:pt modelId="{B3C244D8-814C-42FE-9322-1D5942464B38}" type="pres">
      <dgm:prSet presAssocID="{DA790CDF-E6A1-42FD-8DEF-DEDEA0A58E92}" presName="Triangle" presStyleLbl="alignNode1" presStyleIdx="1" presStyleCnt="13"/>
      <dgm:spPr/>
    </dgm:pt>
    <dgm:pt modelId="{40D586D3-1AD0-436E-BDAC-104A601C4641}" type="pres">
      <dgm:prSet presAssocID="{577348D8-462B-4DC2-9502-D3E81252CE3A}" presName="sibTrans" presStyleCnt="0"/>
      <dgm:spPr/>
    </dgm:pt>
    <dgm:pt modelId="{FAAC4588-62D1-4941-826B-9E49F404C3CC}" type="pres">
      <dgm:prSet presAssocID="{577348D8-462B-4DC2-9502-D3E81252CE3A}" presName="space" presStyleCnt="0"/>
      <dgm:spPr/>
    </dgm:pt>
    <dgm:pt modelId="{56131FDC-6555-4D04-A062-D0379BCE3DB6}" type="pres">
      <dgm:prSet presAssocID="{EAEBD02A-7536-409B-9FC5-95DD48DDCF74}" presName="composite" presStyleCnt="0"/>
      <dgm:spPr/>
    </dgm:pt>
    <dgm:pt modelId="{8E8990FB-BC32-4983-AC8F-33C498EACB81}" type="pres">
      <dgm:prSet presAssocID="{EAEBD02A-7536-409B-9FC5-95DD48DDCF74}" presName="LShape" presStyleLbl="alignNode1" presStyleIdx="2" presStyleCnt="13"/>
      <dgm:spPr/>
    </dgm:pt>
    <dgm:pt modelId="{37A10E34-00A6-44DB-B3A5-861DF2ABACF1}" type="pres">
      <dgm:prSet presAssocID="{EAEBD02A-7536-409B-9FC5-95DD48DDCF74}" presName="ParentText" presStyleLbl="revTx" presStyleIdx="1" presStyleCnt="7">
        <dgm:presLayoutVars>
          <dgm:chMax val="0"/>
          <dgm:chPref val="0"/>
          <dgm:bulletEnabled val="1"/>
        </dgm:presLayoutVars>
      </dgm:prSet>
      <dgm:spPr/>
      <dgm:t>
        <a:bodyPr/>
        <a:lstStyle/>
        <a:p>
          <a:endParaRPr lang="de-DE"/>
        </a:p>
      </dgm:t>
    </dgm:pt>
    <dgm:pt modelId="{38D698DB-1D4C-4903-9D18-6A4D6607AF86}" type="pres">
      <dgm:prSet presAssocID="{EAEBD02A-7536-409B-9FC5-95DD48DDCF74}" presName="Triangle" presStyleLbl="alignNode1" presStyleIdx="3" presStyleCnt="13"/>
      <dgm:spPr/>
    </dgm:pt>
    <dgm:pt modelId="{7529845C-79DA-4CCE-85CF-73F65EA76B3B}" type="pres">
      <dgm:prSet presAssocID="{C4747157-5DFB-4BF9-9DD3-27B3B81459E9}" presName="sibTrans" presStyleCnt="0"/>
      <dgm:spPr/>
    </dgm:pt>
    <dgm:pt modelId="{FB61F5E4-69FD-4957-BFEB-27009047F3E1}" type="pres">
      <dgm:prSet presAssocID="{C4747157-5DFB-4BF9-9DD3-27B3B81459E9}" presName="space" presStyleCnt="0"/>
      <dgm:spPr/>
    </dgm:pt>
    <dgm:pt modelId="{FE920C8D-1E25-4055-84CF-8E0AF85655E4}" type="pres">
      <dgm:prSet presAssocID="{DC8D9E86-4554-4F64-A8CD-184F0A2CD898}" presName="composite" presStyleCnt="0"/>
      <dgm:spPr/>
    </dgm:pt>
    <dgm:pt modelId="{C4172CDC-1ADA-4B1F-87CC-69C58F346837}" type="pres">
      <dgm:prSet presAssocID="{DC8D9E86-4554-4F64-A8CD-184F0A2CD898}" presName="LShape" presStyleLbl="alignNode1" presStyleIdx="4" presStyleCnt="13"/>
      <dgm:spPr>
        <a:blipFill rotWithShape="0">
          <a:blip xmlns:r="http://schemas.openxmlformats.org/officeDocument/2006/relationships" r:embed="rId1"/>
          <a:stretch>
            <a:fillRect/>
          </a:stretch>
        </a:blipFill>
      </dgm:spPr>
      <dgm:t>
        <a:bodyPr/>
        <a:lstStyle/>
        <a:p>
          <a:endParaRPr lang="de-DE"/>
        </a:p>
      </dgm:t>
    </dgm:pt>
    <dgm:pt modelId="{A795E0BF-3060-4DF3-8A72-897A574F1A02}" type="pres">
      <dgm:prSet presAssocID="{DC8D9E86-4554-4F64-A8CD-184F0A2CD898}" presName="ParentText" presStyleLbl="revTx" presStyleIdx="2" presStyleCnt="7">
        <dgm:presLayoutVars>
          <dgm:chMax val="0"/>
          <dgm:chPref val="0"/>
          <dgm:bulletEnabled val="1"/>
        </dgm:presLayoutVars>
      </dgm:prSet>
      <dgm:spPr/>
      <dgm:t>
        <a:bodyPr/>
        <a:lstStyle/>
        <a:p>
          <a:endParaRPr lang="de-DE"/>
        </a:p>
      </dgm:t>
    </dgm:pt>
    <dgm:pt modelId="{11648578-3955-4ADA-B509-A47601944921}" type="pres">
      <dgm:prSet presAssocID="{DC8D9E86-4554-4F64-A8CD-184F0A2CD898}" presName="Triangle" presStyleLbl="alignNode1" presStyleIdx="5" presStyleCnt="13"/>
      <dgm:spPr/>
    </dgm:pt>
    <dgm:pt modelId="{BC8A1A66-96F0-4D1C-90E6-FCF486C1040C}" type="pres">
      <dgm:prSet presAssocID="{005CDDBC-E386-4C01-B9BD-772FDF26B50A}" presName="sibTrans" presStyleCnt="0"/>
      <dgm:spPr/>
    </dgm:pt>
    <dgm:pt modelId="{9EE3A62C-CF82-485A-A85A-EBAE3DCB1702}" type="pres">
      <dgm:prSet presAssocID="{005CDDBC-E386-4C01-B9BD-772FDF26B50A}" presName="space" presStyleCnt="0"/>
      <dgm:spPr/>
    </dgm:pt>
    <dgm:pt modelId="{BE806B2C-6A9C-42CC-AA64-B93F445C07EA}" type="pres">
      <dgm:prSet presAssocID="{97A0772D-4EA9-4D32-8ADB-AC194C12358B}" presName="composite" presStyleCnt="0"/>
      <dgm:spPr/>
    </dgm:pt>
    <dgm:pt modelId="{9A587D18-12DE-4DFA-86CE-1B01764F5DC0}" type="pres">
      <dgm:prSet presAssocID="{97A0772D-4EA9-4D32-8ADB-AC194C12358B}" presName="LShape" presStyleLbl="alignNode1" presStyleIdx="6" presStyleCnt="13"/>
      <dgm:spPr/>
    </dgm:pt>
    <dgm:pt modelId="{89E956CA-088A-4D13-9476-421431A9E48D}" type="pres">
      <dgm:prSet presAssocID="{97A0772D-4EA9-4D32-8ADB-AC194C12358B}" presName="ParentText" presStyleLbl="revTx" presStyleIdx="3" presStyleCnt="7">
        <dgm:presLayoutVars>
          <dgm:chMax val="0"/>
          <dgm:chPref val="0"/>
          <dgm:bulletEnabled val="1"/>
        </dgm:presLayoutVars>
      </dgm:prSet>
      <dgm:spPr/>
      <dgm:t>
        <a:bodyPr/>
        <a:lstStyle/>
        <a:p>
          <a:endParaRPr lang="de-DE"/>
        </a:p>
      </dgm:t>
    </dgm:pt>
    <dgm:pt modelId="{079AC67C-E369-4CEC-9A26-B80B478D8F97}" type="pres">
      <dgm:prSet presAssocID="{97A0772D-4EA9-4D32-8ADB-AC194C12358B}" presName="Triangle" presStyleLbl="alignNode1" presStyleIdx="7" presStyleCnt="13"/>
      <dgm:spPr/>
    </dgm:pt>
    <dgm:pt modelId="{22547C8E-FF29-47FD-AA29-7D1C1A829A18}" type="pres">
      <dgm:prSet presAssocID="{0DF16705-A208-46C9-9872-CEF0FB455C6E}" presName="sibTrans" presStyleCnt="0"/>
      <dgm:spPr/>
    </dgm:pt>
    <dgm:pt modelId="{6F788F85-64F9-4BA5-9714-8B83F7739742}" type="pres">
      <dgm:prSet presAssocID="{0DF16705-A208-46C9-9872-CEF0FB455C6E}" presName="space" presStyleCnt="0"/>
      <dgm:spPr/>
    </dgm:pt>
    <dgm:pt modelId="{E89844D6-AAFE-45D3-B9F5-F184740C0A60}" type="pres">
      <dgm:prSet presAssocID="{6BED1308-24D0-4477-915B-A8E9DC623CE0}" presName="composite" presStyleCnt="0"/>
      <dgm:spPr/>
    </dgm:pt>
    <dgm:pt modelId="{86B662FA-9FAD-41D8-9B67-47F39ABF7103}" type="pres">
      <dgm:prSet presAssocID="{6BED1308-24D0-4477-915B-A8E9DC623CE0}" presName="LShape" presStyleLbl="alignNode1" presStyleIdx="8" presStyleCnt="13"/>
      <dgm:spPr/>
    </dgm:pt>
    <dgm:pt modelId="{36F60E7B-4D41-4C25-83AC-4F9AAB2DBFFC}" type="pres">
      <dgm:prSet presAssocID="{6BED1308-24D0-4477-915B-A8E9DC623CE0}" presName="ParentText" presStyleLbl="revTx" presStyleIdx="4" presStyleCnt="7">
        <dgm:presLayoutVars>
          <dgm:chMax val="0"/>
          <dgm:chPref val="0"/>
          <dgm:bulletEnabled val="1"/>
        </dgm:presLayoutVars>
      </dgm:prSet>
      <dgm:spPr/>
      <dgm:t>
        <a:bodyPr/>
        <a:lstStyle/>
        <a:p>
          <a:endParaRPr lang="de-DE"/>
        </a:p>
      </dgm:t>
    </dgm:pt>
    <dgm:pt modelId="{1E7E6814-B559-4081-8BA6-ED6C7B1E6AFB}" type="pres">
      <dgm:prSet presAssocID="{6BED1308-24D0-4477-915B-A8E9DC623CE0}" presName="Triangle" presStyleLbl="alignNode1" presStyleIdx="9" presStyleCnt="13"/>
      <dgm:spPr/>
    </dgm:pt>
    <dgm:pt modelId="{A8C4F415-134C-4A8D-A98F-556162780605}" type="pres">
      <dgm:prSet presAssocID="{68AAA10B-C53A-47F8-A334-315005B36A66}" presName="sibTrans" presStyleCnt="0"/>
      <dgm:spPr/>
    </dgm:pt>
    <dgm:pt modelId="{63C8C74A-2D46-4CF4-A1D3-D2DB9DF88D84}" type="pres">
      <dgm:prSet presAssocID="{68AAA10B-C53A-47F8-A334-315005B36A66}" presName="space" presStyleCnt="0"/>
      <dgm:spPr/>
    </dgm:pt>
    <dgm:pt modelId="{9BB647D3-4C06-4549-9205-1158985C56DB}" type="pres">
      <dgm:prSet presAssocID="{7234E6B1-A757-4A28-8AD8-2014EE47C47E}" presName="composite" presStyleCnt="0"/>
      <dgm:spPr/>
    </dgm:pt>
    <dgm:pt modelId="{20E4143F-6E69-4675-A98B-9D9D09E6952E}" type="pres">
      <dgm:prSet presAssocID="{7234E6B1-A757-4A28-8AD8-2014EE47C47E}" presName="LShape" presStyleLbl="alignNode1" presStyleIdx="10" presStyleCnt="13"/>
      <dgm:spPr/>
    </dgm:pt>
    <dgm:pt modelId="{9DE26905-183C-4772-A797-82F334A68FA3}" type="pres">
      <dgm:prSet presAssocID="{7234E6B1-A757-4A28-8AD8-2014EE47C47E}" presName="ParentText" presStyleLbl="revTx" presStyleIdx="5" presStyleCnt="7">
        <dgm:presLayoutVars>
          <dgm:chMax val="0"/>
          <dgm:chPref val="0"/>
          <dgm:bulletEnabled val="1"/>
        </dgm:presLayoutVars>
      </dgm:prSet>
      <dgm:spPr/>
      <dgm:t>
        <a:bodyPr/>
        <a:lstStyle/>
        <a:p>
          <a:endParaRPr lang="de-DE"/>
        </a:p>
      </dgm:t>
    </dgm:pt>
    <dgm:pt modelId="{FDB73FB4-20D5-439F-8ED1-5F3D6FD47436}" type="pres">
      <dgm:prSet presAssocID="{7234E6B1-A757-4A28-8AD8-2014EE47C47E}" presName="Triangle" presStyleLbl="alignNode1" presStyleIdx="11" presStyleCnt="13"/>
      <dgm:spPr/>
    </dgm:pt>
    <dgm:pt modelId="{FE1A808F-EF7A-46FC-BE30-61F13910EC55}" type="pres">
      <dgm:prSet presAssocID="{ECDD4956-0ED6-4DE7-8D6A-42C4872A943A}" presName="sibTrans" presStyleCnt="0"/>
      <dgm:spPr/>
    </dgm:pt>
    <dgm:pt modelId="{73DAF209-E73C-4BFB-87D2-48395993DA10}" type="pres">
      <dgm:prSet presAssocID="{ECDD4956-0ED6-4DE7-8D6A-42C4872A943A}" presName="space" presStyleCnt="0"/>
      <dgm:spPr/>
    </dgm:pt>
    <dgm:pt modelId="{57D8F3C0-7DF3-4AC2-B45B-C07ACC580AEE}" type="pres">
      <dgm:prSet presAssocID="{59CD390D-12C2-4E43-AF65-2BCD82B1D4A2}" presName="composite" presStyleCnt="0"/>
      <dgm:spPr/>
    </dgm:pt>
    <dgm:pt modelId="{45B91732-3311-469B-9051-FDD58401BBE3}" type="pres">
      <dgm:prSet presAssocID="{59CD390D-12C2-4E43-AF65-2BCD82B1D4A2}" presName="LShape" presStyleLbl="alignNode1" presStyleIdx="12" presStyleCnt="13"/>
      <dgm:spPr/>
    </dgm:pt>
    <dgm:pt modelId="{3544E827-69F4-40A9-8856-5F831EAC8671}" type="pres">
      <dgm:prSet presAssocID="{59CD390D-12C2-4E43-AF65-2BCD82B1D4A2}" presName="ParentText" presStyleLbl="revTx" presStyleIdx="6" presStyleCnt="7">
        <dgm:presLayoutVars>
          <dgm:chMax val="0"/>
          <dgm:chPref val="0"/>
          <dgm:bulletEnabled val="1"/>
        </dgm:presLayoutVars>
      </dgm:prSet>
      <dgm:spPr/>
      <dgm:t>
        <a:bodyPr/>
        <a:lstStyle/>
        <a:p>
          <a:endParaRPr lang="de-DE"/>
        </a:p>
      </dgm:t>
    </dgm:pt>
  </dgm:ptLst>
  <dgm:cxnLst>
    <dgm:cxn modelId="{3C76F83B-5D35-4DE1-B344-7AC131438540}" srcId="{8D5FA1AB-E72E-4F33-A0C7-B5C6AAA7A09F}" destId="{7234E6B1-A757-4A28-8AD8-2014EE47C47E}" srcOrd="5" destOrd="0" parTransId="{B80EC7D3-F9F6-418B-8A8B-D0212F7E8D27}" sibTransId="{ECDD4956-0ED6-4DE7-8D6A-42C4872A943A}"/>
    <dgm:cxn modelId="{A54177F4-E253-4D20-8F55-B9A8584E4F4B}" type="presOf" srcId="{97A0772D-4EA9-4D32-8ADB-AC194C12358B}" destId="{89E956CA-088A-4D13-9476-421431A9E48D}" srcOrd="0" destOrd="0" presId="urn:microsoft.com/office/officeart/2009/3/layout/StepUpProcess"/>
    <dgm:cxn modelId="{51B2EC66-09EF-4C0F-892E-B099A0A32388}" type="presOf" srcId="{DA790CDF-E6A1-42FD-8DEF-DEDEA0A58E92}" destId="{1E2BD0C8-493E-446D-B549-B8B798F76761}" srcOrd="0" destOrd="0" presId="urn:microsoft.com/office/officeart/2009/3/layout/StepUpProcess"/>
    <dgm:cxn modelId="{02BA3B3D-D2A2-4C91-8474-0A30CABF28C5}" type="presOf" srcId="{8D5FA1AB-E72E-4F33-A0C7-B5C6AAA7A09F}" destId="{8158DA8D-2379-449D-BAD7-21692C7086C7}" srcOrd="0" destOrd="0" presId="urn:microsoft.com/office/officeart/2009/3/layout/StepUpProcess"/>
    <dgm:cxn modelId="{E3E4AF50-077D-4D4F-A9A7-69ECF5C40F76}" type="presOf" srcId="{6BED1308-24D0-4477-915B-A8E9DC623CE0}" destId="{36F60E7B-4D41-4C25-83AC-4F9AAB2DBFFC}" srcOrd="0" destOrd="0" presId="urn:microsoft.com/office/officeart/2009/3/layout/StepUpProcess"/>
    <dgm:cxn modelId="{B81BA46C-E08A-47A7-BA2F-4F72144F0AFC}" srcId="{8D5FA1AB-E72E-4F33-A0C7-B5C6AAA7A09F}" destId="{6BED1308-24D0-4477-915B-A8E9DC623CE0}" srcOrd="4" destOrd="0" parTransId="{A773A4BE-E628-44F1-9F81-7F4E6B61F9B4}" sibTransId="{68AAA10B-C53A-47F8-A334-315005B36A66}"/>
    <dgm:cxn modelId="{77782919-2E8A-4609-867F-AD72B49FB27F}" type="presOf" srcId="{7234E6B1-A757-4A28-8AD8-2014EE47C47E}" destId="{9DE26905-183C-4772-A797-82F334A68FA3}" srcOrd="0" destOrd="0" presId="urn:microsoft.com/office/officeart/2009/3/layout/StepUpProcess"/>
    <dgm:cxn modelId="{8AA658AD-FCC4-487F-944C-B4563ED70F80}" type="presOf" srcId="{DC8D9E86-4554-4F64-A8CD-184F0A2CD898}" destId="{A795E0BF-3060-4DF3-8A72-897A574F1A02}" srcOrd="0" destOrd="0" presId="urn:microsoft.com/office/officeart/2009/3/layout/StepUpProcess"/>
    <dgm:cxn modelId="{A55C69A0-1D7E-4F2E-A624-11FBEEE18443}" srcId="{8D5FA1AB-E72E-4F33-A0C7-B5C6AAA7A09F}" destId="{59CD390D-12C2-4E43-AF65-2BCD82B1D4A2}" srcOrd="6" destOrd="0" parTransId="{82E92755-B079-4DAE-9486-A618C7361676}" sibTransId="{463B8F36-52E5-4A8F-A78B-4AEB0233ABCA}"/>
    <dgm:cxn modelId="{E768D0FE-13CF-4400-915B-BE2693F8B6EB}" type="presOf" srcId="{EAEBD02A-7536-409B-9FC5-95DD48DDCF74}" destId="{37A10E34-00A6-44DB-B3A5-861DF2ABACF1}" srcOrd="0" destOrd="0" presId="urn:microsoft.com/office/officeart/2009/3/layout/StepUpProcess"/>
    <dgm:cxn modelId="{8FDAF321-9362-47D0-8B1B-413B323F9662}" srcId="{8D5FA1AB-E72E-4F33-A0C7-B5C6AAA7A09F}" destId="{DC8D9E86-4554-4F64-A8CD-184F0A2CD898}" srcOrd="2" destOrd="0" parTransId="{E838810E-3E94-4CB5-97D3-888A4AC8B129}" sibTransId="{005CDDBC-E386-4C01-B9BD-772FDF26B50A}"/>
    <dgm:cxn modelId="{D5CA0E36-7AD7-48C6-BFBA-E08E77C725BA}" type="presOf" srcId="{59CD390D-12C2-4E43-AF65-2BCD82B1D4A2}" destId="{3544E827-69F4-40A9-8856-5F831EAC8671}" srcOrd="0" destOrd="0" presId="urn:microsoft.com/office/officeart/2009/3/layout/StepUpProcess"/>
    <dgm:cxn modelId="{F662CFA6-90CD-4DCD-97E6-2FB967FE2AA6}" srcId="{8D5FA1AB-E72E-4F33-A0C7-B5C6AAA7A09F}" destId="{EAEBD02A-7536-409B-9FC5-95DD48DDCF74}" srcOrd="1" destOrd="0" parTransId="{F746EE84-FBEA-4267-A85C-531A37FB8A15}" sibTransId="{C4747157-5DFB-4BF9-9DD3-27B3B81459E9}"/>
    <dgm:cxn modelId="{5F0FAD38-A42A-4A32-94BD-1DA56AE15839}" srcId="{8D5FA1AB-E72E-4F33-A0C7-B5C6AAA7A09F}" destId="{DA790CDF-E6A1-42FD-8DEF-DEDEA0A58E92}" srcOrd="0" destOrd="0" parTransId="{AA9C97D8-F025-4F8D-8F80-2FEB3F74D404}" sibTransId="{577348D8-462B-4DC2-9502-D3E81252CE3A}"/>
    <dgm:cxn modelId="{503810B5-3D0A-41C0-B7DF-3B7C9F086333}" srcId="{8D5FA1AB-E72E-4F33-A0C7-B5C6AAA7A09F}" destId="{97A0772D-4EA9-4D32-8ADB-AC194C12358B}" srcOrd="3" destOrd="0" parTransId="{0B8AE93A-7DF9-4D41-A59E-9EB8FB474F17}" sibTransId="{0DF16705-A208-46C9-9872-CEF0FB455C6E}"/>
    <dgm:cxn modelId="{7F81832D-9CA1-4BB0-9900-41FDDC1EB24D}" type="presParOf" srcId="{8158DA8D-2379-449D-BAD7-21692C7086C7}" destId="{EB02DFD1-B927-4B6C-BC0E-F0C7DEEEFC2F}" srcOrd="0" destOrd="0" presId="urn:microsoft.com/office/officeart/2009/3/layout/StepUpProcess"/>
    <dgm:cxn modelId="{EE694029-B0DD-4FD8-85B8-C68AADACC552}" type="presParOf" srcId="{EB02DFD1-B927-4B6C-BC0E-F0C7DEEEFC2F}" destId="{B437497A-AA2C-4EAD-8E95-518A469B3246}" srcOrd="0" destOrd="0" presId="urn:microsoft.com/office/officeart/2009/3/layout/StepUpProcess"/>
    <dgm:cxn modelId="{BFCE8658-3312-4948-89EC-745877F7C81E}" type="presParOf" srcId="{EB02DFD1-B927-4B6C-BC0E-F0C7DEEEFC2F}" destId="{1E2BD0C8-493E-446D-B549-B8B798F76761}" srcOrd="1" destOrd="0" presId="urn:microsoft.com/office/officeart/2009/3/layout/StepUpProcess"/>
    <dgm:cxn modelId="{61C17050-938A-40F9-AEC7-B6ED5FE8BC49}" type="presParOf" srcId="{EB02DFD1-B927-4B6C-BC0E-F0C7DEEEFC2F}" destId="{B3C244D8-814C-42FE-9322-1D5942464B38}" srcOrd="2" destOrd="0" presId="urn:microsoft.com/office/officeart/2009/3/layout/StepUpProcess"/>
    <dgm:cxn modelId="{080CECB7-C405-4AD9-AB2B-941E531F6320}" type="presParOf" srcId="{8158DA8D-2379-449D-BAD7-21692C7086C7}" destId="{40D586D3-1AD0-436E-BDAC-104A601C4641}" srcOrd="1" destOrd="0" presId="urn:microsoft.com/office/officeart/2009/3/layout/StepUpProcess"/>
    <dgm:cxn modelId="{503654CB-CB25-4A06-A7A0-EADE2F456E12}" type="presParOf" srcId="{40D586D3-1AD0-436E-BDAC-104A601C4641}" destId="{FAAC4588-62D1-4941-826B-9E49F404C3CC}" srcOrd="0" destOrd="0" presId="urn:microsoft.com/office/officeart/2009/3/layout/StepUpProcess"/>
    <dgm:cxn modelId="{7382B633-C99E-48FF-BA46-55D770443254}" type="presParOf" srcId="{8158DA8D-2379-449D-BAD7-21692C7086C7}" destId="{56131FDC-6555-4D04-A062-D0379BCE3DB6}" srcOrd="2" destOrd="0" presId="urn:microsoft.com/office/officeart/2009/3/layout/StepUpProcess"/>
    <dgm:cxn modelId="{F0EFEBC1-8705-4E5D-81AF-17F581189F74}" type="presParOf" srcId="{56131FDC-6555-4D04-A062-D0379BCE3DB6}" destId="{8E8990FB-BC32-4983-AC8F-33C498EACB81}" srcOrd="0" destOrd="0" presId="urn:microsoft.com/office/officeart/2009/3/layout/StepUpProcess"/>
    <dgm:cxn modelId="{BD089D08-8689-420A-8E12-463936F7DF6B}" type="presParOf" srcId="{56131FDC-6555-4D04-A062-D0379BCE3DB6}" destId="{37A10E34-00A6-44DB-B3A5-861DF2ABACF1}" srcOrd="1" destOrd="0" presId="urn:microsoft.com/office/officeart/2009/3/layout/StepUpProcess"/>
    <dgm:cxn modelId="{84A07B63-BCC1-43D3-8EFB-3D37CADEBA01}" type="presParOf" srcId="{56131FDC-6555-4D04-A062-D0379BCE3DB6}" destId="{38D698DB-1D4C-4903-9D18-6A4D6607AF86}" srcOrd="2" destOrd="0" presId="urn:microsoft.com/office/officeart/2009/3/layout/StepUpProcess"/>
    <dgm:cxn modelId="{71DE3927-FE1D-4F66-A1FD-8BD3209B2EF1}" type="presParOf" srcId="{8158DA8D-2379-449D-BAD7-21692C7086C7}" destId="{7529845C-79DA-4CCE-85CF-73F65EA76B3B}" srcOrd="3" destOrd="0" presId="urn:microsoft.com/office/officeart/2009/3/layout/StepUpProcess"/>
    <dgm:cxn modelId="{9B33F89D-B4B6-49AE-B725-72912782B76B}" type="presParOf" srcId="{7529845C-79DA-4CCE-85CF-73F65EA76B3B}" destId="{FB61F5E4-69FD-4957-BFEB-27009047F3E1}" srcOrd="0" destOrd="0" presId="urn:microsoft.com/office/officeart/2009/3/layout/StepUpProcess"/>
    <dgm:cxn modelId="{B9641295-4E3C-4DFA-B8EE-A27746851507}" type="presParOf" srcId="{8158DA8D-2379-449D-BAD7-21692C7086C7}" destId="{FE920C8D-1E25-4055-84CF-8E0AF85655E4}" srcOrd="4" destOrd="0" presId="urn:microsoft.com/office/officeart/2009/3/layout/StepUpProcess"/>
    <dgm:cxn modelId="{6C6062D7-9891-4B4D-AAF4-838F3B03B55C}" type="presParOf" srcId="{FE920C8D-1E25-4055-84CF-8E0AF85655E4}" destId="{C4172CDC-1ADA-4B1F-87CC-69C58F346837}" srcOrd="0" destOrd="0" presId="urn:microsoft.com/office/officeart/2009/3/layout/StepUpProcess"/>
    <dgm:cxn modelId="{6A412523-B86E-4B6A-A386-C7F5A954618B}" type="presParOf" srcId="{FE920C8D-1E25-4055-84CF-8E0AF85655E4}" destId="{A795E0BF-3060-4DF3-8A72-897A574F1A02}" srcOrd="1" destOrd="0" presId="urn:microsoft.com/office/officeart/2009/3/layout/StepUpProcess"/>
    <dgm:cxn modelId="{83CA6323-2B3C-4A0E-B92E-4D7B44E26859}" type="presParOf" srcId="{FE920C8D-1E25-4055-84CF-8E0AF85655E4}" destId="{11648578-3955-4ADA-B509-A47601944921}" srcOrd="2" destOrd="0" presId="urn:microsoft.com/office/officeart/2009/3/layout/StepUpProcess"/>
    <dgm:cxn modelId="{7B33DCFA-7B27-490A-B3C6-BC5383AE47BB}" type="presParOf" srcId="{8158DA8D-2379-449D-BAD7-21692C7086C7}" destId="{BC8A1A66-96F0-4D1C-90E6-FCF486C1040C}" srcOrd="5" destOrd="0" presId="urn:microsoft.com/office/officeart/2009/3/layout/StepUpProcess"/>
    <dgm:cxn modelId="{AD445A29-84B7-4E58-91D5-2E1688204BFF}" type="presParOf" srcId="{BC8A1A66-96F0-4D1C-90E6-FCF486C1040C}" destId="{9EE3A62C-CF82-485A-A85A-EBAE3DCB1702}" srcOrd="0" destOrd="0" presId="urn:microsoft.com/office/officeart/2009/3/layout/StepUpProcess"/>
    <dgm:cxn modelId="{0449F72B-54B5-4ADB-89F2-BC6BBBF5BE98}" type="presParOf" srcId="{8158DA8D-2379-449D-BAD7-21692C7086C7}" destId="{BE806B2C-6A9C-42CC-AA64-B93F445C07EA}" srcOrd="6" destOrd="0" presId="urn:microsoft.com/office/officeart/2009/3/layout/StepUpProcess"/>
    <dgm:cxn modelId="{0356812B-F2E1-4BB2-9610-0100CFCEC70E}" type="presParOf" srcId="{BE806B2C-6A9C-42CC-AA64-B93F445C07EA}" destId="{9A587D18-12DE-4DFA-86CE-1B01764F5DC0}" srcOrd="0" destOrd="0" presId="urn:microsoft.com/office/officeart/2009/3/layout/StepUpProcess"/>
    <dgm:cxn modelId="{E64C0864-E59F-4F1B-B503-3D7469F38573}" type="presParOf" srcId="{BE806B2C-6A9C-42CC-AA64-B93F445C07EA}" destId="{89E956CA-088A-4D13-9476-421431A9E48D}" srcOrd="1" destOrd="0" presId="urn:microsoft.com/office/officeart/2009/3/layout/StepUpProcess"/>
    <dgm:cxn modelId="{7C69967E-F80F-4E83-9EDD-BF3B18A567C0}" type="presParOf" srcId="{BE806B2C-6A9C-42CC-AA64-B93F445C07EA}" destId="{079AC67C-E369-4CEC-9A26-B80B478D8F97}" srcOrd="2" destOrd="0" presId="urn:microsoft.com/office/officeart/2009/3/layout/StepUpProcess"/>
    <dgm:cxn modelId="{7DC4297F-A96E-4A34-A6A5-5D5444F170FB}" type="presParOf" srcId="{8158DA8D-2379-449D-BAD7-21692C7086C7}" destId="{22547C8E-FF29-47FD-AA29-7D1C1A829A18}" srcOrd="7" destOrd="0" presId="urn:microsoft.com/office/officeart/2009/3/layout/StepUpProcess"/>
    <dgm:cxn modelId="{F7D85A36-E473-4B5F-8FC3-55EBFBB0A5E7}" type="presParOf" srcId="{22547C8E-FF29-47FD-AA29-7D1C1A829A18}" destId="{6F788F85-64F9-4BA5-9714-8B83F7739742}" srcOrd="0" destOrd="0" presId="urn:microsoft.com/office/officeart/2009/3/layout/StepUpProcess"/>
    <dgm:cxn modelId="{4AC823D9-3CF3-4462-B8AB-CC55A26B47B4}" type="presParOf" srcId="{8158DA8D-2379-449D-BAD7-21692C7086C7}" destId="{E89844D6-AAFE-45D3-B9F5-F184740C0A60}" srcOrd="8" destOrd="0" presId="urn:microsoft.com/office/officeart/2009/3/layout/StepUpProcess"/>
    <dgm:cxn modelId="{EF65B980-2D58-4BF6-9730-538C6BE560D8}" type="presParOf" srcId="{E89844D6-AAFE-45D3-B9F5-F184740C0A60}" destId="{86B662FA-9FAD-41D8-9B67-47F39ABF7103}" srcOrd="0" destOrd="0" presId="urn:microsoft.com/office/officeart/2009/3/layout/StepUpProcess"/>
    <dgm:cxn modelId="{6FCF19A2-57A7-42C7-A14C-1B774D95ACA5}" type="presParOf" srcId="{E89844D6-AAFE-45D3-B9F5-F184740C0A60}" destId="{36F60E7B-4D41-4C25-83AC-4F9AAB2DBFFC}" srcOrd="1" destOrd="0" presId="urn:microsoft.com/office/officeart/2009/3/layout/StepUpProcess"/>
    <dgm:cxn modelId="{D96548E0-CFD3-4074-A96B-A0025FD1B03A}" type="presParOf" srcId="{E89844D6-AAFE-45D3-B9F5-F184740C0A60}" destId="{1E7E6814-B559-4081-8BA6-ED6C7B1E6AFB}" srcOrd="2" destOrd="0" presId="urn:microsoft.com/office/officeart/2009/3/layout/StepUpProcess"/>
    <dgm:cxn modelId="{9CEE6CFB-5A65-4BFC-B497-EE688B0F0004}" type="presParOf" srcId="{8158DA8D-2379-449D-BAD7-21692C7086C7}" destId="{A8C4F415-134C-4A8D-A98F-556162780605}" srcOrd="9" destOrd="0" presId="urn:microsoft.com/office/officeart/2009/3/layout/StepUpProcess"/>
    <dgm:cxn modelId="{4D51607D-0620-4EB5-B50C-360E74A97136}" type="presParOf" srcId="{A8C4F415-134C-4A8D-A98F-556162780605}" destId="{63C8C74A-2D46-4CF4-A1D3-D2DB9DF88D84}" srcOrd="0" destOrd="0" presId="urn:microsoft.com/office/officeart/2009/3/layout/StepUpProcess"/>
    <dgm:cxn modelId="{033D78DE-10F2-4A99-8FA2-A972410B493D}" type="presParOf" srcId="{8158DA8D-2379-449D-BAD7-21692C7086C7}" destId="{9BB647D3-4C06-4549-9205-1158985C56DB}" srcOrd="10" destOrd="0" presId="urn:microsoft.com/office/officeart/2009/3/layout/StepUpProcess"/>
    <dgm:cxn modelId="{0C525D66-C274-4831-B787-F00134D76CFF}" type="presParOf" srcId="{9BB647D3-4C06-4549-9205-1158985C56DB}" destId="{20E4143F-6E69-4675-A98B-9D9D09E6952E}" srcOrd="0" destOrd="0" presId="urn:microsoft.com/office/officeart/2009/3/layout/StepUpProcess"/>
    <dgm:cxn modelId="{30B5319A-774C-4B11-837F-AD515117D200}" type="presParOf" srcId="{9BB647D3-4C06-4549-9205-1158985C56DB}" destId="{9DE26905-183C-4772-A797-82F334A68FA3}" srcOrd="1" destOrd="0" presId="urn:microsoft.com/office/officeart/2009/3/layout/StepUpProcess"/>
    <dgm:cxn modelId="{54C7465B-BCEF-40C0-B433-E52821AD040A}" type="presParOf" srcId="{9BB647D3-4C06-4549-9205-1158985C56DB}" destId="{FDB73FB4-20D5-439F-8ED1-5F3D6FD47436}" srcOrd="2" destOrd="0" presId="urn:microsoft.com/office/officeart/2009/3/layout/StepUpProcess"/>
    <dgm:cxn modelId="{C19FA58C-47F6-49DE-AA33-F24634913A34}" type="presParOf" srcId="{8158DA8D-2379-449D-BAD7-21692C7086C7}" destId="{FE1A808F-EF7A-46FC-BE30-61F13910EC55}" srcOrd="11" destOrd="0" presId="urn:microsoft.com/office/officeart/2009/3/layout/StepUpProcess"/>
    <dgm:cxn modelId="{D5A82B17-86A0-4A67-9B35-E5E15E42F32D}" type="presParOf" srcId="{FE1A808F-EF7A-46FC-BE30-61F13910EC55}" destId="{73DAF209-E73C-4BFB-87D2-48395993DA10}" srcOrd="0" destOrd="0" presId="urn:microsoft.com/office/officeart/2009/3/layout/StepUpProcess"/>
    <dgm:cxn modelId="{F818B95B-5311-48DB-9C4C-74B56E1EAE23}" type="presParOf" srcId="{8158DA8D-2379-449D-BAD7-21692C7086C7}" destId="{57D8F3C0-7DF3-4AC2-B45B-C07ACC580AEE}" srcOrd="12" destOrd="0" presId="urn:microsoft.com/office/officeart/2009/3/layout/StepUpProcess"/>
    <dgm:cxn modelId="{1F2CC6BF-0897-4136-907A-67DB11EB9B52}" type="presParOf" srcId="{57D8F3C0-7DF3-4AC2-B45B-C07ACC580AEE}" destId="{45B91732-3311-469B-9051-FDD58401BBE3}" srcOrd="0" destOrd="0" presId="urn:microsoft.com/office/officeart/2009/3/layout/StepUpProcess"/>
    <dgm:cxn modelId="{63D36715-0FC5-42A4-8DC6-06A733185845}" type="presParOf" srcId="{57D8F3C0-7DF3-4AC2-B45B-C07ACC580AEE}" destId="{3544E827-69F4-40A9-8856-5F831EAC8671}"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D5FA1AB-E72E-4F33-A0C7-B5C6AAA7A09F}"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de-DE"/>
        </a:p>
      </dgm:t>
    </dgm:pt>
    <dgm:pt modelId="{DA790CDF-E6A1-42FD-8DEF-DEDEA0A58E92}">
      <dgm:prSet phldrT="[Text]"/>
      <dgm:spPr/>
      <dgm:t>
        <a:bodyPr/>
        <a:lstStyle/>
        <a:p>
          <a:r>
            <a:rPr lang="de-DE" dirty="0" err="1" smtClean="0"/>
            <a:t>Idea</a:t>
          </a:r>
          <a:endParaRPr lang="de-DE" dirty="0"/>
        </a:p>
      </dgm:t>
    </dgm:pt>
    <dgm:pt modelId="{AA9C97D8-F025-4F8D-8F80-2FEB3F74D404}" type="parTrans" cxnId="{5F0FAD38-A42A-4A32-94BD-1DA56AE15839}">
      <dgm:prSet/>
      <dgm:spPr/>
      <dgm:t>
        <a:bodyPr/>
        <a:lstStyle/>
        <a:p>
          <a:endParaRPr lang="de-DE"/>
        </a:p>
      </dgm:t>
    </dgm:pt>
    <dgm:pt modelId="{577348D8-462B-4DC2-9502-D3E81252CE3A}" type="sibTrans" cxnId="{5F0FAD38-A42A-4A32-94BD-1DA56AE15839}">
      <dgm:prSet/>
      <dgm:spPr/>
      <dgm:t>
        <a:bodyPr/>
        <a:lstStyle/>
        <a:p>
          <a:endParaRPr lang="de-DE"/>
        </a:p>
      </dgm:t>
    </dgm:pt>
    <dgm:pt modelId="{EAEBD02A-7536-409B-9FC5-95DD48DDCF74}">
      <dgm:prSet phldrT="[Text]"/>
      <dgm:spPr/>
      <dgm:t>
        <a:bodyPr/>
        <a:lstStyle/>
        <a:p>
          <a:r>
            <a:rPr lang="de-DE" dirty="0" err="1" smtClean="0"/>
            <a:t>Proposal</a:t>
          </a:r>
          <a:endParaRPr lang="de-DE" dirty="0"/>
        </a:p>
      </dgm:t>
    </dgm:pt>
    <dgm:pt modelId="{F746EE84-FBEA-4267-A85C-531A37FB8A15}" type="parTrans" cxnId="{F662CFA6-90CD-4DCD-97E6-2FB967FE2AA6}">
      <dgm:prSet/>
      <dgm:spPr/>
      <dgm:t>
        <a:bodyPr/>
        <a:lstStyle/>
        <a:p>
          <a:endParaRPr lang="de-DE"/>
        </a:p>
      </dgm:t>
    </dgm:pt>
    <dgm:pt modelId="{C4747157-5DFB-4BF9-9DD3-27B3B81459E9}" type="sibTrans" cxnId="{F662CFA6-90CD-4DCD-97E6-2FB967FE2AA6}">
      <dgm:prSet/>
      <dgm:spPr/>
      <dgm:t>
        <a:bodyPr/>
        <a:lstStyle/>
        <a:p>
          <a:endParaRPr lang="de-DE"/>
        </a:p>
      </dgm:t>
    </dgm:pt>
    <dgm:pt modelId="{DC8D9E86-4554-4F64-A8CD-184F0A2CD898}">
      <dgm:prSet phldrT="[Text]"/>
      <dgm:spPr/>
      <dgm:t>
        <a:bodyPr/>
        <a:lstStyle/>
        <a:p>
          <a:r>
            <a:rPr lang="de-DE" dirty="0" err="1" smtClean="0"/>
            <a:t>Funding</a:t>
          </a:r>
          <a:endParaRPr lang="de-DE" dirty="0"/>
        </a:p>
      </dgm:t>
    </dgm:pt>
    <dgm:pt modelId="{E838810E-3E94-4CB5-97D3-888A4AC8B129}" type="parTrans" cxnId="{8FDAF321-9362-47D0-8B1B-413B323F9662}">
      <dgm:prSet/>
      <dgm:spPr/>
      <dgm:t>
        <a:bodyPr/>
        <a:lstStyle/>
        <a:p>
          <a:endParaRPr lang="de-DE"/>
        </a:p>
      </dgm:t>
    </dgm:pt>
    <dgm:pt modelId="{005CDDBC-E386-4C01-B9BD-772FDF26B50A}" type="sibTrans" cxnId="{8FDAF321-9362-47D0-8B1B-413B323F9662}">
      <dgm:prSet/>
      <dgm:spPr/>
      <dgm:t>
        <a:bodyPr/>
        <a:lstStyle/>
        <a:p>
          <a:endParaRPr lang="de-DE"/>
        </a:p>
      </dgm:t>
    </dgm:pt>
    <dgm:pt modelId="{97A0772D-4EA9-4D32-8ADB-AC194C12358B}">
      <dgm:prSet phldrT="[Text]"/>
      <dgm:spPr/>
      <dgm:t>
        <a:bodyPr/>
        <a:lstStyle/>
        <a:p>
          <a:r>
            <a:rPr lang="de-DE" dirty="0" smtClean="0"/>
            <a:t>Collection</a:t>
          </a:r>
          <a:endParaRPr lang="de-DE" dirty="0"/>
        </a:p>
      </dgm:t>
    </dgm:pt>
    <dgm:pt modelId="{0B8AE93A-7DF9-4D41-A59E-9EB8FB474F17}" type="parTrans" cxnId="{503810B5-3D0A-41C0-B7DF-3B7C9F086333}">
      <dgm:prSet/>
      <dgm:spPr/>
      <dgm:t>
        <a:bodyPr/>
        <a:lstStyle/>
        <a:p>
          <a:endParaRPr lang="de-DE"/>
        </a:p>
      </dgm:t>
    </dgm:pt>
    <dgm:pt modelId="{0DF16705-A208-46C9-9872-CEF0FB455C6E}" type="sibTrans" cxnId="{503810B5-3D0A-41C0-B7DF-3B7C9F086333}">
      <dgm:prSet/>
      <dgm:spPr/>
      <dgm:t>
        <a:bodyPr/>
        <a:lstStyle/>
        <a:p>
          <a:endParaRPr lang="de-DE"/>
        </a:p>
      </dgm:t>
    </dgm:pt>
    <dgm:pt modelId="{6BED1308-24D0-4477-915B-A8E9DC623CE0}">
      <dgm:prSet phldrT="[Text]"/>
      <dgm:spPr/>
      <dgm:t>
        <a:bodyPr/>
        <a:lstStyle/>
        <a:p>
          <a:r>
            <a:rPr lang="de-DE" dirty="0" smtClean="0"/>
            <a:t>Analysis</a:t>
          </a:r>
          <a:endParaRPr lang="de-DE" dirty="0"/>
        </a:p>
      </dgm:t>
    </dgm:pt>
    <dgm:pt modelId="{A773A4BE-E628-44F1-9F81-7F4E6B61F9B4}" type="parTrans" cxnId="{B81BA46C-E08A-47A7-BA2F-4F72144F0AFC}">
      <dgm:prSet/>
      <dgm:spPr/>
      <dgm:t>
        <a:bodyPr/>
        <a:lstStyle/>
        <a:p>
          <a:endParaRPr lang="de-DE"/>
        </a:p>
      </dgm:t>
    </dgm:pt>
    <dgm:pt modelId="{68AAA10B-C53A-47F8-A334-315005B36A66}" type="sibTrans" cxnId="{B81BA46C-E08A-47A7-BA2F-4F72144F0AFC}">
      <dgm:prSet/>
      <dgm:spPr/>
      <dgm:t>
        <a:bodyPr/>
        <a:lstStyle/>
        <a:p>
          <a:endParaRPr lang="de-DE"/>
        </a:p>
      </dgm:t>
    </dgm:pt>
    <dgm:pt modelId="{7234E6B1-A757-4A28-8AD8-2014EE47C47E}">
      <dgm:prSet phldrT="[Text]"/>
      <dgm:spPr/>
      <dgm:t>
        <a:bodyPr/>
        <a:lstStyle/>
        <a:p>
          <a:r>
            <a:rPr lang="de-DE" dirty="0" err="1" smtClean="0"/>
            <a:t>Publish</a:t>
          </a:r>
          <a:endParaRPr lang="de-DE" dirty="0"/>
        </a:p>
      </dgm:t>
    </dgm:pt>
    <dgm:pt modelId="{B80EC7D3-F9F6-418B-8A8B-D0212F7E8D27}" type="parTrans" cxnId="{3C76F83B-5D35-4DE1-B344-7AC131438540}">
      <dgm:prSet/>
      <dgm:spPr/>
      <dgm:t>
        <a:bodyPr/>
        <a:lstStyle/>
        <a:p>
          <a:endParaRPr lang="de-DE"/>
        </a:p>
      </dgm:t>
    </dgm:pt>
    <dgm:pt modelId="{ECDD4956-0ED6-4DE7-8D6A-42C4872A943A}" type="sibTrans" cxnId="{3C76F83B-5D35-4DE1-B344-7AC131438540}">
      <dgm:prSet/>
      <dgm:spPr/>
      <dgm:t>
        <a:bodyPr/>
        <a:lstStyle/>
        <a:p>
          <a:endParaRPr lang="de-DE"/>
        </a:p>
      </dgm:t>
    </dgm:pt>
    <dgm:pt modelId="{59CD390D-12C2-4E43-AF65-2BCD82B1D4A2}">
      <dgm:prSet phldrT="[Text]"/>
      <dgm:spPr/>
      <dgm:t>
        <a:bodyPr/>
        <a:lstStyle/>
        <a:p>
          <a:r>
            <a:rPr lang="de-DE" dirty="0" smtClean="0"/>
            <a:t>Archive</a:t>
          </a:r>
          <a:endParaRPr lang="de-DE" dirty="0"/>
        </a:p>
      </dgm:t>
    </dgm:pt>
    <dgm:pt modelId="{82E92755-B079-4DAE-9486-A618C7361676}" type="parTrans" cxnId="{A55C69A0-1D7E-4F2E-A624-11FBEEE18443}">
      <dgm:prSet/>
      <dgm:spPr/>
      <dgm:t>
        <a:bodyPr/>
        <a:lstStyle/>
        <a:p>
          <a:endParaRPr lang="de-DE"/>
        </a:p>
      </dgm:t>
    </dgm:pt>
    <dgm:pt modelId="{463B8F36-52E5-4A8F-A78B-4AEB0233ABCA}" type="sibTrans" cxnId="{A55C69A0-1D7E-4F2E-A624-11FBEEE18443}">
      <dgm:prSet/>
      <dgm:spPr/>
      <dgm:t>
        <a:bodyPr/>
        <a:lstStyle/>
        <a:p>
          <a:endParaRPr lang="de-DE"/>
        </a:p>
      </dgm:t>
    </dgm:pt>
    <dgm:pt modelId="{8158DA8D-2379-449D-BAD7-21692C7086C7}" type="pres">
      <dgm:prSet presAssocID="{8D5FA1AB-E72E-4F33-A0C7-B5C6AAA7A09F}" presName="rootnode" presStyleCnt="0">
        <dgm:presLayoutVars>
          <dgm:chMax/>
          <dgm:chPref/>
          <dgm:dir/>
          <dgm:animLvl val="lvl"/>
        </dgm:presLayoutVars>
      </dgm:prSet>
      <dgm:spPr/>
      <dgm:t>
        <a:bodyPr/>
        <a:lstStyle/>
        <a:p>
          <a:endParaRPr lang="de-DE"/>
        </a:p>
      </dgm:t>
    </dgm:pt>
    <dgm:pt modelId="{EB02DFD1-B927-4B6C-BC0E-F0C7DEEEFC2F}" type="pres">
      <dgm:prSet presAssocID="{DA790CDF-E6A1-42FD-8DEF-DEDEA0A58E92}" presName="composite" presStyleCnt="0"/>
      <dgm:spPr/>
    </dgm:pt>
    <dgm:pt modelId="{B437497A-AA2C-4EAD-8E95-518A469B3246}" type="pres">
      <dgm:prSet presAssocID="{DA790CDF-E6A1-42FD-8DEF-DEDEA0A58E92}" presName="LShape" presStyleLbl="alignNode1" presStyleIdx="0" presStyleCnt="13"/>
      <dgm:spPr/>
    </dgm:pt>
    <dgm:pt modelId="{1E2BD0C8-493E-446D-B549-B8B798F76761}" type="pres">
      <dgm:prSet presAssocID="{DA790CDF-E6A1-42FD-8DEF-DEDEA0A58E92}" presName="ParentText" presStyleLbl="revTx" presStyleIdx="0" presStyleCnt="7">
        <dgm:presLayoutVars>
          <dgm:chMax val="0"/>
          <dgm:chPref val="0"/>
          <dgm:bulletEnabled val="1"/>
        </dgm:presLayoutVars>
      </dgm:prSet>
      <dgm:spPr/>
      <dgm:t>
        <a:bodyPr/>
        <a:lstStyle/>
        <a:p>
          <a:endParaRPr lang="de-DE"/>
        </a:p>
      </dgm:t>
    </dgm:pt>
    <dgm:pt modelId="{B3C244D8-814C-42FE-9322-1D5942464B38}" type="pres">
      <dgm:prSet presAssocID="{DA790CDF-E6A1-42FD-8DEF-DEDEA0A58E92}" presName="Triangle" presStyleLbl="alignNode1" presStyleIdx="1" presStyleCnt="13"/>
      <dgm:spPr/>
    </dgm:pt>
    <dgm:pt modelId="{40D586D3-1AD0-436E-BDAC-104A601C4641}" type="pres">
      <dgm:prSet presAssocID="{577348D8-462B-4DC2-9502-D3E81252CE3A}" presName="sibTrans" presStyleCnt="0"/>
      <dgm:spPr/>
    </dgm:pt>
    <dgm:pt modelId="{FAAC4588-62D1-4941-826B-9E49F404C3CC}" type="pres">
      <dgm:prSet presAssocID="{577348D8-462B-4DC2-9502-D3E81252CE3A}" presName="space" presStyleCnt="0"/>
      <dgm:spPr/>
    </dgm:pt>
    <dgm:pt modelId="{56131FDC-6555-4D04-A062-D0379BCE3DB6}" type="pres">
      <dgm:prSet presAssocID="{EAEBD02A-7536-409B-9FC5-95DD48DDCF74}" presName="composite" presStyleCnt="0"/>
      <dgm:spPr/>
    </dgm:pt>
    <dgm:pt modelId="{8E8990FB-BC32-4983-AC8F-33C498EACB81}" type="pres">
      <dgm:prSet presAssocID="{EAEBD02A-7536-409B-9FC5-95DD48DDCF74}" presName="LShape" presStyleLbl="alignNode1" presStyleIdx="2" presStyleCnt="13"/>
      <dgm:spPr/>
    </dgm:pt>
    <dgm:pt modelId="{37A10E34-00A6-44DB-B3A5-861DF2ABACF1}" type="pres">
      <dgm:prSet presAssocID="{EAEBD02A-7536-409B-9FC5-95DD48DDCF74}" presName="ParentText" presStyleLbl="revTx" presStyleIdx="1" presStyleCnt="7">
        <dgm:presLayoutVars>
          <dgm:chMax val="0"/>
          <dgm:chPref val="0"/>
          <dgm:bulletEnabled val="1"/>
        </dgm:presLayoutVars>
      </dgm:prSet>
      <dgm:spPr/>
      <dgm:t>
        <a:bodyPr/>
        <a:lstStyle/>
        <a:p>
          <a:endParaRPr lang="de-DE"/>
        </a:p>
      </dgm:t>
    </dgm:pt>
    <dgm:pt modelId="{38D698DB-1D4C-4903-9D18-6A4D6607AF86}" type="pres">
      <dgm:prSet presAssocID="{EAEBD02A-7536-409B-9FC5-95DD48DDCF74}" presName="Triangle" presStyleLbl="alignNode1" presStyleIdx="3" presStyleCnt="13"/>
      <dgm:spPr/>
    </dgm:pt>
    <dgm:pt modelId="{7529845C-79DA-4CCE-85CF-73F65EA76B3B}" type="pres">
      <dgm:prSet presAssocID="{C4747157-5DFB-4BF9-9DD3-27B3B81459E9}" presName="sibTrans" presStyleCnt="0"/>
      <dgm:spPr/>
    </dgm:pt>
    <dgm:pt modelId="{FB61F5E4-69FD-4957-BFEB-27009047F3E1}" type="pres">
      <dgm:prSet presAssocID="{C4747157-5DFB-4BF9-9DD3-27B3B81459E9}" presName="space" presStyleCnt="0"/>
      <dgm:spPr/>
    </dgm:pt>
    <dgm:pt modelId="{FE920C8D-1E25-4055-84CF-8E0AF85655E4}" type="pres">
      <dgm:prSet presAssocID="{DC8D9E86-4554-4F64-A8CD-184F0A2CD898}" presName="composite" presStyleCnt="0"/>
      <dgm:spPr/>
    </dgm:pt>
    <dgm:pt modelId="{C4172CDC-1ADA-4B1F-87CC-69C58F346837}" type="pres">
      <dgm:prSet presAssocID="{DC8D9E86-4554-4F64-A8CD-184F0A2CD898}" presName="LShape" presStyleLbl="alignNode1" presStyleIdx="4" presStyleCnt="13"/>
      <dgm:spPr>
        <a:blipFill rotWithShape="0">
          <a:blip xmlns:r="http://schemas.openxmlformats.org/officeDocument/2006/relationships" r:embed="rId1"/>
          <a:stretch>
            <a:fillRect/>
          </a:stretch>
        </a:blipFill>
      </dgm:spPr>
      <dgm:t>
        <a:bodyPr/>
        <a:lstStyle/>
        <a:p>
          <a:endParaRPr lang="de-DE"/>
        </a:p>
      </dgm:t>
    </dgm:pt>
    <dgm:pt modelId="{A795E0BF-3060-4DF3-8A72-897A574F1A02}" type="pres">
      <dgm:prSet presAssocID="{DC8D9E86-4554-4F64-A8CD-184F0A2CD898}" presName="ParentText" presStyleLbl="revTx" presStyleIdx="2" presStyleCnt="7">
        <dgm:presLayoutVars>
          <dgm:chMax val="0"/>
          <dgm:chPref val="0"/>
          <dgm:bulletEnabled val="1"/>
        </dgm:presLayoutVars>
      </dgm:prSet>
      <dgm:spPr/>
      <dgm:t>
        <a:bodyPr/>
        <a:lstStyle/>
        <a:p>
          <a:endParaRPr lang="de-DE"/>
        </a:p>
      </dgm:t>
    </dgm:pt>
    <dgm:pt modelId="{11648578-3955-4ADA-B509-A47601944921}" type="pres">
      <dgm:prSet presAssocID="{DC8D9E86-4554-4F64-A8CD-184F0A2CD898}" presName="Triangle" presStyleLbl="alignNode1" presStyleIdx="5" presStyleCnt="13"/>
      <dgm:spPr/>
    </dgm:pt>
    <dgm:pt modelId="{BC8A1A66-96F0-4D1C-90E6-FCF486C1040C}" type="pres">
      <dgm:prSet presAssocID="{005CDDBC-E386-4C01-B9BD-772FDF26B50A}" presName="sibTrans" presStyleCnt="0"/>
      <dgm:spPr/>
    </dgm:pt>
    <dgm:pt modelId="{9EE3A62C-CF82-485A-A85A-EBAE3DCB1702}" type="pres">
      <dgm:prSet presAssocID="{005CDDBC-E386-4C01-B9BD-772FDF26B50A}" presName="space" presStyleCnt="0"/>
      <dgm:spPr/>
    </dgm:pt>
    <dgm:pt modelId="{BE806B2C-6A9C-42CC-AA64-B93F445C07EA}" type="pres">
      <dgm:prSet presAssocID="{97A0772D-4EA9-4D32-8ADB-AC194C12358B}" presName="composite" presStyleCnt="0"/>
      <dgm:spPr/>
    </dgm:pt>
    <dgm:pt modelId="{9A587D18-12DE-4DFA-86CE-1B01764F5DC0}" type="pres">
      <dgm:prSet presAssocID="{97A0772D-4EA9-4D32-8ADB-AC194C12358B}" presName="LShape" presStyleLbl="alignNode1" presStyleIdx="6" presStyleCnt="13"/>
      <dgm:spPr/>
    </dgm:pt>
    <dgm:pt modelId="{89E956CA-088A-4D13-9476-421431A9E48D}" type="pres">
      <dgm:prSet presAssocID="{97A0772D-4EA9-4D32-8ADB-AC194C12358B}" presName="ParentText" presStyleLbl="revTx" presStyleIdx="3" presStyleCnt="7">
        <dgm:presLayoutVars>
          <dgm:chMax val="0"/>
          <dgm:chPref val="0"/>
          <dgm:bulletEnabled val="1"/>
        </dgm:presLayoutVars>
      </dgm:prSet>
      <dgm:spPr/>
      <dgm:t>
        <a:bodyPr/>
        <a:lstStyle/>
        <a:p>
          <a:endParaRPr lang="de-DE"/>
        </a:p>
      </dgm:t>
    </dgm:pt>
    <dgm:pt modelId="{079AC67C-E369-4CEC-9A26-B80B478D8F97}" type="pres">
      <dgm:prSet presAssocID="{97A0772D-4EA9-4D32-8ADB-AC194C12358B}" presName="Triangle" presStyleLbl="alignNode1" presStyleIdx="7" presStyleCnt="13"/>
      <dgm:spPr/>
    </dgm:pt>
    <dgm:pt modelId="{22547C8E-FF29-47FD-AA29-7D1C1A829A18}" type="pres">
      <dgm:prSet presAssocID="{0DF16705-A208-46C9-9872-CEF0FB455C6E}" presName="sibTrans" presStyleCnt="0"/>
      <dgm:spPr/>
    </dgm:pt>
    <dgm:pt modelId="{6F788F85-64F9-4BA5-9714-8B83F7739742}" type="pres">
      <dgm:prSet presAssocID="{0DF16705-A208-46C9-9872-CEF0FB455C6E}" presName="space" presStyleCnt="0"/>
      <dgm:spPr/>
    </dgm:pt>
    <dgm:pt modelId="{E89844D6-AAFE-45D3-B9F5-F184740C0A60}" type="pres">
      <dgm:prSet presAssocID="{6BED1308-24D0-4477-915B-A8E9DC623CE0}" presName="composite" presStyleCnt="0"/>
      <dgm:spPr/>
    </dgm:pt>
    <dgm:pt modelId="{86B662FA-9FAD-41D8-9B67-47F39ABF7103}" type="pres">
      <dgm:prSet presAssocID="{6BED1308-24D0-4477-915B-A8E9DC623CE0}" presName="LShape" presStyleLbl="alignNode1" presStyleIdx="8" presStyleCnt="13"/>
      <dgm:spPr/>
    </dgm:pt>
    <dgm:pt modelId="{36F60E7B-4D41-4C25-83AC-4F9AAB2DBFFC}" type="pres">
      <dgm:prSet presAssocID="{6BED1308-24D0-4477-915B-A8E9DC623CE0}" presName="ParentText" presStyleLbl="revTx" presStyleIdx="4" presStyleCnt="7">
        <dgm:presLayoutVars>
          <dgm:chMax val="0"/>
          <dgm:chPref val="0"/>
          <dgm:bulletEnabled val="1"/>
        </dgm:presLayoutVars>
      </dgm:prSet>
      <dgm:spPr/>
      <dgm:t>
        <a:bodyPr/>
        <a:lstStyle/>
        <a:p>
          <a:endParaRPr lang="de-DE"/>
        </a:p>
      </dgm:t>
    </dgm:pt>
    <dgm:pt modelId="{1E7E6814-B559-4081-8BA6-ED6C7B1E6AFB}" type="pres">
      <dgm:prSet presAssocID="{6BED1308-24D0-4477-915B-A8E9DC623CE0}" presName="Triangle" presStyleLbl="alignNode1" presStyleIdx="9" presStyleCnt="13"/>
      <dgm:spPr/>
    </dgm:pt>
    <dgm:pt modelId="{A8C4F415-134C-4A8D-A98F-556162780605}" type="pres">
      <dgm:prSet presAssocID="{68AAA10B-C53A-47F8-A334-315005B36A66}" presName="sibTrans" presStyleCnt="0"/>
      <dgm:spPr/>
    </dgm:pt>
    <dgm:pt modelId="{63C8C74A-2D46-4CF4-A1D3-D2DB9DF88D84}" type="pres">
      <dgm:prSet presAssocID="{68AAA10B-C53A-47F8-A334-315005B36A66}" presName="space" presStyleCnt="0"/>
      <dgm:spPr/>
    </dgm:pt>
    <dgm:pt modelId="{9BB647D3-4C06-4549-9205-1158985C56DB}" type="pres">
      <dgm:prSet presAssocID="{7234E6B1-A757-4A28-8AD8-2014EE47C47E}" presName="composite" presStyleCnt="0"/>
      <dgm:spPr/>
    </dgm:pt>
    <dgm:pt modelId="{20E4143F-6E69-4675-A98B-9D9D09E6952E}" type="pres">
      <dgm:prSet presAssocID="{7234E6B1-A757-4A28-8AD8-2014EE47C47E}" presName="LShape" presStyleLbl="alignNode1" presStyleIdx="10" presStyleCnt="13"/>
      <dgm:spPr/>
    </dgm:pt>
    <dgm:pt modelId="{9DE26905-183C-4772-A797-82F334A68FA3}" type="pres">
      <dgm:prSet presAssocID="{7234E6B1-A757-4A28-8AD8-2014EE47C47E}" presName="ParentText" presStyleLbl="revTx" presStyleIdx="5" presStyleCnt="7">
        <dgm:presLayoutVars>
          <dgm:chMax val="0"/>
          <dgm:chPref val="0"/>
          <dgm:bulletEnabled val="1"/>
        </dgm:presLayoutVars>
      </dgm:prSet>
      <dgm:spPr/>
      <dgm:t>
        <a:bodyPr/>
        <a:lstStyle/>
        <a:p>
          <a:endParaRPr lang="de-DE"/>
        </a:p>
      </dgm:t>
    </dgm:pt>
    <dgm:pt modelId="{FDB73FB4-20D5-439F-8ED1-5F3D6FD47436}" type="pres">
      <dgm:prSet presAssocID="{7234E6B1-A757-4A28-8AD8-2014EE47C47E}" presName="Triangle" presStyleLbl="alignNode1" presStyleIdx="11" presStyleCnt="13"/>
      <dgm:spPr/>
    </dgm:pt>
    <dgm:pt modelId="{FE1A808F-EF7A-46FC-BE30-61F13910EC55}" type="pres">
      <dgm:prSet presAssocID="{ECDD4956-0ED6-4DE7-8D6A-42C4872A943A}" presName="sibTrans" presStyleCnt="0"/>
      <dgm:spPr/>
    </dgm:pt>
    <dgm:pt modelId="{73DAF209-E73C-4BFB-87D2-48395993DA10}" type="pres">
      <dgm:prSet presAssocID="{ECDD4956-0ED6-4DE7-8D6A-42C4872A943A}" presName="space" presStyleCnt="0"/>
      <dgm:spPr/>
    </dgm:pt>
    <dgm:pt modelId="{57D8F3C0-7DF3-4AC2-B45B-C07ACC580AEE}" type="pres">
      <dgm:prSet presAssocID="{59CD390D-12C2-4E43-AF65-2BCD82B1D4A2}" presName="composite" presStyleCnt="0"/>
      <dgm:spPr/>
    </dgm:pt>
    <dgm:pt modelId="{45B91732-3311-469B-9051-FDD58401BBE3}" type="pres">
      <dgm:prSet presAssocID="{59CD390D-12C2-4E43-AF65-2BCD82B1D4A2}" presName="LShape" presStyleLbl="alignNode1" presStyleIdx="12" presStyleCnt="13"/>
      <dgm:spPr/>
    </dgm:pt>
    <dgm:pt modelId="{3544E827-69F4-40A9-8856-5F831EAC8671}" type="pres">
      <dgm:prSet presAssocID="{59CD390D-12C2-4E43-AF65-2BCD82B1D4A2}" presName="ParentText" presStyleLbl="revTx" presStyleIdx="6" presStyleCnt="7">
        <dgm:presLayoutVars>
          <dgm:chMax val="0"/>
          <dgm:chPref val="0"/>
          <dgm:bulletEnabled val="1"/>
        </dgm:presLayoutVars>
      </dgm:prSet>
      <dgm:spPr/>
      <dgm:t>
        <a:bodyPr/>
        <a:lstStyle/>
        <a:p>
          <a:endParaRPr lang="de-DE"/>
        </a:p>
      </dgm:t>
    </dgm:pt>
  </dgm:ptLst>
  <dgm:cxnLst>
    <dgm:cxn modelId="{3C76F83B-5D35-4DE1-B344-7AC131438540}" srcId="{8D5FA1AB-E72E-4F33-A0C7-B5C6AAA7A09F}" destId="{7234E6B1-A757-4A28-8AD8-2014EE47C47E}" srcOrd="5" destOrd="0" parTransId="{B80EC7D3-F9F6-418B-8A8B-D0212F7E8D27}" sibTransId="{ECDD4956-0ED6-4DE7-8D6A-42C4872A943A}"/>
    <dgm:cxn modelId="{A54177F4-E253-4D20-8F55-B9A8584E4F4B}" type="presOf" srcId="{97A0772D-4EA9-4D32-8ADB-AC194C12358B}" destId="{89E956CA-088A-4D13-9476-421431A9E48D}" srcOrd="0" destOrd="0" presId="urn:microsoft.com/office/officeart/2009/3/layout/StepUpProcess"/>
    <dgm:cxn modelId="{51B2EC66-09EF-4C0F-892E-B099A0A32388}" type="presOf" srcId="{DA790CDF-E6A1-42FD-8DEF-DEDEA0A58E92}" destId="{1E2BD0C8-493E-446D-B549-B8B798F76761}" srcOrd="0" destOrd="0" presId="urn:microsoft.com/office/officeart/2009/3/layout/StepUpProcess"/>
    <dgm:cxn modelId="{02BA3B3D-D2A2-4C91-8474-0A30CABF28C5}" type="presOf" srcId="{8D5FA1AB-E72E-4F33-A0C7-B5C6AAA7A09F}" destId="{8158DA8D-2379-449D-BAD7-21692C7086C7}" srcOrd="0" destOrd="0" presId="urn:microsoft.com/office/officeart/2009/3/layout/StepUpProcess"/>
    <dgm:cxn modelId="{E3E4AF50-077D-4D4F-A9A7-69ECF5C40F76}" type="presOf" srcId="{6BED1308-24D0-4477-915B-A8E9DC623CE0}" destId="{36F60E7B-4D41-4C25-83AC-4F9AAB2DBFFC}" srcOrd="0" destOrd="0" presId="urn:microsoft.com/office/officeart/2009/3/layout/StepUpProcess"/>
    <dgm:cxn modelId="{B81BA46C-E08A-47A7-BA2F-4F72144F0AFC}" srcId="{8D5FA1AB-E72E-4F33-A0C7-B5C6AAA7A09F}" destId="{6BED1308-24D0-4477-915B-A8E9DC623CE0}" srcOrd="4" destOrd="0" parTransId="{A773A4BE-E628-44F1-9F81-7F4E6B61F9B4}" sibTransId="{68AAA10B-C53A-47F8-A334-315005B36A66}"/>
    <dgm:cxn modelId="{77782919-2E8A-4609-867F-AD72B49FB27F}" type="presOf" srcId="{7234E6B1-A757-4A28-8AD8-2014EE47C47E}" destId="{9DE26905-183C-4772-A797-82F334A68FA3}" srcOrd="0" destOrd="0" presId="urn:microsoft.com/office/officeart/2009/3/layout/StepUpProcess"/>
    <dgm:cxn modelId="{8AA658AD-FCC4-487F-944C-B4563ED70F80}" type="presOf" srcId="{DC8D9E86-4554-4F64-A8CD-184F0A2CD898}" destId="{A795E0BF-3060-4DF3-8A72-897A574F1A02}" srcOrd="0" destOrd="0" presId="urn:microsoft.com/office/officeart/2009/3/layout/StepUpProcess"/>
    <dgm:cxn modelId="{A55C69A0-1D7E-4F2E-A624-11FBEEE18443}" srcId="{8D5FA1AB-E72E-4F33-A0C7-B5C6AAA7A09F}" destId="{59CD390D-12C2-4E43-AF65-2BCD82B1D4A2}" srcOrd="6" destOrd="0" parTransId="{82E92755-B079-4DAE-9486-A618C7361676}" sibTransId="{463B8F36-52E5-4A8F-A78B-4AEB0233ABCA}"/>
    <dgm:cxn modelId="{E768D0FE-13CF-4400-915B-BE2693F8B6EB}" type="presOf" srcId="{EAEBD02A-7536-409B-9FC5-95DD48DDCF74}" destId="{37A10E34-00A6-44DB-B3A5-861DF2ABACF1}" srcOrd="0" destOrd="0" presId="urn:microsoft.com/office/officeart/2009/3/layout/StepUpProcess"/>
    <dgm:cxn modelId="{8FDAF321-9362-47D0-8B1B-413B323F9662}" srcId="{8D5FA1AB-E72E-4F33-A0C7-B5C6AAA7A09F}" destId="{DC8D9E86-4554-4F64-A8CD-184F0A2CD898}" srcOrd="2" destOrd="0" parTransId="{E838810E-3E94-4CB5-97D3-888A4AC8B129}" sibTransId="{005CDDBC-E386-4C01-B9BD-772FDF26B50A}"/>
    <dgm:cxn modelId="{D5CA0E36-7AD7-48C6-BFBA-E08E77C725BA}" type="presOf" srcId="{59CD390D-12C2-4E43-AF65-2BCD82B1D4A2}" destId="{3544E827-69F4-40A9-8856-5F831EAC8671}" srcOrd="0" destOrd="0" presId="urn:microsoft.com/office/officeart/2009/3/layout/StepUpProcess"/>
    <dgm:cxn modelId="{F662CFA6-90CD-4DCD-97E6-2FB967FE2AA6}" srcId="{8D5FA1AB-E72E-4F33-A0C7-B5C6AAA7A09F}" destId="{EAEBD02A-7536-409B-9FC5-95DD48DDCF74}" srcOrd="1" destOrd="0" parTransId="{F746EE84-FBEA-4267-A85C-531A37FB8A15}" sibTransId="{C4747157-5DFB-4BF9-9DD3-27B3B81459E9}"/>
    <dgm:cxn modelId="{5F0FAD38-A42A-4A32-94BD-1DA56AE15839}" srcId="{8D5FA1AB-E72E-4F33-A0C7-B5C6AAA7A09F}" destId="{DA790CDF-E6A1-42FD-8DEF-DEDEA0A58E92}" srcOrd="0" destOrd="0" parTransId="{AA9C97D8-F025-4F8D-8F80-2FEB3F74D404}" sibTransId="{577348D8-462B-4DC2-9502-D3E81252CE3A}"/>
    <dgm:cxn modelId="{503810B5-3D0A-41C0-B7DF-3B7C9F086333}" srcId="{8D5FA1AB-E72E-4F33-A0C7-B5C6AAA7A09F}" destId="{97A0772D-4EA9-4D32-8ADB-AC194C12358B}" srcOrd="3" destOrd="0" parTransId="{0B8AE93A-7DF9-4D41-A59E-9EB8FB474F17}" sibTransId="{0DF16705-A208-46C9-9872-CEF0FB455C6E}"/>
    <dgm:cxn modelId="{7F81832D-9CA1-4BB0-9900-41FDDC1EB24D}" type="presParOf" srcId="{8158DA8D-2379-449D-BAD7-21692C7086C7}" destId="{EB02DFD1-B927-4B6C-BC0E-F0C7DEEEFC2F}" srcOrd="0" destOrd="0" presId="urn:microsoft.com/office/officeart/2009/3/layout/StepUpProcess"/>
    <dgm:cxn modelId="{EE694029-B0DD-4FD8-85B8-C68AADACC552}" type="presParOf" srcId="{EB02DFD1-B927-4B6C-BC0E-F0C7DEEEFC2F}" destId="{B437497A-AA2C-4EAD-8E95-518A469B3246}" srcOrd="0" destOrd="0" presId="urn:microsoft.com/office/officeart/2009/3/layout/StepUpProcess"/>
    <dgm:cxn modelId="{BFCE8658-3312-4948-89EC-745877F7C81E}" type="presParOf" srcId="{EB02DFD1-B927-4B6C-BC0E-F0C7DEEEFC2F}" destId="{1E2BD0C8-493E-446D-B549-B8B798F76761}" srcOrd="1" destOrd="0" presId="urn:microsoft.com/office/officeart/2009/3/layout/StepUpProcess"/>
    <dgm:cxn modelId="{61C17050-938A-40F9-AEC7-B6ED5FE8BC49}" type="presParOf" srcId="{EB02DFD1-B927-4B6C-BC0E-F0C7DEEEFC2F}" destId="{B3C244D8-814C-42FE-9322-1D5942464B38}" srcOrd="2" destOrd="0" presId="urn:microsoft.com/office/officeart/2009/3/layout/StepUpProcess"/>
    <dgm:cxn modelId="{080CECB7-C405-4AD9-AB2B-941E531F6320}" type="presParOf" srcId="{8158DA8D-2379-449D-BAD7-21692C7086C7}" destId="{40D586D3-1AD0-436E-BDAC-104A601C4641}" srcOrd="1" destOrd="0" presId="urn:microsoft.com/office/officeart/2009/3/layout/StepUpProcess"/>
    <dgm:cxn modelId="{503654CB-CB25-4A06-A7A0-EADE2F456E12}" type="presParOf" srcId="{40D586D3-1AD0-436E-BDAC-104A601C4641}" destId="{FAAC4588-62D1-4941-826B-9E49F404C3CC}" srcOrd="0" destOrd="0" presId="urn:microsoft.com/office/officeart/2009/3/layout/StepUpProcess"/>
    <dgm:cxn modelId="{7382B633-C99E-48FF-BA46-55D770443254}" type="presParOf" srcId="{8158DA8D-2379-449D-BAD7-21692C7086C7}" destId="{56131FDC-6555-4D04-A062-D0379BCE3DB6}" srcOrd="2" destOrd="0" presId="urn:microsoft.com/office/officeart/2009/3/layout/StepUpProcess"/>
    <dgm:cxn modelId="{F0EFEBC1-8705-4E5D-81AF-17F581189F74}" type="presParOf" srcId="{56131FDC-6555-4D04-A062-D0379BCE3DB6}" destId="{8E8990FB-BC32-4983-AC8F-33C498EACB81}" srcOrd="0" destOrd="0" presId="urn:microsoft.com/office/officeart/2009/3/layout/StepUpProcess"/>
    <dgm:cxn modelId="{BD089D08-8689-420A-8E12-463936F7DF6B}" type="presParOf" srcId="{56131FDC-6555-4D04-A062-D0379BCE3DB6}" destId="{37A10E34-00A6-44DB-B3A5-861DF2ABACF1}" srcOrd="1" destOrd="0" presId="urn:microsoft.com/office/officeart/2009/3/layout/StepUpProcess"/>
    <dgm:cxn modelId="{84A07B63-BCC1-43D3-8EFB-3D37CADEBA01}" type="presParOf" srcId="{56131FDC-6555-4D04-A062-D0379BCE3DB6}" destId="{38D698DB-1D4C-4903-9D18-6A4D6607AF86}" srcOrd="2" destOrd="0" presId="urn:microsoft.com/office/officeart/2009/3/layout/StepUpProcess"/>
    <dgm:cxn modelId="{71DE3927-FE1D-4F66-A1FD-8BD3209B2EF1}" type="presParOf" srcId="{8158DA8D-2379-449D-BAD7-21692C7086C7}" destId="{7529845C-79DA-4CCE-85CF-73F65EA76B3B}" srcOrd="3" destOrd="0" presId="urn:microsoft.com/office/officeart/2009/3/layout/StepUpProcess"/>
    <dgm:cxn modelId="{9B33F89D-B4B6-49AE-B725-72912782B76B}" type="presParOf" srcId="{7529845C-79DA-4CCE-85CF-73F65EA76B3B}" destId="{FB61F5E4-69FD-4957-BFEB-27009047F3E1}" srcOrd="0" destOrd="0" presId="urn:microsoft.com/office/officeart/2009/3/layout/StepUpProcess"/>
    <dgm:cxn modelId="{B9641295-4E3C-4DFA-B8EE-A27746851507}" type="presParOf" srcId="{8158DA8D-2379-449D-BAD7-21692C7086C7}" destId="{FE920C8D-1E25-4055-84CF-8E0AF85655E4}" srcOrd="4" destOrd="0" presId="urn:microsoft.com/office/officeart/2009/3/layout/StepUpProcess"/>
    <dgm:cxn modelId="{6C6062D7-9891-4B4D-AAF4-838F3B03B55C}" type="presParOf" srcId="{FE920C8D-1E25-4055-84CF-8E0AF85655E4}" destId="{C4172CDC-1ADA-4B1F-87CC-69C58F346837}" srcOrd="0" destOrd="0" presId="urn:microsoft.com/office/officeart/2009/3/layout/StepUpProcess"/>
    <dgm:cxn modelId="{6A412523-B86E-4B6A-A386-C7F5A954618B}" type="presParOf" srcId="{FE920C8D-1E25-4055-84CF-8E0AF85655E4}" destId="{A795E0BF-3060-4DF3-8A72-897A574F1A02}" srcOrd="1" destOrd="0" presId="urn:microsoft.com/office/officeart/2009/3/layout/StepUpProcess"/>
    <dgm:cxn modelId="{83CA6323-2B3C-4A0E-B92E-4D7B44E26859}" type="presParOf" srcId="{FE920C8D-1E25-4055-84CF-8E0AF85655E4}" destId="{11648578-3955-4ADA-B509-A47601944921}" srcOrd="2" destOrd="0" presId="urn:microsoft.com/office/officeart/2009/3/layout/StepUpProcess"/>
    <dgm:cxn modelId="{7B33DCFA-7B27-490A-B3C6-BC5383AE47BB}" type="presParOf" srcId="{8158DA8D-2379-449D-BAD7-21692C7086C7}" destId="{BC8A1A66-96F0-4D1C-90E6-FCF486C1040C}" srcOrd="5" destOrd="0" presId="urn:microsoft.com/office/officeart/2009/3/layout/StepUpProcess"/>
    <dgm:cxn modelId="{AD445A29-84B7-4E58-91D5-2E1688204BFF}" type="presParOf" srcId="{BC8A1A66-96F0-4D1C-90E6-FCF486C1040C}" destId="{9EE3A62C-CF82-485A-A85A-EBAE3DCB1702}" srcOrd="0" destOrd="0" presId="urn:microsoft.com/office/officeart/2009/3/layout/StepUpProcess"/>
    <dgm:cxn modelId="{0449F72B-54B5-4ADB-89F2-BC6BBBF5BE98}" type="presParOf" srcId="{8158DA8D-2379-449D-BAD7-21692C7086C7}" destId="{BE806B2C-6A9C-42CC-AA64-B93F445C07EA}" srcOrd="6" destOrd="0" presId="urn:microsoft.com/office/officeart/2009/3/layout/StepUpProcess"/>
    <dgm:cxn modelId="{0356812B-F2E1-4BB2-9610-0100CFCEC70E}" type="presParOf" srcId="{BE806B2C-6A9C-42CC-AA64-B93F445C07EA}" destId="{9A587D18-12DE-4DFA-86CE-1B01764F5DC0}" srcOrd="0" destOrd="0" presId="urn:microsoft.com/office/officeart/2009/3/layout/StepUpProcess"/>
    <dgm:cxn modelId="{E64C0864-E59F-4F1B-B503-3D7469F38573}" type="presParOf" srcId="{BE806B2C-6A9C-42CC-AA64-B93F445C07EA}" destId="{89E956CA-088A-4D13-9476-421431A9E48D}" srcOrd="1" destOrd="0" presId="urn:microsoft.com/office/officeart/2009/3/layout/StepUpProcess"/>
    <dgm:cxn modelId="{7C69967E-F80F-4E83-9EDD-BF3B18A567C0}" type="presParOf" srcId="{BE806B2C-6A9C-42CC-AA64-B93F445C07EA}" destId="{079AC67C-E369-4CEC-9A26-B80B478D8F97}" srcOrd="2" destOrd="0" presId="urn:microsoft.com/office/officeart/2009/3/layout/StepUpProcess"/>
    <dgm:cxn modelId="{7DC4297F-A96E-4A34-A6A5-5D5444F170FB}" type="presParOf" srcId="{8158DA8D-2379-449D-BAD7-21692C7086C7}" destId="{22547C8E-FF29-47FD-AA29-7D1C1A829A18}" srcOrd="7" destOrd="0" presId="urn:microsoft.com/office/officeart/2009/3/layout/StepUpProcess"/>
    <dgm:cxn modelId="{F7D85A36-E473-4B5F-8FC3-55EBFBB0A5E7}" type="presParOf" srcId="{22547C8E-FF29-47FD-AA29-7D1C1A829A18}" destId="{6F788F85-64F9-4BA5-9714-8B83F7739742}" srcOrd="0" destOrd="0" presId="urn:microsoft.com/office/officeart/2009/3/layout/StepUpProcess"/>
    <dgm:cxn modelId="{4AC823D9-3CF3-4462-B8AB-CC55A26B47B4}" type="presParOf" srcId="{8158DA8D-2379-449D-BAD7-21692C7086C7}" destId="{E89844D6-AAFE-45D3-B9F5-F184740C0A60}" srcOrd="8" destOrd="0" presId="urn:microsoft.com/office/officeart/2009/3/layout/StepUpProcess"/>
    <dgm:cxn modelId="{EF65B980-2D58-4BF6-9730-538C6BE560D8}" type="presParOf" srcId="{E89844D6-AAFE-45D3-B9F5-F184740C0A60}" destId="{86B662FA-9FAD-41D8-9B67-47F39ABF7103}" srcOrd="0" destOrd="0" presId="urn:microsoft.com/office/officeart/2009/3/layout/StepUpProcess"/>
    <dgm:cxn modelId="{6FCF19A2-57A7-42C7-A14C-1B774D95ACA5}" type="presParOf" srcId="{E89844D6-AAFE-45D3-B9F5-F184740C0A60}" destId="{36F60E7B-4D41-4C25-83AC-4F9AAB2DBFFC}" srcOrd="1" destOrd="0" presId="urn:microsoft.com/office/officeart/2009/3/layout/StepUpProcess"/>
    <dgm:cxn modelId="{D96548E0-CFD3-4074-A96B-A0025FD1B03A}" type="presParOf" srcId="{E89844D6-AAFE-45D3-B9F5-F184740C0A60}" destId="{1E7E6814-B559-4081-8BA6-ED6C7B1E6AFB}" srcOrd="2" destOrd="0" presId="urn:microsoft.com/office/officeart/2009/3/layout/StepUpProcess"/>
    <dgm:cxn modelId="{9CEE6CFB-5A65-4BFC-B497-EE688B0F0004}" type="presParOf" srcId="{8158DA8D-2379-449D-BAD7-21692C7086C7}" destId="{A8C4F415-134C-4A8D-A98F-556162780605}" srcOrd="9" destOrd="0" presId="urn:microsoft.com/office/officeart/2009/3/layout/StepUpProcess"/>
    <dgm:cxn modelId="{4D51607D-0620-4EB5-B50C-360E74A97136}" type="presParOf" srcId="{A8C4F415-134C-4A8D-A98F-556162780605}" destId="{63C8C74A-2D46-4CF4-A1D3-D2DB9DF88D84}" srcOrd="0" destOrd="0" presId="urn:microsoft.com/office/officeart/2009/3/layout/StepUpProcess"/>
    <dgm:cxn modelId="{033D78DE-10F2-4A99-8FA2-A972410B493D}" type="presParOf" srcId="{8158DA8D-2379-449D-BAD7-21692C7086C7}" destId="{9BB647D3-4C06-4549-9205-1158985C56DB}" srcOrd="10" destOrd="0" presId="urn:microsoft.com/office/officeart/2009/3/layout/StepUpProcess"/>
    <dgm:cxn modelId="{0C525D66-C274-4831-B787-F00134D76CFF}" type="presParOf" srcId="{9BB647D3-4C06-4549-9205-1158985C56DB}" destId="{20E4143F-6E69-4675-A98B-9D9D09E6952E}" srcOrd="0" destOrd="0" presId="urn:microsoft.com/office/officeart/2009/3/layout/StepUpProcess"/>
    <dgm:cxn modelId="{30B5319A-774C-4B11-837F-AD515117D200}" type="presParOf" srcId="{9BB647D3-4C06-4549-9205-1158985C56DB}" destId="{9DE26905-183C-4772-A797-82F334A68FA3}" srcOrd="1" destOrd="0" presId="urn:microsoft.com/office/officeart/2009/3/layout/StepUpProcess"/>
    <dgm:cxn modelId="{54C7465B-BCEF-40C0-B433-E52821AD040A}" type="presParOf" srcId="{9BB647D3-4C06-4549-9205-1158985C56DB}" destId="{FDB73FB4-20D5-439F-8ED1-5F3D6FD47436}" srcOrd="2" destOrd="0" presId="urn:microsoft.com/office/officeart/2009/3/layout/StepUpProcess"/>
    <dgm:cxn modelId="{C19FA58C-47F6-49DE-AA33-F24634913A34}" type="presParOf" srcId="{8158DA8D-2379-449D-BAD7-21692C7086C7}" destId="{FE1A808F-EF7A-46FC-BE30-61F13910EC55}" srcOrd="11" destOrd="0" presId="urn:microsoft.com/office/officeart/2009/3/layout/StepUpProcess"/>
    <dgm:cxn modelId="{D5A82B17-86A0-4A67-9B35-E5E15E42F32D}" type="presParOf" srcId="{FE1A808F-EF7A-46FC-BE30-61F13910EC55}" destId="{73DAF209-E73C-4BFB-87D2-48395993DA10}" srcOrd="0" destOrd="0" presId="urn:microsoft.com/office/officeart/2009/3/layout/StepUpProcess"/>
    <dgm:cxn modelId="{F818B95B-5311-48DB-9C4C-74B56E1EAE23}" type="presParOf" srcId="{8158DA8D-2379-449D-BAD7-21692C7086C7}" destId="{57D8F3C0-7DF3-4AC2-B45B-C07ACC580AEE}" srcOrd="12" destOrd="0" presId="urn:microsoft.com/office/officeart/2009/3/layout/StepUpProcess"/>
    <dgm:cxn modelId="{1F2CC6BF-0897-4136-907A-67DB11EB9B52}" type="presParOf" srcId="{57D8F3C0-7DF3-4AC2-B45B-C07ACC580AEE}" destId="{45B91732-3311-469B-9051-FDD58401BBE3}" srcOrd="0" destOrd="0" presId="urn:microsoft.com/office/officeart/2009/3/layout/StepUpProcess"/>
    <dgm:cxn modelId="{63D36715-0FC5-42A4-8DC6-06A733185845}" type="presParOf" srcId="{57D8F3C0-7DF3-4AC2-B45B-C07ACC580AEE}" destId="{3544E827-69F4-40A9-8856-5F831EAC8671}"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A34D35B-7534-4E07-B83D-A4C0CA2A6860}" type="doc">
      <dgm:prSet loTypeId="urn:microsoft.com/office/officeart/2005/8/layout/cycle4#1" loCatId="matrix" qsTypeId="urn:microsoft.com/office/officeart/2005/8/quickstyle/simple1" qsCatId="simple" csTypeId="urn:microsoft.com/office/officeart/2005/8/colors/accent1_2" csCatId="accent1" phldr="1"/>
      <dgm:spPr/>
      <dgm:t>
        <a:bodyPr/>
        <a:lstStyle/>
        <a:p>
          <a:endParaRPr lang="de-DE"/>
        </a:p>
      </dgm:t>
    </dgm:pt>
    <dgm:pt modelId="{064508D8-34CF-45D2-9938-3F1B46EB54C1}">
      <dgm:prSet phldrT="[Text]" custT="1"/>
      <dgm:spPr>
        <a:solidFill>
          <a:schemeClr val="accent2">
            <a:lumMod val="75000"/>
          </a:schemeClr>
        </a:solidFill>
      </dgm:spPr>
      <dgm:t>
        <a:bodyPr/>
        <a:lstStyle/>
        <a:p>
          <a:r>
            <a:rPr lang="de-DE" sz="1800" dirty="0" err="1" smtClean="0"/>
            <a:t>Findable</a:t>
          </a:r>
          <a:endParaRPr lang="de-DE" sz="1800" dirty="0"/>
        </a:p>
      </dgm:t>
    </dgm:pt>
    <dgm:pt modelId="{E6E1D71F-056E-4768-AFFC-6AD4ED544FE0}" type="parTrans" cxnId="{6E211307-38BF-4FFA-A4A4-5E1FB22A2EE8}">
      <dgm:prSet/>
      <dgm:spPr/>
      <dgm:t>
        <a:bodyPr/>
        <a:lstStyle/>
        <a:p>
          <a:endParaRPr lang="de-DE" sz="1800"/>
        </a:p>
      </dgm:t>
    </dgm:pt>
    <dgm:pt modelId="{29F28951-6111-4BF5-8FEB-4323E5DCCD7F}" type="sibTrans" cxnId="{6E211307-38BF-4FFA-A4A4-5E1FB22A2EE8}">
      <dgm:prSet/>
      <dgm:spPr/>
      <dgm:t>
        <a:bodyPr/>
        <a:lstStyle/>
        <a:p>
          <a:endParaRPr lang="de-DE" sz="1800"/>
        </a:p>
      </dgm:t>
    </dgm:pt>
    <dgm:pt modelId="{37743A58-E70A-40CA-A36D-ED854C6E7529}">
      <dgm:prSet phldrT="[Text]" custT="1"/>
      <dgm:spPr/>
      <dgm:t>
        <a:bodyPr/>
        <a:lstStyle/>
        <a:p>
          <a:r>
            <a:rPr lang="de-DE" sz="1800" dirty="0" err="1" smtClean="0"/>
            <a:t>Metadata</a:t>
          </a:r>
          <a:endParaRPr lang="de-DE" sz="1800" dirty="0"/>
        </a:p>
      </dgm:t>
    </dgm:pt>
    <dgm:pt modelId="{2E987C24-304F-4BB0-8181-6B3A7EAC0D51}" type="parTrans" cxnId="{05230FA1-2E1C-4331-B051-F3040EA3CE10}">
      <dgm:prSet/>
      <dgm:spPr/>
      <dgm:t>
        <a:bodyPr/>
        <a:lstStyle/>
        <a:p>
          <a:endParaRPr lang="de-DE" sz="1800"/>
        </a:p>
      </dgm:t>
    </dgm:pt>
    <dgm:pt modelId="{E00022BD-244F-4E04-A0F7-962259E0CEB3}" type="sibTrans" cxnId="{05230FA1-2E1C-4331-B051-F3040EA3CE10}">
      <dgm:prSet/>
      <dgm:spPr/>
      <dgm:t>
        <a:bodyPr/>
        <a:lstStyle/>
        <a:p>
          <a:endParaRPr lang="de-DE" sz="1800"/>
        </a:p>
      </dgm:t>
    </dgm:pt>
    <dgm:pt modelId="{78E26552-19BF-4A63-AE74-A013579E355A}">
      <dgm:prSet phldrT="[Text]" custT="1"/>
      <dgm:spPr>
        <a:solidFill>
          <a:srgbClr val="FFC000"/>
        </a:solidFill>
      </dgm:spPr>
      <dgm:t>
        <a:bodyPr/>
        <a:lstStyle/>
        <a:p>
          <a:r>
            <a:rPr lang="de-DE" sz="1800" dirty="0" err="1" smtClean="0"/>
            <a:t>Accessible</a:t>
          </a:r>
          <a:endParaRPr lang="de-DE" sz="1800" dirty="0"/>
        </a:p>
      </dgm:t>
    </dgm:pt>
    <dgm:pt modelId="{222B9F25-1882-45D3-AA9B-6CFFC2D2A746}" type="parTrans" cxnId="{CEB98764-2C58-403C-8357-7992CB1FA967}">
      <dgm:prSet/>
      <dgm:spPr/>
      <dgm:t>
        <a:bodyPr/>
        <a:lstStyle/>
        <a:p>
          <a:endParaRPr lang="de-DE" sz="1800"/>
        </a:p>
      </dgm:t>
    </dgm:pt>
    <dgm:pt modelId="{24AF0FE1-F8EF-4680-A7BE-B0FEF3EF4CBF}" type="sibTrans" cxnId="{CEB98764-2C58-403C-8357-7992CB1FA967}">
      <dgm:prSet/>
      <dgm:spPr/>
      <dgm:t>
        <a:bodyPr/>
        <a:lstStyle/>
        <a:p>
          <a:endParaRPr lang="de-DE" sz="1800"/>
        </a:p>
      </dgm:t>
    </dgm:pt>
    <dgm:pt modelId="{B9DCEAB3-46D0-4319-B2B1-19605D87FA97}">
      <dgm:prSet phldrT="[Text]" custT="1"/>
      <dgm:spPr/>
      <dgm:t>
        <a:bodyPr/>
        <a:lstStyle/>
        <a:p>
          <a:r>
            <a:rPr lang="de-DE" sz="1800" dirty="0" smtClean="0"/>
            <a:t>Repository</a:t>
          </a:r>
          <a:endParaRPr lang="de-DE" sz="1800" dirty="0"/>
        </a:p>
      </dgm:t>
    </dgm:pt>
    <dgm:pt modelId="{E46887CC-3949-4E0E-A7CE-291C95B79D84}" type="parTrans" cxnId="{53FA9F31-318B-4B57-AA2A-8DB28BCEE74E}">
      <dgm:prSet/>
      <dgm:spPr/>
      <dgm:t>
        <a:bodyPr/>
        <a:lstStyle/>
        <a:p>
          <a:endParaRPr lang="de-DE" sz="1800"/>
        </a:p>
      </dgm:t>
    </dgm:pt>
    <dgm:pt modelId="{C22B09F6-CA00-4A6E-B6D1-8503B1EE9060}" type="sibTrans" cxnId="{53FA9F31-318B-4B57-AA2A-8DB28BCEE74E}">
      <dgm:prSet/>
      <dgm:spPr/>
      <dgm:t>
        <a:bodyPr/>
        <a:lstStyle/>
        <a:p>
          <a:endParaRPr lang="de-DE" sz="1800"/>
        </a:p>
      </dgm:t>
    </dgm:pt>
    <dgm:pt modelId="{ABFBF686-52FC-4774-A2CA-3293360A1D71}">
      <dgm:prSet phldrT="[Text]" custT="1"/>
      <dgm:spPr>
        <a:solidFill>
          <a:srgbClr val="92D050"/>
        </a:solidFill>
      </dgm:spPr>
      <dgm:t>
        <a:bodyPr/>
        <a:lstStyle/>
        <a:p>
          <a:r>
            <a:rPr lang="de-DE" sz="1800" dirty="0" err="1" smtClean="0"/>
            <a:t>Reusable</a:t>
          </a:r>
          <a:endParaRPr lang="de-DE" sz="1800" dirty="0"/>
        </a:p>
      </dgm:t>
    </dgm:pt>
    <dgm:pt modelId="{0A60A3AB-D4FD-485C-AA60-B8E6355D6BF9}" type="parTrans" cxnId="{F4DE15C6-686C-44F3-999A-DAEAA801C199}">
      <dgm:prSet/>
      <dgm:spPr/>
      <dgm:t>
        <a:bodyPr/>
        <a:lstStyle/>
        <a:p>
          <a:endParaRPr lang="de-DE" sz="1800"/>
        </a:p>
      </dgm:t>
    </dgm:pt>
    <dgm:pt modelId="{AAB17184-43B8-4622-A7A0-5C23C69F98CB}" type="sibTrans" cxnId="{F4DE15C6-686C-44F3-999A-DAEAA801C199}">
      <dgm:prSet/>
      <dgm:spPr/>
      <dgm:t>
        <a:bodyPr/>
        <a:lstStyle/>
        <a:p>
          <a:endParaRPr lang="de-DE" sz="1800"/>
        </a:p>
      </dgm:t>
    </dgm:pt>
    <dgm:pt modelId="{86E123F9-2B08-4B90-8F89-7B28DC4B26D6}">
      <dgm:prSet phldrT="[Text]" custT="1"/>
      <dgm:spPr/>
      <dgm:t>
        <a:bodyPr/>
        <a:lstStyle/>
        <a:p>
          <a:r>
            <a:rPr lang="de-DE" sz="1800" dirty="0" smtClean="0"/>
            <a:t>Licensing</a:t>
          </a:r>
          <a:endParaRPr lang="de-DE" sz="1800" dirty="0"/>
        </a:p>
      </dgm:t>
    </dgm:pt>
    <dgm:pt modelId="{38AE938F-4854-42AA-90B1-C643C6BFABCD}" type="parTrans" cxnId="{FBD0C0EA-2B11-4354-9548-1532D58F5288}">
      <dgm:prSet/>
      <dgm:spPr/>
      <dgm:t>
        <a:bodyPr/>
        <a:lstStyle/>
        <a:p>
          <a:endParaRPr lang="de-DE" sz="1800"/>
        </a:p>
      </dgm:t>
    </dgm:pt>
    <dgm:pt modelId="{294CD073-1699-44B8-A8B2-D6A1A93EF09A}" type="sibTrans" cxnId="{FBD0C0EA-2B11-4354-9548-1532D58F5288}">
      <dgm:prSet/>
      <dgm:spPr/>
      <dgm:t>
        <a:bodyPr/>
        <a:lstStyle/>
        <a:p>
          <a:endParaRPr lang="de-DE" sz="1800"/>
        </a:p>
      </dgm:t>
    </dgm:pt>
    <dgm:pt modelId="{232F1241-0166-4476-9E38-375B767A5868}">
      <dgm:prSet phldrT="[Text]" custT="1"/>
      <dgm:spPr/>
      <dgm:t>
        <a:bodyPr/>
        <a:lstStyle/>
        <a:p>
          <a:r>
            <a:rPr lang="de-DE" sz="1800" dirty="0" smtClean="0"/>
            <a:t>Interoperable</a:t>
          </a:r>
          <a:endParaRPr lang="de-DE" sz="1800" dirty="0"/>
        </a:p>
      </dgm:t>
    </dgm:pt>
    <dgm:pt modelId="{038AC013-8294-426F-84B0-36A6CCE4D36A}" type="parTrans" cxnId="{909F6538-FD67-4440-808A-DBE037A28FFB}">
      <dgm:prSet/>
      <dgm:spPr/>
      <dgm:t>
        <a:bodyPr/>
        <a:lstStyle/>
        <a:p>
          <a:endParaRPr lang="de-DE" sz="1800"/>
        </a:p>
      </dgm:t>
    </dgm:pt>
    <dgm:pt modelId="{904DE0BE-A4F6-4A71-BDA3-3D78F8D4EEBF}" type="sibTrans" cxnId="{909F6538-FD67-4440-808A-DBE037A28FFB}">
      <dgm:prSet/>
      <dgm:spPr/>
      <dgm:t>
        <a:bodyPr/>
        <a:lstStyle/>
        <a:p>
          <a:endParaRPr lang="de-DE" sz="1800"/>
        </a:p>
      </dgm:t>
    </dgm:pt>
    <dgm:pt modelId="{7DED205E-2C92-4F4E-8A88-5E73E437D9FA}">
      <dgm:prSet phldrT="[Text]" custT="1"/>
      <dgm:spPr/>
      <dgm:t>
        <a:bodyPr/>
        <a:lstStyle/>
        <a:p>
          <a:r>
            <a:rPr lang="de-DE" sz="1800" dirty="0" err="1" smtClean="0"/>
            <a:t>Methodology</a:t>
          </a:r>
          <a:endParaRPr lang="de-DE" sz="1800" dirty="0"/>
        </a:p>
      </dgm:t>
    </dgm:pt>
    <dgm:pt modelId="{AB3A88CA-8178-4DED-AA29-86134176427C}" type="parTrans" cxnId="{7DA3C2BD-6284-438A-AB0D-48330B97172C}">
      <dgm:prSet/>
      <dgm:spPr/>
      <dgm:t>
        <a:bodyPr/>
        <a:lstStyle/>
        <a:p>
          <a:endParaRPr lang="de-DE" sz="1800"/>
        </a:p>
      </dgm:t>
    </dgm:pt>
    <dgm:pt modelId="{4B59B3BE-2954-42FF-BC5A-69C3303DC439}" type="sibTrans" cxnId="{7DA3C2BD-6284-438A-AB0D-48330B97172C}">
      <dgm:prSet/>
      <dgm:spPr/>
      <dgm:t>
        <a:bodyPr/>
        <a:lstStyle/>
        <a:p>
          <a:endParaRPr lang="de-DE" sz="1800"/>
        </a:p>
      </dgm:t>
    </dgm:pt>
    <dgm:pt modelId="{08BB42D7-55F0-4DCA-9AEC-D9B38F84D2D9}">
      <dgm:prSet phldrT="[Text]" custT="1"/>
      <dgm:spPr/>
      <dgm:t>
        <a:bodyPr/>
        <a:lstStyle/>
        <a:p>
          <a:r>
            <a:rPr lang="de-DE" sz="1800" dirty="0" smtClean="0"/>
            <a:t>Identifier</a:t>
          </a:r>
          <a:endParaRPr lang="de-DE" sz="1800" dirty="0"/>
        </a:p>
      </dgm:t>
    </dgm:pt>
    <dgm:pt modelId="{9E8E7AD2-5DE0-4EB3-9189-044085005B24}" type="parTrans" cxnId="{2B44E902-563C-425F-9582-FAE74C846AA8}">
      <dgm:prSet/>
      <dgm:spPr/>
      <dgm:t>
        <a:bodyPr/>
        <a:lstStyle/>
        <a:p>
          <a:endParaRPr lang="de-DE" sz="1800"/>
        </a:p>
      </dgm:t>
    </dgm:pt>
    <dgm:pt modelId="{6CE36D88-92F0-43B8-9562-0DBEAE0791A8}" type="sibTrans" cxnId="{2B44E902-563C-425F-9582-FAE74C846AA8}">
      <dgm:prSet/>
      <dgm:spPr/>
      <dgm:t>
        <a:bodyPr/>
        <a:lstStyle/>
        <a:p>
          <a:endParaRPr lang="de-DE" sz="1800"/>
        </a:p>
      </dgm:t>
    </dgm:pt>
    <dgm:pt modelId="{2B5160AB-E831-43F6-B547-6733497273B5}">
      <dgm:prSet phldrT="[Text]" custT="1"/>
      <dgm:spPr/>
      <dgm:t>
        <a:bodyPr/>
        <a:lstStyle/>
        <a:p>
          <a:r>
            <a:rPr lang="de-DE" sz="1800" dirty="0" err="1" smtClean="0"/>
            <a:t>Social</a:t>
          </a:r>
          <a:r>
            <a:rPr lang="de-DE" sz="1800" dirty="0" smtClean="0"/>
            <a:t> Media</a:t>
          </a:r>
          <a:endParaRPr lang="de-DE" sz="1800" dirty="0"/>
        </a:p>
      </dgm:t>
    </dgm:pt>
    <dgm:pt modelId="{669674EF-6E6D-4D14-B025-68F090734F67}" type="parTrans" cxnId="{619FF71A-1150-4845-9259-39139711D5DB}">
      <dgm:prSet/>
      <dgm:spPr/>
      <dgm:t>
        <a:bodyPr/>
        <a:lstStyle/>
        <a:p>
          <a:endParaRPr lang="de-DE" sz="1800"/>
        </a:p>
      </dgm:t>
    </dgm:pt>
    <dgm:pt modelId="{66ACAA67-556C-4E40-8413-F104FD5A2194}" type="sibTrans" cxnId="{619FF71A-1150-4845-9259-39139711D5DB}">
      <dgm:prSet/>
      <dgm:spPr/>
      <dgm:t>
        <a:bodyPr/>
        <a:lstStyle/>
        <a:p>
          <a:endParaRPr lang="de-DE" sz="1800"/>
        </a:p>
      </dgm:t>
    </dgm:pt>
    <dgm:pt modelId="{BF513FD8-8B0B-41C5-851F-6C53F696D5DE}">
      <dgm:prSet phldrT="[Text]" custT="1"/>
      <dgm:spPr/>
      <dgm:t>
        <a:bodyPr/>
        <a:lstStyle/>
        <a:p>
          <a:r>
            <a:rPr lang="de-DE" sz="1800" dirty="0" err="1" smtClean="0"/>
            <a:t>Publish</a:t>
          </a:r>
          <a:endParaRPr lang="de-DE" sz="1800" dirty="0"/>
        </a:p>
      </dgm:t>
    </dgm:pt>
    <dgm:pt modelId="{AF2A2C0B-F3F7-49CE-B92C-34CBBC58E15F}" type="parTrans" cxnId="{C793CF6A-474C-4A72-9754-809DAB7A5245}">
      <dgm:prSet/>
      <dgm:spPr/>
      <dgm:t>
        <a:bodyPr/>
        <a:lstStyle/>
        <a:p>
          <a:endParaRPr lang="de-DE" sz="1800"/>
        </a:p>
      </dgm:t>
    </dgm:pt>
    <dgm:pt modelId="{E5936C87-8270-4D63-9EF2-552D34F91330}" type="sibTrans" cxnId="{C793CF6A-474C-4A72-9754-809DAB7A5245}">
      <dgm:prSet/>
      <dgm:spPr/>
      <dgm:t>
        <a:bodyPr/>
        <a:lstStyle/>
        <a:p>
          <a:endParaRPr lang="de-DE" sz="1800"/>
        </a:p>
      </dgm:t>
    </dgm:pt>
    <dgm:pt modelId="{80B9EA85-8404-4F3C-B074-8D680FE3DC13}">
      <dgm:prSet phldrT="[Text]" custT="1"/>
      <dgm:spPr/>
      <dgm:t>
        <a:bodyPr/>
        <a:lstStyle/>
        <a:p>
          <a:r>
            <a:rPr lang="de-DE" sz="1800" dirty="0" err="1" smtClean="0"/>
            <a:t>Transparency</a:t>
          </a:r>
          <a:endParaRPr lang="de-DE" sz="1800" dirty="0"/>
        </a:p>
      </dgm:t>
    </dgm:pt>
    <dgm:pt modelId="{BAEF5AE1-245E-4050-AAEF-48F2832195D9}" type="parTrans" cxnId="{9CC307AB-3E85-4924-A0C1-A17696D94393}">
      <dgm:prSet/>
      <dgm:spPr/>
      <dgm:t>
        <a:bodyPr/>
        <a:lstStyle/>
        <a:p>
          <a:endParaRPr lang="de-DE" sz="1800"/>
        </a:p>
      </dgm:t>
    </dgm:pt>
    <dgm:pt modelId="{1D4C02F4-8EB6-4F93-A9F8-D43D31245027}" type="sibTrans" cxnId="{9CC307AB-3E85-4924-A0C1-A17696D94393}">
      <dgm:prSet/>
      <dgm:spPr/>
      <dgm:t>
        <a:bodyPr/>
        <a:lstStyle/>
        <a:p>
          <a:endParaRPr lang="de-DE" sz="1800"/>
        </a:p>
      </dgm:t>
    </dgm:pt>
    <dgm:pt modelId="{0DDDB4D3-41C7-462D-9FAC-BE15DB9E4B10}">
      <dgm:prSet phldrT="[Text]" custT="1"/>
      <dgm:spPr/>
      <dgm:t>
        <a:bodyPr/>
        <a:lstStyle/>
        <a:p>
          <a:r>
            <a:rPr lang="de-DE" sz="1800" dirty="0" err="1" smtClean="0"/>
            <a:t>Vocabulary</a:t>
          </a:r>
          <a:endParaRPr lang="de-DE" sz="1800" dirty="0"/>
        </a:p>
      </dgm:t>
    </dgm:pt>
    <dgm:pt modelId="{482D13BF-7E63-47D4-AD3C-B29EFD29E965}" type="parTrans" cxnId="{395303C6-1B36-4A64-81EF-D4DFA9846943}">
      <dgm:prSet/>
      <dgm:spPr/>
      <dgm:t>
        <a:bodyPr/>
        <a:lstStyle/>
        <a:p>
          <a:endParaRPr lang="de-DE" sz="1800"/>
        </a:p>
      </dgm:t>
    </dgm:pt>
    <dgm:pt modelId="{981CABEE-6EF9-4032-9A2C-EEE31C438E6C}" type="sibTrans" cxnId="{395303C6-1B36-4A64-81EF-D4DFA9846943}">
      <dgm:prSet/>
      <dgm:spPr/>
      <dgm:t>
        <a:bodyPr/>
        <a:lstStyle/>
        <a:p>
          <a:endParaRPr lang="de-DE" sz="1800"/>
        </a:p>
      </dgm:t>
    </dgm:pt>
    <dgm:pt modelId="{2558B816-49C4-4E88-928E-B695634139C2}">
      <dgm:prSet phldrT="[Text]" custT="1"/>
      <dgm:spPr/>
      <dgm:t>
        <a:bodyPr/>
        <a:lstStyle/>
        <a:p>
          <a:endParaRPr lang="de-DE" sz="1800" dirty="0"/>
        </a:p>
      </dgm:t>
    </dgm:pt>
    <dgm:pt modelId="{8E995928-878A-4A58-BC59-6B0D25A65A59}" type="parTrans" cxnId="{C022FF88-B2D0-44FB-9E89-1BC97FB5E24C}">
      <dgm:prSet/>
      <dgm:spPr/>
      <dgm:t>
        <a:bodyPr/>
        <a:lstStyle/>
        <a:p>
          <a:endParaRPr lang="de-DE" sz="1800"/>
        </a:p>
      </dgm:t>
    </dgm:pt>
    <dgm:pt modelId="{D178DA16-B8C4-4F14-A411-FEFCD457943E}" type="sibTrans" cxnId="{C022FF88-B2D0-44FB-9E89-1BC97FB5E24C}">
      <dgm:prSet/>
      <dgm:spPr/>
      <dgm:t>
        <a:bodyPr/>
        <a:lstStyle/>
        <a:p>
          <a:endParaRPr lang="de-DE" sz="1800"/>
        </a:p>
      </dgm:t>
    </dgm:pt>
    <dgm:pt modelId="{5CAB0948-93CB-4346-AE35-CAF5ACB66320}">
      <dgm:prSet phldrT="[Text]" custT="1"/>
      <dgm:spPr/>
      <dgm:t>
        <a:bodyPr/>
        <a:lstStyle/>
        <a:p>
          <a:endParaRPr lang="de-DE" sz="1800" dirty="0"/>
        </a:p>
      </dgm:t>
    </dgm:pt>
    <dgm:pt modelId="{60123A56-A2FD-4532-94F7-810284BABADD}" type="parTrans" cxnId="{73364DAB-5BE6-47B1-ABC7-C6A4AD9CCF4C}">
      <dgm:prSet/>
      <dgm:spPr/>
      <dgm:t>
        <a:bodyPr/>
        <a:lstStyle/>
        <a:p>
          <a:endParaRPr lang="de-DE" sz="1800"/>
        </a:p>
      </dgm:t>
    </dgm:pt>
    <dgm:pt modelId="{00463FA9-8800-4C67-9B73-1561F62CA154}" type="sibTrans" cxnId="{73364DAB-5BE6-47B1-ABC7-C6A4AD9CCF4C}">
      <dgm:prSet/>
      <dgm:spPr/>
      <dgm:t>
        <a:bodyPr/>
        <a:lstStyle/>
        <a:p>
          <a:endParaRPr lang="de-DE" sz="1800"/>
        </a:p>
      </dgm:t>
    </dgm:pt>
    <dgm:pt modelId="{CE648609-02B2-4B57-9A49-14A401509967}">
      <dgm:prSet phldrT="[Text]" custT="1"/>
      <dgm:spPr/>
      <dgm:t>
        <a:bodyPr/>
        <a:lstStyle/>
        <a:p>
          <a:endParaRPr lang="de-DE" sz="1800" dirty="0"/>
        </a:p>
      </dgm:t>
    </dgm:pt>
    <dgm:pt modelId="{8489CDBC-766B-4897-8688-936409DDF23B}" type="parTrans" cxnId="{98C5911B-F266-43B6-8EF2-D62E8DE97E9C}">
      <dgm:prSet/>
      <dgm:spPr/>
      <dgm:t>
        <a:bodyPr/>
        <a:lstStyle/>
        <a:p>
          <a:endParaRPr lang="de-DE" sz="1800"/>
        </a:p>
      </dgm:t>
    </dgm:pt>
    <dgm:pt modelId="{852A5878-667C-4081-A215-A42C52496CEE}" type="sibTrans" cxnId="{98C5911B-F266-43B6-8EF2-D62E8DE97E9C}">
      <dgm:prSet/>
      <dgm:spPr/>
      <dgm:t>
        <a:bodyPr/>
        <a:lstStyle/>
        <a:p>
          <a:endParaRPr lang="de-DE" sz="1800"/>
        </a:p>
      </dgm:t>
    </dgm:pt>
    <dgm:pt modelId="{F7CDE3FD-0400-4940-ADA2-A20F0D1C2967}" type="pres">
      <dgm:prSet presAssocID="{DA34D35B-7534-4E07-B83D-A4C0CA2A6860}" presName="cycleMatrixDiagram" presStyleCnt="0">
        <dgm:presLayoutVars>
          <dgm:chMax val="1"/>
          <dgm:dir/>
          <dgm:animLvl val="lvl"/>
          <dgm:resizeHandles val="exact"/>
        </dgm:presLayoutVars>
      </dgm:prSet>
      <dgm:spPr/>
      <dgm:t>
        <a:bodyPr/>
        <a:lstStyle/>
        <a:p>
          <a:endParaRPr lang="de-DE"/>
        </a:p>
      </dgm:t>
    </dgm:pt>
    <dgm:pt modelId="{5D8E042B-295E-4061-BF94-619E3020422E}" type="pres">
      <dgm:prSet presAssocID="{DA34D35B-7534-4E07-B83D-A4C0CA2A6860}" presName="children" presStyleCnt="0"/>
      <dgm:spPr/>
    </dgm:pt>
    <dgm:pt modelId="{4D87506B-8DCF-432A-9ECB-19193C068D7E}" type="pres">
      <dgm:prSet presAssocID="{DA34D35B-7534-4E07-B83D-A4C0CA2A6860}" presName="child1group" presStyleCnt="0"/>
      <dgm:spPr/>
    </dgm:pt>
    <dgm:pt modelId="{0D363413-AA18-4F5F-93F6-2E3C1F0E0FC4}" type="pres">
      <dgm:prSet presAssocID="{DA34D35B-7534-4E07-B83D-A4C0CA2A6860}" presName="child1" presStyleLbl="bgAcc1" presStyleIdx="0" presStyleCnt="4"/>
      <dgm:spPr/>
      <dgm:t>
        <a:bodyPr/>
        <a:lstStyle/>
        <a:p>
          <a:endParaRPr lang="de-DE"/>
        </a:p>
      </dgm:t>
    </dgm:pt>
    <dgm:pt modelId="{62DCB5A6-6B58-4105-873E-D4FF8155DECB}" type="pres">
      <dgm:prSet presAssocID="{DA34D35B-7534-4E07-B83D-A4C0CA2A6860}" presName="child1Text" presStyleLbl="bgAcc1" presStyleIdx="0" presStyleCnt="4">
        <dgm:presLayoutVars>
          <dgm:bulletEnabled val="1"/>
        </dgm:presLayoutVars>
      </dgm:prSet>
      <dgm:spPr/>
      <dgm:t>
        <a:bodyPr/>
        <a:lstStyle/>
        <a:p>
          <a:endParaRPr lang="de-DE"/>
        </a:p>
      </dgm:t>
    </dgm:pt>
    <dgm:pt modelId="{44EE628F-9A08-4924-8F8E-395A11B15684}" type="pres">
      <dgm:prSet presAssocID="{DA34D35B-7534-4E07-B83D-A4C0CA2A6860}" presName="child2group" presStyleCnt="0"/>
      <dgm:spPr/>
    </dgm:pt>
    <dgm:pt modelId="{0DF0BF2A-04DD-4958-9ECF-509E5369AF49}" type="pres">
      <dgm:prSet presAssocID="{DA34D35B-7534-4E07-B83D-A4C0CA2A6860}" presName="child2" presStyleLbl="bgAcc1" presStyleIdx="1" presStyleCnt="4"/>
      <dgm:spPr/>
      <dgm:t>
        <a:bodyPr/>
        <a:lstStyle/>
        <a:p>
          <a:endParaRPr lang="de-DE"/>
        </a:p>
      </dgm:t>
    </dgm:pt>
    <dgm:pt modelId="{5EDAE59E-F907-4749-AB1D-33D3AD6AAC14}" type="pres">
      <dgm:prSet presAssocID="{DA34D35B-7534-4E07-B83D-A4C0CA2A6860}" presName="child2Text" presStyleLbl="bgAcc1" presStyleIdx="1" presStyleCnt="4">
        <dgm:presLayoutVars>
          <dgm:bulletEnabled val="1"/>
        </dgm:presLayoutVars>
      </dgm:prSet>
      <dgm:spPr/>
      <dgm:t>
        <a:bodyPr/>
        <a:lstStyle/>
        <a:p>
          <a:endParaRPr lang="de-DE"/>
        </a:p>
      </dgm:t>
    </dgm:pt>
    <dgm:pt modelId="{672C209E-9260-4BF6-9B34-9FFE859FB4FB}" type="pres">
      <dgm:prSet presAssocID="{DA34D35B-7534-4E07-B83D-A4C0CA2A6860}" presName="child3group" presStyleCnt="0"/>
      <dgm:spPr/>
    </dgm:pt>
    <dgm:pt modelId="{5CDC76C0-2E8C-4A17-A975-D804D58E359B}" type="pres">
      <dgm:prSet presAssocID="{DA34D35B-7534-4E07-B83D-A4C0CA2A6860}" presName="child3" presStyleLbl="bgAcc1" presStyleIdx="2" presStyleCnt="4"/>
      <dgm:spPr/>
      <dgm:t>
        <a:bodyPr/>
        <a:lstStyle/>
        <a:p>
          <a:endParaRPr lang="de-DE"/>
        </a:p>
      </dgm:t>
    </dgm:pt>
    <dgm:pt modelId="{DC517393-08DD-4FF1-B39C-047FC9AD4001}" type="pres">
      <dgm:prSet presAssocID="{DA34D35B-7534-4E07-B83D-A4C0CA2A6860}" presName="child3Text" presStyleLbl="bgAcc1" presStyleIdx="2" presStyleCnt="4">
        <dgm:presLayoutVars>
          <dgm:bulletEnabled val="1"/>
        </dgm:presLayoutVars>
      </dgm:prSet>
      <dgm:spPr/>
      <dgm:t>
        <a:bodyPr/>
        <a:lstStyle/>
        <a:p>
          <a:endParaRPr lang="de-DE"/>
        </a:p>
      </dgm:t>
    </dgm:pt>
    <dgm:pt modelId="{4ECBA087-0E62-4B22-8918-69C4B8BC96FD}" type="pres">
      <dgm:prSet presAssocID="{DA34D35B-7534-4E07-B83D-A4C0CA2A6860}" presName="child4group" presStyleCnt="0"/>
      <dgm:spPr/>
    </dgm:pt>
    <dgm:pt modelId="{57E6BFE7-C1AA-4F50-BF9F-198B95CEAC4A}" type="pres">
      <dgm:prSet presAssocID="{DA34D35B-7534-4E07-B83D-A4C0CA2A6860}" presName="child4" presStyleLbl="bgAcc1" presStyleIdx="3" presStyleCnt="4"/>
      <dgm:spPr/>
      <dgm:t>
        <a:bodyPr/>
        <a:lstStyle/>
        <a:p>
          <a:endParaRPr lang="de-DE"/>
        </a:p>
      </dgm:t>
    </dgm:pt>
    <dgm:pt modelId="{26C2EAFC-B725-4553-9AAE-0567AF41895E}" type="pres">
      <dgm:prSet presAssocID="{DA34D35B-7534-4E07-B83D-A4C0CA2A6860}" presName="child4Text" presStyleLbl="bgAcc1" presStyleIdx="3" presStyleCnt="4">
        <dgm:presLayoutVars>
          <dgm:bulletEnabled val="1"/>
        </dgm:presLayoutVars>
      </dgm:prSet>
      <dgm:spPr/>
      <dgm:t>
        <a:bodyPr/>
        <a:lstStyle/>
        <a:p>
          <a:endParaRPr lang="de-DE"/>
        </a:p>
      </dgm:t>
    </dgm:pt>
    <dgm:pt modelId="{8B1A1186-64A9-4B8C-91E5-2F65609FB010}" type="pres">
      <dgm:prSet presAssocID="{DA34D35B-7534-4E07-B83D-A4C0CA2A6860}" presName="childPlaceholder" presStyleCnt="0"/>
      <dgm:spPr/>
    </dgm:pt>
    <dgm:pt modelId="{5B03385B-3355-4311-8E2F-6F483383D959}" type="pres">
      <dgm:prSet presAssocID="{DA34D35B-7534-4E07-B83D-A4C0CA2A6860}" presName="circle" presStyleCnt="0"/>
      <dgm:spPr/>
    </dgm:pt>
    <dgm:pt modelId="{85EEDA69-2848-44F5-A41F-57FE93FD390B}" type="pres">
      <dgm:prSet presAssocID="{DA34D35B-7534-4E07-B83D-A4C0CA2A6860}" presName="quadrant1" presStyleLbl="node1" presStyleIdx="0" presStyleCnt="4">
        <dgm:presLayoutVars>
          <dgm:chMax val="1"/>
          <dgm:bulletEnabled val="1"/>
        </dgm:presLayoutVars>
      </dgm:prSet>
      <dgm:spPr/>
      <dgm:t>
        <a:bodyPr/>
        <a:lstStyle/>
        <a:p>
          <a:endParaRPr lang="de-DE"/>
        </a:p>
      </dgm:t>
    </dgm:pt>
    <dgm:pt modelId="{D27F37CB-29F5-4A34-86AE-A718138A9D0F}" type="pres">
      <dgm:prSet presAssocID="{DA34D35B-7534-4E07-B83D-A4C0CA2A6860}" presName="quadrant2" presStyleLbl="node1" presStyleIdx="1" presStyleCnt="4">
        <dgm:presLayoutVars>
          <dgm:chMax val="1"/>
          <dgm:bulletEnabled val="1"/>
        </dgm:presLayoutVars>
      </dgm:prSet>
      <dgm:spPr/>
      <dgm:t>
        <a:bodyPr/>
        <a:lstStyle/>
        <a:p>
          <a:endParaRPr lang="de-DE"/>
        </a:p>
      </dgm:t>
    </dgm:pt>
    <dgm:pt modelId="{A258E276-5771-455A-A4F6-AA6EA7668E57}" type="pres">
      <dgm:prSet presAssocID="{DA34D35B-7534-4E07-B83D-A4C0CA2A6860}" presName="quadrant3" presStyleLbl="node1" presStyleIdx="2" presStyleCnt="4">
        <dgm:presLayoutVars>
          <dgm:chMax val="1"/>
          <dgm:bulletEnabled val="1"/>
        </dgm:presLayoutVars>
      </dgm:prSet>
      <dgm:spPr/>
      <dgm:t>
        <a:bodyPr/>
        <a:lstStyle/>
        <a:p>
          <a:endParaRPr lang="de-DE"/>
        </a:p>
      </dgm:t>
    </dgm:pt>
    <dgm:pt modelId="{676514C2-7120-4E76-BB00-44B2D4CC62F7}" type="pres">
      <dgm:prSet presAssocID="{DA34D35B-7534-4E07-B83D-A4C0CA2A6860}" presName="quadrant4" presStyleLbl="node1" presStyleIdx="3" presStyleCnt="4">
        <dgm:presLayoutVars>
          <dgm:chMax val="1"/>
          <dgm:bulletEnabled val="1"/>
        </dgm:presLayoutVars>
      </dgm:prSet>
      <dgm:spPr/>
      <dgm:t>
        <a:bodyPr/>
        <a:lstStyle/>
        <a:p>
          <a:endParaRPr lang="de-DE"/>
        </a:p>
      </dgm:t>
    </dgm:pt>
    <dgm:pt modelId="{4DA7D364-D6B2-4CED-A8C8-041F0CC4AD29}" type="pres">
      <dgm:prSet presAssocID="{DA34D35B-7534-4E07-B83D-A4C0CA2A6860}" presName="quadrantPlaceholder" presStyleCnt="0"/>
      <dgm:spPr/>
    </dgm:pt>
    <dgm:pt modelId="{97FC28B6-04E2-411A-B487-F5A4A920AB6D}" type="pres">
      <dgm:prSet presAssocID="{DA34D35B-7534-4E07-B83D-A4C0CA2A6860}" presName="center1" presStyleLbl="fgShp" presStyleIdx="0" presStyleCnt="2"/>
      <dgm:spPr/>
    </dgm:pt>
    <dgm:pt modelId="{457846E5-335F-484E-BC44-72B9C82CC751}" type="pres">
      <dgm:prSet presAssocID="{DA34D35B-7534-4E07-B83D-A4C0CA2A6860}" presName="center2" presStyleLbl="fgShp" presStyleIdx="1" presStyleCnt="2"/>
      <dgm:spPr/>
    </dgm:pt>
  </dgm:ptLst>
  <dgm:cxnLst>
    <dgm:cxn modelId="{2C5B1F3A-F0BB-4A16-A6CF-94FA56CE9CA9}" type="presOf" srcId="{78E26552-19BF-4A63-AE74-A013579E355A}" destId="{D27F37CB-29F5-4A34-86AE-A718138A9D0F}" srcOrd="0" destOrd="0" presId="urn:microsoft.com/office/officeart/2005/8/layout/cycle4#1"/>
    <dgm:cxn modelId="{A1605484-D69D-4A6F-A250-0533629AD7D6}" type="presOf" srcId="{80B9EA85-8404-4F3C-B074-8D680FE3DC13}" destId="{26C2EAFC-B725-4553-9AAE-0567AF41895E}" srcOrd="1" destOrd="1" presId="urn:microsoft.com/office/officeart/2005/8/layout/cycle4#1"/>
    <dgm:cxn modelId="{524C7F3D-7225-4A99-8185-060FAE4DD7AE}" type="presOf" srcId="{86E123F9-2B08-4B90-8F89-7B28DC4B26D6}" destId="{5CDC76C0-2E8C-4A17-A975-D804D58E359B}" srcOrd="0" destOrd="1" presId="urn:microsoft.com/office/officeart/2005/8/layout/cycle4#1"/>
    <dgm:cxn modelId="{EF3EEDB1-DD90-4A23-B9BC-E5F046EC0FFF}" type="presOf" srcId="{37743A58-E70A-40CA-A36D-ED854C6E7529}" destId="{0D363413-AA18-4F5F-93F6-2E3C1F0E0FC4}" srcOrd="0" destOrd="0" presId="urn:microsoft.com/office/officeart/2005/8/layout/cycle4#1"/>
    <dgm:cxn modelId="{2B44E902-563C-425F-9582-FAE74C846AA8}" srcId="{064508D8-34CF-45D2-9938-3F1B46EB54C1}" destId="{08BB42D7-55F0-4DCA-9AEC-D9B38F84D2D9}" srcOrd="1" destOrd="0" parTransId="{9E8E7AD2-5DE0-4EB3-9189-044085005B24}" sibTransId="{6CE36D88-92F0-43B8-9562-0DBEAE0791A8}"/>
    <dgm:cxn modelId="{9CC307AB-3E85-4924-A0C1-A17696D94393}" srcId="{232F1241-0166-4476-9E38-375B767A5868}" destId="{80B9EA85-8404-4F3C-B074-8D680FE3DC13}" srcOrd="1" destOrd="0" parTransId="{BAEF5AE1-245E-4050-AAEF-48F2832195D9}" sibTransId="{1D4C02F4-8EB6-4F93-A9F8-D43D31245027}"/>
    <dgm:cxn modelId="{69AB785F-7FD3-4D20-88CE-2CED7BE2FEF3}" type="presOf" srcId="{CE648609-02B2-4B57-9A49-14A401509967}" destId="{5EDAE59E-F907-4749-AB1D-33D3AD6AAC14}" srcOrd="1" destOrd="1" presId="urn:microsoft.com/office/officeart/2005/8/layout/cycle4#1"/>
    <dgm:cxn modelId="{58792AC0-1EF6-425E-823B-F58169BCC40F}" type="presOf" srcId="{0DDDB4D3-41C7-462D-9FAC-BE15DB9E4B10}" destId="{57E6BFE7-C1AA-4F50-BF9F-198B95CEAC4A}" srcOrd="0" destOrd="2" presId="urn:microsoft.com/office/officeart/2005/8/layout/cycle4#1"/>
    <dgm:cxn modelId="{B93EFB3B-CF98-48BA-8564-AA14D0115F8A}" type="presOf" srcId="{5CAB0948-93CB-4346-AE35-CAF5ACB66320}" destId="{0DF0BF2A-04DD-4958-9ECF-509E5369AF49}" srcOrd="0" destOrd="0" presId="urn:microsoft.com/office/officeart/2005/8/layout/cycle4#1"/>
    <dgm:cxn modelId="{F4DE15C6-686C-44F3-999A-DAEAA801C199}" srcId="{DA34D35B-7534-4E07-B83D-A4C0CA2A6860}" destId="{ABFBF686-52FC-4774-A2CA-3293360A1D71}" srcOrd="2" destOrd="0" parTransId="{0A60A3AB-D4FD-485C-AA60-B8E6355D6BF9}" sibTransId="{AAB17184-43B8-4622-A7A0-5C23C69F98CB}"/>
    <dgm:cxn modelId="{73364DAB-5BE6-47B1-ABC7-C6A4AD9CCF4C}" srcId="{78E26552-19BF-4A63-AE74-A013579E355A}" destId="{5CAB0948-93CB-4346-AE35-CAF5ACB66320}" srcOrd="0" destOrd="0" parTransId="{60123A56-A2FD-4532-94F7-810284BABADD}" sibTransId="{00463FA9-8800-4C67-9B73-1561F62CA154}"/>
    <dgm:cxn modelId="{619FF71A-1150-4845-9259-39139711D5DB}" srcId="{064508D8-34CF-45D2-9938-3F1B46EB54C1}" destId="{2B5160AB-E831-43F6-B547-6733497273B5}" srcOrd="2" destOrd="0" parTransId="{669674EF-6E6D-4D14-B025-68F090734F67}" sibTransId="{66ACAA67-556C-4E40-8413-F104FD5A2194}"/>
    <dgm:cxn modelId="{DFAA36C5-7F83-42C9-ADBC-3F7CAEC1FC62}" type="presOf" srcId="{232F1241-0166-4476-9E38-375B767A5868}" destId="{676514C2-7120-4E76-BB00-44B2D4CC62F7}" srcOrd="0" destOrd="0" presId="urn:microsoft.com/office/officeart/2005/8/layout/cycle4#1"/>
    <dgm:cxn modelId="{84DF145D-7F56-44E5-BBA2-625D80554BF5}" type="presOf" srcId="{37743A58-E70A-40CA-A36D-ED854C6E7529}" destId="{62DCB5A6-6B58-4105-873E-D4FF8155DECB}" srcOrd="1" destOrd="0" presId="urn:microsoft.com/office/officeart/2005/8/layout/cycle4#1"/>
    <dgm:cxn modelId="{A093435C-248E-4FF6-9202-0B5D99A4E4B5}" type="presOf" srcId="{CE648609-02B2-4B57-9A49-14A401509967}" destId="{0DF0BF2A-04DD-4958-9ECF-509E5369AF49}" srcOrd="0" destOrd="1" presId="urn:microsoft.com/office/officeart/2005/8/layout/cycle4#1"/>
    <dgm:cxn modelId="{98C5911B-F266-43B6-8EF2-D62E8DE97E9C}" srcId="{78E26552-19BF-4A63-AE74-A013579E355A}" destId="{CE648609-02B2-4B57-9A49-14A401509967}" srcOrd="1" destOrd="0" parTransId="{8489CDBC-766B-4897-8688-936409DDF23B}" sibTransId="{852A5878-667C-4081-A215-A42C52496CEE}"/>
    <dgm:cxn modelId="{6B8FEB4C-75DF-44AC-A037-FA4751354600}" type="presOf" srcId="{064508D8-34CF-45D2-9938-3F1B46EB54C1}" destId="{85EEDA69-2848-44F5-A41F-57FE93FD390B}" srcOrd="0" destOrd="0" presId="urn:microsoft.com/office/officeart/2005/8/layout/cycle4#1"/>
    <dgm:cxn modelId="{05230FA1-2E1C-4331-B051-F3040EA3CE10}" srcId="{064508D8-34CF-45D2-9938-3F1B46EB54C1}" destId="{37743A58-E70A-40CA-A36D-ED854C6E7529}" srcOrd="0" destOrd="0" parTransId="{2E987C24-304F-4BB0-8181-6B3A7EAC0D51}" sibTransId="{E00022BD-244F-4E04-A0F7-962259E0CEB3}"/>
    <dgm:cxn modelId="{5A1093D7-B226-4A91-878C-B1B06915CEE9}" type="presOf" srcId="{2558B816-49C4-4E88-928E-B695634139C2}" destId="{DC517393-08DD-4FF1-B39C-047FC9AD4001}" srcOrd="1" destOrd="0" presId="urn:microsoft.com/office/officeart/2005/8/layout/cycle4#1"/>
    <dgm:cxn modelId="{53FA9F31-318B-4B57-AA2A-8DB28BCEE74E}" srcId="{78E26552-19BF-4A63-AE74-A013579E355A}" destId="{B9DCEAB3-46D0-4319-B2B1-19605D87FA97}" srcOrd="2" destOrd="0" parTransId="{E46887CC-3949-4E0E-A7CE-291C95B79D84}" sibTransId="{C22B09F6-CA00-4A6E-B6D1-8503B1EE9060}"/>
    <dgm:cxn modelId="{C793CF6A-474C-4A72-9754-809DAB7A5245}" srcId="{064508D8-34CF-45D2-9938-3F1B46EB54C1}" destId="{BF513FD8-8B0B-41C5-851F-6C53F696D5DE}" srcOrd="3" destOrd="0" parTransId="{AF2A2C0B-F3F7-49CE-B92C-34CBBC58E15F}" sibTransId="{E5936C87-8270-4D63-9EF2-552D34F91330}"/>
    <dgm:cxn modelId="{E4F98F43-7076-4C3F-8EA5-673775E04A0A}" type="presOf" srcId="{2B5160AB-E831-43F6-B547-6733497273B5}" destId="{62DCB5A6-6B58-4105-873E-D4FF8155DECB}" srcOrd="1" destOrd="2" presId="urn:microsoft.com/office/officeart/2005/8/layout/cycle4#1"/>
    <dgm:cxn modelId="{9A4B0695-FD57-4F8F-87FA-61716E314409}" type="presOf" srcId="{BF513FD8-8B0B-41C5-851F-6C53F696D5DE}" destId="{62DCB5A6-6B58-4105-873E-D4FF8155DECB}" srcOrd="1" destOrd="3" presId="urn:microsoft.com/office/officeart/2005/8/layout/cycle4#1"/>
    <dgm:cxn modelId="{7DA3C2BD-6284-438A-AB0D-48330B97172C}" srcId="{232F1241-0166-4476-9E38-375B767A5868}" destId="{7DED205E-2C92-4F4E-8A88-5E73E437D9FA}" srcOrd="0" destOrd="0" parTransId="{AB3A88CA-8178-4DED-AA29-86134176427C}" sibTransId="{4B59B3BE-2954-42FF-BC5A-69C3303DC439}"/>
    <dgm:cxn modelId="{C021586C-5B97-4721-B407-1F8BF94EFBB8}" type="presOf" srcId="{B9DCEAB3-46D0-4319-B2B1-19605D87FA97}" destId="{5EDAE59E-F907-4749-AB1D-33D3AD6AAC14}" srcOrd="1" destOrd="2" presId="urn:microsoft.com/office/officeart/2005/8/layout/cycle4#1"/>
    <dgm:cxn modelId="{CEB98764-2C58-403C-8357-7992CB1FA967}" srcId="{DA34D35B-7534-4E07-B83D-A4C0CA2A6860}" destId="{78E26552-19BF-4A63-AE74-A013579E355A}" srcOrd="1" destOrd="0" parTransId="{222B9F25-1882-45D3-AA9B-6CFFC2D2A746}" sibTransId="{24AF0FE1-F8EF-4680-A7BE-B0FEF3EF4CBF}"/>
    <dgm:cxn modelId="{D8DA96CC-AAF9-4BBA-8785-13D8BB0EBDCC}" type="presOf" srcId="{BF513FD8-8B0B-41C5-851F-6C53F696D5DE}" destId="{0D363413-AA18-4F5F-93F6-2E3C1F0E0FC4}" srcOrd="0" destOrd="3" presId="urn:microsoft.com/office/officeart/2005/8/layout/cycle4#1"/>
    <dgm:cxn modelId="{5901D1A1-13C6-4DE1-B922-7C4B84361FA8}" type="presOf" srcId="{5CAB0948-93CB-4346-AE35-CAF5ACB66320}" destId="{5EDAE59E-F907-4749-AB1D-33D3AD6AAC14}" srcOrd="1" destOrd="0" presId="urn:microsoft.com/office/officeart/2005/8/layout/cycle4#1"/>
    <dgm:cxn modelId="{0261453E-97D8-49F3-910F-C1235CD73391}" type="presOf" srcId="{08BB42D7-55F0-4DCA-9AEC-D9B38F84D2D9}" destId="{62DCB5A6-6B58-4105-873E-D4FF8155DECB}" srcOrd="1" destOrd="1" presId="urn:microsoft.com/office/officeart/2005/8/layout/cycle4#1"/>
    <dgm:cxn modelId="{26238702-B6D7-410C-B82C-EEB64543F49A}" type="presOf" srcId="{08BB42D7-55F0-4DCA-9AEC-D9B38F84D2D9}" destId="{0D363413-AA18-4F5F-93F6-2E3C1F0E0FC4}" srcOrd="0" destOrd="1" presId="urn:microsoft.com/office/officeart/2005/8/layout/cycle4#1"/>
    <dgm:cxn modelId="{15C55924-DFB2-46E3-BAE3-8B6E99C530FD}" type="presOf" srcId="{7DED205E-2C92-4F4E-8A88-5E73E437D9FA}" destId="{57E6BFE7-C1AA-4F50-BF9F-198B95CEAC4A}" srcOrd="0" destOrd="0" presId="urn:microsoft.com/office/officeart/2005/8/layout/cycle4#1"/>
    <dgm:cxn modelId="{909F6538-FD67-4440-808A-DBE037A28FFB}" srcId="{DA34D35B-7534-4E07-B83D-A4C0CA2A6860}" destId="{232F1241-0166-4476-9E38-375B767A5868}" srcOrd="3" destOrd="0" parTransId="{038AC013-8294-426F-84B0-36A6CCE4D36A}" sibTransId="{904DE0BE-A4F6-4A71-BDA3-3D78F8D4EEBF}"/>
    <dgm:cxn modelId="{EE1AC91E-DD6D-472C-ADB1-EED8EF348902}" type="presOf" srcId="{86E123F9-2B08-4B90-8F89-7B28DC4B26D6}" destId="{DC517393-08DD-4FF1-B39C-047FC9AD4001}" srcOrd="1" destOrd="1" presId="urn:microsoft.com/office/officeart/2005/8/layout/cycle4#1"/>
    <dgm:cxn modelId="{5CEB446E-68B9-4B43-8276-1A66B68CD6FC}" type="presOf" srcId="{7DED205E-2C92-4F4E-8A88-5E73E437D9FA}" destId="{26C2EAFC-B725-4553-9AAE-0567AF41895E}" srcOrd="1" destOrd="0" presId="urn:microsoft.com/office/officeart/2005/8/layout/cycle4#1"/>
    <dgm:cxn modelId="{55E1C652-508D-42CE-9761-FE92D96751A1}" type="presOf" srcId="{80B9EA85-8404-4F3C-B074-8D680FE3DC13}" destId="{57E6BFE7-C1AA-4F50-BF9F-198B95CEAC4A}" srcOrd="0" destOrd="1" presId="urn:microsoft.com/office/officeart/2005/8/layout/cycle4#1"/>
    <dgm:cxn modelId="{748AD598-9A5D-442B-99B3-52945B82D565}" type="presOf" srcId="{DA34D35B-7534-4E07-B83D-A4C0CA2A6860}" destId="{F7CDE3FD-0400-4940-ADA2-A20F0D1C2967}" srcOrd="0" destOrd="0" presId="urn:microsoft.com/office/officeart/2005/8/layout/cycle4#1"/>
    <dgm:cxn modelId="{6E211307-38BF-4FFA-A4A4-5E1FB22A2EE8}" srcId="{DA34D35B-7534-4E07-B83D-A4C0CA2A6860}" destId="{064508D8-34CF-45D2-9938-3F1B46EB54C1}" srcOrd="0" destOrd="0" parTransId="{E6E1D71F-056E-4768-AFFC-6AD4ED544FE0}" sibTransId="{29F28951-6111-4BF5-8FEB-4323E5DCCD7F}"/>
    <dgm:cxn modelId="{F400A39F-D9AF-4FF7-8EA7-D9BD9F5EF5EE}" type="presOf" srcId="{2B5160AB-E831-43F6-B547-6733497273B5}" destId="{0D363413-AA18-4F5F-93F6-2E3C1F0E0FC4}" srcOrd="0" destOrd="2" presId="urn:microsoft.com/office/officeart/2005/8/layout/cycle4#1"/>
    <dgm:cxn modelId="{395303C6-1B36-4A64-81EF-D4DFA9846943}" srcId="{232F1241-0166-4476-9E38-375B767A5868}" destId="{0DDDB4D3-41C7-462D-9FAC-BE15DB9E4B10}" srcOrd="2" destOrd="0" parTransId="{482D13BF-7E63-47D4-AD3C-B29EFD29E965}" sibTransId="{981CABEE-6EF9-4032-9A2C-EEE31C438E6C}"/>
    <dgm:cxn modelId="{C022FF88-B2D0-44FB-9E89-1BC97FB5E24C}" srcId="{ABFBF686-52FC-4774-A2CA-3293360A1D71}" destId="{2558B816-49C4-4E88-928E-B695634139C2}" srcOrd="0" destOrd="0" parTransId="{8E995928-878A-4A58-BC59-6B0D25A65A59}" sibTransId="{D178DA16-B8C4-4F14-A411-FEFCD457943E}"/>
    <dgm:cxn modelId="{FBD0C0EA-2B11-4354-9548-1532D58F5288}" srcId="{ABFBF686-52FC-4774-A2CA-3293360A1D71}" destId="{86E123F9-2B08-4B90-8F89-7B28DC4B26D6}" srcOrd="1" destOrd="0" parTransId="{38AE938F-4854-42AA-90B1-C643C6BFABCD}" sibTransId="{294CD073-1699-44B8-A8B2-D6A1A93EF09A}"/>
    <dgm:cxn modelId="{F593417C-6471-4A07-99C6-F863876196FE}" type="presOf" srcId="{0DDDB4D3-41C7-462D-9FAC-BE15DB9E4B10}" destId="{26C2EAFC-B725-4553-9AAE-0567AF41895E}" srcOrd="1" destOrd="2" presId="urn:microsoft.com/office/officeart/2005/8/layout/cycle4#1"/>
    <dgm:cxn modelId="{C5D12A56-8261-4676-BC91-D97B80C1E6CD}" type="presOf" srcId="{ABFBF686-52FC-4774-A2CA-3293360A1D71}" destId="{A258E276-5771-455A-A4F6-AA6EA7668E57}" srcOrd="0" destOrd="0" presId="urn:microsoft.com/office/officeart/2005/8/layout/cycle4#1"/>
    <dgm:cxn modelId="{AB4F4146-8F5D-4408-A649-F97FDC30E6FB}" type="presOf" srcId="{2558B816-49C4-4E88-928E-B695634139C2}" destId="{5CDC76C0-2E8C-4A17-A975-D804D58E359B}" srcOrd="0" destOrd="0" presId="urn:microsoft.com/office/officeart/2005/8/layout/cycle4#1"/>
    <dgm:cxn modelId="{491D8330-847C-4420-8FB8-6D67994B23F9}" type="presOf" srcId="{B9DCEAB3-46D0-4319-B2B1-19605D87FA97}" destId="{0DF0BF2A-04DD-4958-9ECF-509E5369AF49}" srcOrd="0" destOrd="2" presId="urn:microsoft.com/office/officeart/2005/8/layout/cycle4#1"/>
    <dgm:cxn modelId="{1FF10000-A90A-4093-B0CD-51FE1D5274DB}" type="presParOf" srcId="{F7CDE3FD-0400-4940-ADA2-A20F0D1C2967}" destId="{5D8E042B-295E-4061-BF94-619E3020422E}" srcOrd="0" destOrd="0" presId="urn:microsoft.com/office/officeart/2005/8/layout/cycle4#1"/>
    <dgm:cxn modelId="{61857822-78E4-4E76-BFF3-3616423C3EBB}" type="presParOf" srcId="{5D8E042B-295E-4061-BF94-619E3020422E}" destId="{4D87506B-8DCF-432A-9ECB-19193C068D7E}" srcOrd="0" destOrd="0" presId="urn:microsoft.com/office/officeart/2005/8/layout/cycle4#1"/>
    <dgm:cxn modelId="{B45095F0-7909-4203-8EA5-9F2C898B9F92}" type="presParOf" srcId="{4D87506B-8DCF-432A-9ECB-19193C068D7E}" destId="{0D363413-AA18-4F5F-93F6-2E3C1F0E0FC4}" srcOrd="0" destOrd="0" presId="urn:microsoft.com/office/officeart/2005/8/layout/cycle4#1"/>
    <dgm:cxn modelId="{7F7FFBCD-8CD4-46AB-BDB3-B358BC919ACA}" type="presParOf" srcId="{4D87506B-8DCF-432A-9ECB-19193C068D7E}" destId="{62DCB5A6-6B58-4105-873E-D4FF8155DECB}" srcOrd="1" destOrd="0" presId="urn:microsoft.com/office/officeart/2005/8/layout/cycle4#1"/>
    <dgm:cxn modelId="{92B7BB60-7401-4BA6-8FE8-E65E1DCA079D}" type="presParOf" srcId="{5D8E042B-295E-4061-BF94-619E3020422E}" destId="{44EE628F-9A08-4924-8F8E-395A11B15684}" srcOrd="1" destOrd="0" presId="urn:microsoft.com/office/officeart/2005/8/layout/cycle4#1"/>
    <dgm:cxn modelId="{DB871CD2-4702-4178-80BD-E2EF2D362D22}" type="presParOf" srcId="{44EE628F-9A08-4924-8F8E-395A11B15684}" destId="{0DF0BF2A-04DD-4958-9ECF-509E5369AF49}" srcOrd="0" destOrd="0" presId="urn:microsoft.com/office/officeart/2005/8/layout/cycle4#1"/>
    <dgm:cxn modelId="{9EA07839-DFF5-4683-9084-687413F8650A}" type="presParOf" srcId="{44EE628F-9A08-4924-8F8E-395A11B15684}" destId="{5EDAE59E-F907-4749-AB1D-33D3AD6AAC14}" srcOrd="1" destOrd="0" presId="urn:microsoft.com/office/officeart/2005/8/layout/cycle4#1"/>
    <dgm:cxn modelId="{91C9B5F7-359A-4B4E-A9D7-9422510B8EB1}" type="presParOf" srcId="{5D8E042B-295E-4061-BF94-619E3020422E}" destId="{672C209E-9260-4BF6-9B34-9FFE859FB4FB}" srcOrd="2" destOrd="0" presId="urn:microsoft.com/office/officeart/2005/8/layout/cycle4#1"/>
    <dgm:cxn modelId="{7E85196A-95F0-4A7C-81E4-E35877AA01B6}" type="presParOf" srcId="{672C209E-9260-4BF6-9B34-9FFE859FB4FB}" destId="{5CDC76C0-2E8C-4A17-A975-D804D58E359B}" srcOrd="0" destOrd="0" presId="urn:microsoft.com/office/officeart/2005/8/layout/cycle4#1"/>
    <dgm:cxn modelId="{110B43C2-1F64-49BE-AB68-70B977A2E475}" type="presParOf" srcId="{672C209E-9260-4BF6-9B34-9FFE859FB4FB}" destId="{DC517393-08DD-4FF1-B39C-047FC9AD4001}" srcOrd="1" destOrd="0" presId="urn:microsoft.com/office/officeart/2005/8/layout/cycle4#1"/>
    <dgm:cxn modelId="{ED036C81-E717-4838-B389-5CDD343EA296}" type="presParOf" srcId="{5D8E042B-295E-4061-BF94-619E3020422E}" destId="{4ECBA087-0E62-4B22-8918-69C4B8BC96FD}" srcOrd="3" destOrd="0" presId="urn:microsoft.com/office/officeart/2005/8/layout/cycle4#1"/>
    <dgm:cxn modelId="{113444BE-E030-48AB-A1E6-A5BB2E1B5E42}" type="presParOf" srcId="{4ECBA087-0E62-4B22-8918-69C4B8BC96FD}" destId="{57E6BFE7-C1AA-4F50-BF9F-198B95CEAC4A}" srcOrd="0" destOrd="0" presId="urn:microsoft.com/office/officeart/2005/8/layout/cycle4#1"/>
    <dgm:cxn modelId="{44AD6547-6950-4054-8B1F-E7F253368FAC}" type="presParOf" srcId="{4ECBA087-0E62-4B22-8918-69C4B8BC96FD}" destId="{26C2EAFC-B725-4553-9AAE-0567AF41895E}" srcOrd="1" destOrd="0" presId="urn:microsoft.com/office/officeart/2005/8/layout/cycle4#1"/>
    <dgm:cxn modelId="{2E663A1D-9ED4-45A8-80D3-8E6F7AF312FE}" type="presParOf" srcId="{5D8E042B-295E-4061-BF94-619E3020422E}" destId="{8B1A1186-64A9-4B8C-91E5-2F65609FB010}" srcOrd="4" destOrd="0" presId="urn:microsoft.com/office/officeart/2005/8/layout/cycle4#1"/>
    <dgm:cxn modelId="{CE30B9B5-92CB-4BFD-8F49-DD98F4FF9AE0}" type="presParOf" srcId="{F7CDE3FD-0400-4940-ADA2-A20F0D1C2967}" destId="{5B03385B-3355-4311-8E2F-6F483383D959}" srcOrd="1" destOrd="0" presId="urn:microsoft.com/office/officeart/2005/8/layout/cycle4#1"/>
    <dgm:cxn modelId="{54F76ECF-0D9B-4551-AAB4-2AA24311432F}" type="presParOf" srcId="{5B03385B-3355-4311-8E2F-6F483383D959}" destId="{85EEDA69-2848-44F5-A41F-57FE93FD390B}" srcOrd="0" destOrd="0" presId="urn:microsoft.com/office/officeart/2005/8/layout/cycle4#1"/>
    <dgm:cxn modelId="{3BDBEC90-2D9C-463E-B07B-1AB42F3B2E72}" type="presParOf" srcId="{5B03385B-3355-4311-8E2F-6F483383D959}" destId="{D27F37CB-29F5-4A34-86AE-A718138A9D0F}" srcOrd="1" destOrd="0" presId="urn:microsoft.com/office/officeart/2005/8/layout/cycle4#1"/>
    <dgm:cxn modelId="{7359ECF0-04D0-4F09-BB5D-2B144E3E35EC}" type="presParOf" srcId="{5B03385B-3355-4311-8E2F-6F483383D959}" destId="{A258E276-5771-455A-A4F6-AA6EA7668E57}" srcOrd="2" destOrd="0" presId="urn:microsoft.com/office/officeart/2005/8/layout/cycle4#1"/>
    <dgm:cxn modelId="{0D1DD068-6D78-4367-9B3E-DF7C76CC9A99}" type="presParOf" srcId="{5B03385B-3355-4311-8E2F-6F483383D959}" destId="{676514C2-7120-4E76-BB00-44B2D4CC62F7}" srcOrd="3" destOrd="0" presId="urn:microsoft.com/office/officeart/2005/8/layout/cycle4#1"/>
    <dgm:cxn modelId="{2B141C6F-CB63-4B7F-BF64-B76E7AE4F651}" type="presParOf" srcId="{5B03385B-3355-4311-8E2F-6F483383D959}" destId="{4DA7D364-D6B2-4CED-A8C8-041F0CC4AD29}" srcOrd="4" destOrd="0" presId="urn:microsoft.com/office/officeart/2005/8/layout/cycle4#1"/>
    <dgm:cxn modelId="{AA508FDA-6057-4CDE-93E4-A30A52E57981}" type="presParOf" srcId="{F7CDE3FD-0400-4940-ADA2-A20F0D1C2967}" destId="{97FC28B6-04E2-411A-B487-F5A4A920AB6D}" srcOrd="2" destOrd="0" presId="urn:microsoft.com/office/officeart/2005/8/layout/cycle4#1"/>
    <dgm:cxn modelId="{78DA07E5-9C1A-4B3A-BFDA-2E3DD14973CC}" type="presParOf" srcId="{F7CDE3FD-0400-4940-ADA2-A20F0D1C2967}" destId="{457846E5-335F-484E-BC44-72B9C82CC751}" srcOrd="3" destOrd="0" presId="urn:microsoft.com/office/officeart/2005/8/layout/cycle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7497A-AA2C-4EAD-8E95-518A469B3246}">
      <dsp:nvSpPr>
        <dsp:cNvPr id="0" name=""/>
        <dsp:cNvSpPr/>
      </dsp:nvSpPr>
      <dsp:spPr>
        <a:xfrm rot="5400000">
          <a:off x="311740" y="3771413"/>
          <a:ext cx="928434" cy="154489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2BD0C8-493E-446D-B549-B8B798F76761}">
      <dsp:nvSpPr>
        <dsp:cNvPr id="0" name=""/>
        <dsp:cNvSpPr/>
      </dsp:nvSpPr>
      <dsp:spPr>
        <a:xfrm>
          <a:off x="156761" y="4233004"/>
          <a:ext cx="1394739" cy="122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de-DE" sz="2300" kern="1200" dirty="0" err="1" smtClean="0"/>
            <a:t>Idea</a:t>
          </a:r>
          <a:endParaRPr lang="de-DE" sz="2300" kern="1200" dirty="0"/>
        </a:p>
      </dsp:txBody>
      <dsp:txXfrm>
        <a:off x="156761" y="4233004"/>
        <a:ext cx="1394739" cy="1222570"/>
      </dsp:txXfrm>
    </dsp:sp>
    <dsp:sp modelId="{B3C244D8-814C-42FE-9322-1D5942464B38}">
      <dsp:nvSpPr>
        <dsp:cNvPr id="0" name=""/>
        <dsp:cNvSpPr/>
      </dsp:nvSpPr>
      <dsp:spPr>
        <a:xfrm>
          <a:off x="1288342" y="3657676"/>
          <a:ext cx="263158" cy="26315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8990FB-BC32-4983-AC8F-33C498EACB81}">
      <dsp:nvSpPr>
        <dsp:cNvPr id="0" name=""/>
        <dsp:cNvSpPr/>
      </dsp:nvSpPr>
      <dsp:spPr>
        <a:xfrm rot="5400000">
          <a:off x="2019174" y="3348907"/>
          <a:ext cx="928434" cy="154489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A10E34-00A6-44DB-B3A5-861DF2ABACF1}">
      <dsp:nvSpPr>
        <dsp:cNvPr id="0" name=""/>
        <dsp:cNvSpPr/>
      </dsp:nvSpPr>
      <dsp:spPr>
        <a:xfrm>
          <a:off x="1864195" y="3810498"/>
          <a:ext cx="1394739" cy="122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de-DE" sz="2300" kern="1200" dirty="0" err="1" smtClean="0"/>
            <a:t>Proposal</a:t>
          </a:r>
          <a:endParaRPr lang="de-DE" sz="2300" kern="1200" dirty="0"/>
        </a:p>
      </dsp:txBody>
      <dsp:txXfrm>
        <a:off x="1864195" y="3810498"/>
        <a:ext cx="1394739" cy="1222570"/>
      </dsp:txXfrm>
    </dsp:sp>
    <dsp:sp modelId="{38D698DB-1D4C-4903-9D18-6A4D6607AF86}">
      <dsp:nvSpPr>
        <dsp:cNvPr id="0" name=""/>
        <dsp:cNvSpPr/>
      </dsp:nvSpPr>
      <dsp:spPr>
        <a:xfrm>
          <a:off x="2995776" y="3235170"/>
          <a:ext cx="263158" cy="26315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172CDC-1ADA-4B1F-87CC-69C58F346837}">
      <dsp:nvSpPr>
        <dsp:cNvPr id="0" name=""/>
        <dsp:cNvSpPr/>
      </dsp:nvSpPr>
      <dsp:spPr>
        <a:xfrm rot="5400000">
          <a:off x="3726607" y="2926401"/>
          <a:ext cx="928434" cy="1544894"/>
        </a:xfrm>
        <a:prstGeom prst="corner">
          <a:avLst>
            <a:gd name="adj1" fmla="val 16120"/>
            <a:gd name="adj2" fmla="val 16110"/>
          </a:avLst>
        </a:prstGeom>
        <a:blipFill rotWithShape="0">
          <a:blip xmlns:r="http://schemas.openxmlformats.org/officeDocument/2006/relationships" r:embed="rId1"/>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95E0BF-3060-4DF3-8A72-897A574F1A02}">
      <dsp:nvSpPr>
        <dsp:cNvPr id="0" name=""/>
        <dsp:cNvSpPr/>
      </dsp:nvSpPr>
      <dsp:spPr>
        <a:xfrm>
          <a:off x="3571628" y="3387992"/>
          <a:ext cx="1394739" cy="122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de-DE" sz="2300" kern="1200" dirty="0" err="1" smtClean="0"/>
            <a:t>Funding</a:t>
          </a:r>
          <a:endParaRPr lang="de-DE" sz="2300" kern="1200" dirty="0"/>
        </a:p>
      </dsp:txBody>
      <dsp:txXfrm>
        <a:off x="3571628" y="3387992"/>
        <a:ext cx="1394739" cy="1222570"/>
      </dsp:txXfrm>
    </dsp:sp>
    <dsp:sp modelId="{11648578-3955-4ADA-B509-A47601944921}">
      <dsp:nvSpPr>
        <dsp:cNvPr id="0" name=""/>
        <dsp:cNvSpPr/>
      </dsp:nvSpPr>
      <dsp:spPr>
        <a:xfrm>
          <a:off x="4703209" y="2812664"/>
          <a:ext cx="263158" cy="26315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587D18-12DE-4DFA-86CE-1B01764F5DC0}">
      <dsp:nvSpPr>
        <dsp:cNvPr id="0" name=""/>
        <dsp:cNvSpPr/>
      </dsp:nvSpPr>
      <dsp:spPr>
        <a:xfrm rot="5400000">
          <a:off x="5434041" y="2503895"/>
          <a:ext cx="928434" cy="154489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E956CA-088A-4D13-9476-421431A9E48D}">
      <dsp:nvSpPr>
        <dsp:cNvPr id="0" name=""/>
        <dsp:cNvSpPr/>
      </dsp:nvSpPr>
      <dsp:spPr>
        <a:xfrm>
          <a:off x="5279062" y="2965485"/>
          <a:ext cx="1394739" cy="122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de-DE" sz="2300" kern="1200" dirty="0" smtClean="0"/>
            <a:t>Collection</a:t>
          </a:r>
          <a:endParaRPr lang="de-DE" sz="2300" kern="1200" dirty="0"/>
        </a:p>
      </dsp:txBody>
      <dsp:txXfrm>
        <a:off x="5279062" y="2965485"/>
        <a:ext cx="1394739" cy="1222570"/>
      </dsp:txXfrm>
    </dsp:sp>
    <dsp:sp modelId="{079AC67C-E369-4CEC-9A26-B80B478D8F97}">
      <dsp:nvSpPr>
        <dsp:cNvPr id="0" name=""/>
        <dsp:cNvSpPr/>
      </dsp:nvSpPr>
      <dsp:spPr>
        <a:xfrm>
          <a:off x="6410643" y="2390158"/>
          <a:ext cx="263158" cy="26315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B662FA-9FAD-41D8-9B67-47F39ABF7103}">
      <dsp:nvSpPr>
        <dsp:cNvPr id="0" name=""/>
        <dsp:cNvSpPr/>
      </dsp:nvSpPr>
      <dsp:spPr>
        <a:xfrm rot="5400000">
          <a:off x="7141474" y="2081389"/>
          <a:ext cx="928434" cy="154489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F60E7B-4D41-4C25-83AC-4F9AAB2DBFFC}">
      <dsp:nvSpPr>
        <dsp:cNvPr id="0" name=""/>
        <dsp:cNvSpPr/>
      </dsp:nvSpPr>
      <dsp:spPr>
        <a:xfrm>
          <a:off x="6986495" y="2542979"/>
          <a:ext cx="1394739" cy="122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de-DE" sz="2300" kern="1200" dirty="0" smtClean="0"/>
            <a:t>Analysis</a:t>
          </a:r>
          <a:endParaRPr lang="de-DE" sz="2300" kern="1200" dirty="0"/>
        </a:p>
      </dsp:txBody>
      <dsp:txXfrm>
        <a:off x="6986495" y="2542979"/>
        <a:ext cx="1394739" cy="1222570"/>
      </dsp:txXfrm>
    </dsp:sp>
    <dsp:sp modelId="{1E7E6814-B559-4081-8BA6-ED6C7B1E6AFB}">
      <dsp:nvSpPr>
        <dsp:cNvPr id="0" name=""/>
        <dsp:cNvSpPr/>
      </dsp:nvSpPr>
      <dsp:spPr>
        <a:xfrm>
          <a:off x="8118076" y="1967652"/>
          <a:ext cx="263158" cy="26315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E4143F-6E69-4675-A98B-9D9D09E6952E}">
      <dsp:nvSpPr>
        <dsp:cNvPr id="0" name=""/>
        <dsp:cNvSpPr/>
      </dsp:nvSpPr>
      <dsp:spPr>
        <a:xfrm rot="5400000">
          <a:off x="8848908" y="1658883"/>
          <a:ext cx="928434" cy="154489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E26905-183C-4772-A797-82F334A68FA3}">
      <dsp:nvSpPr>
        <dsp:cNvPr id="0" name=""/>
        <dsp:cNvSpPr/>
      </dsp:nvSpPr>
      <dsp:spPr>
        <a:xfrm>
          <a:off x="8693929" y="2120473"/>
          <a:ext cx="1394739" cy="122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de-DE" sz="2300" kern="1200" dirty="0" err="1" smtClean="0"/>
            <a:t>Publish</a:t>
          </a:r>
          <a:endParaRPr lang="de-DE" sz="2300" kern="1200" dirty="0"/>
        </a:p>
      </dsp:txBody>
      <dsp:txXfrm>
        <a:off x="8693929" y="2120473"/>
        <a:ext cx="1394739" cy="1222570"/>
      </dsp:txXfrm>
    </dsp:sp>
    <dsp:sp modelId="{FDB73FB4-20D5-439F-8ED1-5F3D6FD47436}">
      <dsp:nvSpPr>
        <dsp:cNvPr id="0" name=""/>
        <dsp:cNvSpPr/>
      </dsp:nvSpPr>
      <dsp:spPr>
        <a:xfrm>
          <a:off x="9825510" y="1545146"/>
          <a:ext cx="263158" cy="26315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B91732-3311-469B-9051-FDD58401BBE3}">
      <dsp:nvSpPr>
        <dsp:cNvPr id="0" name=""/>
        <dsp:cNvSpPr/>
      </dsp:nvSpPr>
      <dsp:spPr>
        <a:xfrm rot="5400000">
          <a:off x="10556341" y="1236377"/>
          <a:ext cx="928434" cy="154489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44E827-69F4-40A9-8856-5F831EAC8671}">
      <dsp:nvSpPr>
        <dsp:cNvPr id="0" name=""/>
        <dsp:cNvSpPr/>
      </dsp:nvSpPr>
      <dsp:spPr>
        <a:xfrm>
          <a:off x="10401362" y="1697967"/>
          <a:ext cx="1394739" cy="122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de-DE" sz="2300" kern="1200" dirty="0" smtClean="0"/>
            <a:t>Archive</a:t>
          </a:r>
          <a:endParaRPr lang="de-DE" sz="2300" kern="1200" dirty="0"/>
        </a:p>
      </dsp:txBody>
      <dsp:txXfrm>
        <a:off x="10401362" y="1697967"/>
        <a:ext cx="1394739" cy="12225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7497A-AA2C-4EAD-8E95-518A469B3246}">
      <dsp:nvSpPr>
        <dsp:cNvPr id="0" name=""/>
        <dsp:cNvSpPr/>
      </dsp:nvSpPr>
      <dsp:spPr>
        <a:xfrm rot="5400000">
          <a:off x="311740" y="3771413"/>
          <a:ext cx="928434" cy="154489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2BD0C8-493E-446D-B549-B8B798F76761}">
      <dsp:nvSpPr>
        <dsp:cNvPr id="0" name=""/>
        <dsp:cNvSpPr/>
      </dsp:nvSpPr>
      <dsp:spPr>
        <a:xfrm>
          <a:off x="156761" y="4233004"/>
          <a:ext cx="1394739" cy="122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de-DE" sz="2300" kern="1200" dirty="0" err="1" smtClean="0"/>
            <a:t>Idea</a:t>
          </a:r>
          <a:endParaRPr lang="de-DE" sz="2300" kern="1200" dirty="0"/>
        </a:p>
      </dsp:txBody>
      <dsp:txXfrm>
        <a:off x="156761" y="4233004"/>
        <a:ext cx="1394739" cy="1222570"/>
      </dsp:txXfrm>
    </dsp:sp>
    <dsp:sp modelId="{B3C244D8-814C-42FE-9322-1D5942464B38}">
      <dsp:nvSpPr>
        <dsp:cNvPr id="0" name=""/>
        <dsp:cNvSpPr/>
      </dsp:nvSpPr>
      <dsp:spPr>
        <a:xfrm>
          <a:off x="1288342" y="3657676"/>
          <a:ext cx="263158" cy="26315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8990FB-BC32-4983-AC8F-33C498EACB81}">
      <dsp:nvSpPr>
        <dsp:cNvPr id="0" name=""/>
        <dsp:cNvSpPr/>
      </dsp:nvSpPr>
      <dsp:spPr>
        <a:xfrm rot="5400000">
          <a:off x="2019174" y="3348907"/>
          <a:ext cx="928434" cy="154489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A10E34-00A6-44DB-B3A5-861DF2ABACF1}">
      <dsp:nvSpPr>
        <dsp:cNvPr id="0" name=""/>
        <dsp:cNvSpPr/>
      </dsp:nvSpPr>
      <dsp:spPr>
        <a:xfrm>
          <a:off x="1864195" y="3810498"/>
          <a:ext cx="1394739" cy="122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de-DE" sz="2300" kern="1200" dirty="0" err="1" smtClean="0"/>
            <a:t>Proposal</a:t>
          </a:r>
          <a:endParaRPr lang="de-DE" sz="2300" kern="1200" dirty="0"/>
        </a:p>
      </dsp:txBody>
      <dsp:txXfrm>
        <a:off x="1864195" y="3810498"/>
        <a:ext cx="1394739" cy="1222570"/>
      </dsp:txXfrm>
    </dsp:sp>
    <dsp:sp modelId="{38D698DB-1D4C-4903-9D18-6A4D6607AF86}">
      <dsp:nvSpPr>
        <dsp:cNvPr id="0" name=""/>
        <dsp:cNvSpPr/>
      </dsp:nvSpPr>
      <dsp:spPr>
        <a:xfrm>
          <a:off x="2995776" y="3235170"/>
          <a:ext cx="263158" cy="26315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172CDC-1ADA-4B1F-87CC-69C58F346837}">
      <dsp:nvSpPr>
        <dsp:cNvPr id="0" name=""/>
        <dsp:cNvSpPr/>
      </dsp:nvSpPr>
      <dsp:spPr>
        <a:xfrm rot="5400000">
          <a:off x="3726607" y="2926401"/>
          <a:ext cx="928434" cy="1544894"/>
        </a:xfrm>
        <a:prstGeom prst="corner">
          <a:avLst>
            <a:gd name="adj1" fmla="val 16120"/>
            <a:gd name="adj2" fmla="val 16110"/>
          </a:avLst>
        </a:prstGeom>
        <a:blipFill rotWithShape="0">
          <a:blip xmlns:r="http://schemas.openxmlformats.org/officeDocument/2006/relationships" r:embed="rId1"/>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95E0BF-3060-4DF3-8A72-897A574F1A02}">
      <dsp:nvSpPr>
        <dsp:cNvPr id="0" name=""/>
        <dsp:cNvSpPr/>
      </dsp:nvSpPr>
      <dsp:spPr>
        <a:xfrm>
          <a:off x="3571628" y="3387992"/>
          <a:ext cx="1394739" cy="122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de-DE" sz="2300" kern="1200" dirty="0" err="1" smtClean="0"/>
            <a:t>Funding</a:t>
          </a:r>
          <a:endParaRPr lang="de-DE" sz="2300" kern="1200" dirty="0"/>
        </a:p>
      </dsp:txBody>
      <dsp:txXfrm>
        <a:off x="3571628" y="3387992"/>
        <a:ext cx="1394739" cy="1222570"/>
      </dsp:txXfrm>
    </dsp:sp>
    <dsp:sp modelId="{11648578-3955-4ADA-B509-A47601944921}">
      <dsp:nvSpPr>
        <dsp:cNvPr id="0" name=""/>
        <dsp:cNvSpPr/>
      </dsp:nvSpPr>
      <dsp:spPr>
        <a:xfrm>
          <a:off x="4703209" y="2812664"/>
          <a:ext cx="263158" cy="26315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587D18-12DE-4DFA-86CE-1B01764F5DC0}">
      <dsp:nvSpPr>
        <dsp:cNvPr id="0" name=""/>
        <dsp:cNvSpPr/>
      </dsp:nvSpPr>
      <dsp:spPr>
        <a:xfrm rot="5400000">
          <a:off x="5434041" y="2503895"/>
          <a:ext cx="928434" cy="154489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E956CA-088A-4D13-9476-421431A9E48D}">
      <dsp:nvSpPr>
        <dsp:cNvPr id="0" name=""/>
        <dsp:cNvSpPr/>
      </dsp:nvSpPr>
      <dsp:spPr>
        <a:xfrm>
          <a:off x="5279062" y="2965485"/>
          <a:ext cx="1394739" cy="122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de-DE" sz="2300" kern="1200" dirty="0" smtClean="0"/>
            <a:t>Collection</a:t>
          </a:r>
          <a:endParaRPr lang="de-DE" sz="2300" kern="1200" dirty="0"/>
        </a:p>
      </dsp:txBody>
      <dsp:txXfrm>
        <a:off x="5279062" y="2965485"/>
        <a:ext cx="1394739" cy="1222570"/>
      </dsp:txXfrm>
    </dsp:sp>
    <dsp:sp modelId="{079AC67C-E369-4CEC-9A26-B80B478D8F97}">
      <dsp:nvSpPr>
        <dsp:cNvPr id="0" name=""/>
        <dsp:cNvSpPr/>
      </dsp:nvSpPr>
      <dsp:spPr>
        <a:xfrm>
          <a:off x="6410643" y="2390158"/>
          <a:ext cx="263158" cy="26315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B662FA-9FAD-41D8-9B67-47F39ABF7103}">
      <dsp:nvSpPr>
        <dsp:cNvPr id="0" name=""/>
        <dsp:cNvSpPr/>
      </dsp:nvSpPr>
      <dsp:spPr>
        <a:xfrm rot="5400000">
          <a:off x="7141474" y="2081389"/>
          <a:ext cx="928434" cy="154489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F60E7B-4D41-4C25-83AC-4F9AAB2DBFFC}">
      <dsp:nvSpPr>
        <dsp:cNvPr id="0" name=""/>
        <dsp:cNvSpPr/>
      </dsp:nvSpPr>
      <dsp:spPr>
        <a:xfrm>
          <a:off x="6986495" y="2542979"/>
          <a:ext cx="1394739" cy="122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de-DE" sz="2300" kern="1200" dirty="0" smtClean="0"/>
            <a:t>Analysis</a:t>
          </a:r>
          <a:endParaRPr lang="de-DE" sz="2300" kern="1200" dirty="0"/>
        </a:p>
      </dsp:txBody>
      <dsp:txXfrm>
        <a:off x="6986495" y="2542979"/>
        <a:ext cx="1394739" cy="1222570"/>
      </dsp:txXfrm>
    </dsp:sp>
    <dsp:sp modelId="{1E7E6814-B559-4081-8BA6-ED6C7B1E6AFB}">
      <dsp:nvSpPr>
        <dsp:cNvPr id="0" name=""/>
        <dsp:cNvSpPr/>
      </dsp:nvSpPr>
      <dsp:spPr>
        <a:xfrm>
          <a:off x="8118076" y="1967652"/>
          <a:ext cx="263158" cy="26315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E4143F-6E69-4675-A98B-9D9D09E6952E}">
      <dsp:nvSpPr>
        <dsp:cNvPr id="0" name=""/>
        <dsp:cNvSpPr/>
      </dsp:nvSpPr>
      <dsp:spPr>
        <a:xfrm rot="5400000">
          <a:off x="8848908" y="1658883"/>
          <a:ext cx="928434" cy="154489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E26905-183C-4772-A797-82F334A68FA3}">
      <dsp:nvSpPr>
        <dsp:cNvPr id="0" name=""/>
        <dsp:cNvSpPr/>
      </dsp:nvSpPr>
      <dsp:spPr>
        <a:xfrm>
          <a:off x="8693929" y="2120473"/>
          <a:ext cx="1394739" cy="122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de-DE" sz="2300" kern="1200" dirty="0" err="1" smtClean="0"/>
            <a:t>Publish</a:t>
          </a:r>
          <a:endParaRPr lang="de-DE" sz="2300" kern="1200" dirty="0"/>
        </a:p>
      </dsp:txBody>
      <dsp:txXfrm>
        <a:off x="8693929" y="2120473"/>
        <a:ext cx="1394739" cy="1222570"/>
      </dsp:txXfrm>
    </dsp:sp>
    <dsp:sp modelId="{FDB73FB4-20D5-439F-8ED1-5F3D6FD47436}">
      <dsp:nvSpPr>
        <dsp:cNvPr id="0" name=""/>
        <dsp:cNvSpPr/>
      </dsp:nvSpPr>
      <dsp:spPr>
        <a:xfrm>
          <a:off x="9825510" y="1545146"/>
          <a:ext cx="263158" cy="26315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B91732-3311-469B-9051-FDD58401BBE3}">
      <dsp:nvSpPr>
        <dsp:cNvPr id="0" name=""/>
        <dsp:cNvSpPr/>
      </dsp:nvSpPr>
      <dsp:spPr>
        <a:xfrm rot="5400000">
          <a:off x="10556341" y="1236377"/>
          <a:ext cx="928434" cy="154489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44E827-69F4-40A9-8856-5F831EAC8671}">
      <dsp:nvSpPr>
        <dsp:cNvPr id="0" name=""/>
        <dsp:cNvSpPr/>
      </dsp:nvSpPr>
      <dsp:spPr>
        <a:xfrm>
          <a:off x="10401362" y="1697967"/>
          <a:ext cx="1394739" cy="122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de-DE" sz="2300" kern="1200" dirty="0" smtClean="0"/>
            <a:t>Archive</a:t>
          </a:r>
          <a:endParaRPr lang="de-DE" sz="2300" kern="1200" dirty="0"/>
        </a:p>
      </dsp:txBody>
      <dsp:txXfrm>
        <a:off x="10401362" y="1697967"/>
        <a:ext cx="1394739" cy="12225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7497A-AA2C-4EAD-8E95-518A469B3246}">
      <dsp:nvSpPr>
        <dsp:cNvPr id="0" name=""/>
        <dsp:cNvSpPr/>
      </dsp:nvSpPr>
      <dsp:spPr>
        <a:xfrm rot="5400000">
          <a:off x="311740" y="3771413"/>
          <a:ext cx="928434" cy="154489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2BD0C8-493E-446D-B549-B8B798F76761}">
      <dsp:nvSpPr>
        <dsp:cNvPr id="0" name=""/>
        <dsp:cNvSpPr/>
      </dsp:nvSpPr>
      <dsp:spPr>
        <a:xfrm>
          <a:off x="156761" y="4233004"/>
          <a:ext cx="1394739" cy="122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de-DE" sz="2300" kern="1200" dirty="0" err="1" smtClean="0"/>
            <a:t>Idea</a:t>
          </a:r>
          <a:endParaRPr lang="de-DE" sz="2300" kern="1200" dirty="0"/>
        </a:p>
      </dsp:txBody>
      <dsp:txXfrm>
        <a:off x="156761" y="4233004"/>
        <a:ext cx="1394739" cy="1222570"/>
      </dsp:txXfrm>
    </dsp:sp>
    <dsp:sp modelId="{B3C244D8-814C-42FE-9322-1D5942464B38}">
      <dsp:nvSpPr>
        <dsp:cNvPr id="0" name=""/>
        <dsp:cNvSpPr/>
      </dsp:nvSpPr>
      <dsp:spPr>
        <a:xfrm>
          <a:off x="1288342" y="3657676"/>
          <a:ext cx="263158" cy="26315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8990FB-BC32-4983-AC8F-33C498EACB81}">
      <dsp:nvSpPr>
        <dsp:cNvPr id="0" name=""/>
        <dsp:cNvSpPr/>
      </dsp:nvSpPr>
      <dsp:spPr>
        <a:xfrm rot="5400000">
          <a:off x="2019174" y="3348907"/>
          <a:ext cx="928434" cy="154489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A10E34-00A6-44DB-B3A5-861DF2ABACF1}">
      <dsp:nvSpPr>
        <dsp:cNvPr id="0" name=""/>
        <dsp:cNvSpPr/>
      </dsp:nvSpPr>
      <dsp:spPr>
        <a:xfrm>
          <a:off x="1864195" y="3810498"/>
          <a:ext cx="1394739" cy="122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de-DE" sz="2300" kern="1200" dirty="0" err="1" smtClean="0"/>
            <a:t>Proposal</a:t>
          </a:r>
          <a:endParaRPr lang="de-DE" sz="2300" kern="1200" dirty="0"/>
        </a:p>
      </dsp:txBody>
      <dsp:txXfrm>
        <a:off x="1864195" y="3810498"/>
        <a:ext cx="1394739" cy="1222570"/>
      </dsp:txXfrm>
    </dsp:sp>
    <dsp:sp modelId="{38D698DB-1D4C-4903-9D18-6A4D6607AF86}">
      <dsp:nvSpPr>
        <dsp:cNvPr id="0" name=""/>
        <dsp:cNvSpPr/>
      </dsp:nvSpPr>
      <dsp:spPr>
        <a:xfrm>
          <a:off x="2995776" y="3235170"/>
          <a:ext cx="263158" cy="26315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172CDC-1ADA-4B1F-87CC-69C58F346837}">
      <dsp:nvSpPr>
        <dsp:cNvPr id="0" name=""/>
        <dsp:cNvSpPr/>
      </dsp:nvSpPr>
      <dsp:spPr>
        <a:xfrm rot="5400000">
          <a:off x="3726607" y="2926401"/>
          <a:ext cx="928434" cy="1544894"/>
        </a:xfrm>
        <a:prstGeom prst="corner">
          <a:avLst>
            <a:gd name="adj1" fmla="val 16120"/>
            <a:gd name="adj2" fmla="val 16110"/>
          </a:avLst>
        </a:prstGeom>
        <a:blipFill rotWithShape="0">
          <a:blip xmlns:r="http://schemas.openxmlformats.org/officeDocument/2006/relationships" r:embed="rId1"/>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95E0BF-3060-4DF3-8A72-897A574F1A02}">
      <dsp:nvSpPr>
        <dsp:cNvPr id="0" name=""/>
        <dsp:cNvSpPr/>
      </dsp:nvSpPr>
      <dsp:spPr>
        <a:xfrm>
          <a:off x="3571628" y="3387992"/>
          <a:ext cx="1394739" cy="122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de-DE" sz="2300" kern="1200" dirty="0" err="1" smtClean="0"/>
            <a:t>Funding</a:t>
          </a:r>
          <a:endParaRPr lang="de-DE" sz="2300" kern="1200" dirty="0"/>
        </a:p>
      </dsp:txBody>
      <dsp:txXfrm>
        <a:off x="3571628" y="3387992"/>
        <a:ext cx="1394739" cy="1222570"/>
      </dsp:txXfrm>
    </dsp:sp>
    <dsp:sp modelId="{11648578-3955-4ADA-B509-A47601944921}">
      <dsp:nvSpPr>
        <dsp:cNvPr id="0" name=""/>
        <dsp:cNvSpPr/>
      </dsp:nvSpPr>
      <dsp:spPr>
        <a:xfrm>
          <a:off x="4703209" y="2812664"/>
          <a:ext cx="263158" cy="26315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587D18-12DE-4DFA-86CE-1B01764F5DC0}">
      <dsp:nvSpPr>
        <dsp:cNvPr id="0" name=""/>
        <dsp:cNvSpPr/>
      </dsp:nvSpPr>
      <dsp:spPr>
        <a:xfrm rot="5400000">
          <a:off x="5434041" y="2503895"/>
          <a:ext cx="928434" cy="154489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E956CA-088A-4D13-9476-421431A9E48D}">
      <dsp:nvSpPr>
        <dsp:cNvPr id="0" name=""/>
        <dsp:cNvSpPr/>
      </dsp:nvSpPr>
      <dsp:spPr>
        <a:xfrm>
          <a:off x="5279062" y="2965485"/>
          <a:ext cx="1394739" cy="122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de-DE" sz="2300" kern="1200" dirty="0" smtClean="0"/>
            <a:t>Collection</a:t>
          </a:r>
          <a:endParaRPr lang="de-DE" sz="2300" kern="1200" dirty="0"/>
        </a:p>
      </dsp:txBody>
      <dsp:txXfrm>
        <a:off x="5279062" y="2965485"/>
        <a:ext cx="1394739" cy="1222570"/>
      </dsp:txXfrm>
    </dsp:sp>
    <dsp:sp modelId="{079AC67C-E369-4CEC-9A26-B80B478D8F97}">
      <dsp:nvSpPr>
        <dsp:cNvPr id="0" name=""/>
        <dsp:cNvSpPr/>
      </dsp:nvSpPr>
      <dsp:spPr>
        <a:xfrm>
          <a:off x="6410643" y="2390158"/>
          <a:ext cx="263158" cy="26315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B662FA-9FAD-41D8-9B67-47F39ABF7103}">
      <dsp:nvSpPr>
        <dsp:cNvPr id="0" name=""/>
        <dsp:cNvSpPr/>
      </dsp:nvSpPr>
      <dsp:spPr>
        <a:xfrm rot="5400000">
          <a:off x="7141474" y="2081389"/>
          <a:ext cx="928434" cy="154489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F60E7B-4D41-4C25-83AC-4F9AAB2DBFFC}">
      <dsp:nvSpPr>
        <dsp:cNvPr id="0" name=""/>
        <dsp:cNvSpPr/>
      </dsp:nvSpPr>
      <dsp:spPr>
        <a:xfrm>
          <a:off x="6986495" y="2542979"/>
          <a:ext cx="1394739" cy="122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de-DE" sz="2300" kern="1200" dirty="0" smtClean="0"/>
            <a:t>Analysis</a:t>
          </a:r>
          <a:endParaRPr lang="de-DE" sz="2300" kern="1200" dirty="0"/>
        </a:p>
      </dsp:txBody>
      <dsp:txXfrm>
        <a:off x="6986495" y="2542979"/>
        <a:ext cx="1394739" cy="1222570"/>
      </dsp:txXfrm>
    </dsp:sp>
    <dsp:sp modelId="{1E7E6814-B559-4081-8BA6-ED6C7B1E6AFB}">
      <dsp:nvSpPr>
        <dsp:cNvPr id="0" name=""/>
        <dsp:cNvSpPr/>
      </dsp:nvSpPr>
      <dsp:spPr>
        <a:xfrm>
          <a:off x="8118076" y="1967652"/>
          <a:ext cx="263158" cy="26315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E4143F-6E69-4675-A98B-9D9D09E6952E}">
      <dsp:nvSpPr>
        <dsp:cNvPr id="0" name=""/>
        <dsp:cNvSpPr/>
      </dsp:nvSpPr>
      <dsp:spPr>
        <a:xfrm rot="5400000">
          <a:off x="8848908" y="1658883"/>
          <a:ext cx="928434" cy="154489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E26905-183C-4772-A797-82F334A68FA3}">
      <dsp:nvSpPr>
        <dsp:cNvPr id="0" name=""/>
        <dsp:cNvSpPr/>
      </dsp:nvSpPr>
      <dsp:spPr>
        <a:xfrm>
          <a:off x="8693929" y="2120473"/>
          <a:ext cx="1394739" cy="122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de-DE" sz="2300" kern="1200" dirty="0" err="1" smtClean="0"/>
            <a:t>Publish</a:t>
          </a:r>
          <a:endParaRPr lang="de-DE" sz="2300" kern="1200" dirty="0"/>
        </a:p>
      </dsp:txBody>
      <dsp:txXfrm>
        <a:off x="8693929" y="2120473"/>
        <a:ext cx="1394739" cy="1222570"/>
      </dsp:txXfrm>
    </dsp:sp>
    <dsp:sp modelId="{FDB73FB4-20D5-439F-8ED1-5F3D6FD47436}">
      <dsp:nvSpPr>
        <dsp:cNvPr id="0" name=""/>
        <dsp:cNvSpPr/>
      </dsp:nvSpPr>
      <dsp:spPr>
        <a:xfrm>
          <a:off x="9825510" y="1545146"/>
          <a:ext cx="263158" cy="26315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B91732-3311-469B-9051-FDD58401BBE3}">
      <dsp:nvSpPr>
        <dsp:cNvPr id="0" name=""/>
        <dsp:cNvSpPr/>
      </dsp:nvSpPr>
      <dsp:spPr>
        <a:xfrm rot="5400000">
          <a:off x="10556341" y="1236377"/>
          <a:ext cx="928434" cy="154489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44E827-69F4-40A9-8856-5F831EAC8671}">
      <dsp:nvSpPr>
        <dsp:cNvPr id="0" name=""/>
        <dsp:cNvSpPr/>
      </dsp:nvSpPr>
      <dsp:spPr>
        <a:xfrm>
          <a:off x="10401362" y="1697967"/>
          <a:ext cx="1394739" cy="122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de-DE" sz="2300" kern="1200" dirty="0" smtClean="0"/>
            <a:t>Archive</a:t>
          </a:r>
          <a:endParaRPr lang="de-DE" sz="2300" kern="1200" dirty="0"/>
        </a:p>
      </dsp:txBody>
      <dsp:txXfrm>
        <a:off x="10401362" y="1697967"/>
        <a:ext cx="1394739" cy="12225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7497A-AA2C-4EAD-8E95-518A469B3246}">
      <dsp:nvSpPr>
        <dsp:cNvPr id="0" name=""/>
        <dsp:cNvSpPr/>
      </dsp:nvSpPr>
      <dsp:spPr>
        <a:xfrm rot="5400000">
          <a:off x="311740" y="3771413"/>
          <a:ext cx="928434" cy="154489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2BD0C8-493E-446D-B549-B8B798F76761}">
      <dsp:nvSpPr>
        <dsp:cNvPr id="0" name=""/>
        <dsp:cNvSpPr/>
      </dsp:nvSpPr>
      <dsp:spPr>
        <a:xfrm>
          <a:off x="156761" y="4233004"/>
          <a:ext cx="1394739" cy="122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de-DE" sz="2300" kern="1200" dirty="0" err="1" smtClean="0"/>
            <a:t>Idea</a:t>
          </a:r>
          <a:endParaRPr lang="de-DE" sz="2300" kern="1200" dirty="0"/>
        </a:p>
      </dsp:txBody>
      <dsp:txXfrm>
        <a:off x="156761" y="4233004"/>
        <a:ext cx="1394739" cy="1222570"/>
      </dsp:txXfrm>
    </dsp:sp>
    <dsp:sp modelId="{B3C244D8-814C-42FE-9322-1D5942464B38}">
      <dsp:nvSpPr>
        <dsp:cNvPr id="0" name=""/>
        <dsp:cNvSpPr/>
      </dsp:nvSpPr>
      <dsp:spPr>
        <a:xfrm>
          <a:off x="1288342" y="3657676"/>
          <a:ext cx="263158" cy="26315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8990FB-BC32-4983-AC8F-33C498EACB81}">
      <dsp:nvSpPr>
        <dsp:cNvPr id="0" name=""/>
        <dsp:cNvSpPr/>
      </dsp:nvSpPr>
      <dsp:spPr>
        <a:xfrm rot="5400000">
          <a:off x="2019174" y="3348907"/>
          <a:ext cx="928434" cy="154489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A10E34-00A6-44DB-B3A5-861DF2ABACF1}">
      <dsp:nvSpPr>
        <dsp:cNvPr id="0" name=""/>
        <dsp:cNvSpPr/>
      </dsp:nvSpPr>
      <dsp:spPr>
        <a:xfrm>
          <a:off x="1864195" y="3810498"/>
          <a:ext cx="1394739" cy="122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de-DE" sz="2300" kern="1200" dirty="0" err="1" smtClean="0"/>
            <a:t>Proposal</a:t>
          </a:r>
          <a:endParaRPr lang="de-DE" sz="2300" kern="1200" dirty="0"/>
        </a:p>
      </dsp:txBody>
      <dsp:txXfrm>
        <a:off x="1864195" y="3810498"/>
        <a:ext cx="1394739" cy="1222570"/>
      </dsp:txXfrm>
    </dsp:sp>
    <dsp:sp modelId="{38D698DB-1D4C-4903-9D18-6A4D6607AF86}">
      <dsp:nvSpPr>
        <dsp:cNvPr id="0" name=""/>
        <dsp:cNvSpPr/>
      </dsp:nvSpPr>
      <dsp:spPr>
        <a:xfrm>
          <a:off x="2995776" y="3235170"/>
          <a:ext cx="263158" cy="26315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172CDC-1ADA-4B1F-87CC-69C58F346837}">
      <dsp:nvSpPr>
        <dsp:cNvPr id="0" name=""/>
        <dsp:cNvSpPr/>
      </dsp:nvSpPr>
      <dsp:spPr>
        <a:xfrm rot="5400000">
          <a:off x="3726607" y="2926401"/>
          <a:ext cx="928434" cy="1544894"/>
        </a:xfrm>
        <a:prstGeom prst="corner">
          <a:avLst>
            <a:gd name="adj1" fmla="val 16120"/>
            <a:gd name="adj2" fmla="val 16110"/>
          </a:avLst>
        </a:prstGeom>
        <a:blipFill rotWithShape="0">
          <a:blip xmlns:r="http://schemas.openxmlformats.org/officeDocument/2006/relationships" r:embed="rId1"/>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95E0BF-3060-4DF3-8A72-897A574F1A02}">
      <dsp:nvSpPr>
        <dsp:cNvPr id="0" name=""/>
        <dsp:cNvSpPr/>
      </dsp:nvSpPr>
      <dsp:spPr>
        <a:xfrm>
          <a:off x="3571628" y="3387992"/>
          <a:ext cx="1394739" cy="122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de-DE" sz="2300" kern="1200" dirty="0" err="1" smtClean="0"/>
            <a:t>Funding</a:t>
          </a:r>
          <a:endParaRPr lang="de-DE" sz="2300" kern="1200" dirty="0"/>
        </a:p>
      </dsp:txBody>
      <dsp:txXfrm>
        <a:off x="3571628" y="3387992"/>
        <a:ext cx="1394739" cy="1222570"/>
      </dsp:txXfrm>
    </dsp:sp>
    <dsp:sp modelId="{11648578-3955-4ADA-B509-A47601944921}">
      <dsp:nvSpPr>
        <dsp:cNvPr id="0" name=""/>
        <dsp:cNvSpPr/>
      </dsp:nvSpPr>
      <dsp:spPr>
        <a:xfrm>
          <a:off x="4703209" y="2812664"/>
          <a:ext cx="263158" cy="26315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587D18-12DE-4DFA-86CE-1B01764F5DC0}">
      <dsp:nvSpPr>
        <dsp:cNvPr id="0" name=""/>
        <dsp:cNvSpPr/>
      </dsp:nvSpPr>
      <dsp:spPr>
        <a:xfrm rot="5400000">
          <a:off x="5434041" y="2503895"/>
          <a:ext cx="928434" cy="154489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E956CA-088A-4D13-9476-421431A9E48D}">
      <dsp:nvSpPr>
        <dsp:cNvPr id="0" name=""/>
        <dsp:cNvSpPr/>
      </dsp:nvSpPr>
      <dsp:spPr>
        <a:xfrm>
          <a:off x="5279062" y="2965485"/>
          <a:ext cx="1394739" cy="122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de-DE" sz="2300" kern="1200" dirty="0" smtClean="0"/>
            <a:t>Collection</a:t>
          </a:r>
          <a:endParaRPr lang="de-DE" sz="2300" kern="1200" dirty="0"/>
        </a:p>
      </dsp:txBody>
      <dsp:txXfrm>
        <a:off x="5279062" y="2965485"/>
        <a:ext cx="1394739" cy="1222570"/>
      </dsp:txXfrm>
    </dsp:sp>
    <dsp:sp modelId="{079AC67C-E369-4CEC-9A26-B80B478D8F97}">
      <dsp:nvSpPr>
        <dsp:cNvPr id="0" name=""/>
        <dsp:cNvSpPr/>
      </dsp:nvSpPr>
      <dsp:spPr>
        <a:xfrm>
          <a:off x="6410643" y="2390158"/>
          <a:ext cx="263158" cy="26315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B662FA-9FAD-41D8-9B67-47F39ABF7103}">
      <dsp:nvSpPr>
        <dsp:cNvPr id="0" name=""/>
        <dsp:cNvSpPr/>
      </dsp:nvSpPr>
      <dsp:spPr>
        <a:xfrm rot="5400000">
          <a:off x="7141474" y="2081389"/>
          <a:ext cx="928434" cy="154489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F60E7B-4D41-4C25-83AC-4F9AAB2DBFFC}">
      <dsp:nvSpPr>
        <dsp:cNvPr id="0" name=""/>
        <dsp:cNvSpPr/>
      </dsp:nvSpPr>
      <dsp:spPr>
        <a:xfrm>
          <a:off x="6986495" y="2542979"/>
          <a:ext cx="1394739" cy="122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de-DE" sz="2300" kern="1200" dirty="0" smtClean="0"/>
            <a:t>Analysis</a:t>
          </a:r>
          <a:endParaRPr lang="de-DE" sz="2300" kern="1200" dirty="0"/>
        </a:p>
      </dsp:txBody>
      <dsp:txXfrm>
        <a:off x="6986495" y="2542979"/>
        <a:ext cx="1394739" cy="1222570"/>
      </dsp:txXfrm>
    </dsp:sp>
    <dsp:sp modelId="{1E7E6814-B559-4081-8BA6-ED6C7B1E6AFB}">
      <dsp:nvSpPr>
        <dsp:cNvPr id="0" name=""/>
        <dsp:cNvSpPr/>
      </dsp:nvSpPr>
      <dsp:spPr>
        <a:xfrm>
          <a:off x="8118076" y="1967652"/>
          <a:ext cx="263158" cy="26315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E4143F-6E69-4675-A98B-9D9D09E6952E}">
      <dsp:nvSpPr>
        <dsp:cNvPr id="0" name=""/>
        <dsp:cNvSpPr/>
      </dsp:nvSpPr>
      <dsp:spPr>
        <a:xfrm rot="5400000">
          <a:off x="8848908" y="1658883"/>
          <a:ext cx="928434" cy="154489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E26905-183C-4772-A797-82F334A68FA3}">
      <dsp:nvSpPr>
        <dsp:cNvPr id="0" name=""/>
        <dsp:cNvSpPr/>
      </dsp:nvSpPr>
      <dsp:spPr>
        <a:xfrm>
          <a:off x="8693929" y="2120473"/>
          <a:ext cx="1394739" cy="122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de-DE" sz="2300" kern="1200" dirty="0" err="1" smtClean="0"/>
            <a:t>Publish</a:t>
          </a:r>
          <a:endParaRPr lang="de-DE" sz="2300" kern="1200" dirty="0"/>
        </a:p>
      </dsp:txBody>
      <dsp:txXfrm>
        <a:off x="8693929" y="2120473"/>
        <a:ext cx="1394739" cy="1222570"/>
      </dsp:txXfrm>
    </dsp:sp>
    <dsp:sp modelId="{FDB73FB4-20D5-439F-8ED1-5F3D6FD47436}">
      <dsp:nvSpPr>
        <dsp:cNvPr id="0" name=""/>
        <dsp:cNvSpPr/>
      </dsp:nvSpPr>
      <dsp:spPr>
        <a:xfrm>
          <a:off x="9825510" y="1545146"/>
          <a:ext cx="263158" cy="26315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B91732-3311-469B-9051-FDD58401BBE3}">
      <dsp:nvSpPr>
        <dsp:cNvPr id="0" name=""/>
        <dsp:cNvSpPr/>
      </dsp:nvSpPr>
      <dsp:spPr>
        <a:xfrm rot="5400000">
          <a:off x="10556341" y="1236377"/>
          <a:ext cx="928434" cy="154489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44E827-69F4-40A9-8856-5F831EAC8671}">
      <dsp:nvSpPr>
        <dsp:cNvPr id="0" name=""/>
        <dsp:cNvSpPr/>
      </dsp:nvSpPr>
      <dsp:spPr>
        <a:xfrm>
          <a:off x="10401362" y="1697967"/>
          <a:ext cx="1394739" cy="122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de-DE" sz="2300" kern="1200" dirty="0" smtClean="0"/>
            <a:t>Archive</a:t>
          </a:r>
          <a:endParaRPr lang="de-DE" sz="2300" kern="1200" dirty="0"/>
        </a:p>
      </dsp:txBody>
      <dsp:txXfrm>
        <a:off x="10401362" y="1697967"/>
        <a:ext cx="1394739" cy="12225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7497A-AA2C-4EAD-8E95-518A469B3246}">
      <dsp:nvSpPr>
        <dsp:cNvPr id="0" name=""/>
        <dsp:cNvSpPr/>
      </dsp:nvSpPr>
      <dsp:spPr>
        <a:xfrm rot="5400000">
          <a:off x="311740" y="3771413"/>
          <a:ext cx="928434" cy="154489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2BD0C8-493E-446D-B549-B8B798F76761}">
      <dsp:nvSpPr>
        <dsp:cNvPr id="0" name=""/>
        <dsp:cNvSpPr/>
      </dsp:nvSpPr>
      <dsp:spPr>
        <a:xfrm>
          <a:off x="156761" y="4233004"/>
          <a:ext cx="1394739" cy="122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de-DE" sz="2300" kern="1200" dirty="0" err="1" smtClean="0"/>
            <a:t>Idea</a:t>
          </a:r>
          <a:endParaRPr lang="de-DE" sz="2300" kern="1200" dirty="0"/>
        </a:p>
      </dsp:txBody>
      <dsp:txXfrm>
        <a:off x="156761" y="4233004"/>
        <a:ext cx="1394739" cy="1222570"/>
      </dsp:txXfrm>
    </dsp:sp>
    <dsp:sp modelId="{B3C244D8-814C-42FE-9322-1D5942464B38}">
      <dsp:nvSpPr>
        <dsp:cNvPr id="0" name=""/>
        <dsp:cNvSpPr/>
      </dsp:nvSpPr>
      <dsp:spPr>
        <a:xfrm>
          <a:off x="1288342" y="3657676"/>
          <a:ext cx="263158" cy="26315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8990FB-BC32-4983-AC8F-33C498EACB81}">
      <dsp:nvSpPr>
        <dsp:cNvPr id="0" name=""/>
        <dsp:cNvSpPr/>
      </dsp:nvSpPr>
      <dsp:spPr>
        <a:xfrm rot="5400000">
          <a:off x="2019174" y="3348907"/>
          <a:ext cx="928434" cy="154489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A10E34-00A6-44DB-B3A5-861DF2ABACF1}">
      <dsp:nvSpPr>
        <dsp:cNvPr id="0" name=""/>
        <dsp:cNvSpPr/>
      </dsp:nvSpPr>
      <dsp:spPr>
        <a:xfrm>
          <a:off x="1864195" y="3810498"/>
          <a:ext cx="1394739" cy="122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de-DE" sz="2300" kern="1200" dirty="0" err="1" smtClean="0"/>
            <a:t>Proposal</a:t>
          </a:r>
          <a:endParaRPr lang="de-DE" sz="2300" kern="1200" dirty="0"/>
        </a:p>
      </dsp:txBody>
      <dsp:txXfrm>
        <a:off x="1864195" y="3810498"/>
        <a:ext cx="1394739" cy="1222570"/>
      </dsp:txXfrm>
    </dsp:sp>
    <dsp:sp modelId="{38D698DB-1D4C-4903-9D18-6A4D6607AF86}">
      <dsp:nvSpPr>
        <dsp:cNvPr id="0" name=""/>
        <dsp:cNvSpPr/>
      </dsp:nvSpPr>
      <dsp:spPr>
        <a:xfrm>
          <a:off x="2995776" y="3235170"/>
          <a:ext cx="263158" cy="26315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172CDC-1ADA-4B1F-87CC-69C58F346837}">
      <dsp:nvSpPr>
        <dsp:cNvPr id="0" name=""/>
        <dsp:cNvSpPr/>
      </dsp:nvSpPr>
      <dsp:spPr>
        <a:xfrm rot="5400000">
          <a:off x="3726607" y="2926401"/>
          <a:ext cx="928434" cy="1544894"/>
        </a:xfrm>
        <a:prstGeom prst="corner">
          <a:avLst>
            <a:gd name="adj1" fmla="val 16120"/>
            <a:gd name="adj2" fmla="val 16110"/>
          </a:avLst>
        </a:prstGeom>
        <a:blipFill rotWithShape="0">
          <a:blip xmlns:r="http://schemas.openxmlformats.org/officeDocument/2006/relationships" r:embed="rId1"/>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95E0BF-3060-4DF3-8A72-897A574F1A02}">
      <dsp:nvSpPr>
        <dsp:cNvPr id="0" name=""/>
        <dsp:cNvSpPr/>
      </dsp:nvSpPr>
      <dsp:spPr>
        <a:xfrm>
          <a:off x="3571628" y="3387992"/>
          <a:ext cx="1394739" cy="122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de-DE" sz="2300" kern="1200" dirty="0" err="1" smtClean="0"/>
            <a:t>Funding</a:t>
          </a:r>
          <a:endParaRPr lang="de-DE" sz="2300" kern="1200" dirty="0"/>
        </a:p>
      </dsp:txBody>
      <dsp:txXfrm>
        <a:off x="3571628" y="3387992"/>
        <a:ext cx="1394739" cy="1222570"/>
      </dsp:txXfrm>
    </dsp:sp>
    <dsp:sp modelId="{11648578-3955-4ADA-B509-A47601944921}">
      <dsp:nvSpPr>
        <dsp:cNvPr id="0" name=""/>
        <dsp:cNvSpPr/>
      </dsp:nvSpPr>
      <dsp:spPr>
        <a:xfrm>
          <a:off x="4703209" y="2812664"/>
          <a:ext cx="263158" cy="26315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587D18-12DE-4DFA-86CE-1B01764F5DC0}">
      <dsp:nvSpPr>
        <dsp:cNvPr id="0" name=""/>
        <dsp:cNvSpPr/>
      </dsp:nvSpPr>
      <dsp:spPr>
        <a:xfrm rot="5400000">
          <a:off x="5434041" y="2503895"/>
          <a:ext cx="928434" cy="154489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E956CA-088A-4D13-9476-421431A9E48D}">
      <dsp:nvSpPr>
        <dsp:cNvPr id="0" name=""/>
        <dsp:cNvSpPr/>
      </dsp:nvSpPr>
      <dsp:spPr>
        <a:xfrm>
          <a:off x="5279062" y="2965485"/>
          <a:ext cx="1394739" cy="122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de-DE" sz="2300" kern="1200" dirty="0" smtClean="0"/>
            <a:t>Collection</a:t>
          </a:r>
          <a:endParaRPr lang="de-DE" sz="2300" kern="1200" dirty="0"/>
        </a:p>
      </dsp:txBody>
      <dsp:txXfrm>
        <a:off x="5279062" y="2965485"/>
        <a:ext cx="1394739" cy="1222570"/>
      </dsp:txXfrm>
    </dsp:sp>
    <dsp:sp modelId="{079AC67C-E369-4CEC-9A26-B80B478D8F97}">
      <dsp:nvSpPr>
        <dsp:cNvPr id="0" name=""/>
        <dsp:cNvSpPr/>
      </dsp:nvSpPr>
      <dsp:spPr>
        <a:xfrm>
          <a:off x="6410643" y="2390158"/>
          <a:ext cx="263158" cy="26315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B662FA-9FAD-41D8-9B67-47F39ABF7103}">
      <dsp:nvSpPr>
        <dsp:cNvPr id="0" name=""/>
        <dsp:cNvSpPr/>
      </dsp:nvSpPr>
      <dsp:spPr>
        <a:xfrm rot="5400000">
          <a:off x="7141474" y="2081389"/>
          <a:ext cx="928434" cy="154489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F60E7B-4D41-4C25-83AC-4F9AAB2DBFFC}">
      <dsp:nvSpPr>
        <dsp:cNvPr id="0" name=""/>
        <dsp:cNvSpPr/>
      </dsp:nvSpPr>
      <dsp:spPr>
        <a:xfrm>
          <a:off x="6986495" y="2542979"/>
          <a:ext cx="1394739" cy="122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de-DE" sz="2300" kern="1200" dirty="0" smtClean="0"/>
            <a:t>Analysis</a:t>
          </a:r>
          <a:endParaRPr lang="de-DE" sz="2300" kern="1200" dirty="0"/>
        </a:p>
      </dsp:txBody>
      <dsp:txXfrm>
        <a:off x="6986495" y="2542979"/>
        <a:ext cx="1394739" cy="1222570"/>
      </dsp:txXfrm>
    </dsp:sp>
    <dsp:sp modelId="{1E7E6814-B559-4081-8BA6-ED6C7B1E6AFB}">
      <dsp:nvSpPr>
        <dsp:cNvPr id="0" name=""/>
        <dsp:cNvSpPr/>
      </dsp:nvSpPr>
      <dsp:spPr>
        <a:xfrm>
          <a:off x="8118076" y="1967652"/>
          <a:ext cx="263158" cy="26315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E4143F-6E69-4675-A98B-9D9D09E6952E}">
      <dsp:nvSpPr>
        <dsp:cNvPr id="0" name=""/>
        <dsp:cNvSpPr/>
      </dsp:nvSpPr>
      <dsp:spPr>
        <a:xfrm rot="5400000">
          <a:off x="8848908" y="1658883"/>
          <a:ext cx="928434" cy="154489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E26905-183C-4772-A797-82F334A68FA3}">
      <dsp:nvSpPr>
        <dsp:cNvPr id="0" name=""/>
        <dsp:cNvSpPr/>
      </dsp:nvSpPr>
      <dsp:spPr>
        <a:xfrm>
          <a:off x="8693929" y="2120473"/>
          <a:ext cx="1394739" cy="122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de-DE" sz="2300" kern="1200" dirty="0" err="1" smtClean="0"/>
            <a:t>Publish</a:t>
          </a:r>
          <a:endParaRPr lang="de-DE" sz="2300" kern="1200" dirty="0"/>
        </a:p>
      </dsp:txBody>
      <dsp:txXfrm>
        <a:off x="8693929" y="2120473"/>
        <a:ext cx="1394739" cy="1222570"/>
      </dsp:txXfrm>
    </dsp:sp>
    <dsp:sp modelId="{FDB73FB4-20D5-439F-8ED1-5F3D6FD47436}">
      <dsp:nvSpPr>
        <dsp:cNvPr id="0" name=""/>
        <dsp:cNvSpPr/>
      </dsp:nvSpPr>
      <dsp:spPr>
        <a:xfrm>
          <a:off x="9825510" y="1545146"/>
          <a:ext cx="263158" cy="26315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B91732-3311-469B-9051-FDD58401BBE3}">
      <dsp:nvSpPr>
        <dsp:cNvPr id="0" name=""/>
        <dsp:cNvSpPr/>
      </dsp:nvSpPr>
      <dsp:spPr>
        <a:xfrm rot="5400000">
          <a:off x="10556341" y="1236377"/>
          <a:ext cx="928434" cy="154489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44E827-69F4-40A9-8856-5F831EAC8671}">
      <dsp:nvSpPr>
        <dsp:cNvPr id="0" name=""/>
        <dsp:cNvSpPr/>
      </dsp:nvSpPr>
      <dsp:spPr>
        <a:xfrm>
          <a:off x="10401362" y="1697967"/>
          <a:ext cx="1394739" cy="122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de-DE" sz="2300" kern="1200" dirty="0" smtClean="0"/>
            <a:t>Archive</a:t>
          </a:r>
          <a:endParaRPr lang="de-DE" sz="2300" kern="1200" dirty="0"/>
        </a:p>
      </dsp:txBody>
      <dsp:txXfrm>
        <a:off x="10401362" y="1697967"/>
        <a:ext cx="1394739" cy="12225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7497A-AA2C-4EAD-8E95-518A469B3246}">
      <dsp:nvSpPr>
        <dsp:cNvPr id="0" name=""/>
        <dsp:cNvSpPr/>
      </dsp:nvSpPr>
      <dsp:spPr>
        <a:xfrm rot="5400000">
          <a:off x="311740" y="3771413"/>
          <a:ext cx="928434" cy="154489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2BD0C8-493E-446D-B549-B8B798F76761}">
      <dsp:nvSpPr>
        <dsp:cNvPr id="0" name=""/>
        <dsp:cNvSpPr/>
      </dsp:nvSpPr>
      <dsp:spPr>
        <a:xfrm>
          <a:off x="156761" y="4233004"/>
          <a:ext cx="1394739" cy="122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de-DE" sz="2300" kern="1200" dirty="0" err="1" smtClean="0"/>
            <a:t>Idea</a:t>
          </a:r>
          <a:endParaRPr lang="de-DE" sz="2300" kern="1200" dirty="0"/>
        </a:p>
      </dsp:txBody>
      <dsp:txXfrm>
        <a:off x="156761" y="4233004"/>
        <a:ext cx="1394739" cy="1222570"/>
      </dsp:txXfrm>
    </dsp:sp>
    <dsp:sp modelId="{B3C244D8-814C-42FE-9322-1D5942464B38}">
      <dsp:nvSpPr>
        <dsp:cNvPr id="0" name=""/>
        <dsp:cNvSpPr/>
      </dsp:nvSpPr>
      <dsp:spPr>
        <a:xfrm>
          <a:off x="1288342" y="3657676"/>
          <a:ext cx="263158" cy="26315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8990FB-BC32-4983-AC8F-33C498EACB81}">
      <dsp:nvSpPr>
        <dsp:cNvPr id="0" name=""/>
        <dsp:cNvSpPr/>
      </dsp:nvSpPr>
      <dsp:spPr>
        <a:xfrm rot="5400000">
          <a:off x="2019174" y="3348907"/>
          <a:ext cx="928434" cy="154489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A10E34-00A6-44DB-B3A5-861DF2ABACF1}">
      <dsp:nvSpPr>
        <dsp:cNvPr id="0" name=""/>
        <dsp:cNvSpPr/>
      </dsp:nvSpPr>
      <dsp:spPr>
        <a:xfrm>
          <a:off x="1864195" y="3810498"/>
          <a:ext cx="1394739" cy="122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de-DE" sz="2300" kern="1200" dirty="0" err="1" smtClean="0"/>
            <a:t>Proposal</a:t>
          </a:r>
          <a:endParaRPr lang="de-DE" sz="2300" kern="1200" dirty="0"/>
        </a:p>
      </dsp:txBody>
      <dsp:txXfrm>
        <a:off x="1864195" y="3810498"/>
        <a:ext cx="1394739" cy="1222570"/>
      </dsp:txXfrm>
    </dsp:sp>
    <dsp:sp modelId="{38D698DB-1D4C-4903-9D18-6A4D6607AF86}">
      <dsp:nvSpPr>
        <dsp:cNvPr id="0" name=""/>
        <dsp:cNvSpPr/>
      </dsp:nvSpPr>
      <dsp:spPr>
        <a:xfrm>
          <a:off x="2995776" y="3235170"/>
          <a:ext cx="263158" cy="26315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172CDC-1ADA-4B1F-87CC-69C58F346837}">
      <dsp:nvSpPr>
        <dsp:cNvPr id="0" name=""/>
        <dsp:cNvSpPr/>
      </dsp:nvSpPr>
      <dsp:spPr>
        <a:xfrm rot="5400000">
          <a:off x="3726607" y="2926401"/>
          <a:ext cx="928434" cy="1544894"/>
        </a:xfrm>
        <a:prstGeom prst="corner">
          <a:avLst>
            <a:gd name="adj1" fmla="val 16120"/>
            <a:gd name="adj2" fmla="val 16110"/>
          </a:avLst>
        </a:prstGeom>
        <a:blipFill rotWithShape="0">
          <a:blip xmlns:r="http://schemas.openxmlformats.org/officeDocument/2006/relationships" r:embed="rId1"/>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95E0BF-3060-4DF3-8A72-897A574F1A02}">
      <dsp:nvSpPr>
        <dsp:cNvPr id="0" name=""/>
        <dsp:cNvSpPr/>
      </dsp:nvSpPr>
      <dsp:spPr>
        <a:xfrm>
          <a:off x="3571628" y="3387992"/>
          <a:ext cx="1394739" cy="122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de-DE" sz="2300" kern="1200" dirty="0" err="1" smtClean="0"/>
            <a:t>Funding</a:t>
          </a:r>
          <a:endParaRPr lang="de-DE" sz="2300" kern="1200" dirty="0"/>
        </a:p>
      </dsp:txBody>
      <dsp:txXfrm>
        <a:off x="3571628" y="3387992"/>
        <a:ext cx="1394739" cy="1222570"/>
      </dsp:txXfrm>
    </dsp:sp>
    <dsp:sp modelId="{11648578-3955-4ADA-B509-A47601944921}">
      <dsp:nvSpPr>
        <dsp:cNvPr id="0" name=""/>
        <dsp:cNvSpPr/>
      </dsp:nvSpPr>
      <dsp:spPr>
        <a:xfrm>
          <a:off x="4703209" y="2812664"/>
          <a:ext cx="263158" cy="26315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587D18-12DE-4DFA-86CE-1B01764F5DC0}">
      <dsp:nvSpPr>
        <dsp:cNvPr id="0" name=""/>
        <dsp:cNvSpPr/>
      </dsp:nvSpPr>
      <dsp:spPr>
        <a:xfrm rot="5400000">
          <a:off x="5434041" y="2503895"/>
          <a:ext cx="928434" cy="154489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E956CA-088A-4D13-9476-421431A9E48D}">
      <dsp:nvSpPr>
        <dsp:cNvPr id="0" name=""/>
        <dsp:cNvSpPr/>
      </dsp:nvSpPr>
      <dsp:spPr>
        <a:xfrm>
          <a:off x="5279062" y="2965485"/>
          <a:ext cx="1394739" cy="122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de-DE" sz="2300" kern="1200" dirty="0" smtClean="0"/>
            <a:t>Collection</a:t>
          </a:r>
          <a:endParaRPr lang="de-DE" sz="2300" kern="1200" dirty="0"/>
        </a:p>
      </dsp:txBody>
      <dsp:txXfrm>
        <a:off x="5279062" y="2965485"/>
        <a:ext cx="1394739" cy="1222570"/>
      </dsp:txXfrm>
    </dsp:sp>
    <dsp:sp modelId="{079AC67C-E369-4CEC-9A26-B80B478D8F97}">
      <dsp:nvSpPr>
        <dsp:cNvPr id="0" name=""/>
        <dsp:cNvSpPr/>
      </dsp:nvSpPr>
      <dsp:spPr>
        <a:xfrm>
          <a:off x="6410643" y="2390158"/>
          <a:ext cx="263158" cy="26315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B662FA-9FAD-41D8-9B67-47F39ABF7103}">
      <dsp:nvSpPr>
        <dsp:cNvPr id="0" name=""/>
        <dsp:cNvSpPr/>
      </dsp:nvSpPr>
      <dsp:spPr>
        <a:xfrm rot="5400000">
          <a:off x="7141474" y="2081389"/>
          <a:ext cx="928434" cy="154489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F60E7B-4D41-4C25-83AC-4F9AAB2DBFFC}">
      <dsp:nvSpPr>
        <dsp:cNvPr id="0" name=""/>
        <dsp:cNvSpPr/>
      </dsp:nvSpPr>
      <dsp:spPr>
        <a:xfrm>
          <a:off x="6986495" y="2542979"/>
          <a:ext cx="1394739" cy="122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de-DE" sz="2300" kern="1200" dirty="0" smtClean="0"/>
            <a:t>Analysis</a:t>
          </a:r>
          <a:endParaRPr lang="de-DE" sz="2300" kern="1200" dirty="0"/>
        </a:p>
      </dsp:txBody>
      <dsp:txXfrm>
        <a:off x="6986495" y="2542979"/>
        <a:ext cx="1394739" cy="1222570"/>
      </dsp:txXfrm>
    </dsp:sp>
    <dsp:sp modelId="{1E7E6814-B559-4081-8BA6-ED6C7B1E6AFB}">
      <dsp:nvSpPr>
        <dsp:cNvPr id="0" name=""/>
        <dsp:cNvSpPr/>
      </dsp:nvSpPr>
      <dsp:spPr>
        <a:xfrm>
          <a:off x="8118076" y="1967652"/>
          <a:ext cx="263158" cy="26315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E4143F-6E69-4675-A98B-9D9D09E6952E}">
      <dsp:nvSpPr>
        <dsp:cNvPr id="0" name=""/>
        <dsp:cNvSpPr/>
      </dsp:nvSpPr>
      <dsp:spPr>
        <a:xfrm rot="5400000">
          <a:off x="8848908" y="1658883"/>
          <a:ext cx="928434" cy="154489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E26905-183C-4772-A797-82F334A68FA3}">
      <dsp:nvSpPr>
        <dsp:cNvPr id="0" name=""/>
        <dsp:cNvSpPr/>
      </dsp:nvSpPr>
      <dsp:spPr>
        <a:xfrm>
          <a:off x="8693929" y="2120473"/>
          <a:ext cx="1394739" cy="122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de-DE" sz="2300" kern="1200" dirty="0" err="1" smtClean="0"/>
            <a:t>Publish</a:t>
          </a:r>
          <a:endParaRPr lang="de-DE" sz="2300" kern="1200" dirty="0"/>
        </a:p>
      </dsp:txBody>
      <dsp:txXfrm>
        <a:off x="8693929" y="2120473"/>
        <a:ext cx="1394739" cy="1222570"/>
      </dsp:txXfrm>
    </dsp:sp>
    <dsp:sp modelId="{FDB73FB4-20D5-439F-8ED1-5F3D6FD47436}">
      <dsp:nvSpPr>
        <dsp:cNvPr id="0" name=""/>
        <dsp:cNvSpPr/>
      </dsp:nvSpPr>
      <dsp:spPr>
        <a:xfrm>
          <a:off x="9825510" y="1545146"/>
          <a:ext cx="263158" cy="26315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B91732-3311-469B-9051-FDD58401BBE3}">
      <dsp:nvSpPr>
        <dsp:cNvPr id="0" name=""/>
        <dsp:cNvSpPr/>
      </dsp:nvSpPr>
      <dsp:spPr>
        <a:xfrm rot="5400000">
          <a:off x="10556341" y="1236377"/>
          <a:ext cx="928434" cy="154489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44E827-69F4-40A9-8856-5F831EAC8671}">
      <dsp:nvSpPr>
        <dsp:cNvPr id="0" name=""/>
        <dsp:cNvSpPr/>
      </dsp:nvSpPr>
      <dsp:spPr>
        <a:xfrm>
          <a:off x="10401362" y="1697967"/>
          <a:ext cx="1394739" cy="122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de-DE" sz="2300" kern="1200" dirty="0" smtClean="0"/>
            <a:t>Archive</a:t>
          </a:r>
          <a:endParaRPr lang="de-DE" sz="2300" kern="1200" dirty="0"/>
        </a:p>
      </dsp:txBody>
      <dsp:txXfrm>
        <a:off x="10401362" y="1697967"/>
        <a:ext cx="1394739" cy="12225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7497A-AA2C-4EAD-8E95-518A469B3246}">
      <dsp:nvSpPr>
        <dsp:cNvPr id="0" name=""/>
        <dsp:cNvSpPr/>
      </dsp:nvSpPr>
      <dsp:spPr>
        <a:xfrm rot="5400000">
          <a:off x="311740" y="3771413"/>
          <a:ext cx="928434" cy="154489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2BD0C8-493E-446D-B549-B8B798F76761}">
      <dsp:nvSpPr>
        <dsp:cNvPr id="0" name=""/>
        <dsp:cNvSpPr/>
      </dsp:nvSpPr>
      <dsp:spPr>
        <a:xfrm>
          <a:off x="156761" y="4233004"/>
          <a:ext cx="1394739" cy="122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de-DE" sz="2300" kern="1200" dirty="0" err="1" smtClean="0"/>
            <a:t>Idea</a:t>
          </a:r>
          <a:endParaRPr lang="de-DE" sz="2300" kern="1200" dirty="0"/>
        </a:p>
      </dsp:txBody>
      <dsp:txXfrm>
        <a:off x="156761" y="4233004"/>
        <a:ext cx="1394739" cy="1222570"/>
      </dsp:txXfrm>
    </dsp:sp>
    <dsp:sp modelId="{B3C244D8-814C-42FE-9322-1D5942464B38}">
      <dsp:nvSpPr>
        <dsp:cNvPr id="0" name=""/>
        <dsp:cNvSpPr/>
      </dsp:nvSpPr>
      <dsp:spPr>
        <a:xfrm>
          <a:off x="1288342" y="3657676"/>
          <a:ext cx="263158" cy="26315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8990FB-BC32-4983-AC8F-33C498EACB81}">
      <dsp:nvSpPr>
        <dsp:cNvPr id="0" name=""/>
        <dsp:cNvSpPr/>
      </dsp:nvSpPr>
      <dsp:spPr>
        <a:xfrm rot="5400000">
          <a:off x="2019174" y="3348907"/>
          <a:ext cx="928434" cy="154489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A10E34-00A6-44DB-B3A5-861DF2ABACF1}">
      <dsp:nvSpPr>
        <dsp:cNvPr id="0" name=""/>
        <dsp:cNvSpPr/>
      </dsp:nvSpPr>
      <dsp:spPr>
        <a:xfrm>
          <a:off x="1864195" y="3810498"/>
          <a:ext cx="1394739" cy="122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de-DE" sz="2300" kern="1200" dirty="0" err="1" smtClean="0"/>
            <a:t>Proposal</a:t>
          </a:r>
          <a:endParaRPr lang="de-DE" sz="2300" kern="1200" dirty="0"/>
        </a:p>
      </dsp:txBody>
      <dsp:txXfrm>
        <a:off x="1864195" y="3810498"/>
        <a:ext cx="1394739" cy="1222570"/>
      </dsp:txXfrm>
    </dsp:sp>
    <dsp:sp modelId="{38D698DB-1D4C-4903-9D18-6A4D6607AF86}">
      <dsp:nvSpPr>
        <dsp:cNvPr id="0" name=""/>
        <dsp:cNvSpPr/>
      </dsp:nvSpPr>
      <dsp:spPr>
        <a:xfrm>
          <a:off x="2995776" y="3235170"/>
          <a:ext cx="263158" cy="26315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172CDC-1ADA-4B1F-87CC-69C58F346837}">
      <dsp:nvSpPr>
        <dsp:cNvPr id="0" name=""/>
        <dsp:cNvSpPr/>
      </dsp:nvSpPr>
      <dsp:spPr>
        <a:xfrm rot="5400000">
          <a:off x="3726607" y="2926401"/>
          <a:ext cx="928434" cy="1544894"/>
        </a:xfrm>
        <a:prstGeom prst="corner">
          <a:avLst>
            <a:gd name="adj1" fmla="val 16120"/>
            <a:gd name="adj2" fmla="val 16110"/>
          </a:avLst>
        </a:prstGeom>
        <a:blipFill rotWithShape="0">
          <a:blip xmlns:r="http://schemas.openxmlformats.org/officeDocument/2006/relationships" r:embed="rId1"/>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95E0BF-3060-4DF3-8A72-897A574F1A02}">
      <dsp:nvSpPr>
        <dsp:cNvPr id="0" name=""/>
        <dsp:cNvSpPr/>
      </dsp:nvSpPr>
      <dsp:spPr>
        <a:xfrm>
          <a:off x="3571628" y="3387992"/>
          <a:ext cx="1394739" cy="122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de-DE" sz="2300" kern="1200" dirty="0" err="1" smtClean="0"/>
            <a:t>Funding</a:t>
          </a:r>
          <a:endParaRPr lang="de-DE" sz="2300" kern="1200" dirty="0"/>
        </a:p>
      </dsp:txBody>
      <dsp:txXfrm>
        <a:off x="3571628" y="3387992"/>
        <a:ext cx="1394739" cy="1222570"/>
      </dsp:txXfrm>
    </dsp:sp>
    <dsp:sp modelId="{11648578-3955-4ADA-B509-A47601944921}">
      <dsp:nvSpPr>
        <dsp:cNvPr id="0" name=""/>
        <dsp:cNvSpPr/>
      </dsp:nvSpPr>
      <dsp:spPr>
        <a:xfrm>
          <a:off x="4703209" y="2812664"/>
          <a:ext cx="263158" cy="26315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587D18-12DE-4DFA-86CE-1B01764F5DC0}">
      <dsp:nvSpPr>
        <dsp:cNvPr id="0" name=""/>
        <dsp:cNvSpPr/>
      </dsp:nvSpPr>
      <dsp:spPr>
        <a:xfrm rot="5400000">
          <a:off x="5434041" y="2503895"/>
          <a:ext cx="928434" cy="154489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E956CA-088A-4D13-9476-421431A9E48D}">
      <dsp:nvSpPr>
        <dsp:cNvPr id="0" name=""/>
        <dsp:cNvSpPr/>
      </dsp:nvSpPr>
      <dsp:spPr>
        <a:xfrm>
          <a:off x="5279062" y="2965485"/>
          <a:ext cx="1394739" cy="122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de-DE" sz="2300" kern="1200" dirty="0" smtClean="0"/>
            <a:t>Collection</a:t>
          </a:r>
          <a:endParaRPr lang="de-DE" sz="2300" kern="1200" dirty="0"/>
        </a:p>
      </dsp:txBody>
      <dsp:txXfrm>
        <a:off x="5279062" y="2965485"/>
        <a:ext cx="1394739" cy="1222570"/>
      </dsp:txXfrm>
    </dsp:sp>
    <dsp:sp modelId="{079AC67C-E369-4CEC-9A26-B80B478D8F97}">
      <dsp:nvSpPr>
        <dsp:cNvPr id="0" name=""/>
        <dsp:cNvSpPr/>
      </dsp:nvSpPr>
      <dsp:spPr>
        <a:xfrm>
          <a:off x="6410643" y="2390158"/>
          <a:ext cx="263158" cy="26315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B662FA-9FAD-41D8-9B67-47F39ABF7103}">
      <dsp:nvSpPr>
        <dsp:cNvPr id="0" name=""/>
        <dsp:cNvSpPr/>
      </dsp:nvSpPr>
      <dsp:spPr>
        <a:xfrm rot="5400000">
          <a:off x="7141474" y="2081389"/>
          <a:ext cx="928434" cy="154489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F60E7B-4D41-4C25-83AC-4F9AAB2DBFFC}">
      <dsp:nvSpPr>
        <dsp:cNvPr id="0" name=""/>
        <dsp:cNvSpPr/>
      </dsp:nvSpPr>
      <dsp:spPr>
        <a:xfrm>
          <a:off x="6986495" y="2542979"/>
          <a:ext cx="1394739" cy="122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de-DE" sz="2300" kern="1200" dirty="0" smtClean="0"/>
            <a:t>Analysis</a:t>
          </a:r>
          <a:endParaRPr lang="de-DE" sz="2300" kern="1200" dirty="0"/>
        </a:p>
      </dsp:txBody>
      <dsp:txXfrm>
        <a:off x="6986495" y="2542979"/>
        <a:ext cx="1394739" cy="1222570"/>
      </dsp:txXfrm>
    </dsp:sp>
    <dsp:sp modelId="{1E7E6814-B559-4081-8BA6-ED6C7B1E6AFB}">
      <dsp:nvSpPr>
        <dsp:cNvPr id="0" name=""/>
        <dsp:cNvSpPr/>
      </dsp:nvSpPr>
      <dsp:spPr>
        <a:xfrm>
          <a:off x="8118076" y="1967652"/>
          <a:ext cx="263158" cy="26315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E4143F-6E69-4675-A98B-9D9D09E6952E}">
      <dsp:nvSpPr>
        <dsp:cNvPr id="0" name=""/>
        <dsp:cNvSpPr/>
      </dsp:nvSpPr>
      <dsp:spPr>
        <a:xfrm rot="5400000">
          <a:off x="8848908" y="1658883"/>
          <a:ext cx="928434" cy="154489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E26905-183C-4772-A797-82F334A68FA3}">
      <dsp:nvSpPr>
        <dsp:cNvPr id="0" name=""/>
        <dsp:cNvSpPr/>
      </dsp:nvSpPr>
      <dsp:spPr>
        <a:xfrm>
          <a:off x="8693929" y="2120473"/>
          <a:ext cx="1394739" cy="122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de-DE" sz="2300" kern="1200" dirty="0" err="1" smtClean="0"/>
            <a:t>Publish</a:t>
          </a:r>
          <a:endParaRPr lang="de-DE" sz="2300" kern="1200" dirty="0"/>
        </a:p>
      </dsp:txBody>
      <dsp:txXfrm>
        <a:off x="8693929" y="2120473"/>
        <a:ext cx="1394739" cy="1222570"/>
      </dsp:txXfrm>
    </dsp:sp>
    <dsp:sp modelId="{FDB73FB4-20D5-439F-8ED1-5F3D6FD47436}">
      <dsp:nvSpPr>
        <dsp:cNvPr id="0" name=""/>
        <dsp:cNvSpPr/>
      </dsp:nvSpPr>
      <dsp:spPr>
        <a:xfrm>
          <a:off x="9825510" y="1545146"/>
          <a:ext cx="263158" cy="26315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B91732-3311-469B-9051-FDD58401BBE3}">
      <dsp:nvSpPr>
        <dsp:cNvPr id="0" name=""/>
        <dsp:cNvSpPr/>
      </dsp:nvSpPr>
      <dsp:spPr>
        <a:xfrm rot="5400000">
          <a:off x="10556341" y="1236377"/>
          <a:ext cx="928434" cy="1544894"/>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44E827-69F4-40A9-8856-5F831EAC8671}">
      <dsp:nvSpPr>
        <dsp:cNvPr id="0" name=""/>
        <dsp:cNvSpPr/>
      </dsp:nvSpPr>
      <dsp:spPr>
        <a:xfrm>
          <a:off x="10401362" y="1697967"/>
          <a:ext cx="1394739" cy="122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de-DE" sz="2300" kern="1200" dirty="0" smtClean="0"/>
            <a:t>Archive</a:t>
          </a:r>
          <a:endParaRPr lang="de-DE" sz="2300" kern="1200" dirty="0"/>
        </a:p>
      </dsp:txBody>
      <dsp:txXfrm>
        <a:off x="10401362" y="1697967"/>
        <a:ext cx="1394739" cy="12225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7497A-AA2C-4EAD-8E95-518A469B3246}">
      <dsp:nvSpPr>
        <dsp:cNvPr id="0" name=""/>
        <dsp:cNvSpPr/>
      </dsp:nvSpPr>
      <dsp:spPr>
        <a:xfrm rot="5400000">
          <a:off x="308072" y="3764192"/>
          <a:ext cx="903723" cy="1503775"/>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2BD0C8-493E-446D-B549-B8B798F76761}">
      <dsp:nvSpPr>
        <dsp:cNvPr id="0" name=""/>
        <dsp:cNvSpPr/>
      </dsp:nvSpPr>
      <dsp:spPr>
        <a:xfrm>
          <a:off x="157218" y="4213497"/>
          <a:ext cx="1357617" cy="1190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de-DE" sz="2200" kern="1200" dirty="0" err="1" smtClean="0"/>
            <a:t>Idea</a:t>
          </a:r>
          <a:endParaRPr lang="de-DE" sz="2200" kern="1200" dirty="0"/>
        </a:p>
      </dsp:txBody>
      <dsp:txXfrm>
        <a:off x="157218" y="4213497"/>
        <a:ext cx="1357617" cy="1190030"/>
      </dsp:txXfrm>
    </dsp:sp>
    <dsp:sp modelId="{B3C244D8-814C-42FE-9322-1D5942464B38}">
      <dsp:nvSpPr>
        <dsp:cNvPr id="0" name=""/>
        <dsp:cNvSpPr/>
      </dsp:nvSpPr>
      <dsp:spPr>
        <a:xfrm>
          <a:off x="1258681" y="3653482"/>
          <a:ext cx="256154" cy="256154"/>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8990FB-BC32-4983-AC8F-33C498EACB81}">
      <dsp:nvSpPr>
        <dsp:cNvPr id="0" name=""/>
        <dsp:cNvSpPr/>
      </dsp:nvSpPr>
      <dsp:spPr>
        <a:xfrm rot="5400000">
          <a:off x="1970061" y="3352931"/>
          <a:ext cx="903723" cy="1503775"/>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A10E34-00A6-44DB-B3A5-861DF2ABACF1}">
      <dsp:nvSpPr>
        <dsp:cNvPr id="0" name=""/>
        <dsp:cNvSpPr/>
      </dsp:nvSpPr>
      <dsp:spPr>
        <a:xfrm>
          <a:off x="1819207" y="3802236"/>
          <a:ext cx="1357617" cy="1190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de-DE" sz="2200" kern="1200" dirty="0" err="1" smtClean="0"/>
            <a:t>Proposal</a:t>
          </a:r>
          <a:endParaRPr lang="de-DE" sz="2200" kern="1200" dirty="0"/>
        </a:p>
      </dsp:txBody>
      <dsp:txXfrm>
        <a:off x="1819207" y="3802236"/>
        <a:ext cx="1357617" cy="1190030"/>
      </dsp:txXfrm>
    </dsp:sp>
    <dsp:sp modelId="{38D698DB-1D4C-4903-9D18-6A4D6607AF86}">
      <dsp:nvSpPr>
        <dsp:cNvPr id="0" name=""/>
        <dsp:cNvSpPr/>
      </dsp:nvSpPr>
      <dsp:spPr>
        <a:xfrm>
          <a:off x="2920670" y="3242221"/>
          <a:ext cx="256154" cy="256154"/>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172CDC-1ADA-4B1F-87CC-69C58F346837}">
      <dsp:nvSpPr>
        <dsp:cNvPr id="0" name=""/>
        <dsp:cNvSpPr/>
      </dsp:nvSpPr>
      <dsp:spPr>
        <a:xfrm rot="5400000">
          <a:off x="3632049" y="2941670"/>
          <a:ext cx="903723" cy="1503775"/>
        </a:xfrm>
        <a:prstGeom prst="corner">
          <a:avLst>
            <a:gd name="adj1" fmla="val 16120"/>
            <a:gd name="adj2" fmla="val 16110"/>
          </a:avLst>
        </a:prstGeom>
        <a:blipFill rotWithShape="0">
          <a:blip xmlns:r="http://schemas.openxmlformats.org/officeDocument/2006/relationships" r:embed="rId1"/>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95E0BF-3060-4DF3-8A72-897A574F1A02}">
      <dsp:nvSpPr>
        <dsp:cNvPr id="0" name=""/>
        <dsp:cNvSpPr/>
      </dsp:nvSpPr>
      <dsp:spPr>
        <a:xfrm>
          <a:off x="3481195" y="3390975"/>
          <a:ext cx="1357617" cy="1190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de-DE" sz="2200" kern="1200" dirty="0" err="1" smtClean="0"/>
            <a:t>Funding</a:t>
          </a:r>
          <a:endParaRPr lang="de-DE" sz="2200" kern="1200" dirty="0"/>
        </a:p>
      </dsp:txBody>
      <dsp:txXfrm>
        <a:off x="3481195" y="3390975"/>
        <a:ext cx="1357617" cy="1190030"/>
      </dsp:txXfrm>
    </dsp:sp>
    <dsp:sp modelId="{11648578-3955-4ADA-B509-A47601944921}">
      <dsp:nvSpPr>
        <dsp:cNvPr id="0" name=""/>
        <dsp:cNvSpPr/>
      </dsp:nvSpPr>
      <dsp:spPr>
        <a:xfrm>
          <a:off x="4582658" y="2830961"/>
          <a:ext cx="256154" cy="256154"/>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587D18-12DE-4DFA-86CE-1B01764F5DC0}">
      <dsp:nvSpPr>
        <dsp:cNvPr id="0" name=""/>
        <dsp:cNvSpPr/>
      </dsp:nvSpPr>
      <dsp:spPr>
        <a:xfrm rot="5400000">
          <a:off x="5294037" y="2530410"/>
          <a:ext cx="903723" cy="1503775"/>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E956CA-088A-4D13-9476-421431A9E48D}">
      <dsp:nvSpPr>
        <dsp:cNvPr id="0" name=""/>
        <dsp:cNvSpPr/>
      </dsp:nvSpPr>
      <dsp:spPr>
        <a:xfrm>
          <a:off x="5143184" y="2979714"/>
          <a:ext cx="1357617" cy="1190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de-DE" sz="2200" kern="1200" dirty="0" smtClean="0"/>
            <a:t>Collection</a:t>
          </a:r>
          <a:endParaRPr lang="de-DE" sz="2200" kern="1200" dirty="0"/>
        </a:p>
      </dsp:txBody>
      <dsp:txXfrm>
        <a:off x="5143184" y="2979714"/>
        <a:ext cx="1357617" cy="1190030"/>
      </dsp:txXfrm>
    </dsp:sp>
    <dsp:sp modelId="{079AC67C-E369-4CEC-9A26-B80B478D8F97}">
      <dsp:nvSpPr>
        <dsp:cNvPr id="0" name=""/>
        <dsp:cNvSpPr/>
      </dsp:nvSpPr>
      <dsp:spPr>
        <a:xfrm>
          <a:off x="6244646" y="2419700"/>
          <a:ext cx="256154" cy="256154"/>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B662FA-9FAD-41D8-9B67-47F39ABF7103}">
      <dsp:nvSpPr>
        <dsp:cNvPr id="0" name=""/>
        <dsp:cNvSpPr/>
      </dsp:nvSpPr>
      <dsp:spPr>
        <a:xfrm rot="5400000">
          <a:off x="6956026" y="2119149"/>
          <a:ext cx="903723" cy="1503775"/>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F60E7B-4D41-4C25-83AC-4F9AAB2DBFFC}">
      <dsp:nvSpPr>
        <dsp:cNvPr id="0" name=""/>
        <dsp:cNvSpPr/>
      </dsp:nvSpPr>
      <dsp:spPr>
        <a:xfrm>
          <a:off x="6805172" y="2568454"/>
          <a:ext cx="1357617" cy="1190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de-DE" sz="2200" kern="1200" dirty="0" smtClean="0"/>
            <a:t>Analysis</a:t>
          </a:r>
          <a:endParaRPr lang="de-DE" sz="2200" kern="1200" dirty="0"/>
        </a:p>
      </dsp:txBody>
      <dsp:txXfrm>
        <a:off x="6805172" y="2568454"/>
        <a:ext cx="1357617" cy="1190030"/>
      </dsp:txXfrm>
    </dsp:sp>
    <dsp:sp modelId="{1E7E6814-B559-4081-8BA6-ED6C7B1E6AFB}">
      <dsp:nvSpPr>
        <dsp:cNvPr id="0" name=""/>
        <dsp:cNvSpPr/>
      </dsp:nvSpPr>
      <dsp:spPr>
        <a:xfrm>
          <a:off x="7906635" y="2008439"/>
          <a:ext cx="256154" cy="256154"/>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E4143F-6E69-4675-A98B-9D9D09E6952E}">
      <dsp:nvSpPr>
        <dsp:cNvPr id="0" name=""/>
        <dsp:cNvSpPr/>
      </dsp:nvSpPr>
      <dsp:spPr>
        <a:xfrm rot="5400000">
          <a:off x="8618014" y="1707888"/>
          <a:ext cx="903723" cy="1503775"/>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E26905-183C-4772-A797-82F334A68FA3}">
      <dsp:nvSpPr>
        <dsp:cNvPr id="0" name=""/>
        <dsp:cNvSpPr/>
      </dsp:nvSpPr>
      <dsp:spPr>
        <a:xfrm>
          <a:off x="8467160" y="2157193"/>
          <a:ext cx="1357617" cy="1190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de-DE" sz="2200" kern="1200" dirty="0" err="1" smtClean="0"/>
            <a:t>Publish</a:t>
          </a:r>
          <a:endParaRPr lang="de-DE" sz="2200" kern="1200" dirty="0"/>
        </a:p>
      </dsp:txBody>
      <dsp:txXfrm>
        <a:off x="8467160" y="2157193"/>
        <a:ext cx="1357617" cy="1190030"/>
      </dsp:txXfrm>
    </dsp:sp>
    <dsp:sp modelId="{FDB73FB4-20D5-439F-8ED1-5F3D6FD47436}">
      <dsp:nvSpPr>
        <dsp:cNvPr id="0" name=""/>
        <dsp:cNvSpPr/>
      </dsp:nvSpPr>
      <dsp:spPr>
        <a:xfrm>
          <a:off x="9568623" y="1597179"/>
          <a:ext cx="256154" cy="256154"/>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B91732-3311-469B-9051-FDD58401BBE3}">
      <dsp:nvSpPr>
        <dsp:cNvPr id="0" name=""/>
        <dsp:cNvSpPr/>
      </dsp:nvSpPr>
      <dsp:spPr>
        <a:xfrm rot="5400000">
          <a:off x="10280003" y="1296627"/>
          <a:ext cx="903723" cy="1503775"/>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44E827-69F4-40A9-8856-5F831EAC8671}">
      <dsp:nvSpPr>
        <dsp:cNvPr id="0" name=""/>
        <dsp:cNvSpPr/>
      </dsp:nvSpPr>
      <dsp:spPr>
        <a:xfrm>
          <a:off x="10129149" y="1745932"/>
          <a:ext cx="1357617" cy="1190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de-DE" sz="2200" kern="1200" dirty="0" smtClean="0"/>
            <a:t>Archive</a:t>
          </a:r>
          <a:endParaRPr lang="de-DE" sz="2200" kern="1200" dirty="0"/>
        </a:p>
      </dsp:txBody>
      <dsp:txXfrm>
        <a:off x="10129149" y="1745932"/>
        <a:ext cx="1357617" cy="11900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DC76C0-2E8C-4A17-A975-D804D58E359B}">
      <dsp:nvSpPr>
        <dsp:cNvPr id="0" name=""/>
        <dsp:cNvSpPr/>
      </dsp:nvSpPr>
      <dsp:spPr>
        <a:xfrm>
          <a:off x="4909312" y="3684693"/>
          <a:ext cx="2676821" cy="17339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endParaRPr lang="de-DE" sz="1800" kern="1200" dirty="0"/>
        </a:p>
        <a:p>
          <a:pPr marL="171450" lvl="1" indent="-171450" algn="l" defTabSz="800100">
            <a:lnSpc>
              <a:spcPct val="90000"/>
            </a:lnSpc>
            <a:spcBef>
              <a:spcPct val="0"/>
            </a:spcBef>
            <a:spcAft>
              <a:spcPct val="15000"/>
            </a:spcAft>
            <a:buChar char="••"/>
          </a:pPr>
          <a:r>
            <a:rPr lang="de-DE" sz="1800" kern="1200" dirty="0" smtClean="0"/>
            <a:t>Licensing</a:t>
          </a:r>
          <a:endParaRPr lang="de-DE" sz="1800" kern="1200" dirty="0"/>
        </a:p>
      </dsp:txBody>
      <dsp:txXfrm>
        <a:off x="5750448" y="4156276"/>
        <a:ext cx="1797595" cy="1224300"/>
      </dsp:txXfrm>
    </dsp:sp>
    <dsp:sp modelId="{57E6BFE7-C1AA-4F50-BF9F-198B95CEAC4A}">
      <dsp:nvSpPr>
        <dsp:cNvPr id="0" name=""/>
        <dsp:cNvSpPr/>
      </dsp:nvSpPr>
      <dsp:spPr>
        <a:xfrm>
          <a:off x="541866" y="3684693"/>
          <a:ext cx="2676821" cy="17339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de-DE" sz="1800" kern="1200" dirty="0" err="1" smtClean="0"/>
            <a:t>Methodology</a:t>
          </a:r>
          <a:endParaRPr lang="de-DE" sz="1800" kern="1200" dirty="0"/>
        </a:p>
        <a:p>
          <a:pPr marL="171450" lvl="1" indent="-171450" algn="l" defTabSz="800100">
            <a:lnSpc>
              <a:spcPct val="90000"/>
            </a:lnSpc>
            <a:spcBef>
              <a:spcPct val="0"/>
            </a:spcBef>
            <a:spcAft>
              <a:spcPct val="15000"/>
            </a:spcAft>
            <a:buChar char="••"/>
          </a:pPr>
          <a:r>
            <a:rPr lang="de-DE" sz="1800" kern="1200" dirty="0" err="1" smtClean="0"/>
            <a:t>Transparency</a:t>
          </a:r>
          <a:endParaRPr lang="de-DE" sz="1800" kern="1200" dirty="0"/>
        </a:p>
        <a:p>
          <a:pPr marL="171450" lvl="1" indent="-171450" algn="l" defTabSz="800100">
            <a:lnSpc>
              <a:spcPct val="90000"/>
            </a:lnSpc>
            <a:spcBef>
              <a:spcPct val="0"/>
            </a:spcBef>
            <a:spcAft>
              <a:spcPct val="15000"/>
            </a:spcAft>
            <a:buChar char="••"/>
          </a:pPr>
          <a:r>
            <a:rPr lang="de-DE" sz="1800" kern="1200" dirty="0" err="1" smtClean="0"/>
            <a:t>Vocabulary</a:t>
          </a:r>
          <a:endParaRPr lang="de-DE" sz="1800" kern="1200" dirty="0"/>
        </a:p>
      </dsp:txBody>
      <dsp:txXfrm>
        <a:off x="579956" y="4156276"/>
        <a:ext cx="1797595" cy="1224300"/>
      </dsp:txXfrm>
    </dsp:sp>
    <dsp:sp modelId="{0DF0BF2A-04DD-4958-9ECF-509E5369AF49}">
      <dsp:nvSpPr>
        <dsp:cNvPr id="0" name=""/>
        <dsp:cNvSpPr/>
      </dsp:nvSpPr>
      <dsp:spPr>
        <a:xfrm>
          <a:off x="4909312" y="0"/>
          <a:ext cx="2676821" cy="17339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endParaRPr lang="de-DE" sz="1800" kern="1200" dirty="0"/>
        </a:p>
        <a:p>
          <a:pPr marL="171450" lvl="1" indent="-171450" algn="l" defTabSz="800100">
            <a:lnSpc>
              <a:spcPct val="90000"/>
            </a:lnSpc>
            <a:spcBef>
              <a:spcPct val="0"/>
            </a:spcBef>
            <a:spcAft>
              <a:spcPct val="15000"/>
            </a:spcAft>
            <a:buChar char="••"/>
          </a:pPr>
          <a:endParaRPr lang="de-DE" sz="1800" kern="1200" dirty="0"/>
        </a:p>
        <a:p>
          <a:pPr marL="171450" lvl="1" indent="-171450" algn="l" defTabSz="800100">
            <a:lnSpc>
              <a:spcPct val="90000"/>
            </a:lnSpc>
            <a:spcBef>
              <a:spcPct val="0"/>
            </a:spcBef>
            <a:spcAft>
              <a:spcPct val="15000"/>
            </a:spcAft>
            <a:buChar char="••"/>
          </a:pPr>
          <a:r>
            <a:rPr lang="de-DE" sz="1800" kern="1200" dirty="0" smtClean="0"/>
            <a:t>Repository</a:t>
          </a:r>
          <a:endParaRPr lang="de-DE" sz="1800" kern="1200" dirty="0"/>
        </a:p>
      </dsp:txBody>
      <dsp:txXfrm>
        <a:off x="5750448" y="38090"/>
        <a:ext cx="1797595" cy="1224300"/>
      </dsp:txXfrm>
    </dsp:sp>
    <dsp:sp modelId="{0D363413-AA18-4F5F-93F6-2E3C1F0E0FC4}">
      <dsp:nvSpPr>
        <dsp:cNvPr id="0" name=""/>
        <dsp:cNvSpPr/>
      </dsp:nvSpPr>
      <dsp:spPr>
        <a:xfrm>
          <a:off x="541866" y="0"/>
          <a:ext cx="2676821" cy="17339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de-DE" sz="1800" kern="1200" dirty="0" err="1" smtClean="0"/>
            <a:t>Metadata</a:t>
          </a:r>
          <a:endParaRPr lang="de-DE" sz="1800" kern="1200" dirty="0"/>
        </a:p>
        <a:p>
          <a:pPr marL="171450" lvl="1" indent="-171450" algn="l" defTabSz="800100">
            <a:lnSpc>
              <a:spcPct val="90000"/>
            </a:lnSpc>
            <a:spcBef>
              <a:spcPct val="0"/>
            </a:spcBef>
            <a:spcAft>
              <a:spcPct val="15000"/>
            </a:spcAft>
            <a:buChar char="••"/>
          </a:pPr>
          <a:r>
            <a:rPr lang="de-DE" sz="1800" kern="1200" dirty="0" smtClean="0"/>
            <a:t>Identifier</a:t>
          </a:r>
          <a:endParaRPr lang="de-DE" sz="1800" kern="1200" dirty="0"/>
        </a:p>
        <a:p>
          <a:pPr marL="171450" lvl="1" indent="-171450" algn="l" defTabSz="800100">
            <a:lnSpc>
              <a:spcPct val="90000"/>
            </a:lnSpc>
            <a:spcBef>
              <a:spcPct val="0"/>
            </a:spcBef>
            <a:spcAft>
              <a:spcPct val="15000"/>
            </a:spcAft>
            <a:buChar char="••"/>
          </a:pPr>
          <a:r>
            <a:rPr lang="de-DE" sz="1800" kern="1200" dirty="0" err="1" smtClean="0"/>
            <a:t>Social</a:t>
          </a:r>
          <a:r>
            <a:rPr lang="de-DE" sz="1800" kern="1200" dirty="0" smtClean="0"/>
            <a:t> Media</a:t>
          </a:r>
          <a:endParaRPr lang="de-DE" sz="1800" kern="1200" dirty="0"/>
        </a:p>
        <a:p>
          <a:pPr marL="171450" lvl="1" indent="-171450" algn="l" defTabSz="800100">
            <a:lnSpc>
              <a:spcPct val="90000"/>
            </a:lnSpc>
            <a:spcBef>
              <a:spcPct val="0"/>
            </a:spcBef>
            <a:spcAft>
              <a:spcPct val="15000"/>
            </a:spcAft>
            <a:buChar char="••"/>
          </a:pPr>
          <a:r>
            <a:rPr lang="de-DE" sz="1800" kern="1200" dirty="0" err="1" smtClean="0"/>
            <a:t>Publish</a:t>
          </a:r>
          <a:endParaRPr lang="de-DE" sz="1800" kern="1200" dirty="0"/>
        </a:p>
      </dsp:txBody>
      <dsp:txXfrm>
        <a:off x="579956" y="38090"/>
        <a:ext cx="1797595" cy="1224300"/>
      </dsp:txXfrm>
    </dsp:sp>
    <dsp:sp modelId="{85EEDA69-2848-44F5-A41F-57FE93FD390B}">
      <dsp:nvSpPr>
        <dsp:cNvPr id="0" name=""/>
        <dsp:cNvSpPr/>
      </dsp:nvSpPr>
      <dsp:spPr>
        <a:xfrm>
          <a:off x="1663530" y="308864"/>
          <a:ext cx="2346282" cy="2346282"/>
        </a:xfrm>
        <a:prstGeom prst="pieWedg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de-DE" sz="1800" kern="1200" dirty="0" err="1" smtClean="0"/>
            <a:t>Findable</a:t>
          </a:r>
          <a:endParaRPr lang="de-DE" sz="1800" kern="1200" dirty="0"/>
        </a:p>
      </dsp:txBody>
      <dsp:txXfrm>
        <a:off x="2350740" y="996074"/>
        <a:ext cx="1659072" cy="1659072"/>
      </dsp:txXfrm>
    </dsp:sp>
    <dsp:sp modelId="{D27F37CB-29F5-4A34-86AE-A718138A9D0F}">
      <dsp:nvSpPr>
        <dsp:cNvPr id="0" name=""/>
        <dsp:cNvSpPr/>
      </dsp:nvSpPr>
      <dsp:spPr>
        <a:xfrm rot="5400000">
          <a:off x="4118186" y="308864"/>
          <a:ext cx="2346282" cy="2346282"/>
        </a:xfrm>
        <a:prstGeom prst="pieWedg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de-DE" sz="1800" kern="1200" dirty="0" err="1" smtClean="0"/>
            <a:t>Accessible</a:t>
          </a:r>
          <a:endParaRPr lang="de-DE" sz="1800" kern="1200" dirty="0"/>
        </a:p>
      </dsp:txBody>
      <dsp:txXfrm rot="-5400000">
        <a:off x="4118186" y="996074"/>
        <a:ext cx="1659072" cy="1659072"/>
      </dsp:txXfrm>
    </dsp:sp>
    <dsp:sp modelId="{A258E276-5771-455A-A4F6-AA6EA7668E57}">
      <dsp:nvSpPr>
        <dsp:cNvPr id="0" name=""/>
        <dsp:cNvSpPr/>
      </dsp:nvSpPr>
      <dsp:spPr>
        <a:xfrm rot="10800000">
          <a:off x="4118186" y="2763520"/>
          <a:ext cx="2346282" cy="2346282"/>
        </a:xfrm>
        <a:prstGeom prst="pieWedg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de-DE" sz="1800" kern="1200" dirty="0" err="1" smtClean="0"/>
            <a:t>Reusable</a:t>
          </a:r>
          <a:endParaRPr lang="de-DE" sz="1800" kern="1200" dirty="0"/>
        </a:p>
      </dsp:txBody>
      <dsp:txXfrm rot="10800000">
        <a:off x="4118186" y="2763520"/>
        <a:ext cx="1659072" cy="1659072"/>
      </dsp:txXfrm>
    </dsp:sp>
    <dsp:sp modelId="{676514C2-7120-4E76-BB00-44B2D4CC62F7}">
      <dsp:nvSpPr>
        <dsp:cNvPr id="0" name=""/>
        <dsp:cNvSpPr/>
      </dsp:nvSpPr>
      <dsp:spPr>
        <a:xfrm rot="16200000">
          <a:off x="1663530" y="2763520"/>
          <a:ext cx="2346282" cy="2346282"/>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de-DE" sz="1800" kern="1200" dirty="0" smtClean="0"/>
            <a:t>Interoperable</a:t>
          </a:r>
          <a:endParaRPr lang="de-DE" sz="1800" kern="1200" dirty="0"/>
        </a:p>
      </dsp:txBody>
      <dsp:txXfrm rot="5400000">
        <a:off x="2350740" y="2763520"/>
        <a:ext cx="1659072" cy="1659072"/>
      </dsp:txXfrm>
    </dsp:sp>
    <dsp:sp modelId="{97FC28B6-04E2-411A-B487-F5A4A920AB6D}">
      <dsp:nvSpPr>
        <dsp:cNvPr id="0" name=""/>
        <dsp:cNvSpPr/>
      </dsp:nvSpPr>
      <dsp:spPr>
        <a:xfrm>
          <a:off x="3658954" y="2221653"/>
          <a:ext cx="810090" cy="704426"/>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7846E5-335F-484E-BC44-72B9C82CC751}">
      <dsp:nvSpPr>
        <dsp:cNvPr id="0" name=""/>
        <dsp:cNvSpPr/>
      </dsp:nvSpPr>
      <dsp:spPr>
        <a:xfrm rot="10800000">
          <a:off x="3658954" y="2492586"/>
          <a:ext cx="810090" cy="704426"/>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7D79A4-F071-49CC-AAAF-B7D9CA1D7AA7}" type="datetimeFigureOut">
              <a:rPr lang="de-DE" smtClean="0"/>
              <a:pPr/>
              <a:t>23.09.2019</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059322-9BE9-43A9-9EFC-9EE9E2C1BA69}" type="slidenum">
              <a:rPr lang="de-DE" smtClean="0"/>
              <a:pPr/>
              <a:t>‹Nr.›</a:t>
            </a:fld>
            <a:endParaRPr lang="de-DE"/>
          </a:p>
        </p:txBody>
      </p:sp>
    </p:spTree>
    <p:extLst>
      <p:ext uri="{BB962C8B-B14F-4D97-AF65-F5344CB8AC3E}">
        <p14:creationId xmlns:p14="http://schemas.microsoft.com/office/powerpoint/2010/main" val="1855617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8059322-9BE9-43A9-9EFC-9EE9E2C1BA69}" type="slidenum">
              <a:rPr lang="de-DE" smtClean="0"/>
              <a:pPr/>
              <a:t>1</a:t>
            </a:fld>
            <a:endParaRPr lang="de-DE"/>
          </a:p>
        </p:txBody>
      </p:sp>
    </p:spTree>
    <p:extLst>
      <p:ext uri="{BB962C8B-B14F-4D97-AF65-F5344CB8AC3E}">
        <p14:creationId xmlns:p14="http://schemas.microsoft.com/office/powerpoint/2010/main" val="3644966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p:txBody>
      </p:sp>
      <p:sp>
        <p:nvSpPr>
          <p:cNvPr id="4" name="Foliennummernplatzhalter 3"/>
          <p:cNvSpPr>
            <a:spLocks noGrp="1"/>
          </p:cNvSpPr>
          <p:nvPr>
            <p:ph type="sldNum" sz="quarter" idx="10"/>
          </p:nvPr>
        </p:nvSpPr>
        <p:spPr/>
        <p:txBody>
          <a:bodyPr/>
          <a:lstStyle/>
          <a:p>
            <a:fld id="{98059322-9BE9-43A9-9EFC-9EE9E2C1BA69}" type="slidenum">
              <a:rPr lang="de-DE" smtClean="0"/>
              <a:pPr/>
              <a:t>10</a:t>
            </a:fld>
            <a:endParaRPr lang="de-DE"/>
          </a:p>
        </p:txBody>
      </p:sp>
    </p:spTree>
    <p:extLst>
      <p:ext uri="{BB962C8B-B14F-4D97-AF65-F5344CB8AC3E}">
        <p14:creationId xmlns:p14="http://schemas.microsoft.com/office/powerpoint/2010/main" val="1119343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8059322-9BE9-43A9-9EFC-9EE9E2C1BA69}" type="slidenum">
              <a:rPr lang="de-DE" smtClean="0"/>
              <a:pPr/>
              <a:t>11</a:t>
            </a:fld>
            <a:endParaRPr lang="de-DE"/>
          </a:p>
        </p:txBody>
      </p:sp>
    </p:spTree>
    <p:extLst>
      <p:ext uri="{BB962C8B-B14F-4D97-AF65-F5344CB8AC3E}">
        <p14:creationId xmlns:p14="http://schemas.microsoft.com/office/powerpoint/2010/main" val="214644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smtClean="0"/>
          </a:p>
        </p:txBody>
      </p:sp>
      <p:sp>
        <p:nvSpPr>
          <p:cNvPr id="4" name="Foliennummernplatzhalter 3"/>
          <p:cNvSpPr>
            <a:spLocks noGrp="1"/>
          </p:cNvSpPr>
          <p:nvPr>
            <p:ph type="sldNum" sz="quarter" idx="10"/>
          </p:nvPr>
        </p:nvSpPr>
        <p:spPr/>
        <p:txBody>
          <a:bodyPr/>
          <a:lstStyle/>
          <a:p>
            <a:fld id="{98059322-9BE9-43A9-9EFC-9EE9E2C1BA69}" type="slidenum">
              <a:rPr lang="de-DE" smtClean="0"/>
              <a:pPr/>
              <a:t>12</a:t>
            </a:fld>
            <a:endParaRPr lang="de-DE"/>
          </a:p>
        </p:txBody>
      </p:sp>
    </p:spTree>
    <p:extLst>
      <p:ext uri="{BB962C8B-B14F-4D97-AF65-F5344CB8AC3E}">
        <p14:creationId xmlns:p14="http://schemas.microsoft.com/office/powerpoint/2010/main" val="1524549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smtClean="0"/>
          </a:p>
        </p:txBody>
      </p:sp>
      <p:sp>
        <p:nvSpPr>
          <p:cNvPr id="4" name="Foliennummernplatzhalter 3"/>
          <p:cNvSpPr>
            <a:spLocks noGrp="1"/>
          </p:cNvSpPr>
          <p:nvPr>
            <p:ph type="sldNum" sz="quarter" idx="10"/>
          </p:nvPr>
        </p:nvSpPr>
        <p:spPr/>
        <p:txBody>
          <a:bodyPr/>
          <a:lstStyle/>
          <a:p>
            <a:fld id="{98059322-9BE9-43A9-9EFC-9EE9E2C1BA69}" type="slidenum">
              <a:rPr lang="de-DE" smtClean="0"/>
              <a:pPr/>
              <a:t>13</a:t>
            </a:fld>
            <a:endParaRPr lang="de-DE"/>
          </a:p>
        </p:txBody>
      </p:sp>
    </p:spTree>
    <p:extLst>
      <p:ext uri="{BB962C8B-B14F-4D97-AF65-F5344CB8AC3E}">
        <p14:creationId xmlns:p14="http://schemas.microsoft.com/office/powerpoint/2010/main" val="1625997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8059322-9BE9-43A9-9EFC-9EE9E2C1BA69}" type="slidenum">
              <a:rPr lang="de-DE" smtClean="0"/>
              <a:pPr/>
              <a:t>14</a:t>
            </a:fld>
            <a:endParaRPr lang="de-DE"/>
          </a:p>
        </p:txBody>
      </p:sp>
    </p:spTree>
    <p:extLst>
      <p:ext uri="{BB962C8B-B14F-4D97-AF65-F5344CB8AC3E}">
        <p14:creationId xmlns:p14="http://schemas.microsoft.com/office/powerpoint/2010/main" val="1629724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8059322-9BE9-43A9-9EFC-9EE9E2C1BA69}" type="slidenum">
              <a:rPr lang="de-DE" smtClean="0"/>
              <a:pPr/>
              <a:t>15</a:t>
            </a:fld>
            <a:endParaRPr lang="de-DE"/>
          </a:p>
        </p:txBody>
      </p:sp>
    </p:spTree>
    <p:extLst>
      <p:ext uri="{BB962C8B-B14F-4D97-AF65-F5344CB8AC3E}">
        <p14:creationId xmlns:p14="http://schemas.microsoft.com/office/powerpoint/2010/main" val="3463591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smtClean="0"/>
          </a:p>
        </p:txBody>
      </p:sp>
      <p:sp>
        <p:nvSpPr>
          <p:cNvPr id="4" name="Foliennummernplatzhalter 3"/>
          <p:cNvSpPr>
            <a:spLocks noGrp="1"/>
          </p:cNvSpPr>
          <p:nvPr>
            <p:ph type="sldNum" sz="quarter" idx="10"/>
          </p:nvPr>
        </p:nvSpPr>
        <p:spPr/>
        <p:txBody>
          <a:bodyPr/>
          <a:lstStyle/>
          <a:p>
            <a:fld id="{98059322-9BE9-43A9-9EFC-9EE9E2C1BA69}" type="slidenum">
              <a:rPr lang="de-DE" smtClean="0"/>
              <a:pPr/>
              <a:t>16</a:t>
            </a:fld>
            <a:endParaRPr lang="de-DE"/>
          </a:p>
        </p:txBody>
      </p:sp>
    </p:spTree>
    <p:extLst>
      <p:ext uri="{BB962C8B-B14F-4D97-AF65-F5344CB8AC3E}">
        <p14:creationId xmlns:p14="http://schemas.microsoft.com/office/powerpoint/2010/main" val="138021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p:txBody>
      </p:sp>
      <p:sp>
        <p:nvSpPr>
          <p:cNvPr id="4" name="Foliennummernplatzhalter 3"/>
          <p:cNvSpPr>
            <a:spLocks noGrp="1"/>
          </p:cNvSpPr>
          <p:nvPr>
            <p:ph type="sldNum" sz="quarter" idx="10"/>
          </p:nvPr>
        </p:nvSpPr>
        <p:spPr/>
        <p:txBody>
          <a:bodyPr/>
          <a:lstStyle/>
          <a:p>
            <a:fld id="{98059322-9BE9-43A9-9EFC-9EE9E2C1BA69}" type="slidenum">
              <a:rPr lang="de-DE" smtClean="0"/>
              <a:pPr/>
              <a:t>17</a:t>
            </a:fld>
            <a:endParaRPr lang="de-DE"/>
          </a:p>
        </p:txBody>
      </p:sp>
    </p:spTree>
    <p:extLst>
      <p:ext uri="{BB962C8B-B14F-4D97-AF65-F5344CB8AC3E}">
        <p14:creationId xmlns:p14="http://schemas.microsoft.com/office/powerpoint/2010/main" val="3498643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solidFill>
                <a:srgbClr val="C00000"/>
              </a:solidFill>
            </a:endParaRPr>
          </a:p>
        </p:txBody>
      </p:sp>
      <p:sp>
        <p:nvSpPr>
          <p:cNvPr id="4" name="Foliennummernplatzhalter 3"/>
          <p:cNvSpPr>
            <a:spLocks noGrp="1"/>
          </p:cNvSpPr>
          <p:nvPr>
            <p:ph type="sldNum" sz="quarter" idx="10"/>
          </p:nvPr>
        </p:nvSpPr>
        <p:spPr/>
        <p:txBody>
          <a:bodyPr/>
          <a:lstStyle/>
          <a:p>
            <a:fld id="{98059322-9BE9-43A9-9EFC-9EE9E2C1BA69}" type="slidenum">
              <a:rPr lang="de-DE" smtClean="0"/>
              <a:pPr/>
              <a:t>18</a:t>
            </a:fld>
            <a:endParaRPr lang="de-DE"/>
          </a:p>
        </p:txBody>
      </p:sp>
    </p:spTree>
    <p:extLst>
      <p:ext uri="{BB962C8B-B14F-4D97-AF65-F5344CB8AC3E}">
        <p14:creationId xmlns:p14="http://schemas.microsoft.com/office/powerpoint/2010/main" val="488844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98059322-9BE9-43A9-9EFC-9EE9E2C1BA69}" type="slidenum">
              <a:rPr lang="de-DE" smtClean="0"/>
              <a:pPr/>
              <a:t>19</a:t>
            </a:fld>
            <a:endParaRPr lang="de-DE"/>
          </a:p>
        </p:txBody>
      </p:sp>
    </p:spTree>
    <p:extLst>
      <p:ext uri="{BB962C8B-B14F-4D97-AF65-F5344CB8AC3E}">
        <p14:creationId xmlns:p14="http://schemas.microsoft.com/office/powerpoint/2010/main" val="2071937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8059322-9BE9-43A9-9EFC-9EE9E2C1BA69}" type="slidenum">
              <a:rPr lang="de-DE" smtClean="0"/>
              <a:pPr/>
              <a:t>2</a:t>
            </a:fld>
            <a:endParaRPr lang="de-DE"/>
          </a:p>
        </p:txBody>
      </p:sp>
    </p:spTree>
    <p:extLst>
      <p:ext uri="{BB962C8B-B14F-4D97-AF65-F5344CB8AC3E}">
        <p14:creationId xmlns:p14="http://schemas.microsoft.com/office/powerpoint/2010/main" val="13897380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59322-9BE9-43A9-9EFC-9EE9E2C1BA69}"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41421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8059322-9BE9-43A9-9EFC-9EE9E2C1BA69}" type="slidenum">
              <a:rPr lang="de-DE" smtClean="0"/>
              <a:pPr/>
              <a:t>21</a:t>
            </a:fld>
            <a:endParaRPr lang="de-DE"/>
          </a:p>
        </p:txBody>
      </p:sp>
    </p:spTree>
    <p:extLst>
      <p:ext uri="{BB962C8B-B14F-4D97-AF65-F5344CB8AC3E}">
        <p14:creationId xmlns:p14="http://schemas.microsoft.com/office/powerpoint/2010/main" val="15204932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98059322-9BE9-43A9-9EFC-9EE9E2C1BA69}" type="slidenum">
              <a:rPr lang="de-DE" smtClean="0"/>
              <a:pPr/>
              <a:t>22</a:t>
            </a:fld>
            <a:endParaRPr lang="de-DE"/>
          </a:p>
        </p:txBody>
      </p:sp>
    </p:spTree>
    <p:extLst>
      <p:ext uri="{BB962C8B-B14F-4D97-AF65-F5344CB8AC3E}">
        <p14:creationId xmlns:p14="http://schemas.microsoft.com/office/powerpoint/2010/main" val="39658685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8059322-9BE9-43A9-9EFC-9EE9E2C1BA69}" type="slidenum">
              <a:rPr lang="de-DE" smtClean="0"/>
              <a:pPr/>
              <a:t>23</a:t>
            </a:fld>
            <a:endParaRPr lang="de-DE"/>
          </a:p>
        </p:txBody>
      </p:sp>
    </p:spTree>
    <p:extLst>
      <p:ext uri="{BB962C8B-B14F-4D97-AF65-F5344CB8AC3E}">
        <p14:creationId xmlns:p14="http://schemas.microsoft.com/office/powerpoint/2010/main" val="38343870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8059322-9BE9-43A9-9EFC-9EE9E2C1BA69}" type="slidenum">
              <a:rPr lang="de-DE" smtClean="0"/>
              <a:t>24</a:t>
            </a:fld>
            <a:endParaRPr lang="de-DE"/>
          </a:p>
        </p:txBody>
      </p:sp>
    </p:spTree>
    <p:extLst>
      <p:ext uri="{BB962C8B-B14F-4D97-AF65-F5344CB8AC3E}">
        <p14:creationId xmlns:p14="http://schemas.microsoft.com/office/powerpoint/2010/main" val="21934116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98059322-9BE9-43A9-9EFC-9EE9E2C1BA69}" type="slidenum">
              <a:rPr lang="de-DE" smtClean="0"/>
              <a:pPr/>
              <a:t>25</a:t>
            </a:fld>
            <a:endParaRPr lang="de-DE"/>
          </a:p>
        </p:txBody>
      </p:sp>
    </p:spTree>
    <p:extLst>
      <p:ext uri="{BB962C8B-B14F-4D97-AF65-F5344CB8AC3E}">
        <p14:creationId xmlns:p14="http://schemas.microsoft.com/office/powerpoint/2010/main" val="4499382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8059322-9BE9-43A9-9EFC-9EE9E2C1BA69}" type="slidenum">
              <a:rPr lang="de-DE" smtClean="0"/>
              <a:pPr/>
              <a:t>26</a:t>
            </a:fld>
            <a:endParaRPr lang="de-DE"/>
          </a:p>
        </p:txBody>
      </p:sp>
    </p:spTree>
    <p:extLst>
      <p:ext uri="{BB962C8B-B14F-4D97-AF65-F5344CB8AC3E}">
        <p14:creationId xmlns:p14="http://schemas.microsoft.com/office/powerpoint/2010/main" val="32712280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98059322-9BE9-43A9-9EFC-9EE9E2C1BA69}" type="slidenum">
              <a:rPr lang="de-DE" smtClean="0"/>
              <a:pPr/>
              <a:t>27</a:t>
            </a:fld>
            <a:endParaRPr lang="de-DE"/>
          </a:p>
        </p:txBody>
      </p:sp>
    </p:spTree>
    <p:extLst>
      <p:ext uri="{BB962C8B-B14F-4D97-AF65-F5344CB8AC3E}">
        <p14:creationId xmlns:p14="http://schemas.microsoft.com/office/powerpoint/2010/main" val="38498277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8059322-9BE9-43A9-9EFC-9EE9E2C1BA69}" type="slidenum">
              <a:rPr lang="de-DE" smtClean="0"/>
              <a:pPr/>
              <a:t>28</a:t>
            </a:fld>
            <a:endParaRPr lang="de-DE"/>
          </a:p>
        </p:txBody>
      </p:sp>
    </p:spTree>
    <p:extLst>
      <p:ext uri="{BB962C8B-B14F-4D97-AF65-F5344CB8AC3E}">
        <p14:creationId xmlns:p14="http://schemas.microsoft.com/office/powerpoint/2010/main" val="13854588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8059322-9BE9-43A9-9EFC-9EE9E2C1BA69}" type="slidenum">
              <a:rPr lang="de-DE" smtClean="0"/>
              <a:pPr/>
              <a:t>29</a:t>
            </a:fld>
            <a:endParaRPr lang="de-DE"/>
          </a:p>
        </p:txBody>
      </p:sp>
    </p:spTree>
    <p:extLst>
      <p:ext uri="{BB962C8B-B14F-4D97-AF65-F5344CB8AC3E}">
        <p14:creationId xmlns:p14="http://schemas.microsoft.com/office/powerpoint/2010/main" val="1455616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8059322-9BE9-43A9-9EFC-9EE9E2C1BA69}" type="slidenum">
              <a:rPr lang="de-DE" smtClean="0"/>
              <a:pPr/>
              <a:t>3</a:t>
            </a:fld>
            <a:endParaRPr lang="de-DE"/>
          </a:p>
        </p:txBody>
      </p:sp>
    </p:spTree>
    <p:extLst>
      <p:ext uri="{BB962C8B-B14F-4D97-AF65-F5344CB8AC3E}">
        <p14:creationId xmlns:p14="http://schemas.microsoft.com/office/powerpoint/2010/main" val="11016199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8059322-9BE9-43A9-9EFC-9EE9E2C1BA69}" type="slidenum">
              <a:rPr lang="de-DE" smtClean="0"/>
              <a:pPr/>
              <a:t>30</a:t>
            </a:fld>
            <a:endParaRPr lang="de-DE"/>
          </a:p>
        </p:txBody>
      </p:sp>
    </p:spTree>
    <p:extLst>
      <p:ext uri="{BB962C8B-B14F-4D97-AF65-F5344CB8AC3E}">
        <p14:creationId xmlns:p14="http://schemas.microsoft.com/office/powerpoint/2010/main" val="2295970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8059322-9BE9-43A9-9EFC-9EE9E2C1BA69}" type="slidenum">
              <a:rPr lang="de-DE" smtClean="0"/>
              <a:pPr/>
              <a:t>31</a:t>
            </a:fld>
            <a:endParaRPr lang="de-DE"/>
          </a:p>
        </p:txBody>
      </p:sp>
    </p:spTree>
    <p:extLst>
      <p:ext uri="{BB962C8B-B14F-4D97-AF65-F5344CB8AC3E}">
        <p14:creationId xmlns:p14="http://schemas.microsoft.com/office/powerpoint/2010/main" val="29664776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8059322-9BE9-43A9-9EFC-9EE9E2C1BA69}" type="slidenum">
              <a:rPr lang="de-DE" smtClean="0"/>
              <a:pPr/>
              <a:t>32</a:t>
            </a:fld>
            <a:endParaRPr lang="de-DE"/>
          </a:p>
        </p:txBody>
      </p:sp>
    </p:spTree>
    <p:extLst>
      <p:ext uri="{BB962C8B-B14F-4D97-AF65-F5344CB8AC3E}">
        <p14:creationId xmlns:p14="http://schemas.microsoft.com/office/powerpoint/2010/main" val="32650037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8059322-9BE9-43A9-9EFC-9EE9E2C1BA69}" type="slidenum">
              <a:rPr lang="de-DE" smtClean="0"/>
              <a:pPr/>
              <a:t>33</a:t>
            </a:fld>
            <a:endParaRPr lang="de-DE"/>
          </a:p>
        </p:txBody>
      </p:sp>
    </p:spTree>
    <p:extLst>
      <p:ext uri="{BB962C8B-B14F-4D97-AF65-F5344CB8AC3E}">
        <p14:creationId xmlns:p14="http://schemas.microsoft.com/office/powerpoint/2010/main" val="12229061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8059322-9BE9-43A9-9EFC-9EE9E2C1BA69}" type="slidenum">
              <a:rPr lang="de-DE" smtClean="0"/>
              <a:pPr/>
              <a:t>34</a:t>
            </a:fld>
            <a:endParaRPr lang="de-DE"/>
          </a:p>
        </p:txBody>
      </p:sp>
    </p:spTree>
    <p:extLst>
      <p:ext uri="{BB962C8B-B14F-4D97-AF65-F5344CB8AC3E}">
        <p14:creationId xmlns:p14="http://schemas.microsoft.com/office/powerpoint/2010/main" val="8389357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baseline="0" dirty="0" smtClean="0"/>
          </a:p>
          <a:p>
            <a:endParaRPr lang="de-DE" dirty="0"/>
          </a:p>
        </p:txBody>
      </p:sp>
      <p:sp>
        <p:nvSpPr>
          <p:cNvPr id="4" name="Foliennummernplatzhalter 3"/>
          <p:cNvSpPr>
            <a:spLocks noGrp="1"/>
          </p:cNvSpPr>
          <p:nvPr>
            <p:ph type="sldNum" sz="quarter" idx="10"/>
          </p:nvPr>
        </p:nvSpPr>
        <p:spPr/>
        <p:txBody>
          <a:bodyPr/>
          <a:lstStyle/>
          <a:p>
            <a:fld id="{98059322-9BE9-43A9-9EFC-9EE9E2C1BA69}" type="slidenum">
              <a:rPr lang="de-DE" smtClean="0"/>
              <a:pPr/>
              <a:t>35</a:t>
            </a:fld>
            <a:endParaRPr lang="de-DE"/>
          </a:p>
        </p:txBody>
      </p:sp>
    </p:spTree>
    <p:extLst>
      <p:ext uri="{BB962C8B-B14F-4D97-AF65-F5344CB8AC3E}">
        <p14:creationId xmlns:p14="http://schemas.microsoft.com/office/powerpoint/2010/main" val="7283677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8059322-9BE9-43A9-9EFC-9EE9E2C1BA69}" type="slidenum">
              <a:rPr lang="de-DE" smtClean="0"/>
              <a:pPr/>
              <a:t>37</a:t>
            </a:fld>
            <a:endParaRPr lang="de-DE"/>
          </a:p>
        </p:txBody>
      </p:sp>
    </p:spTree>
    <p:extLst>
      <p:ext uri="{BB962C8B-B14F-4D97-AF65-F5344CB8AC3E}">
        <p14:creationId xmlns:p14="http://schemas.microsoft.com/office/powerpoint/2010/main" val="3619733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8059322-9BE9-43A9-9EFC-9EE9E2C1BA69}" type="slidenum">
              <a:rPr lang="de-DE" smtClean="0"/>
              <a:pPr/>
              <a:t>39</a:t>
            </a:fld>
            <a:endParaRPr lang="de-DE"/>
          </a:p>
        </p:txBody>
      </p:sp>
    </p:spTree>
    <p:extLst>
      <p:ext uri="{BB962C8B-B14F-4D97-AF65-F5344CB8AC3E}">
        <p14:creationId xmlns:p14="http://schemas.microsoft.com/office/powerpoint/2010/main" val="9440014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8059322-9BE9-43A9-9EFC-9EE9E2C1BA69}" type="slidenum">
              <a:rPr lang="de-DE" smtClean="0"/>
              <a:pPr/>
              <a:t>40</a:t>
            </a:fld>
            <a:endParaRPr lang="de-DE"/>
          </a:p>
        </p:txBody>
      </p:sp>
    </p:spTree>
    <p:extLst>
      <p:ext uri="{BB962C8B-B14F-4D97-AF65-F5344CB8AC3E}">
        <p14:creationId xmlns:p14="http://schemas.microsoft.com/office/powerpoint/2010/main" val="42408210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8059322-9BE9-43A9-9EFC-9EE9E2C1BA69}" type="slidenum">
              <a:rPr lang="de-DE" smtClean="0"/>
              <a:t>42</a:t>
            </a:fld>
            <a:endParaRPr lang="de-DE"/>
          </a:p>
        </p:txBody>
      </p:sp>
    </p:spTree>
    <p:extLst>
      <p:ext uri="{BB962C8B-B14F-4D97-AF65-F5344CB8AC3E}">
        <p14:creationId xmlns:p14="http://schemas.microsoft.com/office/powerpoint/2010/main" val="4161830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p:txBody>
      </p:sp>
      <p:sp>
        <p:nvSpPr>
          <p:cNvPr id="4" name="Foliennummernplatzhalter 3"/>
          <p:cNvSpPr>
            <a:spLocks noGrp="1"/>
          </p:cNvSpPr>
          <p:nvPr>
            <p:ph type="sldNum" sz="quarter" idx="10"/>
          </p:nvPr>
        </p:nvSpPr>
        <p:spPr/>
        <p:txBody>
          <a:bodyPr/>
          <a:lstStyle/>
          <a:p>
            <a:fld id="{98059322-9BE9-43A9-9EFC-9EE9E2C1BA69}" type="slidenum">
              <a:rPr lang="de-DE" smtClean="0"/>
              <a:pPr/>
              <a:t>4</a:t>
            </a:fld>
            <a:endParaRPr lang="de-DE"/>
          </a:p>
        </p:txBody>
      </p:sp>
    </p:spTree>
    <p:extLst>
      <p:ext uri="{BB962C8B-B14F-4D97-AF65-F5344CB8AC3E}">
        <p14:creationId xmlns:p14="http://schemas.microsoft.com/office/powerpoint/2010/main" val="1476344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8059322-9BE9-43A9-9EFC-9EE9E2C1BA69}" type="slidenum">
              <a:rPr lang="de-DE" smtClean="0"/>
              <a:pPr/>
              <a:t>5</a:t>
            </a:fld>
            <a:endParaRPr lang="de-DE"/>
          </a:p>
        </p:txBody>
      </p:sp>
    </p:spTree>
    <p:extLst>
      <p:ext uri="{BB962C8B-B14F-4D97-AF65-F5344CB8AC3E}">
        <p14:creationId xmlns:p14="http://schemas.microsoft.com/office/powerpoint/2010/main" val="162015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8059322-9BE9-43A9-9EFC-9EE9E2C1BA69}" type="slidenum">
              <a:rPr lang="de-DE" smtClean="0"/>
              <a:pPr/>
              <a:t>6</a:t>
            </a:fld>
            <a:endParaRPr lang="de-DE"/>
          </a:p>
        </p:txBody>
      </p:sp>
    </p:spTree>
    <p:extLst>
      <p:ext uri="{BB962C8B-B14F-4D97-AF65-F5344CB8AC3E}">
        <p14:creationId xmlns:p14="http://schemas.microsoft.com/office/powerpoint/2010/main" val="425489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8059322-9BE9-43A9-9EFC-9EE9E2C1BA69}" type="slidenum">
              <a:rPr lang="de-DE" smtClean="0"/>
              <a:pPr/>
              <a:t>7</a:t>
            </a:fld>
            <a:endParaRPr lang="de-DE"/>
          </a:p>
        </p:txBody>
      </p:sp>
    </p:spTree>
    <p:extLst>
      <p:ext uri="{BB962C8B-B14F-4D97-AF65-F5344CB8AC3E}">
        <p14:creationId xmlns:p14="http://schemas.microsoft.com/office/powerpoint/2010/main" val="3754663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8059322-9BE9-43A9-9EFC-9EE9E2C1BA69}" type="slidenum">
              <a:rPr lang="de-DE" smtClean="0"/>
              <a:pPr/>
              <a:t>8</a:t>
            </a:fld>
            <a:endParaRPr lang="de-DE"/>
          </a:p>
        </p:txBody>
      </p:sp>
    </p:spTree>
    <p:extLst>
      <p:ext uri="{BB962C8B-B14F-4D97-AF65-F5344CB8AC3E}">
        <p14:creationId xmlns:p14="http://schemas.microsoft.com/office/powerpoint/2010/main" val="2342257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8059322-9BE9-43A9-9EFC-9EE9E2C1BA69}" type="slidenum">
              <a:rPr lang="de-DE" smtClean="0"/>
              <a:pPr/>
              <a:t>9</a:t>
            </a:fld>
            <a:endParaRPr lang="de-DE"/>
          </a:p>
        </p:txBody>
      </p:sp>
    </p:spTree>
    <p:extLst>
      <p:ext uri="{BB962C8B-B14F-4D97-AF65-F5344CB8AC3E}">
        <p14:creationId xmlns:p14="http://schemas.microsoft.com/office/powerpoint/2010/main" val="3253493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7778EC89-3E30-4815-8E74-CD5940A53D00}" type="datetimeFigureOut">
              <a:rPr lang="de-DE" smtClean="0"/>
              <a:pPr/>
              <a:t>23.09.2019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1E1F3DF-AA70-4F51-9D8D-5749305C6CBE}" type="slidenum">
              <a:rPr lang="de-DE" smtClean="0"/>
              <a:pPr/>
              <a:t>‹Nr.›</a:t>
            </a:fld>
            <a:endParaRPr lang="de-DE"/>
          </a:p>
        </p:txBody>
      </p:sp>
    </p:spTree>
    <p:extLst>
      <p:ext uri="{BB962C8B-B14F-4D97-AF65-F5344CB8AC3E}">
        <p14:creationId xmlns:p14="http://schemas.microsoft.com/office/powerpoint/2010/main" val="4023770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778EC89-3E30-4815-8E74-CD5940A53D00}" type="datetimeFigureOut">
              <a:rPr lang="de-DE" smtClean="0"/>
              <a:pPr/>
              <a:t>23.09.2019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1E1F3DF-AA70-4F51-9D8D-5749305C6CBE}" type="slidenum">
              <a:rPr lang="de-DE" smtClean="0"/>
              <a:pPr/>
              <a:t>‹Nr.›</a:t>
            </a:fld>
            <a:endParaRPr lang="de-DE"/>
          </a:p>
        </p:txBody>
      </p:sp>
    </p:spTree>
    <p:extLst>
      <p:ext uri="{BB962C8B-B14F-4D97-AF65-F5344CB8AC3E}">
        <p14:creationId xmlns:p14="http://schemas.microsoft.com/office/powerpoint/2010/main" val="1078220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778EC89-3E30-4815-8E74-CD5940A53D00}" type="datetimeFigureOut">
              <a:rPr lang="de-DE" smtClean="0"/>
              <a:pPr/>
              <a:t>23.09.2019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1E1F3DF-AA70-4F51-9D8D-5749305C6CBE}" type="slidenum">
              <a:rPr lang="de-DE" smtClean="0"/>
              <a:pPr/>
              <a:t>‹Nr.›</a:t>
            </a:fld>
            <a:endParaRPr lang="de-DE"/>
          </a:p>
        </p:txBody>
      </p:sp>
    </p:spTree>
    <p:extLst>
      <p:ext uri="{BB962C8B-B14F-4D97-AF65-F5344CB8AC3E}">
        <p14:creationId xmlns:p14="http://schemas.microsoft.com/office/powerpoint/2010/main" val="1225145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778EC89-3E30-4815-8E74-CD5940A53D00}" type="datetimeFigureOut">
              <a:rPr lang="de-DE" smtClean="0"/>
              <a:pPr/>
              <a:t>23.09.2019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1E1F3DF-AA70-4F51-9D8D-5749305C6CBE}" type="slidenum">
              <a:rPr lang="de-DE" smtClean="0"/>
              <a:pPr/>
              <a:t>‹Nr.›</a:t>
            </a:fld>
            <a:endParaRPr lang="de-DE"/>
          </a:p>
        </p:txBody>
      </p:sp>
    </p:spTree>
    <p:extLst>
      <p:ext uri="{BB962C8B-B14F-4D97-AF65-F5344CB8AC3E}">
        <p14:creationId xmlns:p14="http://schemas.microsoft.com/office/powerpoint/2010/main" val="3645304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7778EC89-3E30-4815-8E74-CD5940A53D00}" type="datetimeFigureOut">
              <a:rPr lang="de-DE" smtClean="0"/>
              <a:pPr/>
              <a:t>23.09.2019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1E1F3DF-AA70-4F51-9D8D-5749305C6CBE}" type="slidenum">
              <a:rPr lang="de-DE" smtClean="0"/>
              <a:pPr/>
              <a:t>‹Nr.›</a:t>
            </a:fld>
            <a:endParaRPr lang="de-DE"/>
          </a:p>
        </p:txBody>
      </p:sp>
    </p:spTree>
    <p:extLst>
      <p:ext uri="{BB962C8B-B14F-4D97-AF65-F5344CB8AC3E}">
        <p14:creationId xmlns:p14="http://schemas.microsoft.com/office/powerpoint/2010/main" val="2832533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7778EC89-3E30-4815-8E74-CD5940A53D00}" type="datetimeFigureOut">
              <a:rPr lang="de-DE" smtClean="0"/>
              <a:pPr/>
              <a:t>23.09.2019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1E1F3DF-AA70-4F51-9D8D-5749305C6CBE}" type="slidenum">
              <a:rPr lang="de-DE" smtClean="0"/>
              <a:pPr/>
              <a:t>‹Nr.›</a:t>
            </a:fld>
            <a:endParaRPr lang="de-DE"/>
          </a:p>
        </p:txBody>
      </p:sp>
    </p:spTree>
    <p:extLst>
      <p:ext uri="{BB962C8B-B14F-4D97-AF65-F5344CB8AC3E}">
        <p14:creationId xmlns:p14="http://schemas.microsoft.com/office/powerpoint/2010/main" val="959253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7778EC89-3E30-4815-8E74-CD5940A53D00}" type="datetimeFigureOut">
              <a:rPr lang="de-DE" smtClean="0"/>
              <a:pPr/>
              <a:t>23.09.2019</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81E1F3DF-AA70-4F51-9D8D-5749305C6CBE}" type="slidenum">
              <a:rPr lang="de-DE" smtClean="0"/>
              <a:pPr/>
              <a:t>‹Nr.›</a:t>
            </a:fld>
            <a:endParaRPr lang="de-DE"/>
          </a:p>
        </p:txBody>
      </p:sp>
    </p:spTree>
    <p:extLst>
      <p:ext uri="{BB962C8B-B14F-4D97-AF65-F5344CB8AC3E}">
        <p14:creationId xmlns:p14="http://schemas.microsoft.com/office/powerpoint/2010/main" val="2559513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7778EC89-3E30-4815-8E74-CD5940A53D00}" type="datetimeFigureOut">
              <a:rPr lang="de-DE" smtClean="0"/>
              <a:pPr/>
              <a:t>23.09.2019</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81E1F3DF-AA70-4F51-9D8D-5749305C6CBE}" type="slidenum">
              <a:rPr lang="de-DE" smtClean="0"/>
              <a:pPr/>
              <a:t>‹Nr.›</a:t>
            </a:fld>
            <a:endParaRPr lang="de-DE"/>
          </a:p>
        </p:txBody>
      </p:sp>
    </p:spTree>
    <p:extLst>
      <p:ext uri="{BB962C8B-B14F-4D97-AF65-F5344CB8AC3E}">
        <p14:creationId xmlns:p14="http://schemas.microsoft.com/office/powerpoint/2010/main" val="3389721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778EC89-3E30-4815-8E74-CD5940A53D00}" type="datetimeFigureOut">
              <a:rPr lang="de-DE" smtClean="0"/>
              <a:pPr/>
              <a:t>23.09.2019</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81E1F3DF-AA70-4F51-9D8D-5749305C6CBE}" type="slidenum">
              <a:rPr lang="de-DE" smtClean="0"/>
              <a:pPr/>
              <a:t>‹Nr.›</a:t>
            </a:fld>
            <a:endParaRPr lang="de-DE"/>
          </a:p>
        </p:txBody>
      </p:sp>
    </p:spTree>
    <p:extLst>
      <p:ext uri="{BB962C8B-B14F-4D97-AF65-F5344CB8AC3E}">
        <p14:creationId xmlns:p14="http://schemas.microsoft.com/office/powerpoint/2010/main" val="4156537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7778EC89-3E30-4815-8E74-CD5940A53D00}" type="datetimeFigureOut">
              <a:rPr lang="de-DE" smtClean="0"/>
              <a:pPr/>
              <a:t>23.09.2019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1E1F3DF-AA70-4F51-9D8D-5749305C6CBE}" type="slidenum">
              <a:rPr lang="de-DE" smtClean="0"/>
              <a:pPr/>
              <a:t>‹Nr.›</a:t>
            </a:fld>
            <a:endParaRPr lang="de-DE"/>
          </a:p>
        </p:txBody>
      </p:sp>
    </p:spTree>
    <p:extLst>
      <p:ext uri="{BB962C8B-B14F-4D97-AF65-F5344CB8AC3E}">
        <p14:creationId xmlns:p14="http://schemas.microsoft.com/office/powerpoint/2010/main" val="331470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7778EC89-3E30-4815-8E74-CD5940A53D00}" type="datetimeFigureOut">
              <a:rPr lang="de-DE" smtClean="0"/>
              <a:pPr/>
              <a:t>23.09.2019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1E1F3DF-AA70-4F51-9D8D-5749305C6CBE}" type="slidenum">
              <a:rPr lang="de-DE" smtClean="0"/>
              <a:pPr/>
              <a:t>‹Nr.›</a:t>
            </a:fld>
            <a:endParaRPr lang="de-DE"/>
          </a:p>
        </p:txBody>
      </p:sp>
    </p:spTree>
    <p:extLst>
      <p:ext uri="{BB962C8B-B14F-4D97-AF65-F5344CB8AC3E}">
        <p14:creationId xmlns:p14="http://schemas.microsoft.com/office/powerpoint/2010/main" val="1410969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78EC89-3E30-4815-8E74-CD5940A53D00}" type="datetimeFigureOut">
              <a:rPr lang="de-DE" smtClean="0"/>
              <a:pPr/>
              <a:t>23.09.2019</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E1F3DF-AA70-4F51-9D8D-5749305C6CBE}" type="slidenum">
              <a:rPr lang="de-DE" smtClean="0"/>
              <a:pPr/>
              <a:t>‹Nr.›</a:t>
            </a:fld>
            <a:endParaRPr lang="de-DE"/>
          </a:p>
        </p:txBody>
      </p:sp>
    </p:spTree>
    <p:extLst>
      <p:ext uri="{BB962C8B-B14F-4D97-AF65-F5344CB8AC3E}">
        <p14:creationId xmlns:p14="http://schemas.microsoft.com/office/powerpoint/2010/main" val="914098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doi.org/10.7717/peerj.4375"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hyperlink" Target="https://authorservices.taylorandfrancis.com/sharing-your-work"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hyperlink" Target="https://www.elsevier.com/about/policies/sharing" TargetMode="External"/><Relationship Id="rId5" Type="http://schemas.openxmlformats.org/officeDocument/2006/relationships/hyperlink" Target="https://www.springer.com/gp/open-access/authors-rights/preprint-sharing/16718886" TargetMode="Externa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cos.io/blog/strategy-culture-change/" TargetMode="External"/><Relationship Id="rId2" Type="http://schemas.openxmlformats.org/officeDocument/2006/relationships/hyperlink" Target="https://osf.io/r9v3p/" TargetMode="Externa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mailto:steinhardt@incher.uni-kassel.de"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s://sozmethode.hypotheses.org/" TargetMode="External"/><Relationship Id="rId4" Type="http://schemas.openxmlformats.org/officeDocument/2006/relationships/hyperlink" Target="https://osf.io/preprints/socarxiv/b3zf7"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err="1" smtClean="0"/>
              <a:t>Is</a:t>
            </a:r>
            <a:r>
              <a:rPr lang="de-DE" dirty="0" smtClean="0"/>
              <a:t> Open Science </a:t>
            </a:r>
            <a:r>
              <a:rPr lang="de-DE" dirty="0" err="1" smtClean="0"/>
              <a:t>the</a:t>
            </a:r>
            <a:r>
              <a:rPr lang="de-DE" dirty="0" smtClean="0"/>
              <a:t> </a:t>
            </a:r>
            <a:br>
              <a:rPr lang="de-DE" dirty="0" smtClean="0"/>
            </a:br>
            <a:r>
              <a:rPr lang="de-DE" dirty="0" err="1" smtClean="0"/>
              <a:t>better</a:t>
            </a:r>
            <a:r>
              <a:rPr lang="de-DE" dirty="0" smtClean="0"/>
              <a:t> Science?</a:t>
            </a:r>
            <a:endParaRPr lang="de-DE" dirty="0"/>
          </a:p>
        </p:txBody>
      </p:sp>
      <p:sp>
        <p:nvSpPr>
          <p:cNvPr id="3" name="Untertitel 2"/>
          <p:cNvSpPr>
            <a:spLocks noGrp="1"/>
          </p:cNvSpPr>
          <p:nvPr>
            <p:ph type="subTitle" idx="1"/>
          </p:nvPr>
        </p:nvSpPr>
        <p:spPr/>
        <p:txBody>
          <a:bodyPr>
            <a:normAutofit lnSpcReduction="10000"/>
          </a:bodyPr>
          <a:lstStyle/>
          <a:p>
            <a:endParaRPr lang="de-DE" dirty="0" smtClean="0"/>
          </a:p>
          <a:p>
            <a:r>
              <a:rPr lang="de-DE" dirty="0" smtClean="0"/>
              <a:t>Dr. Isabel Steinhardt</a:t>
            </a:r>
          </a:p>
          <a:p>
            <a:r>
              <a:rPr lang="de-DE" dirty="0" smtClean="0"/>
              <a:t>23.09.2019</a:t>
            </a:r>
          </a:p>
          <a:p>
            <a:r>
              <a:rPr lang="es-ES" dirty="0"/>
              <a:t>Universidad Autónoma de San Luis Potosí</a:t>
            </a:r>
            <a:endParaRPr lang="de-DE" dirty="0"/>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297" y="5669253"/>
            <a:ext cx="1360591" cy="479299"/>
          </a:xfrm>
          <a:prstGeom prst="rect">
            <a:avLst/>
          </a:prstGeom>
        </p:spPr>
      </p:pic>
    </p:spTree>
    <p:extLst>
      <p:ext uri="{BB962C8B-B14F-4D97-AF65-F5344CB8AC3E}">
        <p14:creationId xmlns:p14="http://schemas.microsoft.com/office/powerpoint/2010/main" val="17599791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3" cstate="print"/>
          <a:stretch>
            <a:fillRect/>
          </a:stretch>
        </p:blipFill>
        <p:spPr>
          <a:xfrm>
            <a:off x="75928" y="301257"/>
            <a:ext cx="12116072" cy="5758107"/>
          </a:xfrm>
          <a:prstGeom prst="rect">
            <a:avLst/>
          </a:prstGeom>
        </p:spPr>
      </p:pic>
      <p:sp>
        <p:nvSpPr>
          <p:cNvPr id="8" name="Textfeld 7"/>
          <p:cNvSpPr txBox="1"/>
          <p:nvPr/>
        </p:nvSpPr>
        <p:spPr>
          <a:xfrm>
            <a:off x="428229" y="6289964"/>
            <a:ext cx="9450061" cy="276999"/>
          </a:xfrm>
          <a:prstGeom prst="rect">
            <a:avLst/>
          </a:prstGeom>
          <a:noFill/>
        </p:spPr>
        <p:txBody>
          <a:bodyPr wrap="square" rtlCol="0">
            <a:spAutoFit/>
          </a:bodyPr>
          <a:lstStyle/>
          <a:p>
            <a:r>
              <a:rPr lang="en-US" sz="1200" dirty="0"/>
              <a:t>Müller-Birn, Claudia. (2018, November). Open Science - From our Values to our Research Practice. </a:t>
            </a:r>
            <a:r>
              <a:rPr lang="en-US" sz="1200" dirty="0" err="1"/>
              <a:t>Zenodo</a:t>
            </a:r>
            <a:r>
              <a:rPr lang="en-US" sz="1200" dirty="0"/>
              <a:t>. http://doi.org/10.5281/zenodo.1576433</a:t>
            </a:r>
            <a:endParaRPr lang="de-DE" sz="1200" dirty="0"/>
          </a:p>
        </p:txBody>
      </p:sp>
    </p:spTree>
    <p:extLst>
      <p:ext uri="{BB962C8B-B14F-4D97-AF65-F5344CB8AC3E}">
        <p14:creationId xmlns:p14="http://schemas.microsoft.com/office/powerpoint/2010/main" val="31243465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0" y="-213131"/>
            <a:ext cx="12267627" cy="7525396"/>
            <a:chOff x="0" y="-68752"/>
            <a:chExt cx="12267627" cy="7525396"/>
          </a:xfrm>
        </p:grpSpPr>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8752"/>
              <a:ext cx="12267627" cy="7525396"/>
            </a:xfrm>
            <a:prstGeom prst="rect">
              <a:avLst/>
            </a:prstGeom>
          </p:spPr>
        </p:pic>
        <p:sp>
          <p:nvSpPr>
            <p:cNvPr id="9" name="Textfeld 8"/>
            <p:cNvSpPr txBox="1"/>
            <p:nvPr/>
          </p:nvSpPr>
          <p:spPr>
            <a:xfrm>
              <a:off x="4146884" y="1203159"/>
              <a:ext cx="2873829" cy="461665"/>
            </a:xfrm>
            <a:prstGeom prst="rect">
              <a:avLst/>
            </a:prstGeom>
            <a:noFill/>
          </p:spPr>
          <p:txBody>
            <a:bodyPr wrap="square" rtlCol="0">
              <a:spAutoFit/>
            </a:bodyPr>
            <a:lstStyle/>
            <a:p>
              <a:r>
                <a:rPr lang="de-DE" sz="2400" dirty="0" smtClean="0">
                  <a:solidFill>
                    <a:schemeClr val="bg1"/>
                  </a:solidFill>
                </a:rPr>
                <a:t>Open </a:t>
              </a:r>
              <a:r>
                <a:rPr lang="de-DE" sz="2400" dirty="0" err="1" smtClean="0">
                  <a:solidFill>
                    <a:schemeClr val="bg1"/>
                  </a:solidFill>
                </a:rPr>
                <a:t>Methodology</a:t>
              </a:r>
              <a:endParaRPr lang="de-DE" sz="2400" dirty="0">
                <a:solidFill>
                  <a:schemeClr val="bg1"/>
                </a:solidFill>
              </a:endParaRPr>
            </a:p>
          </p:txBody>
        </p:sp>
        <p:sp>
          <p:nvSpPr>
            <p:cNvPr id="10" name="Textfeld 9"/>
            <p:cNvSpPr txBox="1"/>
            <p:nvPr/>
          </p:nvSpPr>
          <p:spPr>
            <a:xfrm>
              <a:off x="3871875" y="4099068"/>
              <a:ext cx="2213811" cy="461665"/>
            </a:xfrm>
            <a:prstGeom prst="rect">
              <a:avLst/>
            </a:prstGeom>
            <a:noFill/>
          </p:spPr>
          <p:txBody>
            <a:bodyPr wrap="square" rtlCol="0">
              <a:spAutoFit/>
            </a:bodyPr>
            <a:lstStyle/>
            <a:p>
              <a:r>
                <a:rPr lang="de-DE" sz="2400" dirty="0" smtClean="0">
                  <a:solidFill>
                    <a:schemeClr val="bg1"/>
                  </a:solidFill>
                </a:rPr>
                <a:t>Open Access</a:t>
              </a:r>
              <a:endParaRPr lang="de-DE" sz="2400" dirty="0">
                <a:solidFill>
                  <a:schemeClr val="bg1"/>
                </a:solidFill>
              </a:endParaRPr>
            </a:p>
          </p:txBody>
        </p:sp>
        <p:sp>
          <p:nvSpPr>
            <p:cNvPr id="11" name="Textfeld 10"/>
            <p:cNvSpPr txBox="1"/>
            <p:nvPr/>
          </p:nvSpPr>
          <p:spPr>
            <a:xfrm>
              <a:off x="9215044" y="3594694"/>
              <a:ext cx="2213811" cy="461665"/>
            </a:xfrm>
            <a:prstGeom prst="rect">
              <a:avLst/>
            </a:prstGeom>
            <a:noFill/>
          </p:spPr>
          <p:txBody>
            <a:bodyPr wrap="square" rtlCol="0">
              <a:spAutoFit/>
            </a:bodyPr>
            <a:lstStyle/>
            <a:p>
              <a:r>
                <a:rPr lang="de-DE" sz="2400" dirty="0" smtClean="0">
                  <a:solidFill>
                    <a:schemeClr val="bg1"/>
                  </a:solidFill>
                </a:rPr>
                <a:t>Open Data</a:t>
              </a:r>
              <a:endParaRPr lang="de-DE" sz="2400" dirty="0">
                <a:solidFill>
                  <a:schemeClr val="bg1"/>
                </a:solidFill>
              </a:endParaRPr>
            </a:p>
          </p:txBody>
        </p:sp>
        <p:sp>
          <p:nvSpPr>
            <p:cNvPr id="12" name="Textfeld 11"/>
            <p:cNvSpPr txBox="1"/>
            <p:nvPr/>
          </p:nvSpPr>
          <p:spPr>
            <a:xfrm>
              <a:off x="374698" y="2624910"/>
              <a:ext cx="2213811" cy="461665"/>
            </a:xfrm>
            <a:prstGeom prst="rect">
              <a:avLst/>
            </a:prstGeom>
            <a:noFill/>
          </p:spPr>
          <p:txBody>
            <a:bodyPr wrap="square" rtlCol="0">
              <a:spAutoFit/>
            </a:bodyPr>
            <a:lstStyle/>
            <a:p>
              <a:r>
                <a:rPr lang="de-DE" sz="2400" dirty="0" smtClean="0">
                  <a:solidFill>
                    <a:schemeClr val="bg1"/>
                  </a:solidFill>
                </a:rPr>
                <a:t>Open Source</a:t>
              </a:r>
              <a:endParaRPr lang="de-DE" sz="2400" dirty="0">
                <a:solidFill>
                  <a:schemeClr val="bg1"/>
                </a:solidFill>
              </a:endParaRPr>
            </a:p>
          </p:txBody>
        </p:sp>
        <p:sp>
          <p:nvSpPr>
            <p:cNvPr id="7" name="Textfeld 6"/>
            <p:cNvSpPr txBox="1"/>
            <p:nvPr/>
          </p:nvSpPr>
          <p:spPr>
            <a:xfrm>
              <a:off x="0" y="4809944"/>
              <a:ext cx="2495693" cy="461665"/>
            </a:xfrm>
            <a:prstGeom prst="rect">
              <a:avLst/>
            </a:prstGeom>
            <a:noFill/>
          </p:spPr>
          <p:txBody>
            <a:bodyPr wrap="square" rtlCol="0">
              <a:spAutoFit/>
            </a:bodyPr>
            <a:lstStyle/>
            <a:p>
              <a:r>
                <a:rPr lang="de-DE" sz="2400" dirty="0" smtClean="0">
                  <a:solidFill>
                    <a:schemeClr val="bg1"/>
                  </a:solidFill>
                </a:rPr>
                <a:t>Open Peer Review</a:t>
              </a:r>
              <a:endParaRPr lang="de-DE" sz="2400" dirty="0">
                <a:solidFill>
                  <a:schemeClr val="bg1"/>
                </a:solidFill>
              </a:endParaRPr>
            </a:p>
          </p:txBody>
        </p:sp>
        <p:sp>
          <p:nvSpPr>
            <p:cNvPr id="13" name="Textfeld 12"/>
            <p:cNvSpPr txBox="1"/>
            <p:nvPr/>
          </p:nvSpPr>
          <p:spPr>
            <a:xfrm>
              <a:off x="6791539" y="6260324"/>
              <a:ext cx="2495693" cy="461665"/>
            </a:xfrm>
            <a:prstGeom prst="rect">
              <a:avLst/>
            </a:prstGeom>
            <a:noFill/>
          </p:spPr>
          <p:txBody>
            <a:bodyPr wrap="square" rtlCol="0">
              <a:spAutoFit/>
            </a:bodyPr>
            <a:lstStyle/>
            <a:p>
              <a:r>
                <a:rPr lang="de-DE" sz="2400" dirty="0" err="1" smtClean="0">
                  <a:solidFill>
                    <a:schemeClr val="bg1"/>
                  </a:solidFill>
                </a:rPr>
                <a:t>Citizen</a:t>
              </a:r>
              <a:r>
                <a:rPr lang="de-DE" sz="2400" dirty="0" smtClean="0">
                  <a:solidFill>
                    <a:schemeClr val="bg1"/>
                  </a:solidFill>
                </a:rPr>
                <a:t> Science</a:t>
              </a:r>
              <a:endParaRPr lang="de-DE" sz="2400" dirty="0">
                <a:solidFill>
                  <a:schemeClr val="bg1"/>
                </a:solidFill>
              </a:endParaRPr>
            </a:p>
          </p:txBody>
        </p:sp>
        <p:sp>
          <p:nvSpPr>
            <p:cNvPr id="14" name="Textfeld 13"/>
            <p:cNvSpPr txBox="1"/>
            <p:nvPr/>
          </p:nvSpPr>
          <p:spPr>
            <a:xfrm>
              <a:off x="3218733" y="5907755"/>
              <a:ext cx="2213811" cy="461665"/>
            </a:xfrm>
            <a:prstGeom prst="rect">
              <a:avLst/>
            </a:prstGeom>
            <a:noFill/>
          </p:spPr>
          <p:txBody>
            <a:bodyPr wrap="square" rtlCol="0">
              <a:spAutoFit/>
            </a:bodyPr>
            <a:lstStyle/>
            <a:p>
              <a:r>
                <a:rPr lang="de-DE" sz="2400" dirty="0" smtClean="0">
                  <a:solidFill>
                    <a:schemeClr val="bg1"/>
                  </a:solidFill>
                </a:rPr>
                <a:t>Open Education</a:t>
              </a:r>
              <a:endParaRPr lang="de-DE" sz="2400" dirty="0">
                <a:solidFill>
                  <a:schemeClr val="bg1"/>
                </a:solidFill>
              </a:endParaRPr>
            </a:p>
          </p:txBody>
        </p:sp>
        <p:sp>
          <p:nvSpPr>
            <p:cNvPr id="15" name="Textfeld 14"/>
            <p:cNvSpPr txBox="1"/>
            <p:nvPr/>
          </p:nvSpPr>
          <p:spPr>
            <a:xfrm>
              <a:off x="7639049" y="5064004"/>
              <a:ext cx="2682900" cy="461665"/>
            </a:xfrm>
            <a:prstGeom prst="rect">
              <a:avLst/>
            </a:prstGeom>
            <a:noFill/>
          </p:spPr>
          <p:txBody>
            <a:bodyPr wrap="square" rtlCol="0">
              <a:spAutoFit/>
            </a:bodyPr>
            <a:lstStyle/>
            <a:p>
              <a:r>
                <a:rPr lang="de-DE" sz="2400" dirty="0" smtClean="0">
                  <a:solidFill>
                    <a:schemeClr val="bg1"/>
                  </a:solidFill>
                </a:rPr>
                <a:t>Open Infrastructure</a:t>
              </a:r>
              <a:endParaRPr lang="de-DE" sz="2400" dirty="0">
                <a:solidFill>
                  <a:schemeClr val="bg1"/>
                </a:solidFill>
              </a:endParaRPr>
            </a:p>
          </p:txBody>
        </p:sp>
      </p:grpSp>
    </p:spTree>
    <p:extLst>
      <p:ext uri="{BB962C8B-B14F-4D97-AF65-F5344CB8AC3E}">
        <p14:creationId xmlns:p14="http://schemas.microsoft.com/office/powerpoint/2010/main" val="8059222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p:cNvGraphicFramePr/>
          <p:nvPr>
            <p:extLst/>
          </p:nvPr>
        </p:nvGraphicFramePr>
        <p:xfrm>
          <a:off x="392387" y="562304"/>
          <a:ext cx="11799613" cy="7000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feld 5"/>
          <p:cNvSpPr txBox="1"/>
          <p:nvPr/>
        </p:nvSpPr>
        <p:spPr>
          <a:xfrm>
            <a:off x="1345325" y="924910"/>
            <a:ext cx="3921070" cy="707886"/>
          </a:xfrm>
          <a:prstGeom prst="rect">
            <a:avLst/>
          </a:prstGeom>
          <a:noFill/>
        </p:spPr>
        <p:txBody>
          <a:bodyPr wrap="square" rtlCol="0">
            <a:spAutoFit/>
          </a:bodyPr>
          <a:lstStyle/>
          <a:p>
            <a:r>
              <a:rPr lang="de-DE" sz="4000" b="1" dirty="0" smtClean="0">
                <a:solidFill>
                  <a:schemeClr val="accent1">
                    <a:lumMod val="75000"/>
                  </a:schemeClr>
                </a:solidFill>
              </a:rPr>
              <a:t>Research </a:t>
            </a:r>
            <a:r>
              <a:rPr lang="de-DE" sz="4000" b="1" dirty="0" err="1" smtClean="0">
                <a:solidFill>
                  <a:schemeClr val="accent1">
                    <a:lumMod val="75000"/>
                  </a:schemeClr>
                </a:solidFill>
              </a:rPr>
              <a:t>Process</a:t>
            </a:r>
            <a:endParaRPr lang="de-DE" sz="4000" b="1" dirty="0">
              <a:solidFill>
                <a:schemeClr val="accent1">
                  <a:lumMod val="75000"/>
                </a:schemeClr>
              </a:solidFill>
            </a:endParaRPr>
          </a:p>
        </p:txBody>
      </p:sp>
      <p:sp>
        <p:nvSpPr>
          <p:cNvPr id="2" name="Ellipse 1"/>
          <p:cNvSpPr/>
          <p:nvPr/>
        </p:nvSpPr>
        <p:spPr>
          <a:xfrm rot="20806072">
            <a:off x="117597" y="2741155"/>
            <a:ext cx="12218398" cy="219500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805234" y="2073076"/>
            <a:ext cx="4329711" cy="707886"/>
          </a:xfrm>
          <a:prstGeom prst="rect">
            <a:avLst/>
          </a:prstGeom>
        </p:spPr>
        <p:txBody>
          <a:bodyPr wrap="none">
            <a:spAutoFit/>
          </a:bodyPr>
          <a:lstStyle/>
          <a:p>
            <a:r>
              <a:rPr lang="de-DE" sz="4000" b="1" dirty="0">
                <a:solidFill>
                  <a:srgbClr val="C00000"/>
                </a:solidFill>
              </a:rPr>
              <a:t>Open </a:t>
            </a:r>
            <a:r>
              <a:rPr lang="de-DE" sz="4000" b="1" dirty="0" err="1">
                <a:solidFill>
                  <a:srgbClr val="C00000"/>
                </a:solidFill>
              </a:rPr>
              <a:t>Methodology</a:t>
            </a:r>
            <a:endParaRPr lang="de-DE" sz="4000" dirty="0">
              <a:solidFill>
                <a:srgbClr val="C00000"/>
              </a:solidFill>
            </a:endParaRPr>
          </a:p>
        </p:txBody>
      </p:sp>
    </p:spTree>
    <p:extLst>
      <p:ext uri="{BB962C8B-B14F-4D97-AF65-F5344CB8AC3E}">
        <p14:creationId xmlns:p14="http://schemas.microsoft.com/office/powerpoint/2010/main" val="231571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p:cNvGraphicFramePr/>
          <p:nvPr>
            <p:extLst/>
          </p:nvPr>
        </p:nvGraphicFramePr>
        <p:xfrm>
          <a:off x="392387" y="562304"/>
          <a:ext cx="11799613" cy="7000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llipse 4"/>
          <p:cNvSpPr/>
          <p:nvPr/>
        </p:nvSpPr>
        <p:spPr>
          <a:xfrm>
            <a:off x="206256" y="4207615"/>
            <a:ext cx="1897552" cy="187692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8064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996966" y="3153103"/>
            <a:ext cx="4288220" cy="369332"/>
          </a:xfrm>
          <a:prstGeom prst="rect">
            <a:avLst/>
          </a:prstGeom>
          <a:noFill/>
        </p:spPr>
        <p:txBody>
          <a:bodyPr wrap="square" rtlCol="0">
            <a:spAutoFit/>
          </a:bodyPr>
          <a:lstStyle/>
          <a:p>
            <a:r>
              <a:rPr lang="de-DE" dirty="0">
                <a:solidFill>
                  <a:schemeClr val="bg1"/>
                </a:solidFill>
              </a:rPr>
              <a:t>https://riojournal.com/</a:t>
            </a:r>
          </a:p>
        </p:txBody>
      </p:sp>
      <p:grpSp>
        <p:nvGrpSpPr>
          <p:cNvPr id="8" name="Gruppieren 7"/>
          <p:cNvGrpSpPr/>
          <p:nvPr/>
        </p:nvGrpSpPr>
        <p:grpSpPr>
          <a:xfrm>
            <a:off x="809132" y="1546413"/>
            <a:ext cx="10058400" cy="3213379"/>
            <a:chOff x="357187" y="508018"/>
            <a:chExt cx="10058400" cy="3213379"/>
          </a:xfrm>
        </p:grpSpPr>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187" y="508018"/>
              <a:ext cx="10058400" cy="2829751"/>
            </a:xfrm>
            <a:prstGeom prst="rect">
              <a:avLst/>
            </a:prstGeom>
          </p:spPr>
        </p:pic>
        <p:sp>
          <p:nvSpPr>
            <p:cNvPr id="7" name="Textfeld 6"/>
            <p:cNvSpPr txBox="1"/>
            <p:nvPr/>
          </p:nvSpPr>
          <p:spPr>
            <a:xfrm>
              <a:off x="4587765" y="3337769"/>
              <a:ext cx="3394842" cy="383628"/>
            </a:xfrm>
            <a:prstGeom prst="rect">
              <a:avLst/>
            </a:prstGeom>
            <a:noFill/>
          </p:spPr>
          <p:txBody>
            <a:bodyPr wrap="square" rtlCol="0">
              <a:spAutoFit/>
            </a:bodyPr>
            <a:lstStyle/>
            <a:p>
              <a:r>
                <a:rPr lang="de-DE" dirty="0"/>
                <a:t>http://</a:t>
              </a:r>
              <a:r>
                <a:rPr lang="de-DE" dirty="0" smtClean="0"/>
                <a:t>beta.briefideas.org</a:t>
              </a:r>
              <a:endParaRPr lang="de-DE" dirty="0"/>
            </a:p>
          </p:txBody>
        </p:sp>
      </p:grpSp>
    </p:spTree>
    <p:extLst>
      <p:ext uri="{BB962C8B-B14F-4D97-AF65-F5344CB8AC3E}">
        <p14:creationId xmlns:p14="http://schemas.microsoft.com/office/powerpoint/2010/main" val="7074279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p:cNvGraphicFramePr/>
          <p:nvPr>
            <p:extLst>
              <p:ext uri="{D42A27DB-BD31-4B8C-83A1-F6EECF244321}">
                <p14:modId xmlns:p14="http://schemas.microsoft.com/office/powerpoint/2010/main" val="2432482106"/>
              </p:ext>
            </p:extLst>
          </p:nvPr>
        </p:nvGraphicFramePr>
        <p:xfrm>
          <a:off x="392387" y="562304"/>
          <a:ext cx="11799613" cy="7000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Ellipse 1"/>
          <p:cNvSpPr/>
          <p:nvPr/>
        </p:nvSpPr>
        <p:spPr>
          <a:xfrm>
            <a:off x="1931928" y="3659178"/>
            <a:ext cx="1897552" cy="187692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496294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err="1"/>
              <a:t>Publish</a:t>
            </a:r>
            <a:r>
              <a:rPr lang="de-DE" dirty="0"/>
              <a:t> </a:t>
            </a:r>
            <a:r>
              <a:rPr lang="de-DE" dirty="0" err="1"/>
              <a:t>the</a:t>
            </a:r>
            <a:r>
              <a:rPr lang="de-DE" dirty="0"/>
              <a:t> </a:t>
            </a:r>
            <a:r>
              <a:rPr lang="de-DE" dirty="0" err="1"/>
              <a:t>proposal</a:t>
            </a:r>
            <a:endParaRPr lang="de-DE" dirty="0"/>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9747" y="2598822"/>
            <a:ext cx="9599287" cy="3955332"/>
          </a:xfrm>
          <a:prstGeom prst="rect">
            <a:avLst/>
          </a:prstGeom>
        </p:spPr>
      </p:pic>
      <p:sp>
        <p:nvSpPr>
          <p:cNvPr id="3" name="Textfeld 2"/>
          <p:cNvSpPr txBox="1"/>
          <p:nvPr/>
        </p:nvSpPr>
        <p:spPr>
          <a:xfrm>
            <a:off x="5707117" y="5939448"/>
            <a:ext cx="2680138" cy="369332"/>
          </a:xfrm>
          <a:prstGeom prst="rect">
            <a:avLst/>
          </a:prstGeom>
          <a:noFill/>
        </p:spPr>
        <p:txBody>
          <a:bodyPr wrap="square" rtlCol="0">
            <a:spAutoFit/>
          </a:bodyPr>
          <a:lstStyle/>
          <a:p>
            <a:r>
              <a:rPr lang="de-DE" dirty="0">
                <a:solidFill>
                  <a:schemeClr val="bg1"/>
                </a:solidFill>
              </a:rPr>
              <a:t>https://riojournal.com</a:t>
            </a:r>
          </a:p>
        </p:txBody>
      </p:sp>
    </p:spTree>
    <p:extLst>
      <p:ext uri="{BB962C8B-B14F-4D97-AF65-F5344CB8AC3E}">
        <p14:creationId xmlns:p14="http://schemas.microsoft.com/office/powerpoint/2010/main" val="23075069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p:cNvGraphicFramePr/>
          <p:nvPr>
            <p:extLst>
              <p:ext uri="{D42A27DB-BD31-4B8C-83A1-F6EECF244321}">
                <p14:modId xmlns:p14="http://schemas.microsoft.com/office/powerpoint/2010/main" val="2432482106"/>
              </p:ext>
            </p:extLst>
          </p:nvPr>
        </p:nvGraphicFramePr>
        <p:xfrm>
          <a:off x="392387" y="562304"/>
          <a:ext cx="11799613" cy="7000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Ellipse 1"/>
          <p:cNvSpPr/>
          <p:nvPr/>
        </p:nvSpPr>
        <p:spPr>
          <a:xfrm>
            <a:off x="3701537" y="3287917"/>
            <a:ext cx="1897552" cy="187692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917184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705" y="0"/>
            <a:ext cx="9882589" cy="6858000"/>
          </a:xfrm>
          <a:prstGeom prst="rect">
            <a:avLst/>
          </a:prstGeom>
        </p:spPr>
      </p:pic>
      <p:sp>
        <p:nvSpPr>
          <p:cNvPr id="5" name="Rechteck 4"/>
          <p:cNvSpPr/>
          <p:nvPr/>
        </p:nvSpPr>
        <p:spPr>
          <a:xfrm>
            <a:off x="1811611" y="5973678"/>
            <a:ext cx="4506061" cy="646331"/>
          </a:xfrm>
          <a:prstGeom prst="rect">
            <a:avLst/>
          </a:prstGeom>
        </p:spPr>
        <p:txBody>
          <a:bodyPr wrap="square">
            <a:spAutoFit/>
          </a:bodyPr>
          <a:lstStyle/>
          <a:p>
            <a:r>
              <a:rPr lang="de-DE" sz="3600" dirty="0"/>
              <a:t>https://rdmo.aip.de/</a:t>
            </a:r>
          </a:p>
        </p:txBody>
      </p:sp>
    </p:spTree>
    <p:extLst>
      <p:ext uri="{BB962C8B-B14F-4D97-AF65-F5344CB8AC3E}">
        <p14:creationId xmlns:p14="http://schemas.microsoft.com/office/powerpoint/2010/main" val="15289822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p:cNvGraphicFramePr/>
          <p:nvPr>
            <p:extLst>
              <p:ext uri="{D42A27DB-BD31-4B8C-83A1-F6EECF244321}">
                <p14:modId xmlns:p14="http://schemas.microsoft.com/office/powerpoint/2010/main" val="2432482106"/>
              </p:ext>
            </p:extLst>
          </p:nvPr>
        </p:nvGraphicFramePr>
        <p:xfrm>
          <a:off x="392387" y="562304"/>
          <a:ext cx="11799613" cy="7000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Ellipse 1"/>
          <p:cNvSpPr/>
          <p:nvPr/>
        </p:nvSpPr>
        <p:spPr>
          <a:xfrm>
            <a:off x="5343417" y="2889156"/>
            <a:ext cx="1897552" cy="187692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509943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802582" y="1241039"/>
            <a:ext cx="5225977" cy="2548280"/>
          </a:xfrm>
        </p:spPr>
        <p:txBody>
          <a:bodyPr>
            <a:normAutofit/>
          </a:bodyPr>
          <a:lstStyle/>
          <a:p>
            <a:pPr marL="0" indent="0">
              <a:lnSpc>
                <a:spcPct val="100000"/>
              </a:lnSpc>
              <a:spcBef>
                <a:spcPts val="600"/>
              </a:spcBef>
              <a:buNone/>
            </a:pPr>
            <a:r>
              <a:rPr lang="de-DE" sz="5100" b="0" dirty="0" err="1" smtClean="0">
                <a:effectLst/>
              </a:rPr>
              <a:t>If</a:t>
            </a:r>
            <a:r>
              <a:rPr lang="de-DE" sz="5100" b="0" dirty="0" smtClean="0">
                <a:effectLst/>
              </a:rPr>
              <a:t> Open Science </a:t>
            </a:r>
            <a:r>
              <a:rPr lang="de-DE" sz="5100" b="0" dirty="0" err="1" smtClean="0">
                <a:effectLst/>
              </a:rPr>
              <a:t>is</a:t>
            </a:r>
            <a:r>
              <a:rPr lang="de-DE" sz="5100" b="0" dirty="0" smtClean="0">
                <a:effectLst/>
              </a:rPr>
              <a:t> </a:t>
            </a:r>
            <a:r>
              <a:rPr lang="de-DE" sz="5100" b="0" dirty="0" err="1" smtClean="0">
                <a:effectLst/>
              </a:rPr>
              <a:t>the</a:t>
            </a:r>
            <a:r>
              <a:rPr lang="de-DE" sz="5100" b="0" dirty="0" smtClean="0">
                <a:effectLst/>
              </a:rPr>
              <a:t> </a:t>
            </a:r>
            <a:r>
              <a:rPr lang="de-DE" sz="5100" b="0" dirty="0" err="1" smtClean="0">
                <a:effectLst/>
              </a:rPr>
              <a:t>answer</a:t>
            </a:r>
            <a:r>
              <a:rPr lang="de-DE" sz="5100" b="0" dirty="0" smtClean="0">
                <a:effectLst/>
              </a:rPr>
              <a:t>, </a:t>
            </a:r>
            <a:r>
              <a:rPr lang="de-DE" sz="5100" b="0" dirty="0" err="1" smtClean="0">
                <a:effectLst/>
              </a:rPr>
              <a:t>what</a:t>
            </a:r>
            <a:r>
              <a:rPr lang="de-DE" sz="5100" b="0" dirty="0" smtClean="0">
                <a:effectLst/>
              </a:rPr>
              <a:t> </a:t>
            </a:r>
            <a:r>
              <a:rPr lang="de-DE" sz="5100" b="0" dirty="0" err="1" smtClean="0">
                <a:effectLst/>
              </a:rPr>
              <a:t>is</a:t>
            </a:r>
            <a:r>
              <a:rPr lang="de-DE" sz="5100" b="0" dirty="0" smtClean="0">
                <a:effectLst/>
              </a:rPr>
              <a:t> </a:t>
            </a:r>
            <a:r>
              <a:rPr lang="de-DE" sz="5100" b="0" dirty="0" err="1" smtClean="0">
                <a:effectLst/>
              </a:rPr>
              <a:t>the</a:t>
            </a:r>
            <a:r>
              <a:rPr lang="de-DE" sz="5100" b="0" dirty="0" smtClean="0">
                <a:effectLst/>
              </a:rPr>
              <a:t> </a:t>
            </a:r>
            <a:r>
              <a:rPr lang="de-DE" sz="5100" b="0" dirty="0" err="1" smtClean="0">
                <a:effectLst/>
              </a:rPr>
              <a:t>question</a:t>
            </a:r>
            <a:r>
              <a:rPr lang="de-DE" sz="5100" b="0" dirty="0" smtClean="0">
                <a:effectLst/>
              </a:rPr>
              <a:t>?</a:t>
            </a:r>
            <a:endParaRPr lang="de-DE" dirty="0"/>
          </a:p>
        </p:txBody>
      </p:sp>
      <p:sp>
        <p:nvSpPr>
          <p:cNvPr id="2" name="Textfeld 1"/>
          <p:cNvSpPr txBox="1"/>
          <p:nvPr/>
        </p:nvSpPr>
        <p:spPr>
          <a:xfrm>
            <a:off x="7329055" y="3789319"/>
            <a:ext cx="4476790" cy="646331"/>
          </a:xfrm>
          <a:prstGeom prst="rect">
            <a:avLst/>
          </a:prstGeom>
          <a:noFill/>
        </p:spPr>
        <p:txBody>
          <a:bodyPr wrap="square" rtlCol="0">
            <a:spAutoFit/>
          </a:bodyPr>
          <a:lstStyle/>
          <a:p>
            <a:r>
              <a:rPr lang="de-DE" dirty="0" err="1" smtClean="0"/>
              <a:t>Inspired</a:t>
            </a:r>
            <a:r>
              <a:rPr lang="de-DE" dirty="0" smtClean="0"/>
              <a:t> </a:t>
            </a:r>
            <a:r>
              <a:rPr lang="de-DE" dirty="0" err="1" smtClean="0"/>
              <a:t>by</a:t>
            </a:r>
            <a:r>
              <a:rPr lang="de-DE" dirty="0" smtClean="0"/>
              <a:t> Dr. Catherine Cronin </a:t>
            </a:r>
            <a:r>
              <a:rPr lang="de-DE" dirty="0"/>
              <a:t>https://catherinecronin.net/presentations/</a:t>
            </a: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909" y="1241039"/>
            <a:ext cx="5849299" cy="3541568"/>
          </a:xfrm>
          <a:prstGeom prst="rect">
            <a:avLst/>
          </a:prstGeom>
        </p:spPr>
      </p:pic>
      <p:sp>
        <p:nvSpPr>
          <p:cNvPr id="5" name="Rechteck 4"/>
          <p:cNvSpPr/>
          <p:nvPr/>
        </p:nvSpPr>
        <p:spPr>
          <a:xfrm>
            <a:off x="484909" y="5322562"/>
            <a:ext cx="6096000" cy="646331"/>
          </a:xfrm>
          <a:prstGeom prst="rect">
            <a:avLst/>
          </a:prstGeom>
        </p:spPr>
        <p:txBody>
          <a:bodyPr>
            <a:spAutoFit/>
          </a:bodyPr>
          <a:lstStyle/>
          <a:p>
            <a:r>
              <a:rPr lang="en-US" dirty="0"/>
              <a:t>Sticker design &amp; contact @</a:t>
            </a:r>
            <a:r>
              <a:rPr lang="en-US" dirty="0" err="1"/>
              <a:t>melimming</a:t>
            </a:r>
            <a:r>
              <a:rPr lang="en-US" dirty="0"/>
              <a:t>; quote from @</a:t>
            </a:r>
            <a:r>
              <a:rPr lang="en-US" dirty="0" err="1"/>
              <a:t>chartgerink</a:t>
            </a:r>
            <a:r>
              <a:rPr lang="en-US" dirty="0"/>
              <a:t> – CC0 public domain</a:t>
            </a:r>
            <a:endParaRPr lang="de-DE" dirty="0"/>
          </a:p>
        </p:txBody>
      </p:sp>
    </p:spTree>
    <p:extLst>
      <p:ext uri="{BB962C8B-B14F-4D97-AF65-F5344CB8AC3E}">
        <p14:creationId xmlns:p14="http://schemas.microsoft.com/office/powerpoint/2010/main" val="11767937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102"/>
            <a:ext cx="11441089" cy="6539029"/>
          </a:xfrm>
          <a:prstGeom prst="rect">
            <a:avLst/>
          </a:prstGeom>
        </p:spPr>
      </p:pic>
      <p:sp>
        <p:nvSpPr>
          <p:cNvPr id="5" name="Textfeld 4"/>
          <p:cNvSpPr txBox="1"/>
          <p:nvPr/>
        </p:nvSpPr>
        <p:spPr>
          <a:xfrm>
            <a:off x="692728" y="1011382"/>
            <a:ext cx="698269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prstClr val="black"/>
                </a:solidFill>
                <a:effectLst/>
                <a:uLnTx/>
                <a:uFillTx/>
                <a:latin typeface="Calibri" panose="020F0502020204030204"/>
                <a:ea typeface="+mn-ea"/>
                <a:cs typeface="+mn-cs"/>
              </a:rPr>
              <a:t>https://sozmethode.hypotheses.org/292</a:t>
            </a:r>
          </a:p>
        </p:txBody>
      </p:sp>
      <p:sp>
        <p:nvSpPr>
          <p:cNvPr id="2" name="Textfeld 1"/>
          <p:cNvSpPr txBox="1"/>
          <p:nvPr/>
        </p:nvSpPr>
        <p:spPr>
          <a:xfrm>
            <a:off x="6966073" y="919049"/>
            <a:ext cx="4921128" cy="707886"/>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smtClean="0">
                <a:ln>
                  <a:noFill/>
                </a:ln>
                <a:solidFill>
                  <a:srgbClr val="C00000"/>
                </a:solidFill>
                <a:effectLst/>
                <a:uLnTx/>
                <a:uFillTx/>
                <a:latin typeface="Calibri" panose="020F0502020204030204"/>
                <a:ea typeface="+mn-ea"/>
                <a:cs typeface="+mn-cs"/>
              </a:rPr>
              <a:t>Declaration </a:t>
            </a:r>
            <a:r>
              <a:rPr kumimoji="0" lang="en-GB" sz="4000" b="0" i="0" u="none" strike="noStrike" kern="1200" cap="none" spc="0" normalizeH="0" baseline="0" noProof="0" dirty="0">
                <a:ln>
                  <a:noFill/>
                </a:ln>
                <a:solidFill>
                  <a:srgbClr val="C00000"/>
                </a:solidFill>
                <a:effectLst/>
                <a:uLnTx/>
                <a:uFillTx/>
                <a:latin typeface="Calibri" panose="020F0502020204030204"/>
                <a:ea typeface="+mn-ea"/>
                <a:cs typeface="+mn-cs"/>
              </a:rPr>
              <a:t>of </a:t>
            </a:r>
            <a:r>
              <a:rPr kumimoji="0" lang="en-GB" sz="4000" b="0" i="0" u="none" strike="noStrike" kern="1200" cap="none" spc="0" normalizeH="0" baseline="0" noProof="0" dirty="0" smtClean="0">
                <a:ln>
                  <a:noFill/>
                </a:ln>
                <a:solidFill>
                  <a:srgbClr val="C00000"/>
                </a:solidFill>
                <a:effectLst/>
                <a:uLnTx/>
                <a:uFillTx/>
                <a:latin typeface="Calibri" panose="020F0502020204030204"/>
                <a:ea typeface="+mn-ea"/>
                <a:cs typeface="+mn-cs"/>
              </a:rPr>
              <a:t>consent</a:t>
            </a:r>
            <a:endParaRPr kumimoji="0" lang="de-DE" sz="40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90946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85" y="0"/>
            <a:ext cx="7027150" cy="3898231"/>
          </a:xfrm>
          <a:prstGeom prst="rect">
            <a:avLst/>
          </a:prstGeom>
        </p:spPr>
      </p:pic>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3534" y="2392565"/>
            <a:ext cx="5882839" cy="4274863"/>
          </a:xfrm>
          <a:prstGeom prst="rect">
            <a:avLst/>
          </a:prstGeom>
        </p:spPr>
      </p:pic>
    </p:spTree>
    <p:extLst>
      <p:ext uri="{BB962C8B-B14F-4D97-AF65-F5344CB8AC3E}">
        <p14:creationId xmlns:p14="http://schemas.microsoft.com/office/powerpoint/2010/main" val="2291309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p:cNvGraphicFramePr/>
          <p:nvPr>
            <p:extLst/>
          </p:nvPr>
        </p:nvGraphicFramePr>
        <p:xfrm>
          <a:off x="392387" y="562304"/>
          <a:ext cx="11799613" cy="7000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Ellipse 1"/>
          <p:cNvSpPr/>
          <p:nvPr/>
        </p:nvSpPr>
        <p:spPr>
          <a:xfrm>
            <a:off x="7075965" y="2517896"/>
            <a:ext cx="1897552" cy="187692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981714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7165" y="199381"/>
            <a:ext cx="4063108" cy="5744220"/>
          </a:xfrm>
          <a:prstGeom prst="rect">
            <a:avLst/>
          </a:prstGeom>
        </p:spPr>
      </p:pic>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957" y="350635"/>
            <a:ext cx="4533900" cy="5667375"/>
          </a:xfrm>
          <a:prstGeom prst="rect">
            <a:avLst/>
          </a:prstGeom>
        </p:spPr>
      </p:pic>
      <p:sp>
        <p:nvSpPr>
          <p:cNvPr id="3" name="Rechteck 2"/>
          <p:cNvSpPr/>
          <p:nvPr/>
        </p:nvSpPr>
        <p:spPr>
          <a:xfrm>
            <a:off x="119170" y="6018010"/>
            <a:ext cx="5188475" cy="307777"/>
          </a:xfrm>
          <a:prstGeom prst="rect">
            <a:avLst/>
          </a:prstGeom>
        </p:spPr>
        <p:txBody>
          <a:bodyPr wrap="square">
            <a:spAutoFit/>
          </a:bodyPr>
          <a:lstStyle/>
          <a:p>
            <a:r>
              <a:rPr lang="de-DE" sz="1400" dirty="0"/>
              <a:t>https://en.wikipedia.org/wiki/List_of_tools_for_static_code_analysis</a:t>
            </a:r>
          </a:p>
        </p:txBody>
      </p:sp>
      <p:sp>
        <p:nvSpPr>
          <p:cNvPr id="5" name="Rechteck 4"/>
          <p:cNvSpPr/>
          <p:nvPr/>
        </p:nvSpPr>
        <p:spPr>
          <a:xfrm>
            <a:off x="6617165" y="5943601"/>
            <a:ext cx="5011769" cy="646331"/>
          </a:xfrm>
          <a:prstGeom prst="rect">
            <a:avLst/>
          </a:prstGeom>
        </p:spPr>
        <p:txBody>
          <a:bodyPr wrap="square">
            <a:spAutoFit/>
          </a:bodyPr>
          <a:lstStyle/>
          <a:p>
            <a:r>
              <a:rPr lang="de-DE" sz="1200" dirty="0"/>
              <a:t>Open Source Initiative </a:t>
            </a:r>
            <a:r>
              <a:rPr lang="de-DE" sz="1200" dirty="0" err="1"/>
              <a:t>official</a:t>
            </a:r>
            <a:r>
              <a:rPr lang="de-DE" sz="1200" dirty="0"/>
              <a:t> SVG (https://commons.wikimedia.org/wiki/File:Opensource.svg), „</a:t>
            </a:r>
            <a:r>
              <a:rPr lang="de-DE" sz="1200" dirty="0" err="1"/>
              <a:t>Opensource</a:t>
            </a:r>
            <a:r>
              <a:rPr lang="de-DE" sz="1200" dirty="0"/>
              <a:t>“, https://creativecommons.org/licenses/by/2.5/legalcode</a:t>
            </a:r>
          </a:p>
        </p:txBody>
      </p:sp>
    </p:spTree>
    <p:extLst>
      <p:ext uri="{BB962C8B-B14F-4D97-AF65-F5344CB8AC3E}">
        <p14:creationId xmlns:p14="http://schemas.microsoft.com/office/powerpoint/2010/main" val="381526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625" y="48127"/>
            <a:ext cx="10740781" cy="6858000"/>
          </a:xfrm>
          <a:prstGeom prst="rect">
            <a:avLst/>
          </a:prstGeom>
        </p:spPr>
      </p:pic>
      <p:sp>
        <p:nvSpPr>
          <p:cNvPr id="4" name="Textfeld 3"/>
          <p:cNvSpPr txBox="1"/>
          <p:nvPr/>
        </p:nvSpPr>
        <p:spPr>
          <a:xfrm>
            <a:off x="1716139" y="48127"/>
            <a:ext cx="5749637" cy="646331"/>
          </a:xfrm>
          <a:prstGeom prst="rect">
            <a:avLst/>
          </a:prstGeom>
          <a:solidFill>
            <a:schemeClr val="bg1"/>
          </a:solidFill>
        </p:spPr>
        <p:txBody>
          <a:bodyPr wrap="square" rtlCol="0">
            <a:spAutoFit/>
          </a:bodyPr>
          <a:lstStyle/>
          <a:p>
            <a:r>
              <a:rPr lang="de-DE" sz="3600" dirty="0" smtClean="0">
                <a:solidFill>
                  <a:srgbClr val="C00000"/>
                </a:solidFill>
              </a:rPr>
              <a:t>www.sozmethode.de</a:t>
            </a:r>
            <a:endParaRPr lang="de-DE" sz="3600" dirty="0">
              <a:solidFill>
                <a:srgbClr val="C00000"/>
              </a:solidFill>
            </a:endParaRPr>
          </a:p>
        </p:txBody>
      </p:sp>
      <p:sp>
        <p:nvSpPr>
          <p:cNvPr id="5" name="Textfeld 4"/>
          <p:cNvSpPr txBox="1"/>
          <p:nvPr/>
        </p:nvSpPr>
        <p:spPr>
          <a:xfrm>
            <a:off x="2920443" y="3153961"/>
            <a:ext cx="6347310" cy="1200329"/>
          </a:xfrm>
          <a:prstGeom prst="rect">
            <a:avLst/>
          </a:prstGeom>
          <a:solidFill>
            <a:schemeClr val="bg1"/>
          </a:solidFill>
        </p:spPr>
        <p:txBody>
          <a:bodyPr wrap="square" rtlCol="0">
            <a:spAutoFit/>
          </a:bodyPr>
          <a:lstStyle/>
          <a:p>
            <a:r>
              <a:rPr lang="de-DE" sz="3600" dirty="0" smtClean="0">
                <a:solidFill>
                  <a:srgbClr val="C00000"/>
                </a:solidFill>
              </a:rPr>
              <a:t>A </a:t>
            </a:r>
            <a:r>
              <a:rPr lang="de-DE" sz="3600" dirty="0" err="1" smtClean="0">
                <a:solidFill>
                  <a:srgbClr val="C00000"/>
                </a:solidFill>
              </a:rPr>
              <a:t>wiki</a:t>
            </a:r>
            <a:r>
              <a:rPr lang="de-DE" sz="3600" dirty="0" smtClean="0">
                <a:solidFill>
                  <a:srgbClr val="C00000"/>
                </a:solidFill>
              </a:rPr>
              <a:t> </a:t>
            </a:r>
            <a:r>
              <a:rPr lang="de-DE" sz="3600" dirty="0" err="1" smtClean="0">
                <a:solidFill>
                  <a:srgbClr val="C00000"/>
                </a:solidFill>
              </a:rPr>
              <a:t>to</a:t>
            </a:r>
            <a:r>
              <a:rPr lang="de-DE" sz="3600" dirty="0" smtClean="0">
                <a:solidFill>
                  <a:srgbClr val="C00000"/>
                </a:solidFill>
              </a:rPr>
              <a:t> </a:t>
            </a:r>
            <a:r>
              <a:rPr lang="de-DE" sz="3600" dirty="0" err="1" smtClean="0">
                <a:solidFill>
                  <a:srgbClr val="C00000"/>
                </a:solidFill>
              </a:rPr>
              <a:t>interpret</a:t>
            </a:r>
            <a:r>
              <a:rPr lang="de-DE" sz="3600" dirty="0" smtClean="0">
                <a:solidFill>
                  <a:srgbClr val="C00000"/>
                </a:solidFill>
              </a:rPr>
              <a:t> </a:t>
            </a:r>
            <a:r>
              <a:rPr lang="de-DE" sz="3600" dirty="0" err="1" smtClean="0">
                <a:solidFill>
                  <a:srgbClr val="C00000"/>
                </a:solidFill>
              </a:rPr>
              <a:t>hermeneutically</a:t>
            </a:r>
            <a:r>
              <a:rPr lang="de-DE" sz="3600" dirty="0" smtClean="0">
                <a:solidFill>
                  <a:srgbClr val="C00000"/>
                </a:solidFill>
              </a:rPr>
              <a:t> open </a:t>
            </a:r>
            <a:r>
              <a:rPr lang="de-DE" sz="3600" dirty="0" err="1" smtClean="0">
                <a:solidFill>
                  <a:srgbClr val="C00000"/>
                </a:solidFill>
              </a:rPr>
              <a:t>and</a:t>
            </a:r>
            <a:r>
              <a:rPr lang="de-DE" sz="3600" dirty="0" smtClean="0">
                <a:solidFill>
                  <a:srgbClr val="C00000"/>
                </a:solidFill>
              </a:rPr>
              <a:t> online</a:t>
            </a:r>
            <a:endParaRPr lang="de-DE" sz="3600" dirty="0">
              <a:solidFill>
                <a:srgbClr val="C00000"/>
              </a:solidFill>
            </a:endParaRPr>
          </a:p>
        </p:txBody>
      </p:sp>
    </p:spTree>
    <p:extLst>
      <p:ext uri="{BB962C8B-B14F-4D97-AF65-F5344CB8AC3E}">
        <p14:creationId xmlns:p14="http://schemas.microsoft.com/office/powerpoint/2010/main" val="226453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p:cNvGraphicFramePr/>
          <p:nvPr>
            <p:extLst/>
          </p:nvPr>
        </p:nvGraphicFramePr>
        <p:xfrm>
          <a:off x="392387" y="562304"/>
          <a:ext cx="11799613" cy="7000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Ellipse 1"/>
          <p:cNvSpPr/>
          <p:nvPr/>
        </p:nvSpPr>
        <p:spPr>
          <a:xfrm>
            <a:off x="8760386" y="2061716"/>
            <a:ext cx="1897552" cy="187692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499714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807900" y="2706624"/>
            <a:ext cx="5039788" cy="1154756"/>
          </a:xfrm>
        </p:spPr>
        <p:txBody>
          <a:bodyPr>
            <a:noAutofit/>
          </a:bodyPr>
          <a:lstStyle/>
          <a:p>
            <a:pPr marL="0" indent="0">
              <a:buNone/>
            </a:pPr>
            <a:r>
              <a:rPr lang="de-DE" sz="6600" dirty="0" smtClean="0"/>
              <a:t>Open Access</a:t>
            </a:r>
            <a:endParaRPr lang="de-DE" sz="6600" dirty="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3510" y="470331"/>
            <a:ext cx="3601498" cy="5627341"/>
          </a:xfrm>
          <a:prstGeom prst="rect">
            <a:avLst/>
          </a:prstGeom>
        </p:spPr>
      </p:pic>
    </p:spTree>
    <p:extLst>
      <p:ext uri="{BB962C8B-B14F-4D97-AF65-F5344CB8AC3E}">
        <p14:creationId xmlns:p14="http://schemas.microsoft.com/office/powerpoint/2010/main" val="42683893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929531" y="1621303"/>
            <a:ext cx="3155087" cy="3059460"/>
          </a:xfrm>
        </p:spPr>
        <p:txBody>
          <a:bodyPr>
            <a:noAutofit/>
          </a:bodyPr>
          <a:lstStyle/>
          <a:p>
            <a:pPr marL="0" indent="0">
              <a:buNone/>
            </a:pPr>
            <a:r>
              <a:rPr lang="de-DE" sz="3600" b="1" dirty="0" err="1" smtClean="0"/>
              <a:t>Types</a:t>
            </a:r>
            <a:r>
              <a:rPr lang="de-DE" sz="3600" b="1" dirty="0" smtClean="0"/>
              <a:t> </a:t>
            </a:r>
            <a:r>
              <a:rPr lang="de-DE" sz="3600" b="1" dirty="0" err="1" smtClean="0"/>
              <a:t>of</a:t>
            </a:r>
            <a:r>
              <a:rPr lang="de-DE" sz="3600" b="1" dirty="0" smtClean="0"/>
              <a:t> OA</a:t>
            </a:r>
          </a:p>
          <a:p>
            <a:r>
              <a:rPr lang="de-DE" sz="3600" dirty="0" smtClean="0"/>
              <a:t>Golden</a:t>
            </a:r>
          </a:p>
          <a:p>
            <a:r>
              <a:rPr lang="de-DE" sz="3600" dirty="0" smtClean="0"/>
              <a:t>Green</a:t>
            </a:r>
          </a:p>
          <a:p>
            <a:r>
              <a:rPr lang="de-DE" sz="3600" dirty="0" smtClean="0"/>
              <a:t>Hybrid</a:t>
            </a:r>
          </a:p>
          <a:p>
            <a:r>
              <a:rPr lang="de-DE" sz="3600" dirty="0" smtClean="0"/>
              <a:t>Bronze</a:t>
            </a:r>
          </a:p>
          <a:p>
            <a:endParaRPr lang="de-DE" sz="3600" dirty="0"/>
          </a:p>
          <a:p>
            <a:pPr marL="0" indent="0">
              <a:buNone/>
            </a:pPr>
            <a:endParaRPr lang="de-DE" sz="3600" dirty="0" smtClean="0"/>
          </a:p>
          <a:p>
            <a:endParaRPr lang="de-DE" sz="3600" dirty="0"/>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4553" y="1486277"/>
            <a:ext cx="4032487" cy="3194486"/>
          </a:xfrm>
          <a:prstGeom prst="rect">
            <a:avLst/>
          </a:prstGeom>
        </p:spPr>
      </p:pic>
    </p:spTree>
    <p:extLst>
      <p:ext uri="{BB962C8B-B14F-4D97-AF65-F5344CB8AC3E}">
        <p14:creationId xmlns:p14="http://schemas.microsoft.com/office/powerpoint/2010/main" val="26113652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7713961" y="618768"/>
            <a:ext cx="3767603" cy="4031873"/>
          </a:xfrm>
          <a:prstGeom prst="rect">
            <a:avLst/>
          </a:prstGeom>
        </p:spPr>
        <p:txBody>
          <a:bodyPr wrap="square">
            <a:spAutoFit/>
          </a:bodyPr>
          <a:lstStyle/>
          <a:p>
            <a:r>
              <a:rPr lang="en-US" sz="3200" dirty="0" smtClean="0"/>
              <a:t>“Our </a:t>
            </a:r>
            <a:r>
              <a:rPr lang="en-US" sz="3200" dirty="0"/>
              <a:t>results confirm the Open Access Citation Advantage found by other studies: open articles receive 18% more citations than otherwise expected</a:t>
            </a:r>
            <a:r>
              <a:rPr lang="en-US" sz="3200" dirty="0" smtClean="0"/>
              <a:t>.” </a:t>
            </a:r>
            <a:endParaRPr lang="de-DE" sz="3200" dirty="0"/>
          </a:p>
        </p:txBody>
      </p:sp>
      <p:sp>
        <p:nvSpPr>
          <p:cNvPr id="6" name="Rechteck 5"/>
          <p:cNvSpPr/>
          <p:nvPr/>
        </p:nvSpPr>
        <p:spPr>
          <a:xfrm>
            <a:off x="346051" y="5759563"/>
            <a:ext cx="10667999" cy="523220"/>
          </a:xfrm>
          <a:prstGeom prst="rect">
            <a:avLst/>
          </a:prstGeom>
        </p:spPr>
        <p:txBody>
          <a:bodyPr wrap="square">
            <a:spAutoFit/>
          </a:bodyPr>
          <a:lstStyle/>
          <a:p>
            <a:r>
              <a:rPr lang="de-DE" sz="1400" dirty="0" err="1"/>
              <a:t>Piwowar</a:t>
            </a:r>
            <a:r>
              <a:rPr lang="de-DE" sz="1400" dirty="0"/>
              <a:t> H, </a:t>
            </a:r>
            <a:r>
              <a:rPr lang="de-DE" sz="1400" dirty="0" smtClean="0"/>
              <a:t>et al. </a:t>
            </a:r>
            <a:r>
              <a:rPr lang="de-DE" sz="1400" dirty="0"/>
              <a:t>2018. The </a:t>
            </a:r>
            <a:r>
              <a:rPr lang="de-DE" sz="1400" dirty="0" err="1"/>
              <a:t>state</a:t>
            </a:r>
            <a:r>
              <a:rPr lang="de-DE" sz="1400" dirty="0"/>
              <a:t> </a:t>
            </a:r>
            <a:r>
              <a:rPr lang="de-DE" sz="1400" dirty="0" err="1"/>
              <a:t>of</a:t>
            </a:r>
            <a:r>
              <a:rPr lang="de-DE" sz="1400" dirty="0"/>
              <a:t> OA: a large-</a:t>
            </a:r>
            <a:r>
              <a:rPr lang="de-DE" sz="1400" dirty="0" err="1"/>
              <a:t>scale</a:t>
            </a:r>
            <a:r>
              <a:rPr lang="de-DE" sz="1400" dirty="0"/>
              <a:t> </a:t>
            </a:r>
            <a:r>
              <a:rPr lang="de-DE" sz="1400" dirty="0" err="1"/>
              <a:t>analysis</a:t>
            </a:r>
            <a:r>
              <a:rPr lang="de-DE" sz="1400" dirty="0"/>
              <a:t> </a:t>
            </a:r>
            <a:r>
              <a:rPr lang="de-DE" sz="1400" dirty="0" err="1"/>
              <a:t>of</a:t>
            </a:r>
            <a:r>
              <a:rPr lang="de-DE" sz="1400" dirty="0"/>
              <a:t> </a:t>
            </a:r>
            <a:r>
              <a:rPr lang="de-DE" sz="1400" dirty="0" err="1"/>
              <a:t>the</a:t>
            </a:r>
            <a:r>
              <a:rPr lang="de-DE" sz="1400" dirty="0"/>
              <a:t> </a:t>
            </a:r>
            <a:r>
              <a:rPr lang="de-DE" sz="1400" dirty="0" err="1"/>
              <a:t>prevalence</a:t>
            </a:r>
            <a:r>
              <a:rPr lang="de-DE" sz="1400" dirty="0"/>
              <a:t> </a:t>
            </a:r>
            <a:r>
              <a:rPr lang="de-DE" sz="1400" dirty="0" err="1"/>
              <a:t>and</a:t>
            </a:r>
            <a:r>
              <a:rPr lang="de-DE" sz="1400" dirty="0"/>
              <a:t> </a:t>
            </a:r>
            <a:r>
              <a:rPr lang="de-DE" sz="1400" dirty="0" err="1"/>
              <a:t>impact</a:t>
            </a:r>
            <a:r>
              <a:rPr lang="de-DE" sz="1400" dirty="0"/>
              <a:t> </a:t>
            </a:r>
            <a:r>
              <a:rPr lang="de-DE" sz="1400" dirty="0" err="1"/>
              <a:t>of</a:t>
            </a:r>
            <a:r>
              <a:rPr lang="de-DE" sz="1400" dirty="0"/>
              <a:t> Open Access </a:t>
            </a:r>
            <a:r>
              <a:rPr lang="de-DE" sz="1400" dirty="0" err="1"/>
              <a:t>articles</a:t>
            </a:r>
            <a:r>
              <a:rPr lang="de-DE" sz="1400" dirty="0"/>
              <a:t>. </a:t>
            </a:r>
            <a:r>
              <a:rPr lang="de-DE" sz="1400" dirty="0" err="1"/>
              <a:t>PeerJ</a:t>
            </a:r>
            <a:r>
              <a:rPr lang="de-DE" sz="1400" dirty="0"/>
              <a:t> 6:e4375 </a:t>
            </a:r>
            <a:r>
              <a:rPr lang="de-DE" sz="1400" dirty="0">
                <a:hlinkClick r:id="rId3"/>
              </a:rPr>
              <a:t>https://doi.org/10.7717/peerj.4375</a:t>
            </a:r>
            <a:endParaRPr lang="de-DE" sz="1400" dirty="0"/>
          </a:p>
        </p:txBody>
      </p:sp>
      <p:pic>
        <p:nvPicPr>
          <p:cNvPr id="7" name="Grafi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051" y="618768"/>
            <a:ext cx="6866056" cy="4400119"/>
          </a:xfrm>
          <a:prstGeom prst="rect">
            <a:avLst/>
          </a:prstGeom>
        </p:spPr>
      </p:pic>
    </p:spTree>
    <p:extLst>
      <p:ext uri="{BB962C8B-B14F-4D97-AF65-F5344CB8AC3E}">
        <p14:creationId xmlns:p14="http://schemas.microsoft.com/office/powerpoint/2010/main" val="41519943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5"/>
          <p:cNvGrpSpPr/>
          <p:nvPr/>
        </p:nvGrpSpPr>
        <p:grpSpPr>
          <a:xfrm>
            <a:off x="1572491" y="348782"/>
            <a:ext cx="9254836" cy="4567309"/>
            <a:chOff x="0" y="8907"/>
            <a:chExt cx="7576158" cy="4755223"/>
          </a:xfrm>
        </p:grpSpPr>
        <p:sp>
          <p:nvSpPr>
            <p:cNvPr id="2" name="Rechteck 1"/>
            <p:cNvSpPr/>
            <p:nvPr/>
          </p:nvSpPr>
          <p:spPr>
            <a:xfrm>
              <a:off x="166255" y="4283471"/>
              <a:ext cx="7218218" cy="480659"/>
            </a:xfrm>
            <a:prstGeom prst="rect">
              <a:avLst/>
            </a:prstGeom>
          </p:spPr>
          <p:txBody>
            <a:bodyPr wrap="square">
              <a:spAutoFit/>
            </a:bodyPr>
            <a:lstStyle/>
            <a:p>
              <a:r>
                <a:rPr lang="de-DE" sz="2400" dirty="0">
                  <a:hlinkClick r:id="rId3"/>
                </a:rPr>
                <a:t>https://</a:t>
              </a:r>
              <a:r>
                <a:rPr lang="de-DE" sz="2400" dirty="0" smtClean="0">
                  <a:hlinkClick r:id="rId3"/>
                </a:rPr>
                <a:t>authorservices.taylorandfrancis.com/sharing-your-work</a:t>
              </a:r>
              <a:endParaRPr lang="de-DE" sz="2400" dirty="0" smtClean="0"/>
            </a:p>
          </p:txBody>
        </p:sp>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907"/>
              <a:ext cx="7576158" cy="4177579"/>
            </a:xfrm>
            <a:prstGeom prst="rect">
              <a:avLst/>
            </a:prstGeom>
          </p:spPr>
        </p:pic>
      </p:grpSp>
      <p:sp>
        <p:nvSpPr>
          <p:cNvPr id="7" name="Rechteck 6"/>
          <p:cNvSpPr/>
          <p:nvPr/>
        </p:nvSpPr>
        <p:spPr>
          <a:xfrm>
            <a:off x="1191490" y="5239441"/>
            <a:ext cx="10002983" cy="1200329"/>
          </a:xfrm>
          <a:prstGeom prst="rect">
            <a:avLst/>
          </a:prstGeom>
        </p:spPr>
        <p:txBody>
          <a:bodyPr wrap="square">
            <a:spAutoFit/>
          </a:bodyPr>
          <a:lstStyle/>
          <a:p>
            <a:r>
              <a:rPr lang="de-DE" sz="2400" dirty="0" smtClean="0"/>
              <a:t>Springer: </a:t>
            </a:r>
            <a:r>
              <a:rPr lang="de-DE" sz="2400" dirty="0" smtClean="0">
                <a:hlinkClick r:id="rId5"/>
              </a:rPr>
              <a:t>https</a:t>
            </a:r>
            <a:r>
              <a:rPr lang="de-DE" sz="2400" dirty="0">
                <a:hlinkClick r:id="rId5"/>
              </a:rPr>
              <a:t>://</a:t>
            </a:r>
            <a:r>
              <a:rPr lang="de-DE" sz="2400" dirty="0" smtClean="0">
                <a:hlinkClick r:id="rId5"/>
              </a:rPr>
              <a:t>www.springer.com/gp/open-access/authors-rights/preprint-sharing/16718886</a:t>
            </a:r>
            <a:endParaRPr lang="de-DE" sz="2400" dirty="0" smtClean="0"/>
          </a:p>
          <a:p>
            <a:r>
              <a:rPr lang="de-DE" sz="2400" dirty="0" err="1" smtClean="0"/>
              <a:t>Elsevier</a:t>
            </a:r>
            <a:r>
              <a:rPr lang="de-DE" sz="2400" dirty="0"/>
              <a:t>: </a:t>
            </a:r>
            <a:r>
              <a:rPr lang="de-DE" sz="2400" dirty="0">
                <a:hlinkClick r:id="rId6"/>
              </a:rPr>
              <a:t>https://</a:t>
            </a:r>
            <a:r>
              <a:rPr lang="de-DE" sz="2400" dirty="0" smtClean="0">
                <a:hlinkClick r:id="rId6"/>
              </a:rPr>
              <a:t>www.elsevier.com/about/policies/sharing</a:t>
            </a:r>
            <a:endParaRPr lang="de-DE" sz="2400" dirty="0" smtClean="0"/>
          </a:p>
        </p:txBody>
      </p:sp>
    </p:spTree>
    <p:extLst>
      <p:ext uri="{BB962C8B-B14F-4D97-AF65-F5344CB8AC3E}">
        <p14:creationId xmlns:p14="http://schemas.microsoft.com/office/powerpoint/2010/main" val="394306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1207095" y="360219"/>
            <a:ext cx="9968506" cy="4224561"/>
          </a:xfrm>
          <a:prstGeom prst="rect">
            <a:avLst/>
          </a:prstGeom>
        </p:spPr>
      </p:pic>
      <p:sp>
        <p:nvSpPr>
          <p:cNvPr id="5" name="Rechteck 4"/>
          <p:cNvSpPr/>
          <p:nvPr/>
        </p:nvSpPr>
        <p:spPr>
          <a:xfrm>
            <a:off x="1207095" y="4920873"/>
            <a:ext cx="9696432" cy="646331"/>
          </a:xfrm>
          <a:prstGeom prst="rect">
            <a:avLst/>
          </a:prstGeom>
        </p:spPr>
        <p:txBody>
          <a:bodyPr wrap="square">
            <a:spAutoFit/>
          </a:bodyPr>
          <a:lstStyle/>
          <a:p>
            <a:r>
              <a:rPr lang="de-DE" dirty="0"/>
              <a:t>https://reader.elsevier.com/reader/sd/pii/S0016328717301969?token=20782BDBB94D7A7AAF17FAAFD072B795BE85A38C11CE035D78541DB2D5755E0D3DCCAC769B592202ECE1A22B675908E0</a:t>
            </a:r>
          </a:p>
        </p:txBody>
      </p:sp>
    </p:spTree>
    <p:extLst>
      <p:ext uri="{BB962C8B-B14F-4D97-AF65-F5344CB8AC3E}">
        <p14:creationId xmlns:p14="http://schemas.microsoft.com/office/powerpoint/2010/main" val="18748734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396" y="654226"/>
            <a:ext cx="3864285" cy="2090227"/>
          </a:xfrm>
          <a:prstGeom prst="rect">
            <a:avLst/>
          </a:prstGeom>
        </p:spPr>
      </p:pic>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4260" y="429556"/>
            <a:ext cx="5191125" cy="2781300"/>
          </a:xfrm>
          <a:prstGeom prst="rect">
            <a:avLst/>
          </a:prstGeom>
        </p:spPr>
      </p:pic>
      <p:pic>
        <p:nvPicPr>
          <p:cNvPr id="4" name="Grafik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7205" y="3670373"/>
            <a:ext cx="9064973" cy="2803594"/>
          </a:xfrm>
          <a:prstGeom prst="rect">
            <a:avLst/>
          </a:prstGeom>
        </p:spPr>
      </p:pic>
    </p:spTree>
    <p:extLst>
      <p:ext uri="{BB962C8B-B14F-4D97-AF65-F5344CB8AC3E}">
        <p14:creationId xmlns:p14="http://schemas.microsoft.com/office/powerpoint/2010/main" val="11182126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ieren 7"/>
          <p:cNvGrpSpPr/>
          <p:nvPr/>
        </p:nvGrpSpPr>
        <p:grpSpPr>
          <a:xfrm>
            <a:off x="3705154" y="4943259"/>
            <a:ext cx="5277856" cy="1567817"/>
            <a:chOff x="446315" y="969401"/>
            <a:chExt cx="5277856" cy="1567817"/>
          </a:xfrm>
        </p:grpSpPr>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315" y="969401"/>
              <a:ext cx="5277856" cy="969402"/>
            </a:xfrm>
            <a:prstGeom prst="rect">
              <a:avLst/>
            </a:prstGeom>
          </p:spPr>
        </p:pic>
        <p:sp>
          <p:nvSpPr>
            <p:cNvPr id="4" name="Rechteck 3"/>
            <p:cNvSpPr/>
            <p:nvPr/>
          </p:nvSpPr>
          <p:spPr>
            <a:xfrm>
              <a:off x="446315" y="2075553"/>
              <a:ext cx="2305055" cy="461665"/>
            </a:xfrm>
            <a:prstGeom prst="rect">
              <a:avLst/>
            </a:prstGeom>
          </p:spPr>
          <p:txBody>
            <a:bodyPr wrap="none">
              <a:spAutoFit/>
            </a:bodyPr>
            <a:lstStyle/>
            <a:p>
              <a:r>
                <a:rPr lang="de-DE" sz="2400" dirty="0"/>
                <a:t>https://doaj.org/</a:t>
              </a:r>
            </a:p>
          </p:txBody>
        </p:sp>
      </p:grpSp>
      <p:grpSp>
        <p:nvGrpSpPr>
          <p:cNvPr id="9" name="Gruppieren 8"/>
          <p:cNvGrpSpPr/>
          <p:nvPr/>
        </p:nvGrpSpPr>
        <p:grpSpPr>
          <a:xfrm>
            <a:off x="6222045" y="280132"/>
            <a:ext cx="5752276" cy="3475888"/>
            <a:chOff x="6180794" y="1677820"/>
            <a:chExt cx="5752276" cy="3475888"/>
          </a:xfrm>
        </p:grpSpPr>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0794" y="1677820"/>
              <a:ext cx="5752276" cy="3005030"/>
            </a:xfrm>
            <a:prstGeom prst="rect">
              <a:avLst/>
            </a:prstGeom>
          </p:spPr>
        </p:pic>
        <p:sp>
          <p:nvSpPr>
            <p:cNvPr id="6" name="Rechteck 5"/>
            <p:cNvSpPr/>
            <p:nvPr/>
          </p:nvSpPr>
          <p:spPr>
            <a:xfrm>
              <a:off x="6180794" y="4784376"/>
              <a:ext cx="3980320" cy="369332"/>
            </a:xfrm>
            <a:prstGeom prst="rect">
              <a:avLst/>
            </a:prstGeom>
          </p:spPr>
          <p:txBody>
            <a:bodyPr wrap="none">
              <a:spAutoFit/>
            </a:bodyPr>
            <a:lstStyle/>
            <a:p>
              <a:r>
                <a:rPr lang="de-DE" dirty="0"/>
                <a:t>https://predatoryjournals.com/journals/</a:t>
              </a:r>
            </a:p>
          </p:txBody>
        </p:sp>
      </p:grpSp>
      <p:grpSp>
        <p:nvGrpSpPr>
          <p:cNvPr id="11" name="Gruppieren 10"/>
          <p:cNvGrpSpPr/>
          <p:nvPr/>
        </p:nvGrpSpPr>
        <p:grpSpPr>
          <a:xfrm>
            <a:off x="293961" y="108252"/>
            <a:ext cx="5625576" cy="4587212"/>
            <a:chOff x="293961" y="108252"/>
            <a:chExt cx="5625576" cy="4587212"/>
          </a:xfrm>
        </p:grpSpPr>
        <p:pic>
          <p:nvPicPr>
            <p:cNvPr id="7" name="Grafi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961" y="108252"/>
              <a:ext cx="5295567" cy="3879596"/>
            </a:xfrm>
            <a:prstGeom prst="rect">
              <a:avLst/>
            </a:prstGeom>
          </p:spPr>
        </p:pic>
        <p:sp>
          <p:nvSpPr>
            <p:cNvPr id="10" name="Rechteck 9"/>
            <p:cNvSpPr/>
            <p:nvPr/>
          </p:nvSpPr>
          <p:spPr>
            <a:xfrm>
              <a:off x="293961" y="4049133"/>
              <a:ext cx="5625576" cy="646331"/>
            </a:xfrm>
            <a:prstGeom prst="rect">
              <a:avLst/>
            </a:prstGeom>
          </p:spPr>
          <p:txBody>
            <a:bodyPr wrap="square">
              <a:spAutoFit/>
            </a:bodyPr>
            <a:lstStyle/>
            <a:p>
              <a:r>
                <a:rPr lang="de-DE" dirty="0"/>
                <a:t>https://openscience.com/how-much-do-top-publishers-charge-for-open-access/</a:t>
              </a:r>
            </a:p>
          </p:txBody>
        </p:sp>
      </p:grpSp>
    </p:spTree>
    <p:extLst>
      <p:ext uri="{BB962C8B-B14F-4D97-AF65-F5344CB8AC3E}">
        <p14:creationId xmlns:p14="http://schemas.microsoft.com/office/powerpoint/2010/main" val="13054461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p:cNvGraphicFramePr/>
          <p:nvPr>
            <p:extLst>
              <p:ext uri="{D42A27DB-BD31-4B8C-83A1-F6EECF244321}">
                <p14:modId xmlns:p14="http://schemas.microsoft.com/office/powerpoint/2010/main" val="1155214839"/>
              </p:ext>
            </p:extLst>
          </p:nvPr>
        </p:nvGraphicFramePr>
        <p:xfrm>
          <a:off x="392387" y="562304"/>
          <a:ext cx="11494813" cy="7000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Ellipse 1"/>
          <p:cNvSpPr/>
          <p:nvPr/>
        </p:nvSpPr>
        <p:spPr>
          <a:xfrm>
            <a:off x="10211321" y="1700269"/>
            <a:ext cx="1897552" cy="187692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382574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59526" y="1400339"/>
            <a:ext cx="2576179" cy="2147258"/>
          </a:xfrm>
        </p:spPr>
        <p:txBody>
          <a:bodyPr>
            <a:noAutofit/>
          </a:bodyPr>
          <a:lstStyle/>
          <a:p>
            <a:pPr marL="0" indent="0">
              <a:buNone/>
            </a:pPr>
            <a:r>
              <a:rPr lang="de-DE" sz="6600" dirty="0" smtClean="0"/>
              <a:t>Open Data</a:t>
            </a:r>
            <a:endParaRPr lang="de-DE" sz="6600" dirty="0"/>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4889" y="171878"/>
            <a:ext cx="8438148" cy="6328611"/>
          </a:xfrm>
          <a:prstGeom prst="rect">
            <a:avLst/>
          </a:prstGeom>
        </p:spPr>
      </p:pic>
    </p:spTree>
    <p:extLst>
      <p:ext uri="{BB962C8B-B14F-4D97-AF65-F5344CB8AC3E}">
        <p14:creationId xmlns:p14="http://schemas.microsoft.com/office/powerpoint/2010/main" val="9093414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831850" y="1376855"/>
            <a:ext cx="10515600" cy="4712796"/>
          </a:xfrm>
        </p:spPr>
        <p:txBody>
          <a:bodyPr>
            <a:normAutofit fontScale="92500"/>
          </a:bodyPr>
          <a:lstStyle/>
          <a:p>
            <a:pPr>
              <a:lnSpc>
                <a:spcPct val="130000"/>
              </a:lnSpc>
            </a:pPr>
            <a:r>
              <a:rPr lang="en-US" sz="3200" dirty="0" smtClean="0">
                <a:solidFill>
                  <a:schemeClr val="tx1"/>
                </a:solidFill>
                <a:effectLst/>
              </a:rPr>
              <a:t>“</a:t>
            </a:r>
            <a:r>
              <a:rPr lang="en-US" sz="3200" b="1" dirty="0" smtClean="0">
                <a:solidFill>
                  <a:schemeClr val="tx1"/>
                </a:solidFill>
                <a:effectLst/>
              </a:rPr>
              <a:t>Open</a:t>
            </a:r>
            <a:r>
              <a:rPr lang="en-US" sz="3200" dirty="0" smtClean="0">
                <a:solidFill>
                  <a:schemeClr val="tx1"/>
                </a:solidFill>
                <a:effectLst/>
              </a:rPr>
              <a:t> </a:t>
            </a:r>
            <a:r>
              <a:rPr lang="en-US" sz="3200" b="1" dirty="0" smtClean="0">
                <a:solidFill>
                  <a:schemeClr val="tx1"/>
                </a:solidFill>
                <a:effectLst/>
              </a:rPr>
              <a:t>data </a:t>
            </a:r>
            <a:r>
              <a:rPr lang="en-US" sz="3200" dirty="0" smtClean="0">
                <a:solidFill>
                  <a:schemeClr val="tx1"/>
                </a:solidFill>
                <a:effectLst/>
              </a:rPr>
              <a:t>is data that can be freely accessed, reused, remixed and redistributed, for academic research and teaching purposes and beyond. Ideally, open data have no restrictions on reuse or redistribution, and are appropriately licensed as such. In exceptional cases, e.g. to protect the identity of human subjects, special or limited restrictions of access are set.” </a:t>
            </a:r>
          </a:p>
          <a:p>
            <a:endParaRPr lang="en-US" sz="1800" dirty="0" smtClean="0">
              <a:solidFill>
                <a:schemeClr val="tx1"/>
              </a:solidFill>
              <a:effectLst/>
            </a:endParaRPr>
          </a:p>
          <a:p>
            <a:r>
              <a:rPr lang="en-US" sz="1800" dirty="0" smtClean="0">
                <a:solidFill>
                  <a:schemeClr val="tx1"/>
                </a:solidFill>
                <a:effectLst/>
              </a:rPr>
              <a:t>(Foster https://open-science-training-handbook.gitbook.io/book/open-science-basics/open-research-data-and-materials)</a:t>
            </a:r>
            <a:endParaRPr lang="de-DE" sz="1800" dirty="0">
              <a:solidFill>
                <a:schemeClr val="tx1"/>
              </a:solidFill>
            </a:endParaRPr>
          </a:p>
        </p:txBody>
      </p:sp>
    </p:spTree>
    <p:extLst>
      <p:ext uri="{BB962C8B-B14F-4D97-AF65-F5344CB8AC3E}">
        <p14:creationId xmlns:p14="http://schemas.microsoft.com/office/powerpoint/2010/main" val="34222881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extLst>
              <p:ext uri="{D42A27DB-BD31-4B8C-83A1-F6EECF244321}">
                <p14:modId xmlns:p14="http://schemas.microsoft.com/office/powerpoint/2010/main" val="2982056355"/>
              </p:ext>
            </p:extLst>
          </p:nvPr>
        </p:nvGraphicFramePr>
        <p:xfrm>
          <a:off x="1243240" y="1085784"/>
          <a:ext cx="9268868" cy="5113573"/>
        </p:xfrm>
        <a:graphic>
          <a:graphicData uri="http://schemas.openxmlformats.org/drawingml/2006/table">
            <a:tbl>
              <a:tblPr firstRow="1" bandRow="1">
                <a:tableStyleId>{69CF1AB2-1976-4502-BF36-3FF5EA218861}</a:tableStyleId>
              </a:tblPr>
              <a:tblGrid>
                <a:gridCol w="2317217">
                  <a:extLst>
                    <a:ext uri="{9D8B030D-6E8A-4147-A177-3AD203B41FA5}">
                      <a16:colId xmlns:a16="http://schemas.microsoft.com/office/drawing/2014/main" val="3942113216"/>
                    </a:ext>
                  </a:extLst>
                </a:gridCol>
                <a:gridCol w="2317217">
                  <a:extLst>
                    <a:ext uri="{9D8B030D-6E8A-4147-A177-3AD203B41FA5}">
                      <a16:colId xmlns:a16="http://schemas.microsoft.com/office/drawing/2014/main" val="255552105"/>
                    </a:ext>
                  </a:extLst>
                </a:gridCol>
                <a:gridCol w="2317217">
                  <a:extLst>
                    <a:ext uri="{9D8B030D-6E8A-4147-A177-3AD203B41FA5}">
                      <a16:colId xmlns:a16="http://schemas.microsoft.com/office/drawing/2014/main" val="390864687"/>
                    </a:ext>
                  </a:extLst>
                </a:gridCol>
                <a:gridCol w="2317217">
                  <a:extLst>
                    <a:ext uri="{9D8B030D-6E8A-4147-A177-3AD203B41FA5}">
                      <a16:colId xmlns:a16="http://schemas.microsoft.com/office/drawing/2014/main" val="3820380163"/>
                    </a:ext>
                  </a:extLst>
                </a:gridCol>
              </a:tblGrid>
              <a:tr h="1664291">
                <a:tc>
                  <a:txBody>
                    <a:bodyPr/>
                    <a:lstStyle/>
                    <a:p>
                      <a:pPr>
                        <a:spcBef>
                          <a:spcPts val="1200"/>
                        </a:spcBef>
                        <a:spcAft>
                          <a:spcPts val="1200"/>
                        </a:spcAft>
                      </a:pPr>
                      <a:r>
                        <a:rPr lang="de-DE" sz="2400" b="0" dirty="0" err="1" smtClean="0"/>
                        <a:t>My</a:t>
                      </a:r>
                      <a:r>
                        <a:rPr lang="de-DE" sz="2400" b="0" dirty="0" smtClean="0"/>
                        <a:t> </a:t>
                      </a:r>
                      <a:r>
                        <a:rPr lang="de-DE" sz="2400" b="0" dirty="0" err="1" smtClean="0"/>
                        <a:t>data</a:t>
                      </a:r>
                      <a:r>
                        <a:rPr lang="de-DE" sz="2400" b="0" dirty="0" smtClean="0"/>
                        <a:t> </a:t>
                      </a:r>
                      <a:r>
                        <a:rPr lang="de-DE" sz="2400" b="0" dirty="0" err="1" smtClean="0"/>
                        <a:t>contains</a:t>
                      </a:r>
                      <a:r>
                        <a:rPr lang="de-DE" sz="2400" b="0" dirty="0" smtClean="0"/>
                        <a:t> personal/</a:t>
                      </a:r>
                      <a:br>
                        <a:rPr lang="de-DE" sz="2400" b="0" dirty="0" smtClean="0"/>
                      </a:br>
                      <a:r>
                        <a:rPr lang="de-DE" sz="2400" b="0" dirty="0" smtClean="0"/>
                        <a:t>sensitive </a:t>
                      </a:r>
                      <a:r>
                        <a:rPr lang="de-DE" sz="2400" b="0" dirty="0" err="1" smtClean="0"/>
                        <a:t>information</a:t>
                      </a:r>
                      <a:endParaRPr lang="de-DE" sz="2400" b="0" dirty="0"/>
                    </a:p>
                  </a:txBody>
                  <a:tcPr/>
                </a:tc>
                <a:tc>
                  <a:txBody>
                    <a:bodyPr/>
                    <a:lstStyle/>
                    <a:p>
                      <a:pPr>
                        <a:spcBef>
                          <a:spcPts val="1200"/>
                        </a:spcBef>
                        <a:spcAft>
                          <a:spcPts val="1200"/>
                        </a:spcAft>
                      </a:pPr>
                      <a:r>
                        <a:rPr lang="de-DE" sz="2400" b="0" dirty="0" err="1" smtClean="0"/>
                        <a:t>My</a:t>
                      </a:r>
                      <a:r>
                        <a:rPr lang="de-DE" sz="2400" b="0" dirty="0" smtClean="0"/>
                        <a:t> </a:t>
                      </a:r>
                      <a:r>
                        <a:rPr lang="de-DE" sz="2400" b="0" dirty="0" err="1" smtClean="0"/>
                        <a:t>data</a:t>
                      </a:r>
                      <a:r>
                        <a:rPr lang="de-DE" sz="2400" b="0" dirty="0" smtClean="0"/>
                        <a:t> </a:t>
                      </a:r>
                      <a:r>
                        <a:rPr lang="de-DE" sz="2400" b="0" dirty="0" err="1" smtClean="0"/>
                        <a:t>is</a:t>
                      </a:r>
                      <a:r>
                        <a:rPr lang="de-DE" sz="2400" b="0" dirty="0" smtClean="0"/>
                        <a:t> </a:t>
                      </a:r>
                      <a:r>
                        <a:rPr lang="de-DE" sz="2400" b="0" dirty="0" err="1" smtClean="0"/>
                        <a:t>too</a:t>
                      </a:r>
                      <a:r>
                        <a:rPr lang="de-DE" sz="2400" b="0" dirty="0" smtClean="0"/>
                        <a:t> </a:t>
                      </a:r>
                      <a:r>
                        <a:rPr lang="de-DE" sz="2400" b="0" dirty="0" err="1" smtClean="0"/>
                        <a:t>complicated</a:t>
                      </a:r>
                      <a:endParaRPr lang="de-DE" sz="2400" b="0" dirty="0"/>
                    </a:p>
                  </a:txBody>
                  <a:tcPr/>
                </a:tc>
                <a:tc>
                  <a:txBody>
                    <a:bodyPr/>
                    <a:lstStyle/>
                    <a:p>
                      <a:pPr>
                        <a:spcBef>
                          <a:spcPts val="1200"/>
                        </a:spcBef>
                        <a:spcAft>
                          <a:spcPts val="1200"/>
                        </a:spcAft>
                      </a:pPr>
                      <a:r>
                        <a:rPr lang="de-DE" sz="2400" b="0" dirty="0" smtClean="0"/>
                        <a:t>People </a:t>
                      </a:r>
                      <a:r>
                        <a:rPr lang="de-DE" sz="2400" b="0" dirty="0" err="1" smtClean="0"/>
                        <a:t>may</a:t>
                      </a:r>
                      <a:r>
                        <a:rPr lang="de-DE" sz="2400" b="0" baseline="0" dirty="0" smtClean="0"/>
                        <a:t> </a:t>
                      </a:r>
                      <a:r>
                        <a:rPr lang="de-DE" sz="2400" b="0" baseline="0" dirty="0" err="1" smtClean="0"/>
                        <a:t>misinterpret</a:t>
                      </a:r>
                      <a:r>
                        <a:rPr lang="de-DE" sz="2400" b="0" baseline="0" dirty="0" smtClean="0"/>
                        <a:t> </a:t>
                      </a:r>
                      <a:r>
                        <a:rPr lang="de-DE" sz="2400" b="0" baseline="0" dirty="0" err="1" smtClean="0"/>
                        <a:t>my</a:t>
                      </a:r>
                      <a:r>
                        <a:rPr lang="de-DE" sz="2400" b="0" baseline="0" dirty="0" smtClean="0"/>
                        <a:t> </a:t>
                      </a:r>
                      <a:r>
                        <a:rPr lang="de-DE" sz="2400" b="0" baseline="0" dirty="0" err="1" smtClean="0"/>
                        <a:t>data</a:t>
                      </a:r>
                      <a:endParaRPr lang="de-DE" sz="2400" b="0" dirty="0"/>
                    </a:p>
                  </a:txBody>
                  <a:tcPr/>
                </a:tc>
                <a:tc>
                  <a:txBody>
                    <a:bodyPr/>
                    <a:lstStyle/>
                    <a:p>
                      <a:pPr>
                        <a:spcBef>
                          <a:spcPts val="1200"/>
                        </a:spcBef>
                        <a:spcAft>
                          <a:spcPts val="1200"/>
                        </a:spcAft>
                      </a:pPr>
                      <a:r>
                        <a:rPr lang="de-DE" sz="2400" b="0" dirty="0" err="1" smtClean="0"/>
                        <a:t>My</a:t>
                      </a:r>
                      <a:r>
                        <a:rPr lang="de-DE" sz="2400" b="0" dirty="0" smtClean="0"/>
                        <a:t> </a:t>
                      </a:r>
                      <a:r>
                        <a:rPr lang="de-DE" sz="2400" b="0" dirty="0" err="1" smtClean="0"/>
                        <a:t>data</a:t>
                      </a:r>
                      <a:r>
                        <a:rPr lang="de-DE" sz="2400" b="0" dirty="0" smtClean="0"/>
                        <a:t> </a:t>
                      </a:r>
                      <a:r>
                        <a:rPr lang="de-DE" sz="2400" b="0" dirty="0" err="1" smtClean="0"/>
                        <a:t>is</a:t>
                      </a:r>
                      <a:r>
                        <a:rPr lang="de-DE" sz="2400" b="0" dirty="0" smtClean="0"/>
                        <a:t> not</a:t>
                      </a:r>
                      <a:r>
                        <a:rPr lang="de-DE" sz="2400" b="0" baseline="0" dirty="0" smtClean="0"/>
                        <a:t> </a:t>
                      </a:r>
                      <a:r>
                        <a:rPr lang="de-DE" sz="2400" b="0" baseline="0" dirty="0" err="1" smtClean="0"/>
                        <a:t>very</a:t>
                      </a:r>
                      <a:r>
                        <a:rPr lang="de-DE" sz="2400" b="0" baseline="0" dirty="0" smtClean="0"/>
                        <a:t> </a:t>
                      </a:r>
                      <a:r>
                        <a:rPr lang="de-DE" sz="2400" b="0" baseline="0" dirty="0" err="1" smtClean="0"/>
                        <a:t>interesting</a:t>
                      </a:r>
                      <a:endParaRPr lang="de-DE" sz="2400" b="0" dirty="0"/>
                    </a:p>
                  </a:txBody>
                  <a:tcPr/>
                </a:tc>
                <a:extLst>
                  <a:ext uri="{0D108BD9-81ED-4DB2-BD59-A6C34878D82A}">
                    <a16:rowId xmlns:a16="http://schemas.microsoft.com/office/drawing/2014/main" val="150400349"/>
                  </a:ext>
                </a:extLst>
              </a:tr>
              <a:tr h="1326911">
                <a:tc>
                  <a:txBody>
                    <a:bodyPr/>
                    <a:lstStyle/>
                    <a:p>
                      <a:pPr>
                        <a:spcBef>
                          <a:spcPts val="1200"/>
                        </a:spcBef>
                        <a:spcAft>
                          <a:spcPts val="1200"/>
                        </a:spcAft>
                      </a:pPr>
                      <a:r>
                        <a:rPr lang="de-DE" sz="2400" b="0" dirty="0" smtClean="0"/>
                        <a:t>Commercial</a:t>
                      </a:r>
                      <a:r>
                        <a:rPr lang="de-DE" sz="2400" b="0" baseline="0" dirty="0" smtClean="0"/>
                        <a:t> </a:t>
                      </a:r>
                      <a:r>
                        <a:rPr lang="de-DE" sz="2400" b="0" baseline="0" dirty="0" err="1" smtClean="0"/>
                        <a:t>funder</a:t>
                      </a:r>
                      <a:r>
                        <a:rPr lang="de-DE" sz="2400" b="0" baseline="0" dirty="0" smtClean="0"/>
                        <a:t> </a:t>
                      </a:r>
                      <a:r>
                        <a:rPr lang="de-DE" sz="2400" b="0" baseline="0" dirty="0" err="1" smtClean="0"/>
                        <a:t>doesn‘t</a:t>
                      </a:r>
                      <a:r>
                        <a:rPr lang="de-DE" sz="2400" b="0" baseline="0" dirty="0" smtClean="0"/>
                        <a:t> </a:t>
                      </a:r>
                      <a:r>
                        <a:rPr lang="de-DE" sz="2400" b="0" baseline="0" dirty="0" err="1" smtClean="0"/>
                        <a:t>want</a:t>
                      </a:r>
                      <a:r>
                        <a:rPr lang="de-DE" sz="2400" b="0" baseline="0" dirty="0" smtClean="0"/>
                        <a:t> </a:t>
                      </a:r>
                      <a:r>
                        <a:rPr lang="de-DE" sz="2400" b="0" baseline="0" dirty="0" err="1" smtClean="0"/>
                        <a:t>to</a:t>
                      </a:r>
                      <a:r>
                        <a:rPr lang="de-DE" sz="2400" b="0" baseline="0" dirty="0" smtClean="0"/>
                        <a:t> </a:t>
                      </a:r>
                      <a:r>
                        <a:rPr lang="de-DE" sz="2400" b="0" baseline="0" dirty="0" err="1" smtClean="0"/>
                        <a:t>share</a:t>
                      </a:r>
                      <a:r>
                        <a:rPr lang="de-DE" sz="2400" b="0" baseline="0" dirty="0" smtClean="0"/>
                        <a:t> </a:t>
                      </a:r>
                      <a:r>
                        <a:rPr lang="de-DE" sz="2400" b="0" baseline="0" dirty="0" err="1" smtClean="0"/>
                        <a:t>it</a:t>
                      </a:r>
                      <a:endParaRPr lang="de-DE" sz="2400" b="0" baseline="0" dirty="0" smtClean="0"/>
                    </a:p>
                  </a:txBody>
                  <a:tcPr/>
                </a:tc>
                <a:tc>
                  <a:txBody>
                    <a:bodyPr/>
                    <a:lstStyle/>
                    <a:p>
                      <a:pPr>
                        <a:spcBef>
                          <a:spcPts val="1200"/>
                        </a:spcBef>
                        <a:spcAft>
                          <a:spcPts val="1200"/>
                        </a:spcAft>
                      </a:pPr>
                      <a:r>
                        <a:rPr lang="de-DE" sz="2400" b="0" dirty="0" err="1" smtClean="0"/>
                        <a:t>We</a:t>
                      </a:r>
                      <a:r>
                        <a:rPr lang="de-DE" sz="2400" b="0" dirty="0" smtClean="0"/>
                        <a:t> </a:t>
                      </a:r>
                      <a:r>
                        <a:rPr lang="de-DE" sz="2400" b="0" dirty="0" err="1" smtClean="0"/>
                        <a:t>might</a:t>
                      </a:r>
                      <a:r>
                        <a:rPr lang="de-DE" sz="2400" b="0" baseline="0" dirty="0" smtClean="0"/>
                        <a:t> </a:t>
                      </a:r>
                      <a:r>
                        <a:rPr lang="de-DE" sz="2400" b="0" baseline="0" dirty="0" err="1" smtClean="0"/>
                        <a:t>want</a:t>
                      </a:r>
                      <a:r>
                        <a:rPr lang="de-DE" sz="2400" b="0" baseline="0" dirty="0" smtClean="0"/>
                        <a:t> </a:t>
                      </a:r>
                      <a:r>
                        <a:rPr lang="de-DE" sz="2400" b="0" baseline="0" dirty="0" err="1" smtClean="0"/>
                        <a:t>to</a:t>
                      </a:r>
                      <a:r>
                        <a:rPr lang="de-DE" sz="2400" b="0" baseline="0" dirty="0" smtClean="0"/>
                        <a:t> </a:t>
                      </a:r>
                      <a:r>
                        <a:rPr lang="de-DE" sz="2400" b="0" baseline="0" dirty="0" err="1" smtClean="0"/>
                        <a:t>use</a:t>
                      </a:r>
                      <a:r>
                        <a:rPr lang="de-DE" sz="2400" b="0" baseline="0" dirty="0" smtClean="0"/>
                        <a:t> </a:t>
                      </a:r>
                      <a:r>
                        <a:rPr lang="de-DE" sz="2400" b="0" baseline="0" dirty="0" err="1" smtClean="0"/>
                        <a:t>it</a:t>
                      </a:r>
                      <a:r>
                        <a:rPr lang="de-DE" sz="2400" b="0" baseline="0" dirty="0" smtClean="0"/>
                        <a:t> in a(</a:t>
                      </a:r>
                      <a:r>
                        <a:rPr lang="de-DE" sz="2400" b="0" baseline="0" dirty="0" err="1" smtClean="0"/>
                        <a:t>nother</a:t>
                      </a:r>
                      <a:r>
                        <a:rPr lang="de-DE" sz="2400" b="0" baseline="0" dirty="0" smtClean="0"/>
                        <a:t>) </a:t>
                      </a:r>
                      <a:r>
                        <a:rPr lang="de-DE" sz="2400" b="0" baseline="0" dirty="0" err="1" smtClean="0"/>
                        <a:t>paper</a:t>
                      </a:r>
                      <a:endParaRPr lang="de-DE" sz="2400" b="0" dirty="0"/>
                    </a:p>
                  </a:txBody>
                  <a:tcPr/>
                </a:tc>
                <a:tc>
                  <a:txBody>
                    <a:bodyPr/>
                    <a:lstStyle/>
                    <a:p>
                      <a:pPr>
                        <a:spcBef>
                          <a:spcPts val="1200"/>
                        </a:spcBef>
                        <a:spcAft>
                          <a:spcPts val="1200"/>
                        </a:spcAft>
                      </a:pPr>
                      <a:r>
                        <a:rPr lang="de-DE" sz="2400" b="0" dirty="0" smtClean="0"/>
                        <a:t>People will </a:t>
                      </a:r>
                      <a:r>
                        <a:rPr lang="de-DE" sz="2400" b="0" dirty="0" err="1" smtClean="0"/>
                        <a:t>contact</a:t>
                      </a:r>
                      <a:r>
                        <a:rPr lang="de-DE" sz="2400" b="0" dirty="0" smtClean="0"/>
                        <a:t> </a:t>
                      </a:r>
                      <a:r>
                        <a:rPr lang="de-DE" sz="2400" b="0" dirty="0" err="1" smtClean="0"/>
                        <a:t>me</a:t>
                      </a:r>
                      <a:r>
                        <a:rPr lang="de-DE" sz="2400" b="0" dirty="0" smtClean="0"/>
                        <a:t> </a:t>
                      </a:r>
                      <a:r>
                        <a:rPr lang="de-DE" sz="2400" b="0" dirty="0" err="1" smtClean="0"/>
                        <a:t>to</a:t>
                      </a:r>
                      <a:r>
                        <a:rPr lang="de-DE" sz="2400" b="0" dirty="0" smtClean="0"/>
                        <a:t> </a:t>
                      </a:r>
                      <a:r>
                        <a:rPr lang="de-DE" sz="2400" b="0" dirty="0" err="1" smtClean="0"/>
                        <a:t>ask</a:t>
                      </a:r>
                      <a:r>
                        <a:rPr lang="de-DE" sz="2400" b="0" dirty="0" smtClean="0"/>
                        <a:t> </a:t>
                      </a:r>
                      <a:r>
                        <a:rPr lang="de-DE" sz="2400" b="0" dirty="0" err="1" smtClean="0"/>
                        <a:t>about</a:t>
                      </a:r>
                      <a:r>
                        <a:rPr lang="de-DE" sz="2400" b="0" dirty="0" smtClean="0"/>
                        <a:t> </a:t>
                      </a:r>
                      <a:r>
                        <a:rPr lang="de-DE" sz="2400" b="0" dirty="0" err="1" smtClean="0"/>
                        <a:t>stuff</a:t>
                      </a:r>
                      <a:endParaRPr lang="de-DE" sz="2400" b="0" dirty="0"/>
                    </a:p>
                  </a:txBody>
                  <a:tcPr/>
                </a:tc>
                <a:tc>
                  <a:txBody>
                    <a:bodyPr/>
                    <a:lstStyle/>
                    <a:p>
                      <a:pPr>
                        <a:spcBef>
                          <a:spcPts val="1200"/>
                        </a:spcBef>
                        <a:spcAft>
                          <a:spcPts val="1200"/>
                        </a:spcAft>
                      </a:pPr>
                      <a:r>
                        <a:rPr lang="de-DE" sz="2400" b="0" dirty="0" smtClean="0"/>
                        <a:t>Data </a:t>
                      </a:r>
                      <a:r>
                        <a:rPr lang="de-DE" sz="2400" b="0" dirty="0" err="1" smtClean="0"/>
                        <a:t>Protection</a:t>
                      </a:r>
                      <a:r>
                        <a:rPr lang="de-DE" sz="2400" b="0" dirty="0" smtClean="0"/>
                        <a:t>/National Security</a:t>
                      </a:r>
                      <a:endParaRPr lang="de-DE" sz="2400" b="0" dirty="0"/>
                    </a:p>
                  </a:txBody>
                  <a:tcPr/>
                </a:tc>
                <a:extLst>
                  <a:ext uri="{0D108BD9-81ED-4DB2-BD59-A6C34878D82A}">
                    <a16:rowId xmlns:a16="http://schemas.microsoft.com/office/drawing/2014/main" val="2114591813"/>
                  </a:ext>
                </a:extLst>
              </a:tr>
              <a:tr h="1299411">
                <a:tc>
                  <a:txBody>
                    <a:bodyPr/>
                    <a:lstStyle/>
                    <a:p>
                      <a:pPr>
                        <a:spcBef>
                          <a:spcPts val="1200"/>
                        </a:spcBef>
                        <a:spcAft>
                          <a:spcPts val="1200"/>
                        </a:spcAft>
                      </a:pPr>
                      <a:r>
                        <a:rPr lang="de-DE" sz="2400" b="0" dirty="0" err="1" smtClean="0"/>
                        <a:t>It‘s</a:t>
                      </a:r>
                      <a:r>
                        <a:rPr lang="de-DE" sz="2400" b="0" dirty="0" smtClean="0"/>
                        <a:t> </a:t>
                      </a:r>
                      <a:r>
                        <a:rPr lang="de-DE" sz="2400" b="0" dirty="0" err="1" smtClean="0"/>
                        <a:t>too</a:t>
                      </a:r>
                      <a:r>
                        <a:rPr lang="de-DE" sz="2400" b="0" dirty="0" smtClean="0"/>
                        <a:t> </a:t>
                      </a:r>
                      <a:r>
                        <a:rPr lang="de-DE" sz="2400" b="0" dirty="0" err="1" smtClean="0"/>
                        <a:t>big</a:t>
                      </a:r>
                      <a:endParaRPr lang="de-DE" sz="2400" b="0" dirty="0"/>
                    </a:p>
                  </a:txBody>
                  <a:tcPr/>
                </a:tc>
                <a:tc>
                  <a:txBody>
                    <a:bodyPr/>
                    <a:lstStyle/>
                    <a:p>
                      <a:pPr>
                        <a:spcBef>
                          <a:spcPts val="1200"/>
                        </a:spcBef>
                        <a:spcAft>
                          <a:spcPts val="1200"/>
                        </a:spcAft>
                      </a:pPr>
                      <a:r>
                        <a:rPr lang="de-DE" sz="2400" b="0" dirty="0" smtClean="0"/>
                        <a:t>People will </a:t>
                      </a:r>
                      <a:r>
                        <a:rPr lang="de-DE" sz="2400" b="0" dirty="0" err="1" smtClean="0"/>
                        <a:t>see</a:t>
                      </a:r>
                      <a:r>
                        <a:rPr lang="de-DE" sz="2400" b="0" dirty="0" smtClean="0"/>
                        <a:t> </a:t>
                      </a:r>
                      <a:r>
                        <a:rPr lang="de-DE" sz="2400" b="0" dirty="0" err="1" smtClean="0"/>
                        <a:t>that</a:t>
                      </a:r>
                      <a:r>
                        <a:rPr lang="de-DE" sz="2400" b="0" dirty="0" smtClean="0"/>
                        <a:t> </a:t>
                      </a:r>
                      <a:r>
                        <a:rPr lang="de-DE" sz="2400" b="0" dirty="0" err="1" smtClean="0"/>
                        <a:t>my</a:t>
                      </a:r>
                      <a:r>
                        <a:rPr lang="de-DE" sz="2400" b="0" dirty="0" smtClean="0"/>
                        <a:t> </a:t>
                      </a:r>
                      <a:r>
                        <a:rPr lang="de-DE" sz="2400" b="0" dirty="0" err="1" smtClean="0"/>
                        <a:t>data</a:t>
                      </a:r>
                      <a:r>
                        <a:rPr lang="de-DE" sz="2400" b="0" dirty="0" smtClean="0"/>
                        <a:t> </a:t>
                      </a:r>
                      <a:r>
                        <a:rPr lang="de-DE" sz="2400" b="0" dirty="0" err="1" smtClean="0"/>
                        <a:t>is</a:t>
                      </a:r>
                      <a:r>
                        <a:rPr lang="de-DE" sz="2400" b="0" dirty="0" smtClean="0"/>
                        <a:t> </a:t>
                      </a:r>
                      <a:r>
                        <a:rPr lang="de-DE" sz="2400" b="0" dirty="0" err="1" smtClean="0"/>
                        <a:t>bad</a:t>
                      </a:r>
                      <a:endParaRPr lang="de-DE" sz="2400" b="0" dirty="0" smtClean="0"/>
                    </a:p>
                  </a:txBody>
                  <a:tcPr/>
                </a:tc>
                <a:tc>
                  <a:txBody>
                    <a:bodyPr/>
                    <a:lstStyle/>
                    <a:p>
                      <a:pPr>
                        <a:spcBef>
                          <a:spcPts val="1200"/>
                        </a:spcBef>
                        <a:spcAft>
                          <a:spcPts val="1200"/>
                        </a:spcAft>
                      </a:pPr>
                      <a:r>
                        <a:rPr lang="de-DE" sz="2400" b="0" dirty="0" smtClean="0"/>
                        <a:t>I </a:t>
                      </a:r>
                      <a:r>
                        <a:rPr lang="de-DE" sz="2400" b="0" dirty="0" err="1" smtClean="0"/>
                        <a:t>want</a:t>
                      </a:r>
                      <a:r>
                        <a:rPr lang="de-DE" sz="2400" b="0" dirty="0" smtClean="0"/>
                        <a:t> </a:t>
                      </a:r>
                      <a:r>
                        <a:rPr lang="de-DE" sz="2400" b="0" dirty="0" err="1" smtClean="0"/>
                        <a:t>to</a:t>
                      </a:r>
                      <a:r>
                        <a:rPr lang="de-DE" sz="2400" b="0" dirty="0" smtClean="0"/>
                        <a:t> patent</a:t>
                      </a:r>
                      <a:r>
                        <a:rPr lang="de-DE" sz="2400" b="0" baseline="0" dirty="0" smtClean="0"/>
                        <a:t> </a:t>
                      </a:r>
                      <a:r>
                        <a:rPr lang="de-DE" sz="2400" b="0" baseline="0" dirty="0" err="1" smtClean="0"/>
                        <a:t>my</a:t>
                      </a:r>
                      <a:r>
                        <a:rPr lang="de-DE" sz="2400" b="0" baseline="0" dirty="0" smtClean="0"/>
                        <a:t> </a:t>
                      </a:r>
                      <a:r>
                        <a:rPr lang="de-DE" sz="2400" b="0" baseline="0" dirty="0" err="1" smtClean="0"/>
                        <a:t>discovery</a:t>
                      </a:r>
                      <a:endParaRPr lang="de-DE" sz="2400" b="0" dirty="0"/>
                    </a:p>
                  </a:txBody>
                  <a:tcPr/>
                </a:tc>
                <a:tc>
                  <a:txBody>
                    <a:bodyPr/>
                    <a:lstStyle/>
                    <a:p>
                      <a:pPr>
                        <a:spcBef>
                          <a:spcPts val="1200"/>
                        </a:spcBef>
                        <a:spcAft>
                          <a:spcPts val="1200"/>
                        </a:spcAft>
                      </a:pPr>
                      <a:r>
                        <a:rPr lang="de-DE" sz="2400" b="0" dirty="0" err="1" smtClean="0"/>
                        <a:t>It‘s</a:t>
                      </a:r>
                      <a:r>
                        <a:rPr lang="de-DE" sz="2400" b="0" dirty="0" smtClean="0"/>
                        <a:t> not a </a:t>
                      </a:r>
                      <a:r>
                        <a:rPr lang="de-DE" sz="2400" b="0" dirty="0" err="1" smtClean="0"/>
                        <a:t>priority</a:t>
                      </a:r>
                      <a:r>
                        <a:rPr lang="de-DE" sz="2400" b="0" dirty="0" smtClean="0"/>
                        <a:t> </a:t>
                      </a:r>
                      <a:r>
                        <a:rPr lang="de-DE" sz="2400" b="0" dirty="0" err="1" smtClean="0"/>
                        <a:t>and</a:t>
                      </a:r>
                      <a:r>
                        <a:rPr lang="de-DE" sz="2400" b="0" dirty="0" smtClean="0"/>
                        <a:t> </a:t>
                      </a:r>
                      <a:r>
                        <a:rPr lang="de-DE" sz="2400" b="0" dirty="0" err="1" smtClean="0"/>
                        <a:t>I‘m</a:t>
                      </a:r>
                      <a:r>
                        <a:rPr lang="de-DE" sz="2400" b="0" dirty="0" smtClean="0"/>
                        <a:t> </a:t>
                      </a:r>
                      <a:r>
                        <a:rPr lang="de-DE" sz="2400" b="0" dirty="0" err="1" smtClean="0"/>
                        <a:t>busy</a:t>
                      </a:r>
                      <a:endParaRPr lang="de-DE" sz="2400" b="0" dirty="0"/>
                    </a:p>
                  </a:txBody>
                  <a:tcPr/>
                </a:tc>
                <a:extLst>
                  <a:ext uri="{0D108BD9-81ED-4DB2-BD59-A6C34878D82A}">
                    <a16:rowId xmlns:a16="http://schemas.microsoft.com/office/drawing/2014/main" val="1515110537"/>
                  </a:ext>
                </a:extLst>
              </a:tr>
              <a:tr h="370840">
                <a:tc>
                  <a:txBody>
                    <a:bodyPr/>
                    <a:lstStyle/>
                    <a:p>
                      <a:pPr>
                        <a:spcBef>
                          <a:spcPts val="1200"/>
                        </a:spcBef>
                        <a:spcAft>
                          <a:spcPts val="1200"/>
                        </a:spcAft>
                      </a:pPr>
                      <a:r>
                        <a:rPr lang="de-DE" sz="2400" b="0" dirty="0" smtClean="0"/>
                        <a:t>I </a:t>
                      </a:r>
                      <a:r>
                        <a:rPr lang="de-DE" sz="2400" b="0" dirty="0" err="1" smtClean="0"/>
                        <a:t>don‘t</a:t>
                      </a:r>
                      <a:r>
                        <a:rPr lang="de-DE" sz="2400" b="0" dirty="0" smtClean="0"/>
                        <a:t> </a:t>
                      </a:r>
                      <a:r>
                        <a:rPr lang="de-DE" sz="2400" b="0" dirty="0" err="1" smtClean="0"/>
                        <a:t>know</a:t>
                      </a:r>
                      <a:r>
                        <a:rPr lang="de-DE" sz="2400" b="0" dirty="0" smtClean="0"/>
                        <a:t> </a:t>
                      </a:r>
                      <a:r>
                        <a:rPr lang="de-DE" sz="2400" b="0" dirty="0" err="1" smtClean="0"/>
                        <a:t>how</a:t>
                      </a:r>
                      <a:endParaRPr lang="de-DE" sz="2400" b="0" dirty="0" smtClean="0"/>
                    </a:p>
                  </a:txBody>
                  <a:tcPr/>
                </a:tc>
                <a:tc>
                  <a:txBody>
                    <a:bodyPr/>
                    <a:lstStyle/>
                    <a:p>
                      <a:pPr>
                        <a:spcBef>
                          <a:spcPts val="1200"/>
                        </a:spcBef>
                        <a:spcAft>
                          <a:spcPts val="1200"/>
                        </a:spcAft>
                      </a:pPr>
                      <a:r>
                        <a:rPr lang="de-DE" sz="2400" b="0" dirty="0" err="1" smtClean="0"/>
                        <a:t>I‘m</a:t>
                      </a:r>
                      <a:r>
                        <a:rPr lang="de-DE" sz="2400" b="0" dirty="0" smtClean="0"/>
                        <a:t> not </a:t>
                      </a:r>
                      <a:r>
                        <a:rPr lang="de-DE" sz="2400" b="0" dirty="0" err="1" smtClean="0"/>
                        <a:t>sure</a:t>
                      </a:r>
                      <a:r>
                        <a:rPr lang="de-DE" sz="2400" b="0" dirty="0" smtClean="0"/>
                        <a:t> I </a:t>
                      </a:r>
                      <a:r>
                        <a:rPr lang="de-DE" sz="2400" b="0" dirty="0" err="1" smtClean="0"/>
                        <a:t>own</a:t>
                      </a:r>
                      <a:r>
                        <a:rPr lang="de-DE" sz="2400" b="0" dirty="0" smtClean="0"/>
                        <a:t> </a:t>
                      </a:r>
                      <a:r>
                        <a:rPr lang="de-DE" sz="2400" b="0" dirty="0" err="1" smtClean="0"/>
                        <a:t>the</a:t>
                      </a:r>
                      <a:r>
                        <a:rPr lang="de-DE" sz="2400" b="0" dirty="0" smtClean="0"/>
                        <a:t> </a:t>
                      </a:r>
                      <a:r>
                        <a:rPr lang="de-DE" sz="2400" b="0" dirty="0" err="1" smtClean="0"/>
                        <a:t>data</a:t>
                      </a:r>
                      <a:endParaRPr lang="de-DE" sz="2400" b="0" dirty="0"/>
                    </a:p>
                  </a:txBody>
                  <a:tcPr/>
                </a:tc>
                <a:tc>
                  <a:txBody>
                    <a:bodyPr/>
                    <a:lstStyle/>
                    <a:p>
                      <a:pPr>
                        <a:spcBef>
                          <a:spcPts val="1200"/>
                        </a:spcBef>
                        <a:spcAft>
                          <a:spcPts val="1200"/>
                        </a:spcAft>
                      </a:pPr>
                      <a:r>
                        <a:rPr lang="de-DE" sz="2400" b="0" dirty="0" err="1" smtClean="0"/>
                        <a:t>Someone</a:t>
                      </a:r>
                      <a:r>
                        <a:rPr lang="de-DE" sz="2400" b="0" baseline="0" dirty="0" smtClean="0"/>
                        <a:t> </a:t>
                      </a:r>
                      <a:r>
                        <a:rPr lang="de-DE" sz="2400" b="0" baseline="0" dirty="0" err="1" smtClean="0"/>
                        <a:t>might</a:t>
                      </a:r>
                      <a:r>
                        <a:rPr lang="de-DE" sz="2400" b="0" baseline="0" dirty="0" smtClean="0"/>
                        <a:t> </a:t>
                      </a:r>
                      <a:r>
                        <a:rPr lang="de-DE" sz="2400" b="0" baseline="0" dirty="0" err="1" smtClean="0"/>
                        <a:t>steal</a:t>
                      </a:r>
                      <a:r>
                        <a:rPr lang="de-DE" sz="2400" b="0" baseline="0" dirty="0" smtClean="0"/>
                        <a:t>/</a:t>
                      </a:r>
                      <a:r>
                        <a:rPr lang="de-DE" sz="2400" b="0" baseline="0" dirty="0" err="1" smtClean="0"/>
                        <a:t>plagiarise</a:t>
                      </a:r>
                      <a:r>
                        <a:rPr lang="de-DE" sz="2400" b="0" baseline="0" dirty="0" smtClean="0"/>
                        <a:t> </a:t>
                      </a:r>
                      <a:r>
                        <a:rPr lang="de-DE" sz="2400" b="0" baseline="0" dirty="0" err="1" smtClean="0"/>
                        <a:t>it</a:t>
                      </a:r>
                      <a:endParaRPr lang="de-DE" sz="2400" b="0" dirty="0"/>
                    </a:p>
                  </a:txBody>
                  <a:tcPr/>
                </a:tc>
                <a:tc>
                  <a:txBody>
                    <a:bodyPr/>
                    <a:lstStyle/>
                    <a:p>
                      <a:pPr>
                        <a:spcBef>
                          <a:spcPts val="1200"/>
                        </a:spcBef>
                        <a:spcAft>
                          <a:spcPts val="1200"/>
                        </a:spcAft>
                      </a:pPr>
                      <a:r>
                        <a:rPr lang="de-DE" sz="2400" b="0" dirty="0" err="1" smtClean="0"/>
                        <a:t>My</a:t>
                      </a:r>
                      <a:r>
                        <a:rPr lang="de-DE" sz="2400" b="0" dirty="0" smtClean="0"/>
                        <a:t> </a:t>
                      </a:r>
                      <a:r>
                        <a:rPr lang="de-DE" sz="2400" b="0" dirty="0" err="1" smtClean="0"/>
                        <a:t>funder</a:t>
                      </a:r>
                      <a:r>
                        <a:rPr lang="de-DE" sz="2400" b="0" dirty="0" smtClean="0"/>
                        <a:t> </a:t>
                      </a:r>
                      <a:r>
                        <a:rPr lang="de-DE" sz="2400" b="0" dirty="0" err="1" smtClean="0"/>
                        <a:t>doesn‘t</a:t>
                      </a:r>
                      <a:r>
                        <a:rPr lang="de-DE" sz="2400" b="0" dirty="0" smtClean="0"/>
                        <a:t> </a:t>
                      </a:r>
                      <a:r>
                        <a:rPr lang="de-DE" sz="2400" b="0" dirty="0" err="1" smtClean="0"/>
                        <a:t>require</a:t>
                      </a:r>
                      <a:r>
                        <a:rPr lang="de-DE" sz="2400" b="0" baseline="0" dirty="0" smtClean="0"/>
                        <a:t> </a:t>
                      </a:r>
                      <a:r>
                        <a:rPr lang="de-DE" sz="2400" b="0" baseline="0" dirty="0" err="1" smtClean="0"/>
                        <a:t>it</a:t>
                      </a:r>
                      <a:endParaRPr lang="de-DE" sz="2400" b="0" dirty="0"/>
                    </a:p>
                  </a:txBody>
                  <a:tcPr/>
                </a:tc>
                <a:extLst>
                  <a:ext uri="{0D108BD9-81ED-4DB2-BD59-A6C34878D82A}">
                    <a16:rowId xmlns:a16="http://schemas.microsoft.com/office/drawing/2014/main" val="3272398566"/>
                  </a:ext>
                </a:extLst>
              </a:tr>
            </a:tbl>
          </a:graphicData>
        </a:graphic>
      </p:graphicFrame>
      <p:sp>
        <p:nvSpPr>
          <p:cNvPr id="7" name="Textfeld 6"/>
          <p:cNvSpPr txBox="1"/>
          <p:nvPr/>
        </p:nvSpPr>
        <p:spPr>
          <a:xfrm>
            <a:off x="2733116" y="328068"/>
            <a:ext cx="6289117" cy="584775"/>
          </a:xfrm>
          <a:prstGeom prst="rect">
            <a:avLst/>
          </a:prstGeom>
          <a:noFill/>
        </p:spPr>
        <p:txBody>
          <a:bodyPr wrap="square" rtlCol="0">
            <a:spAutoFit/>
          </a:bodyPr>
          <a:lstStyle/>
          <a:p>
            <a:r>
              <a:rPr lang="de-DE" sz="3200" dirty="0" smtClean="0">
                <a:latin typeface="+mj-lt"/>
              </a:rPr>
              <a:t>Data </a:t>
            </a:r>
            <a:r>
              <a:rPr lang="de-DE" sz="3200" dirty="0" err="1" smtClean="0">
                <a:latin typeface="+mj-lt"/>
              </a:rPr>
              <a:t>excuse</a:t>
            </a:r>
            <a:r>
              <a:rPr lang="de-DE" sz="3200" dirty="0" smtClean="0">
                <a:latin typeface="+mj-lt"/>
              </a:rPr>
              <a:t> </a:t>
            </a:r>
            <a:r>
              <a:rPr lang="de-DE" sz="3200" dirty="0" err="1" smtClean="0">
                <a:latin typeface="+mj-lt"/>
              </a:rPr>
              <a:t>bingo</a:t>
            </a:r>
            <a:r>
              <a:rPr lang="de-DE" sz="3200" dirty="0" smtClean="0">
                <a:latin typeface="+mj-lt"/>
              </a:rPr>
              <a:t> </a:t>
            </a:r>
            <a:r>
              <a:rPr lang="de-DE" sz="3200" dirty="0" err="1" smtClean="0">
                <a:latin typeface="+mj-lt"/>
              </a:rPr>
              <a:t>by</a:t>
            </a:r>
            <a:r>
              <a:rPr lang="de-DE" sz="3200" dirty="0" smtClean="0">
                <a:latin typeface="+mj-lt"/>
              </a:rPr>
              <a:t> @</a:t>
            </a:r>
            <a:r>
              <a:rPr lang="de-DE" sz="3200" dirty="0" err="1" smtClean="0">
                <a:latin typeface="+mj-lt"/>
              </a:rPr>
              <a:t>jenny_molloy</a:t>
            </a:r>
            <a:endParaRPr lang="de-DE" sz="3200" dirty="0">
              <a:latin typeface="+mj-lt"/>
            </a:endParaRPr>
          </a:p>
        </p:txBody>
      </p:sp>
    </p:spTree>
    <p:extLst>
      <p:ext uri="{BB962C8B-B14F-4D97-AF65-F5344CB8AC3E}">
        <p14:creationId xmlns:p14="http://schemas.microsoft.com/office/powerpoint/2010/main" val="41602934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618767" y="3814432"/>
            <a:ext cx="3950941" cy="600164"/>
          </a:xfrm>
          <a:prstGeom prst="rect">
            <a:avLst/>
          </a:prstGeom>
        </p:spPr>
        <p:txBody>
          <a:bodyPr wrap="square">
            <a:spAutoFit/>
          </a:bodyPr>
          <a:lstStyle/>
          <a:p>
            <a:r>
              <a:rPr lang="de-DE" sz="1100" dirty="0" err="1"/>
              <a:t>Shirazibustan</a:t>
            </a:r>
            <a:r>
              <a:rPr lang="de-DE" sz="1100" dirty="0"/>
              <a:t> </a:t>
            </a:r>
            <a:r>
              <a:rPr lang="de-DE" sz="1100" dirty="0" smtClean="0"/>
              <a:t>(https</a:t>
            </a:r>
            <a:r>
              <a:rPr lang="de-DE" sz="1100" dirty="0"/>
              <a:t>://commons.wikimedia.org/wiki/File:Zenodo_logo.jpg), https://creativecommons.org/licenses/by-sa/4.0/legalcode </a:t>
            </a: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767" y="1735529"/>
            <a:ext cx="4698427" cy="1879371"/>
          </a:xfrm>
          <a:prstGeom prst="rect">
            <a:avLst/>
          </a:prstGeom>
        </p:spPr>
      </p:pic>
      <p:sp>
        <p:nvSpPr>
          <p:cNvPr id="6" name="Rechteck 5"/>
          <p:cNvSpPr/>
          <p:nvPr/>
        </p:nvSpPr>
        <p:spPr>
          <a:xfrm>
            <a:off x="6953676" y="5335573"/>
            <a:ext cx="4049265" cy="430887"/>
          </a:xfrm>
          <a:prstGeom prst="rect">
            <a:avLst/>
          </a:prstGeom>
        </p:spPr>
        <p:txBody>
          <a:bodyPr wrap="square">
            <a:spAutoFit/>
          </a:bodyPr>
          <a:lstStyle/>
          <a:p>
            <a:r>
              <a:rPr lang="nn-NO" sz="1100" dirty="0"/>
              <a:t>Darby (https://commons.wikimedia.org/wiki/File:GitLab_Logo.svg), https://creativecommons.org/licenses/by-sa/4.0/legalcode </a:t>
            </a:r>
            <a:endParaRPr lang="de-DE" sz="1100" dirty="0"/>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5403" y="859410"/>
            <a:ext cx="4645812" cy="4290117"/>
          </a:xfrm>
          <a:prstGeom prst="rect">
            <a:avLst/>
          </a:prstGeom>
        </p:spPr>
      </p:pic>
    </p:spTree>
    <p:extLst>
      <p:ext uri="{BB962C8B-B14F-4D97-AF65-F5344CB8AC3E}">
        <p14:creationId xmlns:p14="http://schemas.microsoft.com/office/powerpoint/2010/main" val="37951569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976277" y="1139081"/>
            <a:ext cx="9879645" cy="1040354"/>
          </a:xfrm>
        </p:spPr>
        <p:txBody>
          <a:bodyPr>
            <a:noAutofit/>
          </a:bodyPr>
          <a:lstStyle/>
          <a:p>
            <a:pPr marL="0" indent="0">
              <a:buNone/>
            </a:pPr>
            <a:r>
              <a:rPr lang="de-DE" sz="6600" b="0" dirty="0" smtClean="0">
                <a:effectLst/>
              </a:rPr>
              <a:t>Open Science </a:t>
            </a:r>
            <a:r>
              <a:rPr lang="de-DE" sz="6600" b="0" dirty="0" err="1" smtClean="0">
                <a:effectLst/>
              </a:rPr>
              <a:t>is</a:t>
            </a:r>
            <a:r>
              <a:rPr lang="de-DE" sz="6600" b="0" dirty="0" smtClean="0">
                <a:effectLst/>
              </a:rPr>
              <a:t> </a:t>
            </a:r>
            <a:r>
              <a:rPr lang="de-DE" sz="6600" b="0" dirty="0" err="1" smtClean="0">
                <a:effectLst/>
              </a:rPr>
              <a:t>the</a:t>
            </a:r>
            <a:r>
              <a:rPr lang="de-DE" sz="6600" b="0" dirty="0" smtClean="0">
                <a:effectLst/>
              </a:rPr>
              <a:t> </a:t>
            </a:r>
            <a:r>
              <a:rPr lang="de-DE" sz="6600" b="0" dirty="0" err="1" smtClean="0">
                <a:effectLst/>
              </a:rPr>
              <a:t>answer</a:t>
            </a:r>
            <a:r>
              <a:rPr lang="de-DE" sz="6600" b="0" dirty="0" smtClean="0">
                <a:effectLst/>
              </a:rPr>
              <a:t>?</a:t>
            </a:r>
            <a:endParaRPr lang="de-DE" sz="6600" dirty="0"/>
          </a:p>
        </p:txBody>
      </p:sp>
      <p:sp>
        <p:nvSpPr>
          <p:cNvPr id="2" name="Textfeld 1"/>
          <p:cNvSpPr txBox="1"/>
          <p:nvPr/>
        </p:nvSpPr>
        <p:spPr>
          <a:xfrm>
            <a:off x="976277" y="3877606"/>
            <a:ext cx="10436535" cy="1200329"/>
          </a:xfrm>
          <a:prstGeom prst="rect">
            <a:avLst/>
          </a:prstGeom>
          <a:noFill/>
        </p:spPr>
        <p:txBody>
          <a:bodyPr wrap="square" rtlCol="0">
            <a:spAutoFit/>
          </a:bodyPr>
          <a:lstStyle/>
          <a:p>
            <a:r>
              <a:rPr lang="de-DE" sz="7200" dirty="0" err="1" smtClean="0">
                <a:solidFill>
                  <a:srgbClr val="C00000"/>
                </a:solidFill>
              </a:rPr>
              <a:t>We</a:t>
            </a:r>
            <a:r>
              <a:rPr lang="de-DE" sz="7200" dirty="0" smtClean="0">
                <a:solidFill>
                  <a:srgbClr val="C00000"/>
                </a:solidFill>
              </a:rPr>
              <a:t> </a:t>
            </a:r>
            <a:r>
              <a:rPr lang="de-DE" sz="7200" dirty="0" err="1" smtClean="0">
                <a:solidFill>
                  <a:srgbClr val="C00000"/>
                </a:solidFill>
              </a:rPr>
              <a:t>need</a:t>
            </a:r>
            <a:r>
              <a:rPr lang="de-DE" sz="7200" dirty="0" smtClean="0">
                <a:solidFill>
                  <a:srgbClr val="C00000"/>
                </a:solidFill>
              </a:rPr>
              <a:t> a </a:t>
            </a:r>
            <a:r>
              <a:rPr lang="de-DE" sz="7200" dirty="0" err="1" smtClean="0">
                <a:solidFill>
                  <a:srgbClr val="C00000"/>
                </a:solidFill>
              </a:rPr>
              <a:t>cultural</a:t>
            </a:r>
            <a:r>
              <a:rPr lang="de-DE" sz="7200" dirty="0" smtClean="0">
                <a:solidFill>
                  <a:srgbClr val="C00000"/>
                </a:solidFill>
              </a:rPr>
              <a:t> </a:t>
            </a:r>
            <a:r>
              <a:rPr lang="de-DE" sz="7200" dirty="0" err="1" smtClean="0">
                <a:solidFill>
                  <a:srgbClr val="C00000"/>
                </a:solidFill>
              </a:rPr>
              <a:t>chance</a:t>
            </a:r>
            <a:r>
              <a:rPr lang="de-DE" sz="7200" dirty="0" smtClean="0">
                <a:solidFill>
                  <a:srgbClr val="C00000"/>
                </a:solidFill>
              </a:rPr>
              <a:t>!</a:t>
            </a:r>
            <a:endParaRPr lang="de-DE" sz="7200" dirty="0">
              <a:solidFill>
                <a:srgbClr val="C00000"/>
              </a:solidFill>
            </a:endParaRPr>
          </a:p>
        </p:txBody>
      </p:sp>
    </p:spTree>
    <p:extLst>
      <p:ext uri="{BB962C8B-B14F-4D97-AF65-F5344CB8AC3E}">
        <p14:creationId xmlns:p14="http://schemas.microsoft.com/office/powerpoint/2010/main" val="409544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887837" y="6090662"/>
            <a:ext cx="9022535" cy="369332"/>
          </a:xfrm>
          <a:prstGeom prst="rect">
            <a:avLst/>
          </a:prstGeom>
        </p:spPr>
        <p:txBody>
          <a:bodyPr wrap="none">
            <a:spAutoFit/>
          </a:bodyPr>
          <a:lstStyle/>
          <a:p>
            <a:r>
              <a:rPr lang="en-US" dirty="0"/>
              <a:t>Taken from Brian </a:t>
            </a:r>
            <a:r>
              <a:rPr lang="en-US" dirty="0" err="1"/>
              <a:t>Nosek</a:t>
            </a:r>
            <a:r>
              <a:rPr lang="en-US" dirty="0"/>
              <a:t> </a:t>
            </a:r>
            <a:r>
              <a:rPr lang="en-US" u="sng" dirty="0">
                <a:hlinkClick r:id="rId2"/>
              </a:rPr>
              <a:t>https://osf.io/r9v3p/</a:t>
            </a:r>
            <a:r>
              <a:rPr lang="en-US" dirty="0"/>
              <a:t> and </a:t>
            </a:r>
            <a:r>
              <a:rPr lang="en-US" u="sng" dirty="0">
                <a:hlinkClick r:id="rId3"/>
              </a:rPr>
              <a:t>https://cos.io/blog/strategy-culture-change/</a:t>
            </a:r>
            <a:endParaRPr lang="en-US" dirty="0">
              <a:effectLst/>
            </a:endParaRPr>
          </a:p>
        </p:txBody>
      </p:sp>
      <p:pic>
        <p:nvPicPr>
          <p:cNvPr id="1026" name="Picture 2" descr="https://lh6.googleusercontent.com/K2sfGxaL9iQZOlhYvivFrX0zmMps3Robbw6LRnRSVWk-lfxRJWYlEg4sfTGWHkatZJ4uH9bj2XgxShfVClLzL6Q2sWgzaomYD6oRyMLVmSqlgLs-ch0gizWxrJ-CtYN2TR-j7D0Mm7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3734" y="343760"/>
            <a:ext cx="8572500" cy="5591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729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stretch>
            <a:fillRect/>
          </a:stretch>
        </p:blipFill>
        <p:spPr>
          <a:xfrm>
            <a:off x="-105103" y="0"/>
            <a:ext cx="12488348" cy="6868429"/>
          </a:xfrm>
          <a:prstGeom prst="rect">
            <a:avLst/>
          </a:prstGeom>
        </p:spPr>
      </p:pic>
    </p:spTree>
    <p:extLst>
      <p:ext uri="{BB962C8B-B14F-4D97-AF65-F5344CB8AC3E}">
        <p14:creationId xmlns:p14="http://schemas.microsoft.com/office/powerpoint/2010/main" val="982256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4987636" y="493999"/>
            <a:ext cx="6802581" cy="3970318"/>
          </a:xfrm>
          <a:prstGeom prst="rect">
            <a:avLst/>
          </a:prstGeom>
        </p:spPr>
        <p:txBody>
          <a:bodyPr wrap="square">
            <a:spAutoFit/>
          </a:bodyPr>
          <a:lstStyle/>
          <a:p>
            <a:r>
              <a:rPr lang="en-US" sz="3600" dirty="0" smtClean="0"/>
              <a:t>“Improper </a:t>
            </a:r>
            <a:r>
              <a:rPr lang="en-US" sz="3600" dirty="0"/>
              <a:t>research techniques, lack of accountability, </a:t>
            </a:r>
            <a:r>
              <a:rPr lang="en-US" sz="3600" dirty="0" smtClean="0"/>
              <a:t>disciplinary </a:t>
            </a:r>
            <a:r>
              <a:rPr lang="en-US" sz="3600" dirty="0"/>
              <a:t>and </a:t>
            </a:r>
            <a:r>
              <a:rPr lang="en-US" sz="3600" dirty="0" smtClean="0"/>
              <a:t>political </a:t>
            </a:r>
            <a:r>
              <a:rPr lang="en-US" sz="3600" dirty="0"/>
              <a:t>groupthink, and a scientific culture biased toward producing </a:t>
            </a:r>
            <a:r>
              <a:rPr lang="en-US" sz="3600" dirty="0" smtClean="0"/>
              <a:t>positive  </a:t>
            </a:r>
            <a:r>
              <a:rPr lang="en-US" sz="3600" dirty="0"/>
              <a:t>results  together  have  produced  a  critical  state  of  affairs</a:t>
            </a:r>
            <a:r>
              <a:rPr lang="en-US" sz="3600" dirty="0" smtClean="0"/>
              <a:t>.” (p. 11)</a:t>
            </a:r>
            <a:endParaRPr lang="de-DE" sz="3600" dirty="0"/>
          </a:p>
        </p:txBody>
      </p:sp>
      <p:sp>
        <p:nvSpPr>
          <p:cNvPr id="6" name="Textfeld 5"/>
          <p:cNvSpPr txBox="1"/>
          <p:nvPr/>
        </p:nvSpPr>
        <p:spPr>
          <a:xfrm>
            <a:off x="4987636" y="4580984"/>
            <a:ext cx="6802581" cy="923330"/>
          </a:xfrm>
          <a:prstGeom prst="rect">
            <a:avLst/>
          </a:prstGeom>
          <a:noFill/>
        </p:spPr>
        <p:txBody>
          <a:bodyPr wrap="square" rtlCol="0">
            <a:spAutoFit/>
          </a:bodyPr>
          <a:lstStyle/>
          <a:p>
            <a:r>
              <a:rPr lang="de-DE" dirty="0" smtClean="0"/>
              <a:t>Randall/Welser 2018: </a:t>
            </a:r>
            <a:r>
              <a:rPr lang="en-US" dirty="0"/>
              <a:t>The irreproducibility crisis of modern science: causes, consequences, and the road to </a:t>
            </a:r>
            <a:r>
              <a:rPr lang="en-US" dirty="0" smtClean="0"/>
              <a:t>reform. </a:t>
            </a:r>
            <a:r>
              <a:rPr lang="de-DE" dirty="0" smtClean="0"/>
              <a:t>http</a:t>
            </a:r>
            <a:r>
              <a:rPr lang="de-DE" dirty="0"/>
              <a:t>://www.sealevel.info/NAS_irreproducibilityReport.pdf</a:t>
            </a:r>
          </a:p>
        </p:txBody>
      </p:sp>
      <p:pic>
        <p:nvPicPr>
          <p:cNvPr id="7" name="Grafik 6"/>
          <p:cNvPicPr>
            <a:picLocks noChangeAspect="1"/>
          </p:cNvPicPr>
          <p:nvPr/>
        </p:nvPicPr>
        <p:blipFill>
          <a:blip r:embed="rId3"/>
          <a:stretch>
            <a:fillRect/>
          </a:stretch>
        </p:blipFill>
        <p:spPr>
          <a:xfrm>
            <a:off x="235271" y="493999"/>
            <a:ext cx="4523903" cy="5686670"/>
          </a:xfrm>
          <a:prstGeom prst="rect">
            <a:avLst/>
          </a:prstGeom>
        </p:spPr>
      </p:pic>
    </p:spTree>
    <p:extLst>
      <p:ext uri="{BB962C8B-B14F-4D97-AF65-F5344CB8AC3E}">
        <p14:creationId xmlns:p14="http://schemas.microsoft.com/office/powerpoint/2010/main" val="11265341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 5"/>
          <p:cNvGraphicFramePr/>
          <p:nvPr>
            <p:extLst>
              <p:ext uri="{D42A27DB-BD31-4B8C-83A1-F6EECF244321}">
                <p14:modId xmlns:p14="http://schemas.microsoft.com/office/powerpoint/2010/main" val="2354881554"/>
              </p:ext>
            </p:extLst>
          </p:nvPr>
        </p:nvGraphicFramePr>
        <p:xfrm>
          <a:off x="3566511" y="57469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feld 6"/>
          <p:cNvSpPr txBox="1"/>
          <p:nvPr/>
        </p:nvSpPr>
        <p:spPr>
          <a:xfrm>
            <a:off x="210207" y="2914699"/>
            <a:ext cx="3356304" cy="369332"/>
          </a:xfrm>
          <a:prstGeom prst="rect">
            <a:avLst/>
          </a:prstGeom>
          <a:noFill/>
        </p:spPr>
        <p:txBody>
          <a:bodyPr wrap="square" rtlCol="0">
            <a:spAutoFit/>
          </a:bodyPr>
          <a:lstStyle/>
          <a:p>
            <a:r>
              <a:rPr lang="de-DE" dirty="0" smtClean="0"/>
              <a:t>www.go-fair.org/fair-principles</a:t>
            </a:r>
            <a:r>
              <a:rPr lang="de-DE" dirty="0"/>
              <a:t>/</a:t>
            </a:r>
          </a:p>
        </p:txBody>
      </p:sp>
    </p:spTree>
    <p:extLst>
      <p:ext uri="{BB962C8B-B14F-4D97-AF65-F5344CB8AC3E}">
        <p14:creationId xmlns:p14="http://schemas.microsoft.com/office/powerpoint/2010/main" val="22512925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1413164" y="-55418"/>
            <a:ext cx="9809019" cy="5398595"/>
          </a:xfrm>
          <a:prstGeom prst="rect">
            <a:avLst/>
          </a:prstGeom>
        </p:spPr>
      </p:pic>
      <p:sp>
        <p:nvSpPr>
          <p:cNvPr id="3" name="Rechteck 2"/>
          <p:cNvSpPr/>
          <p:nvPr/>
        </p:nvSpPr>
        <p:spPr>
          <a:xfrm>
            <a:off x="1666372" y="5398595"/>
            <a:ext cx="8433592" cy="646331"/>
          </a:xfrm>
          <a:prstGeom prst="rect">
            <a:avLst/>
          </a:prstGeom>
        </p:spPr>
        <p:txBody>
          <a:bodyPr wrap="square">
            <a:spAutoFit/>
          </a:bodyPr>
          <a:lstStyle/>
          <a:p>
            <a:r>
              <a:rPr lang="de-DE" dirty="0"/>
              <a:t>Melanie </a:t>
            </a:r>
            <a:r>
              <a:rPr lang="de-DE" dirty="0" err="1"/>
              <a:t>Imming</a:t>
            </a:r>
            <a:r>
              <a:rPr lang="de-DE" dirty="0"/>
              <a:t>, &amp; Jon </a:t>
            </a:r>
            <a:r>
              <a:rPr lang="de-DE" dirty="0" err="1"/>
              <a:t>Tennant</a:t>
            </a:r>
            <a:r>
              <a:rPr lang="de-DE" dirty="0"/>
              <a:t>. (2018, June 8). Sticker open </a:t>
            </a:r>
            <a:r>
              <a:rPr lang="de-DE" dirty="0" err="1"/>
              <a:t>science</a:t>
            </a:r>
            <a:r>
              <a:rPr lang="de-DE" dirty="0"/>
              <a:t>: just </a:t>
            </a:r>
            <a:r>
              <a:rPr lang="de-DE" dirty="0" err="1"/>
              <a:t>science</a:t>
            </a:r>
            <a:r>
              <a:rPr lang="de-DE" dirty="0"/>
              <a:t> </a:t>
            </a:r>
            <a:r>
              <a:rPr lang="de-DE" dirty="0" err="1"/>
              <a:t>done</a:t>
            </a:r>
            <a:r>
              <a:rPr lang="de-DE" dirty="0"/>
              <a:t> </a:t>
            </a:r>
            <a:r>
              <a:rPr lang="de-DE" dirty="0" err="1"/>
              <a:t>right</a:t>
            </a:r>
            <a:r>
              <a:rPr lang="de-DE" dirty="0"/>
              <a:t> (Version ENG). </a:t>
            </a:r>
            <a:r>
              <a:rPr lang="de-DE" dirty="0" err="1"/>
              <a:t>Zenodo</a:t>
            </a:r>
            <a:r>
              <a:rPr lang="de-DE" dirty="0"/>
              <a:t>. http://doi.org/10.5281/zenodo.1285575</a:t>
            </a:r>
          </a:p>
        </p:txBody>
      </p:sp>
    </p:spTree>
    <p:extLst>
      <p:ext uri="{BB962C8B-B14F-4D97-AF65-F5344CB8AC3E}">
        <p14:creationId xmlns:p14="http://schemas.microsoft.com/office/powerpoint/2010/main" val="13031691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387928" y="3920728"/>
            <a:ext cx="11527344" cy="2831544"/>
          </a:xfrm>
          <a:prstGeom prst="rect">
            <a:avLst/>
          </a:prstGeom>
        </p:spPr>
        <p:txBody>
          <a:bodyPr wrap="square">
            <a:spAutoFit/>
          </a:bodyPr>
          <a:lstStyle/>
          <a:p>
            <a:pPr lvl="0"/>
            <a:r>
              <a:rPr lang="de-DE" sz="2400" dirty="0" smtClean="0">
                <a:solidFill>
                  <a:prstClr val="black"/>
                </a:solidFill>
                <a:latin typeface="Calibri" panose="020F0502020204030204" pitchFamily="34" charset="0"/>
                <a:cs typeface="Calibri" panose="020F0502020204030204" pitchFamily="34" charset="0"/>
              </a:rPr>
              <a:t>Dr. Isabel Steinhardt</a:t>
            </a:r>
          </a:p>
          <a:p>
            <a:pPr lvl="0"/>
            <a:r>
              <a:rPr lang="de-DE" sz="2400" dirty="0" smtClean="0">
                <a:solidFill>
                  <a:prstClr val="black"/>
                </a:solidFill>
                <a:latin typeface="Calibri" panose="020F0502020204030204" pitchFamily="34" charset="0"/>
                <a:cs typeface="Calibri" panose="020F0502020204030204" pitchFamily="34" charset="0"/>
                <a:hlinkClick r:id="rId3"/>
              </a:rPr>
              <a:t>steinhardt@incher.uni-kassel.de</a:t>
            </a:r>
            <a:endParaRPr lang="de-DE" sz="2400" dirty="0" smtClean="0">
              <a:solidFill>
                <a:prstClr val="black"/>
              </a:solidFill>
              <a:latin typeface="Calibri" panose="020F0502020204030204" pitchFamily="34" charset="0"/>
              <a:cs typeface="Calibri" panose="020F0502020204030204" pitchFamily="34" charset="0"/>
            </a:endParaRPr>
          </a:p>
          <a:p>
            <a:pPr lvl="0"/>
            <a:r>
              <a:rPr lang="de-DE" sz="2400" dirty="0" smtClean="0">
                <a:solidFill>
                  <a:prstClr val="black"/>
                </a:solidFill>
                <a:latin typeface="Calibri" panose="020F0502020204030204" pitchFamily="34" charset="0"/>
                <a:cs typeface="Calibri" panose="020F0502020204030204" pitchFamily="34" charset="0"/>
              </a:rPr>
              <a:t>@</a:t>
            </a:r>
            <a:r>
              <a:rPr lang="de-DE" sz="2400" dirty="0" err="1" smtClean="0">
                <a:solidFill>
                  <a:prstClr val="black"/>
                </a:solidFill>
                <a:latin typeface="Calibri" panose="020F0502020204030204" pitchFamily="34" charset="0"/>
                <a:cs typeface="Calibri" panose="020F0502020204030204" pitchFamily="34" charset="0"/>
              </a:rPr>
              <a:t>sozmethode</a:t>
            </a:r>
            <a:endParaRPr lang="de-DE" sz="2400" dirty="0" smtClean="0">
              <a:solidFill>
                <a:prstClr val="black"/>
              </a:solidFill>
              <a:latin typeface="Calibri" panose="020F0502020204030204" pitchFamily="34" charset="0"/>
              <a:cs typeface="Calibri" panose="020F0502020204030204" pitchFamily="34" charset="0"/>
            </a:endParaRPr>
          </a:p>
          <a:p>
            <a:pPr lvl="0"/>
            <a:endParaRPr lang="de-DE" sz="2400" dirty="0" smtClean="0">
              <a:solidFill>
                <a:prstClr val="black"/>
              </a:solidFill>
              <a:latin typeface="Calibri" panose="020F0502020204030204" pitchFamily="34" charset="0"/>
              <a:cs typeface="Calibri" panose="020F0502020204030204" pitchFamily="34" charset="0"/>
            </a:endParaRPr>
          </a:p>
          <a:p>
            <a:pPr>
              <a:spcAft>
                <a:spcPts val="1200"/>
              </a:spcAft>
            </a:pPr>
            <a:r>
              <a:rPr lang="de-DE" sz="2400" dirty="0" smtClean="0"/>
              <a:t>Steinhardt</a:t>
            </a:r>
            <a:r>
              <a:rPr lang="de-DE" sz="2400" dirty="0"/>
              <a:t>, Isabel. 2019. Teaching Open Science </a:t>
            </a:r>
            <a:r>
              <a:rPr lang="de-DE" sz="2400" dirty="0" err="1"/>
              <a:t>and</a:t>
            </a:r>
            <a:r>
              <a:rPr lang="de-DE" sz="2400" dirty="0"/>
              <a:t> qualitative </a:t>
            </a:r>
            <a:r>
              <a:rPr lang="de-DE" sz="2400" dirty="0" err="1"/>
              <a:t>methods</a:t>
            </a:r>
            <a:r>
              <a:rPr lang="de-DE" sz="2400" dirty="0"/>
              <a:t>. </a:t>
            </a:r>
            <a:r>
              <a:rPr lang="de-DE" sz="2400" dirty="0">
                <a:hlinkClick r:id="rId4"/>
              </a:rPr>
              <a:t>https://osf.io/preprints/socarxiv/b3zf7</a:t>
            </a:r>
            <a:r>
              <a:rPr lang="de-DE" sz="2400" dirty="0"/>
              <a:t>. </a:t>
            </a:r>
          </a:p>
          <a:p>
            <a:r>
              <a:rPr lang="de-DE" sz="2400" dirty="0" smtClean="0"/>
              <a:t>Blog</a:t>
            </a:r>
            <a:r>
              <a:rPr lang="de-DE" sz="2400" dirty="0"/>
              <a:t>: </a:t>
            </a:r>
            <a:r>
              <a:rPr lang="de-DE" sz="2400" dirty="0">
                <a:hlinkClick r:id="rId5"/>
              </a:rPr>
              <a:t>https://</a:t>
            </a:r>
            <a:r>
              <a:rPr lang="de-DE" sz="2400" dirty="0" smtClean="0">
                <a:hlinkClick r:id="rId5"/>
              </a:rPr>
              <a:t>sozmethode.hypotheses.org</a:t>
            </a:r>
            <a:endParaRPr lang="de-DE" sz="2400" dirty="0" smtClean="0">
              <a:solidFill>
                <a:prstClr val="black"/>
              </a:solidFill>
              <a:latin typeface="Calibri" panose="020F0502020204030204" pitchFamily="34" charset="0"/>
              <a:cs typeface="Calibri" panose="020F0502020204030204" pitchFamily="34" charset="0"/>
            </a:endParaRPr>
          </a:p>
        </p:txBody>
      </p:sp>
      <p:sp>
        <p:nvSpPr>
          <p:cNvPr id="2" name="Rechteck 1"/>
          <p:cNvSpPr/>
          <p:nvPr/>
        </p:nvSpPr>
        <p:spPr>
          <a:xfrm>
            <a:off x="4542466" y="584261"/>
            <a:ext cx="6929097" cy="2585323"/>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sz="5400" dirty="0">
                <a:solidFill>
                  <a:srgbClr val="C00000"/>
                </a:solidFill>
                <a:latin typeface="Bauhaus 93" panose="04030905020B02020C02" pitchFamily="82" charset="0"/>
              </a:rPr>
              <a:t>What can you change to create a better science</a:t>
            </a:r>
            <a:r>
              <a:rPr lang="en-US" sz="5400" dirty="0" smtClean="0">
                <a:solidFill>
                  <a:srgbClr val="C00000"/>
                </a:solidFill>
                <a:latin typeface="Bauhaus 93" panose="04030905020B02020C02" pitchFamily="82" charset="0"/>
              </a:rPr>
              <a:t>? </a:t>
            </a:r>
            <a:endParaRPr lang="de-DE" sz="5400" dirty="0">
              <a:solidFill>
                <a:srgbClr val="C00000"/>
              </a:solidFill>
              <a:latin typeface="Bauhaus 93" panose="04030905020B02020C02" pitchFamily="82" charset="0"/>
            </a:endParaRPr>
          </a:p>
        </p:txBody>
      </p:sp>
    </p:spTree>
    <p:extLst>
      <p:ext uri="{BB962C8B-B14F-4D97-AF65-F5344CB8AC3E}">
        <p14:creationId xmlns:p14="http://schemas.microsoft.com/office/powerpoint/2010/main" val="35618571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7426035" y="182756"/>
            <a:ext cx="4544291" cy="5262979"/>
          </a:xfrm>
          <a:prstGeom prst="rect">
            <a:avLst/>
          </a:prstGeom>
        </p:spPr>
        <p:txBody>
          <a:bodyPr wrap="square">
            <a:spAutoFit/>
          </a:bodyPr>
          <a:lstStyle/>
          <a:p>
            <a:r>
              <a:rPr lang="en-US" sz="2400" dirty="0" smtClean="0"/>
              <a:t>“Ninety-seven </a:t>
            </a:r>
            <a:r>
              <a:rPr lang="en-US" sz="2400" dirty="0"/>
              <a:t>percent of original studies had significant results </a:t>
            </a:r>
            <a:r>
              <a:rPr lang="en-US" sz="2400" dirty="0" smtClean="0"/>
              <a:t/>
            </a:r>
            <a:br>
              <a:rPr lang="en-US" sz="2400" dirty="0" smtClean="0"/>
            </a:br>
            <a:r>
              <a:rPr lang="en-US" sz="2400" dirty="0" smtClean="0"/>
              <a:t>(</a:t>
            </a:r>
            <a:r>
              <a:rPr lang="en-US" sz="2400" i="1" dirty="0"/>
              <a:t>P</a:t>
            </a:r>
            <a:r>
              <a:rPr lang="en-US" sz="2400" dirty="0"/>
              <a:t> &lt; .05). Thirty-six percent of replications had significant results; 47% of original effect sizes were in the 95% confidence interval of the replication effect size; 39% of effects were subjectively rated to have replicated the original result; and if no bias in original results is assumed, combining original and replication results left 68% with statistically significant effects</a:t>
            </a:r>
            <a:r>
              <a:rPr lang="en-US" sz="2400" dirty="0" smtClean="0"/>
              <a:t>.” (abstract)</a:t>
            </a:r>
            <a:endParaRPr lang="de-DE" sz="2400" dirty="0"/>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844" y="182756"/>
            <a:ext cx="6578138" cy="5216258"/>
          </a:xfrm>
          <a:prstGeom prst="rect">
            <a:avLst/>
          </a:prstGeom>
        </p:spPr>
      </p:pic>
      <p:sp>
        <p:nvSpPr>
          <p:cNvPr id="6" name="Rechteck 5"/>
          <p:cNvSpPr/>
          <p:nvPr/>
        </p:nvSpPr>
        <p:spPr>
          <a:xfrm>
            <a:off x="376844" y="6015289"/>
            <a:ext cx="11593482" cy="646331"/>
          </a:xfrm>
          <a:prstGeom prst="rect">
            <a:avLst/>
          </a:prstGeom>
        </p:spPr>
        <p:txBody>
          <a:bodyPr wrap="square">
            <a:spAutoFit/>
          </a:bodyPr>
          <a:lstStyle/>
          <a:p>
            <a:r>
              <a:rPr lang="en-US" dirty="0"/>
              <a:t>Open Science Collaboration </a:t>
            </a:r>
            <a:r>
              <a:rPr lang="en-US" dirty="0" smtClean="0"/>
              <a:t>(2017): Estimating </a:t>
            </a:r>
            <a:r>
              <a:rPr lang="en-US" dirty="0"/>
              <a:t>the reproducibility of psychological science, </a:t>
            </a:r>
            <a:r>
              <a:rPr lang="en-US" dirty="0" smtClean="0"/>
              <a:t>Science Vol</a:t>
            </a:r>
            <a:r>
              <a:rPr lang="en-US" dirty="0"/>
              <a:t>. 349, Issue 6251, </a:t>
            </a:r>
            <a:r>
              <a:rPr lang="en-US" dirty="0" smtClean="0"/>
              <a:t>aac4716 DOI</a:t>
            </a:r>
            <a:r>
              <a:rPr lang="en-US" dirty="0"/>
              <a:t>: </a:t>
            </a:r>
            <a:r>
              <a:rPr lang="en-US" dirty="0" smtClean="0"/>
              <a:t>10.1126/science.aac4716</a:t>
            </a:r>
            <a:endParaRPr lang="de-DE" dirty="0"/>
          </a:p>
        </p:txBody>
      </p:sp>
    </p:spTree>
    <p:extLst>
      <p:ext uri="{BB962C8B-B14F-4D97-AF65-F5344CB8AC3E}">
        <p14:creationId xmlns:p14="http://schemas.microsoft.com/office/powerpoint/2010/main" val="32628884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87754" cy="6858000"/>
          </a:xfrm>
        </p:spPr>
      </p:pic>
    </p:spTree>
    <p:extLst>
      <p:ext uri="{BB962C8B-B14F-4D97-AF65-F5344CB8AC3E}">
        <p14:creationId xmlns:p14="http://schemas.microsoft.com/office/powerpoint/2010/main" val="31640736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698172" y="1026541"/>
            <a:ext cx="8477106" cy="3970318"/>
          </a:xfrm>
          <a:prstGeom prst="rect">
            <a:avLst/>
          </a:prstGeom>
        </p:spPr>
        <p:txBody>
          <a:bodyPr wrap="square">
            <a:spAutoFit/>
          </a:bodyPr>
          <a:lstStyle/>
          <a:p>
            <a:r>
              <a:rPr lang="en-US" sz="3600" dirty="0" smtClean="0"/>
              <a:t>“Survival </a:t>
            </a:r>
            <a:r>
              <a:rPr lang="en-US" sz="3600" dirty="0"/>
              <a:t>in academia depends on publications in </a:t>
            </a:r>
            <a:r>
              <a:rPr lang="en-US" sz="3600" dirty="0" smtClean="0"/>
              <a:t>refereed journals</a:t>
            </a:r>
            <a:r>
              <a:rPr lang="en-US" sz="3600" dirty="0"/>
              <a:t>. Authors only get their papers accepted if </a:t>
            </a:r>
            <a:r>
              <a:rPr lang="en-US" sz="3600" dirty="0" smtClean="0"/>
              <a:t>they intellectually </a:t>
            </a:r>
            <a:r>
              <a:rPr lang="en-US" sz="3600" dirty="0"/>
              <a:t>prostitute themselves by slavishly </a:t>
            </a:r>
            <a:r>
              <a:rPr lang="en-US" sz="3600" dirty="0" smtClean="0"/>
              <a:t>following the </a:t>
            </a:r>
            <a:r>
              <a:rPr lang="en-US" sz="3600" dirty="0"/>
              <a:t>demands made by anonymous referees who have no </a:t>
            </a:r>
            <a:r>
              <a:rPr lang="en-US" sz="3600" dirty="0" smtClean="0"/>
              <a:t>property rights </a:t>
            </a:r>
            <a:r>
              <a:rPr lang="en-US" sz="3600" dirty="0"/>
              <a:t>to the journals they advise</a:t>
            </a:r>
            <a:r>
              <a:rPr lang="en-US" sz="3600" dirty="0" smtClean="0"/>
              <a:t>.” </a:t>
            </a:r>
            <a:endParaRPr lang="de-DE" sz="3600" dirty="0"/>
          </a:p>
        </p:txBody>
      </p:sp>
      <p:sp>
        <p:nvSpPr>
          <p:cNvPr id="2" name="Textfeld 1"/>
          <p:cNvSpPr txBox="1"/>
          <p:nvPr/>
        </p:nvSpPr>
        <p:spPr>
          <a:xfrm>
            <a:off x="1698172" y="5596403"/>
            <a:ext cx="7418328" cy="646331"/>
          </a:xfrm>
          <a:prstGeom prst="rect">
            <a:avLst/>
          </a:prstGeom>
          <a:noFill/>
        </p:spPr>
        <p:txBody>
          <a:bodyPr wrap="square" rtlCol="0">
            <a:spAutoFit/>
          </a:bodyPr>
          <a:lstStyle/>
          <a:p>
            <a:r>
              <a:rPr lang="de-DE" dirty="0" smtClean="0"/>
              <a:t>Frey, B.S. (2003): </a:t>
            </a:r>
            <a:r>
              <a:rPr lang="en-US" dirty="0"/>
              <a:t>Publishing as Prostitution? – Choosing Between One's Own Ideas and Academic </a:t>
            </a:r>
            <a:r>
              <a:rPr lang="en-US" dirty="0" smtClean="0"/>
              <a:t>Success, Public Choice, 116/1, p. 205-223.</a:t>
            </a:r>
            <a:endParaRPr lang="de-DE" dirty="0"/>
          </a:p>
        </p:txBody>
      </p:sp>
    </p:spTree>
    <p:extLst>
      <p:ext uri="{BB962C8B-B14F-4D97-AF65-F5344CB8AC3E}">
        <p14:creationId xmlns:p14="http://schemas.microsoft.com/office/powerpoint/2010/main" val="20224026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1224928" y="634560"/>
            <a:ext cx="9742141" cy="3970318"/>
          </a:xfrm>
          <a:prstGeom prst="rect">
            <a:avLst/>
          </a:prstGeom>
        </p:spPr>
        <p:txBody>
          <a:bodyPr wrap="square">
            <a:spAutoFit/>
          </a:bodyPr>
          <a:lstStyle/>
          <a:p>
            <a:r>
              <a:rPr lang="en-US" sz="2800" dirty="0" smtClean="0">
                <a:latin typeface="Arial" panose="020B0604020202020204" pitchFamily="34" charset="0"/>
              </a:rPr>
              <a:t>“The </a:t>
            </a:r>
            <a:r>
              <a:rPr lang="en-US" sz="2800" dirty="0">
                <a:latin typeface="Arial" panose="020B0604020202020204" pitchFamily="34" charset="0"/>
              </a:rPr>
              <a:t>effect of this is the </a:t>
            </a:r>
            <a:r>
              <a:rPr lang="en-US" sz="2800" dirty="0" smtClean="0">
                <a:latin typeface="Arial" panose="020B0604020202020204" pitchFamily="34" charset="0"/>
              </a:rPr>
              <a:t>continued </a:t>
            </a:r>
            <a:r>
              <a:rPr lang="en-US" sz="2800" dirty="0">
                <a:latin typeface="Arial" panose="020B0604020202020204" pitchFamily="34" charset="0"/>
              </a:rPr>
              <a:t>erosion of the academic journal marketplace, and knowledge </a:t>
            </a:r>
            <a:r>
              <a:rPr lang="en-US" sz="2800" dirty="0" smtClean="0">
                <a:latin typeface="Arial" panose="020B0604020202020204" pitchFamily="34" charset="0"/>
              </a:rPr>
              <a:t>discrimination against </a:t>
            </a:r>
            <a:r>
              <a:rPr lang="en-US" sz="2800" dirty="0">
                <a:latin typeface="Arial" panose="020B0604020202020204" pitchFamily="34" charset="0"/>
              </a:rPr>
              <a:t>those who are less financially privileged than all but the wealthiest portion of </a:t>
            </a:r>
            <a:r>
              <a:rPr lang="en-US" sz="2800" dirty="0" smtClean="0">
                <a:latin typeface="Arial" panose="020B0604020202020204" pitchFamily="34" charset="0"/>
              </a:rPr>
              <a:t>research </a:t>
            </a:r>
            <a:r>
              <a:rPr lang="en-US" sz="2800" dirty="0">
                <a:latin typeface="Arial" panose="020B0604020202020204" pitchFamily="34" charset="0"/>
              </a:rPr>
              <a:t>institutes. Furthermore, as Elsevier almost entirely publishes only </a:t>
            </a:r>
            <a:r>
              <a:rPr lang="en-US" sz="2800" dirty="0" smtClean="0">
                <a:latin typeface="Arial" panose="020B0604020202020204" pitchFamily="34" charset="0"/>
              </a:rPr>
              <a:t>English-language </a:t>
            </a:r>
            <a:r>
              <a:rPr lang="en-US" sz="2800" dirty="0">
                <a:latin typeface="Arial" panose="020B0604020202020204" pitchFamily="34" charset="0"/>
              </a:rPr>
              <a:t>research, this strongly discriminates against indigenous forms of knowledge, </a:t>
            </a:r>
            <a:r>
              <a:rPr lang="en-US" sz="2800" dirty="0" smtClean="0">
                <a:latin typeface="Arial" panose="020B0604020202020204" pitchFamily="34" charset="0"/>
              </a:rPr>
              <a:t>research </a:t>
            </a:r>
            <a:r>
              <a:rPr lang="en-US" sz="2800" dirty="0">
                <a:latin typeface="Arial" panose="020B0604020202020204" pitchFamily="34" charset="0"/>
              </a:rPr>
              <a:t>conducted in non-English native speaking countries, and academics who do </a:t>
            </a:r>
            <a:r>
              <a:rPr lang="en-US" sz="2800" dirty="0" smtClean="0">
                <a:latin typeface="Arial" panose="020B0604020202020204" pitchFamily="34" charset="0"/>
              </a:rPr>
              <a:t>not </a:t>
            </a:r>
            <a:r>
              <a:rPr lang="en-US" sz="2800" dirty="0">
                <a:latin typeface="Arial" panose="020B0604020202020204" pitchFamily="34" charset="0"/>
              </a:rPr>
              <a:t>speak English fluently as a first language</a:t>
            </a:r>
            <a:r>
              <a:rPr lang="en-US" sz="2800" dirty="0" smtClean="0">
                <a:latin typeface="Arial" panose="020B0604020202020204" pitchFamily="34" charset="0"/>
              </a:rPr>
              <a:t>.” (p. 14)</a:t>
            </a:r>
            <a:endParaRPr lang="en-US" sz="2800" dirty="0">
              <a:effectLst/>
              <a:latin typeface="Arial" panose="020B0604020202020204" pitchFamily="34" charset="0"/>
            </a:endParaRPr>
          </a:p>
        </p:txBody>
      </p:sp>
      <p:sp>
        <p:nvSpPr>
          <p:cNvPr id="5" name="Rechteck 4"/>
          <p:cNvSpPr/>
          <p:nvPr/>
        </p:nvSpPr>
        <p:spPr>
          <a:xfrm>
            <a:off x="1224928" y="5215521"/>
            <a:ext cx="9644743" cy="646331"/>
          </a:xfrm>
          <a:prstGeom prst="rect">
            <a:avLst/>
          </a:prstGeom>
        </p:spPr>
        <p:txBody>
          <a:bodyPr wrap="square">
            <a:spAutoFit/>
          </a:bodyPr>
          <a:lstStyle/>
          <a:p>
            <a:r>
              <a:rPr lang="en-US" dirty="0"/>
              <a:t>Tennant, Jonathan. (2018). </a:t>
            </a:r>
            <a:r>
              <a:rPr lang="en-US" dirty="0" err="1"/>
              <a:t>Democratising</a:t>
            </a:r>
            <a:r>
              <a:rPr lang="en-US" dirty="0"/>
              <a:t> Knowledge: a report on the scholarly publisher, Elsevier. </a:t>
            </a:r>
            <a:r>
              <a:rPr lang="en-US" dirty="0" err="1"/>
              <a:t>Zenodo</a:t>
            </a:r>
            <a:r>
              <a:rPr lang="en-US" dirty="0"/>
              <a:t>. http://doi.org/10.5281/zenodo.1744583</a:t>
            </a:r>
            <a:endParaRPr lang="de-DE" dirty="0"/>
          </a:p>
        </p:txBody>
      </p:sp>
    </p:spTree>
    <p:extLst>
      <p:ext uri="{BB962C8B-B14F-4D97-AF65-F5344CB8AC3E}">
        <p14:creationId xmlns:p14="http://schemas.microsoft.com/office/powerpoint/2010/main" val="3179108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807899" y="2706624"/>
            <a:ext cx="8574459" cy="1154756"/>
          </a:xfrm>
        </p:spPr>
        <p:txBody>
          <a:bodyPr>
            <a:noAutofit/>
          </a:bodyPr>
          <a:lstStyle/>
          <a:p>
            <a:pPr marL="0" indent="0">
              <a:buNone/>
            </a:pPr>
            <a:r>
              <a:rPr lang="de-DE" sz="6600" b="0" dirty="0" err="1" smtClean="0">
                <a:effectLst/>
              </a:rPr>
              <a:t>What</a:t>
            </a:r>
            <a:r>
              <a:rPr lang="de-DE" sz="6600" b="0" dirty="0" smtClean="0">
                <a:effectLst/>
              </a:rPr>
              <a:t> </a:t>
            </a:r>
            <a:r>
              <a:rPr lang="de-DE" sz="6600" b="0" dirty="0" err="1" smtClean="0">
                <a:effectLst/>
              </a:rPr>
              <a:t>is</a:t>
            </a:r>
            <a:r>
              <a:rPr lang="de-DE" sz="6600" dirty="0"/>
              <a:t> </a:t>
            </a:r>
            <a:r>
              <a:rPr lang="de-DE" sz="6600" dirty="0" smtClean="0"/>
              <a:t>Open Science??</a:t>
            </a:r>
            <a:endParaRPr lang="de-DE" sz="6600" dirty="0"/>
          </a:p>
        </p:txBody>
      </p:sp>
    </p:spTree>
    <p:extLst>
      <p:ext uri="{BB962C8B-B14F-4D97-AF65-F5344CB8AC3E}">
        <p14:creationId xmlns:p14="http://schemas.microsoft.com/office/powerpoint/2010/main" val="25210049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916</Words>
  <Application>Microsoft Office PowerPoint</Application>
  <PresentationFormat>Breitbild</PresentationFormat>
  <Paragraphs>198</Paragraphs>
  <Slides>42</Slides>
  <Notes>39</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42</vt:i4>
      </vt:variant>
    </vt:vector>
  </HeadingPairs>
  <TitlesOfParts>
    <vt:vector size="47" baseType="lpstr">
      <vt:lpstr>Arial</vt:lpstr>
      <vt:lpstr>Bauhaus 93</vt:lpstr>
      <vt:lpstr>Calibri</vt:lpstr>
      <vt:lpstr>Calibri Light</vt:lpstr>
      <vt:lpstr>Office</vt:lpstr>
      <vt:lpstr>Is Open Science the  better Science?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Publish the proposal</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IT Servicezentrum Uni Kassel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Steinhardt, Isabel, Dr.</dc:creator>
  <cp:lastModifiedBy>Steinhardt, Isabel, Dr.</cp:lastModifiedBy>
  <cp:revision>147</cp:revision>
  <dcterms:created xsi:type="dcterms:W3CDTF">2019-06-27T07:41:06Z</dcterms:created>
  <dcterms:modified xsi:type="dcterms:W3CDTF">2019-09-23T15:28:13Z</dcterms:modified>
</cp:coreProperties>
</file>