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8" r:id="rId1"/>
    <p:sldMasterId id="2147483770" r:id="rId2"/>
  </p:sldMasterIdLst>
  <p:notesMasterIdLst>
    <p:notesMasterId r:id="rId26"/>
  </p:notesMasterIdLst>
  <p:handoutMasterIdLst>
    <p:handoutMasterId r:id="rId27"/>
  </p:handoutMasterIdLst>
  <p:sldIdLst>
    <p:sldId id="289" r:id="rId3"/>
    <p:sldId id="1951" r:id="rId4"/>
    <p:sldId id="1834" r:id="rId5"/>
    <p:sldId id="419" r:id="rId6"/>
    <p:sldId id="444" r:id="rId7"/>
    <p:sldId id="1827" r:id="rId8"/>
    <p:sldId id="1828" r:id="rId9"/>
    <p:sldId id="435" r:id="rId10"/>
    <p:sldId id="436" r:id="rId11"/>
    <p:sldId id="1949" r:id="rId12"/>
    <p:sldId id="1947" r:id="rId13"/>
    <p:sldId id="1948" r:id="rId14"/>
    <p:sldId id="420" r:id="rId15"/>
    <p:sldId id="1950" r:id="rId16"/>
    <p:sldId id="410" r:id="rId17"/>
    <p:sldId id="1953" r:id="rId18"/>
    <p:sldId id="1956" r:id="rId19"/>
    <p:sldId id="1955" r:id="rId20"/>
    <p:sldId id="1954" r:id="rId21"/>
    <p:sldId id="1952" r:id="rId22"/>
    <p:sldId id="1957" r:id="rId23"/>
    <p:sldId id="1824" r:id="rId24"/>
    <p:sldId id="344" r:id="rId25"/>
  </p:sldIdLst>
  <p:sldSz cx="9144000" cy="5143500" type="screen16x9"/>
  <p:notesSz cx="6858000" cy="9144000"/>
  <p:defaultTextStyle>
    <a:defPPr>
      <a:defRPr lang="en-US"/>
    </a:defPPr>
    <a:lvl1pPr marL="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8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77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66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54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943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131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320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509" algn="l" defTabSz="914377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817FF"/>
    <a:srgbClr val="1AC604"/>
    <a:srgbClr val="FF00FF"/>
    <a:srgbClr val="666666"/>
    <a:srgbClr val="000000"/>
    <a:srgbClr val="E4E4E4"/>
    <a:srgbClr val="959595"/>
    <a:srgbClr val="FF8001"/>
    <a:srgbClr val="4345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075" autoAdjust="0"/>
    <p:restoredTop sz="87619" autoAdjust="0"/>
  </p:normalViewPr>
  <p:slideViewPr>
    <p:cSldViewPr snapToGrid="0" snapToObjects="1">
      <p:cViewPr varScale="1">
        <p:scale>
          <a:sx n="149" d="100"/>
          <a:sy n="149" d="100"/>
        </p:scale>
        <p:origin x="560" y="16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CADAC5-DAAE-FB47-AB3D-841C8668DA04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E15AA3-D93E-DF4A-B7F7-0DDA540E349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1932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E1D445-6659-474A-8325-AED606E3ECAD}" type="datetimeFigureOut">
              <a:rPr lang="en-US" smtClean="0"/>
              <a:t>9/16/19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7F66A2B-D7AF-264F-A544-E504C8B3BF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52504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86888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/>
              <a:t>.</a:t>
            </a:r>
            <a:endParaRPr lang="en-US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932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0B3C285-11B3-A64B-A5AF-6A4034B4398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46557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0008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8966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205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35759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37001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F66A2B-D7AF-264F-A544-E504C8B3BF5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79042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0B3C285-11B3-A64B-A5AF-6A4034B43988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82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emf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emf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2.emf"/><Relationship Id="rId4" Type="http://schemas.openxmlformats.org/officeDocument/2006/relationships/image" Target="../media/image21.png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2.emf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1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2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34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31.png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7.emf"/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0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1FC2E00-9F55-F94C-9B38-077F4EAB278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501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157993"/>
            <a:ext cx="4944666" cy="679946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2588" b="1" spc="1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B3863039-DD45-2C4E-8F30-7A975192A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798" y="2343150"/>
            <a:ext cx="4944665" cy="62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257169" indent="0">
              <a:buNone/>
              <a:defRPr/>
            </a:lvl2pPr>
          </a:lstStyle>
          <a:p>
            <a:pPr lvl="0"/>
            <a:r>
              <a:rPr lang="en-US" dirty="0"/>
              <a:t>Insert Presentation Subtitle,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30" name="Text Placeholder 4">
            <a:extLst>
              <a:ext uri="{FF2B5EF4-FFF2-40B4-BE49-F238E27FC236}">
                <a16:creationId xmlns:a16="http://schemas.microsoft.com/office/drawing/2014/main" id="{051123AD-7022-BF4A-9CFE-4CF4907E61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513" y="3467101"/>
            <a:ext cx="2724150" cy="2506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13">
                <a:solidFill>
                  <a:schemeClr val="bg1"/>
                </a:solidFill>
              </a:defRPr>
            </a:lvl1pPr>
            <a:lvl2pPr marL="257169" indent="0">
              <a:buNone/>
              <a:defRPr/>
            </a:lvl2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id="{2985EB46-DF8B-AF40-B2A5-B86605BDD1A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513" y="3752850"/>
            <a:ext cx="2724150" cy="26870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13">
                <a:solidFill>
                  <a:schemeClr val="bg1"/>
                </a:solidFill>
              </a:defRPr>
            </a:lvl1pPr>
            <a:lvl2pPr marL="257169" indent="0">
              <a:buNone/>
              <a:defRPr/>
            </a:lvl2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F3CF67-CA3C-4F02-ADE1-3970A8EB15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269" y="249353"/>
            <a:ext cx="2186236" cy="279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B5E95A3-CAF0-B242-8EB7-AFCFAC74510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79" y="192112"/>
            <a:ext cx="1689980" cy="8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0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Callouts (large)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8" name="Text Placeholder 13">
            <a:extLst>
              <a:ext uri="{FF2B5EF4-FFF2-40B4-BE49-F238E27FC236}">
                <a16:creationId xmlns:a16="http://schemas.microsoft.com/office/drawing/2014/main" id="{CDA34FE4-6D57-0843-B768-76B9A8B1D51D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8" y="1359694"/>
            <a:ext cx="5670947" cy="341114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EA5B291-7836-004A-BEEA-179CF7D0F47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894891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3BA7D35-DE07-C642-ACB3-C8F8358723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23DBF22B-6BA7-D04E-8686-7732043544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341D782E-AF1B-AE46-A8EF-24E42AA3761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692144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6804831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0" y="305991"/>
            <a:ext cx="8838010" cy="44648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723" y="951070"/>
            <a:ext cx="6383822" cy="24429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375"/>
              </a:spcBef>
              <a:buNone/>
              <a:defRPr sz="3450" b="1" spc="15" baseline="0">
                <a:solidFill>
                  <a:schemeClr val="tx1"/>
                </a:solidFill>
              </a:defRPr>
            </a:lvl1pPr>
            <a:lvl2pPr marL="0" indent="-270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0" indent="-270000">
              <a:defRPr sz="2250">
                <a:solidFill>
                  <a:schemeClr val="bg1"/>
                </a:solidFill>
              </a:defRPr>
            </a:lvl5pPr>
            <a:lvl6pPr marL="0" indent="-171446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412" y="3403794"/>
            <a:ext cx="2757488" cy="503302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2" y="3941142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412" y="4096294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5ADAA-6294-D14A-A47F-45518B6F3455}"/>
              </a:ext>
            </a:extLst>
          </p:cNvPr>
          <p:cNvSpPr txBox="1"/>
          <p:nvPr userDrawn="1"/>
        </p:nvSpPr>
        <p:spPr>
          <a:xfrm>
            <a:off x="2592421" y="2080526"/>
            <a:ext cx="1055451" cy="577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sz="3300">
              <a:solidFill>
                <a:srgbClr val="FFFFFF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BCC64C-A96F-D745-8689-EFAAAB3D0B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6"/>
            <a:ext cx="341591" cy="281102"/>
          </a:xfrm>
          <a:prstGeom prst="rect">
            <a:avLst/>
          </a:prstGeom>
        </p:spPr>
      </p:pic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B582B19B-5CBA-6E4F-8D1A-9F1CD3BD4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46411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4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2" y="0"/>
            <a:ext cx="3043238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3BFF992-47D8-9045-9A82-1EB762A81A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262026"/>
            <a:ext cx="2440364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4AE2302D-6D8E-0742-B5BC-17348B2FBFF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84222" y="584824"/>
            <a:ext cx="2441393" cy="244101"/>
          </a:xfrm>
        </p:spPr>
        <p:txBody>
          <a:bodyPr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ECD145D-2D50-9740-8C68-88337DA870B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7"/>
            <a:ext cx="341591" cy="2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95992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 flipH="1">
            <a:off x="-3" y="0"/>
            <a:ext cx="2455070" cy="5143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DCD5E4F4-AE40-AD41-848B-B00239D88D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262026"/>
            <a:ext cx="2029622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7F77017B-C41C-794E-BE6F-400E178636D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584824"/>
            <a:ext cx="202988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BE7A39B-745B-A446-8364-184D900621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7"/>
            <a:ext cx="341591" cy="2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967166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ft Sidebar + 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3480412" y="303610"/>
            <a:ext cx="5663588" cy="48398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5B52E0D1-5E5B-094E-9B9C-101973C13E0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29E1631B-E2DA-8945-A168-E7A80C4190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9798" y="1359391"/>
            <a:ext cx="2763440" cy="3290815"/>
          </a:xfrm>
        </p:spPr>
        <p:txBody>
          <a:bodyPr>
            <a:noAutofit/>
          </a:bodyPr>
          <a:lstStyle>
            <a:lvl1pPr marL="0" indent="0">
              <a:lnSpc>
                <a:spcPct val="90000"/>
              </a:lnSpc>
              <a:buClr>
                <a:schemeClr val="bg1"/>
              </a:buClr>
              <a:buNone/>
              <a:defRPr sz="1800">
                <a:solidFill>
                  <a:schemeClr val="bg1"/>
                </a:solidFill>
              </a:defRPr>
            </a:lvl1pPr>
            <a:lvl2pPr marL="189000" indent="-189000">
              <a:lnSpc>
                <a:spcPct val="90000"/>
              </a:lnSpc>
              <a:buClr>
                <a:schemeClr val="bg1"/>
              </a:buClr>
              <a:defRPr sz="1800">
                <a:solidFill>
                  <a:schemeClr val="bg1"/>
                </a:solidFill>
              </a:defRPr>
            </a:lvl2pPr>
            <a:lvl3pPr marL="270000" indent="-189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4pPr>
            <a:lvl5pPr marL="135000" indent="-135000">
              <a:lnSpc>
                <a:spcPct val="90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270000" indent="-162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050" spc="0" baseline="0">
                <a:solidFill>
                  <a:schemeClr val="bg1"/>
                </a:solidFill>
              </a:defRPr>
            </a:lvl7pPr>
            <a:lvl8pPr marL="108000" indent="-108000">
              <a:spcBef>
                <a:spcPts val="375"/>
              </a:spcBef>
              <a:buClr>
                <a:schemeClr val="bg1"/>
              </a:buClr>
              <a:defRPr sz="1050">
                <a:solidFill>
                  <a:schemeClr val="bg1"/>
                </a:solidFill>
              </a:defRPr>
            </a:lvl8pPr>
            <a:lvl9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30DE592B-E060-B247-B7EF-C3B5259A11B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584824"/>
            <a:ext cx="2758641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DCE4079B-F2B0-614B-A93C-40E3CEB8060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262026"/>
            <a:ext cx="2758285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A4B1EA27-7F76-4A43-B94E-516CA9EC63F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910012" y="1359391"/>
            <a:ext cx="4927998" cy="351833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3450">
                <a:solidFill>
                  <a:schemeClr val="tx1"/>
                </a:solidFill>
              </a:defRPr>
            </a:lvl1pPr>
            <a:lvl2pPr marL="216000" indent="-216000">
              <a:lnSpc>
                <a:spcPct val="85000"/>
              </a:lnSpc>
              <a:buClr>
                <a:schemeClr val="tx1"/>
              </a:buClr>
              <a:defRPr sz="3450">
                <a:solidFill>
                  <a:schemeClr val="tx1"/>
                </a:solidFill>
              </a:defRPr>
            </a:lvl2pPr>
            <a:lvl3pPr marL="540000" indent="-378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345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Clr>
                <a:schemeClr val="tx1"/>
              </a:buClr>
              <a:buNone/>
              <a:defRPr sz="2250">
                <a:solidFill>
                  <a:schemeClr val="tx1"/>
                </a:solidFill>
              </a:defRPr>
            </a:lvl4pPr>
            <a:lvl5pPr marL="189000" indent="-189000">
              <a:lnSpc>
                <a:spcPct val="90000"/>
              </a:lnSpc>
              <a:buClr>
                <a:schemeClr val="tx1"/>
              </a:buClr>
              <a:defRPr sz="2250">
                <a:solidFill>
                  <a:schemeClr val="tx1"/>
                </a:solidFill>
              </a:defRPr>
            </a:lvl5pPr>
            <a:lvl6pPr marL="378000" indent="-27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225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1800" spc="30" baseline="0">
                <a:solidFill>
                  <a:schemeClr val="tx1"/>
                </a:solidFill>
              </a:defRPr>
            </a:lvl7pPr>
            <a:lvl8pPr marL="189000" indent="-189000">
              <a:spcBef>
                <a:spcPts val="375"/>
              </a:spcBef>
              <a:buClr>
                <a:schemeClr val="tx1"/>
              </a:buClr>
              <a:defRPr sz="1800">
                <a:solidFill>
                  <a:schemeClr val="tx1"/>
                </a:solidFill>
              </a:defRPr>
            </a:lvl8pPr>
            <a:lvl9pPr marL="270000" indent="-189000">
              <a:buClr>
                <a:schemeClr val="tx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C16F7556-EDF7-E843-BEE5-8C8E5F8DE78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6"/>
            <a:ext cx="341591" cy="2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104534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Image + Mai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3910012" y="609600"/>
            <a:ext cx="5233988" cy="453390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643B50-74AA-174E-A835-7BF78982B28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798" y="4877722"/>
            <a:ext cx="147412" cy="159300"/>
          </a:xfrm>
          <a:prstGeom prst="rect">
            <a:avLst/>
          </a:prstGeom>
        </p:spPr>
      </p:pic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28443226-86BF-704A-876E-6049F2F281D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21145"/>
            <a:ext cx="3910013" cy="3922355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1050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823C44D5-60ED-A448-A10C-07FF505FCB5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50543" y="1359391"/>
            <a:ext cx="4487467" cy="3518331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3450">
                <a:solidFill>
                  <a:schemeClr val="tx1"/>
                </a:solidFill>
              </a:defRPr>
            </a:lvl1pPr>
            <a:lvl2pPr marL="216000" indent="-216000">
              <a:lnSpc>
                <a:spcPct val="85000"/>
              </a:lnSpc>
              <a:buClr>
                <a:schemeClr val="tx1"/>
              </a:buClr>
              <a:defRPr sz="3450">
                <a:solidFill>
                  <a:schemeClr val="tx1"/>
                </a:solidFill>
              </a:defRPr>
            </a:lvl2pPr>
            <a:lvl3pPr marL="540000" indent="-378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3450">
                <a:solidFill>
                  <a:schemeClr val="tx1"/>
                </a:solidFill>
              </a:defRPr>
            </a:lvl3pPr>
            <a:lvl4pPr marL="0" indent="0">
              <a:lnSpc>
                <a:spcPct val="90000"/>
              </a:lnSpc>
              <a:buClr>
                <a:schemeClr val="tx1"/>
              </a:buClr>
              <a:buNone/>
              <a:defRPr sz="2250">
                <a:solidFill>
                  <a:schemeClr val="tx1"/>
                </a:solidFill>
              </a:defRPr>
            </a:lvl4pPr>
            <a:lvl5pPr marL="189000" indent="-189000">
              <a:lnSpc>
                <a:spcPct val="90000"/>
              </a:lnSpc>
              <a:buClr>
                <a:schemeClr val="tx1"/>
              </a:buClr>
              <a:defRPr sz="2250">
                <a:solidFill>
                  <a:schemeClr val="tx1"/>
                </a:solidFill>
              </a:defRPr>
            </a:lvl5pPr>
            <a:lvl6pPr marL="378000" indent="-27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225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1800" spc="30" baseline="0">
                <a:solidFill>
                  <a:schemeClr val="tx1"/>
                </a:solidFill>
              </a:defRPr>
            </a:lvl7pPr>
            <a:lvl8pPr marL="189000" indent="-189000">
              <a:spcBef>
                <a:spcPts val="375"/>
              </a:spcBef>
              <a:buClr>
                <a:schemeClr val="tx1"/>
              </a:buClr>
              <a:defRPr sz="1800">
                <a:solidFill>
                  <a:schemeClr val="tx1"/>
                </a:solidFill>
              </a:defRPr>
            </a:lvl8pPr>
            <a:lvl9pPr marL="270000" indent="-189000">
              <a:buClr>
                <a:schemeClr val="tx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DFDF015-BDE7-0E48-86DA-85D18C7158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584824"/>
            <a:ext cx="3487397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57267B3-7B31-2140-857A-BA231CA593B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262026"/>
            <a:ext cx="3486947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8425350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lit 2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0" y="1151336"/>
            <a:ext cx="4568563" cy="399216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4568563" y="1151335"/>
            <a:ext cx="4575437" cy="39921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F1FCB2D9-4E80-9A4E-A92D-2D256BB7637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0F2FC04-C99E-7248-9A07-D4A0C9F5F39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279797" y="1359693"/>
            <a:ext cx="3630216" cy="341114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2250">
                <a:solidFill>
                  <a:schemeClr val="tx1"/>
                </a:solidFill>
              </a:defRPr>
            </a:lvl1pPr>
            <a:lvl2pPr marL="189000" indent="-189000">
              <a:lnSpc>
                <a:spcPct val="85000"/>
              </a:lnSpc>
              <a:buClr>
                <a:schemeClr val="tx1"/>
              </a:buClr>
              <a:defRPr sz="2250">
                <a:solidFill>
                  <a:schemeClr val="tx1"/>
                </a:solidFill>
              </a:defRPr>
            </a:lvl2pPr>
            <a:lvl3pPr marL="378000" indent="-270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225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89000" indent="-189000">
              <a:lnSpc>
                <a:spcPct val="85000"/>
              </a:lnSpc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 marL="270000" indent="-189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pc="30" baseline="0">
                <a:solidFill>
                  <a:schemeClr val="tx1"/>
                </a:solidFill>
              </a:defRPr>
            </a:lvl7pPr>
            <a:lvl8pPr marL="135000" indent="-135000">
              <a:spcBef>
                <a:spcPts val="375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8pPr>
            <a:lvl9pPr marL="270000" indent="-162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70528A0E-512F-7544-9E2E-8F931AC7426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4222" y="584824"/>
            <a:ext cx="6388135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9C332A4C-A576-EC4B-B939-555C27D54A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262026"/>
            <a:ext cx="6387310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EB02C222-A19F-974D-ADB0-97CF9148B9A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916620" y="1359693"/>
            <a:ext cx="3630216" cy="341114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2250">
                <a:solidFill>
                  <a:schemeClr val="tx1"/>
                </a:solidFill>
              </a:defRPr>
            </a:lvl1pPr>
            <a:lvl2pPr marL="189000" indent="-189000">
              <a:lnSpc>
                <a:spcPct val="85000"/>
              </a:lnSpc>
              <a:buClr>
                <a:schemeClr val="tx1"/>
              </a:buClr>
              <a:defRPr sz="2250">
                <a:solidFill>
                  <a:schemeClr val="tx1"/>
                </a:solidFill>
              </a:defRPr>
            </a:lvl2pPr>
            <a:lvl3pPr marL="378000" indent="-270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225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1800">
                <a:solidFill>
                  <a:schemeClr val="tx1"/>
                </a:solidFill>
              </a:defRPr>
            </a:lvl4pPr>
            <a:lvl5pPr marL="189000" indent="-189000">
              <a:lnSpc>
                <a:spcPct val="85000"/>
              </a:lnSpc>
              <a:buClr>
                <a:schemeClr val="tx1"/>
              </a:buClr>
              <a:defRPr sz="1800">
                <a:solidFill>
                  <a:schemeClr val="tx1"/>
                </a:solidFill>
              </a:defRPr>
            </a:lvl5pPr>
            <a:lvl6pPr marL="270000" indent="-189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pc="30" baseline="0">
                <a:solidFill>
                  <a:schemeClr val="tx1"/>
                </a:solidFill>
              </a:defRPr>
            </a:lvl7pPr>
            <a:lvl8pPr marL="135000" indent="-135000">
              <a:spcBef>
                <a:spcPts val="375"/>
              </a:spcBef>
              <a:buClr>
                <a:schemeClr val="tx1"/>
              </a:buClr>
              <a:defRPr>
                <a:solidFill>
                  <a:schemeClr val="tx1"/>
                </a:solidFill>
              </a:defRPr>
            </a:lvl8pPr>
            <a:lvl9pPr marL="270000" indent="-162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4E87121-A029-A94C-8116-0B394B14112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7"/>
            <a:ext cx="341591" cy="2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747812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olumn + Ic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 userDrawn="1"/>
        </p:nvSpPr>
        <p:spPr>
          <a:xfrm>
            <a:off x="0" y="1151335"/>
            <a:ext cx="8838010" cy="3619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D1AB4DC9-0F69-9749-8453-5D4C6C315F27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567102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9" name="Picture Placeholder 6">
            <a:extLst>
              <a:ext uri="{FF2B5EF4-FFF2-40B4-BE49-F238E27FC236}">
                <a16:creationId xmlns:a16="http://schemas.microsoft.com/office/drawing/2014/main" id="{2CBEDDE7-DDA0-0A49-8835-80278CBDBEE2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60003" y="1567102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0" name="Picture Placeholder 6">
            <a:extLst>
              <a:ext uri="{FF2B5EF4-FFF2-40B4-BE49-F238E27FC236}">
                <a16:creationId xmlns:a16="http://schemas.microsoft.com/office/drawing/2014/main" id="{04FAAF36-DEF1-BE47-AC65-CB11974EC70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5052" y="1567102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0B2AC3A1-78CD-A246-B0C4-5FECA924C6BA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10100" y="1567102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1828BBC3-0DB4-D748-A0EA-5F8F4289F48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4222" y="584824"/>
            <a:ext cx="6388135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3370BA3-96B7-EE46-864E-61A5836981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262026"/>
            <a:ext cx="6387310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3" name="Slide Number Placeholder 10">
            <a:extLst>
              <a:ext uri="{FF2B5EF4-FFF2-40B4-BE49-F238E27FC236}">
                <a16:creationId xmlns:a16="http://schemas.microsoft.com/office/drawing/2014/main" id="{533DC3B0-46E7-8B4E-AA4E-414F96E0693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59EF142D-8152-944A-B569-D19ACDB83EE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6810100" y="2405419"/>
            <a:ext cx="1760949" cy="2365416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None/>
              <a:defRPr sz="1800">
                <a:solidFill>
                  <a:schemeClr val="tx1"/>
                </a:solidFill>
              </a:defRPr>
            </a:lvl1pPr>
            <a:lvl2pPr marL="136337" indent="-135000">
              <a:defRPr sz="1800">
                <a:solidFill>
                  <a:schemeClr val="tx1"/>
                </a:solidFill>
              </a:defRPr>
            </a:lvl2pPr>
            <a:lvl3pPr marL="270000" indent="-189000">
              <a:buClr>
                <a:schemeClr val="tx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0" indent="0">
              <a:buNone/>
              <a:defRPr sz="1350">
                <a:solidFill>
                  <a:schemeClr val="tx1"/>
                </a:solidFill>
              </a:defRPr>
            </a:lvl4pPr>
            <a:lvl5pPr marL="135000" indent="-135000">
              <a:defRPr sz="1350">
                <a:solidFill>
                  <a:schemeClr val="tx1"/>
                </a:solidFill>
              </a:defRPr>
            </a:lvl5pPr>
            <a:lvl6pPr marL="270000" indent="-162000">
              <a:buClr>
                <a:schemeClr val="tx1"/>
              </a:buClr>
              <a:buFont typeface="System Font"/>
              <a:buChar char="–"/>
              <a:defRPr sz="1350"/>
            </a:lvl6pPr>
            <a:lvl7pPr marL="0" indent="0">
              <a:buNone/>
              <a:defRPr sz="1050"/>
            </a:lvl7pPr>
            <a:lvl8pPr marL="108000" indent="-108000">
              <a:defRPr sz="1050"/>
            </a:lvl8pPr>
            <a:lvl9pPr marL="216000" indent="-135000">
              <a:buClr>
                <a:schemeClr val="tx1"/>
              </a:buClr>
              <a:buFont typeface="System Font"/>
              <a:buChar char="–"/>
              <a:defRPr sz="10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ACF58D62-8BE8-7449-85A5-E5B512B84B41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635051" y="2405419"/>
            <a:ext cx="1760949" cy="2365416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None/>
              <a:defRPr sz="1800">
                <a:solidFill>
                  <a:schemeClr val="tx1"/>
                </a:solidFill>
              </a:defRPr>
            </a:lvl1pPr>
            <a:lvl2pPr marL="136337" indent="-135000">
              <a:defRPr sz="1800">
                <a:solidFill>
                  <a:schemeClr val="tx1"/>
                </a:solidFill>
              </a:defRPr>
            </a:lvl2pPr>
            <a:lvl3pPr marL="270000" indent="-189000">
              <a:buClr>
                <a:schemeClr val="tx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0" indent="0">
              <a:buNone/>
              <a:defRPr sz="1350">
                <a:solidFill>
                  <a:schemeClr val="tx1"/>
                </a:solidFill>
              </a:defRPr>
            </a:lvl4pPr>
            <a:lvl5pPr marL="135000" indent="-135000">
              <a:defRPr sz="1350">
                <a:solidFill>
                  <a:schemeClr val="tx1"/>
                </a:solidFill>
              </a:defRPr>
            </a:lvl5pPr>
            <a:lvl6pPr marL="270000" indent="-162000">
              <a:buClr>
                <a:schemeClr val="tx1"/>
              </a:buClr>
              <a:buFont typeface="System Font"/>
              <a:buChar char="–"/>
              <a:defRPr sz="1350"/>
            </a:lvl6pPr>
            <a:lvl7pPr marL="0" indent="0">
              <a:buNone/>
              <a:defRPr sz="1050"/>
            </a:lvl7pPr>
            <a:lvl8pPr marL="108000" indent="-108000">
              <a:defRPr sz="1050"/>
            </a:lvl8pPr>
            <a:lvl9pPr marL="216000" indent="-135000">
              <a:buClr>
                <a:schemeClr val="tx1"/>
              </a:buClr>
              <a:buFont typeface="System Font"/>
              <a:buChar char="–"/>
              <a:defRPr sz="10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id="{9C9B2F9A-C823-BD4A-A2F6-3B0AF01AB5FE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460002" y="2405419"/>
            <a:ext cx="1760949" cy="2365416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None/>
              <a:defRPr sz="1800">
                <a:solidFill>
                  <a:schemeClr val="tx1"/>
                </a:solidFill>
              </a:defRPr>
            </a:lvl1pPr>
            <a:lvl2pPr marL="136337" indent="-135000">
              <a:defRPr sz="1800">
                <a:solidFill>
                  <a:schemeClr val="tx1"/>
                </a:solidFill>
              </a:defRPr>
            </a:lvl2pPr>
            <a:lvl3pPr marL="270000" indent="-189000">
              <a:buClr>
                <a:schemeClr val="tx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0" indent="0">
              <a:buNone/>
              <a:defRPr sz="1350">
                <a:solidFill>
                  <a:schemeClr val="tx1"/>
                </a:solidFill>
              </a:defRPr>
            </a:lvl4pPr>
            <a:lvl5pPr marL="135000" indent="-135000">
              <a:defRPr sz="1350">
                <a:solidFill>
                  <a:schemeClr val="tx1"/>
                </a:solidFill>
              </a:defRPr>
            </a:lvl5pPr>
            <a:lvl6pPr marL="270000" indent="-162000">
              <a:buClr>
                <a:schemeClr val="tx1"/>
              </a:buClr>
              <a:buFont typeface="System Font"/>
              <a:buChar char="–"/>
              <a:defRPr sz="1350"/>
            </a:lvl6pPr>
            <a:lvl7pPr marL="0" indent="0">
              <a:buNone/>
              <a:defRPr sz="1050"/>
            </a:lvl7pPr>
            <a:lvl8pPr marL="108000" indent="-108000">
              <a:defRPr sz="1050"/>
            </a:lvl8pPr>
            <a:lvl9pPr marL="216000" indent="-135000">
              <a:buClr>
                <a:schemeClr val="tx1"/>
              </a:buClr>
              <a:buFont typeface="System Font"/>
              <a:buChar char="–"/>
              <a:defRPr sz="10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sp>
        <p:nvSpPr>
          <p:cNvPr id="31" name="Text Placeholder 3">
            <a:extLst>
              <a:ext uri="{FF2B5EF4-FFF2-40B4-BE49-F238E27FC236}">
                <a16:creationId xmlns:a16="http://schemas.microsoft.com/office/drawing/2014/main" id="{AA4A94A7-AA8C-5640-9123-FF014E216BA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9797" y="2405419"/>
            <a:ext cx="1760949" cy="2365416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None/>
              <a:defRPr sz="1800">
                <a:solidFill>
                  <a:schemeClr val="tx1"/>
                </a:solidFill>
              </a:defRPr>
            </a:lvl1pPr>
            <a:lvl2pPr marL="136337" indent="-135000">
              <a:defRPr sz="1800">
                <a:solidFill>
                  <a:schemeClr val="tx1"/>
                </a:solidFill>
              </a:defRPr>
            </a:lvl2pPr>
            <a:lvl3pPr marL="270000" indent="-189000">
              <a:buClr>
                <a:schemeClr val="tx1"/>
              </a:buClr>
              <a:buFont typeface="System Font"/>
              <a:buChar char="–"/>
              <a:defRPr sz="1800">
                <a:solidFill>
                  <a:schemeClr val="tx1"/>
                </a:solidFill>
              </a:defRPr>
            </a:lvl3pPr>
            <a:lvl4pPr marL="0" indent="0">
              <a:buNone/>
              <a:defRPr sz="1350">
                <a:solidFill>
                  <a:schemeClr val="tx1"/>
                </a:solidFill>
              </a:defRPr>
            </a:lvl4pPr>
            <a:lvl5pPr marL="135000" indent="-135000">
              <a:defRPr sz="1350">
                <a:solidFill>
                  <a:schemeClr val="tx1"/>
                </a:solidFill>
              </a:defRPr>
            </a:lvl5pPr>
            <a:lvl6pPr marL="270000" indent="-162000">
              <a:buClr>
                <a:schemeClr val="tx1"/>
              </a:buClr>
              <a:buFont typeface="System Font"/>
              <a:buChar char="–"/>
              <a:defRPr sz="1350"/>
            </a:lvl6pPr>
            <a:lvl7pPr marL="0" indent="0">
              <a:buNone/>
              <a:defRPr sz="1050"/>
            </a:lvl7pPr>
            <a:lvl8pPr marL="108000" indent="-108000">
              <a:defRPr sz="1050"/>
            </a:lvl8pPr>
            <a:lvl9pPr marL="216000" indent="-135000">
              <a:buClr>
                <a:schemeClr val="tx1"/>
              </a:buClr>
              <a:buFont typeface="System Font"/>
              <a:buChar char="–"/>
              <a:defRPr sz="10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 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Eighth level</a:t>
            </a:r>
          </a:p>
          <a:p>
            <a:pPr lvl="8"/>
            <a:r>
              <a:rPr lang="en-US" dirty="0"/>
              <a:t>Ninth level</a:t>
            </a:r>
            <a:endParaRPr lang="en-GB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EB423A1-AF3F-9D4D-A12F-F924748869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6"/>
            <a:ext cx="341591" cy="2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359147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Item 3 Column + Icons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C998BEDB-E6E1-8C47-8BB5-21AA5D356897}"/>
              </a:ext>
            </a:extLst>
          </p:cNvPr>
          <p:cNvSpPr/>
          <p:nvPr userDrawn="1"/>
        </p:nvSpPr>
        <p:spPr>
          <a:xfrm>
            <a:off x="0" y="1151335"/>
            <a:ext cx="8838010" cy="36195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000000"/>
              </a:solidFill>
            </a:endParaRP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691199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E891B752-7623-2C45-AE90-80F480A5EA9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110343" y="1678135"/>
            <a:ext cx="1672046" cy="882797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None/>
              <a:defRPr sz="1350">
                <a:solidFill>
                  <a:schemeClr val="tx1"/>
                </a:solidFill>
              </a:defRPr>
            </a:lvl1pPr>
            <a:lvl2pPr marL="136337" indent="-135000">
              <a:defRPr sz="1350">
                <a:solidFill>
                  <a:schemeClr val="tx1"/>
                </a:solidFill>
              </a:defRPr>
            </a:lvl2pPr>
            <a:lvl3pPr marL="270000" indent="-162000">
              <a:buClr>
                <a:schemeClr val="tx1"/>
              </a:buClr>
              <a:buFont typeface="System Font"/>
              <a:buChar char="–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050">
                <a:solidFill>
                  <a:schemeClr val="tx1"/>
                </a:solidFill>
              </a:defRPr>
            </a:lvl4pPr>
            <a:lvl5pPr marL="108000" indent="-108000">
              <a:defRPr sz="1050">
                <a:solidFill>
                  <a:schemeClr val="tx1"/>
                </a:solidFill>
              </a:defRPr>
            </a:lvl5pPr>
            <a:lvl6pPr marL="216000" indent="-135000">
              <a:buClr>
                <a:schemeClr val="tx1"/>
              </a:buClr>
              <a:buFont typeface="System Font"/>
              <a:buChar char="–"/>
              <a:defRPr sz="1050"/>
            </a:lvl6pPr>
            <a:lvl7pPr marL="0" indent="0">
              <a:buNone/>
              <a:defRPr sz="1050"/>
            </a:lvl7pPr>
            <a:lvl8pPr marL="108000" indent="-108000">
              <a:defRPr sz="1050"/>
            </a:lvl8pPr>
            <a:lvl9pPr marL="162000" indent="-108000">
              <a:buClr>
                <a:schemeClr val="tx1"/>
              </a:buClr>
              <a:buFont typeface="System Font"/>
              <a:buChar char="-"/>
              <a:defRPr sz="10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2814" y="1691199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CCF9E35-3BCE-214B-8D59-0E1A7F2DF52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023360" y="1678135"/>
            <a:ext cx="1672046" cy="882797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None/>
              <a:defRPr sz="1350">
                <a:solidFill>
                  <a:schemeClr val="tx1"/>
                </a:solidFill>
              </a:defRPr>
            </a:lvl1pPr>
            <a:lvl2pPr marL="136337" indent="-135000">
              <a:defRPr sz="1350">
                <a:solidFill>
                  <a:schemeClr val="tx1"/>
                </a:solidFill>
              </a:defRPr>
            </a:lvl2pPr>
            <a:lvl3pPr marL="216000" indent="-108000">
              <a:buClr>
                <a:schemeClr val="tx1"/>
              </a:buClr>
              <a:buFont typeface="System Font"/>
              <a:buChar char="-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050">
                <a:solidFill>
                  <a:schemeClr val="tx1"/>
                </a:solidFill>
              </a:defRPr>
            </a:lvl4pPr>
            <a:lvl5pPr marL="108000" indent="-108000">
              <a:defRPr sz="1050">
                <a:solidFill>
                  <a:schemeClr val="tx1"/>
                </a:solidFill>
              </a:defRPr>
            </a:lvl5pPr>
            <a:lvl6pPr marL="189000" indent="-108000">
              <a:buClr>
                <a:schemeClr val="tx1"/>
              </a:buClr>
              <a:buFont typeface="System Font"/>
              <a:buChar char="-"/>
              <a:defRPr lang="en-US" sz="10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050"/>
            </a:lvl7pPr>
            <a:lvl8pPr marL="108000" indent="-108000">
              <a:defRPr sz="1050"/>
            </a:lvl8pPr>
            <a:lvl9pPr marL="162000" indent="-108000">
              <a:buClr>
                <a:schemeClr val="tx1"/>
              </a:buClr>
              <a:buFont typeface="System Font"/>
              <a:buChar char="-"/>
              <a:defRPr sz="10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270000" lvl="2" indent="-16200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16000" marR="0" lvl="5" indent="-13500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2769" y="1691199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9B3F6E3A-7686-3240-90EF-3094DF4F78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923314" y="1678135"/>
            <a:ext cx="1672046" cy="882797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None/>
              <a:defRPr sz="1350">
                <a:solidFill>
                  <a:schemeClr val="tx1"/>
                </a:solidFill>
              </a:defRPr>
            </a:lvl1pPr>
            <a:lvl2pPr marL="136337" indent="-135000">
              <a:defRPr sz="1350">
                <a:solidFill>
                  <a:schemeClr val="tx1"/>
                </a:solidFill>
              </a:defRPr>
            </a:lvl2pPr>
            <a:lvl3pPr marL="216000" indent="-108000">
              <a:buClr>
                <a:schemeClr val="tx1"/>
              </a:buClr>
              <a:buFont typeface="System Font"/>
              <a:buChar char="-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050">
                <a:solidFill>
                  <a:schemeClr val="tx1"/>
                </a:solidFill>
              </a:defRPr>
            </a:lvl4pPr>
            <a:lvl5pPr marL="108000" indent="-108000">
              <a:defRPr sz="1050">
                <a:solidFill>
                  <a:schemeClr val="tx1"/>
                </a:solidFill>
              </a:defRPr>
            </a:lvl5pPr>
            <a:lvl6pPr marL="295313" marR="0" indent="-214313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None/>
              <a:tabLst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050"/>
            </a:lvl7pPr>
            <a:lvl8pPr marL="108000" indent="-108000">
              <a:defRPr sz="1050"/>
            </a:lvl8pPr>
            <a:lvl9pPr marL="162000" indent="-108000">
              <a:buClr>
                <a:schemeClr val="tx1"/>
              </a:buClr>
              <a:buFont typeface="System Font"/>
              <a:buChar char="-"/>
              <a:defRPr sz="10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270000" lvl="2" indent="-16200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16000" marR="0" lvl="5" indent="-13500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9798" y="3180361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52A47F14-4DCD-9844-B4F7-EC3D18568502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1110343" y="3167298"/>
            <a:ext cx="1672046" cy="882797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None/>
              <a:defRPr sz="1350">
                <a:solidFill>
                  <a:schemeClr val="tx1"/>
                </a:solidFill>
              </a:defRPr>
            </a:lvl1pPr>
            <a:lvl2pPr marL="136337" indent="-135000">
              <a:defRPr sz="1350">
                <a:solidFill>
                  <a:schemeClr val="tx1"/>
                </a:solidFill>
              </a:defRPr>
            </a:lvl2pPr>
            <a:lvl3pPr marL="216000" indent="-108000">
              <a:buClr>
                <a:schemeClr val="tx1"/>
              </a:buClr>
              <a:buFont typeface="System Font"/>
              <a:buChar char="-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050">
                <a:solidFill>
                  <a:schemeClr val="tx1"/>
                </a:solidFill>
              </a:defRPr>
            </a:lvl4pPr>
            <a:lvl5pPr marL="108000" indent="-108000">
              <a:defRPr sz="1050">
                <a:solidFill>
                  <a:schemeClr val="tx1"/>
                </a:solidFill>
              </a:defRPr>
            </a:lvl5pPr>
            <a:lvl6pPr marL="295313" marR="0" indent="-214313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None/>
              <a:tabLst/>
              <a:defRPr lang="en-US" sz="105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>
              <a:buNone/>
              <a:defRPr sz="1050"/>
            </a:lvl7pPr>
            <a:lvl8pPr marL="108000" indent="-108000">
              <a:defRPr sz="1050"/>
            </a:lvl8pPr>
            <a:lvl9pPr marL="162000" indent="-108000">
              <a:buClr>
                <a:schemeClr val="tx1"/>
              </a:buClr>
              <a:buFont typeface="System Font"/>
              <a:buChar char="-"/>
              <a:defRPr sz="10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270000" lvl="2" indent="-16200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marL="216000" marR="0" lvl="5" indent="-135000" algn="l" defTabSz="685783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tx1"/>
              </a:buClr>
              <a:buSzTx/>
              <a:buFont typeface="System Font"/>
              <a:buChar char="–"/>
              <a:tabLst/>
              <a:defRPr/>
            </a:pPr>
            <a:r>
              <a:rPr lang="en-US" dirty="0"/>
              <a:t>Sixth level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92814" y="3180361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16650A74-DCC2-634D-9E8B-690C012749F1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4023360" y="3167298"/>
            <a:ext cx="1672046" cy="882797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None/>
              <a:defRPr sz="1350">
                <a:solidFill>
                  <a:schemeClr val="tx1"/>
                </a:solidFill>
              </a:defRPr>
            </a:lvl1pPr>
            <a:lvl2pPr marL="136337" indent="-135000">
              <a:defRPr sz="1350">
                <a:solidFill>
                  <a:schemeClr val="tx1"/>
                </a:solidFill>
              </a:defRPr>
            </a:lvl2pPr>
            <a:lvl3pPr marL="216000" indent="-108000">
              <a:buClr>
                <a:schemeClr val="tx1"/>
              </a:buClr>
              <a:buFont typeface="System Font"/>
              <a:buChar char="-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050">
                <a:solidFill>
                  <a:schemeClr val="tx1"/>
                </a:solidFill>
              </a:defRPr>
            </a:lvl4pPr>
            <a:lvl5pPr marL="108000" indent="-108000">
              <a:defRPr sz="1050">
                <a:solidFill>
                  <a:schemeClr val="tx1"/>
                </a:solidFill>
              </a:defRPr>
            </a:lvl5pPr>
            <a:lvl6pPr marL="189000" indent="-108000">
              <a:buClr>
                <a:schemeClr val="tx1"/>
              </a:buClr>
              <a:buFont typeface="System Font"/>
              <a:buChar char="–"/>
              <a:defRPr sz="1050"/>
            </a:lvl6pPr>
            <a:lvl7pPr marL="0" indent="0">
              <a:buNone/>
              <a:defRPr sz="1050"/>
            </a:lvl7pPr>
            <a:lvl8pPr marL="108000" indent="-108000">
              <a:defRPr sz="1050"/>
            </a:lvl8pPr>
            <a:lvl9pPr marL="162000" indent="-108000">
              <a:buClr>
                <a:schemeClr val="tx1"/>
              </a:buClr>
              <a:buFont typeface="System Font"/>
              <a:buChar char="-"/>
              <a:defRPr sz="10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270000" lvl="2" indent="-16200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2769" y="3180361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60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B8F15B08-774C-D547-B564-B6DFD2AD9426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6923314" y="3167298"/>
            <a:ext cx="1672046" cy="882797"/>
          </a:xfrm>
        </p:spPr>
        <p:txBody>
          <a:bodyPr>
            <a:noAutofit/>
          </a:bodyPr>
          <a:lstStyle>
            <a:lvl1pPr marL="0" indent="0">
              <a:spcBef>
                <a:spcPts val="375"/>
              </a:spcBef>
              <a:buNone/>
              <a:defRPr sz="1350">
                <a:solidFill>
                  <a:schemeClr val="tx1"/>
                </a:solidFill>
              </a:defRPr>
            </a:lvl1pPr>
            <a:lvl2pPr marL="136337" indent="-135000">
              <a:defRPr sz="1350">
                <a:solidFill>
                  <a:schemeClr val="tx1"/>
                </a:solidFill>
              </a:defRPr>
            </a:lvl2pPr>
            <a:lvl3pPr marL="216000" indent="-108000">
              <a:buClr>
                <a:schemeClr val="tx1"/>
              </a:buClr>
              <a:buFont typeface="System Font"/>
              <a:buChar char="-"/>
              <a:defRPr lang="en-US" sz="135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>
              <a:buNone/>
              <a:defRPr sz="1050">
                <a:solidFill>
                  <a:schemeClr val="tx1"/>
                </a:solidFill>
              </a:defRPr>
            </a:lvl4pPr>
            <a:lvl5pPr marL="108000" indent="-108000">
              <a:defRPr sz="1050">
                <a:solidFill>
                  <a:schemeClr val="tx1"/>
                </a:solidFill>
              </a:defRPr>
            </a:lvl5pPr>
            <a:lvl6pPr marL="189000" indent="-108000">
              <a:buClr>
                <a:schemeClr val="tx1"/>
              </a:buClr>
              <a:buFont typeface="System Font"/>
              <a:buChar char="–"/>
              <a:defRPr sz="1050"/>
            </a:lvl6pPr>
            <a:lvl7pPr marL="0" indent="0">
              <a:buNone/>
              <a:defRPr sz="1050"/>
            </a:lvl7pPr>
            <a:lvl8pPr marL="108000" indent="-108000">
              <a:defRPr sz="1050"/>
            </a:lvl8pPr>
            <a:lvl9pPr marL="162000" indent="-108000">
              <a:buClr>
                <a:schemeClr val="tx1"/>
              </a:buClr>
              <a:buFont typeface="System Font"/>
              <a:buChar char="-"/>
              <a:defRPr sz="105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marL="270000" lvl="2" indent="-162000" algn="l" defTabSz="685783" rtl="0" eaLnBrk="1" latinLnBrk="0" hangingPunct="1">
              <a:lnSpc>
                <a:spcPct val="90000"/>
              </a:lnSpc>
              <a:spcBef>
                <a:spcPts val="375"/>
              </a:spcBef>
              <a:buClr>
                <a:schemeClr val="tx1"/>
              </a:buClr>
              <a:buFont typeface="System Font"/>
              <a:buChar char="–"/>
            </a:pPr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E4FFD341-DEF4-EE48-89A0-200D67581F3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84222" y="584824"/>
            <a:ext cx="6388135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272C1259-09AE-0541-A5A6-30C28C93D2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262026"/>
            <a:ext cx="6387310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7E156951-5653-A442-89E3-2C1ADE08BD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6"/>
            <a:ext cx="341591" cy="2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55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Callouts (medium)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3B993DD4-4C15-D346-B53C-28B9495D9F3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9" y="1359694"/>
            <a:ext cx="6392465" cy="3411141"/>
          </a:xfrm>
        </p:spPr>
        <p:txBody>
          <a:bodyPr/>
          <a:lstStyle>
            <a:lvl1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458636CD-2C20-424F-81D6-6B6405184CF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894891"/>
            <a:ext cx="6393290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4B6FFE28-E3D7-0842-8B68-00CDBBD3C8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6392465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85866399-A4A1-6448-83FA-C0581359E3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2A4909E0-DB3D-CD41-A236-C68EA693947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8378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Callouts (medium)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894891"/>
            <a:ext cx="6393290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6392465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ED87A4D-7A90-054B-84D5-275B9ADB52D5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9" y="1359694"/>
            <a:ext cx="6392465" cy="3411141"/>
          </a:xfrm>
        </p:spPr>
        <p:txBody>
          <a:bodyPr/>
          <a:lstStyle>
            <a:lvl1pPr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EA9251F5-7BAF-9B43-9781-2080A56ACC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0F2AB1F-4EF4-4447-9C34-1D737C8586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395696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Callouts (medium)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894891"/>
            <a:ext cx="6393290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6392465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CFFBD73-8D08-3749-8374-242BBB5277C9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9" y="1359694"/>
            <a:ext cx="6392465" cy="3411141"/>
          </a:xfrm>
        </p:spPr>
        <p:txBody>
          <a:bodyPr/>
          <a:lstStyle>
            <a:lvl1pPr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D7EFC6E5-7B11-1349-B2ED-917B80E553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E55F60B-3BAE-0B43-84C2-13E9D9A1C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027930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723" y="951070"/>
            <a:ext cx="6383822" cy="24429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281"/>
              </a:spcBef>
              <a:buNone/>
              <a:defRPr sz="2588" b="1" spc="11" baseline="0">
                <a:solidFill>
                  <a:schemeClr val="tx1"/>
                </a:solidFill>
              </a:defRPr>
            </a:lvl1pPr>
            <a:lvl2pPr marL="0" indent="-202500">
              <a:defRPr sz="2475">
                <a:solidFill>
                  <a:schemeClr val="bg1"/>
                </a:solidFill>
              </a:defRPr>
            </a:lvl2pPr>
            <a:lvl3pPr marL="405000" indent="-283500">
              <a:buClr>
                <a:schemeClr val="bg1"/>
              </a:buClr>
              <a:buFont typeface="System Font"/>
              <a:buChar char="–"/>
              <a:defRPr sz="2475">
                <a:solidFill>
                  <a:schemeClr val="bg1"/>
                </a:solidFill>
              </a:defRPr>
            </a:lvl3pPr>
            <a:lvl4pPr marL="0" indent="0">
              <a:buNone/>
              <a:defRPr sz="1688">
                <a:solidFill>
                  <a:schemeClr val="bg1"/>
                </a:solidFill>
              </a:defRPr>
            </a:lvl4pPr>
            <a:lvl5pPr marL="0" indent="-202500">
              <a:defRPr sz="1688">
                <a:solidFill>
                  <a:schemeClr val="bg1"/>
                </a:solidFill>
              </a:defRPr>
            </a:lvl5pPr>
            <a:lvl6pPr marL="0" indent="-128585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412" y="3403794"/>
            <a:ext cx="2757488" cy="503302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788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2" y="3941142"/>
            <a:ext cx="3481388" cy="109068"/>
          </a:xfrm>
        </p:spPr>
        <p:txBody>
          <a:bodyPr wrap="square">
            <a:spAutoFit/>
          </a:bodyPr>
          <a:lstStyle>
            <a:lvl1pPr marL="0" indent="0">
              <a:buNone/>
              <a:defRPr sz="78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412" y="4096294"/>
            <a:ext cx="3481388" cy="109068"/>
          </a:xfrm>
        </p:spPr>
        <p:txBody>
          <a:bodyPr wrap="square">
            <a:spAutoFit/>
          </a:bodyPr>
          <a:lstStyle>
            <a:lvl1pPr marL="0" indent="0">
              <a:buNone/>
              <a:defRPr sz="788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BE079F8A-4C72-A348-BC5A-34A70B11A2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47EC00A5-1C84-B644-A010-0149E4A654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53551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723" y="951070"/>
            <a:ext cx="6383822" cy="24429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281"/>
              </a:spcBef>
              <a:buNone/>
              <a:defRPr sz="2588" b="1" spc="11" baseline="0">
                <a:solidFill>
                  <a:schemeClr val="bg1"/>
                </a:solidFill>
              </a:defRPr>
            </a:lvl1pPr>
            <a:lvl2pPr marL="0" indent="-202500">
              <a:defRPr sz="2475">
                <a:solidFill>
                  <a:schemeClr val="bg1"/>
                </a:solidFill>
              </a:defRPr>
            </a:lvl2pPr>
            <a:lvl3pPr marL="405000" indent="-283500">
              <a:buClr>
                <a:schemeClr val="bg1"/>
              </a:buClr>
              <a:buFont typeface="System Font"/>
              <a:buChar char="–"/>
              <a:defRPr sz="2475">
                <a:solidFill>
                  <a:schemeClr val="bg1"/>
                </a:solidFill>
              </a:defRPr>
            </a:lvl3pPr>
            <a:lvl4pPr marL="0" indent="0">
              <a:buNone/>
              <a:defRPr sz="1688">
                <a:solidFill>
                  <a:schemeClr val="bg1"/>
                </a:solidFill>
              </a:defRPr>
            </a:lvl4pPr>
            <a:lvl5pPr marL="0" indent="-202500">
              <a:defRPr sz="1688">
                <a:solidFill>
                  <a:schemeClr val="bg1"/>
                </a:solidFill>
              </a:defRPr>
            </a:lvl5pPr>
            <a:lvl6pPr marL="0" indent="-128585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412" y="3403794"/>
            <a:ext cx="2757488" cy="503302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788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2" y="3941142"/>
            <a:ext cx="3481388" cy="109068"/>
          </a:xfrm>
        </p:spPr>
        <p:txBody>
          <a:bodyPr wrap="square">
            <a:spAutoFit/>
          </a:bodyPr>
          <a:lstStyle>
            <a:lvl1pPr marL="0" indent="0">
              <a:buNone/>
              <a:defRPr sz="788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412" y="4096294"/>
            <a:ext cx="3481388" cy="109068"/>
          </a:xfrm>
        </p:spPr>
        <p:txBody>
          <a:bodyPr wrap="square">
            <a:spAutoFit/>
          </a:bodyPr>
          <a:lstStyle>
            <a:lvl1pPr marL="0" indent="0">
              <a:buNone/>
              <a:defRPr sz="788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1D5AE9F7-C4A5-3F43-BDDA-AD03FE5B2C2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27A4F1A5-D579-2C44-B8C1-95A34F0CC7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874713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723" y="951070"/>
            <a:ext cx="6383822" cy="24429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281"/>
              </a:spcBef>
              <a:buNone/>
              <a:defRPr sz="2588" b="1" spc="11" baseline="0">
                <a:solidFill>
                  <a:schemeClr val="bg1"/>
                </a:solidFill>
              </a:defRPr>
            </a:lvl1pPr>
            <a:lvl2pPr marL="0" indent="-202500">
              <a:defRPr sz="2475">
                <a:solidFill>
                  <a:schemeClr val="bg1"/>
                </a:solidFill>
              </a:defRPr>
            </a:lvl2pPr>
            <a:lvl3pPr marL="405000" indent="-283500">
              <a:buClr>
                <a:schemeClr val="bg1"/>
              </a:buClr>
              <a:buFont typeface="System Font"/>
              <a:buChar char="–"/>
              <a:defRPr sz="2475">
                <a:solidFill>
                  <a:schemeClr val="bg1"/>
                </a:solidFill>
              </a:defRPr>
            </a:lvl3pPr>
            <a:lvl4pPr marL="0" indent="0">
              <a:buNone/>
              <a:defRPr sz="1688">
                <a:solidFill>
                  <a:schemeClr val="bg1"/>
                </a:solidFill>
              </a:defRPr>
            </a:lvl4pPr>
            <a:lvl5pPr marL="0" indent="-202500">
              <a:defRPr sz="1688">
                <a:solidFill>
                  <a:schemeClr val="bg1"/>
                </a:solidFill>
              </a:defRPr>
            </a:lvl5pPr>
            <a:lvl6pPr marL="0" indent="-128585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 dirty="0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412" y="3403794"/>
            <a:ext cx="2757488" cy="503302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788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2" y="3941142"/>
            <a:ext cx="3481388" cy="109068"/>
          </a:xfrm>
        </p:spPr>
        <p:txBody>
          <a:bodyPr wrap="square">
            <a:spAutoFit/>
          </a:bodyPr>
          <a:lstStyle>
            <a:lvl1pPr marL="0" indent="0">
              <a:buNone/>
              <a:defRPr sz="788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412" y="4096294"/>
            <a:ext cx="3481388" cy="109068"/>
          </a:xfrm>
        </p:spPr>
        <p:txBody>
          <a:bodyPr wrap="square">
            <a:spAutoFit/>
          </a:bodyPr>
          <a:lstStyle>
            <a:lvl1pPr marL="0" indent="0">
              <a:buNone/>
              <a:defRPr sz="788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company name</a:t>
            </a:r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82FA83D-2CCA-4B44-9D53-138A8EF9C8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D6C7DEE3-EF24-DC40-B940-5E19F4B449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6620489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text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Placeholder 17">
            <a:extLst>
              <a:ext uri="{FF2B5EF4-FFF2-40B4-BE49-F238E27FC236}">
                <a16:creationId xmlns:a16="http://schemas.microsoft.com/office/drawing/2014/main" id="{B6F9F606-33BC-8145-B5B6-969FBE09A0D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894891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7F57AB4F-3C98-3D41-BEA9-C78C301C9A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3A5F3E1E-DD99-8D48-BC55-6D342F889D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200FB86C-4B7D-204C-9729-CB9AB0E76E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1631634-277E-7747-804A-A9CA133816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521" y="4770835"/>
            <a:ext cx="402336" cy="3310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7C791778-C9E6-B04E-83FE-6A7C723DC7FC}"/>
              </a:ext>
            </a:extLst>
          </p:cNvPr>
          <p:cNvSpPr/>
          <p:nvPr/>
        </p:nvSpPr>
        <p:spPr>
          <a:xfrm>
            <a:off x="2" y="1151336"/>
            <a:ext cx="4575437" cy="399216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6E72C7C5-4639-E44F-920D-A4B4C824C19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359694"/>
            <a:ext cx="4039200" cy="3411141"/>
          </a:xfrm>
        </p:spPr>
        <p:txBody>
          <a:bodyPr>
            <a:noAutofit/>
          </a:bodyPr>
          <a:lstStyle>
            <a:lvl1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0C748CBA-D49A-4545-8ECB-34C9582D576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359694"/>
            <a:ext cx="4041134" cy="3411141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C527837D-0379-664A-9D0B-5E4C1FD8CEE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00" y="4811024"/>
            <a:ext cx="611704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223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text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710BEFA-1887-ED44-80DF-C60EB4D2C0E8}"/>
              </a:ext>
            </a:extLst>
          </p:cNvPr>
          <p:cNvSpPr/>
          <p:nvPr/>
        </p:nvSpPr>
        <p:spPr>
          <a:xfrm>
            <a:off x="4568564" y="1151336"/>
            <a:ext cx="4575437" cy="399216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15AF1E5B-853E-3646-B6E8-2EA06F53E168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359694"/>
            <a:ext cx="4039200" cy="3411141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Text Placeholder 9">
            <a:extLst>
              <a:ext uri="{FF2B5EF4-FFF2-40B4-BE49-F238E27FC236}">
                <a16:creationId xmlns:a16="http://schemas.microsoft.com/office/drawing/2014/main" id="{9C7BCC1D-EAA7-9042-AB73-3B32104BFC4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359694"/>
            <a:ext cx="4041134" cy="3411141"/>
          </a:xfrm>
        </p:spPr>
        <p:txBody>
          <a:bodyPr>
            <a:noAutofit/>
          </a:bodyPr>
          <a:lstStyle>
            <a:lvl1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C2696623-7CF0-DC4D-80A6-780620D8C8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13BCC663-853F-FD42-A89E-41B7344EE6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E605FFD-83BC-A146-A979-9080B38446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3E7F4A0F-2D48-4446-B1AA-D2BF9C5DA5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07360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text – primary 1 &amp;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2A223F37-1D04-5C41-A15E-EEC5051898A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8CD25B1B-B178-0D48-B38C-F117A23343A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2CEDB08-BDFE-2B45-A991-6966E68F20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A99CC7B9-4D23-854C-8628-DDFB6C6D8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6D48F2-9728-D947-BC40-57FF99EE960D}"/>
              </a:ext>
            </a:extLst>
          </p:cNvPr>
          <p:cNvSpPr/>
          <p:nvPr/>
        </p:nvSpPr>
        <p:spPr>
          <a:xfrm>
            <a:off x="4495801" y="1151335"/>
            <a:ext cx="4648200" cy="361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5CD2347-5F4D-4B4B-B9C5-5FEFE298CDA1}"/>
              </a:ext>
            </a:extLst>
          </p:cNvPr>
          <p:cNvSpPr/>
          <p:nvPr/>
        </p:nvSpPr>
        <p:spPr>
          <a:xfrm>
            <a:off x="-3571" y="1151335"/>
            <a:ext cx="4575571" cy="361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3296ACDE-0B4C-4E40-A268-79F84727BE4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359694"/>
            <a:ext cx="4039200" cy="3411141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9">
            <a:extLst>
              <a:ext uri="{FF2B5EF4-FFF2-40B4-BE49-F238E27FC236}">
                <a16:creationId xmlns:a16="http://schemas.microsoft.com/office/drawing/2014/main" id="{FBAD7D2A-FD04-D743-A375-2023FA2E878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359694"/>
            <a:ext cx="4041134" cy="3411141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715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0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DCC0B455-4C01-A64A-AB0E-A112DD9094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9144000" cy="5143501"/>
          </a:xfrm>
          <a:prstGeom prst="rect">
            <a:avLst/>
          </a:prstGeom>
        </p:spPr>
      </p:pic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769738A8-EEA0-C94A-9A9E-4BB3EDFAC7C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157993"/>
            <a:ext cx="4944666" cy="679946"/>
          </a:xfrm>
        </p:spPr>
        <p:txBody>
          <a:bodyPr wrap="square">
            <a:spAutoFit/>
          </a:bodyPr>
          <a:lstStyle>
            <a:lvl1pPr marL="0" indent="0">
              <a:lnSpc>
                <a:spcPct val="85000"/>
              </a:lnSpc>
              <a:buNone/>
              <a:defRPr sz="2588" b="1" spc="1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Presentation 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E73AF33D-7EF4-5146-9D08-6EE3A5CE165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9798" y="2343150"/>
            <a:ext cx="4944665" cy="6286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350">
                <a:solidFill>
                  <a:schemeClr val="bg1"/>
                </a:solidFill>
              </a:defRPr>
            </a:lvl1pPr>
            <a:lvl2pPr marL="257169" indent="0">
              <a:buNone/>
              <a:defRPr/>
            </a:lvl2pPr>
          </a:lstStyle>
          <a:p>
            <a:pPr lvl="0"/>
            <a:r>
              <a:rPr lang="en-US" dirty="0"/>
              <a:t>Insert Presentation Subtitle, </a:t>
            </a:r>
            <a:br>
              <a:rPr lang="en-US" dirty="0"/>
            </a:br>
            <a:r>
              <a:rPr lang="en-US" dirty="0"/>
              <a:t>extending to two lines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A6D4CA-FBFD-F54A-AED2-A73F22362DF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0513" y="3467101"/>
            <a:ext cx="2724150" cy="25065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13">
                <a:solidFill>
                  <a:schemeClr val="bg1"/>
                </a:solidFill>
              </a:defRPr>
            </a:lvl1pPr>
            <a:lvl2pPr marL="257169" indent="0">
              <a:buNone/>
              <a:defRPr/>
            </a:lvl2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46388455-B74C-9247-9DC0-00952504F00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90513" y="3752850"/>
            <a:ext cx="2724150" cy="268706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013">
                <a:solidFill>
                  <a:schemeClr val="bg1"/>
                </a:solidFill>
              </a:defRPr>
            </a:lvl1pPr>
            <a:lvl2pPr marL="257169" indent="0">
              <a:buNone/>
              <a:defRPr/>
            </a:lvl2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73A1CF-2AA0-40CA-BA56-283EAABD3AE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269" y="249353"/>
            <a:ext cx="2186236" cy="27963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68BB46D-0E54-1E43-95D0-1F56577B60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79" y="192112"/>
            <a:ext cx="1689980" cy="8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42338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text – primary 2 &amp;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4CA660F-7367-3B4F-B864-DAFC02D66D9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91E4FDF-FB75-A84B-ABB3-2E0BBB2DC4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5A7C4D12-E749-7842-B753-7FDEAEEDB0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B48E977-B5E3-7A4F-81CC-46222C6CE9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B825E83-F97A-4A4C-A1D2-70354DADAC9B}"/>
              </a:ext>
            </a:extLst>
          </p:cNvPr>
          <p:cNvSpPr/>
          <p:nvPr/>
        </p:nvSpPr>
        <p:spPr>
          <a:xfrm>
            <a:off x="4495802" y="1151335"/>
            <a:ext cx="4648199" cy="361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5F16996-9C2D-E34C-9AE4-271D5479DB19}"/>
              </a:ext>
            </a:extLst>
          </p:cNvPr>
          <p:cNvSpPr/>
          <p:nvPr/>
        </p:nvSpPr>
        <p:spPr>
          <a:xfrm>
            <a:off x="-2562" y="1151335"/>
            <a:ext cx="4570990" cy="361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113A180F-C27E-8C4A-8375-D7FDAF5D202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359694"/>
            <a:ext cx="4041134" cy="3411141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BF03BB7E-FFC3-874E-AC02-E5F81A80DF92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359694"/>
            <a:ext cx="4039200" cy="3411141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299356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text – primary 1 &amp;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D47EF05-2E73-A04F-9996-CA6234D8E4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6552E7-6B65-8649-81EB-2083EA26B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9630073-811D-4044-B537-959F59636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623F9B95-C47D-3041-9EB3-05D436C8AA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7305316-4D36-7148-90F5-3F8A7AE17009}"/>
              </a:ext>
            </a:extLst>
          </p:cNvPr>
          <p:cNvSpPr/>
          <p:nvPr/>
        </p:nvSpPr>
        <p:spPr>
          <a:xfrm>
            <a:off x="4495802" y="1151335"/>
            <a:ext cx="4648199" cy="361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F10E55-E32E-DB43-8C4C-9F0AD23D5EE0}"/>
              </a:ext>
            </a:extLst>
          </p:cNvPr>
          <p:cNvSpPr/>
          <p:nvPr/>
        </p:nvSpPr>
        <p:spPr>
          <a:xfrm>
            <a:off x="-2562" y="1151335"/>
            <a:ext cx="4570990" cy="3619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6280C5EE-C44A-E147-AC38-DF97D90F8F64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359694"/>
            <a:ext cx="4041134" cy="3411141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BCD4C36-1347-4246-A840-4C688D1928A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359694"/>
            <a:ext cx="4039200" cy="3411141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104530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text – primary 2 &amp;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5D47EF05-2E73-A04F-9996-CA6234D8E44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C06552E7-6B65-8649-81EB-2083EA26B43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43501571-6F36-7B4D-BCBB-95043153D4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8DA51E39-3882-DC4D-BBB9-8FD3F74E6A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02390CF-2D09-2847-A471-FE7CD0696FA3}"/>
              </a:ext>
            </a:extLst>
          </p:cNvPr>
          <p:cNvSpPr/>
          <p:nvPr/>
        </p:nvSpPr>
        <p:spPr>
          <a:xfrm>
            <a:off x="4495802" y="1151335"/>
            <a:ext cx="4648199" cy="361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96DA44E-71C4-F84C-AA3E-981C7EB4A5F7}"/>
              </a:ext>
            </a:extLst>
          </p:cNvPr>
          <p:cNvSpPr/>
          <p:nvPr/>
        </p:nvSpPr>
        <p:spPr>
          <a:xfrm>
            <a:off x="-2562" y="1151335"/>
            <a:ext cx="4570990" cy="3619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GB" sz="1013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77DAA77B-93E1-0441-AED9-BB0A371563B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5" y="1359694"/>
            <a:ext cx="4041134" cy="3411141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9">
            <a:extLst>
              <a:ext uri="{FF2B5EF4-FFF2-40B4-BE49-F238E27FC236}">
                <a16:creationId xmlns:a16="http://schemas.microsoft.com/office/drawing/2014/main" id="{6AAE028C-C4AF-B04F-9549-B6118BDD3BD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19174" y="1359694"/>
            <a:ext cx="4039200" cy="3411141"/>
          </a:xfrm>
        </p:spPr>
        <p:txBody>
          <a:bodyPr>
            <a:noAutofit/>
          </a:bodyPr>
          <a:lstStyle>
            <a:lvl1pPr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51491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image/text (large)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221147"/>
            <a:ext cx="3910013" cy="35496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788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CCE6A6BB-0328-6349-917A-289D47FB3873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33672" y="1359694"/>
            <a:ext cx="4201716" cy="32480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6E6BD198-E6D3-8646-81B3-F6108FC006D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062BA85-CA72-6445-9B5C-234B487ED6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E7C46CB9-9E5A-3049-B53F-BABEDF99A6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5D652B1F-EC38-C446-8A6E-A912A7B0FE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019678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image/text (large)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/>
        </p:nvSpPr>
        <p:spPr>
          <a:xfrm>
            <a:off x="3910012" y="609600"/>
            <a:ext cx="5233988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221147"/>
            <a:ext cx="3910013" cy="35496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788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9" name="Text Placeholder 3">
            <a:extLst>
              <a:ext uri="{FF2B5EF4-FFF2-40B4-BE49-F238E27FC236}">
                <a16:creationId xmlns:a16="http://schemas.microsoft.com/office/drawing/2014/main" id="{35206DEF-C5C4-3F4A-A904-13B920B4859A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33672" y="1359694"/>
            <a:ext cx="4201716" cy="324802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7">
            <a:extLst>
              <a:ext uri="{FF2B5EF4-FFF2-40B4-BE49-F238E27FC236}">
                <a16:creationId xmlns:a16="http://schemas.microsoft.com/office/drawing/2014/main" id="{9C3AEA06-15A0-0945-9B80-D0CE294763F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16323"/>
            <a:ext cx="3492554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3A9EA053-CC9B-8647-AE35-72F35CAFB7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12714"/>
            <a:ext cx="3492102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D527A90F-DC59-F74D-A23C-567984CF43C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614262E-143D-C544-9734-A476E62ED9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05836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image/text (large)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/>
        </p:nvSpPr>
        <p:spPr>
          <a:xfrm>
            <a:off x="3910012" y="609600"/>
            <a:ext cx="5233988" cy="453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221147"/>
            <a:ext cx="3910013" cy="35496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788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7" name="Text Placeholder 3">
            <a:extLst>
              <a:ext uri="{FF2B5EF4-FFF2-40B4-BE49-F238E27FC236}">
                <a16:creationId xmlns:a16="http://schemas.microsoft.com/office/drawing/2014/main" id="{B4D864E2-48B3-ED47-810F-498BF3C885C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4233672" y="1359694"/>
            <a:ext cx="4201716" cy="3248025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4A7AE40-7F73-C140-8F00-5025C91B5C8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16323"/>
            <a:ext cx="3492554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63A6F17A-1017-2240-A079-6F028861E3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12714"/>
            <a:ext cx="3492102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0594A94C-8C85-DC41-A12F-E2C5607964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36FD249-A5E0-324A-AADD-CA17DA8C3C3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7442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image/text (medium)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221147"/>
            <a:ext cx="3910013" cy="35496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788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9">
            <a:extLst>
              <a:ext uri="{FF2B5EF4-FFF2-40B4-BE49-F238E27FC236}">
                <a16:creationId xmlns:a16="http://schemas.microsoft.com/office/drawing/2014/main" id="{033AD2B5-6E7E-CD41-8849-C198BD18958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3673" y="1359695"/>
            <a:ext cx="4220957" cy="3269456"/>
          </a:xfrm>
        </p:spPr>
        <p:txBody>
          <a:bodyPr/>
          <a:lstStyle>
            <a:lvl1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Text Placeholder 17">
            <a:extLst>
              <a:ext uri="{FF2B5EF4-FFF2-40B4-BE49-F238E27FC236}">
                <a16:creationId xmlns:a16="http://schemas.microsoft.com/office/drawing/2014/main" id="{B8003615-5B56-484F-8827-3EDF8F48EB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7DFA92A5-35E2-334A-970F-64E1280D109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B25201F-046C-E84D-B28C-84A17E84C3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07EEE243-1A15-264B-8C29-6FDC4794A0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864066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image/text (medium)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/>
        </p:nvSpPr>
        <p:spPr>
          <a:xfrm>
            <a:off x="3910012" y="609600"/>
            <a:ext cx="5233988" cy="4533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221147"/>
            <a:ext cx="3910013" cy="35496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788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A2B72668-CECF-F74F-9885-384B42A94F9A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3673" y="1359695"/>
            <a:ext cx="4220957" cy="3269456"/>
          </a:xfrm>
        </p:spPr>
        <p:txBody>
          <a:bodyPr/>
          <a:lstStyle>
            <a:lvl1pPr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81ED0283-B16A-1A45-B711-DA8F86386B8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16323"/>
            <a:ext cx="3492554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2EB68D5F-11CB-8740-BDD5-974ABE70ED8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12714"/>
            <a:ext cx="3492102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27971CDA-E137-9745-A2FA-212F5A6400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E307C96-F9FD-EA49-B706-62CC40B57A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939354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image/text (medium)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/>
        </p:nvSpPr>
        <p:spPr>
          <a:xfrm>
            <a:off x="3910012" y="609600"/>
            <a:ext cx="5233988" cy="4533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" y="1221147"/>
            <a:ext cx="3910013" cy="35496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788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67478E44-BCA2-6447-8037-E2F9958A6EB2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233673" y="1359695"/>
            <a:ext cx="4220957" cy="3269456"/>
          </a:xfrm>
        </p:spPr>
        <p:txBody>
          <a:bodyPr/>
          <a:lstStyle>
            <a:lvl1pPr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E0084F56-DA1E-ED48-8CAD-DF3AE8187E1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16323"/>
            <a:ext cx="3492554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6095F264-E0BA-B24A-81AD-30BF1CDAAF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12714"/>
            <a:ext cx="3492102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95093492-2BB8-624B-86E9-F2B9C3D2E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7EA425E6-4F2C-5148-9954-E2B1D6C2AE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6116429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0/50 image/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3">
            <a:extLst>
              <a:ext uri="{FF2B5EF4-FFF2-40B4-BE49-F238E27FC236}">
                <a16:creationId xmlns:a16="http://schemas.microsoft.com/office/drawing/2014/main" id="{3F8CC6B1-E560-BD4B-A011-FFCCC0F3A411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221147"/>
            <a:ext cx="9144000" cy="354968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788">
                <a:solidFill>
                  <a:schemeClr val="tx2"/>
                </a:solidFill>
              </a:defRPr>
            </a:lvl1pPr>
          </a:lstStyle>
          <a:p>
            <a:r>
              <a:rPr lang="en-GB" dirty="0"/>
              <a:t>insert image</a:t>
            </a:r>
          </a:p>
        </p:txBody>
      </p:sp>
      <p:sp>
        <p:nvSpPr>
          <p:cNvPr id="12" name="Text Placeholder 17">
            <a:extLst>
              <a:ext uri="{FF2B5EF4-FFF2-40B4-BE49-F238E27FC236}">
                <a16:creationId xmlns:a16="http://schemas.microsoft.com/office/drawing/2014/main" id="{DBEBD8A8-52A6-7F47-BC0C-9F69DDCE48C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1121FA5-2B9A-024D-BFAC-51CA07DBAF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7" name="Slide Number Placeholder 10">
            <a:extLst>
              <a:ext uri="{FF2B5EF4-FFF2-40B4-BE49-F238E27FC236}">
                <a16:creationId xmlns:a16="http://schemas.microsoft.com/office/drawing/2014/main" id="{977674FE-D114-6D4E-98A7-8D1917EDFA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3B5163D0-501E-F043-8E3D-A6A7404C3E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516084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/>
        </p:nvSpPr>
        <p:spPr>
          <a:xfrm>
            <a:off x="1731170" y="303610"/>
            <a:ext cx="7412831" cy="4839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09600"/>
            <a:ext cx="1305722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0" name="Text Placeholder 2">
            <a:extLst>
              <a:ext uri="{FF2B5EF4-FFF2-40B4-BE49-F238E27FC236}">
                <a16:creationId xmlns:a16="http://schemas.microsoft.com/office/drawing/2014/main" id="{C0AFE0B3-762F-1C4A-8431-EC8525C9019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3916" y="609600"/>
            <a:ext cx="101798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3" name="Text Placeholder 2">
            <a:extLst>
              <a:ext uri="{FF2B5EF4-FFF2-40B4-BE49-F238E27FC236}">
                <a16:creationId xmlns:a16="http://schemas.microsoft.com/office/drawing/2014/main" id="{823EE29E-021F-104C-8AF3-51194B95E3E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5966" y="609600"/>
            <a:ext cx="2902744" cy="475655"/>
          </a:xfr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1A561314-1C8B-F344-A2CC-541DAC9F84B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8279" y="651564"/>
            <a:ext cx="1659731" cy="193774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C188820A-ACFE-3A48-A8BB-0BE4B9C88BC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3916" y="1359694"/>
            <a:ext cx="101798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9ABD9565-0386-F240-9019-C64403E7372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66" y="1359694"/>
            <a:ext cx="2902744" cy="475655"/>
          </a:xfr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0EAC9DB6-241A-BF40-A9DC-B751ED6E09A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8279" y="1398087"/>
            <a:ext cx="1659731" cy="193774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D164C99E-33A4-3B4D-A903-99E7433D236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3916" y="2125259"/>
            <a:ext cx="101798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E445AD7C-FFC9-5046-8FC1-BC612B742520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0013" y="2125259"/>
            <a:ext cx="2902744" cy="475655"/>
          </a:xfr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53BF808A-24A6-C34B-9CDC-8BF7FDC9DC7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8279" y="2125260"/>
            <a:ext cx="1659731" cy="193774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6D048E3E-CE2E-B94B-BB29-905CAC3616F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3917" y="2867018"/>
            <a:ext cx="101798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835752CE-BA42-3A4B-853D-8F196F387449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0014" y="2867017"/>
            <a:ext cx="2902744" cy="475655"/>
          </a:xfr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0304DA9B-7D81-B14F-978A-94B8298A1B2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78280" y="2867019"/>
            <a:ext cx="1659731" cy="193774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E502B566-F858-3F46-BBDD-5FF00D28C8F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47963" y="3605798"/>
            <a:ext cx="101798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3E6248B4-84E7-C84F-80AE-4AA98CA33B69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4059" y="3605798"/>
            <a:ext cx="2902744" cy="475655"/>
          </a:xfr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8F3B2A6C-DD35-AE43-86A8-C927850E875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2326" y="3605799"/>
            <a:ext cx="1659731" cy="193774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AD85B53C-38FA-D84F-8D9A-D63417CFC1B7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7963" y="4342643"/>
            <a:ext cx="101798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24186A89-8FF6-9349-A7BF-999634D383F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4059" y="4342644"/>
            <a:ext cx="2902744" cy="426406"/>
          </a:xfr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8528E98A-31B7-254F-936F-FC69043901A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2326" y="4342644"/>
            <a:ext cx="1659731" cy="193774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7EA41379-1E2E-F842-9ABF-5F23652FB05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42671" y="643232"/>
            <a:ext cx="27190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1.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2389E9A3-76F8-6649-ACA1-76CFA58FBA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42671" y="1384603"/>
            <a:ext cx="27190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2.</a:t>
            </a:r>
            <a:endParaRPr lang="en-GB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457B044E-0FE8-C34E-965E-7D886D85FD62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39916" y="2125259"/>
            <a:ext cx="27190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3.</a:t>
            </a:r>
            <a:endParaRPr lang="en-GB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DA24FC1B-220E-984C-B43B-80E92BAEC25C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35631" y="2867018"/>
            <a:ext cx="27190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4.</a:t>
            </a:r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E8C0D70D-8DC6-4142-AA22-AC27CA8F769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9678" y="3605798"/>
            <a:ext cx="27190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5.</a:t>
            </a:r>
            <a:endParaRPr lang="en-GB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76BF80C9-AA1A-1943-BE9D-C53F4573CCE5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9678" y="4357229"/>
            <a:ext cx="27190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6.</a:t>
            </a:r>
            <a:endParaRPr lang="en-GB" dirty="0"/>
          </a:p>
        </p:txBody>
      </p:sp>
      <p:sp>
        <p:nvSpPr>
          <p:cNvPr id="56" name="Slide Number Placeholder 10">
            <a:extLst>
              <a:ext uri="{FF2B5EF4-FFF2-40B4-BE49-F238E27FC236}">
                <a16:creationId xmlns:a16="http://schemas.microsoft.com/office/drawing/2014/main" id="{6E34CB83-947C-F340-A54E-20D41D0BE80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7" name="Footer Placeholder 3">
            <a:extLst>
              <a:ext uri="{FF2B5EF4-FFF2-40B4-BE49-F238E27FC236}">
                <a16:creationId xmlns:a16="http://schemas.microsoft.com/office/drawing/2014/main" id="{B86931D5-A902-A341-AC9D-15D49674BE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48368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 - 1/3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B3A7D2-AB40-7E46-99F9-68453D28673E}"/>
              </a:ext>
            </a:extLst>
          </p:cNvPr>
          <p:cNvSpPr/>
          <p:nvPr/>
        </p:nvSpPr>
        <p:spPr>
          <a:xfrm>
            <a:off x="6377940" y="0"/>
            <a:ext cx="276606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tx1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09AC2C-DE81-204D-B67E-DA4C21736390}"/>
              </a:ext>
            </a:extLst>
          </p:cNvPr>
          <p:cNvCxnSpPr>
            <a:cxnSpLocks/>
          </p:cNvCxnSpPr>
          <p:nvPr/>
        </p:nvCxnSpPr>
        <p:spPr>
          <a:xfrm flipV="1">
            <a:off x="6672264" y="1149152"/>
            <a:ext cx="2169179" cy="218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17">
            <a:extLst>
              <a:ext uri="{FF2B5EF4-FFF2-40B4-BE49-F238E27FC236}">
                <a16:creationId xmlns:a16="http://schemas.microsoft.com/office/drawing/2014/main" id="{9B881843-1D05-AF45-BD2E-854D6592665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E41F0930-3006-AE43-96D8-097B29B70AC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548C2E47-2423-2E42-AEFC-615ADCA9F9D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359694"/>
            <a:ext cx="2165748" cy="3411141"/>
          </a:xfrm>
        </p:spPr>
        <p:txBody>
          <a:bodyPr/>
          <a:lstStyle>
            <a:lvl1pPr indent="-202500"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9DC561A1-32FA-1243-8F22-CB2D0BA1A65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8" y="1359694"/>
            <a:ext cx="5670947" cy="341114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343F718-15BB-774C-8B97-1CCE87E4B5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6B361DBE-B761-0648-84CE-96425DE8B1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9232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_light-blu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899315A-BA46-C14C-83A5-15271A163B8D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/>
        </p:nvSpPr>
        <p:spPr>
          <a:xfrm>
            <a:off x="6363586" y="0"/>
            <a:ext cx="278041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6186444D-DB57-7B49-A05D-E8166DE24CFF}"/>
              </a:ext>
            </a:extLst>
          </p:cNvPr>
          <p:cNvCxnSpPr>
            <a:cxnSpLocks/>
          </p:cNvCxnSpPr>
          <p:nvPr/>
        </p:nvCxnSpPr>
        <p:spPr>
          <a:xfrm>
            <a:off x="6672264" y="1151335"/>
            <a:ext cx="216574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  <a:miter lim="800000"/>
          </a:ln>
          <a:effectLst/>
        </p:spPr>
      </p:cxn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1EA8C210-EC08-D648-8F42-1A8A95A8C887}"/>
              </a:ext>
            </a:extLst>
          </p:cNvPr>
          <p:cNvSpPr txBox="1">
            <a:spLocks/>
          </p:cNvSpPr>
          <p:nvPr/>
        </p:nvSpPr>
        <p:spPr>
          <a:xfrm>
            <a:off x="2314577" y="4921023"/>
            <a:ext cx="6109097" cy="117072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 marL="228594" indent="-228594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" dirty="0">
                <a:solidFill>
                  <a:schemeClr val="bg1"/>
                </a:solidFill>
              </a:rPr>
              <a:t>Insert footer</a:t>
            </a:r>
            <a:endParaRPr lang="en-GB" sz="450" dirty="0">
              <a:solidFill>
                <a:schemeClr val="bg1"/>
              </a:solidFill>
            </a:endParaRPr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FF6F5362-83CF-B345-AF9A-A6CCAC6CA2FD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359694"/>
            <a:ext cx="2165748" cy="3411141"/>
          </a:xfrm>
        </p:spPr>
        <p:txBody>
          <a:bodyPr/>
          <a:lstStyle>
            <a:lvl1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1pPr>
            <a:lvl2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2"/>
              </a:buClr>
              <a:defRPr sz="1688">
                <a:solidFill>
                  <a:schemeClr val="tx1"/>
                </a:solidFill>
              </a:defRPr>
            </a:lvl3pPr>
            <a:lvl4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2"/>
              </a:buClr>
              <a:defRPr sz="1350">
                <a:solidFill>
                  <a:schemeClr val="tx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50FEAC13-2522-8343-B8FA-ABF237D022E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08DC563A-1EBE-1040-97F1-5EC048843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6AF4724E-4DA9-B64D-9D75-4998FA306778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8" y="1359694"/>
            <a:ext cx="5670947" cy="341114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7E146D4C-3E1A-E640-903A-9F44761E2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3BA3A69C-69FC-2E46-AF89-D4692D4AFE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6F1BAFF-4F1C-C846-B18A-68C9E483A85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00" y="4811024"/>
            <a:ext cx="611704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198033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/3_purpl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CF9B445E-3FE7-9E43-A0F2-36ADBB51DA30}"/>
              </a:ext>
            </a:extLst>
          </p:cNvPr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/>
        </p:nvSpPr>
        <p:spPr>
          <a:xfrm>
            <a:off x="6363586" y="0"/>
            <a:ext cx="2780414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9" name="Text Placeholder 2">
            <a:extLst>
              <a:ext uri="{FF2B5EF4-FFF2-40B4-BE49-F238E27FC236}">
                <a16:creationId xmlns:a16="http://schemas.microsoft.com/office/drawing/2014/main" id="{378195FA-3456-BB45-B99D-FEDAC5CB585E}"/>
              </a:ext>
            </a:extLst>
          </p:cNvPr>
          <p:cNvSpPr txBox="1">
            <a:spLocks/>
          </p:cNvSpPr>
          <p:nvPr/>
        </p:nvSpPr>
        <p:spPr>
          <a:xfrm>
            <a:off x="2314577" y="4921023"/>
            <a:ext cx="6109097" cy="117072"/>
          </a:xfrm>
          <a:prstGeom prst="rect">
            <a:avLst/>
          </a:prstGeom>
        </p:spPr>
        <p:txBody>
          <a:bodyPr tIns="0" rIns="0" anchor="t">
            <a:noAutofit/>
          </a:bodyPr>
          <a:lstStyle>
            <a:lvl1pPr marL="228594" indent="-228594" algn="r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450" dirty="0">
                <a:solidFill>
                  <a:schemeClr val="bg1"/>
                </a:solidFill>
              </a:rPr>
              <a:t>Insert footer</a:t>
            </a:r>
            <a:endParaRPr lang="en-GB" sz="450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943CCAA-40C9-604B-A78A-BCEFFF9E3974}"/>
              </a:ext>
            </a:extLst>
          </p:cNvPr>
          <p:cNvCxnSpPr>
            <a:cxnSpLocks/>
          </p:cNvCxnSpPr>
          <p:nvPr/>
        </p:nvCxnSpPr>
        <p:spPr>
          <a:xfrm flipV="1">
            <a:off x="6672264" y="1149152"/>
            <a:ext cx="2169179" cy="2183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 Placeholder 17">
            <a:extLst>
              <a:ext uri="{FF2B5EF4-FFF2-40B4-BE49-F238E27FC236}">
                <a16:creationId xmlns:a16="http://schemas.microsoft.com/office/drawing/2014/main" id="{D0327EDB-694E-5040-8584-DA8368B0DB4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857D4492-6710-1148-A6E5-A93D2F4F1CE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6" name="Text Placeholder 9">
            <a:extLst>
              <a:ext uri="{FF2B5EF4-FFF2-40B4-BE49-F238E27FC236}">
                <a16:creationId xmlns:a16="http://schemas.microsoft.com/office/drawing/2014/main" id="{4B2CBCE7-4F7B-4241-844F-1136D8877B80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359694"/>
            <a:ext cx="2165748" cy="3411141"/>
          </a:xfrm>
        </p:spPr>
        <p:txBody>
          <a:bodyPr/>
          <a:lstStyle>
            <a:lvl1pPr indent="-202500"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D36EF9A7-6118-034E-B9E8-22C507139BB1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8" y="1359694"/>
            <a:ext cx="5670947" cy="341114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CB7C6DB1-7C35-574D-A7B2-8E69BB8217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779A5555-F5C1-5842-A645-88A91100CAF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D6E05D2-61AD-D34B-A0CB-A50CF42F7259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00" y="4811024"/>
            <a:ext cx="611704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3045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/>
        </p:nvSpPr>
        <p:spPr>
          <a:xfrm>
            <a:off x="6363586" y="305991"/>
            <a:ext cx="2780414" cy="483750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7576260D-CA4B-884B-8C3E-5FF69193058D}"/>
              </a:ext>
            </a:extLst>
          </p:cNvPr>
          <p:cNvCxnSpPr>
            <a:cxnSpLocks/>
          </p:cNvCxnSpPr>
          <p:nvPr/>
        </p:nvCxnSpPr>
        <p:spPr>
          <a:xfrm flipV="1">
            <a:off x="6672264" y="1149152"/>
            <a:ext cx="2169179" cy="218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 Placeholder 17">
            <a:extLst>
              <a:ext uri="{FF2B5EF4-FFF2-40B4-BE49-F238E27FC236}">
                <a16:creationId xmlns:a16="http://schemas.microsoft.com/office/drawing/2014/main" id="{CCE67438-2B2F-4643-A6F2-819E11D9F55C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5AE85021-7F8B-4949-9FD7-E9C711E8B0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13">
            <a:extLst>
              <a:ext uri="{FF2B5EF4-FFF2-40B4-BE49-F238E27FC236}">
                <a16:creationId xmlns:a16="http://schemas.microsoft.com/office/drawing/2014/main" id="{C20807BE-17DC-B249-8162-A5D4F83C1DA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8" y="1359694"/>
            <a:ext cx="5670947" cy="341114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4B2E26EC-E310-6A44-AB9B-CE1563780A97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359694"/>
            <a:ext cx="2165748" cy="3411141"/>
          </a:xfrm>
        </p:spPr>
        <p:txBody>
          <a:bodyPr/>
          <a:lstStyle>
            <a:lvl1pPr indent="-202500"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AA7D0C98-CB62-1B42-992B-1B88BC9220B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4B1C5B0C-AD29-E24B-A1CE-DA6B30B0C7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18098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A9685B58-58E3-F545-9AD3-25509FF35D33}"/>
              </a:ext>
            </a:extLst>
          </p:cNvPr>
          <p:cNvSpPr/>
          <p:nvPr/>
        </p:nvSpPr>
        <p:spPr>
          <a:xfrm>
            <a:off x="6363586" y="305991"/>
            <a:ext cx="2780414" cy="483750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51C4B0DE-E4D2-2445-83B1-8BEF37F4C5D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02B2BECB-9C9F-0F46-8A75-408C2A2409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5" name="Text Placeholder 9">
            <a:extLst>
              <a:ext uri="{FF2B5EF4-FFF2-40B4-BE49-F238E27FC236}">
                <a16:creationId xmlns:a16="http://schemas.microsoft.com/office/drawing/2014/main" id="{C300C1F6-A402-7A4A-AD93-EF845D2B97E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672262" y="1359694"/>
            <a:ext cx="2165748" cy="3411141"/>
          </a:xfrm>
        </p:spPr>
        <p:txBody>
          <a:bodyPr/>
          <a:lstStyle>
            <a:lvl1pPr indent="-202500"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7FDD742-2F22-AB43-89B9-467830620D42}"/>
              </a:ext>
            </a:extLst>
          </p:cNvPr>
          <p:cNvCxnSpPr>
            <a:cxnSpLocks/>
          </p:cNvCxnSpPr>
          <p:nvPr/>
        </p:nvCxnSpPr>
        <p:spPr>
          <a:xfrm flipV="1">
            <a:off x="6672264" y="1149152"/>
            <a:ext cx="2169179" cy="2183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B47BCC9-DB20-CD48-9074-D06E72F048C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279798" y="1359694"/>
            <a:ext cx="5670947" cy="341114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EBDA6F9A-4A06-B640-A556-83879EB4F4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080E3DD8-4D20-3245-8B7F-62DDD6AE05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58457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- 2/3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054E2BE-8432-3247-907A-20066AFAD9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16323"/>
            <a:ext cx="4945304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84DF74-D20C-6B47-BFEF-0F74DDA61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4944665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AE0C4D-2A77-A94B-B784-2D927FE16B5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1" y="1359694"/>
            <a:ext cx="2025254" cy="3411141"/>
          </a:xfrm>
        </p:spPr>
        <p:txBody>
          <a:bodyPr/>
          <a:lstStyle>
            <a:lvl1pPr indent="-202500"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9BA48DF-00DB-CA4A-9860-8EF205F7D9C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043238" y="1359694"/>
            <a:ext cx="5670947" cy="341114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084EB1F1-B3C5-9042-B4DF-37C1247A1BE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D33FA30-485A-BD43-92D9-519A25A568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807553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- 2/3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/>
        </p:nvSpPr>
        <p:spPr>
          <a:xfrm>
            <a:off x="1" y="0"/>
            <a:ext cx="245506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F054E2BE-8432-3247-907A-20066AFAD9C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16323"/>
            <a:ext cx="2035040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5184DF74-D20C-6B47-BFEF-0F74DDA613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203477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0AE0C4D-2A77-A94B-B784-2D927FE16B54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1" y="1359694"/>
            <a:ext cx="2025254" cy="3411141"/>
          </a:xfrm>
        </p:spPr>
        <p:txBody>
          <a:bodyPr/>
          <a:lstStyle>
            <a:lvl1pPr indent="-202500"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29BA48DF-00DB-CA4A-9860-8EF205F7D9C4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043238" y="1359694"/>
            <a:ext cx="5670947" cy="341114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0" name="Slide Number Placeholder 10">
            <a:extLst>
              <a:ext uri="{FF2B5EF4-FFF2-40B4-BE49-F238E27FC236}">
                <a16:creationId xmlns:a16="http://schemas.microsoft.com/office/drawing/2014/main" id="{F2AFD75B-383E-F24B-89A6-DF81FFB688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27A563F9-F6CF-114B-A521-3CFEA1D674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333CBC5-CD1E-584C-86B3-EC7B179480F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00" y="4811024"/>
            <a:ext cx="611704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727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/3 - 2/3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8B8BF45-ABF8-F24C-B12A-B2B957F192FF}"/>
              </a:ext>
            </a:extLst>
          </p:cNvPr>
          <p:cNvSpPr/>
          <p:nvPr/>
        </p:nvSpPr>
        <p:spPr>
          <a:xfrm>
            <a:off x="1" y="0"/>
            <a:ext cx="2455069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3" name="Text Placeholder 17">
            <a:extLst>
              <a:ext uri="{FF2B5EF4-FFF2-40B4-BE49-F238E27FC236}">
                <a16:creationId xmlns:a16="http://schemas.microsoft.com/office/drawing/2014/main" id="{55536269-CAA9-9A4F-A51E-82CD31E9064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16323"/>
            <a:ext cx="2035040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5DF7192A-A33B-B246-92F3-4ADADAB5A5B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203477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2A02127E-C78E-0948-9FBD-5899761FA8D3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1" y="1359694"/>
            <a:ext cx="2025254" cy="3411141"/>
          </a:xfrm>
        </p:spPr>
        <p:txBody>
          <a:bodyPr/>
          <a:lstStyle>
            <a:lvl1pPr indent="-202500">
              <a:buClr>
                <a:schemeClr val="bg1"/>
              </a:buClr>
              <a:defRPr sz="1688"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 sz="1688"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 sz="1688"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 sz="1350"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 sz="1350">
                <a:solidFill>
                  <a:schemeClr val="bg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8" name="Text Placeholder 13">
            <a:extLst>
              <a:ext uri="{FF2B5EF4-FFF2-40B4-BE49-F238E27FC236}">
                <a16:creationId xmlns:a16="http://schemas.microsoft.com/office/drawing/2014/main" id="{5930C1B2-6C21-0C44-B446-7192356D405A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043238" y="1359694"/>
            <a:ext cx="5670947" cy="3411141"/>
          </a:xfrm>
        </p:spPr>
        <p:txBody>
          <a:bodyPr/>
          <a:lstStyle>
            <a:lvl1pPr>
              <a:buClr>
                <a:schemeClr val="accent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2027C7E6-014F-A949-8B25-F5E2BFAD2F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FB067CD9-6B02-7B47-B467-ECDADB6331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9596139-7867-8042-9D07-5678885B7E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00" y="4811024"/>
            <a:ext cx="611704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239750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/>
        </p:nvSpPr>
        <p:spPr>
          <a:xfrm>
            <a:off x="3480412" y="303610"/>
            <a:ext cx="5663588" cy="483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3" name="Text Placeholder 17">
            <a:extLst>
              <a:ext uri="{FF2B5EF4-FFF2-40B4-BE49-F238E27FC236}">
                <a16:creationId xmlns:a16="http://schemas.microsoft.com/office/drawing/2014/main" id="{87D5287F-26C1-C94C-A0E5-3ACE7DCE31A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16323"/>
            <a:ext cx="2906690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4" name="Title 1">
            <a:extLst>
              <a:ext uri="{FF2B5EF4-FFF2-40B4-BE49-F238E27FC236}">
                <a16:creationId xmlns:a16="http://schemas.microsoft.com/office/drawing/2014/main" id="{148EB956-CAC1-BE4B-A928-4B2C6B2AD7B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2906315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7" name="Text Placeholder 9">
            <a:extLst>
              <a:ext uri="{FF2B5EF4-FFF2-40B4-BE49-F238E27FC236}">
                <a16:creationId xmlns:a16="http://schemas.microsoft.com/office/drawing/2014/main" id="{068E268A-C46C-7A4A-9FC9-F56B912DF88E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79799" y="1359694"/>
            <a:ext cx="2906315" cy="3411141"/>
          </a:xfrm>
        </p:spPr>
        <p:txBody>
          <a:bodyPr/>
          <a:lstStyle>
            <a:lvl1pPr indent="-202500"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00EFE0BB-5152-C147-BB34-C4F3B15B462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910012" y="1359694"/>
            <a:ext cx="4804172" cy="341114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B75E6630-A092-B44D-B13C-0B763FD19FA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910353A8-2752-7643-ACF1-8541095EB1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3451876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52E0C5B-7338-C844-871C-010E7009D60F}"/>
              </a:ext>
            </a:extLst>
          </p:cNvPr>
          <p:cNvSpPr/>
          <p:nvPr/>
        </p:nvSpPr>
        <p:spPr>
          <a:xfrm>
            <a:off x="3480412" y="303610"/>
            <a:ext cx="5663588" cy="483989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EC5E147F-84CC-B14B-84D4-BC1BAFF1738D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16323"/>
            <a:ext cx="2906690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0D3D7C65-B284-614F-8308-0AD4C85176F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2906315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Text Placeholder 9">
            <a:extLst>
              <a:ext uri="{FF2B5EF4-FFF2-40B4-BE49-F238E27FC236}">
                <a16:creationId xmlns:a16="http://schemas.microsoft.com/office/drawing/2014/main" id="{A7DB8970-D352-9741-BACD-F177902C850C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79799" y="1359694"/>
            <a:ext cx="2906315" cy="3411141"/>
          </a:xfrm>
        </p:spPr>
        <p:txBody>
          <a:bodyPr/>
          <a:lstStyle>
            <a:lvl1pPr indent="-202500"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0" name="Text Placeholder 13">
            <a:extLst>
              <a:ext uri="{FF2B5EF4-FFF2-40B4-BE49-F238E27FC236}">
                <a16:creationId xmlns:a16="http://schemas.microsoft.com/office/drawing/2014/main" id="{829D9F35-C5A4-9F46-98E7-58F511093467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>
          <a:xfrm>
            <a:off x="3910012" y="1359694"/>
            <a:ext cx="4804172" cy="341114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4E783CFE-E817-DB4B-96F9-83D639AA09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72365B5D-F6C6-D648-93E1-264DFE6016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9776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6B86A0C-00BB-D948-A4B7-8C9AE343A809}"/>
              </a:ext>
            </a:extLst>
          </p:cNvPr>
          <p:cNvSpPr/>
          <p:nvPr/>
        </p:nvSpPr>
        <p:spPr>
          <a:xfrm>
            <a:off x="1731170" y="303610"/>
            <a:ext cx="7412831" cy="483989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 dirty="0"/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07E592C-AC3A-DC4F-957E-53F9C97312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09600"/>
            <a:ext cx="1305722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id="{3BE953B2-DB48-0945-B021-5B60F9EFE8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53916" y="609600"/>
            <a:ext cx="101798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id="{370556F5-76EB-F64F-8C68-5EF0290175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915966" y="609600"/>
            <a:ext cx="2902744" cy="475655"/>
          </a:xfr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6" name="Text Placeholder 2">
            <a:extLst>
              <a:ext uri="{FF2B5EF4-FFF2-40B4-BE49-F238E27FC236}">
                <a16:creationId xmlns:a16="http://schemas.microsoft.com/office/drawing/2014/main" id="{B7AE9083-4FBC-4040-BE18-D1FDE7C6868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78279" y="651564"/>
            <a:ext cx="1659731" cy="193774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37" name="Text Placeholder 2">
            <a:extLst>
              <a:ext uri="{FF2B5EF4-FFF2-40B4-BE49-F238E27FC236}">
                <a16:creationId xmlns:a16="http://schemas.microsoft.com/office/drawing/2014/main" id="{68237538-8B35-2948-821F-52CF0E27563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53916" y="1359694"/>
            <a:ext cx="101798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id="{F769BEA2-6CF7-B940-81E3-8EE0F7C71B0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915966" y="1359694"/>
            <a:ext cx="2902744" cy="475655"/>
          </a:xfr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39" name="Text Placeholder 2">
            <a:extLst>
              <a:ext uri="{FF2B5EF4-FFF2-40B4-BE49-F238E27FC236}">
                <a16:creationId xmlns:a16="http://schemas.microsoft.com/office/drawing/2014/main" id="{27C68F7D-9B08-BD47-9A05-235FBC0C96F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178279" y="1398087"/>
            <a:ext cx="1659731" cy="193774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0" name="Text Placeholder 2">
            <a:extLst>
              <a:ext uri="{FF2B5EF4-FFF2-40B4-BE49-F238E27FC236}">
                <a16:creationId xmlns:a16="http://schemas.microsoft.com/office/drawing/2014/main" id="{A80C0D0C-9493-1D4F-BDBD-F05726E1C30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53916" y="2125259"/>
            <a:ext cx="101798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id="{39AAAE8D-A528-6F43-B413-71AA6E995C1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910013" y="2125259"/>
            <a:ext cx="2902744" cy="475655"/>
          </a:xfr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2" name="Text Placeholder 2">
            <a:extLst>
              <a:ext uri="{FF2B5EF4-FFF2-40B4-BE49-F238E27FC236}">
                <a16:creationId xmlns:a16="http://schemas.microsoft.com/office/drawing/2014/main" id="{F8406D02-6C7C-2B45-ADFD-D19D2107EC5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178279" y="2125260"/>
            <a:ext cx="1659731" cy="193774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3" name="Text Placeholder 2">
            <a:extLst>
              <a:ext uri="{FF2B5EF4-FFF2-40B4-BE49-F238E27FC236}">
                <a16:creationId xmlns:a16="http://schemas.microsoft.com/office/drawing/2014/main" id="{16F55245-EA5B-D646-B35C-F8BF7718ADD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2753917" y="2867018"/>
            <a:ext cx="101798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4" name="Text Placeholder 2">
            <a:extLst>
              <a:ext uri="{FF2B5EF4-FFF2-40B4-BE49-F238E27FC236}">
                <a16:creationId xmlns:a16="http://schemas.microsoft.com/office/drawing/2014/main" id="{B187F61B-C15F-2E43-B16B-29FBE06A1B8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910014" y="2867017"/>
            <a:ext cx="2902744" cy="475655"/>
          </a:xfr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5" name="Text Placeholder 2">
            <a:extLst>
              <a:ext uri="{FF2B5EF4-FFF2-40B4-BE49-F238E27FC236}">
                <a16:creationId xmlns:a16="http://schemas.microsoft.com/office/drawing/2014/main" id="{F56D728F-E697-3640-B14E-B08B19836D66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78280" y="2867019"/>
            <a:ext cx="1659731" cy="193774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69AD58D-034F-9D4D-9CBF-512CEDB611CA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2747963" y="3605798"/>
            <a:ext cx="101798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47" name="Text Placeholder 2">
            <a:extLst>
              <a:ext uri="{FF2B5EF4-FFF2-40B4-BE49-F238E27FC236}">
                <a16:creationId xmlns:a16="http://schemas.microsoft.com/office/drawing/2014/main" id="{EA462EE7-B11A-1744-9A36-169AE184748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904059" y="3605798"/>
            <a:ext cx="2902744" cy="475655"/>
          </a:xfr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C7AD0969-DAD3-8A4A-9ADA-302483C8488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172326" y="3605799"/>
            <a:ext cx="1659731" cy="193774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49" name="Text Placeholder 2">
            <a:extLst>
              <a:ext uri="{FF2B5EF4-FFF2-40B4-BE49-F238E27FC236}">
                <a16:creationId xmlns:a16="http://schemas.microsoft.com/office/drawing/2014/main" id="{683BD40A-B661-C54B-9218-D0FA1675C9E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747963" y="4342643"/>
            <a:ext cx="101798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Time</a:t>
            </a:r>
            <a:endParaRPr lang="en-GB" dirty="0"/>
          </a:p>
        </p:txBody>
      </p:sp>
      <p:sp>
        <p:nvSpPr>
          <p:cNvPr id="50" name="Text Placeholder 2">
            <a:extLst>
              <a:ext uri="{FF2B5EF4-FFF2-40B4-BE49-F238E27FC236}">
                <a16:creationId xmlns:a16="http://schemas.microsoft.com/office/drawing/2014/main" id="{8D3E1977-AB47-5E4C-B6D2-32D2335B80F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904059" y="4342644"/>
            <a:ext cx="2902744" cy="426406"/>
          </a:xfrm>
        </p:spPr>
        <p:txBody>
          <a:bodyPr>
            <a:normAutofit/>
          </a:bodyPr>
          <a:lstStyle>
            <a:lvl1pPr marL="0" indent="0">
              <a:buNone/>
              <a:defRPr sz="1013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Topic</a:t>
            </a:r>
            <a:endParaRPr lang="en-GB" dirty="0"/>
          </a:p>
        </p:txBody>
      </p:sp>
      <p:sp>
        <p:nvSpPr>
          <p:cNvPr id="51" name="Text Placeholder 2">
            <a:extLst>
              <a:ext uri="{FF2B5EF4-FFF2-40B4-BE49-F238E27FC236}">
                <a16:creationId xmlns:a16="http://schemas.microsoft.com/office/drawing/2014/main" id="{A1BE49D3-F1B5-E54A-AA1A-611E790B256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172326" y="4342644"/>
            <a:ext cx="1659731" cy="193774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Speaker</a:t>
            </a:r>
            <a:endParaRPr lang="en-GB" dirty="0"/>
          </a:p>
        </p:txBody>
      </p:sp>
      <p:sp>
        <p:nvSpPr>
          <p:cNvPr id="52" name="Text Placeholder 2">
            <a:extLst>
              <a:ext uri="{FF2B5EF4-FFF2-40B4-BE49-F238E27FC236}">
                <a16:creationId xmlns:a16="http://schemas.microsoft.com/office/drawing/2014/main" id="{2061F79E-C729-6F45-8D74-AFC4924F6E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042671" y="643232"/>
            <a:ext cx="27190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1.</a:t>
            </a:r>
            <a:endParaRPr lang="en-GB" dirty="0"/>
          </a:p>
        </p:txBody>
      </p:sp>
      <p:sp>
        <p:nvSpPr>
          <p:cNvPr id="53" name="Text Placeholder 2">
            <a:extLst>
              <a:ext uri="{FF2B5EF4-FFF2-40B4-BE49-F238E27FC236}">
                <a16:creationId xmlns:a16="http://schemas.microsoft.com/office/drawing/2014/main" id="{235F082B-3A40-BE49-822B-AA84E9881ED6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2042671" y="1384603"/>
            <a:ext cx="27190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2.</a:t>
            </a:r>
            <a:endParaRPr lang="en-GB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058E7103-909A-544A-BDD6-7F0A9F4EE91F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039916" y="2125259"/>
            <a:ext cx="27190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3.</a:t>
            </a:r>
            <a:endParaRPr lang="en-GB" dirty="0"/>
          </a:p>
        </p:txBody>
      </p:sp>
      <p:sp>
        <p:nvSpPr>
          <p:cNvPr id="55" name="Text Placeholder 2">
            <a:extLst>
              <a:ext uri="{FF2B5EF4-FFF2-40B4-BE49-F238E27FC236}">
                <a16:creationId xmlns:a16="http://schemas.microsoft.com/office/drawing/2014/main" id="{8C78F73A-FF83-6E45-B1AE-4076226AA84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2035631" y="2867018"/>
            <a:ext cx="27190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4.</a:t>
            </a:r>
            <a:endParaRPr lang="en-GB" dirty="0"/>
          </a:p>
        </p:txBody>
      </p:sp>
      <p:sp>
        <p:nvSpPr>
          <p:cNvPr id="56" name="Text Placeholder 2">
            <a:extLst>
              <a:ext uri="{FF2B5EF4-FFF2-40B4-BE49-F238E27FC236}">
                <a16:creationId xmlns:a16="http://schemas.microsoft.com/office/drawing/2014/main" id="{E6F3DB70-3B26-384E-9E01-DBBB995E5D0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029678" y="3605798"/>
            <a:ext cx="27190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5.</a:t>
            </a:r>
            <a:endParaRPr lang="en-GB" dirty="0"/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32EBFA8A-7432-704A-B9E4-B24E156C5B2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029678" y="4357229"/>
            <a:ext cx="271904" cy="208359"/>
          </a:xfrm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6.</a:t>
            </a:r>
            <a:endParaRPr lang="en-GB" dirty="0"/>
          </a:p>
        </p:txBody>
      </p:sp>
      <p:sp>
        <p:nvSpPr>
          <p:cNvPr id="58" name="Slide Number Placeholder 10">
            <a:extLst>
              <a:ext uri="{FF2B5EF4-FFF2-40B4-BE49-F238E27FC236}">
                <a16:creationId xmlns:a16="http://schemas.microsoft.com/office/drawing/2014/main" id="{FD8A113A-C90A-D948-AA60-D0EE044173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9" name="Footer Placeholder 3">
            <a:extLst>
              <a:ext uri="{FF2B5EF4-FFF2-40B4-BE49-F238E27FC236}">
                <a16:creationId xmlns:a16="http://schemas.microsoft.com/office/drawing/2014/main" id="{507FBFEE-784A-114B-95F4-EC30336741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bg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764833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tem 3 Column + Icons –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691199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2814" y="1691199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2769" y="1691199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9798" y="3180361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92814" y="3180361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2769" y="3180361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40" name="Text Placeholder 17">
            <a:extLst>
              <a:ext uri="{FF2B5EF4-FFF2-40B4-BE49-F238E27FC236}">
                <a16:creationId xmlns:a16="http://schemas.microsoft.com/office/drawing/2014/main" id="{5727491F-CDE6-554F-AC65-A300727A397E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41" name="Title 1">
            <a:extLst>
              <a:ext uri="{FF2B5EF4-FFF2-40B4-BE49-F238E27FC236}">
                <a16:creationId xmlns:a16="http://schemas.microsoft.com/office/drawing/2014/main" id="{65E77B59-DDA2-C049-9A39-D6D78A4FB4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95DF310D-9B12-C74B-8FE9-5E581809EF3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F7D9B0AE-E0C3-2A4D-9346-178AE3A59B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1" name="Text Placeholder 4">
            <a:extLst>
              <a:ext uri="{FF2B5EF4-FFF2-40B4-BE49-F238E27FC236}">
                <a16:creationId xmlns:a16="http://schemas.microsoft.com/office/drawing/2014/main" id="{48B1B5E9-1D09-0048-8DB4-65252C12985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10343" y="1678135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13">
                <a:solidFill>
                  <a:schemeClr val="tx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accent1"/>
              </a:buClr>
              <a:defRPr sz="1013">
                <a:solidFill>
                  <a:schemeClr val="tx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788">
                <a:solidFill>
                  <a:schemeClr val="tx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accent1"/>
              </a:buClr>
              <a:defRPr sz="788">
                <a:solidFill>
                  <a:schemeClr val="tx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298A0A19-D532-F64C-AF9D-5B9864FD7F73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10343" y="3165816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13">
                <a:solidFill>
                  <a:schemeClr val="tx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accent1"/>
              </a:buClr>
              <a:defRPr sz="1013">
                <a:solidFill>
                  <a:schemeClr val="tx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788">
                <a:solidFill>
                  <a:schemeClr val="tx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accent1"/>
              </a:buClr>
              <a:defRPr sz="788">
                <a:solidFill>
                  <a:schemeClr val="tx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752C5383-7919-224D-B2E3-B7C4C7373D4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31940" y="1678135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13">
                <a:solidFill>
                  <a:schemeClr val="tx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accent1"/>
              </a:buClr>
              <a:defRPr sz="1013">
                <a:solidFill>
                  <a:schemeClr val="tx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788">
                <a:solidFill>
                  <a:schemeClr val="tx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accent1"/>
              </a:buClr>
              <a:defRPr sz="788">
                <a:solidFill>
                  <a:schemeClr val="tx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F4FDF4B-8D09-7547-A0CD-981932F8F446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31940" y="3165816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13">
                <a:solidFill>
                  <a:schemeClr val="tx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accent1"/>
              </a:buClr>
              <a:defRPr sz="1013">
                <a:solidFill>
                  <a:schemeClr val="tx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788">
                <a:solidFill>
                  <a:schemeClr val="tx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accent1"/>
              </a:buClr>
              <a:defRPr sz="788">
                <a:solidFill>
                  <a:schemeClr val="tx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22157A4F-A211-3148-8356-FF9399180D9D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38262" y="1678135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13">
                <a:solidFill>
                  <a:schemeClr val="tx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accent1"/>
              </a:buClr>
              <a:defRPr sz="1013">
                <a:solidFill>
                  <a:schemeClr val="tx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788">
                <a:solidFill>
                  <a:schemeClr val="tx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accent1"/>
              </a:buClr>
              <a:defRPr sz="788">
                <a:solidFill>
                  <a:schemeClr val="tx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7721D955-DE36-E743-94E9-CEC2240EE2A0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38262" y="3165816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13">
                <a:solidFill>
                  <a:schemeClr val="tx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accent1"/>
              </a:buClr>
              <a:defRPr sz="1013">
                <a:solidFill>
                  <a:schemeClr val="tx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788">
                <a:solidFill>
                  <a:schemeClr val="tx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accent1"/>
              </a:buClr>
              <a:defRPr sz="788">
                <a:solidFill>
                  <a:schemeClr val="tx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1050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tem 3 Column + Icons –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1DB2B8A-2C43-544B-963E-49E7F4F7DFED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691199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2814" y="1691199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2769" y="1691199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9798" y="3180361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92814" y="3180361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2769" y="3180361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EEC10BED-50D0-194B-8A5D-15B81DFAA7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7B8B7866-329D-5649-903F-3480244030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9036A381-8EAB-F047-9217-ECE85B4235C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111EFF08-BE34-2F49-992D-458B575E40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7179018D-BACC-634B-9667-FD23F8BF2E1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10343" y="1678135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788">
                <a:solidFill>
                  <a:schemeClr val="bg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bg1"/>
              </a:buClr>
              <a:defRPr sz="788">
                <a:solidFill>
                  <a:schemeClr val="bg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87BD7FC9-449C-4745-9004-B8006C71E00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10343" y="3165816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788">
                <a:solidFill>
                  <a:schemeClr val="bg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bg1"/>
              </a:buClr>
              <a:defRPr sz="788">
                <a:solidFill>
                  <a:schemeClr val="bg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F46974F5-9BFC-C64C-8A8C-08288A6FFB4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31940" y="1678135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788">
                <a:solidFill>
                  <a:schemeClr val="bg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bg1"/>
              </a:buClr>
              <a:defRPr sz="788">
                <a:solidFill>
                  <a:schemeClr val="bg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A6BDA458-A23F-7C4A-B6BB-4C7F4BF16EBC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31940" y="3165816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788">
                <a:solidFill>
                  <a:schemeClr val="bg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bg1"/>
              </a:buClr>
              <a:defRPr sz="788">
                <a:solidFill>
                  <a:schemeClr val="bg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98AA3BEE-0BDA-4646-9F82-4C22E34708C1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38262" y="1678135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788">
                <a:solidFill>
                  <a:schemeClr val="bg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bg1"/>
              </a:buClr>
              <a:defRPr sz="788">
                <a:solidFill>
                  <a:schemeClr val="bg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0D9345E6-32BB-0742-88A1-9C8EC749F5D4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38262" y="3165816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788">
                <a:solidFill>
                  <a:schemeClr val="bg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bg1"/>
              </a:buClr>
              <a:defRPr sz="788">
                <a:solidFill>
                  <a:schemeClr val="bg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44618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Item 3 Column + Icons –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FAF2386-3EA0-1046-BF97-811D16D4FAA8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35CFB8B4-68E4-844C-9A3C-D6AB6D06920F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8" y="1691199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8" name="Picture Placeholder 6">
            <a:extLst>
              <a:ext uri="{FF2B5EF4-FFF2-40B4-BE49-F238E27FC236}">
                <a16:creationId xmlns:a16="http://schemas.microsoft.com/office/drawing/2014/main" id="{9FD2B79C-F0C0-AC41-A2D0-45490C06A85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3192814" y="1691199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Picture Placeholder 6">
            <a:extLst>
              <a:ext uri="{FF2B5EF4-FFF2-40B4-BE49-F238E27FC236}">
                <a16:creationId xmlns:a16="http://schemas.microsoft.com/office/drawing/2014/main" id="{3F393624-2826-3541-91C4-F99BF696CE9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2769" y="1691199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4" name="Picture Placeholder 6">
            <a:extLst>
              <a:ext uri="{FF2B5EF4-FFF2-40B4-BE49-F238E27FC236}">
                <a16:creationId xmlns:a16="http://schemas.microsoft.com/office/drawing/2014/main" id="{80231216-7ACC-AC4F-A745-568ADA0C1489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279798" y="3180361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6" name="Picture Placeholder 6">
            <a:extLst>
              <a:ext uri="{FF2B5EF4-FFF2-40B4-BE49-F238E27FC236}">
                <a16:creationId xmlns:a16="http://schemas.microsoft.com/office/drawing/2014/main" id="{F64843F0-14CD-5346-A857-500B5E891D13}"/>
              </a:ext>
            </a:extLst>
          </p:cNvPr>
          <p:cNvSpPr>
            <a:spLocks noGrp="1"/>
          </p:cNvSpPr>
          <p:nvPr>
            <p:ph type="pic" sz="quarter" idx="25" hasCustomPrompt="1"/>
          </p:nvPr>
        </p:nvSpPr>
        <p:spPr>
          <a:xfrm>
            <a:off x="3192814" y="3180361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8" name="Picture Placeholder 6">
            <a:extLst>
              <a:ext uri="{FF2B5EF4-FFF2-40B4-BE49-F238E27FC236}">
                <a16:creationId xmlns:a16="http://schemas.microsoft.com/office/drawing/2014/main" id="{1DCC3EE1-B419-8841-A88C-1B9DAC1AA973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6092769" y="3180361"/>
            <a:ext cx="687842" cy="687842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4421BF34-F517-5149-8269-59EA83167E93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983919F0-1969-FF43-881F-E049EE5CE8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BF5C3000-30E2-C54F-BD24-CFC74B885A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ABD73AFE-1683-5C48-B7A9-4CA7085EFE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4D3D5A24-26FE-464E-93FA-62E611E648FE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1110343" y="1678135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788">
                <a:solidFill>
                  <a:schemeClr val="bg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bg1"/>
              </a:buClr>
              <a:defRPr sz="788">
                <a:solidFill>
                  <a:schemeClr val="bg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17D82A52-B0AA-DC45-814C-8C91F900B79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1110343" y="3165816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788">
                <a:solidFill>
                  <a:schemeClr val="bg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bg1"/>
              </a:buClr>
              <a:defRPr sz="788">
                <a:solidFill>
                  <a:schemeClr val="bg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C60D7ECB-E175-2D4F-BACF-7DB799D19F47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031940" y="1678135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788">
                <a:solidFill>
                  <a:schemeClr val="bg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bg1"/>
              </a:buClr>
              <a:defRPr sz="788">
                <a:solidFill>
                  <a:schemeClr val="bg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9C17348E-7FF0-A44C-8FA7-0D115EAE7C7F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4031940" y="3165816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788">
                <a:solidFill>
                  <a:schemeClr val="bg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bg1"/>
              </a:buClr>
              <a:defRPr sz="788">
                <a:solidFill>
                  <a:schemeClr val="bg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A011281-AC7D-6945-9952-F9CBB5D03C3F}"/>
              </a:ext>
            </a:extLst>
          </p:cNvPr>
          <p:cNvSpPr>
            <a:spLocks noGrp="1"/>
          </p:cNvSpPr>
          <p:nvPr>
            <p:ph type="body" sz="quarter" idx="38"/>
          </p:nvPr>
        </p:nvSpPr>
        <p:spPr>
          <a:xfrm>
            <a:off x="6938262" y="1678135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788">
                <a:solidFill>
                  <a:schemeClr val="bg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bg1"/>
              </a:buClr>
              <a:defRPr sz="788">
                <a:solidFill>
                  <a:schemeClr val="bg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70F23782-A8CE-0D4C-953B-5D2DD5FB7E65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6938262" y="3165816"/>
            <a:ext cx="1701000" cy="891000"/>
          </a:xfrm>
        </p:spPr>
        <p:txBody>
          <a:bodyPr>
            <a:noAutofit/>
          </a:bodyPr>
          <a:lstStyle>
            <a:lvl1pPr marL="101250" indent="-10125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1pPr>
            <a:lvl2pPr marL="162000" indent="-101250">
              <a:lnSpc>
                <a:spcPct val="85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2pPr>
            <a:lvl3pPr marL="243000" indent="-10125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3pPr>
            <a:lvl4pPr marL="101250" indent="-10125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788">
                <a:solidFill>
                  <a:schemeClr val="bg1"/>
                </a:solidFill>
              </a:defRPr>
            </a:lvl4pPr>
            <a:lvl5pPr marL="162000" indent="-101250">
              <a:lnSpc>
                <a:spcPct val="90000"/>
              </a:lnSpc>
              <a:buClr>
                <a:schemeClr val="bg1"/>
              </a:buClr>
              <a:defRPr sz="788">
                <a:solidFill>
                  <a:schemeClr val="bg1"/>
                </a:solidFill>
              </a:defRPr>
            </a:lvl5pPr>
            <a:lvl6pPr marL="243000" indent="-10125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bg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bg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2678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+ Icons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BB1DF0F-6DA7-6B4F-B3DD-7E4536E13F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9" y="1359695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5" name="Picture Placeholder 6">
            <a:extLst>
              <a:ext uri="{FF2B5EF4-FFF2-40B4-BE49-F238E27FC236}">
                <a16:creationId xmlns:a16="http://schemas.microsoft.com/office/drawing/2014/main" id="{EE95035E-2B5C-CF41-937D-5D3CF4CC7DF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57830" y="1359695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6" name="Picture Placeholder 6">
            <a:extLst>
              <a:ext uri="{FF2B5EF4-FFF2-40B4-BE49-F238E27FC236}">
                <a16:creationId xmlns:a16="http://schemas.microsoft.com/office/drawing/2014/main" id="{BE73770A-AA82-4643-BB7F-16A48641A7CE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5004" y="1359695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08872D96-8BF8-FB4B-AE7B-87AF869D32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23034" y="1359695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bg2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A6A970EC-EDC5-7944-B05C-D475EDE3D58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798" y="2198011"/>
            <a:ext cx="1858412" cy="235013"/>
          </a:xfrm>
        </p:spPr>
        <p:txBody>
          <a:bodyPr>
            <a:noAutofit/>
          </a:bodyPr>
          <a:lstStyle>
            <a:lvl1pPr marL="0" indent="0">
              <a:spcBef>
                <a:spcPts val="281"/>
              </a:spcBef>
              <a:buClr>
                <a:schemeClr val="bg1"/>
              </a:buClr>
              <a:buNone/>
              <a:defRPr sz="1350" b="1">
                <a:solidFill>
                  <a:schemeClr val="bg2"/>
                </a:solidFill>
              </a:defRPr>
            </a:lvl1pPr>
            <a:lvl2pPr marL="102253" indent="-101250"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202500" indent="-14175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013">
                <a:solidFill>
                  <a:schemeClr val="bg1"/>
                </a:solidFill>
              </a:defRPr>
            </a:lvl4pPr>
            <a:lvl5pPr marL="101250" indent="-101250"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202500" indent="-121500"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788">
                <a:solidFill>
                  <a:schemeClr val="bg1"/>
                </a:solidFill>
              </a:defRPr>
            </a:lvl7pPr>
            <a:lvl8pPr marL="81000" indent="-81000">
              <a:buClr>
                <a:schemeClr val="bg1"/>
              </a:buClr>
              <a:defRPr sz="788">
                <a:solidFill>
                  <a:schemeClr val="bg1"/>
                </a:solidFill>
              </a:defRPr>
            </a:lvl8pPr>
            <a:lvl9pPr marL="162000" indent="-101250">
              <a:buClr>
                <a:schemeClr val="bg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161D1387-A6FB-964B-B644-D017EFEB199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57829" y="2194437"/>
            <a:ext cx="1863715" cy="235013"/>
          </a:xfrm>
        </p:spPr>
        <p:txBody>
          <a:bodyPr>
            <a:noAutofit/>
          </a:bodyPr>
          <a:lstStyle>
            <a:lvl1pPr marL="0" indent="0">
              <a:spcBef>
                <a:spcPts val="281"/>
              </a:spcBef>
              <a:buClr>
                <a:schemeClr val="bg1"/>
              </a:buClr>
              <a:buNone/>
              <a:defRPr sz="1350" b="1">
                <a:solidFill>
                  <a:schemeClr val="bg2"/>
                </a:solidFill>
              </a:defRPr>
            </a:lvl1pPr>
            <a:lvl2pPr marL="102253" indent="-101250"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202500" indent="-14175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013">
                <a:solidFill>
                  <a:schemeClr val="bg1"/>
                </a:solidFill>
              </a:defRPr>
            </a:lvl4pPr>
            <a:lvl5pPr marL="101250" indent="-101250"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202500" indent="-121500"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788">
                <a:solidFill>
                  <a:schemeClr val="bg1"/>
                </a:solidFill>
              </a:defRPr>
            </a:lvl7pPr>
            <a:lvl8pPr marL="81000" indent="-81000">
              <a:buClr>
                <a:schemeClr val="bg1"/>
              </a:buClr>
              <a:defRPr sz="788">
                <a:solidFill>
                  <a:schemeClr val="bg1"/>
                </a:solidFill>
              </a:defRPr>
            </a:lvl8pPr>
            <a:lvl9pPr marL="162000" indent="-101250">
              <a:buClr>
                <a:schemeClr val="bg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A6ED4FA1-3C3C-C144-9D69-AD4F884759B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5002" y="2190863"/>
            <a:ext cx="1858312" cy="235013"/>
          </a:xfrm>
        </p:spPr>
        <p:txBody>
          <a:bodyPr>
            <a:noAutofit/>
          </a:bodyPr>
          <a:lstStyle>
            <a:lvl1pPr marL="0" indent="0">
              <a:spcBef>
                <a:spcPts val="281"/>
              </a:spcBef>
              <a:buClr>
                <a:schemeClr val="bg1"/>
              </a:buClr>
              <a:buNone/>
              <a:defRPr sz="1350" b="1">
                <a:solidFill>
                  <a:schemeClr val="bg2"/>
                </a:solidFill>
              </a:defRPr>
            </a:lvl1pPr>
            <a:lvl2pPr marL="102253" indent="-101250"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202500" indent="-14175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013">
                <a:solidFill>
                  <a:schemeClr val="bg1"/>
                </a:solidFill>
              </a:defRPr>
            </a:lvl4pPr>
            <a:lvl5pPr marL="101250" indent="-101250"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202500" indent="-121500"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788">
                <a:solidFill>
                  <a:schemeClr val="bg1"/>
                </a:solidFill>
              </a:defRPr>
            </a:lvl7pPr>
            <a:lvl8pPr marL="81000" indent="-81000">
              <a:buClr>
                <a:schemeClr val="bg1"/>
              </a:buClr>
              <a:defRPr sz="788">
                <a:solidFill>
                  <a:schemeClr val="bg1"/>
                </a:solidFill>
              </a:defRPr>
            </a:lvl8pPr>
            <a:lvl9pPr marL="162000" indent="-101250">
              <a:buClr>
                <a:schemeClr val="bg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090C6D1-1AC8-0649-8C21-B994CFEC955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23033" y="2198005"/>
            <a:ext cx="1844211" cy="235013"/>
          </a:xfrm>
        </p:spPr>
        <p:txBody>
          <a:bodyPr>
            <a:noAutofit/>
          </a:bodyPr>
          <a:lstStyle>
            <a:lvl1pPr marL="0" indent="0">
              <a:spcBef>
                <a:spcPts val="281"/>
              </a:spcBef>
              <a:buClr>
                <a:schemeClr val="bg1"/>
              </a:buClr>
              <a:buNone/>
              <a:defRPr sz="1350" b="1">
                <a:solidFill>
                  <a:schemeClr val="bg2"/>
                </a:solidFill>
              </a:defRPr>
            </a:lvl1pPr>
            <a:lvl2pPr marL="102253" indent="-101250"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202500" indent="-14175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013">
                <a:solidFill>
                  <a:schemeClr val="bg1"/>
                </a:solidFill>
              </a:defRPr>
            </a:lvl4pPr>
            <a:lvl5pPr marL="101250" indent="-101250"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202500" indent="-121500"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788">
                <a:solidFill>
                  <a:schemeClr val="bg1"/>
                </a:solidFill>
              </a:defRPr>
            </a:lvl7pPr>
            <a:lvl8pPr marL="81000" indent="-81000">
              <a:buClr>
                <a:schemeClr val="bg1"/>
              </a:buClr>
              <a:defRPr sz="788">
                <a:solidFill>
                  <a:schemeClr val="bg1"/>
                </a:solidFill>
              </a:defRPr>
            </a:lvl8pPr>
            <a:lvl9pPr marL="162000" indent="-101250">
              <a:buClr>
                <a:schemeClr val="bg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9" name="Text Placeholder 17">
            <a:extLst>
              <a:ext uri="{FF2B5EF4-FFF2-40B4-BE49-F238E27FC236}">
                <a16:creationId xmlns:a16="http://schemas.microsoft.com/office/drawing/2014/main" id="{F305CE8A-BDF1-E042-9005-E4511F1017A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0" name="Title 1">
            <a:extLst>
              <a:ext uri="{FF2B5EF4-FFF2-40B4-BE49-F238E27FC236}">
                <a16:creationId xmlns:a16="http://schemas.microsoft.com/office/drawing/2014/main" id="{56F3D978-CC71-F248-AC41-AFEEC5354D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8" name="Slide Number Placeholder 10">
            <a:extLst>
              <a:ext uri="{FF2B5EF4-FFF2-40B4-BE49-F238E27FC236}">
                <a16:creationId xmlns:a16="http://schemas.microsoft.com/office/drawing/2014/main" id="{300974F5-3585-DE4D-8590-C328DF31E7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79685EFA-8359-EE4A-974F-CB1FE4C61C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70E41698-6D61-6C4A-A83F-65C8637C2577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96384" y="2502392"/>
            <a:ext cx="1843313" cy="2103899"/>
          </a:xfrm>
        </p:spPr>
        <p:txBody>
          <a:bodyPr>
            <a:noAutofit/>
          </a:bodyPr>
          <a:lstStyle>
            <a:lvl1pPr marL="162000" indent="-162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83500" indent="-2025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64500" indent="-2025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62000" indent="-162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13">
                <a:solidFill>
                  <a:schemeClr val="tx1"/>
                </a:solidFill>
              </a:defRPr>
            </a:lvl4pPr>
            <a:lvl5pPr marL="283500" indent="-202500">
              <a:lnSpc>
                <a:spcPct val="90000"/>
              </a:lnSpc>
              <a:buClr>
                <a:schemeClr val="accent1"/>
              </a:buClr>
              <a:defRPr sz="1013">
                <a:solidFill>
                  <a:schemeClr val="tx1"/>
                </a:solidFill>
              </a:defRPr>
            </a:lvl5pPr>
            <a:lvl6pPr marL="364500" indent="-2025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tx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tx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E2DDC72E-68F9-044F-8F24-11C622EEA78B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464214" y="2502392"/>
            <a:ext cx="1843313" cy="2103899"/>
          </a:xfrm>
        </p:spPr>
        <p:txBody>
          <a:bodyPr>
            <a:noAutofit/>
          </a:bodyPr>
          <a:lstStyle>
            <a:lvl1pPr marL="162000" indent="-162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83500" indent="-2025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64500" indent="-2025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62000" indent="-162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13">
                <a:solidFill>
                  <a:schemeClr val="tx1"/>
                </a:solidFill>
              </a:defRPr>
            </a:lvl4pPr>
            <a:lvl5pPr marL="283500" indent="-202500">
              <a:lnSpc>
                <a:spcPct val="90000"/>
              </a:lnSpc>
              <a:buClr>
                <a:schemeClr val="accent1"/>
              </a:buClr>
              <a:defRPr sz="1013">
                <a:solidFill>
                  <a:schemeClr val="tx1"/>
                </a:solidFill>
              </a:defRPr>
            </a:lvl5pPr>
            <a:lvl6pPr marL="364500" indent="-2025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tx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tx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7BC2F310-6984-7F41-A36C-BCA80C436C5A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43438" y="2502392"/>
            <a:ext cx="1843313" cy="2103899"/>
          </a:xfrm>
        </p:spPr>
        <p:txBody>
          <a:bodyPr>
            <a:noAutofit/>
          </a:bodyPr>
          <a:lstStyle>
            <a:lvl1pPr marL="162000" indent="-162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83500" indent="-2025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64500" indent="-2025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62000" indent="-162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13">
                <a:solidFill>
                  <a:schemeClr val="tx1"/>
                </a:solidFill>
              </a:defRPr>
            </a:lvl4pPr>
            <a:lvl5pPr marL="283500" indent="-202500">
              <a:lnSpc>
                <a:spcPct val="90000"/>
              </a:lnSpc>
              <a:buClr>
                <a:schemeClr val="accent1"/>
              </a:buClr>
              <a:defRPr sz="1013">
                <a:solidFill>
                  <a:schemeClr val="tx1"/>
                </a:solidFill>
              </a:defRPr>
            </a:lvl5pPr>
            <a:lvl6pPr marL="364500" indent="-2025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tx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tx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3062CC56-9EA7-B848-9446-814F98572B41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21966" y="2502392"/>
            <a:ext cx="1843313" cy="2103899"/>
          </a:xfrm>
        </p:spPr>
        <p:txBody>
          <a:bodyPr>
            <a:noAutofit/>
          </a:bodyPr>
          <a:lstStyle>
            <a:lvl1pPr marL="162000" indent="-162000">
              <a:lnSpc>
                <a:spcPct val="85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350">
                <a:solidFill>
                  <a:schemeClr val="tx1"/>
                </a:solidFill>
              </a:defRPr>
            </a:lvl1pPr>
            <a:lvl2pPr marL="283500" indent="-202500">
              <a:lnSpc>
                <a:spcPct val="85000"/>
              </a:lnSpc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2pPr>
            <a:lvl3pPr marL="364500" indent="-202500">
              <a:lnSpc>
                <a:spcPct val="85000"/>
              </a:lnSpc>
              <a:buClr>
                <a:schemeClr val="accent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162000" indent="-162000">
              <a:lnSpc>
                <a:spcPct val="90000"/>
              </a:lnSpc>
              <a:buClr>
                <a:schemeClr val="accent1"/>
              </a:buClr>
              <a:buFont typeface="Arial" panose="020B0604020202020204" pitchFamily="34" charset="0"/>
              <a:buChar char="•"/>
              <a:defRPr sz="1013">
                <a:solidFill>
                  <a:schemeClr val="tx1"/>
                </a:solidFill>
              </a:defRPr>
            </a:lvl4pPr>
            <a:lvl5pPr marL="283500" indent="-202500">
              <a:lnSpc>
                <a:spcPct val="90000"/>
              </a:lnSpc>
              <a:buClr>
                <a:schemeClr val="accent1"/>
              </a:buClr>
              <a:defRPr sz="1013">
                <a:solidFill>
                  <a:schemeClr val="tx1"/>
                </a:solidFill>
              </a:defRPr>
            </a:lvl5pPr>
            <a:lvl6pPr marL="364500" indent="-2025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tx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tx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37978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+ Icons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2C774E-2E4E-C544-A7FC-AF267EDCE7EF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DD986BFC-B1B5-0845-86F8-F91F84C3C98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9" y="1359695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0150A6D8-5FEF-4C4B-B008-9AC1254902F4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57830" y="1359695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595D18D7-284F-1043-8DBE-B4616A7B14D5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45004" y="1359695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27E3DB0E-9BB9-E04A-9BB7-6CE5E521CDA0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23034" y="1359695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77BADC42-294C-E848-8B3A-C91990676FF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279798" y="2198011"/>
            <a:ext cx="1858412" cy="235013"/>
          </a:xfrm>
        </p:spPr>
        <p:txBody>
          <a:bodyPr>
            <a:noAutofit/>
          </a:bodyPr>
          <a:lstStyle>
            <a:lvl1pPr marL="0" indent="0">
              <a:spcBef>
                <a:spcPts val="281"/>
              </a:spcBef>
              <a:buClr>
                <a:schemeClr val="tx1"/>
              </a:buClr>
              <a:buNone/>
              <a:defRPr sz="1350" b="1">
                <a:solidFill>
                  <a:schemeClr val="bg1"/>
                </a:solidFill>
              </a:defRPr>
            </a:lvl1pPr>
            <a:lvl2pPr marL="102253" indent="-101250"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202500" indent="-14175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013">
                <a:solidFill>
                  <a:schemeClr val="bg1"/>
                </a:solidFill>
              </a:defRPr>
            </a:lvl4pPr>
            <a:lvl5pPr marL="101250" indent="-101250"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202500" indent="-121500"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788">
                <a:solidFill>
                  <a:schemeClr val="bg1"/>
                </a:solidFill>
              </a:defRPr>
            </a:lvl7pPr>
            <a:lvl8pPr marL="81000" indent="-81000">
              <a:buClr>
                <a:schemeClr val="bg1"/>
              </a:buClr>
              <a:defRPr sz="788">
                <a:solidFill>
                  <a:schemeClr val="bg1"/>
                </a:solidFill>
              </a:defRPr>
            </a:lvl8pPr>
            <a:lvl9pPr marL="162000" indent="-101250">
              <a:buClr>
                <a:schemeClr val="bg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9290AFA5-F3F8-BC4B-AA7C-E0A303B1B79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57829" y="2194437"/>
            <a:ext cx="1863715" cy="235013"/>
          </a:xfrm>
        </p:spPr>
        <p:txBody>
          <a:bodyPr>
            <a:noAutofit/>
          </a:bodyPr>
          <a:lstStyle>
            <a:lvl1pPr marL="0" indent="0">
              <a:spcBef>
                <a:spcPts val="281"/>
              </a:spcBef>
              <a:buClr>
                <a:schemeClr val="tx1"/>
              </a:buClr>
              <a:buNone/>
              <a:defRPr sz="1350" b="1">
                <a:solidFill>
                  <a:schemeClr val="bg1"/>
                </a:solidFill>
              </a:defRPr>
            </a:lvl1pPr>
            <a:lvl2pPr marL="102253" indent="-101250"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202500" indent="-14175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013">
                <a:solidFill>
                  <a:schemeClr val="bg1"/>
                </a:solidFill>
              </a:defRPr>
            </a:lvl4pPr>
            <a:lvl5pPr marL="101250" indent="-101250"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202500" indent="-121500"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788">
                <a:solidFill>
                  <a:schemeClr val="bg1"/>
                </a:solidFill>
              </a:defRPr>
            </a:lvl7pPr>
            <a:lvl8pPr marL="81000" indent="-81000">
              <a:buClr>
                <a:schemeClr val="bg1"/>
              </a:buClr>
              <a:defRPr sz="788">
                <a:solidFill>
                  <a:schemeClr val="bg1"/>
                </a:solidFill>
              </a:defRPr>
            </a:lvl8pPr>
            <a:lvl9pPr marL="162000" indent="-101250">
              <a:buClr>
                <a:schemeClr val="bg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4E9D164F-01F5-B546-AFAF-BBD9ACE190A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5002" y="2190863"/>
            <a:ext cx="1858312" cy="235013"/>
          </a:xfrm>
        </p:spPr>
        <p:txBody>
          <a:bodyPr>
            <a:noAutofit/>
          </a:bodyPr>
          <a:lstStyle>
            <a:lvl1pPr marL="0" indent="0">
              <a:spcBef>
                <a:spcPts val="281"/>
              </a:spcBef>
              <a:buClr>
                <a:schemeClr val="tx1"/>
              </a:buClr>
              <a:buNone/>
              <a:defRPr sz="1350" b="1">
                <a:solidFill>
                  <a:schemeClr val="bg1"/>
                </a:solidFill>
              </a:defRPr>
            </a:lvl1pPr>
            <a:lvl2pPr marL="102253" indent="-101250"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202500" indent="-14175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013">
                <a:solidFill>
                  <a:schemeClr val="bg1"/>
                </a:solidFill>
              </a:defRPr>
            </a:lvl4pPr>
            <a:lvl5pPr marL="101250" indent="-101250"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202500" indent="-121500"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788">
                <a:solidFill>
                  <a:schemeClr val="bg1"/>
                </a:solidFill>
              </a:defRPr>
            </a:lvl7pPr>
            <a:lvl8pPr marL="81000" indent="-81000">
              <a:buClr>
                <a:schemeClr val="bg1"/>
              </a:buClr>
              <a:defRPr sz="788">
                <a:solidFill>
                  <a:schemeClr val="bg1"/>
                </a:solidFill>
              </a:defRPr>
            </a:lvl8pPr>
            <a:lvl9pPr marL="162000" indent="-101250">
              <a:buClr>
                <a:schemeClr val="bg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3FD69FC8-C79E-2049-A2E2-1468E4157B82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23033" y="2198005"/>
            <a:ext cx="1844211" cy="235013"/>
          </a:xfrm>
        </p:spPr>
        <p:txBody>
          <a:bodyPr>
            <a:noAutofit/>
          </a:bodyPr>
          <a:lstStyle>
            <a:lvl1pPr marL="0" indent="0">
              <a:spcBef>
                <a:spcPts val="281"/>
              </a:spcBef>
              <a:buClr>
                <a:schemeClr val="tx1"/>
              </a:buClr>
              <a:buNone/>
              <a:defRPr sz="1350" b="1">
                <a:solidFill>
                  <a:schemeClr val="bg1"/>
                </a:solidFill>
              </a:defRPr>
            </a:lvl1pPr>
            <a:lvl2pPr marL="102253" indent="-101250"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202500" indent="-14175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013">
                <a:solidFill>
                  <a:schemeClr val="bg1"/>
                </a:solidFill>
              </a:defRPr>
            </a:lvl4pPr>
            <a:lvl5pPr marL="101250" indent="-101250"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202500" indent="-121500"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788">
                <a:solidFill>
                  <a:schemeClr val="bg1"/>
                </a:solidFill>
              </a:defRPr>
            </a:lvl7pPr>
            <a:lvl8pPr marL="81000" indent="-81000">
              <a:buClr>
                <a:schemeClr val="bg1"/>
              </a:buClr>
              <a:defRPr sz="788">
                <a:solidFill>
                  <a:schemeClr val="bg1"/>
                </a:solidFill>
              </a:defRPr>
            </a:lvl8pPr>
            <a:lvl9pPr marL="162000" indent="-101250">
              <a:buClr>
                <a:schemeClr val="bg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63A559A8-57E7-4B44-8600-ABB8673DC5C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3EFE5B29-F636-E245-9795-043FC40715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9" name="Slide Number Placeholder 10">
            <a:extLst>
              <a:ext uri="{FF2B5EF4-FFF2-40B4-BE49-F238E27FC236}">
                <a16:creationId xmlns:a16="http://schemas.microsoft.com/office/drawing/2014/main" id="{91E9EA03-1786-B943-9F68-C0CAFD2693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D33AC596-824E-5D47-8337-E73E32D85AB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2159EC91-7A69-D94E-B671-6883B571428F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96384" y="2502392"/>
            <a:ext cx="1843313" cy="2103899"/>
          </a:xfrm>
        </p:spPr>
        <p:txBody>
          <a:bodyPr>
            <a:noAutofit/>
          </a:bodyPr>
          <a:lstStyle>
            <a:lvl1pPr marL="162000" indent="-162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83500" indent="-2025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64500" indent="-2025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62000" indent="-162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4pPr>
            <a:lvl5pPr marL="283500" indent="-202500">
              <a:lnSpc>
                <a:spcPct val="90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364500" indent="-2025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tx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tx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ADE42A21-120B-A145-8A58-28773F6309B0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464214" y="2502392"/>
            <a:ext cx="1843313" cy="2103899"/>
          </a:xfrm>
        </p:spPr>
        <p:txBody>
          <a:bodyPr>
            <a:noAutofit/>
          </a:bodyPr>
          <a:lstStyle>
            <a:lvl1pPr marL="162000" indent="-162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83500" indent="-2025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64500" indent="-2025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62000" indent="-162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4pPr>
            <a:lvl5pPr marL="283500" indent="-202500">
              <a:lnSpc>
                <a:spcPct val="90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364500" indent="-2025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tx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tx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7" name="Text Placeholder 4">
            <a:extLst>
              <a:ext uri="{FF2B5EF4-FFF2-40B4-BE49-F238E27FC236}">
                <a16:creationId xmlns:a16="http://schemas.microsoft.com/office/drawing/2014/main" id="{135C46E4-D664-2141-B13F-CC8B59F72AA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43438" y="2502392"/>
            <a:ext cx="1843313" cy="2103899"/>
          </a:xfrm>
        </p:spPr>
        <p:txBody>
          <a:bodyPr>
            <a:noAutofit/>
          </a:bodyPr>
          <a:lstStyle>
            <a:lvl1pPr marL="162000" indent="-162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83500" indent="-2025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64500" indent="-2025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62000" indent="-162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4pPr>
            <a:lvl5pPr marL="283500" indent="-202500">
              <a:lnSpc>
                <a:spcPct val="90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364500" indent="-2025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tx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tx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3EC93E33-B201-F245-AE95-4E2CF2B4A2DB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21966" y="2502392"/>
            <a:ext cx="1843313" cy="2103899"/>
          </a:xfrm>
        </p:spPr>
        <p:txBody>
          <a:bodyPr>
            <a:noAutofit/>
          </a:bodyPr>
          <a:lstStyle>
            <a:lvl1pPr marL="162000" indent="-162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83500" indent="-2025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64500" indent="-2025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62000" indent="-162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4pPr>
            <a:lvl5pPr marL="283500" indent="-202500">
              <a:lnSpc>
                <a:spcPct val="90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364500" indent="-2025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tx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tx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19256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lumn + Icons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F52C774E-2E4E-C544-A7FC-AF267EDCE7EF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4" name="Picture Placeholder 6">
            <a:extLst>
              <a:ext uri="{FF2B5EF4-FFF2-40B4-BE49-F238E27FC236}">
                <a16:creationId xmlns:a16="http://schemas.microsoft.com/office/drawing/2014/main" id="{EBB1DF0F-6DA7-6B4F-B3DD-7E4536E13F21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79799" y="1359695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45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1" name="Picture Placeholder 6">
            <a:extLst>
              <a:ext uri="{FF2B5EF4-FFF2-40B4-BE49-F238E27FC236}">
                <a16:creationId xmlns:a16="http://schemas.microsoft.com/office/drawing/2014/main" id="{AA609B16-9515-8543-9624-A208E3091075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279799" y="1359695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2" name="Picture Placeholder 6">
            <a:extLst>
              <a:ext uri="{FF2B5EF4-FFF2-40B4-BE49-F238E27FC236}">
                <a16:creationId xmlns:a16="http://schemas.microsoft.com/office/drawing/2014/main" id="{94C6660A-6ABE-004C-ADF8-3B14F9170EE1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2457830" y="1359695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3" name="Picture Placeholder 6">
            <a:extLst>
              <a:ext uri="{FF2B5EF4-FFF2-40B4-BE49-F238E27FC236}">
                <a16:creationId xmlns:a16="http://schemas.microsoft.com/office/drawing/2014/main" id="{DCA433B0-A84C-3F4C-8518-19DDEEA67F83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4645004" y="1359695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4" name="Picture Placeholder 6">
            <a:extLst>
              <a:ext uri="{FF2B5EF4-FFF2-40B4-BE49-F238E27FC236}">
                <a16:creationId xmlns:a16="http://schemas.microsoft.com/office/drawing/2014/main" id="{6229A1C3-DE93-334F-AA09-73DA32BB009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6823034" y="1359695"/>
            <a:ext cx="610199" cy="610199"/>
          </a:xfrm>
        </p:spPr>
        <p:txBody>
          <a:bodyPr anchor="ctr" anchorCtr="0">
            <a:normAutofit/>
          </a:bodyPr>
          <a:lstStyle>
            <a:lvl1pPr marL="0" indent="0" algn="ctr">
              <a:buClr>
                <a:schemeClr val="tx1"/>
              </a:buClr>
              <a:buNone/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Insert icon</a:t>
            </a:r>
          </a:p>
        </p:txBody>
      </p:sp>
      <p:sp>
        <p:nvSpPr>
          <p:cNvPr id="25" name="Text Placeholder 3">
            <a:extLst>
              <a:ext uri="{FF2B5EF4-FFF2-40B4-BE49-F238E27FC236}">
                <a16:creationId xmlns:a16="http://schemas.microsoft.com/office/drawing/2014/main" id="{CED853E3-B030-0A44-8E76-71B7995404C0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9798" y="2198011"/>
            <a:ext cx="1858412" cy="235013"/>
          </a:xfrm>
        </p:spPr>
        <p:txBody>
          <a:bodyPr>
            <a:noAutofit/>
          </a:bodyPr>
          <a:lstStyle>
            <a:lvl1pPr marL="0" indent="0">
              <a:spcBef>
                <a:spcPts val="281"/>
              </a:spcBef>
              <a:buClr>
                <a:schemeClr val="bg1"/>
              </a:buClr>
              <a:buNone/>
              <a:defRPr sz="1350" b="1">
                <a:solidFill>
                  <a:schemeClr val="bg1"/>
                </a:solidFill>
              </a:defRPr>
            </a:lvl1pPr>
            <a:lvl2pPr marL="102253" indent="-101250"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202500" indent="-14175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013">
                <a:solidFill>
                  <a:schemeClr val="bg1"/>
                </a:solidFill>
              </a:defRPr>
            </a:lvl4pPr>
            <a:lvl5pPr marL="101250" indent="-101250"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202500" indent="-121500"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788">
                <a:solidFill>
                  <a:schemeClr val="bg1"/>
                </a:solidFill>
              </a:defRPr>
            </a:lvl7pPr>
            <a:lvl8pPr marL="81000" indent="-81000">
              <a:buClr>
                <a:schemeClr val="bg1"/>
              </a:buClr>
              <a:defRPr sz="788">
                <a:solidFill>
                  <a:schemeClr val="bg1"/>
                </a:solidFill>
              </a:defRPr>
            </a:lvl8pPr>
            <a:lvl9pPr marL="162000" indent="-101250">
              <a:buClr>
                <a:schemeClr val="bg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ACC547E5-457E-3E48-BA92-EADAA343AD2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2457829" y="2194437"/>
            <a:ext cx="1863715" cy="235013"/>
          </a:xfrm>
        </p:spPr>
        <p:txBody>
          <a:bodyPr>
            <a:noAutofit/>
          </a:bodyPr>
          <a:lstStyle>
            <a:lvl1pPr marL="0" indent="0">
              <a:spcBef>
                <a:spcPts val="281"/>
              </a:spcBef>
              <a:buClr>
                <a:schemeClr val="bg1"/>
              </a:buClr>
              <a:buNone/>
              <a:defRPr sz="1350" b="1">
                <a:solidFill>
                  <a:schemeClr val="bg1"/>
                </a:solidFill>
              </a:defRPr>
            </a:lvl1pPr>
            <a:lvl2pPr marL="102253" indent="-101250"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202500" indent="-14175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013">
                <a:solidFill>
                  <a:schemeClr val="bg1"/>
                </a:solidFill>
              </a:defRPr>
            </a:lvl4pPr>
            <a:lvl5pPr marL="101250" indent="-101250"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202500" indent="-121500"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788">
                <a:solidFill>
                  <a:schemeClr val="bg1"/>
                </a:solidFill>
              </a:defRPr>
            </a:lvl7pPr>
            <a:lvl8pPr marL="81000" indent="-81000">
              <a:buClr>
                <a:schemeClr val="bg1"/>
              </a:buClr>
              <a:defRPr sz="788">
                <a:solidFill>
                  <a:schemeClr val="bg1"/>
                </a:solidFill>
              </a:defRPr>
            </a:lvl8pPr>
            <a:lvl9pPr marL="162000" indent="-101250">
              <a:buClr>
                <a:schemeClr val="bg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3">
            <a:extLst>
              <a:ext uri="{FF2B5EF4-FFF2-40B4-BE49-F238E27FC236}">
                <a16:creationId xmlns:a16="http://schemas.microsoft.com/office/drawing/2014/main" id="{3D0EEAD6-86D9-1748-8D91-8E02D1D68C9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645002" y="2190863"/>
            <a:ext cx="1858312" cy="235013"/>
          </a:xfrm>
        </p:spPr>
        <p:txBody>
          <a:bodyPr>
            <a:noAutofit/>
          </a:bodyPr>
          <a:lstStyle>
            <a:lvl1pPr marL="0" indent="0">
              <a:spcBef>
                <a:spcPts val="281"/>
              </a:spcBef>
              <a:buClr>
                <a:schemeClr val="bg1"/>
              </a:buClr>
              <a:buNone/>
              <a:defRPr sz="1350" b="1">
                <a:solidFill>
                  <a:schemeClr val="bg1"/>
                </a:solidFill>
              </a:defRPr>
            </a:lvl1pPr>
            <a:lvl2pPr marL="102253" indent="-101250"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202500" indent="-14175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013">
                <a:solidFill>
                  <a:schemeClr val="bg1"/>
                </a:solidFill>
              </a:defRPr>
            </a:lvl4pPr>
            <a:lvl5pPr marL="101250" indent="-101250"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202500" indent="-121500"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788">
                <a:solidFill>
                  <a:schemeClr val="bg1"/>
                </a:solidFill>
              </a:defRPr>
            </a:lvl7pPr>
            <a:lvl8pPr marL="81000" indent="-81000">
              <a:buClr>
                <a:schemeClr val="bg1"/>
              </a:buClr>
              <a:defRPr sz="788">
                <a:solidFill>
                  <a:schemeClr val="bg1"/>
                </a:solidFill>
              </a:defRPr>
            </a:lvl8pPr>
            <a:lvl9pPr marL="162000" indent="-101250">
              <a:buClr>
                <a:schemeClr val="bg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8D16D545-2C55-964D-A589-29417D0F077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823033" y="2198005"/>
            <a:ext cx="1844211" cy="235013"/>
          </a:xfrm>
        </p:spPr>
        <p:txBody>
          <a:bodyPr>
            <a:noAutofit/>
          </a:bodyPr>
          <a:lstStyle>
            <a:lvl1pPr marL="0" indent="0">
              <a:spcBef>
                <a:spcPts val="281"/>
              </a:spcBef>
              <a:buClr>
                <a:schemeClr val="bg1"/>
              </a:buClr>
              <a:buNone/>
              <a:defRPr sz="1350" b="1">
                <a:solidFill>
                  <a:schemeClr val="bg1"/>
                </a:solidFill>
              </a:defRPr>
            </a:lvl1pPr>
            <a:lvl2pPr marL="102253" indent="-101250"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202500" indent="-14175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013">
                <a:solidFill>
                  <a:schemeClr val="bg1"/>
                </a:solidFill>
              </a:defRPr>
            </a:lvl4pPr>
            <a:lvl5pPr marL="101250" indent="-101250"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202500" indent="-121500">
              <a:buClr>
                <a:schemeClr val="bg1"/>
              </a:buClr>
              <a:buFont typeface="System Font"/>
              <a:buChar char="–"/>
              <a:defRPr sz="1013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788">
                <a:solidFill>
                  <a:schemeClr val="bg1"/>
                </a:solidFill>
              </a:defRPr>
            </a:lvl7pPr>
            <a:lvl8pPr marL="81000" indent="-81000">
              <a:buClr>
                <a:schemeClr val="bg1"/>
              </a:buClr>
              <a:defRPr sz="788">
                <a:solidFill>
                  <a:schemeClr val="bg1"/>
                </a:solidFill>
              </a:defRPr>
            </a:lvl8pPr>
            <a:lvl9pPr marL="162000" indent="-101250">
              <a:buClr>
                <a:schemeClr val="bg1"/>
              </a:buClr>
              <a:buFont typeface="System Font"/>
              <a:buChar char="–"/>
              <a:defRPr sz="788"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Header</a:t>
            </a:r>
            <a:endParaRPr lang="en-GB" dirty="0"/>
          </a:p>
        </p:txBody>
      </p:sp>
      <p:sp>
        <p:nvSpPr>
          <p:cNvPr id="35" name="Text Placeholder 17">
            <a:extLst>
              <a:ext uri="{FF2B5EF4-FFF2-40B4-BE49-F238E27FC236}">
                <a16:creationId xmlns:a16="http://schemas.microsoft.com/office/drawing/2014/main" id="{3795241F-57CC-8445-966E-1C08B570AEC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36" name="Title 1">
            <a:extLst>
              <a:ext uri="{FF2B5EF4-FFF2-40B4-BE49-F238E27FC236}">
                <a16:creationId xmlns:a16="http://schemas.microsoft.com/office/drawing/2014/main" id="{934EC6C4-5316-9246-8307-B9DF29E027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0" name="Slide Number Placeholder 10">
            <a:extLst>
              <a:ext uri="{FF2B5EF4-FFF2-40B4-BE49-F238E27FC236}">
                <a16:creationId xmlns:a16="http://schemas.microsoft.com/office/drawing/2014/main" id="{BCF80C95-723F-D741-AB2D-36D15BC60D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7" name="Footer Placeholder 3">
            <a:extLst>
              <a:ext uri="{FF2B5EF4-FFF2-40B4-BE49-F238E27FC236}">
                <a16:creationId xmlns:a16="http://schemas.microsoft.com/office/drawing/2014/main" id="{FFCBB0F9-DC25-7B43-AFF6-0895B37046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89B97893-09F7-0043-BC9F-042711231559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>
          <a:xfrm>
            <a:off x="296384" y="2502392"/>
            <a:ext cx="1843313" cy="2103899"/>
          </a:xfrm>
        </p:spPr>
        <p:txBody>
          <a:bodyPr>
            <a:noAutofit/>
          </a:bodyPr>
          <a:lstStyle>
            <a:lvl1pPr marL="162000" indent="-162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83500" indent="-2025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64500" indent="-2025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62000" indent="-162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4pPr>
            <a:lvl5pPr marL="283500" indent="-202500">
              <a:lnSpc>
                <a:spcPct val="90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364500" indent="-2025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tx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tx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780595D9-7F20-6847-B144-A8C45A89EBD3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2464214" y="2502392"/>
            <a:ext cx="1843313" cy="2103899"/>
          </a:xfrm>
        </p:spPr>
        <p:txBody>
          <a:bodyPr>
            <a:noAutofit/>
          </a:bodyPr>
          <a:lstStyle>
            <a:lvl1pPr marL="162000" indent="-162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83500" indent="-2025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64500" indent="-2025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62000" indent="-162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4pPr>
            <a:lvl5pPr marL="283500" indent="-202500">
              <a:lnSpc>
                <a:spcPct val="90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364500" indent="-2025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tx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tx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8" name="Text Placeholder 4">
            <a:extLst>
              <a:ext uri="{FF2B5EF4-FFF2-40B4-BE49-F238E27FC236}">
                <a16:creationId xmlns:a16="http://schemas.microsoft.com/office/drawing/2014/main" id="{B6CBE321-F247-614D-9600-5BE814A45654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4643438" y="2502392"/>
            <a:ext cx="1843313" cy="2103899"/>
          </a:xfrm>
        </p:spPr>
        <p:txBody>
          <a:bodyPr>
            <a:noAutofit/>
          </a:bodyPr>
          <a:lstStyle>
            <a:lvl1pPr marL="162000" indent="-162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83500" indent="-2025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64500" indent="-2025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62000" indent="-162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4pPr>
            <a:lvl5pPr marL="283500" indent="-202500">
              <a:lnSpc>
                <a:spcPct val="90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364500" indent="-2025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tx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tx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39" name="Text Placeholder 4">
            <a:extLst>
              <a:ext uri="{FF2B5EF4-FFF2-40B4-BE49-F238E27FC236}">
                <a16:creationId xmlns:a16="http://schemas.microsoft.com/office/drawing/2014/main" id="{66DA8A92-90B8-4C42-99F4-4C2D9D99D95F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821966" y="2502392"/>
            <a:ext cx="1843313" cy="2103899"/>
          </a:xfrm>
        </p:spPr>
        <p:txBody>
          <a:bodyPr>
            <a:noAutofit/>
          </a:bodyPr>
          <a:lstStyle>
            <a:lvl1pPr marL="162000" indent="-162000">
              <a:lnSpc>
                <a:spcPct val="85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350">
                <a:solidFill>
                  <a:schemeClr val="bg1"/>
                </a:solidFill>
              </a:defRPr>
            </a:lvl1pPr>
            <a:lvl2pPr marL="283500" indent="-202500">
              <a:lnSpc>
                <a:spcPct val="85000"/>
              </a:lnSpc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364500" indent="-2025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162000" indent="-162000">
              <a:lnSpc>
                <a:spcPct val="90000"/>
              </a:lnSpc>
              <a:buClr>
                <a:schemeClr val="bg1"/>
              </a:buClr>
              <a:buFont typeface="Arial" panose="020B0604020202020204" pitchFamily="34" charset="0"/>
              <a:buChar char="•"/>
              <a:defRPr sz="1013">
                <a:solidFill>
                  <a:schemeClr val="bg1"/>
                </a:solidFill>
              </a:defRPr>
            </a:lvl4pPr>
            <a:lvl5pPr marL="283500" indent="-202500">
              <a:lnSpc>
                <a:spcPct val="90000"/>
              </a:lnSpc>
              <a:buClr>
                <a:schemeClr val="bg1"/>
              </a:buClr>
              <a:defRPr sz="1013">
                <a:solidFill>
                  <a:schemeClr val="bg1"/>
                </a:solidFill>
              </a:defRPr>
            </a:lvl5pPr>
            <a:lvl6pPr marL="364500" indent="-202500">
              <a:lnSpc>
                <a:spcPct val="90000"/>
              </a:lnSpc>
              <a:buClr>
                <a:schemeClr val="accent1"/>
              </a:buClr>
              <a:buFont typeface="System Font"/>
              <a:buChar char="–"/>
              <a:defRPr sz="1013">
                <a:solidFill>
                  <a:schemeClr val="tx1"/>
                </a:solidFill>
              </a:defRPr>
            </a:lvl6pPr>
            <a:lvl7pPr marL="121500" indent="-162000">
              <a:buClr>
                <a:schemeClr val="accent1"/>
              </a:buClr>
              <a:buFont typeface="Arial" panose="020B0604020202020204" pitchFamily="34" charset="0"/>
              <a:buChar char="•"/>
              <a:defRPr sz="788" spc="23" baseline="0">
                <a:solidFill>
                  <a:schemeClr val="tx1"/>
                </a:solidFill>
              </a:defRPr>
            </a:lvl7pPr>
            <a:lvl8pPr marL="283500" indent="-202500">
              <a:spcBef>
                <a:spcPts val="281"/>
              </a:spcBef>
              <a:buClr>
                <a:schemeClr val="accent1"/>
              </a:buClr>
              <a:buFont typeface=".AppleSystemUIFont"/>
              <a:buChar char="–"/>
              <a:defRPr sz="788">
                <a:solidFill>
                  <a:schemeClr val="tx1"/>
                </a:solidFill>
              </a:defRPr>
            </a:lvl8pPr>
            <a:lvl9pPr marL="364500" indent="-202500">
              <a:buClr>
                <a:schemeClr val="accent1"/>
              </a:buClr>
              <a:buFont typeface="System Font"/>
              <a:buChar char="–"/>
              <a:defRPr sz="788">
                <a:solidFill>
                  <a:schemeClr val="tx1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1190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3A5E328-417C-FF40-8B97-E332B7278C37}"/>
              </a:ext>
            </a:extLst>
          </p:cNvPr>
          <p:cNvCxnSpPr>
            <a:cxnSpLocks/>
          </p:cNvCxnSpPr>
          <p:nvPr/>
        </p:nvCxnSpPr>
        <p:spPr>
          <a:xfrm flipV="1">
            <a:off x="391009" y="1365069"/>
            <a:ext cx="0" cy="1324249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90E1098-D7EE-5247-A8B6-E084D0375A5D}"/>
              </a:ext>
            </a:extLst>
          </p:cNvPr>
          <p:cNvCxnSpPr>
            <a:cxnSpLocks/>
          </p:cNvCxnSpPr>
          <p:nvPr/>
        </p:nvCxnSpPr>
        <p:spPr>
          <a:xfrm flipV="1">
            <a:off x="790532" y="2754674"/>
            <a:ext cx="0" cy="1324249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3F737844-7640-274E-97FD-20F1F3C9A907}"/>
              </a:ext>
            </a:extLst>
          </p:cNvPr>
          <p:cNvCxnSpPr>
            <a:cxnSpLocks/>
          </p:cNvCxnSpPr>
          <p:nvPr/>
        </p:nvCxnSpPr>
        <p:spPr>
          <a:xfrm flipV="1">
            <a:off x="1785223" y="1365069"/>
            <a:ext cx="0" cy="1324249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14EA84C-19CF-F344-A206-2F76829E3C1B}"/>
              </a:ext>
            </a:extLst>
          </p:cNvPr>
          <p:cNvCxnSpPr>
            <a:cxnSpLocks/>
          </p:cNvCxnSpPr>
          <p:nvPr/>
        </p:nvCxnSpPr>
        <p:spPr>
          <a:xfrm flipV="1">
            <a:off x="2184746" y="2754674"/>
            <a:ext cx="0" cy="1324249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9C2D2F0C-A4CE-7249-B2E9-EC80ABB918C1}"/>
              </a:ext>
            </a:extLst>
          </p:cNvPr>
          <p:cNvCxnSpPr>
            <a:cxnSpLocks/>
          </p:cNvCxnSpPr>
          <p:nvPr/>
        </p:nvCxnSpPr>
        <p:spPr>
          <a:xfrm flipV="1">
            <a:off x="3179437" y="1365069"/>
            <a:ext cx="0" cy="1324249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06A83DF8-5BE4-794C-8588-E249A27A253D}"/>
              </a:ext>
            </a:extLst>
          </p:cNvPr>
          <p:cNvCxnSpPr>
            <a:cxnSpLocks/>
          </p:cNvCxnSpPr>
          <p:nvPr/>
        </p:nvCxnSpPr>
        <p:spPr>
          <a:xfrm flipV="1">
            <a:off x="3578960" y="2754674"/>
            <a:ext cx="0" cy="1324249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5E4A6CE4-BD6D-524D-B80F-F9C676BD8845}"/>
              </a:ext>
            </a:extLst>
          </p:cNvPr>
          <p:cNvCxnSpPr>
            <a:cxnSpLocks/>
          </p:cNvCxnSpPr>
          <p:nvPr/>
        </p:nvCxnSpPr>
        <p:spPr>
          <a:xfrm flipV="1">
            <a:off x="4573651" y="1365069"/>
            <a:ext cx="0" cy="1324249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D8D980-30F9-364F-B360-F5001CE26EA9}"/>
              </a:ext>
            </a:extLst>
          </p:cNvPr>
          <p:cNvCxnSpPr>
            <a:cxnSpLocks/>
          </p:cNvCxnSpPr>
          <p:nvPr/>
        </p:nvCxnSpPr>
        <p:spPr>
          <a:xfrm flipV="1">
            <a:off x="4973174" y="2754674"/>
            <a:ext cx="0" cy="1324249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F684402C-ADB2-B84B-A834-2F9D68CE6052}"/>
              </a:ext>
            </a:extLst>
          </p:cNvPr>
          <p:cNvCxnSpPr>
            <a:cxnSpLocks/>
          </p:cNvCxnSpPr>
          <p:nvPr/>
        </p:nvCxnSpPr>
        <p:spPr>
          <a:xfrm flipV="1">
            <a:off x="5967865" y="1365069"/>
            <a:ext cx="0" cy="1324249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61B804A6-B669-9C49-B2B6-272692306CE7}"/>
              </a:ext>
            </a:extLst>
          </p:cNvPr>
          <p:cNvCxnSpPr>
            <a:cxnSpLocks/>
          </p:cNvCxnSpPr>
          <p:nvPr/>
        </p:nvCxnSpPr>
        <p:spPr>
          <a:xfrm flipV="1">
            <a:off x="6367388" y="2754674"/>
            <a:ext cx="0" cy="1324249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26E56022-A3FC-FC4B-B0CF-50FA33FC0387}"/>
              </a:ext>
            </a:extLst>
          </p:cNvPr>
          <p:cNvCxnSpPr>
            <a:cxnSpLocks/>
          </p:cNvCxnSpPr>
          <p:nvPr/>
        </p:nvCxnSpPr>
        <p:spPr>
          <a:xfrm flipV="1">
            <a:off x="7362078" y="1365069"/>
            <a:ext cx="0" cy="1324249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E8F5908-5FAA-7A47-9875-E02AC723D75A}"/>
              </a:ext>
            </a:extLst>
          </p:cNvPr>
          <p:cNvCxnSpPr>
            <a:cxnSpLocks/>
          </p:cNvCxnSpPr>
          <p:nvPr/>
        </p:nvCxnSpPr>
        <p:spPr>
          <a:xfrm flipV="1">
            <a:off x="7761601" y="2754674"/>
            <a:ext cx="0" cy="1324249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30C7A5-D71E-A64B-8BF7-DDD660E121D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83395" y="1359695"/>
            <a:ext cx="1107281" cy="176498"/>
          </a:xfrm>
        </p:spPr>
        <p:txBody>
          <a:bodyPr>
            <a:noAutofit/>
          </a:bodyPr>
          <a:lstStyle>
            <a:lvl1pPr marL="0" indent="0">
              <a:buNone/>
              <a:defRPr sz="1013" b="1">
                <a:solidFill>
                  <a:schemeClr val="accent1"/>
                </a:solidFill>
              </a:defRPr>
            </a:lvl1pPr>
            <a:lvl2pPr>
              <a:defRPr sz="1013" b="1">
                <a:solidFill>
                  <a:schemeClr val="accent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48" name="Text Placeholder 2">
            <a:extLst>
              <a:ext uri="{FF2B5EF4-FFF2-40B4-BE49-F238E27FC236}">
                <a16:creationId xmlns:a16="http://schemas.microsoft.com/office/drawing/2014/main" id="{3FEB894A-364E-C04A-B8C0-59E2D91C0E9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83395" y="1572210"/>
            <a:ext cx="1107281" cy="860094"/>
          </a:xfrm>
        </p:spPr>
        <p:txBody>
          <a:bodyPr>
            <a:noAutofit/>
          </a:bodyPr>
          <a:lstStyle>
            <a:lvl1pPr marL="60750" indent="-60750" algn="l" defTabSz="514337" rtl="0" eaLnBrk="1" latinLnBrk="0" hangingPunct="1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 lang="en-GB" sz="6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81000">
              <a:spcBef>
                <a:spcPts val="0"/>
              </a:spcBef>
              <a:spcAft>
                <a:spcPts val="169"/>
              </a:spcAft>
              <a:defRPr sz="675" b="0">
                <a:solidFill>
                  <a:schemeClr val="bg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7" name="Text Placeholder 2">
            <a:extLst>
              <a:ext uri="{FF2B5EF4-FFF2-40B4-BE49-F238E27FC236}">
                <a16:creationId xmlns:a16="http://schemas.microsoft.com/office/drawing/2014/main" id="{AC088889-E96B-694B-8274-44659CDEE65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871702" y="1359695"/>
            <a:ext cx="1107281" cy="176498"/>
          </a:xfrm>
        </p:spPr>
        <p:txBody>
          <a:bodyPr>
            <a:noAutofit/>
          </a:bodyPr>
          <a:lstStyle>
            <a:lvl1pPr marL="0" indent="0">
              <a:buNone/>
              <a:defRPr sz="1013" b="1">
                <a:solidFill>
                  <a:schemeClr val="accent1"/>
                </a:solidFill>
              </a:defRPr>
            </a:lvl1pPr>
            <a:lvl2pPr>
              <a:defRPr sz="1013" b="1">
                <a:solidFill>
                  <a:schemeClr val="accent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58" name="Text Placeholder 2">
            <a:extLst>
              <a:ext uri="{FF2B5EF4-FFF2-40B4-BE49-F238E27FC236}">
                <a16:creationId xmlns:a16="http://schemas.microsoft.com/office/drawing/2014/main" id="{9026B274-8A8A-1441-AE50-F3D7B488941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1871702" y="1572210"/>
            <a:ext cx="1107281" cy="860094"/>
          </a:xfrm>
        </p:spPr>
        <p:txBody>
          <a:bodyPr>
            <a:noAutofit/>
          </a:bodyPr>
          <a:lstStyle>
            <a:lvl1pPr marL="60750" indent="-60750" algn="l" defTabSz="514337" rtl="0" eaLnBrk="1" latinLnBrk="0" hangingPunct="1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 lang="en-GB" sz="6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81000">
              <a:spcBef>
                <a:spcPts val="0"/>
              </a:spcBef>
              <a:spcAft>
                <a:spcPts val="169"/>
              </a:spcAft>
              <a:defRPr sz="675" b="0">
                <a:solidFill>
                  <a:schemeClr val="bg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FB7BDFF1-4FB1-9744-913B-3FC1E598E5DA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56361" y="1359695"/>
            <a:ext cx="1107281" cy="176498"/>
          </a:xfrm>
        </p:spPr>
        <p:txBody>
          <a:bodyPr>
            <a:noAutofit/>
          </a:bodyPr>
          <a:lstStyle>
            <a:lvl1pPr marL="0" indent="0">
              <a:buNone/>
              <a:defRPr sz="1013" b="1">
                <a:solidFill>
                  <a:schemeClr val="accent1"/>
                </a:solidFill>
              </a:defRPr>
            </a:lvl1pPr>
            <a:lvl2pPr>
              <a:defRPr sz="1013" b="1">
                <a:solidFill>
                  <a:schemeClr val="accent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48D642A9-A3AF-CA40-91D9-BFCE9515006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256361" y="1572210"/>
            <a:ext cx="1107281" cy="860094"/>
          </a:xfrm>
        </p:spPr>
        <p:txBody>
          <a:bodyPr>
            <a:noAutofit/>
          </a:bodyPr>
          <a:lstStyle>
            <a:lvl1pPr marL="60750" indent="-60750" algn="l" defTabSz="514337" rtl="0" eaLnBrk="1" latinLnBrk="0" hangingPunct="1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 lang="en-GB" sz="6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81000">
              <a:spcBef>
                <a:spcPts val="0"/>
              </a:spcBef>
              <a:spcAft>
                <a:spcPts val="169"/>
              </a:spcAft>
              <a:defRPr sz="675" b="0">
                <a:solidFill>
                  <a:schemeClr val="bg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CBF7B5D2-AF6B-FB41-8EB4-704E81987661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645058" y="1359695"/>
            <a:ext cx="1107281" cy="176498"/>
          </a:xfrm>
        </p:spPr>
        <p:txBody>
          <a:bodyPr>
            <a:noAutofit/>
          </a:bodyPr>
          <a:lstStyle>
            <a:lvl1pPr marL="0" indent="0">
              <a:buNone/>
              <a:defRPr sz="1013" b="1">
                <a:solidFill>
                  <a:schemeClr val="accent1"/>
                </a:solidFill>
              </a:defRPr>
            </a:lvl1pPr>
            <a:lvl2pPr>
              <a:defRPr sz="1013" b="1">
                <a:solidFill>
                  <a:schemeClr val="accent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241A2B2B-BFBC-FF44-9729-EAF2A71545EE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645058" y="1572210"/>
            <a:ext cx="1107281" cy="860094"/>
          </a:xfrm>
        </p:spPr>
        <p:txBody>
          <a:bodyPr>
            <a:noAutofit/>
          </a:bodyPr>
          <a:lstStyle>
            <a:lvl1pPr marL="60750" indent="-60750" algn="l" defTabSz="514337" rtl="0" eaLnBrk="1" latinLnBrk="0" hangingPunct="1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 lang="en-GB" sz="6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81000">
              <a:spcBef>
                <a:spcPts val="0"/>
              </a:spcBef>
              <a:spcAft>
                <a:spcPts val="169"/>
              </a:spcAft>
              <a:defRPr sz="675" b="0">
                <a:solidFill>
                  <a:schemeClr val="bg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CACCBBA3-7FE2-8346-AA0C-6F57059A87C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42864" y="1359695"/>
            <a:ext cx="1107281" cy="176498"/>
          </a:xfrm>
        </p:spPr>
        <p:txBody>
          <a:bodyPr>
            <a:noAutofit/>
          </a:bodyPr>
          <a:lstStyle>
            <a:lvl1pPr marL="0" indent="0">
              <a:buNone/>
              <a:defRPr sz="1013" b="1">
                <a:solidFill>
                  <a:schemeClr val="accent1"/>
                </a:solidFill>
              </a:defRPr>
            </a:lvl1pPr>
            <a:lvl2pPr>
              <a:defRPr sz="1013" b="1">
                <a:solidFill>
                  <a:schemeClr val="accent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D6DC3D15-ACAE-A442-9625-FA3BF6EC3566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6042864" y="1572210"/>
            <a:ext cx="1107281" cy="860094"/>
          </a:xfrm>
        </p:spPr>
        <p:txBody>
          <a:bodyPr>
            <a:noAutofit/>
          </a:bodyPr>
          <a:lstStyle>
            <a:lvl1pPr marL="60750" indent="-60750" algn="l" defTabSz="514337" rtl="0" eaLnBrk="1" latinLnBrk="0" hangingPunct="1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 lang="en-GB" sz="6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81000">
              <a:spcBef>
                <a:spcPts val="0"/>
              </a:spcBef>
              <a:spcAft>
                <a:spcPts val="169"/>
              </a:spcAft>
              <a:defRPr sz="675" b="0">
                <a:solidFill>
                  <a:schemeClr val="bg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1C93B2BF-41D1-6145-9281-F19D35445DD8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61437" y="3912160"/>
            <a:ext cx="1107281" cy="176498"/>
          </a:xfrm>
        </p:spPr>
        <p:txBody>
          <a:bodyPr>
            <a:noAutofit/>
          </a:bodyPr>
          <a:lstStyle>
            <a:lvl1pPr marL="0" indent="0">
              <a:buNone/>
              <a:defRPr sz="1013" b="1">
                <a:solidFill>
                  <a:schemeClr val="accent1"/>
                </a:solidFill>
              </a:defRPr>
            </a:lvl1pPr>
            <a:lvl2pPr>
              <a:defRPr sz="1013" b="1">
                <a:solidFill>
                  <a:schemeClr val="accent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6" name="Text Placeholder 2">
            <a:extLst>
              <a:ext uri="{FF2B5EF4-FFF2-40B4-BE49-F238E27FC236}">
                <a16:creationId xmlns:a16="http://schemas.microsoft.com/office/drawing/2014/main" id="{FF2A7698-5999-7B44-A810-6D27969786C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249744" y="3912160"/>
            <a:ext cx="1107281" cy="176498"/>
          </a:xfrm>
        </p:spPr>
        <p:txBody>
          <a:bodyPr>
            <a:noAutofit/>
          </a:bodyPr>
          <a:lstStyle>
            <a:lvl1pPr marL="0" indent="0">
              <a:buNone/>
              <a:defRPr sz="1013" b="1">
                <a:solidFill>
                  <a:schemeClr val="accent1"/>
                </a:solidFill>
              </a:defRPr>
            </a:lvl1pPr>
            <a:lvl2pPr>
              <a:defRPr sz="1013" b="1">
                <a:solidFill>
                  <a:schemeClr val="accent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7" name="Text Placeholder 2">
            <a:extLst>
              <a:ext uri="{FF2B5EF4-FFF2-40B4-BE49-F238E27FC236}">
                <a16:creationId xmlns:a16="http://schemas.microsoft.com/office/drawing/2014/main" id="{37467A30-053D-EF44-B674-57835D7F73B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34403" y="3912160"/>
            <a:ext cx="1107281" cy="176498"/>
          </a:xfrm>
        </p:spPr>
        <p:txBody>
          <a:bodyPr>
            <a:noAutofit/>
          </a:bodyPr>
          <a:lstStyle>
            <a:lvl1pPr marL="0" indent="0">
              <a:buNone/>
              <a:defRPr sz="1013" b="1">
                <a:solidFill>
                  <a:schemeClr val="accent1"/>
                </a:solidFill>
              </a:defRPr>
            </a:lvl1pPr>
            <a:lvl2pPr>
              <a:defRPr sz="1013" b="1">
                <a:solidFill>
                  <a:schemeClr val="accent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8" name="Text Placeholder 2">
            <a:extLst>
              <a:ext uri="{FF2B5EF4-FFF2-40B4-BE49-F238E27FC236}">
                <a16:creationId xmlns:a16="http://schemas.microsoft.com/office/drawing/2014/main" id="{6D194603-8123-8D43-A9DA-C834B56F2CB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5023100" y="3912160"/>
            <a:ext cx="1107281" cy="176498"/>
          </a:xfrm>
        </p:spPr>
        <p:txBody>
          <a:bodyPr>
            <a:noAutofit/>
          </a:bodyPr>
          <a:lstStyle>
            <a:lvl1pPr marL="0" indent="0">
              <a:buNone/>
              <a:defRPr sz="1013" b="1">
                <a:solidFill>
                  <a:schemeClr val="accent1"/>
                </a:solidFill>
              </a:defRPr>
            </a:lvl1pPr>
            <a:lvl2pPr>
              <a:defRPr sz="1013" b="1">
                <a:solidFill>
                  <a:schemeClr val="accent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69" name="Text Placeholder 2">
            <a:extLst>
              <a:ext uri="{FF2B5EF4-FFF2-40B4-BE49-F238E27FC236}">
                <a16:creationId xmlns:a16="http://schemas.microsoft.com/office/drawing/2014/main" id="{73966F93-FD31-0943-98FF-7CFF1CF54831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420906" y="3912160"/>
            <a:ext cx="1107281" cy="176498"/>
          </a:xfrm>
        </p:spPr>
        <p:txBody>
          <a:bodyPr>
            <a:noAutofit/>
          </a:bodyPr>
          <a:lstStyle>
            <a:lvl1pPr marL="0" indent="0">
              <a:buNone/>
              <a:defRPr sz="1013" b="1">
                <a:solidFill>
                  <a:schemeClr val="accent1"/>
                </a:solidFill>
              </a:defRPr>
            </a:lvl1pPr>
            <a:lvl2pPr>
              <a:defRPr sz="1013" b="1">
                <a:solidFill>
                  <a:schemeClr val="accent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75" name="Text Placeholder 2">
            <a:extLst>
              <a:ext uri="{FF2B5EF4-FFF2-40B4-BE49-F238E27FC236}">
                <a16:creationId xmlns:a16="http://schemas.microsoft.com/office/drawing/2014/main" id="{4E34EB69-C54A-6C44-AE6F-A3772E90776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864352" y="3013664"/>
            <a:ext cx="1107281" cy="860094"/>
          </a:xfrm>
        </p:spPr>
        <p:txBody>
          <a:bodyPr anchor="b">
            <a:noAutofit/>
          </a:bodyPr>
          <a:lstStyle>
            <a:lvl1pPr marL="60750" indent="-60750" algn="l" defTabSz="514337" rtl="0" eaLnBrk="1" latinLnBrk="0" hangingPunct="1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 lang="en-GB" sz="6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81000">
              <a:spcBef>
                <a:spcPts val="0"/>
              </a:spcBef>
              <a:spcAft>
                <a:spcPts val="169"/>
              </a:spcAft>
              <a:defRPr sz="675" b="0">
                <a:solidFill>
                  <a:schemeClr val="bg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">
            <a:extLst>
              <a:ext uri="{FF2B5EF4-FFF2-40B4-BE49-F238E27FC236}">
                <a16:creationId xmlns:a16="http://schemas.microsoft.com/office/drawing/2014/main" id="{B0E8BB93-A9D7-6741-ABE5-BF668A831B87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252658" y="3013664"/>
            <a:ext cx="1107281" cy="860094"/>
          </a:xfrm>
        </p:spPr>
        <p:txBody>
          <a:bodyPr anchor="b">
            <a:noAutofit/>
          </a:bodyPr>
          <a:lstStyle>
            <a:lvl1pPr marL="60750" indent="-60750" algn="l" defTabSz="514337" rtl="0" eaLnBrk="1" latinLnBrk="0" hangingPunct="1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 lang="en-GB" sz="6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81000">
              <a:spcBef>
                <a:spcPts val="0"/>
              </a:spcBef>
              <a:spcAft>
                <a:spcPts val="169"/>
              </a:spcAft>
              <a:defRPr sz="675" b="0">
                <a:solidFill>
                  <a:schemeClr val="bg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">
            <a:extLst>
              <a:ext uri="{FF2B5EF4-FFF2-40B4-BE49-F238E27FC236}">
                <a16:creationId xmlns:a16="http://schemas.microsoft.com/office/drawing/2014/main" id="{E677D7F2-6561-3648-92CC-8B669A09FB36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637318" y="3013664"/>
            <a:ext cx="1107281" cy="860094"/>
          </a:xfrm>
        </p:spPr>
        <p:txBody>
          <a:bodyPr anchor="b">
            <a:noAutofit/>
          </a:bodyPr>
          <a:lstStyle>
            <a:lvl1pPr marL="60750" indent="-60750" algn="l" defTabSz="514337" rtl="0" eaLnBrk="1" latinLnBrk="0" hangingPunct="1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 lang="en-GB" sz="6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81000">
              <a:spcBef>
                <a:spcPts val="0"/>
              </a:spcBef>
              <a:spcAft>
                <a:spcPts val="169"/>
              </a:spcAft>
              <a:defRPr sz="675" b="0">
                <a:solidFill>
                  <a:schemeClr val="bg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">
            <a:extLst>
              <a:ext uri="{FF2B5EF4-FFF2-40B4-BE49-F238E27FC236}">
                <a16:creationId xmlns:a16="http://schemas.microsoft.com/office/drawing/2014/main" id="{64E2C8AD-AA13-744B-BB27-24088A5675F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5026015" y="3013664"/>
            <a:ext cx="1107281" cy="860094"/>
          </a:xfrm>
        </p:spPr>
        <p:txBody>
          <a:bodyPr anchor="b">
            <a:noAutofit/>
          </a:bodyPr>
          <a:lstStyle>
            <a:lvl1pPr marL="60750" indent="-60750" algn="l" defTabSz="514337" rtl="0" eaLnBrk="1" latinLnBrk="0" hangingPunct="1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 lang="en-GB" sz="6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81000">
              <a:spcBef>
                <a:spcPts val="0"/>
              </a:spcBef>
              <a:spcAft>
                <a:spcPts val="169"/>
              </a:spcAft>
              <a:defRPr sz="675" b="0">
                <a:solidFill>
                  <a:schemeClr val="bg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">
            <a:extLst>
              <a:ext uri="{FF2B5EF4-FFF2-40B4-BE49-F238E27FC236}">
                <a16:creationId xmlns:a16="http://schemas.microsoft.com/office/drawing/2014/main" id="{61D42275-11DC-0045-ACAA-6F4704BFC53C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23821" y="3013664"/>
            <a:ext cx="1107281" cy="860094"/>
          </a:xfrm>
        </p:spPr>
        <p:txBody>
          <a:bodyPr anchor="b">
            <a:noAutofit/>
          </a:bodyPr>
          <a:lstStyle>
            <a:lvl1pPr marL="60750" indent="-60750" algn="l" defTabSz="514337" rtl="0" eaLnBrk="1" latinLnBrk="0" hangingPunct="1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 lang="en-GB" sz="6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81000">
              <a:spcBef>
                <a:spcPts val="0"/>
              </a:spcBef>
              <a:spcAft>
                <a:spcPts val="169"/>
              </a:spcAft>
              <a:defRPr sz="675" b="0">
                <a:solidFill>
                  <a:schemeClr val="bg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2" name="Text Placeholder 2">
            <a:extLst>
              <a:ext uri="{FF2B5EF4-FFF2-40B4-BE49-F238E27FC236}">
                <a16:creationId xmlns:a16="http://schemas.microsoft.com/office/drawing/2014/main" id="{7B4A7B89-0B9F-AE4E-859C-DE2AA4E1B6F7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7434318" y="1359695"/>
            <a:ext cx="1107281" cy="176498"/>
          </a:xfrm>
        </p:spPr>
        <p:txBody>
          <a:bodyPr>
            <a:noAutofit/>
          </a:bodyPr>
          <a:lstStyle>
            <a:lvl1pPr marL="0" indent="0">
              <a:buNone/>
              <a:defRPr sz="1013" b="1">
                <a:solidFill>
                  <a:schemeClr val="accent1"/>
                </a:solidFill>
              </a:defRPr>
            </a:lvl1pPr>
            <a:lvl2pPr>
              <a:defRPr sz="1013" b="1">
                <a:solidFill>
                  <a:schemeClr val="accent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83" name="Text Placeholder 2">
            <a:extLst>
              <a:ext uri="{FF2B5EF4-FFF2-40B4-BE49-F238E27FC236}">
                <a16:creationId xmlns:a16="http://schemas.microsoft.com/office/drawing/2014/main" id="{28883CAB-F693-7148-926B-FA40A63F26F2}"/>
              </a:ext>
            </a:extLst>
          </p:cNvPr>
          <p:cNvSpPr>
            <a:spLocks noGrp="1"/>
          </p:cNvSpPr>
          <p:nvPr>
            <p:ph type="body" sz="quarter" idx="37"/>
          </p:nvPr>
        </p:nvSpPr>
        <p:spPr>
          <a:xfrm>
            <a:off x="7434318" y="1572210"/>
            <a:ext cx="1107281" cy="860094"/>
          </a:xfrm>
        </p:spPr>
        <p:txBody>
          <a:bodyPr>
            <a:noAutofit/>
          </a:bodyPr>
          <a:lstStyle>
            <a:lvl1pPr marL="60750" indent="-60750" algn="l" defTabSz="514337" rtl="0" eaLnBrk="1" latinLnBrk="0" hangingPunct="1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 lang="en-GB" sz="6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81000">
              <a:spcBef>
                <a:spcPts val="0"/>
              </a:spcBef>
              <a:spcAft>
                <a:spcPts val="169"/>
              </a:spcAft>
              <a:defRPr sz="675" b="0">
                <a:solidFill>
                  <a:schemeClr val="bg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6" name="Text Placeholder 2">
            <a:extLst>
              <a:ext uri="{FF2B5EF4-FFF2-40B4-BE49-F238E27FC236}">
                <a16:creationId xmlns:a16="http://schemas.microsoft.com/office/drawing/2014/main" id="{2F38436E-CA49-9E47-879B-325723D559B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834848" y="3912160"/>
            <a:ext cx="1107281" cy="176498"/>
          </a:xfrm>
        </p:spPr>
        <p:txBody>
          <a:bodyPr>
            <a:noAutofit/>
          </a:bodyPr>
          <a:lstStyle>
            <a:lvl1pPr marL="0" indent="0">
              <a:buNone/>
              <a:defRPr sz="1013" b="1">
                <a:solidFill>
                  <a:schemeClr val="accent1"/>
                </a:solidFill>
              </a:defRPr>
            </a:lvl1pPr>
            <a:lvl2pPr>
              <a:defRPr sz="1013" b="1">
                <a:solidFill>
                  <a:schemeClr val="accent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20YY</a:t>
            </a:r>
            <a:endParaRPr lang="en-GB" dirty="0"/>
          </a:p>
        </p:txBody>
      </p:sp>
      <p:sp>
        <p:nvSpPr>
          <p:cNvPr id="87" name="Text Placeholder 2">
            <a:extLst>
              <a:ext uri="{FF2B5EF4-FFF2-40B4-BE49-F238E27FC236}">
                <a16:creationId xmlns:a16="http://schemas.microsoft.com/office/drawing/2014/main" id="{1AFD158F-AA57-2A40-BBEF-0EE208A2294A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>
          <a:xfrm>
            <a:off x="7837763" y="3013664"/>
            <a:ext cx="1107281" cy="860094"/>
          </a:xfrm>
        </p:spPr>
        <p:txBody>
          <a:bodyPr anchor="b">
            <a:noAutofit/>
          </a:bodyPr>
          <a:lstStyle>
            <a:lvl1pPr marL="60750" indent="-60750" algn="l" defTabSz="514337" rtl="0" eaLnBrk="1" latinLnBrk="0" hangingPunct="1">
              <a:spcBef>
                <a:spcPts val="169"/>
              </a:spcBef>
              <a:spcAft>
                <a:spcPts val="169"/>
              </a:spcAft>
              <a:buFont typeface="Arial" panose="020B0604020202020204" pitchFamily="34" charset="0"/>
              <a:buChar char="•"/>
              <a:defRPr lang="en-GB" sz="675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62000" indent="-81000">
              <a:spcBef>
                <a:spcPts val="0"/>
              </a:spcBef>
              <a:spcAft>
                <a:spcPts val="169"/>
              </a:spcAft>
              <a:defRPr sz="675" b="0">
                <a:solidFill>
                  <a:schemeClr val="bg1"/>
                </a:solidFill>
              </a:defRPr>
            </a:lvl2pPr>
            <a:lvl3pPr>
              <a:defRPr sz="1013" b="1">
                <a:solidFill>
                  <a:schemeClr val="accent1"/>
                </a:solidFill>
              </a:defRPr>
            </a:lvl3pPr>
            <a:lvl4pPr>
              <a:defRPr sz="1013" b="1">
                <a:solidFill>
                  <a:schemeClr val="accent1"/>
                </a:solidFill>
              </a:defRPr>
            </a:lvl4pPr>
            <a:lvl5pPr>
              <a:defRPr sz="1013" b="1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8" name="Text Placeholder 17">
            <a:extLst>
              <a:ext uri="{FF2B5EF4-FFF2-40B4-BE49-F238E27FC236}">
                <a16:creationId xmlns:a16="http://schemas.microsoft.com/office/drawing/2014/main" id="{686F280B-1C92-124B-A76B-59F45B254F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89" name="Title 1">
            <a:extLst>
              <a:ext uri="{FF2B5EF4-FFF2-40B4-BE49-F238E27FC236}">
                <a16:creationId xmlns:a16="http://schemas.microsoft.com/office/drawing/2014/main" id="{235BF7B6-7592-824F-804A-700430D4A6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43" name="Slide Number Placeholder 10">
            <a:extLst>
              <a:ext uri="{FF2B5EF4-FFF2-40B4-BE49-F238E27FC236}">
                <a16:creationId xmlns:a16="http://schemas.microsoft.com/office/drawing/2014/main" id="{64A4EB9C-9902-1348-98CC-1C363FFF0AA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Footer Placeholder 3">
            <a:extLst>
              <a:ext uri="{FF2B5EF4-FFF2-40B4-BE49-F238E27FC236}">
                <a16:creationId xmlns:a16="http://schemas.microsoft.com/office/drawing/2014/main" id="{F208862E-7A4D-B74C-A0A8-D792E3FD0F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4A58766-7E11-B24B-8AA3-02FB0FFB4E5F}"/>
              </a:ext>
            </a:extLst>
          </p:cNvPr>
          <p:cNvSpPr/>
          <p:nvPr/>
        </p:nvSpPr>
        <p:spPr>
          <a:xfrm>
            <a:off x="0" y="2650667"/>
            <a:ext cx="9144000" cy="1155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</p:spTree>
    <p:extLst>
      <p:ext uri="{BB962C8B-B14F-4D97-AF65-F5344CB8AC3E}">
        <p14:creationId xmlns:p14="http://schemas.microsoft.com/office/powerpoint/2010/main" val="359166559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left-sidebar-Narrow_light-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/>
        </p:nvSpPr>
        <p:spPr>
          <a:xfrm flipH="1">
            <a:off x="-3" y="0"/>
            <a:ext cx="245507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38BC730-E8CD-FE4E-A9FA-C686172226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186113" y="609600"/>
            <a:ext cx="5651897" cy="4161235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en-US"/>
              <a:t>Click icon to add chart</a:t>
            </a:r>
            <a:endParaRPr lang="en-GB" dirty="0"/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9B3FBD6B-BF2D-1D42-98CA-942DA0384928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894891"/>
            <a:ext cx="2035040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8FB1AD93-59CC-A043-95C4-17D7630AC0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203477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51C16127-586B-0545-B6FE-D3A60DDFF2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5826A26D-271A-5440-A265-2997001153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4791BC1-114D-5D4F-99A4-D33028ACB49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00" y="4811024"/>
            <a:ext cx="611704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72193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hart_left-sidebar-Narrow_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/>
        </p:nvSpPr>
        <p:spPr>
          <a:xfrm flipH="1">
            <a:off x="-3" y="0"/>
            <a:ext cx="245507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Chart Placeholder 2">
            <a:extLst>
              <a:ext uri="{FF2B5EF4-FFF2-40B4-BE49-F238E27FC236}">
                <a16:creationId xmlns:a16="http://schemas.microsoft.com/office/drawing/2014/main" id="{E38BC730-E8CD-FE4E-A9FA-C686172226E0}"/>
              </a:ext>
            </a:extLst>
          </p:cNvPr>
          <p:cNvSpPr>
            <a:spLocks noGrp="1"/>
          </p:cNvSpPr>
          <p:nvPr>
            <p:ph type="chart" sz="quarter" idx="16"/>
          </p:nvPr>
        </p:nvSpPr>
        <p:spPr>
          <a:xfrm>
            <a:off x="3186113" y="609600"/>
            <a:ext cx="5651897" cy="4161235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GB"/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AFC89042-69F5-2D4B-9582-67FA80F05AD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894891"/>
            <a:ext cx="2035040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16C0AF4F-2815-834D-B37C-26E4CCF462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203477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90BC2DEB-DF9F-5342-A628-9F24059CF3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A7D5D2B4-7D16-BB4A-9B20-32462A330D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673385C-0E64-E744-AB56-8F189A8D95A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00" y="4811024"/>
            <a:ext cx="611704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7009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able – full widt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able Placeholder 2">
            <a:extLst>
              <a:ext uri="{FF2B5EF4-FFF2-40B4-BE49-F238E27FC236}">
                <a16:creationId xmlns:a16="http://schemas.microsoft.com/office/drawing/2014/main" id="{7814972F-D77D-7D46-A45E-0D070642CA4F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279799" y="1359694"/>
            <a:ext cx="8558213" cy="3098007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14A11C82-2B1C-8F40-AE83-39E66912118B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FDACABCB-C48E-374D-BA23-DF98162FB6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9761FFFA-FA45-124C-B7B2-5432B0295D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8BB107BF-8922-F547-8A10-0DD088D1A4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BC21F7C3-449B-1740-B530-5DD8E4F56BB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279799" y="4543426"/>
            <a:ext cx="3629025" cy="22741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tx1"/>
                </a:solidFill>
              </a:defRPr>
            </a:lvl1pPr>
            <a:lvl2pPr>
              <a:defRPr sz="450">
                <a:solidFill>
                  <a:schemeClr val="bg1"/>
                </a:solidFill>
              </a:defRPr>
            </a:lvl2pPr>
            <a:lvl3pPr>
              <a:defRPr sz="450">
                <a:solidFill>
                  <a:schemeClr val="bg1"/>
                </a:solidFill>
              </a:defRPr>
            </a:lvl3pPr>
            <a:lvl4pPr>
              <a:defRPr sz="450">
                <a:solidFill>
                  <a:schemeClr val="bg1"/>
                </a:solidFill>
              </a:defRPr>
            </a:lvl4pPr>
            <a:lvl5pPr>
              <a:defRPr sz="45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</p:spTree>
    <p:extLst>
      <p:ext uri="{BB962C8B-B14F-4D97-AF65-F5344CB8AC3E}">
        <p14:creationId xmlns:p14="http://schemas.microsoft.com/office/powerpoint/2010/main" val="40422460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er templa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2FDF746-00D7-DA42-A4DB-F17FE29A9171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0" y="0"/>
            <a:ext cx="9144000" cy="5156454"/>
          </a:xfrm>
          <a:solidFill>
            <a:schemeClr val="bg1"/>
          </a:solidFill>
        </p:spPr>
        <p:txBody>
          <a:bodyPr>
            <a:normAutofit/>
          </a:bodyPr>
          <a:lstStyle>
            <a:lvl1pPr marL="0" marR="0" indent="0" algn="r" defTabSz="5143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238"/>
            </a:lvl1pPr>
          </a:lstStyle>
          <a:p>
            <a:pPr marL="202500" marR="0" lvl="0" indent="-202500" algn="l" defTabSz="5143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lr>
                <a:schemeClr val="accent1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To add and an image: drag and drop an image on to this frame or click the icon in the centre of the page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376" y="1899642"/>
            <a:ext cx="7117248" cy="134421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588" b="1" spc="11" baseline="0"/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EB0E6B2C-4C0D-894C-BEFF-4DB93C2B60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4E924A93-5C01-5C4C-B237-80DF596BEF1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133590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/>
        </p:nvSpPr>
        <p:spPr>
          <a:xfrm flipH="1">
            <a:off x="-3" y="0"/>
            <a:ext cx="245507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7" name="Table Placeholder 2">
            <a:extLst>
              <a:ext uri="{FF2B5EF4-FFF2-40B4-BE49-F238E27FC236}">
                <a16:creationId xmlns:a16="http://schemas.microsoft.com/office/drawing/2014/main" id="{D2720E0F-C7F6-3A43-8639-9953BFE586EA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3043238" y="609601"/>
            <a:ext cx="5794772" cy="3848100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158BCA-8F1E-C84A-B47F-6A9DCA17815E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239" y="4543426"/>
            <a:ext cx="3629025" cy="22741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tx1"/>
                </a:solidFill>
              </a:defRPr>
            </a:lvl1pPr>
            <a:lvl2pPr>
              <a:defRPr sz="450">
                <a:solidFill>
                  <a:schemeClr val="bg1"/>
                </a:solidFill>
              </a:defRPr>
            </a:lvl2pPr>
            <a:lvl3pPr>
              <a:defRPr sz="450">
                <a:solidFill>
                  <a:schemeClr val="bg1"/>
                </a:solidFill>
              </a:defRPr>
            </a:lvl3pPr>
            <a:lvl4pPr>
              <a:defRPr sz="450">
                <a:solidFill>
                  <a:schemeClr val="bg1"/>
                </a:solidFill>
              </a:defRPr>
            </a:lvl4pPr>
            <a:lvl5pPr>
              <a:defRPr sz="45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D6EEC35B-6178-B044-BBED-FE5ED0DCFF2A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16323"/>
            <a:ext cx="2035040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6D783F7-8B11-3B43-AAFD-4EB066CBBF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203477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5" name="Slide Number Placeholder 10">
            <a:extLst>
              <a:ext uri="{FF2B5EF4-FFF2-40B4-BE49-F238E27FC236}">
                <a16:creationId xmlns:a16="http://schemas.microsoft.com/office/drawing/2014/main" id="{925A1972-08B5-564A-AC93-41A7E5EF53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80021C5D-1919-0E41-84BA-54274C9A6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8F1EEE3-C50B-064B-A38D-6942D0FDC3D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00" y="4811024"/>
            <a:ext cx="611704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70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ble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/>
        </p:nvSpPr>
        <p:spPr>
          <a:xfrm flipH="1">
            <a:off x="-3" y="0"/>
            <a:ext cx="245507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Table Placeholder 2">
            <a:extLst>
              <a:ext uri="{FF2B5EF4-FFF2-40B4-BE49-F238E27FC236}">
                <a16:creationId xmlns:a16="http://schemas.microsoft.com/office/drawing/2014/main" id="{A75D7BA3-D1A3-EF4D-9A3D-543D59948EDA}"/>
              </a:ext>
            </a:extLst>
          </p:cNvPr>
          <p:cNvSpPr>
            <a:spLocks noGrp="1"/>
          </p:cNvSpPr>
          <p:nvPr>
            <p:ph type="tbl" sz="quarter" idx="30"/>
          </p:nvPr>
        </p:nvSpPr>
        <p:spPr>
          <a:xfrm>
            <a:off x="3043238" y="609601"/>
            <a:ext cx="5794772" cy="3848100"/>
          </a:xfrm>
        </p:spPr>
        <p:txBody>
          <a:bodyPr/>
          <a:lstStyle>
            <a:lvl1pPr>
              <a:buClr>
                <a:schemeClr val="accent2"/>
              </a:buClr>
              <a:defRPr/>
            </a:lvl1pPr>
          </a:lstStyle>
          <a:p>
            <a:r>
              <a:rPr lang="en-US"/>
              <a:t>Click icon to add table</a:t>
            </a:r>
            <a:endParaRPr lang="en-GB" dirty="0"/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2E68446-77BB-BB4A-80B6-793497861559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043239" y="4543426"/>
            <a:ext cx="3629025" cy="227410"/>
          </a:xfrm>
        </p:spPr>
        <p:txBody>
          <a:bodyPr>
            <a:noAutofit/>
          </a:bodyPr>
          <a:lstStyle>
            <a:lvl1pPr marL="0" indent="0">
              <a:buNone/>
              <a:defRPr sz="788">
                <a:solidFill>
                  <a:schemeClr val="tx1"/>
                </a:solidFill>
              </a:defRPr>
            </a:lvl1pPr>
            <a:lvl2pPr>
              <a:defRPr sz="450">
                <a:solidFill>
                  <a:schemeClr val="bg1"/>
                </a:solidFill>
              </a:defRPr>
            </a:lvl2pPr>
            <a:lvl3pPr>
              <a:defRPr sz="450">
                <a:solidFill>
                  <a:schemeClr val="bg1"/>
                </a:solidFill>
              </a:defRPr>
            </a:lvl3pPr>
            <a:lvl4pPr>
              <a:defRPr sz="450">
                <a:solidFill>
                  <a:schemeClr val="bg1"/>
                </a:solidFill>
              </a:defRPr>
            </a:lvl4pPr>
            <a:lvl5pPr>
              <a:defRPr sz="450">
                <a:solidFill>
                  <a:schemeClr val="bg1"/>
                </a:solidFill>
              </a:defRPr>
            </a:lvl5pPr>
          </a:lstStyle>
          <a:p>
            <a:r>
              <a:rPr lang="en-GB" dirty="0"/>
              <a:t>Source: Example of Source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3208D185-807E-9043-873E-861652E2F809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5" y="916323"/>
            <a:ext cx="2035040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B5379FA2-EF79-D74F-A482-40B529640D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203477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C92133AF-F593-324A-94E0-515C9B37B9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C7DC6EA-2165-7341-A0A2-9C0CD1BAD4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45B669C-6D6B-8542-B38A-7345659429A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00" y="4811024"/>
            <a:ext cx="611704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7594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F0F6E9-1A4C-9F4E-BEC4-B3D0F3ADE1E3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932398"/>
            <a:ext cx="6388134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09600"/>
            <a:ext cx="6387310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5B4AF09-50B1-F544-BB48-4F185980F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1813B6C-E668-D549-A535-721F3355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A39776C-03FE-7041-8BDD-31910E214FCF}"/>
              </a:ext>
            </a:extLst>
          </p:cNvPr>
          <p:cNvSpPr txBox="1"/>
          <p:nvPr/>
        </p:nvSpPr>
        <p:spPr>
          <a:xfrm>
            <a:off x="7193280" y="3881137"/>
            <a:ext cx="219456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63" dirty="0">
                <a:solidFill>
                  <a:schemeClr val="bg1"/>
                </a:solidFill>
              </a:rPr>
              <a:t>Width: 2.38</a:t>
            </a:r>
          </a:p>
          <a:p>
            <a:pPr algn="ctr"/>
            <a:r>
              <a:rPr lang="en-GB" sz="563" dirty="0">
                <a:solidFill>
                  <a:schemeClr val="bg1"/>
                </a:solidFill>
              </a:rPr>
              <a:t>Height: 4.26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3C4FC33-D36A-5040-9316-214043921C97}"/>
              </a:ext>
            </a:extLst>
          </p:cNvPr>
          <p:cNvSpPr txBox="1"/>
          <p:nvPr/>
        </p:nvSpPr>
        <p:spPr>
          <a:xfrm>
            <a:off x="6997065" y="2302603"/>
            <a:ext cx="219456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63" dirty="0">
                <a:solidFill>
                  <a:schemeClr val="bg1"/>
                </a:solidFill>
              </a:rPr>
              <a:t>Width: 3.81cm</a:t>
            </a:r>
          </a:p>
          <a:p>
            <a:pPr algn="ctr"/>
            <a:r>
              <a:rPr lang="en-GB" sz="563" dirty="0">
                <a:solidFill>
                  <a:schemeClr val="bg1"/>
                </a:solidFill>
              </a:rPr>
              <a:t>Height: 5.03cm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586CAF0-D62D-EB4E-B234-37C1ABD05619}"/>
              </a:ext>
            </a:extLst>
          </p:cNvPr>
          <p:cNvSpPr txBox="1"/>
          <p:nvPr/>
        </p:nvSpPr>
        <p:spPr>
          <a:xfrm>
            <a:off x="782628" y="2329165"/>
            <a:ext cx="219456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63" dirty="0">
                <a:solidFill>
                  <a:schemeClr val="bg1"/>
                </a:solidFill>
              </a:rPr>
              <a:t>Width: 2.25cm</a:t>
            </a:r>
          </a:p>
          <a:p>
            <a:pPr algn="ctr"/>
            <a:r>
              <a:rPr lang="en-GB" sz="563" dirty="0">
                <a:solidFill>
                  <a:schemeClr val="bg1"/>
                </a:solidFill>
              </a:rPr>
              <a:t>Height: 3.96cm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B98FDFF-ED30-3D46-9AA1-3C89A0F936E6}"/>
              </a:ext>
            </a:extLst>
          </p:cNvPr>
          <p:cNvSpPr txBox="1"/>
          <p:nvPr/>
        </p:nvSpPr>
        <p:spPr>
          <a:xfrm>
            <a:off x="3910013" y="3078481"/>
            <a:ext cx="219456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63" dirty="0">
                <a:solidFill>
                  <a:schemeClr val="bg1"/>
                </a:solidFill>
              </a:rPr>
              <a:t>Width: 16.81cm</a:t>
            </a:r>
          </a:p>
          <a:p>
            <a:pPr algn="ctr"/>
            <a:r>
              <a:rPr lang="en-GB" sz="563" dirty="0">
                <a:solidFill>
                  <a:schemeClr val="bg1"/>
                </a:solidFill>
              </a:rPr>
              <a:t>Height: 9.9cm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BB9DB08-8871-274B-8F8A-E818DB2217DB}"/>
              </a:ext>
            </a:extLst>
          </p:cNvPr>
          <p:cNvSpPr txBox="1"/>
          <p:nvPr/>
        </p:nvSpPr>
        <p:spPr>
          <a:xfrm>
            <a:off x="313146" y="3735691"/>
            <a:ext cx="219456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63" dirty="0">
                <a:solidFill>
                  <a:schemeClr val="bg1"/>
                </a:solidFill>
              </a:rPr>
              <a:t>Width: 7.4cm</a:t>
            </a:r>
          </a:p>
          <a:p>
            <a:pPr algn="ctr"/>
            <a:r>
              <a:rPr lang="en-GB" sz="563" dirty="0">
                <a:solidFill>
                  <a:schemeClr val="bg1"/>
                </a:solidFill>
              </a:rPr>
              <a:t>Height: 4.69cm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EA4402E-62A1-814F-9A18-2B853A802F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106" y="1284902"/>
            <a:ext cx="4846100" cy="315697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DD00BEE-841B-294F-86FD-F753436E43E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207" y="1317907"/>
            <a:ext cx="1211539" cy="166060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516B672-4C62-4B46-BF24-184D2F3661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82" y="2687672"/>
            <a:ext cx="2897554" cy="181412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24546C9-2DAA-AA44-B97C-C8BC145AEF2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78665" y="1698948"/>
            <a:ext cx="771246" cy="138717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7B4EFE7-EC00-0E47-BABB-C8A8AE194848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44234" y="3353007"/>
            <a:ext cx="1479549" cy="822607"/>
          </a:xfrm>
          <a:prstGeom prst="rect">
            <a:avLst/>
          </a:prstGeom>
          <a:noFill/>
        </p:spPr>
      </p:pic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A3F07E68-E714-C74F-AE53-1B597DFC0C1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77730" y="1458517"/>
            <a:ext cx="4539853" cy="2674144"/>
          </a:xfrm>
          <a:noFill/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7" name="Picture Placeholder 4">
            <a:extLst>
              <a:ext uri="{FF2B5EF4-FFF2-40B4-BE49-F238E27FC236}">
                <a16:creationId xmlns:a16="http://schemas.microsoft.com/office/drawing/2014/main" id="{7C72D081-ABA2-9145-9B58-2C00E9E059E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78091" y="1464673"/>
            <a:ext cx="1028699" cy="1356905"/>
          </a:xfrm>
          <a:noFill/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8" name="Picture Placeholder 4">
            <a:extLst>
              <a:ext uri="{FF2B5EF4-FFF2-40B4-BE49-F238E27FC236}">
                <a16:creationId xmlns:a16="http://schemas.microsoft.com/office/drawing/2014/main" id="{1A4FD747-7EBA-6A4B-BF3D-7111BCD47E95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5079" y="3184072"/>
            <a:ext cx="641713" cy="1151165"/>
          </a:xfrm>
          <a:noFill/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9" name="Picture Placeholder 4">
            <a:extLst>
              <a:ext uri="{FF2B5EF4-FFF2-40B4-BE49-F238E27FC236}">
                <a16:creationId xmlns:a16="http://schemas.microsoft.com/office/drawing/2014/main" id="{C7B31EEB-957C-A04B-A5E8-536E0C5195E7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31640" y="2091690"/>
            <a:ext cx="1068660" cy="607423"/>
          </a:xfrm>
          <a:noFill/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0" name="Picture Placeholder 4">
            <a:extLst>
              <a:ext uri="{FF2B5EF4-FFF2-40B4-BE49-F238E27FC236}">
                <a16:creationId xmlns:a16="http://schemas.microsoft.com/office/drawing/2014/main" id="{9399F855-B56D-2A4A-93CB-ED786DB72778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6036" y="2936386"/>
            <a:ext cx="1998000" cy="1265042"/>
          </a:xfrm>
          <a:noFill/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88446196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BCAFFD-24FD-1A41-B59D-DAB027DAD453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932398"/>
            <a:ext cx="6388134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09600"/>
            <a:ext cx="6387310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EFED211-0707-3C4C-8CA4-0EBBC177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D35285C-D39A-8D43-8356-1293B52EE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7BCD5F2A-D83F-9B48-85FA-4C61F5F0D33B}"/>
              </a:ext>
            </a:extLst>
          </p:cNvPr>
          <p:cNvSpPr txBox="1"/>
          <p:nvPr/>
        </p:nvSpPr>
        <p:spPr>
          <a:xfrm>
            <a:off x="6997065" y="2302603"/>
            <a:ext cx="219456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63" dirty="0">
                <a:solidFill>
                  <a:schemeClr val="bg1"/>
                </a:solidFill>
              </a:rPr>
              <a:t>Width: 3.81cm</a:t>
            </a:r>
          </a:p>
          <a:p>
            <a:pPr algn="ctr"/>
            <a:r>
              <a:rPr lang="en-GB" sz="563" dirty="0">
                <a:solidFill>
                  <a:schemeClr val="bg1"/>
                </a:solidFill>
              </a:rPr>
              <a:t>Height: 5.03cm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BD2D6DD-40CF-D442-809A-40CD857F5FA5}"/>
              </a:ext>
            </a:extLst>
          </p:cNvPr>
          <p:cNvSpPr txBox="1"/>
          <p:nvPr/>
        </p:nvSpPr>
        <p:spPr>
          <a:xfrm>
            <a:off x="782628" y="2329165"/>
            <a:ext cx="219456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63" dirty="0">
                <a:solidFill>
                  <a:schemeClr val="bg1"/>
                </a:solidFill>
              </a:rPr>
              <a:t>Width: 2.25cm</a:t>
            </a:r>
          </a:p>
          <a:p>
            <a:pPr algn="ctr"/>
            <a:r>
              <a:rPr lang="en-GB" sz="563" dirty="0">
                <a:solidFill>
                  <a:schemeClr val="bg1"/>
                </a:solidFill>
              </a:rPr>
              <a:t>Height: 3.96cm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AEDF6E9D-4DAE-104C-B0EE-7C4AEC5F02DD}"/>
              </a:ext>
            </a:extLst>
          </p:cNvPr>
          <p:cNvSpPr txBox="1"/>
          <p:nvPr/>
        </p:nvSpPr>
        <p:spPr>
          <a:xfrm>
            <a:off x="3910013" y="3078481"/>
            <a:ext cx="219456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63" dirty="0">
                <a:solidFill>
                  <a:schemeClr val="bg1"/>
                </a:solidFill>
              </a:rPr>
              <a:t>Width: 16.81cm</a:t>
            </a:r>
          </a:p>
          <a:p>
            <a:pPr algn="ctr"/>
            <a:r>
              <a:rPr lang="en-GB" sz="563" dirty="0">
                <a:solidFill>
                  <a:schemeClr val="bg1"/>
                </a:solidFill>
              </a:rPr>
              <a:t>Height: 9.9cm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5830A76-2009-1E4C-969D-DDAF0B791C68}"/>
              </a:ext>
            </a:extLst>
          </p:cNvPr>
          <p:cNvSpPr txBox="1"/>
          <p:nvPr/>
        </p:nvSpPr>
        <p:spPr>
          <a:xfrm>
            <a:off x="313146" y="3735691"/>
            <a:ext cx="2194560" cy="2655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63" dirty="0">
                <a:solidFill>
                  <a:schemeClr val="bg1"/>
                </a:solidFill>
              </a:rPr>
              <a:t>Width: 7.4cm</a:t>
            </a:r>
          </a:p>
          <a:p>
            <a:pPr algn="ctr"/>
            <a:r>
              <a:rPr lang="en-GB" sz="563" dirty="0">
                <a:solidFill>
                  <a:schemeClr val="bg1"/>
                </a:solidFill>
              </a:rPr>
              <a:t>Height: 4.69cm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39D83E5F-BF42-F140-857D-07806F249D3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28106" y="1284902"/>
            <a:ext cx="4846100" cy="3156979"/>
          </a:xfrm>
          <a:prstGeom prst="rect">
            <a:avLst/>
          </a:prstGeom>
        </p:spPr>
      </p:pic>
      <p:pic>
        <p:nvPicPr>
          <p:cNvPr id="43" name="Picture 42">
            <a:extLst>
              <a:ext uri="{FF2B5EF4-FFF2-40B4-BE49-F238E27FC236}">
                <a16:creationId xmlns:a16="http://schemas.microsoft.com/office/drawing/2014/main" id="{683D66DE-A031-D140-A9C7-DBB3CD7027E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84207" y="1317907"/>
            <a:ext cx="1211539" cy="1660603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A060C7D8-E0D4-CA41-896E-448AACBCB84C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0782" y="2687672"/>
            <a:ext cx="2897554" cy="1814121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AC0D262A-AAD1-174D-B5D0-0DED89342EB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1478665" y="1698948"/>
            <a:ext cx="771246" cy="1387172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:a16="http://schemas.microsoft.com/office/drawing/2014/main" id="{4CF2D078-2357-8F46-A330-D7D76FE67D34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44234" y="3353007"/>
            <a:ext cx="1479549" cy="822607"/>
          </a:xfrm>
          <a:prstGeom prst="rect">
            <a:avLst/>
          </a:prstGeom>
          <a:noFill/>
        </p:spPr>
      </p:pic>
      <p:sp>
        <p:nvSpPr>
          <p:cNvPr id="47" name="Picture Placeholder 4">
            <a:extLst>
              <a:ext uri="{FF2B5EF4-FFF2-40B4-BE49-F238E27FC236}">
                <a16:creationId xmlns:a16="http://schemas.microsoft.com/office/drawing/2014/main" id="{F7EA80B4-D04E-B546-AFC4-1A80D7584985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777730" y="1458517"/>
            <a:ext cx="4539853" cy="2674144"/>
          </a:xfrm>
          <a:noFill/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8" name="Picture Placeholder 4">
            <a:extLst>
              <a:ext uri="{FF2B5EF4-FFF2-40B4-BE49-F238E27FC236}">
                <a16:creationId xmlns:a16="http://schemas.microsoft.com/office/drawing/2014/main" id="{5431BC28-FCB7-5542-8D60-1BDEEEB1914D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578091" y="1464673"/>
            <a:ext cx="1028699" cy="1356905"/>
          </a:xfrm>
          <a:noFill/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49" name="Picture Placeholder 4">
            <a:extLst>
              <a:ext uri="{FF2B5EF4-FFF2-40B4-BE49-F238E27FC236}">
                <a16:creationId xmlns:a16="http://schemas.microsoft.com/office/drawing/2014/main" id="{E7FA0E35-1424-A74D-B0B7-B2B200E84380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7965079" y="3184072"/>
            <a:ext cx="641713" cy="1151165"/>
          </a:xfrm>
          <a:noFill/>
        </p:spPr>
        <p:txBody>
          <a:bodyPr>
            <a:normAutofit/>
          </a:bodyPr>
          <a:lstStyle>
            <a:lvl1pPr marL="0" indent="0">
              <a:buNone/>
              <a:defRPr sz="1125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0" name="Picture Placeholder 4">
            <a:extLst>
              <a:ext uri="{FF2B5EF4-FFF2-40B4-BE49-F238E27FC236}">
                <a16:creationId xmlns:a16="http://schemas.microsoft.com/office/drawing/2014/main" id="{67C3E12B-C793-034B-AF43-37956BAA0719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31640" y="2091690"/>
            <a:ext cx="1068660" cy="607423"/>
          </a:xfrm>
          <a:noFill/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51" name="Picture Placeholder 4">
            <a:extLst>
              <a:ext uri="{FF2B5EF4-FFF2-40B4-BE49-F238E27FC236}">
                <a16:creationId xmlns:a16="http://schemas.microsoft.com/office/drawing/2014/main" id="{8A8679A1-E157-C54F-A09F-662E2A967DD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426036" y="2936386"/>
            <a:ext cx="1998000" cy="1265042"/>
          </a:xfrm>
          <a:noFill/>
        </p:spPr>
        <p:txBody>
          <a:bodyPr>
            <a:normAutofit/>
          </a:bodyPr>
          <a:lstStyle>
            <a:lvl1pPr marL="0" indent="0">
              <a:buNone/>
              <a:defRPr sz="1013"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227385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creenshot in dev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BB25B1CE-DB29-D940-80FF-FBE95B4C41D6}"/>
              </a:ext>
            </a:extLst>
          </p:cNvPr>
          <p:cNvSpPr/>
          <p:nvPr/>
        </p:nvSpPr>
        <p:spPr>
          <a:xfrm>
            <a:off x="4636293" y="1"/>
            <a:ext cx="4201717" cy="47708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D141F1B-B4C4-0349-8DAC-D6F3A7F0864F}"/>
              </a:ext>
            </a:extLst>
          </p:cNvPr>
          <p:cNvSpPr txBox="1"/>
          <p:nvPr/>
        </p:nvSpPr>
        <p:spPr>
          <a:xfrm>
            <a:off x="5807418" y="4038919"/>
            <a:ext cx="2212451" cy="1212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788" b="0" dirty="0">
                <a:solidFill>
                  <a:schemeClr val="bg1"/>
                </a:solidFill>
                <a:latin typeface="Calibri Light" charset="0"/>
                <a:ea typeface="Calibri Light" charset="0"/>
                <a:cs typeface="Calibri Light" charset="0"/>
              </a:rPr>
              <a:t>Screen caption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CEDCA3C6-9CEE-474B-971F-BFF77C33CFA6}"/>
              </a:ext>
            </a:extLst>
          </p:cNvPr>
          <p:cNvSpPr/>
          <p:nvPr/>
        </p:nvSpPr>
        <p:spPr>
          <a:xfrm>
            <a:off x="4192326" y="1236223"/>
            <a:ext cx="3739101" cy="2369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ADED273-D518-9049-BDAF-80422F38ED1F}"/>
              </a:ext>
            </a:extLst>
          </p:cNvPr>
          <p:cNvSpPr txBox="1"/>
          <p:nvPr/>
        </p:nvSpPr>
        <p:spPr>
          <a:xfrm>
            <a:off x="4988243" y="2660572"/>
            <a:ext cx="2080260" cy="40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13" dirty="0">
                <a:solidFill>
                  <a:schemeClr val="bg1"/>
                </a:solidFill>
              </a:rPr>
              <a:t>Width: 8.65 cm</a:t>
            </a:r>
          </a:p>
          <a:p>
            <a:pPr algn="ctr"/>
            <a:r>
              <a:rPr lang="en-GB" sz="1013" dirty="0">
                <a:solidFill>
                  <a:schemeClr val="bg1"/>
                </a:solidFill>
              </a:rPr>
              <a:t>Height: 13.8 cm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0F86C89-626E-AE46-9E69-CF33CC6F6C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1008" y="809703"/>
            <a:ext cx="5391453" cy="3375519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2E0303E-29B8-B449-8BB0-AF07091D6A51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186121" y="1277031"/>
            <a:ext cx="3726000" cy="23363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DF0FB495-FCAA-E44C-BE8F-F9DE7640AE52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D80D3ED4-0324-2E48-9375-6D74BD9B1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8A4A7AA-596F-3047-92EF-84BD46C06A7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289320" y="1359694"/>
            <a:ext cx="3482580" cy="3411141"/>
          </a:xfrm>
        </p:spPr>
        <p:txBody>
          <a:bodyPr/>
          <a:lstStyle>
            <a:lvl1pPr indent="-202500"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1pPr>
            <a:lvl2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2pPr>
            <a:lvl3pPr>
              <a:buClr>
                <a:schemeClr val="accent1"/>
              </a:buClr>
              <a:defRPr sz="1688">
                <a:solidFill>
                  <a:schemeClr val="tx1"/>
                </a:solidFill>
              </a:defRPr>
            </a:lvl3pPr>
            <a:lvl4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4pPr>
            <a:lvl5pPr>
              <a:buClr>
                <a:schemeClr val="accent1"/>
              </a:buClr>
              <a:defRPr sz="1350">
                <a:solidFill>
                  <a:schemeClr val="tx1"/>
                </a:solidFill>
              </a:defRPr>
            </a:lvl5pPr>
            <a:lvl6pPr marL="1285843" indent="0">
              <a:buNone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2" name="Slide Number Placeholder 10">
            <a:extLst>
              <a:ext uri="{FF2B5EF4-FFF2-40B4-BE49-F238E27FC236}">
                <a16:creationId xmlns:a16="http://schemas.microsoft.com/office/drawing/2014/main" id="{79443C4D-9318-F743-B7A8-F596121FCD2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DBA1B286-7E6A-924A-9360-155027D011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148754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FBF0F6E9-1A4C-9F4E-BEC4-B3D0F3ADE1E3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932398"/>
            <a:ext cx="6388134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09600"/>
            <a:ext cx="6387310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25B4AF09-50B1-F544-BB48-4F185980FF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F1813B6C-E668-D549-A535-721F3355484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000059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Headings only_light bl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BBCAFFD-24FD-1A41-B59D-DAB027DAD453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932398"/>
            <a:ext cx="6388134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09600"/>
            <a:ext cx="6387310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DEFED211-0707-3C4C-8CA4-0EBBC177450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BD35285C-D39A-8D43-8356-1293B52EE2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7333619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ings only_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0633E4EF-0B59-5A43-B450-4B53DAB555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2102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3">
            <a:extLst>
              <a:ext uri="{FF2B5EF4-FFF2-40B4-BE49-F238E27FC236}">
                <a16:creationId xmlns:a16="http://schemas.microsoft.com/office/drawing/2014/main" id="{BCCBA75B-7A06-AE4A-A5DA-650F6C041B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2102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sp>
        <p:nvSpPr>
          <p:cNvPr id="6" name="Text Placeholder 17">
            <a:extLst>
              <a:ext uri="{FF2B5EF4-FFF2-40B4-BE49-F238E27FC236}">
                <a16:creationId xmlns:a16="http://schemas.microsoft.com/office/drawing/2014/main" id="{2FB4079E-4023-1348-9B0F-80689CE12D8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916323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8DBD2723-4626-D04B-9828-264369DDB4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8" y="612714"/>
            <a:ext cx="5670946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73792512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/>
        </p:nvSpPr>
        <p:spPr>
          <a:xfrm flipH="1">
            <a:off x="-3" y="0"/>
            <a:ext cx="245507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E71BDC3C-1BC5-6249-B17E-749FBADECE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932398"/>
            <a:ext cx="2029884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812ABD80-D081-024B-B7D6-2C95FA555D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09600"/>
            <a:ext cx="2029622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894866B0-9B71-0441-A799-3E88F16050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00CE7A74-3CC9-7248-8E66-6D14BCB7F69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10613E2-678F-7D4D-9A8D-972FEC7655C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00" y="4811024"/>
            <a:ext cx="611704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78855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Header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/>
        </p:nvSpPr>
        <p:spPr>
          <a:xfrm flipH="1">
            <a:off x="-3" y="0"/>
            <a:ext cx="245507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E566C011-2D7C-4945-A9CC-804AC826180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932398"/>
            <a:ext cx="2029884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FD3E34E-80F9-7443-A9E9-B23FF91E8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09600"/>
            <a:ext cx="2029622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24EE6598-5B7E-0745-9184-72DB0D2E1D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9E028D15-651D-8A40-B516-BACA217A8C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B5C014C-2DA5-814F-84BB-63E6A28E29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00" y="4811024"/>
            <a:ext cx="611704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8400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er primary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6D124B8-7168-D04E-A455-BEE0016E45A9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376" y="1899642"/>
            <a:ext cx="7117248" cy="134421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588" b="1" spc="1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8" name="Slide Number Placeholder 10">
            <a:extLst>
              <a:ext uri="{FF2B5EF4-FFF2-40B4-BE49-F238E27FC236}">
                <a16:creationId xmlns:a16="http://schemas.microsoft.com/office/drawing/2014/main" id="{73A5F486-811E-404F-BBE3-87FEC847EF1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B690F45-5247-8140-9685-3BCBC91512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49662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 1/3 – 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8D9884E-24F7-4441-BE06-2588C12E1576}"/>
              </a:ext>
            </a:extLst>
          </p:cNvPr>
          <p:cNvCxnSpPr>
            <a:cxnSpLocks/>
          </p:cNvCxnSpPr>
          <p:nvPr/>
        </p:nvCxnSpPr>
        <p:spPr>
          <a:xfrm flipH="1">
            <a:off x="2735796" y="3327834"/>
            <a:ext cx="598024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447B2A71-B193-3E4B-9AF6-0016DD41AE4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67" y="1138431"/>
            <a:ext cx="3264918" cy="307157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/>
        </p:nvSpPr>
        <p:spPr>
          <a:xfrm flipH="1">
            <a:off x="-3" y="0"/>
            <a:ext cx="245507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B85B85B4-DDDD-2441-A216-D199DCE3F7E8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07212" y="1603470"/>
            <a:ext cx="617423" cy="617423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564F551-3FAB-2B40-94B1-3CFA5F295CA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20345" y="3021905"/>
            <a:ext cx="617423" cy="617423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BF4E579C-2CFA-7C41-9704-0A3DB6508E9E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195335" y="3021905"/>
            <a:ext cx="617423" cy="617423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Text Placeholder 24">
            <a:extLst>
              <a:ext uri="{FF2B5EF4-FFF2-40B4-BE49-F238E27FC236}">
                <a16:creationId xmlns:a16="http://schemas.microsoft.com/office/drawing/2014/main" id="{64AB9E26-CB33-CE4B-BFBC-D0A0388E94D4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36509" y="3108179"/>
            <a:ext cx="1275519" cy="207169"/>
          </a:xfrm>
        </p:spPr>
        <p:txBody>
          <a:bodyPr>
            <a:noAutofit/>
          </a:bodyPr>
          <a:lstStyle>
            <a:lvl1pPr marL="0" indent="0" algn="r">
              <a:buNone/>
              <a:defRPr sz="788"/>
            </a:lvl1pPr>
            <a:lvl2pPr>
              <a:defRPr sz="788"/>
            </a:lvl2pPr>
            <a:lvl3pPr>
              <a:defRPr sz="788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C88F9442-9875-6947-BBA9-F3496D049EDC}"/>
              </a:ext>
            </a:extLst>
          </p:cNvPr>
          <p:cNvCxnSpPr>
            <a:cxnSpLocks/>
          </p:cNvCxnSpPr>
          <p:nvPr/>
        </p:nvCxnSpPr>
        <p:spPr>
          <a:xfrm flipH="1">
            <a:off x="2735797" y="2002416"/>
            <a:ext cx="207187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3C5EEF58-C02E-3744-B034-05CA78AA08AB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35615" y="3108178"/>
            <a:ext cx="1275519" cy="207169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>
              <a:defRPr sz="788"/>
            </a:lvl2pPr>
            <a:lvl3pPr>
              <a:defRPr sz="788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24">
            <a:extLst>
              <a:ext uri="{FF2B5EF4-FFF2-40B4-BE49-F238E27FC236}">
                <a16:creationId xmlns:a16="http://schemas.microsoft.com/office/drawing/2014/main" id="{3A6A0409-3874-324D-AE22-71CAD786EBD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35614" y="1793563"/>
            <a:ext cx="1740694" cy="207169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>
              <a:defRPr sz="788"/>
            </a:lvl2pPr>
            <a:lvl3pPr>
              <a:defRPr sz="788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D769024-FD32-C94C-9001-D17E416C992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932398"/>
            <a:ext cx="2029884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28" name="Title 1">
            <a:extLst>
              <a:ext uri="{FF2B5EF4-FFF2-40B4-BE49-F238E27FC236}">
                <a16:creationId xmlns:a16="http://schemas.microsoft.com/office/drawing/2014/main" id="{C28891AA-4906-0D4E-BFFB-36E8AAEE11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09600"/>
            <a:ext cx="2029622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30" name="Slide Number Placeholder 10">
            <a:extLst>
              <a:ext uri="{FF2B5EF4-FFF2-40B4-BE49-F238E27FC236}">
                <a16:creationId xmlns:a16="http://schemas.microsoft.com/office/drawing/2014/main" id="{1AD36A3C-071A-EB47-AB67-4F473F0CC0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7EB8B602-9842-B346-93FA-7D24F5A0CA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001D65C-A9A9-5140-81D7-F635545BA893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00" y="4811024"/>
            <a:ext cx="611704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1038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Header 1/3 – Primary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162727AC-77A6-2742-BE88-87AFA727C6B8}"/>
              </a:ext>
            </a:extLst>
          </p:cNvPr>
          <p:cNvCxnSpPr>
            <a:cxnSpLocks/>
          </p:cNvCxnSpPr>
          <p:nvPr/>
        </p:nvCxnSpPr>
        <p:spPr>
          <a:xfrm flipH="1">
            <a:off x="2735796" y="3327834"/>
            <a:ext cx="598024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2E742AD-F00B-5E41-8363-F7E7120429F5}"/>
              </a:ext>
            </a:extLst>
          </p:cNvPr>
          <p:cNvSpPr/>
          <p:nvPr/>
        </p:nvSpPr>
        <p:spPr>
          <a:xfrm flipH="1">
            <a:off x="-3" y="0"/>
            <a:ext cx="245507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A76B86D-9BF7-5045-B128-38432F541E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15767" y="1138431"/>
            <a:ext cx="3264918" cy="3071572"/>
          </a:xfrm>
          <a:prstGeom prst="rect">
            <a:avLst/>
          </a:prstGeom>
        </p:spPr>
      </p:pic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829D95-D211-2C40-9B97-09E866FAF9F7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5407212" y="1603470"/>
            <a:ext cx="617423" cy="617423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2C4716B9-15EE-8B4F-80C4-41793A55B48F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4620345" y="3021905"/>
            <a:ext cx="617423" cy="617423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7C72A6F4-9B72-F942-AB4F-647AD5D0AB15}"/>
              </a:ext>
            </a:extLst>
          </p:cNvPr>
          <p:cNvSpPr>
            <a:spLocks noGrp="1"/>
          </p:cNvSpPr>
          <p:nvPr>
            <p:ph type="pic" sz="quarter" idx="32"/>
          </p:nvPr>
        </p:nvSpPr>
        <p:spPr>
          <a:xfrm>
            <a:off x="6195335" y="3021905"/>
            <a:ext cx="617423" cy="617423"/>
          </a:xfrm>
        </p:spPr>
        <p:txBody>
          <a:bodyPr>
            <a:normAutofit/>
          </a:bodyPr>
          <a:lstStyle>
            <a:lvl1pPr marL="0" indent="0">
              <a:buNone/>
              <a:defRPr sz="675"/>
            </a:lvl1pPr>
          </a:lstStyle>
          <a:p>
            <a:r>
              <a:rPr lang="en-US"/>
              <a:t>Click icon to add picture</a:t>
            </a:r>
            <a:endParaRPr lang="en-GB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23CCD1FB-EA1E-8643-A9BB-F88F5DFF51B8}"/>
              </a:ext>
            </a:extLst>
          </p:cNvPr>
          <p:cNvCxnSpPr>
            <a:cxnSpLocks/>
          </p:cNvCxnSpPr>
          <p:nvPr/>
        </p:nvCxnSpPr>
        <p:spPr>
          <a:xfrm flipH="1">
            <a:off x="2735797" y="2002416"/>
            <a:ext cx="2071874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Placeholder 24">
            <a:extLst>
              <a:ext uri="{FF2B5EF4-FFF2-40B4-BE49-F238E27FC236}">
                <a16:creationId xmlns:a16="http://schemas.microsoft.com/office/drawing/2014/main" id="{450EB9C7-AB13-1F47-BA7C-10E05B317970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7436509" y="3108179"/>
            <a:ext cx="1275519" cy="207169"/>
          </a:xfrm>
        </p:spPr>
        <p:txBody>
          <a:bodyPr>
            <a:noAutofit/>
          </a:bodyPr>
          <a:lstStyle>
            <a:lvl1pPr marL="0" indent="0" algn="r">
              <a:buNone/>
              <a:defRPr sz="788"/>
            </a:lvl1pPr>
            <a:lvl2pPr>
              <a:defRPr sz="788"/>
            </a:lvl2pPr>
            <a:lvl3pPr>
              <a:defRPr sz="788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6" name="Text Placeholder 24">
            <a:extLst>
              <a:ext uri="{FF2B5EF4-FFF2-40B4-BE49-F238E27FC236}">
                <a16:creationId xmlns:a16="http://schemas.microsoft.com/office/drawing/2014/main" id="{6B9F8C8F-B53F-8847-A16D-D29FA63DE661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2735615" y="3108178"/>
            <a:ext cx="1275519" cy="207169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>
              <a:defRPr sz="788"/>
            </a:lvl2pPr>
            <a:lvl3pPr>
              <a:defRPr sz="788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24">
            <a:extLst>
              <a:ext uri="{FF2B5EF4-FFF2-40B4-BE49-F238E27FC236}">
                <a16:creationId xmlns:a16="http://schemas.microsoft.com/office/drawing/2014/main" id="{49204671-2A53-C047-91B4-6C1DBE1BE999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2735614" y="1793563"/>
            <a:ext cx="1740694" cy="207169"/>
          </a:xfrm>
        </p:spPr>
        <p:txBody>
          <a:bodyPr>
            <a:noAutofit/>
          </a:bodyPr>
          <a:lstStyle>
            <a:lvl1pPr marL="0" indent="0">
              <a:buNone/>
              <a:defRPr sz="788"/>
            </a:lvl1pPr>
            <a:lvl2pPr>
              <a:defRPr sz="788"/>
            </a:lvl2pPr>
            <a:lvl3pPr>
              <a:defRPr sz="788"/>
            </a:lvl3pPr>
            <a:lvl4pPr>
              <a:defRPr sz="788"/>
            </a:lvl4pPr>
            <a:lvl5pPr>
              <a:defRPr sz="788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644D8CFD-47E6-774F-81C4-187295CDE6A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932398"/>
            <a:ext cx="2029884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60F6AC6-FD76-C44F-9015-F99D6CBBDD1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609600"/>
            <a:ext cx="2029622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24" name="Slide Number Placeholder 10">
            <a:extLst>
              <a:ext uri="{FF2B5EF4-FFF2-40B4-BE49-F238E27FC236}">
                <a16:creationId xmlns:a16="http://schemas.microsoft.com/office/drawing/2014/main" id="{725F78F6-0292-F343-B5DA-874057D317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5" name="Footer Placeholder 3">
            <a:extLst>
              <a:ext uri="{FF2B5EF4-FFF2-40B4-BE49-F238E27FC236}">
                <a16:creationId xmlns:a16="http://schemas.microsoft.com/office/drawing/2014/main" id="{0B168AF7-45CC-0242-A8EC-EC5E780D387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1D794131-BECC-BE42-8AD6-8BDF65400B4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00" y="4811024"/>
            <a:ext cx="611704" cy="30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2126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//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C4B40A-AAA5-A24B-9877-533810C5D31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9144001" cy="5685282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157994"/>
            <a:ext cx="4212000" cy="959737"/>
          </a:xfrm>
        </p:spPr>
        <p:txBody>
          <a:bodyPr>
            <a:noAutofit/>
          </a:bodyPr>
          <a:lstStyle>
            <a:lvl1pPr marL="0" indent="0">
              <a:buNone/>
              <a:defRPr sz="2588" b="1" spc="1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98" y="2722960"/>
            <a:ext cx="4211999" cy="140231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01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798" y="2956544"/>
            <a:ext cx="4211999" cy="140231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01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98" y="3206915"/>
            <a:ext cx="4211999" cy="140231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01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98" y="3457286"/>
            <a:ext cx="4211999" cy="140295"/>
          </a:xfrm>
        </p:spPr>
        <p:txBody>
          <a:bodyPr wrap="square">
            <a:spAutoFit/>
          </a:bodyPr>
          <a:lstStyle>
            <a:lvl1pPr marL="0" marR="0" indent="0" algn="l" defTabSz="5143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sz="1013" baseline="0">
                <a:solidFill>
                  <a:schemeClr val="bg1"/>
                </a:solidFill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webofsciencegroup.com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090DF1-3394-45FB-92C2-23BD98E82D1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269" y="249353"/>
            <a:ext cx="2186236" cy="279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8B29951-AFDA-6249-87AA-722A16A104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79" y="192112"/>
            <a:ext cx="1689980" cy="8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50581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ank You // Dark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7109F79-60DD-3E45-8749-57D48A904E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10039" y="0"/>
            <a:ext cx="9273603" cy="5143500"/>
          </a:xfrm>
          <a:prstGeom prst="rect">
            <a:avLst/>
          </a:prstGeom>
        </p:spPr>
      </p:pic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157994"/>
            <a:ext cx="4212000" cy="959737"/>
          </a:xfrm>
        </p:spPr>
        <p:txBody>
          <a:bodyPr>
            <a:noAutofit/>
          </a:bodyPr>
          <a:lstStyle>
            <a:lvl1pPr marL="0" indent="0">
              <a:buNone/>
              <a:defRPr sz="2588" b="1" spc="1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98" y="2722960"/>
            <a:ext cx="4211999" cy="140231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01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798" y="2956544"/>
            <a:ext cx="4211999" cy="140231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01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98" y="3206915"/>
            <a:ext cx="4211999" cy="140231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013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98" y="3457286"/>
            <a:ext cx="4211999" cy="140295"/>
          </a:xfrm>
        </p:spPr>
        <p:txBody>
          <a:bodyPr wrap="square">
            <a:spAutoFit/>
          </a:bodyPr>
          <a:lstStyle>
            <a:lvl1pPr marL="0" marR="0" indent="0" algn="l" defTabSz="5143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 lang="en-GB" sz="1013" b="0" i="0">
                <a:solidFill>
                  <a:schemeClr val="bg1"/>
                </a:solidFill>
                <a:effectLst/>
              </a:defRPr>
            </a:lvl1pPr>
          </a:lstStyle>
          <a:p>
            <a:pPr marL="0" marR="0" lvl="0" indent="0" algn="l" defTabSz="514337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338"/>
              </a:spcAft>
              <a:buClr>
                <a:schemeClr val="accent1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 err="1"/>
              <a:t>webofsciencegroup.com</a:t>
            </a:r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1909FEEB-A5CB-424E-BDB0-30B65C6311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22269" y="249353"/>
            <a:ext cx="2186236" cy="27963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5C3AB48-8B06-9A4E-A47C-8532ECC02FB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2279" y="192112"/>
            <a:ext cx="1689980" cy="85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036557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// Dar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9C15D84-8739-5D48-A182-C06289731630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D572A9F0-4182-1B45-B89A-27899D87F6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6274C693-5707-A446-98AB-CF3C2DF813D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04507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// L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6C4AA83D-8977-BB4E-B6AA-EC49CEC9E9A4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1CCA92A-6492-3A47-99D3-A688BD34CC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3F333292-F5EF-8342-AC40-63FDDD7959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96972020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1B116890-8CC8-CF46-8550-242352C7F0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7" name="Footer Placeholder 3">
            <a:extLst>
              <a:ext uri="{FF2B5EF4-FFF2-40B4-BE49-F238E27FC236}">
                <a16:creationId xmlns:a16="http://schemas.microsoft.com/office/drawing/2014/main" id="{DAE1B9DF-91C7-E54C-A438-389990EDC06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60246075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over-Page-No_Image_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52"/>
            <a:ext cx="9144000" cy="5143500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383705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4" y="2023583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675" b="0" i="0">
                <a:solidFill>
                  <a:schemeClr val="bg1">
                    <a:lumMod val="65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600" b="0" i="0">
                <a:latin typeface="Arial"/>
                <a:cs typeface="Arial"/>
              </a:defRPr>
            </a:lvl2pPr>
            <a:lvl3pPr marL="685800" indent="0">
              <a:buNone/>
              <a:defRPr sz="600" b="0" i="0">
                <a:latin typeface="Arial"/>
                <a:cs typeface="Arial"/>
              </a:defRPr>
            </a:lvl3pPr>
            <a:lvl4pPr marL="1028700" indent="0">
              <a:buNone/>
              <a:defRPr sz="600" b="0" i="0">
                <a:latin typeface="Arial"/>
                <a:cs typeface="Arial"/>
              </a:defRPr>
            </a:lvl4pPr>
            <a:lvl5pPr marL="1371600" indent="0">
              <a:buNone/>
              <a:defRPr sz="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365837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050" b="0" i="0" cap="none" baseline="0">
                <a:solidFill>
                  <a:srgbClr val="BFBFB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100" y="4561491"/>
            <a:ext cx="1505379" cy="509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1" y="4521235"/>
            <a:ext cx="1735195" cy="6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36940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3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018281"/>
            <a:ext cx="7739640" cy="192885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/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 dirty="0"/>
              <a:t>This section has a single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displayed in purple and </a:t>
            </a:r>
            <a:r>
              <a:rPr lang="en-US" dirty="0" err="1"/>
              <a:t>uderlined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004272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Big Statement_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9052"/>
            <a:ext cx="9144000" cy="5143500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4" y="1062040"/>
            <a:ext cx="3836715" cy="1821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557213" indent="-214313">
              <a:buFont typeface="Courier New"/>
              <a:buChar char="o"/>
              <a:defRPr/>
            </a:lvl2pPr>
            <a:lvl5pPr marL="1543050" indent="-17145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3053875"/>
            <a:ext cx="3830638" cy="337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563" b="0" i="0" baseline="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4" y="396876"/>
            <a:ext cx="3836715" cy="4846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125" b="1" i="0" cap="none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100" y="4561491"/>
            <a:ext cx="1505379" cy="509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1" y="4521235"/>
            <a:ext cx="1735195" cy="6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925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Breaker primary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339C1C4-44AA-674C-BA4B-E1E103AF021C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376" y="1899642"/>
            <a:ext cx="7117248" cy="134421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2588" b="1" spc="11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00867328-A55A-4247-AB8D-8F5C6F341F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F084F75-D9DA-5248-8E90-5588541533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507952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ver-Page-No_Image_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rv_lfcl_grhc_rgb_pos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12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383705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3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4" y="2023583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675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600" b="0" i="0">
                <a:latin typeface="Arial"/>
                <a:cs typeface="Arial"/>
              </a:defRPr>
            </a:lvl2pPr>
            <a:lvl3pPr marL="685800" indent="0">
              <a:buNone/>
              <a:defRPr sz="600" b="0" i="0">
                <a:latin typeface="Arial"/>
                <a:cs typeface="Arial"/>
              </a:defRPr>
            </a:lvl3pPr>
            <a:lvl4pPr marL="1028700" indent="0">
              <a:buNone/>
              <a:defRPr sz="600" b="0" i="0">
                <a:latin typeface="Arial"/>
                <a:cs typeface="Arial"/>
              </a:defRPr>
            </a:lvl4pPr>
            <a:lvl5pPr marL="1371600" indent="0">
              <a:buNone/>
              <a:defRPr sz="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14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365837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05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5" name="Picture 14" descr="crv_logo_rgb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542" y="4542724"/>
            <a:ext cx="1505379" cy="50956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1" y="4502468"/>
            <a:ext cx="1735195" cy="6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27258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ver-Page-With_Im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Placeholder 7" descr="stock-photo-playing-with-plasma-70742099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66942" y="0"/>
            <a:ext cx="4177058" cy="5143500"/>
          </a:xfrm>
          <a:custGeom>
            <a:avLst/>
            <a:gdLst/>
            <a:ahLst/>
            <a:cxnLst/>
            <a:rect l="l" t="t" r="r" b="b"/>
            <a:pathLst>
              <a:path w="4177058" h="5143500">
                <a:moveTo>
                  <a:pt x="359624" y="0"/>
                </a:moveTo>
                <a:lnTo>
                  <a:pt x="4177058" y="0"/>
                </a:lnTo>
                <a:lnTo>
                  <a:pt x="4177058" y="5143500"/>
                </a:lnTo>
                <a:lnTo>
                  <a:pt x="744958" y="5143500"/>
                </a:lnTo>
                <a:lnTo>
                  <a:pt x="638627" y="4935892"/>
                </a:lnTo>
                <a:cubicBezTo>
                  <a:pt x="229356" y="4086516"/>
                  <a:pt x="0" y="3134130"/>
                  <a:pt x="0" y="2128176"/>
                </a:cubicBezTo>
                <a:cubicBezTo>
                  <a:pt x="0" y="1457540"/>
                  <a:pt x="101936" y="810712"/>
                  <a:pt x="291159" y="202342"/>
                </a:cubicBezTo>
                <a:close/>
              </a:path>
            </a:pathLst>
          </a:custGeom>
        </p:spPr>
      </p:pic>
      <p:sp>
        <p:nvSpPr>
          <p:cNvPr id="11" name="Rectangle 10"/>
          <p:cNvSpPr/>
          <p:nvPr userDrawn="1"/>
        </p:nvSpPr>
        <p:spPr>
          <a:xfrm>
            <a:off x="4966943" y="-14941"/>
            <a:ext cx="4182411" cy="5143500"/>
          </a:xfrm>
          <a:custGeom>
            <a:avLst/>
            <a:gdLst>
              <a:gd name="connsiteX0" fmla="*/ 0 w 4177058"/>
              <a:gd name="connsiteY0" fmla="*/ 0 h 5143500"/>
              <a:gd name="connsiteX1" fmla="*/ 4177058 w 4177058"/>
              <a:gd name="connsiteY1" fmla="*/ 0 h 5143500"/>
              <a:gd name="connsiteX2" fmla="*/ 4177058 w 4177058"/>
              <a:gd name="connsiteY2" fmla="*/ 5143500 h 5143500"/>
              <a:gd name="connsiteX3" fmla="*/ 0 w 4177058"/>
              <a:gd name="connsiteY3" fmla="*/ 5143500 h 5143500"/>
              <a:gd name="connsiteX4" fmla="*/ 0 w 4177058"/>
              <a:gd name="connsiteY4" fmla="*/ 0 h 5143500"/>
              <a:gd name="connsiteX0" fmla="*/ 205856 w 4382914"/>
              <a:gd name="connsiteY0" fmla="*/ 0 h 5143500"/>
              <a:gd name="connsiteX1" fmla="*/ 4382914 w 4382914"/>
              <a:gd name="connsiteY1" fmla="*/ 0 h 5143500"/>
              <a:gd name="connsiteX2" fmla="*/ 4382914 w 4382914"/>
              <a:gd name="connsiteY2" fmla="*/ 5143500 h 5143500"/>
              <a:gd name="connsiteX3" fmla="*/ 205856 w 4382914"/>
              <a:gd name="connsiteY3" fmla="*/ 5143500 h 5143500"/>
              <a:gd name="connsiteX4" fmla="*/ 205856 w 4382914"/>
              <a:gd name="connsiteY4" fmla="*/ 0 h 5143500"/>
              <a:gd name="connsiteX0" fmla="*/ 336743 w 4200036"/>
              <a:gd name="connsiteY0" fmla="*/ 14941 h 5143500"/>
              <a:gd name="connsiteX1" fmla="*/ 4200036 w 4200036"/>
              <a:gd name="connsiteY1" fmla="*/ 0 h 5143500"/>
              <a:gd name="connsiteX2" fmla="*/ 4200036 w 4200036"/>
              <a:gd name="connsiteY2" fmla="*/ 5143500 h 5143500"/>
              <a:gd name="connsiteX3" fmla="*/ 22978 w 4200036"/>
              <a:gd name="connsiteY3" fmla="*/ 5143500 h 5143500"/>
              <a:gd name="connsiteX4" fmla="*/ 336743 w 4200036"/>
              <a:gd name="connsiteY4" fmla="*/ 14941 h 5143500"/>
              <a:gd name="connsiteX0" fmla="*/ 386637 w 4249930"/>
              <a:gd name="connsiteY0" fmla="*/ 14941 h 5143500"/>
              <a:gd name="connsiteX1" fmla="*/ 4249930 w 4249930"/>
              <a:gd name="connsiteY1" fmla="*/ 0 h 5143500"/>
              <a:gd name="connsiteX2" fmla="*/ 4249930 w 4249930"/>
              <a:gd name="connsiteY2" fmla="*/ 5143500 h 5143500"/>
              <a:gd name="connsiteX3" fmla="*/ 72872 w 4249930"/>
              <a:gd name="connsiteY3" fmla="*/ 5143500 h 5143500"/>
              <a:gd name="connsiteX4" fmla="*/ 386637 w 4249930"/>
              <a:gd name="connsiteY4" fmla="*/ 14941 h 5143500"/>
              <a:gd name="connsiteX0" fmla="*/ 190495 w 4053788"/>
              <a:gd name="connsiteY0" fmla="*/ 14941 h 5143500"/>
              <a:gd name="connsiteX1" fmla="*/ 4053788 w 4053788"/>
              <a:gd name="connsiteY1" fmla="*/ 0 h 5143500"/>
              <a:gd name="connsiteX2" fmla="*/ 4053788 w 4053788"/>
              <a:gd name="connsiteY2" fmla="*/ 5143500 h 5143500"/>
              <a:gd name="connsiteX3" fmla="*/ 638730 w 4053788"/>
              <a:gd name="connsiteY3" fmla="*/ 5143500 h 5143500"/>
              <a:gd name="connsiteX4" fmla="*/ 190495 w 4053788"/>
              <a:gd name="connsiteY4" fmla="*/ 14941 h 5143500"/>
              <a:gd name="connsiteX0" fmla="*/ 306077 w 4169370"/>
              <a:gd name="connsiteY0" fmla="*/ 14941 h 5143500"/>
              <a:gd name="connsiteX1" fmla="*/ 4169370 w 4169370"/>
              <a:gd name="connsiteY1" fmla="*/ 0 h 5143500"/>
              <a:gd name="connsiteX2" fmla="*/ 4169370 w 4169370"/>
              <a:gd name="connsiteY2" fmla="*/ 5143500 h 5143500"/>
              <a:gd name="connsiteX3" fmla="*/ 754312 w 4169370"/>
              <a:gd name="connsiteY3" fmla="*/ 5143500 h 5143500"/>
              <a:gd name="connsiteX4" fmla="*/ 306077 w 4169370"/>
              <a:gd name="connsiteY4" fmla="*/ 14941 h 5143500"/>
              <a:gd name="connsiteX0" fmla="*/ 319118 w 4182411"/>
              <a:gd name="connsiteY0" fmla="*/ 14941 h 5143500"/>
              <a:gd name="connsiteX1" fmla="*/ 4182411 w 4182411"/>
              <a:gd name="connsiteY1" fmla="*/ 0 h 5143500"/>
              <a:gd name="connsiteX2" fmla="*/ 4182411 w 4182411"/>
              <a:gd name="connsiteY2" fmla="*/ 5143500 h 5143500"/>
              <a:gd name="connsiteX3" fmla="*/ 722530 w 4182411"/>
              <a:gd name="connsiteY3" fmla="*/ 5143500 h 5143500"/>
              <a:gd name="connsiteX4" fmla="*/ 319118 w 4182411"/>
              <a:gd name="connsiteY4" fmla="*/ 1494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182411" h="5143500">
                <a:moveTo>
                  <a:pt x="319118" y="14941"/>
                </a:moveTo>
                <a:lnTo>
                  <a:pt x="4182411" y="0"/>
                </a:lnTo>
                <a:lnTo>
                  <a:pt x="4182411" y="5143500"/>
                </a:lnTo>
                <a:lnTo>
                  <a:pt x="722530" y="5143500"/>
                </a:lnTo>
                <a:cubicBezTo>
                  <a:pt x="50177" y="3832412"/>
                  <a:pt x="-293469" y="2342029"/>
                  <a:pt x="319118" y="14941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 kern="1200" dirty="0"/>
          </a:p>
        </p:txBody>
      </p:sp>
      <p:pic>
        <p:nvPicPr>
          <p:cNvPr id="9" name="Picture 8" descr="crv_lfcl_grhc_rgb_pos_coverpage-img.png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291" t="11945" r="20416" b="4802"/>
          <a:stretch/>
        </p:blipFill>
        <p:spPr>
          <a:xfrm>
            <a:off x="0" y="-14941"/>
            <a:ext cx="9149354" cy="5158441"/>
          </a:xfrm>
          <a:prstGeom prst="rect">
            <a:avLst/>
          </a:prstGeom>
        </p:spPr>
      </p:pic>
      <p:sp>
        <p:nvSpPr>
          <p:cNvPr id="18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420162" y="383705"/>
            <a:ext cx="4155766" cy="849313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100" b="1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Main title can be long longer longest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4" y="2023583"/>
            <a:ext cx="2727325" cy="231775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675" b="0" i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  <a:lvl2pPr marL="342900" indent="0">
              <a:buNone/>
              <a:defRPr sz="600" b="0" i="0">
                <a:latin typeface="Arial"/>
                <a:cs typeface="Arial"/>
              </a:defRPr>
            </a:lvl2pPr>
            <a:lvl3pPr marL="685800" indent="0">
              <a:buNone/>
              <a:defRPr sz="600" b="0" i="0">
                <a:latin typeface="Arial"/>
                <a:cs typeface="Arial"/>
              </a:defRPr>
            </a:lvl3pPr>
            <a:lvl4pPr marL="1028700" indent="0">
              <a:buNone/>
              <a:defRPr sz="600" b="0" i="0">
                <a:latin typeface="Arial"/>
                <a:cs typeface="Arial"/>
              </a:defRPr>
            </a:lvl4pPr>
            <a:lvl5pPr marL="1371600" indent="0">
              <a:buNone/>
              <a:defRPr sz="600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December 2016</a:t>
            </a:r>
          </a:p>
        </p:txBody>
      </p:sp>
      <p:sp>
        <p:nvSpPr>
          <p:cNvPr id="20" name="Title 19"/>
          <p:cNvSpPr>
            <a:spLocks noGrp="1"/>
          </p:cNvSpPr>
          <p:nvPr>
            <p:ph type="title" hasCustomPrompt="1"/>
          </p:nvPr>
        </p:nvSpPr>
        <p:spPr>
          <a:xfrm>
            <a:off x="420162" y="1365837"/>
            <a:ext cx="4155766" cy="657746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050" b="0" i="0" cap="none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Optional subtitle goes here and can go on multiple lines as needed for your presentation</a:t>
            </a:r>
          </a:p>
        </p:txBody>
      </p:sp>
      <p:pic>
        <p:nvPicPr>
          <p:cNvPr id="16" name="Picture 15" descr="crv_logo_rgb_pos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3913" y="4542724"/>
            <a:ext cx="1505379" cy="509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1" y="4502468"/>
            <a:ext cx="1735195" cy="6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51364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0164" y="385982"/>
            <a:ext cx="8400235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125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Agenda, main take-away or heading goes here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et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et</a:t>
            </a:r>
          </a:p>
        </p:txBody>
      </p:sp>
      <p:sp>
        <p:nvSpPr>
          <p:cNvPr id="26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5423078" y="1018281"/>
            <a:ext cx="764102" cy="2306812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r">
              <a:spcBef>
                <a:spcPts val="0"/>
              </a:spcBef>
              <a:spcAft>
                <a:spcPts val="900"/>
              </a:spcAft>
              <a:buNone/>
              <a:defRPr sz="1125" b="0" i="0">
                <a:latin typeface="Arial"/>
                <a:cs typeface="Arial"/>
              </a:defRPr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 dirty="0"/>
              <a:t>01</a:t>
            </a:r>
          </a:p>
          <a:p>
            <a:pPr lvl="0"/>
            <a:r>
              <a:rPr lang="en-US" dirty="0"/>
              <a:t>02</a:t>
            </a:r>
          </a:p>
          <a:p>
            <a:pPr lvl="0"/>
            <a:r>
              <a:rPr lang="en-US" dirty="0"/>
              <a:t>03</a:t>
            </a:r>
          </a:p>
          <a:p>
            <a:pPr lvl="0"/>
            <a:r>
              <a:rPr lang="en-US" dirty="0"/>
              <a:t>04</a:t>
            </a:r>
          </a:p>
          <a:p>
            <a:pPr lvl="0"/>
            <a:r>
              <a:rPr lang="en-US" dirty="0"/>
              <a:t>05</a:t>
            </a:r>
          </a:p>
          <a:p>
            <a:pPr lvl="0"/>
            <a:r>
              <a:rPr lang="en-US" dirty="0"/>
              <a:t>06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0163" y="1010582"/>
            <a:ext cx="4272530" cy="2314509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SzPct val="75000"/>
              <a:buFontTx/>
              <a:buNone/>
              <a:tabLst/>
              <a:defRPr sz="1125" b="0" i="0" baseline="0">
                <a:latin typeface="Arial"/>
                <a:cs typeface="Arial"/>
              </a:defRPr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 dirty="0"/>
              <a:t>Could also be titled ‘Contents’</a:t>
            </a:r>
          </a:p>
          <a:p>
            <a:pPr lvl="0"/>
            <a:r>
              <a:rPr lang="en-US" dirty="0"/>
              <a:t>Second item on agenda</a:t>
            </a:r>
          </a:p>
          <a:p>
            <a:pPr lvl="0"/>
            <a:r>
              <a:rPr lang="en-US" dirty="0"/>
              <a:t>Third item</a:t>
            </a:r>
          </a:p>
          <a:p>
            <a:pPr lvl="0"/>
            <a:r>
              <a:rPr lang="en-US" dirty="0"/>
              <a:t>Fourth item</a:t>
            </a:r>
          </a:p>
          <a:p>
            <a:pPr lvl="0"/>
            <a:r>
              <a:rPr lang="en-US" dirty="0"/>
              <a:t>Fifth</a:t>
            </a:r>
          </a:p>
          <a:p>
            <a:pPr lvl="0"/>
            <a:r>
              <a:rPr lang="en-US" dirty="0"/>
              <a:t>Sixth and final item</a:t>
            </a:r>
          </a:p>
        </p:txBody>
      </p:sp>
      <p:sp>
        <p:nvSpPr>
          <p:cNvPr id="29" name="Slide Number Placeholder 1"/>
          <p:cNvSpPr txBox="1">
            <a:spLocks/>
          </p:cNvSpPr>
          <p:nvPr userDrawn="1"/>
        </p:nvSpPr>
        <p:spPr>
          <a:xfrm>
            <a:off x="8600074" y="109710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45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675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12936"/>
            <a:ext cx="2697516" cy="62325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9" name="Picture 8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542" y="4542724"/>
            <a:ext cx="1505379" cy="5095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1" y="4502468"/>
            <a:ext cx="1735195" cy="6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9667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2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125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018280"/>
            <a:ext cx="7739640" cy="192885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125" baseline="0"/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 dirty="0"/>
              <a:t>This section has a single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displayed in purple and </a:t>
            </a:r>
            <a:r>
              <a:rPr lang="en-US" dirty="0" err="1"/>
              <a:t>uderlined</a:t>
            </a:r>
            <a:r>
              <a:rPr lang="en-US" dirty="0"/>
              <a:t>.</a:t>
            </a:r>
          </a:p>
        </p:txBody>
      </p:sp>
      <p:sp>
        <p:nvSpPr>
          <p:cNvPr id="8" name="Slide Number Placeholder 1"/>
          <p:cNvSpPr txBox="1">
            <a:spLocks/>
          </p:cNvSpPr>
          <p:nvPr userDrawn="1"/>
        </p:nvSpPr>
        <p:spPr>
          <a:xfrm>
            <a:off x="8600074" y="109710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45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675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12936"/>
            <a:ext cx="2697516" cy="62325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2" name="Picture 11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542" y="4542724"/>
            <a:ext cx="1505379" cy="5095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1" y="4502468"/>
            <a:ext cx="1735195" cy="6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859534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_2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2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125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018280"/>
            <a:ext cx="7739640" cy="1779670"/>
          </a:xfrm>
          <a:prstGeom prst="rect">
            <a:avLst/>
          </a:prstGeom>
        </p:spPr>
        <p:txBody>
          <a:bodyPr vert="horz" lIns="0" tIns="0" rIns="0" bIns="0" numCol="2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450"/>
              </a:spcAft>
              <a:buClr>
                <a:srgbClr val="FF6600"/>
              </a:buClr>
              <a:buSzPct val="75000"/>
              <a:buFontTx/>
              <a:buNone/>
              <a:tabLst/>
              <a:defRPr sz="1125" b="0" i="0" baseline="0">
                <a:latin typeface="Arial"/>
                <a:cs typeface="Arial"/>
              </a:defRPr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  <a:p>
            <a:r>
              <a:rPr lang="en-US" dirty="0"/>
              <a:t>This section has a double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</a:t>
            </a:r>
            <a:r>
              <a:rPr lang="en-US" dirty="0" err="1"/>
              <a:t>Sed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</a:t>
            </a:r>
            <a:r>
              <a:rPr lang="en-US" u="sng" dirty="0">
                <a:solidFill>
                  <a:srgbClr val="6817FF"/>
                </a:solidFill>
              </a:rPr>
              <a:t>displayed in purple and underlined.</a:t>
            </a:r>
          </a:p>
          <a:p>
            <a:pPr lvl="0"/>
            <a:endParaRPr lang="en-US" dirty="0"/>
          </a:p>
        </p:txBody>
      </p:sp>
      <p:sp>
        <p:nvSpPr>
          <p:cNvPr id="12" name="Slide Number Placeholder 1"/>
          <p:cNvSpPr txBox="1">
            <a:spLocks/>
          </p:cNvSpPr>
          <p:nvPr userDrawn="1"/>
        </p:nvSpPr>
        <p:spPr>
          <a:xfrm>
            <a:off x="8600074" y="109710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45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675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12936"/>
            <a:ext cx="2697516" cy="62325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0" name="Picture 9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542" y="4542724"/>
            <a:ext cx="1505379" cy="509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1" y="4502468"/>
            <a:ext cx="1735195" cy="6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66299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i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rv_lfcl_grhc_rgb_pos_quote-img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831" t="11493" r="27790"/>
          <a:stretch/>
        </p:blipFill>
        <p:spPr>
          <a:xfrm>
            <a:off x="1" y="0"/>
            <a:ext cx="9144000" cy="5143500"/>
          </a:xfrm>
          <a:prstGeom prst="rect">
            <a:avLst/>
          </a:prstGeom>
        </p:spPr>
      </p:pic>
      <p:sp>
        <p:nvSpPr>
          <p:cNvPr id="14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4" y="1062040"/>
            <a:ext cx="3836715" cy="1821608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800"/>
            </a:lvl1pPr>
            <a:lvl2pPr marL="557213" indent="-214313">
              <a:buFont typeface="Courier New"/>
              <a:buChar char="o"/>
              <a:defRPr/>
            </a:lvl2pPr>
            <a:lvl5pPr marL="1543050" indent="-171450">
              <a:buFont typeface="Wingdings" charset="2"/>
              <a:buChar char="ü"/>
              <a:defRPr/>
            </a:lvl5pPr>
          </a:lstStyle>
          <a:p>
            <a:pPr lvl="0"/>
            <a:r>
              <a:rPr lang="en-US" dirty="0"/>
              <a:t>Important sentence to be made goes here. Or insert Main Section Opener.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/>
              <a:t>.</a:t>
            </a:r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11" hasCustomPrompt="1"/>
          </p:nvPr>
        </p:nvSpPr>
        <p:spPr>
          <a:xfrm>
            <a:off x="426239" y="3053875"/>
            <a:ext cx="3830638" cy="33724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563" b="0" i="0" baseline="0">
                <a:latin typeface="Arial"/>
                <a:cs typeface="Arial"/>
              </a:defRPr>
            </a:lvl1pPr>
          </a:lstStyle>
          <a:p>
            <a:pPr lvl="0"/>
            <a:r>
              <a:rPr lang="en-US" dirty="0"/>
              <a:t>Name (If this quote doesn’t have a source, delete this box.)</a:t>
            </a:r>
          </a:p>
          <a:p>
            <a:pPr lvl="0"/>
            <a:r>
              <a:rPr lang="en-US" dirty="0"/>
              <a:t>Title </a:t>
            </a:r>
            <a:r>
              <a:rPr lang="en-US" dirty="0" err="1"/>
              <a:t>e.g</a:t>
            </a:r>
            <a:r>
              <a:rPr lang="en-US" dirty="0"/>
              <a:t>, General Manager, CYZ Company. </a:t>
            </a:r>
          </a:p>
        </p:txBody>
      </p:sp>
      <p:sp>
        <p:nvSpPr>
          <p:cNvPr id="17" name="Title 19"/>
          <p:cNvSpPr>
            <a:spLocks noGrp="1"/>
          </p:cNvSpPr>
          <p:nvPr>
            <p:ph type="title" hasCustomPrompt="1"/>
          </p:nvPr>
        </p:nvSpPr>
        <p:spPr>
          <a:xfrm>
            <a:off x="420164" y="396876"/>
            <a:ext cx="3836715" cy="484654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125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pic>
        <p:nvPicPr>
          <p:cNvPr id="11" name="Picture 10" descr="crv_logo_rgb_pos.png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542" y="4542724"/>
            <a:ext cx="1505379" cy="50956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1" y="4502468"/>
            <a:ext cx="1735195" cy="6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717799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20162" y="985069"/>
            <a:ext cx="8120748" cy="2949575"/>
          </a:xfrm>
          <a:prstGeom prst="rect">
            <a:avLst/>
          </a:prstGeom>
        </p:spPr>
        <p:txBody>
          <a:bodyPr vert="horz" lIns="0" tIns="0" rIns="0" bIns="0"/>
          <a:lstStyle>
            <a:lvl1pPr marL="175500" indent="-175500">
              <a:buClr>
                <a:srgbClr val="666666"/>
              </a:buClr>
              <a:buSzPct val="60000"/>
              <a:buFont typeface="Courier New"/>
              <a:buChar char="o"/>
              <a:defRPr sz="1125" b="0" i="0">
                <a:latin typeface="Arial"/>
                <a:cs typeface="Arial"/>
              </a:defRPr>
            </a:lvl1pPr>
            <a:lvl2pPr marL="475200" indent="-159300">
              <a:buSzPct val="40000"/>
              <a:buFont typeface="Wingdings" charset="2"/>
              <a:buChar char=""/>
              <a:defRPr sz="1125" b="0" i="0" baseline="0">
                <a:latin typeface="Arial"/>
                <a:cs typeface="Arial"/>
              </a:defRPr>
            </a:lvl2pPr>
            <a:lvl3pPr marL="750600" indent="-118800">
              <a:defRPr sz="1125" b="0" i="0" baseline="0">
                <a:latin typeface="Arial"/>
                <a:cs typeface="Arial"/>
              </a:defRPr>
            </a:lvl3pPr>
            <a:lvl4pPr marL="1093500" indent="-145800"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 dirty="0"/>
              <a:t>Bullet item 1 </a:t>
            </a:r>
          </a:p>
          <a:p>
            <a:pPr lvl="1"/>
            <a:r>
              <a:rPr lang="en-US" dirty="0"/>
              <a:t>Sub-bullet item 1 second item in the list goes here</a:t>
            </a:r>
          </a:p>
          <a:p>
            <a:pPr lvl="2"/>
            <a:r>
              <a:rPr lang="en-US" dirty="0"/>
              <a:t> Sub-bullet of above</a:t>
            </a:r>
          </a:p>
          <a:p>
            <a:pPr lvl="3"/>
            <a:r>
              <a:rPr lang="en-US" dirty="0"/>
              <a:t>4th level bullet</a:t>
            </a:r>
          </a:p>
          <a:p>
            <a:pPr lvl="0"/>
            <a:r>
              <a:rPr lang="en-US" dirty="0"/>
              <a:t>Third item </a:t>
            </a:r>
          </a:p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 </a:t>
            </a:r>
          </a:p>
          <a:p>
            <a:pPr lvl="0"/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endParaRPr lang="en-US" dirty="0"/>
          </a:p>
        </p:txBody>
      </p:sp>
      <p:sp>
        <p:nvSpPr>
          <p:cNvPr id="10" name="Title 19"/>
          <p:cNvSpPr>
            <a:spLocks noGrp="1"/>
          </p:cNvSpPr>
          <p:nvPr>
            <p:ph type="title" hasCustomPrompt="1"/>
          </p:nvPr>
        </p:nvSpPr>
        <p:spPr>
          <a:xfrm>
            <a:off x="420164" y="385982"/>
            <a:ext cx="8102477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125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1" name="Slide Number Placeholder 1"/>
          <p:cNvSpPr txBox="1">
            <a:spLocks/>
          </p:cNvSpPr>
          <p:nvPr userDrawn="1"/>
        </p:nvSpPr>
        <p:spPr>
          <a:xfrm>
            <a:off x="8600074" y="109710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45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675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2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12936"/>
            <a:ext cx="2697516" cy="62325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4" name="Picture 13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542" y="4542724"/>
            <a:ext cx="1505379" cy="50956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1" y="4502468"/>
            <a:ext cx="1735195" cy="6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28216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Full-bleed-Image_With-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bg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6" name="Slide Number Placeholder 1"/>
          <p:cNvSpPr txBox="1">
            <a:spLocks/>
          </p:cNvSpPr>
          <p:nvPr userDrawn="1"/>
        </p:nvSpPr>
        <p:spPr>
          <a:xfrm>
            <a:off x="8600074" y="109710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45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675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12936"/>
            <a:ext cx="2697516" cy="62325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9" name="Picture 8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542" y="4542724"/>
            <a:ext cx="1505379" cy="50956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1" y="4502468"/>
            <a:ext cx="1735195" cy="6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976043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Full-bleed-Image_With-Quote_Rever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gradFill flip="none" rotWithShape="1">
            <a:gsLst>
              <a:gs pos="27000">
                <a:schemeClr val="bg1">
                  <a:alpha val="0"/>
                </a:schemeClr>
              </a:gs>
              <a:gs pos="100000">
                <a:schemeClr val="tx1">
                  <a:alpha val="35000"/>
                </a:schemeClr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7" name="Slide Number Placeholder 1"/>
          <p:cNvSpPr txBox="1">
            <a:spLocks/>
          </p:cNvSpPr>
          <p:nvPr userDrawn="1"/>
        </p:nvSpPr>
        <p:spPr>
          <a:xfrm>
            <a:off x="8600074" y="109710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450" smtClean="0">
                <a:solidFill>
                  <a:schemeClr val="bg1">
                    <a:lumMod val="85000"/>
                  </a:schemeClr>
                </a:solidFill>
                <a:latin typeface="+mj-lt"/>
              </a:rPr>
              <a:pPr algn="r"/>
              <a:t>‹#›</a:t>
            </a:fld>
            <a:endParaRPr lang="en-US" sz="675" dirty="0">
              <a:solidFill>
                <a:schemeClr val="bg1">
                  <a:lumMod val="85000"/>
                </a:schemeClr>
              </a:solidFill>
              <a:latin typeface="+mj-lt"/>
            </a:endParaRPr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12936"/>
            <a:ext cx="2697516" cy="62325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chemeClr val="bg1">
                    <a:lumMod val="8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542" y="4542724"/>
            <a:ext cx="1505379" cy="50956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1" y="4502467"/>
            <a:ext cx="1735195" cy="612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47839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mage-with-picture-and-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9"/>
          <p:cNvSpPr>
            <a:spLocks noGrp="1"/>
          </p:cNvSpPr>
          <p:nvPr>
            <p:ph type="title" hasCustomPrompt="1"/>
          </p:nvPr>
        </p:nvSpPr>
        <p:spPr>
          <a:xfrm>
            <a:off x="429571" y="385982"/>
            <a:ext cx="8102477" cy="322139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125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5098817" y="985069"/>
            <a:ext cx="3484397" cy="141436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Clr>
                <a:srgbClr val="666666"/>
              </a:buClr>
              <a:buSzPct val="60000"/>
              <a:buFont typeface="Courier New"/>
              <a:buNone/>
              <a:defRPr sz="1125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342900" indent="0">
              <a:buSzPct val="40000"/>
              <a:buFont typeface="Wingdings" charset="2"/>
              <a:buNone/>
              <a:defRPr sz="1350" b="0" i="0" baseline="0">
                <a:latin typeface="Arial"/>
                <a:cs typeface="Arial"/>
              </a:defRPr>
            </a:lvl2pPr>
            <a:lvl3pPr marL="685800" indent="0">
              <a:buNone/>
              <a:defRPr sz="1350" b="0" i="0" baseline="0">
                <a:latin typeface="Arial"/>
                <a:cs typeface="Arial"/>
              </a:defRPr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 dirty="0"/>
              <a:t>Enter description here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1" hasCustomPrompt="1"/>
          </p:nvPr>
        </p:nvSpPr>
        <p:spPr>
          <a:xfrm>
            <a:off x="429571" y="985069"/>
            <a:ext cx="4226309" cy="2647559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1125" b="0" i="0" baseline="0">
                <a:latin typeface="Arial"/>
                <a:cs typeface="Arial"/>
              </a:defRPr>
            </a:lvl1pPr>
          </a:lstStyle>
          <a:p>
            <a:r>
              <a:rPr lang="en-US" b="0" i="0" dirty="0">
                <a:latin typeface="Arial"/>
                <a:cs typeface="Arial"/>
              </a:rPr>
              <a:t>Insert image here</a:t>
            </a:r>
            <a:endParaRPr lang="en-US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429827" y="3735240"/>
            <a:ext cx="4574656" cy="9233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lvl="0">
              <a:buClr>
                <a:srgbClr val="FF6600"/>
              </a:buClr>
              <a:buSzPct val="75000"/>
            </a:pPr>
            <a:endParaRPr lang="en-US" sz="600" dirty="0">
              <a:latin typeface="Arial"/>
              <a:cs typeface="Arial"/>
            </a:endParaRPr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429569" y="3735388"/>
            <a:ext cx="4242184" cy="297824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563" b="0" i="0">
                <a:solidFill>
                  <a:srgbClr val="000000"/>
                </a:solidFill>
                <a:latin typeface="Arial"/>
                <a:cs typeface="Arial"/>
              </a:defRPr>
            </a:lvl1pPr>
            <a:lvl2pPr marL="342900" indent="0">
              <a:buNone/>
              <a:defRPr sz="600" b="0" i="0">
                <a:solidFill>
                  <a:srgbClr val="000000"/>
                </a:solidFill>
                <a:latin typeface="Arial"/>
                <a:cs typeface="Arial"/>
              </a:defRPr>
            </a:lvl2pPr>
            <a:lvl3pPr marL="685800" indent="0">
              <a:buNone/>
              <a:defRPr sz="600" b="0" i="0">
                <a:solidFill>
                  <a:srgbClr val="000000"/>
                </a:solidFill>
                <a:latin typeface="Arial"/>
                <a:cs typeface="Arial"/>
              </a:defRPr>
            </a:lvl3pPr>
            <a:lvl4pPr marL="1028700" indent="0">
              <a:buNone/>
              <a:defRPr sz="600" b="0" i="0">
                <a:solidFill>
                  <a:srgbClr val="000000"/>
                </a:solidFill>
                <a:latin typeface="Arial"/>
                <a:cs typeface="Arial"/>
              </a:defRPr>
            </a:lvl4pPr>
            <a:lvl5pPr marL="1371600" indent="0">
              <a:buNone/>
              <a:defRPr sz="600" b="0" i="0">
                <a:solidFill>
                  <a:srgbClr val="000000"/>
                </a:solidFill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Caption: You can add a caption here if needed. If not, delete this text box.</a:t>
            </a:r>
          </a:p>
        </p:txBody>
      </p:sp>
      <p:sp>
        <p:nvSpPr>
          <p:cNvPr id="14" name="Slide Number Placeholder 1"/>
          <p:cNvSpPr txBox="1">
            <a:spLocks/>
          </p:cNvSpPr>
          <p:nvPr userDrawn="1"/>
        </p:nvSpPr>
        <p:spPr>
          <a:xfrm>
            <a:off x="8600074" y="109710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45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675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6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12936"/>
            <a:ext cx="2697516" cy="62325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2" name="Picture 11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542" y="4542724"/>
            <a:ext cx="1505379" cy="50956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1" y="4502468"/>
            <a:ext cx="1735195" cy="6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0354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Callouts (large) –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7">
            <a:extLst>
              <a:ext uri="{FF2B5EF4-FFF2-40B4-BE49-F238E27FC236}">
                <a16:creationId xmlns:a16="http://schemas.microsoft.com/office/drawing/2014/main" id="{AECD8F36-DB2D-2848-B6F0-E587AB4358C0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894891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125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A2F5C3DD-8D89-0948-8E18-BE88D41C769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1688" b="1" kern="1200" spc="6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D4FDF2-B00A-B241-9F85-F18AFD0C9A66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279798" y="1359694"/>
            <a:ext cx="5670947" cy="34111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72FB8518-B36B-DC4A-A7AE-13E0AE5B72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ooter Placeholder 3">
            <a:extLst>
              <a:ext uri="{FF2B5EF4-FFF2-40B4-BE49-F238E27FC236}">
                <a16:creationId xmlns:a16="http://schemas.microsoft.com/office/drawing/2014/main" id="{9231A520-5E79-9F45-8B80-19FEA5ACBD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3580941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2"/>
            <a:ext cx="7739640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125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1" y="1010584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SzPct val="75000"/>
              <a:buFontTx/>
              <a:buNone/>
              <a:tabLst/>
              <a:defRPr sz="1125" b="0" i="0" baseline="0">
                <a:solidFill>
                  <a:srgbClr val="1AC604"/>
                </a:solidFill>
                <a:latin typeface="Arial"/>
                <a:cs typeface="Arial"/>
              </a:defRPr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 dirty="0"/>
              <a:t>Block title can go on two lines</a:t>
            </a:r>
          </a:p>
        </p:txBody>
      </p:sp>
      <p:sp>
        <p:nvSpPr>
          <p:cNvPr id="8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522870" y="1010584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SzPct val="75000"/>
              <a:buFontTx/>
              <a:buNone/>
              <a:tabLst/>
              <a:defRPr sz="1125" b="0" i="0" baseline="0">
                <a:solidFill>
                  <a:srgbClr val="666666"/>
                </a:solidFill>
                <a:latin typeface="Arial"/>
                <a:cs typeface="Arial"/>
              </a:defRPr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 dirty="0"/>
              <a:t>Block can go on two lines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4616169" y="1010584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SzPct val="75000"/>
              <a:buFontTx/>
              <a:buNone/>
              <a:tabLst/>
              <a:defRPr sz="1125" b="0" i="0" baseline="0">
                <a:solidFill>
                  <a:srgbClr val="6817FF"/>
                </a:solidFill>
                <a:latin typeface="Arial"/>
                <a:cs typeface="Arial"/>
              </a:defRPr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 dirty="0"/>
              <a:t>Block title can go on two lines 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8" hasCustomPrompt="1"/>
          </p:nvPr>
        </p:nvSpPr>
        <p:spPr>
          <a:xfrm>
            <a:off x="6709469" y="1010584"/>
            <a:ext cx="1459740" cy="485195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>
                <a:srgbClr val="FF6600"/>
              </a:buClr>
              <a:buSzPct val="75000"/>
              <a:buFontTx/>
              <a:buNone/>
              <a:tabLst/>
              <a:defRPr sz="1125" b="0" i="0" baseline="0">
                <a:solidFill>
                  <a:srgbClr val="000000"/>
                </a:solidFill>
                <a:latin typeface="Arial"/>
                <a:cs typeface="Arial"/>
              </a:defRPr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 dirty="0"/>
              <a:t>Block title can go on two lines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20" hasCustomPrompt="1"/>
          </p:nvPr>
        </p:nvSpPr>
        <p:spPr>
          <a:xfrm>
            <a:off x="429571" y="1719264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192024" indent="-123444">
              <a:buClr>
                <a:srgbClr val="666666"/>
              </a:buClr>
              <a:buSzPct val="60000"/>
              <a:buFont typeface="Courier New"/>
              <a:buChar char="o"/>
              <a:defRPr sz="825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825" b="0" i="0">
                <a:latin typeface="Arial"/>
                <a:cs typeface="Arial"/>
              </a:defRPr>
            </a:lvl2pPr>
            <a:lvl3pPr marL="857250" indent="-171450">
              <a:buClr>
                <a:srgbClr val="666666"/>
              </a:buClr>
              <a:buSzPct val="60000"/>
              <a:buFont typeface="Arial"/>
              <a:buChar char="•"/>
              <a:defRPr sz="825" b="0" i="0">
                <a:latin typeface="Arial"/>
                <a:cs typeface="Arial"/>
              </a:defRPr>
            </a:lvl3pPr>
            <a:lvl4pPr>
              <a:defRPr sz="825" b="0" i="0">
                <a:latin typeface="Arial"/>
                <a:cs typeface="Arial"/>
              </a:defRPr>
            </a:lvl4pPr>
            <a:lvl5pPr>
              <a:defRPr sz="825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24" hasCustomPrompt="1"/>
          </p:nvPr>
        </p:nvSpPr>
        <p:spPr>
          <a:xfrm>
            <a:off x="2522870" y="1719264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192024" indent="-123444">
              <a:buClr>
                <a:srgbClr val="666666"/>
              </a:buClr>
              <a:buSzPct val="60000"/>
              <a:buFont typeface="Courier New"/>
              <a:buChar char="o"/>
              <a:defRPr sz="825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825" b="0" i="0">
                <a:latin typeface="Arial"/>
                <a:cs typeface="Arial"/>
              </a:defRPr>
            </a:lvl2pPr>
            <a:lvl3pPr marL="857250" indent="-171450">
              <a:buClr>
                <a:srgbClr val="666666"/>
              </a:buClr>
              <a:buSzPct val="60000"/>
              <a:buFont typeface="Arial"/>
              <a:buChar char="•"/>
              <a:defRPr sz="825" b="0" i="0">
                <a:latin typeface="Arial"/>
                <a:cs typeface="Arial"/>
              </a:defRPr>
            </a:lvl3pPr>
            <a:lvl4pPr>
              <a:defRPr sz="825" b="0" i="0">
                <a:latin typeface="Arial"/>
                <a:cs typeface="Arial"/>
              </a:defRPr>
            </a:lvl4pPr>
            <a:lvl5pPr>
              <a:defRPr sz="825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sz="quarter" idx="25" hasCustomPrompt="1"/>
          </p:nvPr>
        </p:nvSpPr>
        <p:spPr>
          <a:xfrm>
            <a:off x="4616169" y="1719264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192024" indent="-123444">
              <a:buClr>
                <a:srgbClr val="666666"/>
              </a:buClr>
              <a:buSzPct val="60000"/>
              <a:buFont typeface="Courier New"/>
              <a:buChar char="o"/>
              <a:defRPr sz="825" b="0" i="0" baseline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825" b="0" i="0">
                <a:latin typeface="Arial"/>
                <a:cs typeface="Arial"/>
              </a:defRPr>
            </a:lvl2pPr>
            <a:lvl3pPr marL="857250" indent="-171450">
              <a:buClr>
                <a:srgbClr val="666666"/>
              </a:buClr>
              <a:buSzPct val="60000"/>
              <a:buFont typeface="Arial"/>
              <a:buChar char="•"/>
              <a:defRPr sz="825" b="0" i="0">
                <a:latin typeface="Arial"/>
                <a:cs typeface="Arial"/>
              </a:defRPr>
            </a:lvl3pPr>
            <a:lvl4pPr>
              <a:defRPr sz="825" b="0" i="0">
                <a:latin typeface="Arial"/>
                <a:cs typeface="Arial"/>
              </a:defRPr>
            </a:lvl4pPr>
            <a:lvl5pPr>
              <a:defRPr sz="825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26" hasCustomPrompt="1"/>
          </p:nvPr>
        </p:nvSpPr>
        <p:spPr>
          <a:xfrm>
            <a:off x="6709469" y="1719264"/>
            <a:ext cx="1823506" cy="2118959"/>
          </a:xfrm>
          <a:prstGeom prst="rect">
            <a:avLst/>
          </a:prstGeom>
          <a:solidFill>
            <a:srgbClr val="E4E4E4"/>
          </a:solidFill>
          <a:ln>
            <a:noFill/>
          </a:ln>
          <a:effectLst/>
        </p:spPr>
        <p:txBody>
          <a:bodyPr vert="horz" lIns="0" tIns="91440" rIns="91440" bIns="91440"/>
          <a:lstStyle>
            <a:lvl1pPr marL="192024" indent="-123444">
              <a:buClr>
                <a:srgbClr val="666666"/>
              </a:buClr>
              <a:buSzPct val="60000"/>
              <a:buFont typeface="Courier New"/>
              <a:buChar char="o"/>
              <a:defRPr sz="825" b="0" i="0">
                <a:latin typeface="Arial"/>
                <a:cs typeface="Arial"/>
              </a:defRPr>
            </a:lvl1pPr>
            <a:lvl2pPr>
              <a:buClr>
                <a:srgbClr val="666666"/>
              </a:buClr>
              <a:buSzPct val="60000"/>
              <a:defRPr sz="825" b="0" i="0">
                <a:latin typeface="Arial"/>
                <a:cs typeface="Arial"/>
              </a:defRPr>
            </a:lvl2pPr>
            <a:lvl3pPr marL="857250" indent="-171450">
              <a:buClr>
                <a:srgbClr val="666666"/>
              </a:buClr>
              <a:buSzPct val="60000"/>
              <a:buFont typeface="Arial"/>
              <a:buChar char="•"/>
              <a:defRPr sz="825" b="0" i="0">
                <a:latin typeface="Arial"/>
                <a:cs typeface="Arial"/>
              </a:defRPr>
            </a:lvl3pPr>
            <a:lvl4pPr>
              <a:defRPr sz="825" b="0" i="0">
                <a:latin typeface="Arial"/>
                <a:cs typeface="Arial"/>
              </a:defRPr>
            </a:lvl4pPr>
            <a:lvl5pPr>
              <a:defRPr sz="825" b="0" i="0">
                <a:latin typeface="Arial"/>
                <a:cs typeface="Arial"/>
              </a:defRPr>
            </a:lvl5pPr>
          </a:lstStyle>
          <a:p>
            <a:pPr lvl="0"/>
            <a:r>
              <a:rPr lang="en-US" dirty="0"/>
              <a:t>Content can be in a list</a:t>
            </a:r>
          </a:p>
        </p:txBody>
      </p:sp>
      <p:sp>
        <p:nvSpPr>
          <p:cNvPr id="18" name="Slide Number Placeholder 1"/>
          <p:cNvSpPr txBox="1">
            <a:spLocks/>
          </p:cNvSpPr>
          <p:nvPr userDrawn="1"/>
        </p:nvSpPr>
        <p:spPr>
          <a:xfrm>
            <a:off x="8600074" y="109710"/>
            <a:ext cx="220324" cy="165551"/>
          </a:xfrm>
          <a:prstGeom prst="rect">
            <a:avLst/>
          </a:prstGeom>
          <a:ln/>
        </p:spPr>
        <p:txBody>
          <a:bodyPr lIns="0" tIns="0" rIns="0" bIns="0" anchor="b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FA7081D8-B099-416F-9582-802BDA6BDEA2}" type="slidenum">
              <a:rPr lang="en-US" sz="450" smtClean="0">
                <a:solidFill>
                  <a:srgbClr val="444444"/>
                </a:solidFill>
                <a:latin typeface="+mj-lt"/>
              </a:rPr>
              <a:pPr algn="r"/>
              <a:t>‹#›</a:t>
            </a:fld>
            <a:endParaRPr lang="en-US" sz="675" dirty="0">
              <a:solidFill>
                <a:srgbClr val="444444"/>
              </a:solidFill>
              <a:latin typeface="+mj-lt"/>
            </a:endParaRPr>
          </a:p>
        </p:txBody>
      </p:sp>
      <p:sp>
        <p:nvSpPr>
          <p:cNvPr id="19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5764012" y="212936"/>
            <a:ext cx="2697516" cy="62325"/>
          </a:xfrm>
          <a:prstGeom prst="rect">
            <a:avLst/>
          </a:prstGeom>
        </p:spPr>
        <p:txBody>
          <a:bodyPr vert="horz" wrap="square" lIns="0" tIns="0" rIns="0" bIns="0" anchor="b" anchorCtr="0">
            <a:spAutoFit/>
          </a:bodyPr>
          <a:lstStyle>
            <a:lvl1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1pPr>
            <a:lvl2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2pPr>
            <a:lvl3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3pPr>
            <a:lvl4pPr marL="0" indent="0" algn="r" defTabSz="342900" rtl="0" eaLnBrk="1" latinLnBrk="0" hangingPunct="1">
              <a:buNone/>
              <a:defRPr lang="en-GB" sz="450" kern="1200" dirty="0" smtClean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4pPr>
            <a:lvl5pPr marL="0" indent="0" algn="r" defTabSz="342900" rtl="0" eaLnBrk="1" latinLnBrk="0" hangingPunct="1">
              <a:buNone/>
              <a:defRPr lang="en-US" sz="450" kern="1200" dirty="0">
                <a:solidFill>
                  <a:srgbClr val="444444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GB" dirty="0"/>
              <a:t>&lt;Insert Section Marker here if needed&gt;</a:t>
            </a:r>
            <a:endParaRPr lang="en-US" dirty="0"/>
          </a:p>
        </p:txBody>
      </p:sp>
      <p:pic>
        <p:nvPicPr>
          <p:cNvPr id="16" name="Picture 15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542" y="4542724"/>
            <a:ext cx="1505379" cy="5095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6851" y="4502468"/>
            <a:ext cx="1735195" cy="61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91015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losing-Slide-Contact-Inf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1" hasCustomPrompt="1"/>
          </p:nvPr>
        </p:nvSpPr>
        <p:spPr>
          <a:xfrm>
            <a:off x="1076334" y="3894667"/>
            <a:ext cx="7004631" cy="908919"/>
          </a:xfrm>
          <a:prstGeom prst="rect">
            <a:avLst/>
          </a:prstGeom>
        </p:spPr>
        <p:txBody>
          <a:bodyPr vert="horz" wrap="square" lIns="0" tIns="0" bIns="0" anchor="b" anchorCtr="0">
            <a:noAutofit/>
          </a:bodyPr>
          <a:lstStyle>
            <a:lvl1pPr marL="0" indent="0" algn="ctr">
              <a:spcBef>
                <a:spcPts val="150"/>
              </a:spcBef>
              <a:buNone/>
              <a:defRPr sz="713" baseline="0">
                <a:solidFill>
                  <a:srgbClr val="D9D9D9"/>
                </a:solidFill>
              </a:defRPr>
            </a:lvl1pPr>
            <a:lvl2pPr marL="342900" indent="0">
              <a:buNone/>
              <a:defRPr sz="825">
                <a:solidFill>
                  <a:schemeClr val="bg1">
                    <a:lumMod val="85000"/>
                  </a:schemeClr>
                </a:solidFill>
              </a:defRPr>
            </a:lvl2pPr>
            <a:lvl3pPr marL="685800" indent="0">
              <a:buNone/>
              <a:defRPr sz="825">
                <a:solidFill>
                  <a:schemeClr val="bg1">
                    <a:lumMod val="85000"/>
                  </a:schemeClr>
                </a:solidFill>
              </a:defRPr>
            </a:lvl3pPr>
            <a:lvl4pPr marL="1028700" indent="0">
              <a:buNone/>
              <a:defRPr sz="825">
                <a:solidFill>
                  <a:schemeClr val="bg1">
                    <a:lumMod val="85000"/>
                  </a:schemeClr>
                </a:solidFill>
              </a:defRPr>
            </a:lvl4pPr>
            <a:lvl5pPr marL="1371600" indent="0">
              <a:buNone/>
              <a:defRPr sz="825">
                <a:solidFill>
                  <a:schemeClr val="bg1">
                    <a:lumMod val="85000"/>
                  </a:schemeClr>
                </a:solidFill>
              </a:defRPr>
            </a:lvl5pPr>
          </a:lstStyle>
          <a:p>
            <a:pPr lvl="0"/>
            <a:r>
              <a:rPr lang="en-GB" dirty="0"/>
              <a:t>Presenter’s Name, Presenter’s Title  |  Presenter’s Phone number  |  </a:t>
            </a:r>
            <a:r>
              <a:rPr lang="en-GB" dirty="0" err="1"/>
              <a:t>Email.address@clarivate.com</a:t>
            </a:r>
            <a:r>
              <a:rPr lang="en-GB" dirty="0"/>
              <a:t>  |  </a:t>
            </a:r>
            <a:r>
              <a:rPr lang="en-GB" dirty="0" err="1"/>
              <a:t>clarivate.com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61746" y="1994814"/>
            <a:ext cx="2234550" cy="7563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7712" y="1952654"/>
            <a:ext cx="2549185" cy="9004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56498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Content_1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9"/>
          <p:cNvSpPr>
            <a:spLocks noGrp="1"/>
          </p:cNvSpPr>
          <p:nvPr>
            <p:ph type="title" hasCustomPrompt="1"/>
          </p:nvPr>
        </p:nvSpPr>
        <p:spPr>
          <a:xfrm>
            <a:off x="429570" y="385983"/>
            <a:ext cx="8390828" cy="299483"/>
          </a:xfrm>
          <a:prstGeom prst="rect">
            <a:avLst/>
          </a:prstGeom>
        </p:spPr>
        <p:txBody>
          <a:bodyPr vert="horz" lIns="0" tIns="0" rIns="0" bIns="0"/>
          <a:lstStyle>
            <a:lvl1pPr algn="l">
              <a:defRPr sz="1500" b="1" i="0" cap="none">
                <a:solidFill>
                  <a:srgbClr val="6817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Main take-away or heading goes here</a:t>
            </a:r>
          </a:p>
        </p:txBody>
      </p:sp>
      <p:sp>
        <p:nvSpPr>
          <p:cNvPr id="23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429570" y="1018281"/>
            <a:ext cx="7739640" cy="192885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1500" baseline="0"/>
            </a:lvl1pPr>
            <a:lvl2pPr marL="557213" indent="-214313">
              <a:buFont typeface="Courier New"/>
              <a:buChar char="o"/>
              <a:defRPr sz="1350"/>
            </a:lvl2pPr>
            <a:lvl3pPr>
              <a:defRPr sz="1200"/>
            </a:lvl3pPr>
            <a:lvl4pPr>
              <a:defRPr sz="1050"/>
            </a:lvl4pPr>
            <a:lvl5pPr marL="1543050" indent="-171450">
              <a:buFont typeface="Wingdings" charset="2"/>
              <a:buChar char="ü"/>
              <a:defRPr sz="1050"/>
            </a:lvl5pPr>
          </a:lstStyle>
          <a:p>
            <a:pPr lvl="0"/>
            <a:r>
              <a:rPr lang="en-US" dirty="0"/>
              <a:t>This section has a single column layout and is for text-only content. </a:t>
            </a:r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. Sed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perspiciatis</a:t>
            </a:r>
            <a:r>
              <a:rPr lang="en-US" dirty="0"/>
              <a:t> </a:t>
            </a:r>
            <a:r>
              <a:rPr lang="en-US" dirty="0" err="1"/>
              <a:t>unde</a:t>
            </a:r>
            <a:r>
              <a:rPr lang="en-US" dirty="0"/>
              <a:t> </a:t>
            </a:r>
            <a:r>
              <a:rPr lang="en-US" dirty="0" err="1"/>
              <a:t>omnis</a:t>
            </a:r>
            <a:r>
              <a:rPr lang="en-US" dirty="0"/>
              <a:t> </a:t>
            </a:r>
            <a:r>
              <a:rPr lang="en-US" dirty="0" err="1"/>
              <a:t>iste</a:t>
            </a:r>
            <a:r>
              <a:rPr lang="en-US" dirty="0"/>
              <a:t> </a:t>
            </a:r>
            <a:r>
              <a:rPr lang="en-US" dirty="0" err="1"/>
              <a:t>natus</a:t>
            </a:r>
            <a:r>
              <a:rPr lang="en-US" dirty="0"/>
              <a:t> error sit. </a:t>
            </a:r>
            <a:r>
              <a:rPr lang="en-US" dirty="0" err="1"/>
              <a:t>Voluptatem</a:t>
            </a:r>
            <a:r>
              <a:rPr lang="en-US" dirty="0"/>
              <a:t> </a:t>
            </a:r>
            <a:r>
              <a:rPr lang="en-US" dirty="0" err="1"/>
              <a:t>accusantium</a:t>
            </a:r>
            <a:r>
              <a:rPr lang="en-US" dirty="0"/>
              <a:t> </a:t>
            </a:r>
            <a:r>
              <a:rPr lang="en-US" dirty="0" err="1"/>
              <a:t>doloremque</a:t>
            </a:r>
            <a:r>
              <a:rPr lang="en-US" dirty="0"/>
              <a:t>. Make sure </a:t>
            </a:r>
            <a:r>
              <a:rPr lang="en-US" dirty="0" err="1"/>
              <a:t>weblinks</a:t>
            </a:r>
            <a:r>
              <a:rPr lang="en-US" dirty="0"/>
              <a:t> are displayed in purple and </a:t>
            </a:r>
            <a:r>
              <a:rPr lang="en-US" dirty="0" err="1"/>
              <a:t>uderlined</a:t>
            </a:r>
            <a:r>
              <a:rPr lang="en-US" dirty="0"/>
              <a:t>.</a:t>
            </a:r>
          </a:p>
        </p:txBody>
      </p:sp>
      <p:pic>
        <p:nvPicPr>
          <p:cNvPr id="7" name="Picture 6" descr="crv_logo_rgb_pos.pn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45102" y="4538695"/>
            <a:ext cx="1505379" cy="509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516132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0" y="305991"/>
            <a:ext cx="8838010" cy="446484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4723" y="951070"/>
            <a:ext cx="6383822" cy="2442996"/>
          </a:xfrm>
        </p:spPr>
        <p:txBody>
          <a:bodyPr wrap="square">
            <a:noAutofit/>
          </a:bodyPr>
          <a:lstStyle>
            <a:lvl1pPr marL="0" indent="0">
              <a:lnSpc>
                <a:spcPct val="85000"/>
              </a:lnSpc>
              <a:spcBef>
                <a:spcPts val="375"/>
              </a:spcBef>
              <a:buNone/>
              <a:defRPr sz="3450" b="1" spc="15" baseline="0">
                <a:solidFill>
                  <a:schemeClr val="tx1"/>
                </a:solidFill>
              </a:defRPr>
            </a:lvl1pPr>
            <a:lvl2pPr marL="0" indent="-270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0" indent="-270000">
              <a:defRPr sz="2250">
                <a:solidFill>
                  <a:schemeClr val="bg1"/>
                </a:solidFill>
              </a:defRPr>
            </a:lvl5pPr>
            <a:lvl6pPr marL="0" indent="-171446">
              <a:buClr>
                <a:schemeClr val="bg1"/>
              </a:buClr>
              <a:buFont typeface="System Font"/>
              <a:buChar char="-"/>
              <a:defRPr>
                <a:solidFill>
                  <a:schemeClr val="bg1"/>
                </a:solidFill>
              </a:defRPr>
            </a:lvl6pPr>
          </a:lstStyle>
          <a:p>
            <a:pPr lvl="0"/>
            <a:r>
              <a:rPr lang="en-US"/>
              <a:t>“insert quote”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37E2A3-B26D-A148-8D0C-46E789B4F28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14412" y="3403794"/>
            <a:ext cx="2757488" cy="503302"/>
          </a:xfrm>
        </p:spPr>
        <p:txBody>
          <a:bodyPr wrap="none" anchor="b" anchorCtr="0">
            <a:noAutofit/>
          </a:bodyPr>
          <a:lstStyle>
            <a:lvl1pPr marL="0" indent="0">
              <a:buNone/>
              <a:defRPr sz="1050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name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FE5AD6B2-5A47-6642-BA9B-2703259194A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14412" y="3941142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title</a:t>
            </a:r>
          </a:p>
        </p:txBody>
      </p:sp>
      <p:sp>
        <p:nvSpPr>
          <p:cNvPr id="15" name="Text Placeholder 3">
            <a:extLst>
              <a:ext uri="{FF2B5EF4-FFF2-40B4-BE49-F238E27FC236}">
                <a16:creationId xmlns:a16="http://schemas.microsoft.com/office/drawing/2014/main" id="{10B5CA63-FAA7-A54B-B2E1-ACFA221C019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14412" y="4096294"/>
            <a:ext cx="3481388" cy="145424"/>
          </a:xfrm>
        </p:spPr>
        <p:txBody>
          <a:bodyPr wrap="square">
            <a:spAutoFit/>
          </a:bodyPr>
          <a:lstStyle>
            <a:lvl1pPr marL="0" indent="0">
              <a:buNone/>
              <a:defRPr sz="105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insert company name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35ADAA-6294-D14A-A47F-45518B6F3455}"/>
              </a:ext>
            </a:extLst>
          </p:cNvPr>
          <p:cNvSpPr txBox="1"/>
          <p:nvPr userDrawn="1"/>
        </p:nvSpPr>
        <p:spPr>
          <a:xfrm>
            <a:off x="2592421" y="2080526"/>
            <a:ext cx="1055451" cy="57708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en-GB" sz="330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6BCC64C-A96F-D745-8689-EFAAAB3D0B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6"/>
            <a:ext cx="341591" cy="281102"/>
          </a:xfrm>
          <a:prstGeom prst="rect">
            <a:avLst/>
          </a:prstGeom>
        </p:spPr>
      </p:pic>
      <p:sp>
        <p:nvSpPr>
          <p:cNvPr id="16" name="Slide Number Placeholder 10">
            <a:extLst>
              <a:ext uri="{FF2B5EF4-FFF2-40B4-BE49-F238E27FC236}">
                <a16:creationId xmlns:a16="http://schemas.microsoft.com/office/drawing/2014/main" id="{B582B19B-5CBA-6E4F-8D1A-9F1CD3BD4E6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50377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eadings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4D1BD1F6-85CE-414C-AA94-A410D3657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262026"/>
            <a:ext cx="6387310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Insert heading</a:t>
            </a:r>
            <a:endParaRPr lang="en-GB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584824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Insert subheading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DD563F-C598-A44D-9B06-DAD8BA5B3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6"/>
            <a:ext cx="341591" cy="2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89120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//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157993"/>
            <a:ext cx="4212000" cy="906547"/>
          </a:xfr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buNone/>
              <a:defRPr sz="3450" b="1" spc="1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3AF79786-429B-E947-86FC-44B2F0CEAC9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9754" y="308372"/>
            <a:ext cx="1285875" cy="85725"/>
          </a:xfrm>
          <a:prstGeom prst="rect">
            <a:avLst/>
          </a:prstGeom>
        </p:spPr>
      </p:pic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97" y="2722960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797" y="2956544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1FBFCA6-C4B5-E240-ACAA-73C291B0FCF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401" y="184056"/>
            <a:ext cx="1024070" cy="8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833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// 2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157993"/>
            <a:ext cx="4212000" cy="906547"/>
          </a:xfrm>
        </p:spPr>
        <p:txBody>
          <a:bodyPr>
            <a:spAutoFit/>
          </a:bodyPr>
          <a:lstStyle>
            <a:lvl1pPr marL="0" indent="0">
              <a:lnSpc>
                <a:spcPct val="85000"/>
              </a:lnSpc>
              <a:buNone/>
              <a:defRPr sz="3450" b="1" spc="1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presentation title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97" y="2722960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797" y="2956544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00.00.2019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81D25C3-398C-2E42-B74D-3ED385B037B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9754" y="308372"/>
            <a:ext cx="1285875" cy="8572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4E089E-094F-5B43-8DB3-3FB3232BCD7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401" y="184056"/>
            <a:ext cx="1024070" cy="8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652225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/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8720B5C-8333-5047-B270-7E403B8710CA}"/>
              </a:ext>
            </a:extLst>
          </p:cNvPr>
          <p:cNvSpPr/>
          <p:nvPr userDrawn="1"/>
        </p:nvSpPr>
        <p:spPr>
          <a:xfrm>
            <a:off x="2455069" y="303610"/>
            <a:ext cx="6688931" cy="483989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>
              <a:solidFill>
                <a:srgbClr val="000000"/>
              </a:solidFill>
            </a:endParaRP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3601" y="904203"/>
            <a:ext cx="2164520" cy="249299"/>
          </a:xfrm>
        </p:spPr>
        <p:txBody>
          <a:bodyPr wrap="square">
            <a:spAutoFit/>
          </a:bodyPr>
          <a:lstStyle>
            <a:lvl1pPr marL="0" indent="0">
              <a:buNone/>
              <a:defRPr sz="1800" spc="8" baseline="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F691EB-DBF6-5B4B-8309-C21BB499E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3964" y="904203"/>
            <a:ext cx="2164519" cy="249299"/>
          </a:xfrm>
        </p:spPr>
        <p:txBody>
          <a:bodyPr wrap="square">
            <a:spAutoFit/>
          </a:bodyPr>
          <a:lstStyle>
            <a:lvl1pPr marL="0" indent="0">
              <a:buNone/>
              <a:defRPr sz="1800" spc="8" baseline="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87FB90-142A-AF43-A30F-C81F875F1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2010" y="904203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85296BF-8518-D342-8A57-2D428F08FA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2372" y="904203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5A0BCB3-AAFD-594B-AA26-14E3966B5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3601" y="1936522"/>
            <a:ext cx="2164520" cy="249299"/>
          </a:xfrm>
        </p:spPr>
        <p:txBody>
          <a:bodyPr wrap="square">
            <a:spAutoFit/>
          </a:bodyPr>
          <a:lstStyle>
            <a:lvl1pPr marL="0" indent="0">
              <a:buNone/>
              <a:defRPr sz="1800" spc="8" baseline="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B897B4F-0DDF-7F47-99EC-62C5B4540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63964" y="1936522"/>
            <a:ext cx="2164519" cy="249299"/>
          </a:xfrm>
        </p:spPr>
        <p:txBody>
          <a:bodyPr wrap="square">
            <a:spAutoFit/>
          </a:bodyPr>
          <a:lstStyle>
            <a:lvl1pPr marL="0" indent="0">
              <a:buNone/>
              <a:defRPr sz="1800" spc="8" baseline="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6828B8-A41A-F641-8389-D1CEE93A3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2010" y="1936522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D39B53F-DAA2-AD4B-8621-318E59EAD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2372" y="1936522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9252D1-3E02-2A42-ABA4-D7D8787AD3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63601" y="2961663"/>
            <a:ext cx="2164520" cy="249299"/>
          </a:xfrm>
        </p:spPr>
        <p:txBody>
          <a:bodyPr wrap="square">
            <a:spAutoFit/>
          </a:bodyPr>
          <a:lstStyle>
            <a:lvl1pPr marL="0" indent="0">
              <a:buNone/>
              <a:defRPr sz="1800" spc="8" baseline="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21AF9B-CBC4-9641-A5EA-C86C21DB8E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63964" y="2961663"/>
            <a:ext cx="2164519" cy="249299"/>
          </a:xfrm>
        </p:spPr>
        <p:txBody>
          <a:bodyPr wrap="square">
            <a:spAutoFit/>
          </a:bodyPr>
          <a:lstStyle>
            <a:lvl1pPr marL="0" indent="0">
              <a:buNone/>
              <a:defRPr sz="1800" spc="8" baseline="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D256E5-6D72-5D4D-99F0-54FC8407F6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22010" y="2961663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9C4984C-5A7A-9040-AD4B-534536A224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22372" y="2961663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19689C0-CA71-EA48-B6E9-A94E1339DB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63601" y="3993982"/>
            <a:ext cx="2164520" cy="249299"/>
          </a:xfrm>
        </p:spPr>
        <p:txBody>
          <a:bodyPr wrap="square">
            <a:spAutoFit/>
          </a:bodyPr>
          <a:lstStyle>
            <a:lvl1pPr marL="0" indent="0">
              <a:buNone/>
              <a:defRPr sz="1800" spc="8" baseline="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CE4CC09-36BB-074E-AE4B-C8458CC561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63964" y="3993982"/>
            <a:ext cx="2164519" cy="249299"/>
          </a:xfrm>
        </p:spPr>
        <p:txBody>
          <a:bodyPr wrap="square">
            <a:spAutoFit/>
          </a:bodyPr>
          <a:lstStyle>
            <a:lvl1pPr marL="0" indent="0">
              <a:buNone/>
              <a:defRPr sz="1800" spc="8" baseline="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45117CD-F404-D246-BE84-8905DD49BC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22010" y="3993982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CFFDD06-7816-F148-BBC8-88DAAAAF0D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22372" y="3993982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904202"/>
            <a:ext cx="2029622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Slide Number Placeholder 10">
            <a:extLst>
              <a:ext uri="{FF2B5EF4-FFF2-40B4-BE49-F238E27FC236}">
                <a16:creationId xmlns:a16="http://schemas.microsoft.com/office/drawing/2014/main" id="{A68139FE-AD43-4549-83B3-27D8EE12A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4B39347-2447-A74B-A192-26F35F5E0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6"/>
            <a:ext cx="341591" cy="2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20037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052C39F-88CD-E74E-869B-DDF29789E5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363601" y="904203"/>
            <a:ext cx="2164520" cy="249299"/>
          </a:xfrm>
        </p:spPr>
        <p:txBody>
          <a:bodyPr wrap="square">
            <a:spAutoFit/>
          </a:bodyPr>
          <a:lstStyle>
            <a:lvl1pPr marL="0" indent="0">
              <a:spcBef>
                <a:spcPts val="375"/>
              </a:spcBef>
              <a:buNone/>
              <a:defRPr sz="1800" spc="8" baseline="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>
            <a:extLst>
              <a:ext uri="{FF2B5EF4-FFF2-40B4-BE49-F238E27FC236}">
                <a16:creationId xmlns:a16="http://schemas.microsoft.com/office/drawing/2014/main" id="{ABF691EB-DBF6-5B4B-8309-C21BB499E20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63964" y="904203"/>
            <a:ext cx="2164519" cy="249299"/>
          </a:xfrm>
        </p:spPr>
        <p:txBody>
          <a:bodyPr wrap="square">
            <a:spAutoFit/>
          </a:bodyPr>
          <a:lstStyle>
            <a:lvl1pPr marL="0" indent="0">
              <a:spcBef>
                <a:spcPts val="375"/>
              </a:spcBef>
              <a:buNone/>
              <a:defRPr sz="1800" spc="8" baseline="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CA87FB90-142A-AF43-A30F-C81F875F17F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22010" y="904203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1</a:t>
            </a: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85296BF-8518-D342-8A57-2D428F08FA8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22372" y="904203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5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65A0BCB3-AAFD-594B-AA26-14E3966B515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363601" y="1936522"/>
            <a:ext cx="2164520" cy="249299"/>
          </a:xfrm>
        </p:spPr>
        <p:txBody>
          <a:bodyPr wrap="square">
            <a:spAutoFit/>
          </a:bodyPr>
          <a:lstStyle>
            <a:lvl1pPr marL="0" indent="0">
              <a:spcBef>
                <a:spcPts val="375"/>
              </a:spcBef>
              <a:buNone/>
              <a:defRPr sz="1800" spc="8" baseline="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id="{2B897B4F-0DDF-7F47-99EC-62C5B45409F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63964" y="1936522"/>
            <a:ext cx="2164519" cy="249299"/>
          </a:xfrm>
        </p:spPr>
        <p:txBody>
          <a:bodyPr wrap="square">
            <a:spAutoFit/>
          </a:bodyPr>
          <a:lstStyle>
            <a:lvl1pPr marL="0" indent="0">
              <a:spcBef>
                <a:spcPts val="375"/>
              </a:spcBef>
              <a:buNone/>
              <a:defRPr sz="1800" spc="8" baseline="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7B6828B8-A41A-F641-8389-D1CEE93A37B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122010" y="1936522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2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DD39B53F-DAA2-AD4B-8621-318E59EAD5B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022372" y="1936522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6</a:t>
            </a:r>
          </a:p>
        </p:txBody>
      </p:sp>
      <p:sp>
        <p:nvSpPr>
          <p:cNvPr id="22" name="Text Placeholder 4">
            <a:extLst>
              <a:ext uri="{FF2B5EF4-FFF2-40B4-BE49-F238E27FC236}">
                <a16:creationId xmlns:a16="http://schemas.microsoft.com/office/drawing/2014/main" id="{0E9252D1-3E02-2A42-ABA4-D7D8787AD3EE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363601" y="2961663"/>
            <a:ext cx="2164520" cy="249299"/>
          </a:xfrm>
        </p:spPr>
        <p:txBody>
          <a:bodyPr wrap="square">
            <a:spAutoFit/>
          </a:bodyPr>
          <a:lstStyle>
            <a:lvl1pPr marL="0" indent="0">
              <a:spcBef>
                <a:spcPts val="375"/>
              </a:spcBef>
              <a:buNone/>
              <a:defRPr sz="1800" spc="8" baseline="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5021AF9B-CBC4-9641-A5EA-C86C21DB8E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63964" y="2961663"/>
            <a:ext cx="2164519" cy="249299"/>
          </a:xfrm>
        </p:spPr>
        <p:txBody>
          <a:bodyPr wrap="square">
            <a:spAutoFit/>
          </a:bodyPr>
          <a:lstStyle>
            <a:lvl1pPr marL="0" indent="0">
              <a:spcBef>
                <a:spcPts val="375"/>
              </a:spcBef>
              <a:buNone/>
              <a:defRPr sz="1800" spc="8" baseline="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37D256E5-6D72-5D4D-99F0-54FC8407F62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3122010" y="2961663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3</a:t>
            </a:r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29C4984C-5A7A-9040-AD4B-534536A2247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022372" y="2961663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7</a:t>
            </a:r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C19689C0-CA71-EA48-B6E9-A94E1339DB62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3363601" y="3993982"/>
            <a:ext cx="2164520" cy="249299"/>
          </a:xfrm>
        </p:spPr>
        <p:txBody>
          <a:bodyPr wrap="square">
            <a:spAutoFit/>
          </a:bodyPr>
          <a:lstStyle>
            <a:lvl1pPr marL="0" indent="0">
              <a:spcBef>
                <a:spcPts val="375"/>
              </a:spcBef>
              <a:buNone/>
              <a:defRPr sz="1800" spc="8" baseline="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5CE4CC09-36BB-074E-AE4B-C8458CC561B4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263964" y="3993982"/>
            <a:ext cx="2164519" cy="249299"/>
          </a:xfrm>
        </p:spPr>
        <p:txBody>
          <a:bodyPr wrap="square">
            <a:spAutoFit/>
          </a:bodyPr>
          <a:lstStyle>
            <a:lvl1pPr marL="0" indent="0">
              <a:spcBef>
                <a:spcPts val="375"/>
              </a:spcBef>
              <a:buNone/>
              <a:defRPr sz="1800" spc="8" baseline="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A45117CD-F404-D246-BE84-8905DD49BC3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3122010" y="3993982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4</a:t>
            </a:r>
          </a:p>
        </p:txBody>
      </p:sp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DCFFDD06-7816-F148-BBC8-88DAAAAF0D29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022372" y="3993982"/>
            <a:ext cx="239210" cy="249299"/>
          </a:xfrm>
        </p:spPr>
        <p:txBody>
          <a:bodyPr wrap="square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216000" indent="-216000">
              <a:defRPr sz="3300">
                <a:solidFill>
                  <a:schemeClr val="bg1"/>
                </a:solidFill>
              </a:defRPr>
            </a:lvl2pPr>
            <a:lvl3pPr marL="540000" indent="-378000">
              <a:buClr>
                <a:schemeClr val="bg1"/>
              </a:buClr>
              <a:buFont typeface="System Font"/>
              <a:buChar char="–"/>
              <a:defRPr sz="3300">
                <a:solidFill>
                  <a:schemeClr val="bg1"/>
                </a:solidFill>
              </a:defRPr>
            </a:lvl3pPr>
            <a:lvl4pPr marL="0" indent="0"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defRPr sz="2250">
                <a:solidFill>
                  <a:schemeClr val="bg1"/>
                </a:solidFill>
              </a:defRPr>
            </a:lvl5pPr>
            <a:lvl6pPr marL="432000" indent="-270000"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None/>
              <a:defRPr spc="30" baseline="0">
                <a:solidFill>
                  <a:schemeClr val="bg1"/>
                </a:solidFill>
              </a:defRPr>
            </a:lvl7pPr>
            <a:lvl8pPr marL="162000" indent="-162000">
              <a:spcBef>
                <a:spcPts val="1200"/>
              </a:spcBef>
              <a:defRPr>
                <a:solidFill>
                  <a:schemeClr val="bg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8</a:t>
            </a:r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0F161D65-15AB-2646-A22F-A7338D7511F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904202"/>
            <a:ext cx="2029622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Agenda</a:t>
            </a:r>
            <a:endParaRPr lang="en-GB" dirty="0"/>
          </a:p>
        </p:txBody>
      </p:sp>
      <p:sp>
        <p:nvSpPr>
          <p:cNvPr id="31" name="Slide Number Placeholder 10">
            <a:extLst>
              <a:ext uri="{FF2B5EF4-FFF2-40B4-BE49-F238E27FC236}">
                <a16:creationId xmlns:a16="http://schemas.microsoft.com/office/drawing/2014/main" id="{A68139FE-AD43-4549-83B3-27D8EE12A0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2827532-64DF-B94C-813A-22F1ABCFEB45}"/>
              </a:ext>
            </a:extLst>
          </p:cNvPr>
          <p:cNvCxnSpPr>
            <a:cxnSpLocks/>
          </p:cNvCxnSpPr>
          <p:nvPr userDrawn="1"/>
        </p:nvCxnSpPr>
        <p:spPr>
          <a:xfrm>
            <a:off x="3122009" y="798301"/>
            <a:ext cx="240611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BCE67810-42A9-DB4C-9677-D1E4CFC3BAFC}"/>
              </a:ext>
            </a:extLst>
          </p:cNvPr>
          <p:cNvCxnSpPr>
            <a:cxnSpLocks/>
          </p:cNvCxnSpPr>
          <p:nvPr userDrawn="1"/>
        </p:nvCxnSpPr>
        <p:spPr>
          <a:xfrm>
            <a:off x="6022371" y="798301"/>
            <a:ext cx="240611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C7938984-8962-E14F-B7BF-4E85B996E1E6}"/>
              </a:ext>
            </a:extLst>
          </p:cNvPr>
          <p:cNvCxnSpPr>
            <a:cxnSpLocks/>
          </p:cNvCxnSpPr>
          <p:nvPr userDrawn="1"/>
        </p:nvCxnSpPr>
        <p:spPr>
          <a:xfrm>
            <a:off x="3122009" y="1831849"/>
            <a:ext cx="240611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2A561D68-0B46-BB4B-8BA1-8E333E789068}"/>
              </a:ext>
            </a:extLst>
          </p:cNvPr>
          <p:cNvCxnSpPr>
            <a:cxnSpLocks/>
          </p:cNvCxnSpPr>
          <p:nvPr userDrawn="1"/>
        </p:nvCxnSpPr>
        <p:spPr>
          <a:xfrm>
            <a:off x="6022371" y="1831849"/>
            <a:ext cx="240611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CF958AD-2471-5246-8B3C-AD03CDF90E8E}"/>
              </a:ext>
            </a:extLst>
          </p:cNvPr>
          <p:cNvCxnSpPr>
            <a:cxnSpLocks/>
          </p:cNvCxnSpPr>
          <p:nvPr userDrawn="1"/>
        </p:nvCxnSpPr>
        <p:spPr>
          <a:xfrm>
            <a:off x="3122009" y="2856170"/>
            <a:ext cx="240611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39834268-81F9-674F-85E7-95F8F17A06A0}"/>
              </a:ext>
            </a:extLst>
          </p:cNvPr>
          <p:cNvCxnSpPr>
            <a:cxnSpLocks/>
          </p:cNvCxnSpPr>
          <p:nvPr userDrawn="1"/>
        </p:nvCxnSpPr>
        <p:spPr>
          <a:xfrm>
            <a:off x="6022371" y="2856170"/>
            <a:ext cx="240611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CD2BA6-90B1-E741-AEAA-5E4D6FB502FD}"/>
              </a:ext>
            </a:extLst>
          </p:cNvPr>
          <p:cNvCxnSpPr>
            <a:cxnSpLocks/>
          </p:cNvCxnSpPr>
          <p:nvPr userDrawn="1"/>
        </p:nvCxnSpPr>
        <p:spPr>
          <a:xfrm>
            <a:off x="3122009" y="3889633"/>
            <a:ext cx="240611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F4B4A67D-B169-8E4B-8FB3-E2BAA2D8C48E}"/>
              </a:ext>
            </a:extLst>
          </p:cNvPr>
          <p:cNvCxnSpPr>
            <a:cxnSpLocks/>
          </p:cNvCxnSpPr>
          <p:nvPr userDrawn="1"/>
        </p:nvCxnSpPr>
        <p:spPr>
          <a:xfrm>
            <a:off x="6022371" y="3889633"/>
            <a:ext cx="2406111" cy="0"/>
          </a:xfrm>
          <a:prstGeom prst="line">
            <a:avLst/>
          </a:prstGeom>
          <a:ln w="254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31">
            <a:extLst>
              <a:ext uri="{FF2B5EF4-FFF2-40B4-BE49-F238E27FC236}">
                <a16:creationId xmlns:a16="http://schemas.microsoft.com/office/drawing/2014/main" id="{341E9756-15E5-D34F-BADD-BFBA70E59E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6"/>
            <a:ext cx="341591" cy="2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8853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// Im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376" y="1899642"/>
            <a:ext cx="7117248" cy="134421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3450" b="1" spc="15" baseline="0"/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837570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ullets and Callouts (large) – primar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6EC2A05-04A1-3E4B-BE51-3A8AECB66C55}"/>
              </a:ext>
            </a:extLst>
          </p:cNvPr>
          <p:cNvSpPr/>
          <p:nvPr/>
        </p:nvSpPr>
        <p:spPr>
          <a:xfrm>
            <a:off x="0" y="305992"/>
            <a:ext cx="8838010" cy="44648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Clr>
                <a:schemeClr val="bg1"/>
              </a:buClr>
            </a:pPr>
            <a:endParaRPr lang="en-GB" sz="1013">
              <a:solidFill>
                <a:schemeClr val="bg1"/>
              </a:solidFill>
            </a:endParaRPr>
          </a:p>
        </p:txBody>
      </p:sp>
      <p:sp>
        <p:nvSpPr>
          <p:cNvPr id="10" name="Text Placeholder 13">
            <a:extLst>
              <a:ext uri="{FF2B5EF4-FFF2-40B4-BE49-F238E27FC236}">
                <a16:creationId xmlns:a16="http://schemas.microsoft.com/office/drawing/2014/main" id="{0034CC39-91D8-1247-8400-1EBD72B3C143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279798" y="1359694"/>
            <a:ext cx="5670947" cy="3411141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11" name="Text Placeholder 17">
            <a:extLst>
              <a:ext uri="{FF2B5EF4-FFF2-40B4-BE49-F238E27FC236}">
                <a16:creationId xmlns:a16="http://schemas.microsoft.com/office/drawing/2014/main" id="{20AD5C3D-B723-6E4F-9C55-E154675FAE1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279066" y="894891"/>
            <a:ext cx="5671679" cy="192163"/>
          </a:xfrm>
        </p:spPr>
        <p:txBody>
          <a:bodyPr wrap="square" tIns="36000" anchor="t" anchorCtr="0">
            <a:spAutoFit/>
          </a:bodyPr>
          <a:lstStyle>
            <a:lvl1pPr marL="0" indent="0" algn="l" defTabSz="514337" rtl="0" eaLnBrk="1" latinLnBrk="0" hangingPunct="1">
              <a:lnSpc>
                <a:spcPct val="90000"/>
              </a:lnSpc>
              <a:spcBef>
                <a:spcPct val="0"/>
              </a:spcBef>
              <a:buClr>
                <a:schemeClr val="bg1"/>
              </a:buClr>
              <a:buNone/>
              <a:defRPr lang="en-US" sz="1125" b="0" kern="1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BA55FD2-326D-0145-98D9-816856A8E05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9799" y="612714"/>
            <a:ext cx="5670947" cy="222706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buClr>
                <a:schemeClr val="bg1"/>
              </a:buClr>
              <a:defRPr lang="en-GB" sz="1688" b="1" kern="1200" spc="6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13" name="Slide Number Placeholder 10">
            <a:extLst>
              <a:ext uri="{FF2B5EF4-FFF2-40B4-BE49-F238E27FC236}">
                <a16:creationId xmlns:a16="http://schemas.microsoft.com/office/drawing/2014/main" id="{C6534C0D-8FF3-E342-A1BB-27F7F64151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3">
            <a:extLst>
              <a:ext uri="{FF2B5EF4-FFF2-40B4-BE49-F238E27FC236}">
                <a16:creationId xmlns:a16="http://schemas.microsoft.com/office/drawing/2014/main" id="{C2475B0E-7F02-EE42-891D-9DE8C829C9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991716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er // Crims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029723-4B03-B147-9DE1-9BD06874B05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13376" y="1899642"/>
            <a:ext cx="7117248" cy="1344216"/>
          </a:xfrm>
        </p:spPr>
        <p:txBody>
          <a:bodyPr anchor="ctr" anchorCtr="0">
            <a:noAutofit/>
          </a:bodyPr>
          <a:lstStyle>
            <a:lvl1pPr marL="0" indent="0" algn="ctr">
              <a:lnSpc>
                <a:spcPct val="85000"/>
              </a:lnSpc>
              <a:buNone/>
              <a:defRPr sz="3450" b="1" spc="1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Insert section title</a:t>
            </a:r>
          </a:p>
        </p:txBody>
      </p:sp>
    </p:spTree>
    <p:extLst>
      <p:ext uri="{BB962C8B-B14F-4D97-AF65-F5344CB8AC3E}">
        <p14:creationId xmlns:p14="http://schemas.microsoft.com/office/powerpoint/2010/main" val="35128258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157993"/>
            <a:ext cx="4212000" cy="959737"/>
          </a:xfrm>
        </p:spPr>
        <p:txBody>
          <a:bodyPr>
            <a:noAutofit/>
          </a:bodyPr>
          <a:lstStyle>
            <a:lvl1pPr marL="0" indent="0">
              <a:buNone/>
              <a:defRPr sz="3450" b="1" spc="1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97" y="2722960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797" y="2956544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97" y="3206915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97" y="3457286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clarivate.com</a:t>
            </a:r>
            <a:r>
              <a:rPr lang="en-US" dirty="0"/>
              <a:t>/products/</a:t>
            </a:r>
            <a:r>
              <a:rPr lang="en-US" dirty="0" err="1"/>
              <a:t>webofscience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07449-A388-804A-A7A4-906495DFCEC4}"/>
              </a:ext>
            </a:extLst>
          </p:cNvPr>
          <p:cNvSpPr txBox="1"/>
          <p:nvPr userDrawn="1"/>
        </p:nvSpPr>
        <p:spPr bwMode="gray">
          <a:xfrm>
            <a:off x="279796" y="4766756"/>
            <a:ext cx="5315461" cy="2361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514337">
              <a:lnSpc>
                <a:spcPct val="85000"/>
              </a:lnSpc>
              <a:defRPr/>
            </a:pPr>
            <a:r>
              <a:rPr lang="en-GB" sz="600" dirty="0">
                <a:solidFill>
                  <a:srgbClr val="FFFFFF"/>
                </a:solidFill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-GB" sz="600" dirty="0">
                <a:solidFill>
                  <a:srgbClr val="FFFFFF"/>
                </a:solidFill>
              </a:rPr>
            </a:br>
            <a:r>
              <a:rPr lang="en-GB" sz="600" dirty="0">
                <a:solidFill>
                  <a:srgbClr val="FFFFFF"/>
                </a:solidFill>
              </a:rPr>
              <a:t>By submitting this response we authorise you to make and distribute such copies of our proposal within your organisation and to any party contracted directly </a:t>
            </a:r>
          </a:p>
          <a:p>
            <a:pPr defTabSz="514337">
              <a:lnSpc>
                <a:spcPct val="85000"/>
              </a:lnSpc>
              <a:defRPr/>
            </a:pPr>
            <a:r>
              <a:rPr lang="en-GB" sz="600" dirty="0">
                <a:solidFill>
                  <a:srgbClr val="FFFFFF"/>
                </a:solidFill>
              </a:rPr>
              <a:t>to solely assist in the evaluation process of our presentation on a confidential basis. Any further use will be strictly subject to agreeing appropriate terms.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5B2C671-B886-974A-9E82-0D8F1D6FF4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549754" y="308372"/>
            <a:ext cx="1285875" cy="8572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D205F9D-2FAA-074B-AC60-E72459EA103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401" y="184056"/>
            <a:ext cx="1024070" cy="8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43103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//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865E8ED-8DE0-4F44-BF3A-E5C721F0C8E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9797" y="1157993"/>
            <a:ext cx="4212000" cy="959737"/>
          </a:xfrm>
        </p:spPr>
        <p:txBody>
          <a:bodyPr>
            <a:noAutofit/>
          </a:bodyPr>
          <a:lstStyle>
            <a:lvl1pPr marL="0" indent="0">
              <a:buNone/>
              <a:defRPr sz="3450" b="1" spc="15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Thank you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57E8DD57-3AF4-9D4B-9471-48458822D30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9797" y="2722960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9" name="Text Placeholder 17">
            <a:extLst>
              <a:ext uri="{FF2B5EF4-FFF2-40B4-BE49-F238E27FC236}">
                <a16:creationId xmlns:a16="http://schemas.microsoft.com/office/drawing/2014/main" id="{B2E732B4-A672-B74C-9104-94D072451DC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9797" y="2956544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Email address</a:t>
            </a:r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E8CA4F60-AD46-D14C-9FA7-13A5807F9FD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9797" y="3206915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/>
              <a:t>+x xx </a:t>
            </a:r>
            <a:r>
              <a:rPr lang="en-US" dirty="0" err="1"/>
              <a:t>xxxx</a:t>
            </a:r>
            <a:r>
              <a:rPr lang="en-US" dirty="0"/>
              <a:t> </a:t>
            </a:r>
            <a:r>
              <a:rPr lang="en-US" dirty="0" err="1"/>
              <a:t>xxxx</a:t>
            </a:r>
            <a:endParaRPr lang="en-US" dirty="0"/>
          </a:p>
        </p:txBody>
      </p:sp>
      <p:sp>
        <p:nvSpPr>
          <p:cNvPr id="9" name="Text Placeholder 17">
            <a:extLst>
              <a:ext uri="{FF2B5EF4-FFF2-40B4-BE49-F238E27FC236}">
                <a16:creationId xmlns:a16="http://schemas.microsoft.com/office/drawing/2014/main" id="{2921E966-19C1-344F-9266-38AC335DF61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79797" y="3457286"/>
            <a:ext cx="4211999" cy="186974"/>
          </a:xfrm>
        </p:spPr>
        <p:txBody>
          <a:bodyPr wrap="square">
            <a:spAutoFit/>
          </a:bodyPr>
          <a:lstStyle>
            <a:lvl1pPr marL="0" indent="0">
              <a:lnSpc>
                <a:spcPct val="90000"/>
              </a:lnSpc>
              <a:buNone/>
              <a:defRPr sz="13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/>
              <a:t>clarivate.com</a:t>
            </a:r>
            <a:r>
              <a:rPr lang="en-US" dirty="0"/>
              <a:t>/products/</a:t>
            </a:r>
            <a:r>
              <a:rPr lang="en-US" dirty="0" err="1"/>
              <a:t>webofscience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B207449-A388-804A-A7A4-906495DFCEC4}"/>
              </a:ext>
            </a:extLst>
          </p:cNvPr>
          <p:cNvSpPr txBox="1"/>
          <p:nvPr userDrawn="1"/>
        </p:nvSpPr>
        <p:spPr bwMode="gray">
          <a:xfrm>
            <a:off x="279796" y="4766756"/>
            <a:ext cx="5315461" cy="236155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514337">
              <a:lnSpc>
                <a:spcPct val="85000"/>
              </a:lnSpc>
              <a:defRPr/>
            </a:pPr>
            <a:r>
              <a:rPr lang="en-GB" sz="600" dirty="0">
                <a:solidFill>
                  <a:srgbClr val="FFFFFF"/>
                </a:solidFill>
              </a:rPr>
              <a:t>Web of Science Group retains all intellectual property rights in, and asserts rights of confidentiality over, all parts of its response submitted within this presentation. </a:t>
            </a:r>
            <a:br>
              <a:rPr lang="en-GB" sz="600" dirty="0">
                <a:solidFill>
                  <a:srgbClr val="FFFFFF"/>
                </a:solidFill>
              </a:rPr>
            </a:br>
            <a:r>
              <a:rPr lang="en-GB" sz="600" dirty="0">
                <a:solidFill>
                  <a:srgbClr val="FFFFFF"/>
                </a:solidFill>
              </a:rPr>
              <a:t>By submitting this response we authorise you to make and distribute such copies of our proposal within your organisation and to any party contracted directly </a:t>
            </a:r>
          </a:p>
          <a:p>
            <a:pPr defTabSz="514337">
              <a:lnSpc>
                <a:spcPct val="85000"/>
              </a:lnSpc>
              <a:defRPr/>
            </a:pPr>
            <a:r>
              <a:rPr lang="en-GB" sz="600" dirty="0">
                <a:solidFill>
                  <a:srgbClr val="FFFFFF"/>
                </a:solidFill>
              </a:rPr>
              <a:t>to solely assist in the evaluation process of our presentation on a confidential basis. Any further use will be strictly subject to agreeing appropriate terms.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AD487B-DA99-5D4C-BB18-71ECDB93E9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2400" y="189308"/>
            <a:ext cx="1493100" cy="426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DFFC919-D774-9E49-AD0F-D2B45F9E10D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664054" y="422672"/>
            <a:ext cx="1285875" cy="85725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C7E0B45-CD5C-B246-8F53-7D91C248CC9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152401" y="184056"/>
            <a:ext cx="1024070" cy="84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522525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>
              <a:solidFill>
                <a:srgbClr val="FFFFFF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38FB3EEB-A505-4048-A0EA-6D2B067C141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262026"/>
            <a:ext cx="6387310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CA0029D0-EDF0-684D-8786-BF3982A863A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584824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EDD0934-3826-8045-9E2E-0FBEEB66569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7"/>
            <a:ext cx="341591" cy="2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037573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4D1BD1F6-85CE-414C-AA94-A410D3657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>
              <a:solidFill>
                <a:srgbClr val="000000"/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118BAC2-F92A-8A48-8A09-EF5EB22BED7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262026"/>
            <a:ext cx="6387310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7" name="Text Placeholder 17">
            <a:extLst>
              <a:ext uri="{FF2B5EF4-FFF2-40B4-BE49-F238E27FC236}">
                <a16:creationId xmlns:a16="http://schemas.microsoft.com/office/drawing/2014/main" id="{8C412BA8-78F8-0E48-AB14-09AF96079BE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584824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DD563F-C598-A44D-9B06-DAD8BA5B30F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6"/>
            <a:ext cx="341591" cy="2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60381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Text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398367E-8156-B04B-9206-395C4041A6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262026"/>
            <a:ext cx="6387310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0" name="Text Placeholder 17">
            <a:extLst>
              <a:ext uri="{FF2B5EF4-FFF2-40B4-BE49-F238E27FC236}">
                <a16:creationId xmlns:a16="http://schemas.microsoft.com/office/drawing/2014/main" id="{B2133B25-6341-4748-84A6-7371CF0AF7A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584824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80A015B7-06A2-C74D-93EF-5855046410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6656" y="1158193"/>
            <a:ext cx="5664088" cy="361264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3450">
                <a:solidFill>
                  <a:schemeClr val="tx1"/>
                </a:solidFill>
              </a:defRPr>
            </a:lvl1pPr>
            <a:lvl2pPr marL="216000" indent="-216000">
              <a:lnSpc>
                <a:spcPct val="85000"/>
              </a:lnSpc>
              <a:buClr>
                <a:schemeClr val="tx1"/>
              </a:buClr>
              <a:defRPr sz="3450">
                <a:solidFill>
                  <a:schemeClr val="tx1"/>
                </a:solidFill>
              </a:defRPr>
            </a:lvl2pPr>
            <a:lvl3pPr marL="540000" indent="-378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345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2250">
                <a:solidFill>
                  <a:schemeClr val="tx1"/>
                </a:solidFill>
              </a:defRPr>
            </a:lvl4pPr>
            <a:lvl5pPr marL="189000" indent="-189000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defRPr sz="2250">
                <a:solidFill>
                  <a:schemeClr val="tx1"/>
                </a:solidFill>
              </a:defRPr>
            </a:lvl5pPr>
            <a:lvl6pPr marL="378000" indent="-27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225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1800" spc="30" baseline="0">
                <a:solidFill>
                  <a:schemeClr val="tx1"/>
                </a:solidFill>
              </a:defRPr>
            </a:lvl7pPr>
            <a:lvl8pPr marL="189000" indent="-189000">
              <a:spcBef>
                <a:spcPts val="375"/>
              </a:spcBef>
              <a:buClr>
                <a:schemeClr val="tx1"/>
              </a:buClr>
              <a:defRPr sz="1800">
                <a:solidFill>
                  <a:schemeClr val="tx1"/>
                </a:solidFill>
              </a:defRPr>
            </a:lvl8pPr>
            <a:lvl9pPr marL="270000" indent="-189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0A485E3-02D0-B04B-AF3C-5B825CF0E93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7"/>
            <a:ext cx="341591" cy="2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231996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Text //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F4B08F05-402C-5344-80CB-C1F024812BC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262026"/>
            <a:ext cx="6387310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8" name="Text Placeholder 17">
            <a:extLst>
              <a:ext uri="{FF2B5EF4-FFF2-40B4-BE49-F238E27FC236}">
                <a16:creationId xmlns:a16="http://schemas.microsoft.com/office/drawing/2014/main" id="{0967AB97-AD89-7648-A2B8-2EB14508B39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584824"/>
            <a:ext cx="6388134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9" name="Slide Number Placeholder 10">
            <a:extLst>
              <a:ext uri="{FF2B5EF4-FFF2-40B4-BE49-F238E27FC236}">
                <a16:creationId xmlns:a16="http://schemas.microsoft.com/office/drawing/2014/main" id="{9D574E1A-F7E0-7A46-962E-0013A8BBA7A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12EEA5C-D4BE-F640-80E6-A69709CBA91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6656" y="1158193"/>
            <a:ext cx="5664088" cy="361264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bg1"/>
              </a:buClr>
              <a:buNone/>
              <a:defRPr sz="3450">
                <a:solidFill>
                  <a:schemeClr val="bg1"/>
                </a:solidFill>
              </a:defRPr>
            </a:lvl1pPr>
            <a:lvl2pPr marL="216000" indent="-216000">
              <a:lnSpc>
                <a:spcPct val="85000"/>
              </a:lnSpc>
              <a:buClr>
                <a:schemeClr val="bg1"/>
              </a:buClr>
              <a:defRPr sz="3450">
                <a:solidFill>
                  <a:schemeClr val="bg1"/>
                </a:solidFill>
              </a:defRPr>
            </a:lvl2pPr>
            <a:lvl3pPr marL="540000" indent="-378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3450">
                <a:solidFill>
                  <a:schemeClr val="bg1"/>
                </a:solidFill>
              </a:defRPr>
            </a:lvl3pPr>
            <a:lvl4pPr marL="0" indent="0">
              <a:lnSpc>
                <a:spcPct val="85000"/>
              </a:lnSpc>
              <a:buClr>
                <a:schemeClr val="bg1"/>
              </a:buClr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lnSpc>
                <a:spcPct val="90000"/>
              </a:lnSpc>
              <a:spcBef>
                <a:spcPts val="750"/>
              </a:spcBef>
              <a:buClr>
                <a:schemeClr val="bg1"/>
              </a:buClr>
              <a:defRPr sz="2250">
                <a:solidFill>
                  <a:schemeClr val="bg1"/>
                </a:solidFill>
              </a:defRPr>
            </a:lvl5pPr>
            <a:lvl6pPr marL="378000" indent="-270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800" spc="30" baseline="0">
                <a:solidFill>
                  <a:schemeClr val="bg1"/>
                </a:solidFill>
              </a:defRPr>
            </a:lvl7pPr>
            <a:lvl8pPr marL="189000" indent="-189000">
              <a:spcBef>
                <a:spcPts val="375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8pPr>
            <a:lvl9pPr marL="270000" indent="-189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67DDE1-9382-7245-8651-C12919F576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6"/>
            <a:ext cx="341591" cy="2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446454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Content + Sidebar // Dar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DB3A7D2-AB40-7E46-99F9-68453D28673E}"/>
              </a:ext>
            </a:extLst>
          </p:cNvPr>
          <p:cNvSpPr/>
          <p:nvPr userDrawn="1"/>
        </p:nvSpPr>
        <p:spPr>
          <a:xfrm>
            <a:off x="6377940" y="0"/>
            <a:ext cx="276606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14" name="Slide Number Placeholder 10">
            <a:extLst>
              <a:ext uri="{FF2B5EF4-FFF2-40B4-BE49-F238E27FC236}">
                <a16:creationId xmlns:a16="http://schemas.microsoft.com/office/drawing/2014/main" id="{4D1BD1F6-85CE-414C-AA94-A410D3657A7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bg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000000"/>
                </a:solidFill>
              </a:rPr>
              <a:pPr/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B209AC2C-DE81-204D-B67E-DA4C21736390}"/>
              </a:ext>
            </a:extLst>
          </p:cNvPr>
          <p:cNvCxnSpPr>
            <a:cxnSpLocks/>
          </p:cNvCxnSpPr>
          <p:nvPr userDrawn="1"/>
        </p:nvCxnSpPr>
        <p:spPr>
          <a:xfrm>
            <a:off x="6816188" y="829922"/>
            <a:ext cx="202525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>
            <a:extLst>
              <a:ext uri="{FF2B5EF4-FFF2-40B4-BE49-F238E27FC236}">
                <a16:creationId xmlns:a16="http://schemas.microsoft.com/office/drawing/2014/main" id="{B668B086-3F71-2E45-8C06-9296DDEBF13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262026"/>
            <a:ext cx="5665790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0887C519-4436-DE4F-805C-708B67C9AFD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584824"/>
            <a:ext cx="5666522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894464A4-3DE5-D240-A1F7-FC40A86862A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6656" y="1158193"/>
            <a:ext cx="5664088" cy="361264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tx1"/>
              </a:buClr>
              <a:buNone/>
              <a:defRPr sz="3450">
                <a:solidFill>
                  <a:schemeClr val="tx1"/>
                </a:solidFill>
              </a:defRPr>
            </a:lvl1pPr>
            <a:lvl2pPr marL="216000" indent="-216000">
              <a:lnSpc>
                <a:spcPct val="85000"/>
              </a:lnSpc>
              <a:buClr>
                <a:schemeClr val="tx1"/>
              </a:buClr>
              <a:defRPr sz="3450">
                <a:solidFill>
                  <a:schemeClr val="tx1"/>
                </a:solidFill>
              </a:defRPr>
            </a:lvl2pPr>
            <a:lvl3pPr marL="540000" indent="-378000">
              <a:lnSpc>
                <a:spcPct val="85000"/>
              </a:lnSpc>
              <a:buClr>
                <a:schemeClr val="tx1"/>
              </a:buClr>
              <a:buFont typeface="System Font"/>
              <a:buChar char="–"/>
              <a:defRPr sz="3450">
                <a:solidFill>
                  <a:schemeClr val="tx1"/>
                </a:solidFill>
              </a:defRPr>
            </a:lvl3pPr>
            <a:lvl4pPr marL="0" indent="0">
              <a:lnSpc>
                <a:spcPct val="85000"/>
              </a:lnSpc>
              <a:buClr>
                <a:schemeClr val="tx1"/>
              </a:buClr>
              <a:buNone/>
              <a:defRPr sz="2250">
                <a:solidFill>
                  <a:schemeClr val="tx1"/>
                </a:solidFill>
              </a:defRPr>
            </a:lvl4pPr>
            <a:lvl5pPr marL="189000" indent="-189000">
              <a:lnSpc>
                <a:spcPct val="90000"/>
              </a:lnSpc>
              <a:spcBef>
                <a:spcPts val="750"/>
              </a:spcBef>
              <a:buClr>
                <a:schemeClr val="tx1"/>
              </a:buClr>
              <a:defRPr sz="2250">
                <a:solidFill>
                  <a:schemeClr val="tx1"/>
                </a:solidFill>
              </a:defRPr>
            </a:lvl5pPr>
            <a:lvl6pPr marL="378000" indent="-270000">
              <a:lnSpc>
                <a:spcPct val="90000"/>
              </a:lnSpc>
              <a:buClr>
                <a:schemeClr val="tx1"/>
              </a:buClr>
              <a:buFont typeface="System Font"/>
              <a:buChar char="–"/>
              <a:defRPr sz="2250">
                <a:solidFill>
                  <a:schemeClr val="tx1"/>
                </a:solidFill>
              </a:defRPr>
            </a:lvl6pPr>
            <a:lvl7pPr marL="0" indent="0">
              <a:buClr>
                <a:schemeClr val="tx1"/>
              </a:buClr>
              <a:buNone/>
              <a:defRPr sz="1800" spc="30" baseline="0">
                <a:solidFill>
                  <a:schemeClr val="tx1"/>
                </a:solidFill>
              </a:defRPr>
            </a:lvl7pPr>
            <a:lvl8pPr marL="189000" indent="-189000">
              <a:spcBef>
                <a:spcPts val="375"/>
              </a:spcBef>
              <a:buClr>
                <a:schemeClr val="tx1"/>
              </a:buClr>
              <a:defRPr sz="1800">
                <a:solidFill>
                  <a:schemeClr val="tx1"/>
                </a:solidFill>
              </a:defRPr>
            </a:lvl8pPr>
            <a:lvl9pPr marL="270000" indent="-189000">
              <a:buClr>
                <a:schemeClr val="tx1"/>
              </a:buClr>
              <a:buFont typeface="System Font"/>
              <a:buChar char="–"/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6" name="Text Placeholder 4">
            <a:extLst>
              <a:ext uri="{FF2B5EF4-FFF2-40B4-BE49-F238E27FC236}">
                <a16:creationId xmlns:a16="http://schemas.microsoft.com/office/drawing/2014/main" id="{8C6BD91C-C1CE-B048-8BBE-3CCE2957E9A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12757" y="1158194"/>
            <a:ext cx="2025254" cy="3612641"/>
          </a:xfrm>
        </p:spPr>
        <p:txBody>
          <a:bodyPr>
            <a:noAutofit/>
          </a:bodyPr>
          <a:lstStyle>
            <a:lvl1pPr marL="0" indent="0">
              <a:buClr>
                <a:schemeClr val="bg1"/>
              </a:buClr>
              <a:buNone/>
              <a:defRPr sz="1350">
                <a:solidFill>
                  <a:schemeClr val="bg1"/>
                </a:solidFill>
              </a:defRPr>
            </a:lvl1pPr>
            <a:lvl2pPr marL="135000" indent="-135000">
              <a:buClr>
                <a:schemeClr val="bg1"/>
              </a:buClr>
              <a:defRPr sz="1350">
                <a:solidFill>
                  <a:schemeClr val="bg1"/>
                </a:solidFill>
              </a:defRPr>
            </a:lvl2pPr>
            <a:lvl3pPr marL="270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bg1"/>
                </a:solidFill>
              </a:defRPr>
            </a:lvl3pPr>
            <a:lvl4pPr marL="0" indent="0">
              <a:buClr>
                <a:schemeClr val="bg1"/>
              </a:buClr>
              <a:buNone/>
              <a:defRPr sz="1050">
                <a:solidFill>
                  <a:schemeClr val="bg1"/>
                </a:solidFill>
              </a:defRPr>
            </a:lvl4pPr>
            <a:lvl5pPr marL="108000" indent="-108000">
              <a:buClr>
                <a:schemeClr val="bg1"/>
              </a:buClr>
              <a:defRPr sz="1050">
                <a:solidFill>
                  <a:schemeClr val="bg1"/>
                </a:solidFill>
              </a:defRPr>
            </a:lvl5pPr>
            <a:lvl6pPr marL="216000" indent="-135000">
              <a:buClr>
                <a:schemeClr val="bg1"/>
              </a:buClr>
              <a:buFont typeface="System Font"/>
              <a:buChar char="–"/>
              <a:defRPr sz="10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350" spc="30" baseline="0">
                <a:solidFill>
                  <a:schemeClr val="accent1"/>
                </a:solidFill>
              </a:defRPr>
            </a:lvl7pPr>
            <a:lvl8pPr marL="162000" indent="-162000">
              <a:spcBef>
                <a:spcPts val="1200"/>
              </a:spcBef>
              <a:buClr>
                <a:schemeClr val="bg1"/>
              </a:buClr>
              <a:defRPr sz="1350">
                <a:solidFill>
                  <a:schemeClr val="accent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FBB3CFD-EADD-854B-BA50-18EACC11981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47009" y="4816617"/>
            <a:ext cx="341591" cy="281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32639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s + Content + Sidebar // Ligh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560AD54-7E2F-4A41-93CB-60A669B777F9}"/>
              </a:ext>
            </a:extLst>
          </p:cNvPr>
          <p:cNvSpPr/>
          <p:nvPr userDrawn="1"/>
        </p:nvSpPr>
        <p:spPr>
          <a:xfrm>
            <a:off x="6377940" y="305991"/>
            <a:ext cx="2766060" cy="4837509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>
              <a:solidFill>
                <a:srgbClr val="FFFFFF"/>
              </a:solidFill>
            </a:endParaRPr>
          </a:p>
        </p:txBody>
      </p:sp>
      <p:sp>
        <p:nvSpPr>
          <p:cNvPr id="5" name="Slide Number Placeholder 10">
            <a:extLst>
              <a:ext uri="{FF2B5EF4-FFF2-40B4-BE49-F238E27FC236}">
                <a16:creationId xmlns:a16="http://schemas.microsoft.com/office/drawing/2014/main" id="{72A58B89-7564-C04F-AFB4-DE5883179C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6780610" y="4911110"/>
            <a:ext cx="2057400" cy="91800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60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>
                <a:solidFill>
                  <a:srgbClr val="FFFFFF"/>
                </a:solidFill>
              </a:rPr>
              <a:pPr/>
              <a:t>‹#›</a:t>
            </a:fld>
            <a:endParaRPr lang="en-GB" dirty="0">
              <a:solidFill>
                <a:srgbClr val="FFFFFF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3F7D7-699F-8A4D-AA57-8CDF3AE42D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79797" y="4914865"/>
            <a:ext cx="415800" cy="55778"/>
          </a:xfrm>
          <a:prstGeom prst="rect">
            <a:avLst/>
          </a:prstGeom>
        </p:spPr>
      </p:pic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3D398B85-CA84-934B-8A89-8451D9738DA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86656" y="1158193"/>
            <a:ext cx="5664088" cy="3612642"/>
          </a:xfrm>
        </p:spPr>
        <p:txBody>
          <a:bodyPr>
            <a:noAutofit/>
          </a:bodyPr>
          <a:lstStyle>
            <a:lvl1pPr marL="0" indent="0">
              <a:lnSpc>
                <a:spcPct val="85000"/>
              </a:lnSpc>
              <a:buClr>
                <a:schemeClr val="bg1"/>
              </a:buClr>
              <a:buNone/>
              <a:defRPr sz="3450">
                <a:solidFill>
                  <a:schemeClr val="bg1"/>
                </a:solidFill>
              </a:defRPr>
            </a:lvl1pPr>
            <a:lvl2pPr marL="216000" indent="-216000">
              <a:lnSpc>
                <a:spcPct val="85000"/>
              </a:lnSpc>
              <a:buClr>
                <a:schemeClr val="bg1"/>
              </a:buClr>
              <a:defRPr sz="3450">
                <a:solidFill>
                  <a:schemeClr val="bg1"/>
                </a:solidFill>
              </a:defRPr>
            </a:lvl2pPr>
            <a:lvl3pPr marL="540000" indent="-378000">
              <a:lnSpc>
                <a:spcPct val="85000"/>
              </a:lnSpc>
              <a:buClr>
                <a:schemeClr val="bg1"/>
              </a:buClr>
              <a:buFont typeface="System Font"/>
              <a:buChar char="–"/>
              <a:defRPr sz="3450">
                <a:solidFill>
                  <a:schemeClr val="bg1"/>
                </a:solidFill>
              </a:defRPr>
            </a:lvl3pPr>
            <a:lvl4pPr marL="0" indent="0">
              <a:lnSpc>
                <a:spcPct val="85000"/>
              </a:lnSpc>
              <a:buClr>
                <a:schemeClr val="bg1"/>
              </a:buClr>
              <a:buNone/>
              <a:defRPr sz="2250">
                <a:solidFill>
                  <a:schemeClr val="bg1"/>
                </a:solidFill>
              </a:defRPr>
            </a:lvl4pPr>
            <a:lvl5pPr marL="189000" indent="-189000">
              <a:lnSpc>
                <a:spcPct val="90000"/>
              </a:lnSpc>
              <a:spcBef>
                <a:spcPts val="750"/>
              </a:spcBef>
              <a:buClr>
                <a:schemeClr val="bg1"/>
              </a:buClr>
              <a:defRPr sz="2250">
                <a:solidFill>
                  <a:schemeClr val="bg1"/>
                </a:solidFill>
              </a:defRPr>
            </a:lvl5pPr>
            <a:lvl6pPr marL="378000" indent="-270000">
              <a:lnSpc>
                <a:spcPct val="90000"/>
              </a:lnSpc>
              <a:buClr>
                <a:schemeClr val="bg1"/>
              </a:buClr>
              <a:buFont typeface="System Font"/>
              <a:buChar char="–"/>
              <a:defRPr sz="2250">
                <a:solidFill>
                  <a:schemeClr val="bg1"/>
                </a:solidFill>
              </a:defRPr>
            </a:lvl6pPr>
            <a:lvl7pPr marL="0" indent="0">
              <a:buClr>
                <a:schemeClr val="bg1"/>
              </a:buClr>
              <a:buNone/>
              <a:defRPr sz="1800" spc="30" baseline="0">
                <a:solidFill>
                  <a:schemeClr val="bg1"/>
                </a:solidFill>
              </a:defRPr>
            </a:lvl7pPr>
            <a:lvl8pPr marL="189000" indent="-189000">
              <a:spcBef>
                <a:spcPts val="375"/>
              </a:spcBef>
              <a:buClr>
                <a:schemeClr val="bg1"/>
              </a:buClr>
              <a:defRPr sz="1800">
                <a:solidFill>
                  <a:schemeClr val="bg1"/>
                </a:solidFill>
              </a:defRPr>
            </a:lvl8pPr>
            <a:lvl9pPr marL="270000" indent="-189000">
              <a:buClr>
                <a:schemeClr val="bg1"/>
              </a:buClr>
              <a:buFont typeface="System Font"/>
              <a:buChar char="–"/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8" name="Text Placeholder 4">
            <a:extLst>
              <a:ext uri="{FF2B5EF4-FFF2-40B4-BE49-F238E27FC236}">
                <a16:creationId xmlns:a16="http://schemas.microsoft.com/office/drawing/2014/main" id="{7D5A5CB9-79D7-C743-BEA3-40A23EC8F59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812757" y="1158194"/>
            <a:ext cx="2025254" cy="3612641"/>
          </a:xfrm>
        </p:spPr>
        <p:txBody>
          <a:bodyPr>
            <a:noAutofit/>
          </a:bodyPr>
          <a:lstStyle>
            <a:lvl1pPr marL="0" indent="0">
              <a:buClr>
                <a:schemeClr val="tx1"/>
              </a:buClr>
              <a:buNone/>
              <a:defRPr sz="1350">
                <a:solidFill>
                  <a:schemeClr val="tx1"/>
                </a:solidFill>
              </a:defRPr>
            </a:lvl1pPr>
            <a:lvl2pPr marL="135000" indent="-135000">
              <a:buClr>
                <a:schemeClr val="tx1"/>
              </a:buClr>
              <a:defRPr sz="1350">
                <a:solidFill>
                  <a:schemeClr val="tx1"/>
                </a:solidFill>
              </a:defRPr>
            </a:lvl2pPr>
            <a:lvl3pPr marL="270000" indent="-162000">
              <a:buClr>
                <a:schemeClr val="tx1"/>
              </a:buClr>
              <a:buFont typeface="System Font"/>
              <a:buChar char="–"/>
              <a:defRPr sz="1350">
                <a:solidFill>
                  <a:schemeClr val="tx1"/>
                </a:solidFill>
              </a:defRPr>
            </a:lvl3pPr>
            <a:lvl4pPr marL="0" indent="0">
              <a:buClr>
                <a:schemeClr val="tx1"/>
              </a:buClr>
              <a:buNone/>
              <a:defRPr sz="1050">
                <a:solidFill>
                  <a:schemeClr val="tx1"/>
                </a:solidFill>
              </a:defRPr>
            </a:lvl4pPr>
            <a:lvl5pPr marL="108000" indent="-108000">
              <a:buClr>
                <a:schemeClr val="tx1"/>
              </a:buClr>
              <a:defRPr sz="1050">
                <a:solidFill>
                  <a:schemeClr val="tx1"/>
                </a:solidFill>
              </a:defRPr>
            </a:lvl5pPr>
            <a:lvl6pPr marL="216000" indent="-135000">
              <a:buClr>
                <a:schemeClr val="tx1"/>
              </a:buClr>
              <a:buFont typeface="System Font"/>
              <a:buChar char="–"/>
              <a:defRPr sz="1050">
                <a:solidFill>
                  <a:schemeClr val="tx1"/>
                </a:solidFill>
              </a:defRPr>
            </a:lvl6pPr>
            <a:lvl7pPr marL="0" indent="0">
              <a:buClr>
                <a:schemeClr val="bg1"/>
              </a:buClr>
              <a:buNone/>
              <a:defRPr sz="1350" spc="30" baseline="0">
                <a:solidFill>
                  <a:schemeClr val="accent1"/>
                </a:solidFill>
              </a:defRPr>
            </a:lvl7pPr>
            <a:lvl8pPr marL="162000" indent="-162000">
              <a:spcBef>
                <a:spcPts val="1200"/>
              </a:spcBef>
              <a:buClr>
                <a:schemeClr val="bg1"/>
              </a:buClr>
              <a:defRPr sz="1350">
                <a:solidFill>
                  <a:schemeClr val="accent1"/>
                </a:solidFill>
              </a:defRPr>
            </a:lvl8pPr>
            <a:lvl9pPr marL="324000" indent="-162000">
              <a:buClr>
                <a:schemeClr val="bg1"/>
              </a:buClr>
              <a:buFont typeface="System Font"/>
              <a:buChar char="–"/>
              <a:defRPr sz="1350">
                <a:solidFill>
                  <a:schemeClr val="accent1"/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GB" dirty="0"/>
              <a:t>Sixth level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05E7525-B9AF-F945-A1E0-22475DD415A2}"/>
              </a:ext>
            </a:extLst>
          </p:cNvPr>
          <p:cNvCxnSpPr>
            <a:cxnSpLocks/>
          </p:cNvCxnSpPr>
          <p:nvPr userDrawn="1"/>
        </p:nvCxnSpPr>
        <p:spPr>
          <a:xfrm>
            <a:off x="6816188" y="829922"/>
            <a:ext cx="2025254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7">
            <a:extLst>
              <a:ext uri="{FF2B5EF4-FFF2-40B4-BE49-F238E27FC236}">
                <a16:creationId xmlns:a16="http://schemas.microsoft.com/office/drawing/2014/main" id="{7F5E3AF7-EDE2-E649-892E-82A37A20F1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84222" y="584824"/>
            <a:ext cx="5666522" cy="244101"/>
          </a:xfrm>
        </p:spPr>
        <p:txBody>
          <a:bodyPr wrap="square" tIns="36000" anchor="t" anchorCtr="0">
            <a:spAutoFit/>
          </a:bodyPr>
          <a:lstStyle>
            <a:lvl1pPr marL="0" indent="0" algn="l" defTabSz="685783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1500" b="0" kern="1200" dirty="0" smtClean="0">
                <a:solidFill>
                  <a:schemeClr val="bg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Insert subheading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395D435D-275A-1841-9694-33F6A993D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4953" y="262026"/>
            <a:ext cx="5665790" cy="296909"/>
          </a:xfrm>
        </p:spPr>
        <p:txBody>
          <a:bodyPr wrap="square" anchor="t" anchorCtr="0">
            <a:spAutoFit/>
          </a:bodyPr>
          <a:lstStyle>
            <a:lvl1pPr>
              <a:lnSpc>
                <a:spcPct val="85000"/>
              </a:lnSpc>
              <a:defRPr lang="en-GB" sz="2250" b="1" kern="1200" spc="8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Insert heading</a:t>
            </a:r>
            <a:endParaRPr lang="en-GB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7F6D51B-FB2A-3548-AD24-5DD3B3BB45F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7009" y="4816616"/>
            <a:ext cx="341591" cy="281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21366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// Dar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7040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84" Type="http://schemas.openxmlformats.org/officeDocument/2006/relationships/slideLayout" Target="../slideLayouts/slideLayout84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74" Type="http://schemas.openxmlformats.org/officeDocument/2006/relationships/slideLayout" Target="../slideLayouts/slideLayout74.xml"/><Relationship Id="rId79" Type="http://schemas.openxmlformats.org/officeDocument/2006/relationships/slideLayout" Target="../slideLayouts/slideLayout79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slideLayout" Target="../slideLayouts/slideLayout77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80" Type="http://schemas.openxmlformats.org/officeDocument/2006/relationships/slideLayout" Target="../slideLayouts/slideLayout80.xml"/><Relationship Id="rId85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83" Type="http://schemas.openxmlformats.org/officeDocument/2006/relationships/slideLayout" Target="../slideLayouts/slideLayout8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78" Type="http://schemas.openxmlformats.org/officeDocument/2006/relationships/slideLayout" Target="../slideLayouts/slideLayout78.xml"/><Relationship Id="rId81" Type="http://schemas.openxmlformats.org/officeDocument/2006/relationships/slideLayout" Target="../slideLayouts/slideLayout81.xml"/><Relationship Id="rId86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Relationship Id="rId24" Type="http://schemas.openxmlformats.org/officeDocument/2006/relationships/slideLayout" Target="../slideLayouts/slideLayout24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66" Type="http://schemas.openxmlformats.org/officeDocument/2006/relationships/slideLayout" Target="../slideLayouts/slideLayout66.xml"/><Relationship Id="rId61" Type="http://schemas.openxmlformats.org/officeDocument/2006/relationships/slideLayout" Target="../slideLayouts/slideLayout61.xml"/><Relationship Id="rId82" Type="http://schemas.openxmlformats.org/officeDocument/2006/relationships/slideLayout" Target="../slideLayouts/slideLayout8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13" Type="http://schemas.openxmlformats.org/officeDocument/2006/relationships/slideLayout" Target="../slideLayouts/slideLayout97.xml"/><Relationship Id="rId18" Type="http://schemas.openxmlformats.org/officeDocument/2006/relationships/slideLayout" Target="../slideLayouts/slideLayout102.xml"/><Relationship Id="rId26" Type="http://schemas.openxmlformats.org/officeDocument/2006/relationships/image" Target="../media/image1.png"/><Relationship Id="rId3" Type="http://schemas.openxmlformats.org/officeDocument/2006/relationships/slideLayout" Target="../slideLayouts/slideLayout87.xml"/><Relationship Id="rId21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91.xml"/><Relationship Id="rId12" Type="http://schemas.openxmlformats.org/officeDocument/2006/relationships/slideLayout" Target="../slideLayouts/slideLayout96.xml"/><Relationship Id="rId17" Type="http://schemas.openxmlformats.org/officeDocument/2006/relationships/slideLayout" Target="../slideLayouts/slideLayout101.xml"/><Relationship Id="rId25" Type="http://schemas.openxmlformats.org/officeDocument/2006/relationships/theme" Target="../theme/theme2.xml"/><Relationship Id="rId2" Type="http://schemas.openxmlformats.org/officeDocument/2006/relationships/slideLayout" Target="../slideLayouts/slideLayout86.xml"/><Relationship Id="rId16" Type="http://schemas.openxmlformats.org/officeDocument/2006/relationships/slideLayout" Target="../slideLayouts/slideLayout100.xml"/><Relationship Id="rId20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24" Type="http://schemas.openxmlformats.org/officeDocument/2006/relationships/slideLayout" Target="../slideLayouts/slideLayout108.xml"/><Relationship Id="rId5" Type="http://schemas.openxmlformats.org/officeDocument/2006/relationships/slideLayout" Target="../slideLayouts/slideLayout89.xml"/><Relationship Id="rId15" Type="http://schemas.openxmlformats.org/officeDocument/2006/relationships/slideLayout" Target="../slideLayouts/slideLayout99.xml"/><Relationship Id="rId23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94.xml"/><Relationship Id="rId19" Type="http://schemas.openxmlformats.org/officeDocument/2006/relationships/slideLayout" Target="../slideLayouts/slideLayout103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Relationship Id="rId14" Type="http://schemas.openxmlformats.org/officeDocument/2006/relationships/slideLayout" Target="../slideLayouts/slideLayout98.xml"/><Relationship Id="rId22" Type="http://schemas.openxmlformats.org/officeDocument/2006/relationships/slideLayout" Target="../slideLayouts/slideLayout10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F38E8-70C3-524E-B05F-8D4D1A46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99" y="618764"/>
            <a:ext cx="4944665" cy="29032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50ED-1F67-F84D-AEDB-66D6E6B6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799" y="1359695"/>
            <a:ext cx="4944665" cy="3411141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10">
            <a:extLst>
              <a:ext uri="{FF2B5EF4-FFF2-40B4-BE49-F238E27FC236}">
                <a16:creationId xmlns:a16="http://schemas.microsoft.com/office/drawing/2014/main" id="{9357FACC-7746-B34C-8A91-725F83868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20247" y="4906884"/>
            <a:ext cx="217763" cy="120523"/>
          </a:xfrm>
          <a:prstGeom prst="rect">
            <a:avLst/>
          </a:prstGeom>
        </p:spPr>
        <p:txBody>
          <a:bodyPr lIns="0" tIns="0" rIns="0" bIns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fld id="{ACE40072-2050-E24D-B430-547640EDA0F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AF10B5-8E1E-604A-80E8-55DA0C6BD8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37572" y="4906885"/>
            <a:ext cx="3086100" cy="13560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sz="450">
                <a:solidFill>
                  <a:schemeClr val="tx1"/>
                </a:solidFill>
              </a:defRPr>
            </a:lvl1pPr>
          </a:lstStyle>
          <a:p>
            <a:r>
              <a:rPr lang="en-GB"/>
              <a:t>Insert footer</a:t>
            </a:r>
            <a:endParaRPr lang="en-GB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7872414-4E57-FE4D-ABA4-54D60BA9B491}"/>
              </a:ext>
            </a:extLst>
          </p:cNvPr>
          <p:cNvPicPr>
            <a:picLocks noChangeAspect="1"/>
          </p:cNvPicPr>
          <p:nvPr/>
        </p:nvPicPr>
        <p:blipFill>
          <a:blip r:embed="rId8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64" y="4811024"/>
            <a:ext cx="615741" cy="3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0212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  <p:sldLayoutId id="2147483713" r:id="rId15"/>
    <p:sldLayoutId id="2147483714" r:id="rId16"/>
    <p:sldLayoutId id="2147483715" r:id="rId17"/>
    <p:sldLayoutId id="2147483716" r:id="rId18"/>
    <p:sldLayoutId id="2147483717" r:id="rId19"/>
    <p:sldLayoutId id="2147483718" r:id="rId20"/>
    <p:sldLayoutId id="2147483719" r:id="rId21"/>
    <p:sldLayoutId id="2147483720" r:id="rId22"/>
    <p:sldLayoutId id="2147483721" r:id="rId23"/>
    <p:sldLayoutId id="2147483722" r:id="rId24"/>
    <p:sldLayoutId id="2147483723" r:id="rId25"/>
    <p:sldLayoutId id="2147483724" r:id="rId26"/>
    <p:sldLayoutId id="2147483725" r:id="rId27"/>
    <p:sldLayoutId id="2147483726" r:id="rId28"/>
    <p:sldLayoutId id="2147483727" r:id="rId29"/>
    <p:sldLayoutId id="2147483728" r:id="rId30"/>
    <p:sldLayoutId id="2147483729" r:id="rId31"/>
    <p:sldLayoutId id="2147483730" r:id="rId32"/>
    <p:sldLayoutId id="2147483731" r:id="rId33"/>
    <p:sldLayoutId id="2147483732" r:id="rId34"/>
    <p:sldLayoutId id="2147483733" r:id="rId35"/>
    <p:sldLayoutId id="2147483734" r:id="rId36"/>
    <p:sldLayoutId id="2147483735" r:id="rId37"/>
    <p:sldLayoutId id="2147483736" r:id="rId38"/>
    <p:sldLayoutId id="2147483737" r:id="rId39"/>
    <p:sldLayoutId id="2147483738" r:id="rId40"/>
    <p:sldLayoutId id="2147483739" r:id="rId41"/>
    <p:sldLayoutId id="2147483740" r:id="rId42"/>
    <p:sldLayoutId id="2147483741" r:id="rId43"/>
    <p:sldLayoutId id="2147483742" r:id="rId44"/>
    <p:sldLayoutId id="2147483743" r:id="rId45"/>
    <p:sldLayoutId id="2147483744" r:id="rId46"/>
    <p:sldLayoutId id="2147483745" r:id="rId47"/>
    <p:sldLayoutId id="2147483746" r:id="rId48"/>
    <p:sldLayoutId id="2147483747" r:id="rId49"/>
    <p:sldLayoutId id="2147483748" r:id="rId50"/>
    <p:sldLayoutId id="2147483749" r:id="rId51"/>
    <p:sldLayoutId id="2147483750" r:id="rId52"/>
    <p:sldLayoutId id="2147483751" r:id="rId53"/>
    <p:sldLayoutId id="2147483752" r:id="rId54"/>
    <p:sldLayoutId id="2147483753" r:id="rId55"/>
    <p:sldLayoutId id="2147483754" r:id="rId56"/>
    <p:sldLayoutId id="2147483755" r:id="rId57"/>
    <p:sldLayoutId id="2147483756" r:id="rId58"/>
    <p:sldLayoutId id="2147483757" r:id="rId59"/>
    <p:sldLayoutId id="2147483758" r:id="rId60"/>
    <p:sldLayoutId id="2147483759" r:id="rId61"/>
    <p:sldLayoutId id="2147483760" r:id="rId62"/>
    <p:sldLayoutId id="2147483761" r:id="rId63"/>
    <p:sldLayoutId id="2147483762" r:id="rId64"/>
    <p:sldLayoutId id="2147483763" r:id="rId65"/>
    <p:sldLayoutId id="2147483764" r:id="rId66"/>
    <p:sldLayoutId id="2147483765" r:id="rId67"/>
    <p:sldLayoutId id="2147483766" r:id="rId68"/>
    <p:sldLayoutId id="2147483768" r:id="rId69"/>
    <p:sldLayoutId id="2147483669" r:id="rId70"/>
    <p:sldLayoutId id="2147483675" r:id="rId71"/>
    <p:sldLayoutId id="2147483684" r:id="rId72"/>
    <p:sldLayoutId id="2147483673" r:id="rId73"/>
    <p:sldLayoutId id="2147483676" r:id="rId74"/>
    <p:sldLayoutId id="2147483663" r:id="rId75"/>
    <p:sldLayoutId id="2147483650" r:id="rId76"/>
    <p:sldLayoutId id="2147483662" r:id="rId77"/>
    <p:sldLayoutId id="2147483683" r:id="rId78"/>
    <p:sldLayoutId id="2147483660" r:id="rId79"/>
    <p:sldLayoutId id="2147483678" r:id="rId80"/>
    <p:sldLayoutId id="2147483677" r:id="rId81"/>
    <p:sldLayoutId id="2147483694" r:id="rId82"/>
    <p:sldLayoutId id="2147483795" r:id="rId83"/>
    <p:sldLayoutId id="2147483796" r:id="rId84"/>
  </p:sldLayoutIdLst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68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2500" indent="-202500" algn="l" defTabSz="514337" rtl="0" eaLnBrk="1" latinLnBrk="0" hangingPunct="1">
        <a:lnSpc>
          <a:spcPct val="90000"/>
        </a:lnSpc>
        <a:spcBef>
          <a:spcPts val="0"/>
        </a:spcBef>
        <a:spcAft>
          <a:spcPts val="338"/>
        </a:spcAft>
        <a:buClr>
          <a:schemeClr val="accent1"/>
        </a:buClr>
        <a:buFont typeface="Arial" panose="020B0604020202020204" pitchFamily="34" charset="0"/>
        <a:buChar char="•"/>
        <a:defRPr sz="2588" kern="1200">
          <a:solidFill>
            <a:schemeClr val="tx1"/>
          </a:solidFill>
          <a:latin typeface="+mn-lt"/>
          <a:ea typeface="+mn-ea"/>
          <a:cs typeface="+mn-cs"/>
        </a:defRPr>
      </a:lvl1pPr>
      <a:lvl2pPr marL="445500" indent="-283500" algn="l" defTabSz="514337" rtl="0" eaLnBrk="1" latinLnBrk="0" hangingPunct="1">
        <a:lnSpc>
          <a:spcPct val="90000"/>
        </a:lnSpc>
        <a:spcBef>
          <a:spcPts val="281"/>
        </a:spcBef>
        <a:spcAft>
          <a:spcPts val="338"/>
        </a:spcAft>
        <a:buClr>
          <a:schemeClr val="accent1"/>
        </a:buClr>
        <a:buFont typeface=".AppleSystemUIFont"/>
        <a:buChar char="–"/>
        <a:defRPr sz="2588" kern="1200">
          <a:solidFill>
            <a:schemeClr val="tx1"/>
          </a:solidFill>
          <a:latin typeface="+mn-lt"/>
          <a:ea typeface="+mn-ea"/>
          <a:cs typeface="+mn-cs"/>
        </a:defRPr>
      </a:lvl2pPr>
      <a:lvl3pPr marL="567000" indent="-283500" algn="l" defTabSz="514337" rtl="0" eaLnBrk="1" latinLnBrk="0" hangingPunct="1">
        <a:lnSpc>
          <a:spcPct val="90000"/>
        </a:lnSpc>
        <a:spcBef>
          <a:spcPts val="281"/>
        </a:spcBef>
        <a:spcAft>
          <a:spcPts val="338"/>
        </a:spcAft>
        <a:buClr>
          <a:schemeClr val="accent1"/>
        </a:buClr>
        <a:buFont typeface=".AppleSystemUIFont"/>
        <a:buChar char="–"/>
        <a:defRPr sz="1688" kern="1200">
          <a:solidFill>
            <a:schemeClr val="tx1"/>
          </a:solidFill>
          <a:latin typeface="+mn-lt"/>
          <a:ea typeface="+mn-ea"/>
          <a:cs typeface="+mn-cs"/>
        </a:defRPr>
      </a:lvl3pPr>
      <a:lvl4pPr marL="688500" indent="-283500" algn="l" defTabSz="514337" rtl="0" eaLnBrk="1" latinLnBrk="0" hangingPunct="1">
        <a:lnSpc>
          <a:spcPct val="90000"/>
        </a:lnSpc>
        <a:spcBef>
          <a:spcPts val="281"/>
        </a:spcBef>
        <a:spcAft>
          <a:spcPts val="338"/>
        </a:spcAft>
        <a:buClr>
          <a:schemeClr val="accent1"/>
        </a:buClr>
        <a:buFont typeface=".AppleSystemUIFont"/>
        <a:buChar char="–"/>
        <a:defRPr sz="1688" kern="1200">
          <a:solidFill>
            <a:schemeClr val="tx1"/>
          </a:solidFill>
          <a:latin typeface="+mn-lt"/>
          <a:ea typeface="+mn-ea"/>
          <a:cs typeface="+mn-cs"/>
        </a:defRPr>
      </a:lvl4pPr>
      <a:lvl5pPr marL="810000" indent="-283500" algn="l" defTabSz="514337" rtl="0" eaLnBrk="1" latinLnBrk="0" hangingPunct="1">
        <a:lnSpc>
          <a:spcPct val="90000"/>
        </a:lnSpc>
        <a:spcBef>
          <a:spcPts val="281"/>
        </a:spcBef>
        <a:spcAft>
          <a:spcPts val="338"/>
        </a:spcAft>
        <a:buClr>
          <a:schemeClr val="accent1"/>
        </a:buClr>
        <a:buFont typeface=".AppleSystemUIFont"/>
        <a:buChar char="–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931500" indent="-283500" algn="l" defTabSz="514337" rtl="0" eaLnBrk="1" latinLnBrk="0" hangingPunct="1">
        <a:lnSpc>
          <a:spcPct val="90000"/>
        </a:lnSpc>
        <a:spcBef>
          <a:spcPts val="281"/>
        </a:spcBef>
        <a:buFont typeface=".AppleSystemUIFont"/>
        <a:buChar char="–"/>
        <a:defRPr sz="1013" kern="1200">
          <a:solidFill>
            <a:schemeClr val="bg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3" userDrawn="1">
          <p15:clr>
            <a:srgbClr val="F26B43"/>
          </p15:clr>
        </p15:guide>
        <p15:guide id="5" pos="235" userDrawn="1">
          <p15:clr>
            <a:srgbClr val="F26B43"/>
          </p15:clr>
        </p15:guide>
        <p15:guide id="8" orient="horz" pos="725" userDrawn="1">
          <p15:clr>
            <a:srgbClr val="F26B43"/>
          </p15:clr>
        </p15:guide>
        <p15:guide id="9" orient="horz" pos="193" userDrawn="1">
          <p15:clr>
            <a:srgbClr val="F26B43"/>
          </p15:clr>
        </p15:guide>
        <p15:guide id="11" pos="733" userDrawn="1">
          <p15:clr>
            <a:srgbClr val="F26B43"/>
          </p15:clr>
        </p15:guide>
        <p15:guide id="12" pos="846" userDrawn="1">
          <p15:clr>
            <a:srgbClr val="F26B43"/>
          </p15:clr>
        </p15:guide>
        <p15:guide id="13" pos="1345" userDrawn="1">
          <p15:clr>
            <a:srgbClr val="F26B43"/>
          </p15:clr>
        </p15:guide>
        <p15:guide id="14" pos="1454" userDrawn="1">
          <p15:clr>
            <a:srgbClr val="F26B43"/>
          </p15:clr>
        </p15:guide>
        <p15:guide id="15" pos="1944" userDrawn="1">
          <p15:clr>
            <a:srgbClr val="F26B43"/>
          </p15:clr>
        </p15:guide>
        <p15:guide id="16" pos="2048" userDrawn="1">
          <p15:clr>
            <a:srgbClr val="F26B43"/>
          </p15:clr>
        </p15:guide>
        <p15:guide id="17" pos="2556" userDrawn="1">
          <p15:clr>
            <a:srgbClr val="F26B43"/>
          </p15:clr>
        </p15:guide>
        <p15:guide id="18" pos="2676" userDrawn="1">
          <p15:clr>
            <a:srgbClr val="F26B43"/>
          </p15:clr>
        </p15:guide>
        <p15:guide id="19" pos="3168" userDrawn="1">
          <p15:clr>
            <a:srgbClr val="F26B43"/>
          </p15:clr>
        </p15:guide>
        <p15:guide id="20" pos="3284" userDrawn="1">
          <p15:clr>
            <a:srgbClr val="F26B43"/>
          </p15:clr>
        </p15:guide>
        <p15:guide id="21" pos="3776" userDrawn="1">
          <p15:clr>
            <a:srgbClr val="F26B43"/>
          </p15:clr>
        </p15:guide>
        <p15:guide id="22" pos="3894" userDrawn="1">
          <p15:clr>
            <a:srgbClr val="F26B43"/>
          </p15:clr>
        </p15:guide>
        <p15:guide id="23" pos="4388" userDrawn="1">
          <p15:clr>
            <a:srgbClr val="F26B43"/>
          </p15:clr>
        </p15:guide>
        <p15:guide id="24" pos="4508" userDrawn="1">
          <p15:clr>
            <a:srgbClr val="F26B43"/>
          </p15:clr>
        </p15:guide>
        <p15:guide id="25" pos="4998" userDrawn="1">
          <p15:clr>
            <a:srgbClr val="F26B43"/>
          </p15:clr>
        </p15:guide>
        <p15:guide id="26" pos="5112" userDrawn="1">
          <p15:clr>
            <a:srgbClr val="F26B43"/>
          </p15:clr>
        </p15:guide>
        <p15:guide id="27" pos="5604" userDrawn="1">
          <p15:clr>
            <a:srgbClr val="F26B43"/>
          </p15:clr>
        </p15:guide>
        <p15:guide id="28" pos="5722" userDrawn="1">
          <p15:clr>
            <a:srgbClr val="F26B43"/>
          </p15:clr>
        </p15:guide>
        <p15:guide id="29" pos="6199" userDrawn="1">
          <p15:clr>
            <a:srgbClr val="F26B43"/>
          </p15:clr>
        </p15:guide>
        <p15:guide id="30" pos="6312" userDrawn="1">
          <p15:clr>
            <a:srgbClr val="F26B43"/>
          </p15:clr>
        </p15:guide>
        <p15:guide id="31" pos="6824" userDrawn="1">
          <p15:clr>
            <a:srgbClr val="F26B43"/>
          </p15:clr>
        </p15:guide>
        <p15:guide id="32" pos="6944" userDrawn="1">
          <p15:clr>
            <a:srgbClr val="F26B43"/>
          </p15:clr>
        </p15:guide>
        <p15:guide id="33" orient="horz" pos="384" userDrawn="1">
          <p15:clr>
            <a:srgbClr val="F26B43"/>
          </p15:clr>
        </p15:guide>
        <p15:guide id="34" orient="horz" pos="857" userDrawn="1">
          <p15:clr>
            <a:srgbClr val="F26B43"/>
          </p15:clr>
        </p15:guide>
        <p15:guide id="36" orient="horz" pos="3005" userDrawn="1">
          <p15:clr>
            <a:srgbClr val="F26B43"/>
          </p15:clr>
        </p15:guide>
        <p15:guide id="37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18F38E8-70C3-524E-B05F-8D4D1A46C3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98" y="1151335"/>
            <a:ext cx="3492103" cy="53257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n-US" dirty="0"/>
              <a:t>Click to edit</a:t>
            </a:r>
            <a:br>
              <a:rPr lang="en-US" dirty="0"/>
            </a:br>
            <a:r>
              <a:rPr lang="en-US" dirty="0"/>
              <a:t>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8050ED-1F67-F84D-AEDB-66D6E6B63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9798" y="2253356"/>
            <a:ext cx="3492103" cy="1486129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6EDF1E-5B9A-8042-B648-72A424AA9FA9}"/>
              </a:ext>
            </a:extLst>
          </p:cNvPr>
          <p:cNvPicPr>
            <a:picLocks noChangeAspect="1"/>
          </p:cNvPicPr>
          <p:nvPr userDrawn="1"/>
        </p:nvPicPr>
        <p:blipFill>
          <a:blip r:embed="rId2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464" y="4811024"/>
            <a:ext cx="615741" cy="309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357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  <p:sldLayoutId id="2147483782" r:id="rId12"/>
    <p:sldLayoutId id="2147483783" r:id="rId13"/>
    <p:sldLayoutId id="2147483784" r:id="rId14"/>
    <p:sldLayoutId id="2147483785" r:id="rId15"/>
    <p:sldLayoutId id="2147483786" r:id="rId16"/>
    <p:sldLayoutId id="2147483787" r:id="rId17"/>
    <p:sldLayoutId id="2147483788" r:id="rId18"/>
    <p:sldLayoutId id="2147483789" r:id="rId19"/>
    <p:sldLayoutId id="2147483790" r:id="rId20"/>
    <p:sldLayoutId id="2147483791" r:id="rId21"/>
    <p:sldLayoutId id="2147483792" r:id="rId22"/>
    <p:sldLayoutId id="2147483793" r:id="rId23"/>
    <p:sldLayoutId id="2147483794" r:id="rId24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bg1"/>
          </a:solidFill>
          <a:latin typeface="+mn-lt"/>
          <a:ea typeface="+mn-ea"/>
          <a:cs typeface="+mn-cs"/>
        </a:defRPr>
      </a:lvl1pPr>
      <a:lvl2pPr marL="51433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2pPr>
      <a:lvl3pPr marL="85722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bg1"/>
          </a:solidFill>
          <a:latin typeface="+mn-lt"/>
          <a:ea typeface="+mn-ea"/>
          <a:cs typeface="+mn-cs"/>
        </a:defRPr>
      </a:lvl3pPr>
      <a:lvl4pPr marL="1200120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bg1"/>
          </a:solidFill>
          <a:latin typeface="+mn-lt"/>
          <a:ea typeface="+mn-ea"/>
          <a:cs typeface="+mn-cs"/>
        </a:defRPr>
      </a:lvl5pPr>
      <a:lvl6pPr marL="1885903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7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5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8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2" algn="l" defTabSz="6857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3">
          <p15:clr>
            <a:srgbClr val="F26B43"/>
          </p15:clr>
        </p15:guide>
        <p15:guide id="5" pos="235">
          <p15:clr>
            <a:srgbClr val="F26B43"/>
          </p15:clr>
        </p15:guide>
        <p15:guide id="8" orient="horz" pos="967">
          <p15:clr>
            <a:srgbClr val="F26B43"/>
          </p15:clr>
        </p15:guide>
        <p15:guide id="9" orient="horz" pos="257">
          <p15:clr>
            <a:srgbClr val="F26B43"/>
          </p15:clr>
        </p15:guide>
        <p15:guide id="11" pos="726">
          <p15:clr>
            <a:srgbClr val="F26B43"/>
          </p15:clr>
        </p15:guide>
        <p15:guide id="12" pos="846">
          <p15:clr>
            <a:srgbClr val="F26B43"/>
          </p15:clr>
        </p15:guide>
        <p15:guide id="13" pos="1336">
          <p15:clr>
            <a:srgbClr val="F26B43"/>
          </p15:clr>
        </p15:guide>
        <p15:guide id="14" pos="1454">
          <p15:clr>
            <a:srgbClr val="F26B43"/>
          </p15:clr>
        </p15:guide>
        <p15:guide id="15" pos="1944">
          <p15:clr>
            <a:srgbClr val="F26B43"/>
          </p15:clr>
        </p15:guide>
        <p15:guide id="16" pos="2062">
          <p15:clr>
            <a:srgbClr val="F26B43"/>
          </p15:clr>
        </p15:guide>
        <p15:guide id="17" pos="2556">
          <p15:clr>
            <a:srgbClr val="F26B43"/>
          </p15:clr>
        </p15:guide>
        <p15:guide id="18" pos="2676">
          <p15:clr>
            <a:srgbClr val="F26B43"/>
          </p15:clr>
        </p15:guide>
        <p15:guide id="19" pos="3168">
          <p15:clr>
            <a:srgbClr val="F26B43"/>
          </p15:clr>
        </p15:guide>
        <p15:guide id="20" pos="3284">
          <p15:clr>
            <a:srgbClr val="F26B43"/>
          </p15:clr>
        </p15:guide>
        <p15:guide id="21" pos="3776">
          <p15:clr>
            <a:srgbClr val="F26B43"/>
          </p15:clr>
        </p15:guide>
        <p15:guide id="22" pos="3894">
          <p15:clr>
            <a:srgbClr val="F26B43"/>
          </p15:clr>
        </p15:guide>
        <p15:guide id="23" pos="4388">
          <p15:clr>
            <a:srgbClr val="F26B43"/>
          </p15:clr>
        </p15:guide>
        <p15:guide id="24" pos="4508">
          <p15:clr>
            <a:srgbClr val="F26B43"/>
          </p15:clr>
        </p15:guide>
        <p15:guide id="25" pos="4998">
          <p15:clr>
            <a:srgbClr val="F26B43"/>
          </p15:clr>
        </p15:guide>
        <p15:guide id="26" pos="5112">
          <p15:clr>
            <a:srgbClr val="F26B43"/>
          </p15:clr>
        </p15:guide>
        <p15:guide id="27" pos="5604">
          <p15:clr>
            <a:srgbClr val="F26B43"/>
          </p15:clr>
        </p15:guide>
        <p15:guide id="28" pos="5722">
          <p15:clr>
            <a:srgbClr val="F26B43"/>
          </p15:clr>
        </p15:guide>
        <p15:guide id="29" pos="6214">
          <p15:clr>
            <a:srgbClr val="F26B43"/>
          </p15:clr>
        </p15:guide>
        <p15:guide id="30" pos="6332">
          <p15:clr>
            <a:srgbClr val="F26B43"/>
          </p15:clr>
        </p15:guide>
        <p15:guide id="31" pos="6824">
          <p15:clr>
            <a:srgbClr val="F26B43"/>
          </p15:clr>
        </p15:guide>
        <p15:guide id="32" pos="6944">
          <p15:clr>
            <a:srgbClr val="F26B43"/>
          </p15:clr>
        </p15:guide>
        <p15:guide id="33" orient="horz" pos="512">
          <p15:clr>
            <a:srgbClr val="F26B43"/>
          </p15:clr>
        </p15:guide>
        <p15:guide id="34" orient="horz" pos="1142">
          <p15:clr>
            <a:srgbClr val="F26B43"/>
          </p15:clr>
        </p15:guide>
        <p15:guide id="36" orient="horz" pos="4007">
          <p15:clr>
            <a:srgbClr val="F26B43"/>
          </p15:clr>
        </p15:guide>
        <p15:guide id="37" pos="383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developer.clarivate.com/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hyperlink" Target="https://www.getpostman.com/downloads/" TargetMode="External"/><Relationship Id="rId1" Type="http://schemas.openxmlformats.org/officeDocument/2006/relationships/slideLayout" Target="../slideLayouts/slideLayout6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clarivate.com/apis/wos" TargetMode="External"/><Relationship Id="rId1" Type="http://schemas.openxmlformats.org/officeDocument/2006/relationships/slideLayout" Target="../slideLayouts/slideLayout6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developer.clarivate.com/apis/incites" TargetMode="External"/><Relationship Id="rId1" Type="http://schemas.openxmlformats.org/officeDocument/2006/relationships/slideLayout" Target="../slideLayouts/slideLayout6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help.incites.clarivate.com/LAMRService/WebServicesOverviewGroup/overview.html?elqTrackId=f2caae2fa771479ab6b6654633a23cdf&amp;elqaid=3746&amp;elqat=2" TargetMode="External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github.com/Clarivate-SAR" TargetMode="External"/><Relationship Id="rId1" Type="http://schemas.openxmlformats.org/officeDocument/2006/relationships/slideLayout" Target="../slideLayouts/slideLayout6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wiki.duraspace.org/display/VIVODOC19x/Linked+Open+Data+-+requests+and+responses" TargetMode="External"/><Relationship Id="rId7" Type="http://schemas.openxmlformats.org/officeDocument/2006/relationships/hyperlink" Target="https://wiki.duraspace.org/display/VIVODOC19x/Search+indexing+service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6" Type="http://schemas.openxmlformats.org/officeDocument/2006/relationships/hyperlink" Target="https://wiki.duraspace.org/display/VIVODOC19x/SPARQL+Update+API" TargetMode="External"/><Relationship Id="rId5" Type="http://schemas.openxmlformats.org/officeDocument/2006/relationships/hyperlink" Target="https://wiki.duraspace.org/display/VIVODOC19x/SPARQL+Query+API" TargetMode="External"/><Relationship Id="rId4" Type="http://schemas.openxmlformats.org/officeDocument/2006/relationships/hyperlink" Target="https://wiki.duraspace.org/display/VIVODOC19x/ListRDF+API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finitiv.com/content/dam/marketing/en_us/documents/reports/refinitiv-ai-ml-survey-report.pdf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8.xml"/><Relationship Id="rId5" Type="http://schemas.openxmlformats.org/officeDocument/2006/relationships/hyperlink" Target="https://creativecommons.org/licenses/by-sa/2.0/" TargetMode="External"/><Relationship Id="rId4" Type="http://schemas.openxmlformats.org/officeDocument/2006/relationships/hyperlink" Target="https://flic.kr/p/2v2xL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8.xml"/><Relationship Id="rId4" Type="http://schemas.openxmlformats.org/officeDocument/2006/relationships/hyperlink" Target="https://creativecommons.org/licenses/by-sa/2.0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-2389603" y="5789128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135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C833E62-9BCE-3A47-AFDC-B7A3488D724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" y="1157993"/>
            <a:ext cx="4944666" cy="679994"/>
          </a:xfrm>
        </p:spPr>
        <p:txBody>
          <a:bodyPr/>
          <a:lstStyle/>
          <a:p>
            <a:r>
              <a:rPr lang="en-US" i="1" dirty="0"/>
              <a:t>Open source tools to populate VIVO with Web of Science data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dirty="0"/>
              <a:t>Benjamin Gross</a:t>
            </a:r>
            <a:br>
              <a:rPr lang="en-US" dirty="0"/>
            </a:br>
            <a:r>
              <a:rPr lang="en-US" dirty="0" err="1"/>
              <a:t>benjamin.gross@clarivate.com</a:t>
            </a:r>
            <a:endParaRPr lang="en-US" i="1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050" dirty="0"/>
              <a:t>September 2019</a:t>
            </a:r>
          </a:p>
        </p:txBody>
      </p:sp>
    </p:spTree>
    <p:extLst>
      <p:ext uri="{BB962C8B-B14F-4D97-AF65-F5344CB8AC3E}">
        <p14:creationId xmlns:p14="http://schemas.microsoft.com/office/powerpoint/2010/main" val="9174690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46145" y="2150889"/>
            <a:ext cx="2651711" cy="762581"/>
          </a:xfrm>
        </p:spPr>
        <p:txBody>
          <a:bodyPr/>
          <a:lstStyle/>
          <a:p>
            <a:pPr algn="ctr"/>
            <a:r>
              <a:rPr lang="en-US" sz="2400" i="1" dirty="0"/>
              <a:t>Why our data?</a:t>
            </a:r>
            <a:endParaRPr lang="en-US" sz="3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81992" y="622033"/>
            <a:ext cx="5714542" cy="19101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02296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972BF7-4743-D149-BA7C-1AF93C96D40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sz="3600"/>
          </a:p>
          <a:p>
            <a:endParaRPr lang="en-US" sz="36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A531E1-FDAA-E24D-9088-889EA585BC8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11</a:t>
            </a:fld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183CC7D-F940-ED42-A1B4-E1B64B2817A3}"/>
              </a:ext>
            </a:extLst>
          </p:cNvPr>
          <p:cNvSpPr/>
          <p:nvPr/>
        </p:nvSpPr>
        <p:spPr>
          <a:xfrm>
            <a:off x="305991" y="401444"/>
            <a:ext cx="830832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Web of Science Data Difference:  </a:t>
            </a:r>
          </a:p>
          <a:p>
            <a:pPr lvl="0"/>
            <a:r>
              <a:rPr lang="en-GB" sz="2400" b="1" dirty="0">
                <a:solidFill>
                  <a:srgbClr val="CF005B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Selectivity, Structure </a:t>
            </a:r>
            <a:r>
              <a:rPr lang="en-GB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en-GB" sz="2400" b="1" dirty="0">
                <a:solidFill>
                  <a:srgbClr val="CF005B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Certainty</a:t>
            </a:r>
          </a:p>
          <a:p>
            <a:pPr lvl="0"/>
            <a:endParaRPr lang="en-GB" sz="2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/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For </a:t>
            </a:r>
            <a:r>
              <a:rPr lang="en-GB" sz="2400" b="1" dirty="0">
                <a:solidFill>
                  <a:srgbClr val="CF005B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over 50 years</a:t>
            </a:r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, the Web of Science has been </a:t>
            </a:r>
            <a:r>
              <a:rPr lang="en-GB" sz="2400" b="1" dirty="0">
                <a:solidFill>
                  <a:srgbClr val="CF005B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the only publisher-independent citation index</a:t>
            </a:r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serving the research ecosystem.  Through our </a:t>
            </a:r>
            <a:r>
              <a:rPr lang="en-GB" sz="2400" b="1" dirty="0">
                <a:solidFill>
                  <a:srgbClr val="CF005B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unbiased, editorial selectivity, comprehensive, cover-cover indexing, enhanced curation for reliable citation connections, </a:t>
            </a:r>
            <a:r>
              <a:rPr lang="en-GB" sz="2400" b="1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and</a:t>
            </a:r>
            <a:r>
              <a:rPr lang="en-GB" sz="2400" b="1" dirty="0">
                <a:solidFill>
                  <a:srgbClr val="CF005B">
                    <a:lumMod val="20000"/>
                    <a:lumOff val="80000"/>
                  </a:srgbClr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consistent data structure</a:t>
            </a:r>
            <a:r>
              <a:rPr lang="en-GB" sz="2400" dirty="0">
                <a:solidFill>
                  <a:srgbClr val="FFFFFF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Web of Science Data is the gold standard and trusted network the research community relies on for accuracy, analysis and impact.</a:t>
            </a:r>
            <a:endParaRPr lang="en-GB" sz="2400" dirty="0">
              <a:solidFill>
                <a:srgbClr val="FFFFFF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12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EE4066-C8E0-2846-9E7D-8590818AF2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12</a:t>
            </a:fld>
            <a:endParaRPr lang="en-GB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A2C27CC-65FC-AB4D-8D3D-3B47B3B731E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75208" y="241356"/>
            <a:ext cx="6388100" cy="296862"/>
          </a:xfrm>
        </p:spPr>
        <p:txBody>
          <a:bodyPr/>
          <a:lstStyle/>
          <a:p>
            <a:r>
              <a:rPr lang="en-US" dirty="0"/>
              <a:t>Web of Science Group Platform and Tools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A0AC7-0FAD-2E49-A925-4CA59BCD6698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75208" y="478438"/>
            <a:ext cx="6388100" cy="24447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chemeClr val="bg1">
                    <a:lumMod val="65000"/>
                  </a:schemeClr>
                </a:solidFill>
              </a:rPr>
              <a:t>Respected and innovative portfolio to accelerate research workflows</a:t>
            </a:r>
          </a:p>
        </p:txBody>
      </p:sp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0A3AF677-7D56-5C44-956D-62DA6CC4DC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2897" y="1023088"/>
            <a:ext cx="4186238" cy="3849923"/>
          </a:xfrm>
          <a:prstGeom prst="rect">
            <a:avLst/>
          </a:prstGeom>
        </p:spPr>
      </p:pic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3523229-DF9D-4A42-BEC2-6B34C7717219}"/>
              </a:ext>
            </a:extLst>
          </p:cNvPr>
          <p:cNvSpPr txBox="1">
            <a:spLocks/>
          </p:cNvSpPr>
          <p:nvPr/>
        </p:nvSpPr>
        <p:spPr>
          <a:xfrm>
            <a:off x="200397" y="828675"/>
            <a:ext cx="2054531" cy="4182775"/>
          </a:xfrm>
          <a:prstGeom prst="rect">
            <a:avLst/>
          </a:prstGeom>
        </p:spPr>
        <p:txBody>
          <a:bodyPr numCol="1"/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 of Science 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world’s largest and highest quality publisher-neutral citation index.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C2F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InCites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C2F2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Analyze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institutional productivity and benchmark your output against peers worldwide.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FF5C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ScholarOne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FF5C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5C4D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Simplified submission workflows and peer review for scholarly publishers and societies.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Essential Science Indicators 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Reveals emerging science trends as well as influential individuals, institutions, papers, journals, and countries across 22 categories  of research.</a:t>
            </a:r>
          </a:p>
          <a:p>
            <a:pPr marL="0" marR="0" lvl="0" indent="0" algn="l" defTabSz="914377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5E33B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Journal Citation Reports 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The world’s most influential and trusted resource for evaluating peer-reviewed publications.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22083DC2-900E-124F-B74F-7E20BC14FEDB}"/>
              </a:ext>
            </a:extLst>
          </p:cNvPr>
          <p:cNvSpPr txBox="1">
            <a:spLocks/>
          </p:cNvSpPr>
          <p:nvPr/>
        </p:nvSpPr>
        <p:spPr>
          <a:xfrm>
            <a:off x="2561647" y="848249"/>
            <a:ext cx="2054531" cy="4182775"/>
          </a:xfrm>
          <a:prstGeom prst="rect">
            <a:avLst/>
          </a:prstGeom>
        </p:spPr>
        <p:txBody>
          <a:bodyPr vert="horz" lIns="0" tIns="0" rIns="0" bIns="0" numCol="1" rtlCol="0">
            <a:noAutofit/>
          </a:bodyPr>
          <a:lstStyle>
            <a:lvl1pPr marL="0" indent="0" algn="l" defTabSz="914377" rtl="0" eaLnBrk="1" latinLnBrk="0" hangingPunct="1">
              <a:lnSpc>
                <a:spcPct val="85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None/>
              <a:defRPr sz="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288000" indent="-288000" algn="l" defTabSz="914377" rtl="0" eaLnBrk="1" latinLnBrk="0" hangingPunct="1">
              <a:lnSpc>
                <a:spcPct val="85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720000" indent="-504000" algn="l" defTabSz="914377" rtl="0" eaLnBrk="1" latinLnBrk="0" hangingPunct="1">
              <a:lnSpc>
                <a:spcPct val="85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4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85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None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52000" indent="-252000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504000" indent="-360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None/>
              <a:defRPr sz="2400" kern="1200" spc="4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7pPr>
            <a:lvl8pPr marL="252000" indent="-252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8pPr>
            <a:lvl9pPr marL="360000" indent="-25200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/>
              </a:buClr>
              <a:buFont typeface="System Font"/>
              <a:buChar char="–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377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12CAC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EndNote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12CAC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smarter way to streamline references  and write collaboratively.</a:t>
            </a:r>
          </a:p>
          <a:p>
            <a:pPr marL="0" marR="0" lvl="0" indent="0" algn="l" defTabSz="914377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00B1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Kopernio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B19C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Fast, one-click access to millions of  high-quality research papers.</a:t>
            </a:r>
          </a:p>
          <a:p>
            <a:pPr marL="0" marR="0" lvl="0" indent="0" algn="l" defTabSz="914377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Converis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One flow to let institutions collect, manage, and report on all research activity, working seamlessly with an institutions existing systems.</a:t>
            </a:r>
          </a:p>
          <a:p>
            <a:pPr marL="0" marR="0" lvl="0" indent="0" algn="l" defTabSz="914377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 of Science Author Connect 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Reach leading researchers in the sciences, social sciences, and arts and humanities.</a:t>
            </a:r>
          </a:p>
          <a:p>
            <a:pPr marL="0" marR="0" lvl="0" indent="0" algn="l" defTabSz="914377" rtl="0" eaLnBrk="1" fontAlgn="auto" latinLnBrk="0" hangingPunct="1">
              <a:lnSpc>
                <a:spcPct val="8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050" b="1" i="0" u="none" strike="noStrike" kern="1200" cap="none" spc="0" normalizeH="0" baseline="0" noProof="0" dirty="0">
                <a:ln>
                  <a:noFill/>
                </a:ln>
                <a:solidFill>
                  <a:srgbClr val="00C2F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Publons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C2F2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b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researchers through  documenting their peer-review and journal editing contributions, providing guidance  and best practice for the peer-review  process, as well as increasing the overall visibility of their research and its impact.</a:t>
            </a:r>
          </a:p>
        </p:txBody>
      </p:sp>
    </p:spTree>
    <p:extLst>
      <p:ext uri="{BB962C8B-B14F-4D97-AF65-F5344CB8AC3E}">
        <p14:creationId xmlns:p14="http://schemas.microsoft.com/office/powerpoint/2010/main" val="137419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>
            <a:extLst>
              <a:ext uri="{FF2B5EF4-FFF2-40B4-BE49-F238E27FC236}">
                <a16:creationId xmlns:a16="http://schemas.microsoft.com/office/drawing/2014/main" id="{D13390FB-5289-3D41-820F-D5AC9EC9081E}"/>
              </a:ext>
            </a:extLst>
          </p:cNvPr>
          <p:cNvSpPr/>
          <p:nvPr/>
        </p:nvSpPr>
        <p:spPr>
          <a:xfrm>
            <a:off x="3376614" y="1687126"/>
            <a:ext cx="5470160" cy="9761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endParaRPr lang="en-US" sz="1050" b="1" dirty="0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C810E7E5-6072-734F-8780-C50280F647BF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279065" y="916323"/>
            <a:ext cx="2035040" cy="2912139"/>
          </a:xfrm>
        </p:spPr>
        <p:txBody>
          <a:bodyPr/>
          <a:lstStyle/>
          <a:p>
            <a:r>
              <a:rPr lang="en-GB" dirty="0"/>
              <a:t>Our data can be accessed via:</a:t>
            </a:r>
          </a:p>
          <a:p>
            <a:endParaRPr lang="en-GB" dirty="0"/>
          </a:p>
          <a:p>
            <a:r>
              <a:rPr lang="en-GB" b="1" dirty="0"/>
              <a:t>AMR API</a:t>
            </a:r>
          </a:p>
          <a:p>
            <a:endParaRPr lang="en-GB" b="1" dirty="0"/>
          </a:p>
          <a:p>
            <a:r>
              <a:rPr lang="en-GB" b="1" dirty="0"/>
              <a:t>Web of Science </a:t>
            </a:r>
            <a:r>
              <a:rPr lang="en-GB" b="1" dirty="0" err="1"/>
              <a:t>Lite</a:t>
            </a:r>
            <a:r>
              <a:rPr lang="en-GB" b="1" dirty="0"/>
              <a:t> API</a:t>
            </a:r>
          </a:p>
          <a:p>
            <a:endParaRPr lang="en-GB" b="1" dirty="0"/>
          </a:p>
          <a:p>
            <a:r>
              <a:rPr lang="en-GB" b="1" dirty="0"/>
              <a:t>Web of Science Expanded API</a:t>
            </a:r>
          </a:p>
          <a:p>
            <a:endParaRPr lang="en-GB" b="1" dirty="0"/>
          </a:p>
          <a:p>
            <a:r>
              <a:rPr lang="en-GB" b="1" dirty="0"/>
              <a:t>Incites API</a:t>
            </a:r>
          </a:p>
          <a:p>
            <a:endParaRPr lang="en-GB" b="1" dirty="0"/>
          </a:p>
          <a:p>
            <a:endParaRPr lang="en-GB" b="1" dirty="0"/>
          </a:p>
          <a:p>
            <a:r>
              <a:rPr lang="en-GB" dirty="0"/>
              <a:t>Plus APIs are available from:</a:t>
            </a:r>
          </a:p>
          <a:p>
            <a:r>
              <a:rPr lang="en-GB" b="1" dirty="0" err="1"/>
              <a:t>Converis</a:t>
            </a:r>
            <a:endParaRPr lang="en-GB" b="1" dirty="0"/>
          </a:p>
          <a:p>
            <a:r>
              <a:rPr lang="en-GB" b="1" dirty="0"/>
              <a:t>Publons</a:t>
            </a:r>
          </a:p>
          <a:p>
            <a:endParaRPr lang="en-US" b="1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7540E02-ED99-446D-966D-E522D4F98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>
                <a:cs typeface="Calibri" panose="020F0502020204030204" pitchFamily="34" charset="0"/>
              </a:rPr>
              <a:t>Data as Service</a:t>
            </a:r>
            <a:endParaRPr lang="en-US" i="1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id="{75B74598-CD6E-4E22-9F4F-7C6F3C089D41}"/>
              </a:ext>
            </a:extLst>
          </p:cNvPr>
          <p:cNvSpPr txBox="1">
            <a:spLocks/>
          </p:cNvSpPr>
          <p:nvPr/>
        </p:nvSpPr>
        <p:spPr>
          <a:xfrm>
            <a:off x="2775944" y="585061"/>
            <a:ext cx="5236150" cy="4153375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377" rtl="0" eaLnBrk="1" latinLnBrk="0" hangingPunct="1">
              <a:defRPr sz="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8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77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66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54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43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31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320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509" algn="l" defTabSz="914377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defTabSz="685783">
              <a:defRPr/>
            </a:pPr>
            <a:endParaRPr lang="en-US" sz="1500" b="1" dirty="0">
              <a:solidFill>
                <a:srgbClr val="000000"/>
              </a:solidFill>
              <a:latin typeface="Calibri" panose="020F0502020204030204"/>
            </a:endParaRPr>
          </a:p>
          <a:p>
            <a:pPr algn="l" defTabSz="685783">
              <a:defRPr/>
            </a:pPr>
            <a:r>
              <a:rPr lang="en-GB" sz="1050" b="1" dirty="0">
                <a:solidFill>
                  <a:srgbClr val="000000"/>
                </a:solidFill>
                <a:latin typeface="Calibri" panose="020F0502020204030204"/>
              </a:rPr>
              <a:t>Web of Science APIs are available for Web of Science customers who want to build out system integrations or otherwise leverage Web of Science data. </a:t>
            </a:r>
            <a:br>
              <a:rPr lang="en-GB" sz="1050" dirty="0">
                <a:solidFill>
                  <a:srgbClr val="000000"/>
                </a:solidFill>
                <a:latin typeface="Calibri" panose="020F0502020204030204"/>
              </a:rPr>
            </a:br>
            <a:endParaRPr lang="en-GB" sz="1050" dirty="0">
              <a:solidFill>
                <a:srgbClr val="000000"/>
              </a:solidFill>
              <a:latin typeface="Calibri" panose="020F0502020204030204"/>
            </a:endParaRPr>
          </a:p>
          <a:p>
            <a:pPr algn="l" defTabSz="685783">
              <a:defRPr/>
            </a:pPr>
            <a:endParaRPr lang="en-US" sz="1050" dirty="0">
              <a:solidFill>
                <a:srgbClr val="000000"/>
              </a:solidFill>
              <a:latin typeface="Calibri" panose="020F0502020204030204"/>
            </a:endParaRPr>
          </a:p>
          <a:p>
            <a:pPr algn="l" defTabSz="685783">
              <a:defRPr/>
            </a:pPr>
            <a:endParaRPr lang="en-US" sz="12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0D3B7406-EED2-3F4C-B736-81B00827F185}"/>
              </a:ext>
            </a:extLst>
          </p:cNvPr>
          <p:cNvSpPr txBox="1">
            <a:spLocks/>
          </p:cNvSpPr>
          <p:nvPr/>
        </p:nvSpPr>
        <p:spPr>
          <a:xfrm>
            <a:off x="3508335" y="1702858"/>
            <a:ext cx="1671696" cy="2914977"/>
          </a:xfrm>
          <a:prstGeom prst="rect">
            <a:avLst/>
          </a:prstGeom>
        </p:spPr>
        <p:txBody>
          <a:bodyPr vert="horz" wrap="square" lIns="0" tIns="27000" rIns="0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/>
            <a:r>
              <a:rPr lang="en-GB" sz="1050" b="1" dirty="0">
                <a:solidFill>
                  <a:srgbClr val="5E33BF"/>
                </a:solidFill>
                <a:latin typeface="Calibri" panose="020F0502020204030204"/>
              </a:rPr>
              <a:t>Capture &amp; Manage </a:t>
            </a:r>
            <a:r>
              <a:rPr lang="en-GB" sz="900" dirty="0">
                <a:solidFill>
                  <a:srgbClr val="000000"/>
                </a:solidFill>
                <a:latin typeface="Calibri" panose="020F0502020204030204"/>
              </a:rPr>
              <a:t>the Publishing Activities of Your Organization:</a:t>
            </a:r>
          </a:p>
          <a:p>
            <a:pPr defTabSz="685783"/>
            <a:endParaRPr lang="en-GB" sz="900" dirty="0">
              <a:solidFill>
                <a:srgbClr val="000000"/>
              </a:solidFill>
              <a:latin typeface="Calibri" panose="020F0502020204030204"/>
            </a:endParaRPr>
          </a:p>
          <a:p>
            <a:pPr defTabSz="685783"/>
            <a:r>
              <a:rPr lang="en-GB" sz="900" dirty="0">
                <a:solidFill>
                  <a:srgbClr val="000000"/>
                </a:solidFill>
                <a:latin typeface="Arial Black" pitchFamily="34" charset="0"/>
              </a:rPr>
              <a:t>Populate and institutional repository or conduct your own internal analysis</a:t>
            </a:r>
          </a:p>
          <a:p>
            <a:pPr defTabSz="685783"/>
            <a:endParaRPr lang="en-GB" sz="900" dirty="0">
              <a:solidFill>
                <a:srgbClr val="000000"/>
              </a:solidFill>
              <a:latin typeface="Arial Black" pitchFamily="34" charset="0"/>
            </a:endParaRPr>
          </a:p>
          <a:p>
            <a:pPr defTabSz="685783" fontAlgn="t"/>
            <a:r>
              <a:rPr lang="en-US" sz="900" b="1" dirty="0">
                <a:solidFill>
                  <a:srgbClr val="000000"/>
                </a:solidFill>
                <a:latin typeface="Calibri" panose="020F0502020204030204"/>
              </a:rPr>
              <a:t>Available Fields from Web of Science</a:t>
            </a:r>
          </a:p>
          <a:p>
            <a:pPr defTabSz="685783" fontAlgn="t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Article Title</a:t>
            </a: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Author Name(s)</a:t>
            </a: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Institution(s)</a:t>
            </a: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Journal Title</a:t>
            </a: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Publication Date</a:t>
            </a: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Page Range</a:t>
            </a: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Document Type</a:t>
            </a: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Keyword(s)</a:t>
            </a: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Times Cited (overall)</a:t>
            </a:r>
          </a:p>
          <a:p>
            <a:pPr defTabSz="685783"/>
            <a:endParaRPr lang="en-GB" sz="900" dirty="0">
              <a:solidFill>
                <a:srgbClr val="000000"/>
              </a:solidFill>
              <a:latin typeface="Arial Black" pitchFamily="34" charset="0"/>
            </a:endParaRPr>
          </a:p>
          <a:p>
            <a:pPr defTabSz="685783"/>
            <a:endParaRPr lang="en-GB" sz="900" dirty="0">
              <a:solidFill>
                <a:srgbClr val="000000"/>
              </a:solidFill>
              <a:latin typeface="Arial Black" pitchFamily="34" charset="0"/>
            </a:endParaRPr>
          </a:p>
          <a:p>
            <a:pPr defTabSz="685783"/>
            <a:endParaRPr lang="en-GB" sz="900" dirty="0">
              <a:solidFill>
                <a:srgbClr val="000000"/>
              </a:solidFill>
              <a:latin typeface="Calibri" panose="020F0502020204030204"/>
            </a:endParaRPr>
          </a:p>
          <a:p>
            <a:pPr defTabSz="685783"/>
            <a:endParaRPr lang="en-GB" sz="9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9F9CDDDD-1D0F-4140-9AF3-C2E5CACAF760}"/>
              </a:ext>
            </a:extLst>
          </p:cNvPr>
          <p:cNvSpPr txBox="1">
            <a:spLocks/>
          </p:cNvSpPr>
          <p:nvPr/>
        </p:nvSpPr>
        <p:spPr>
          <a:xfrm>
            <a:off x="5283400" y="1702858"/>
            <a:ext cx="1671696" cy="3164276"/>
          </a:xfrm>
          <a:prstGeom prst="rect">
            <a:avLst/>
          </a:prstGeom>
        </p:spPr>
        <p:txBody>
          <a:bodyPr vert="horz" wrap="square" lIns="0" tIns="27000" rIns="0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/>
            <a:r>
              <a:rPr lang="en-GB" sz="1050" b="1">
                <a:solidFill>
                  <a:srgbClr val="5E33BF"/>
                </a:solidFill>
                <a:latin typeface="Calibri" panose="020F0502020204030204"/>
              </a:rPr>
              <a:t>Monitor</a:t>
            </a:r>
            <a:r>
              <a:rPr lang="en-GB" sz="900" b="1">
                <a:solidFill>
                  <a:srgbClr val="5E33BF"/>
                </a:solidFill>
                <a:latin typeface="Calibri" panose="020F0502020204030204"/>
              </a:rPr>
              <a:t> </a:t>
            </a:r>
            <a:r>
              <a:rPr lang="en-GB" sz="900">
                <a:solidFill>
                  <a:srgbClr val="000000"/>
                </a:solidFill>
                <a:latin typeface="Calibri" panose="020F0502020204030204"/>
              </a:rPr>
              <a:t>the Impact of Your Organization’s Publishing Efforts</a:t>
            </a:r>
          </a:p>
          <a:p>
            <a:pPr defTabSz="685783"/>
            <a:endParaRPr lang="en-GB" sz="900">
              <a:solidFill>
                <a:srgbClr val="000000"/>
              </a:solidFill>
              <a:latin typeface="Calibri" panose="020F0502020204030204"/>
            </a:endParaRPr>
          </a:p>
          <a:p>
            <a:pPr defTabSz="685783"/>
            <a:r>
              <a:rPr lang="en-GB" sz="900">
                <a:solidFill>
                  <a:srgbClr val="000000"/>
                </a:solidFill>
                <a:latin typeface="Arial Black" pitchFamily="34" charset="0"/>
              </a:rPr>
              <a:t>Showcase the work of your researchers and feed internal research management systems</a:t>
            </a:r>
          </a:p>
          <a:p>
            <a:pPr defTabSz="685783"/>
            <a:endParaRPr lang="en-GB" sz="900">
              <a:solidFill>
                <a:srgbClr val="000000"/>
              </a:solidFill>
              <a:latin typeface="Arial Black" pitchFamily="34" charset="0"/>
            </a:endParaRPr>
          </a:p>
          <a:p>
            <a:pPr defTabSz="685783" fontAlgn="t"/>
            <a:r>
              <a:rPr lang="en-US" sz="900" b="1">
                <a:solidFill>
                  <a:srgbClr val="000000"/>
                </a:solidFill>
                <a:latin typeface="Calibri" panose="020F0502020204030204"/>
              </a:rPr>
              <a:t>Based on either Web of Science or Essential Science Indicator Categories</a:t>
            </a:r>
          </a:p>
          <a:p>
            <a:pPr defTabSz="685783" fontAlgn="t"/>
            <a:r>
              <a:rPr lang="en-US" sz="900">
                <a:solidFill>
                  <a:srgbClr val="000000"/>
                </a:solidFill>
                <a:latin typeface="Calibri" panose="020F0502020204030204"/>
              </a:rPr>
              <a:t>Articles</a:t>
            </a:r>
          </a:p>
          <a:p>
            <a:pPr defTabSz="685783"/>
            <a:r>
              <a:rPr lang="en-US" sz="900">
                <a:solidFill>
                  <a:srgbClr val="000000"/>
                </a:solidFill>
                <a:latin typeface="Calibri" panose="020F0502020204030204"/>
              </a:rPr>
              <a:t>Author Addresses (linked)</a:t>
            </a:r>
          </a:p>
          <a:p>
            <a:pPr defTabSz="685783"/>
            <a:r>
              <a:rPr lang="en-US" sz="900">
                <a:solidFill>
                  <a:srgbClr val="000000"/>
                </a:solidFill>
                <a:latin typeface="Calibri" panose="020F0502020204030204"/>
              </a:rPr>
              <a:t>Authors</a:t>
            </a:r>
          </a:p>
          <a:p>
            <a:pPr defTabSz="685783"/>
            <a:r>
              <a:rPr lang="en-US" sz="900">
                <a:solidFill>
                  <a:srgbClr val="000000"/>
                </a:solidFill>
                <a:latin typeface="Calibri" panose="020F0502020204030204"/>
              </a:rPr>
              <a:t>Author Keywords</a:t>
            </a:r>
          </a:p>
          <a:p>
            <a:pPr defTabSz="685783"/>
            <a:r>
              <a:rPr lang="en-US" sz="900">
                <a:solidFill>
                  <a:srgbClr val="000000"/>
                </a:solidFill>
                <a:latin typeface="Calibri" panose="020F0502020204030204"/>
              </a:rPr>
              <a:t>Categories</a:t>
            </a:r>
          </a:p>
          <a:p>
            <a:pPr defTabSz="685783"/>
            <a:r>
              <a:rPr lang="en-US" sz="900">
                <a:solidFill>
                  <a:srgbClr val="000000"/>
                </a:solidFill>
                <a:latin typeface="Calibri" panose="020F0502020204030204"/>
              </a:rPr>
              <a:t>Citations/Times Cited</a:t>
            </a:r>
          </a:p>
          <a:p>
            <a:pPr defTabSz="685783"/>
            <a:r>
              <a:rPr lang="en-US" sz="900">
                <a:solidFill>
                  <a:srgbClr val="000000"/>
                </a:solidFill>
                <a:latin typeface="Calibri" panose="020F0502020204030204"/>
              </a:rPr>
              <a:t>Funding</a:t>
            </a:r>
          </a:p>
          <a:p>
            <a:pPr defTabSz="685783"/>
            <a:endParaRPr lang="en-GB" sz="900">
              <a:solidFill>
                <a:srgbClr val="000000"/>
              </a:solidFill>
              <a:latin typeface="Arial Black" pitchFamily="34" charset="0"/>
            </a:endParaRPr>
          </a:p>
          <a:p>
            <a:pPr defTabSz="685783"/>
            <a:endParaRPr lang="en-GB" sz="900">
              <a:solidFill>
                <a:srgbClr val="000000"/>
              </a:solidFill>
              <a:latin typeface="Arial Black" pitchFamily="34" charset="0"/>
            </a:endParaRPr>
          </a:p>
          <a:p>
            <a:pPr defTabSz="685783"/>
            <a:endParaRPr lang="en-GB" sz="900">
              <a:solidFill>
                <a:srgbClr val="000000"/>
              </a:solidFill>
              <a:latin typeface="Arial Black" pitchFamily="34" charset="0"/>
            </a:endParaRPr>
          </a:p>
          <a:p>
            <a:pPr defTabSz="685783"/>
            <a:endParaRPr lang="en-GB" sz="900">
              <a:solidFill>
                <a:srgbClr val="000000"/>
              </a:solidFill>
              <a:latin typeface="Arial Black" pitchFamily="34" charset="0"/>
            </a:endParaRPr>
          </a:p>
          <a:p>
            <a:pPr defTabSz="685783"/>
            <a:endParaRPr lang="en-GB" sz="900">
              <a:solidFill>
                <a:srgbClr val="000000"/>
              </a:solidFill>
              <a:latin typeface="Arial Black" pitchFamily="34" charset="0"/>
            </a:endParaRPr>
          </a:p>
          <a:p>
            <a:pPr defTabSz="685783"/>
            <a:endParaRPr lang="en-GB" sz="900">
              <a:solidFill>
                <a:srgbClr val="000000"/>
              </a:solidFill>
              <a:latin typeface="Calibri" panose="020F0502020204030204"/>
            </a:endParaRPr>
          </a:p>
          <a:p>
            <a:pPr defTabSz="685783"/>
            <a:endParaRPr lang="en-GB" sz="90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9FE41E6F-3BED-6E4C-800B-F6F45AF1B474}"/>
              </a:ext>
            </a:extLst>
          </p:cNvPr>
          <p:cNvSpPr txBox="1">
            <a:spLocks/>
          </p:cNvSpPr>
          <p:nvPr/>
        </p:nvSpPr>
        <p:spPr>
          <a:xfrm>
            <a:off x="7104518" y="1702859"/>
            <a:ext cx="1671696" cy="2541029"/>
          </a:xfrm>
          <a:prstGeom prst="rect">
            <a:avLst/>
          </a:prstGeom>
        </p:spPr>
        <p:txBody>
          <a:bodyPr vert="horz" wrap="square" lIns="0" tIns="27000" rIns="0" bIns="0" rtlCol="0" anchor="t" anchorCtr="0">
            <a:spAutoFit/>
          </a:bodyPr>
          <a:lstStyle>
            <a:lvl1pPr marL="0" indent="0" algn="l" defTabSz="914377" rtl="0" eaLnBrk="1" latinLnBrk="0" hangingPunct="1">
              <a:lnSpc>
                <a:spcPct val="90000"/>
              </a:lnSpc>
              <a:spcBef>
                <a:spcPct val="0"/>
              </a:spcBef>
              <a:buFont typeface="Arial" panose="020B0604020202020204" pitchFamily="34" charset="0"/>
              <a:buNone/>
              <a:defRPr lang="en-US" sz="2000" b="0" kern="120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783"/>
            <a:r>
              <a:rPr lang="en-GB" sz="900" dirty="0">
                <a:solidFill>
                  <a:srgbClr val="000000"/>
                </a:solidFill>
                <a:latin typeface="Calibri" panose="020F0502020204030204"/>
              </a:rPr>
              <a:t>To</a:t>
            </a:r>
            <a:r>
              <a:rPr lang="en-GB" sz="105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GB" sz="1050" b="1" dirty="0">
                <a:solidFill>
                  <a:srgbClr val="5E33BF"/>
                </a:solidFill>
                <a:latin typeface="Calibri" panose="020F0502020204030204"/>
              </a:rPr>
              <a:t>Understand</a:t>
            </a:r>
            <a:r>
              <a:rPr lang="en-GB" sz="1050" b="1" dirty="0">
                <a:solidFill>
                  <a:srgbClr val="000000"/>
                </a:solidFill>
                <a:latin typeface="Calibri" panose="020F0502020204030204"/>
              </a:rPr>
              <a:t> </a:t>
            </a:r>
            <a:r>
              <a:rPr lang="en-GB" sz="900" dirty="0">
                <a:solidFill>
                  <a:srgbClr val="000000"/>
                </a:solidFill>
                <a:latin typeface="Calibri" panose="020F0502020204030204"/>
              </a:rPr>
              <a:t>the Citation Activity Across A Country or Region</a:t>
            </a:r>
          </a:p>
          <a:p>
            <a:pPr defTabSz="685783"/>
            <a:endParaRPr lang="en-GB" sz="900" dirty="0">
              <a:solidFill>
                <a:srgbClr val="000000"/>
              </a:solidFill>
              <a:latin typeface="Calibri" panose="020F0502020204030204"/>
            </a:endParaRPr>
          </a:p>
          <a:p>
            <a:pPr defTabSz="685783"/>
            <a:r>
              <a:rPr lang="en-GB" sz="900" dirty="0">
                <a:solidFill>
                  <a:srgbClr val="000000"/>
                </a:solidFill>
                <a:latin typeface="Arial Black" pitchFamily="34" charset="0"/>
              </a:rPr>
              <a:t>Support National Excellence Frameworks and Reporting Requirements</a:t>
            </a:r>
          </a:p>
          <a:p>
            <a:pPr defTabSz="685783"/>
            <a:endParaRPr lang="en-GB" sz="900" dirty="0">
              <a:solidFill>
                <a:srgbClr val="000000"/>
              </a:solidFill>
              <a:latin typeface="Arial Black" pitchFamily="34" charset="0"/>
            </a:endParaRPr>
          </a:p>
          <a:p>
            <a:pPr defTabSz="685783" fontAlgn="t"/>
            <a:r>
              <a:rPr lang="en-US" sz="900" b="1" dirty="0">
                <a:solidFill>
                  <a:srgbClr val="000000"/>
                </a:solidFill>
                <a:latin typeface="Calibri" panose="020F0502020204030204"/>
              </a:rPr>
              <a:t>Based on either Web of Science or Essential Science Indicator Categories</a:t>
            </a:r>
          </a:p>
          <a:p>
            <a:pPr defTabSz="685783" fontAlgn="t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Articles</a:t>
            </a: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Author Addresses</a:t>
            </a: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Authors</a:t>
            </a: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Author Keywords</a:t>
            </a: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Categories</a:t>
            </a: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Citations/Times Cited</a:t>
            </a:r>
          </a:p>
          <a:p>
            <a:pPr defTabSz="685783"/>
            <a:r>
              <a:rPr lang="en-US" sz="900" dirty="0">
                <a:solidFill>
                  <a:srgbClr val="000000"/>
                </a:solidFill>
                <a:latin typeface="Calibri" panose="020F0502020204030204"/>
              </a:rPr>
              <a:t>Funding</a:t>
            </a:r>
          </a:p>
          <a:p>
            <a:pPr defTabSz="685783"/>
            <a:endParaRPr lang="en-GB" sz="900" dirty="0">
              <a:solidFill>
                <a:srgbClr val="000000"/>
              </a:solidFill>
              <a:latin typeface="Calibri" panose="020F0502020204030204"/>
            </a:endParaRPr>
          </a:p>
          <a:p>
            <a:pPr defTabSz="685783"/>
            <a:endParaRPr lang="en-GB" sz="900" dirty="0">
              <a:solidFill>
                <a:srgbClr val="000000"/>
              </a:solidFill>
              <a:latin typeface="Calibri" panose="020F0502020204030204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A508DF6-3F8C-F549-AC65-DDA5C17ADC39}"/>
              </a:ext>
            </a:extLst>
          </p:cNvPr>
          <p:cNvSpPr/>
          <p:nvPr/>
        </p:nvSpPr>
        <p:spPr>
          <a:xfrm>
            <a:off x="2777406" y="1677981"/>
            <a:ext cx="591527" cy="985319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sz="1050" b="1" dirty="0">
                <a:solidFill>
                  <a:srgbClr val="FFFFFF"/>
                </a:solidFill>
                <a:latin typeface="Calibri" panose="020F0502020204030204"/>
              </a:rPr>
              <a:t>Use Case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FEF9423-889D-414D-9786-F9B0517AFE3D}"/>
              </a:ext>
            </a:extLst>
          </p:cNvPr>
          <p:cNvSpPr/>
          <p:nvPr/>
        </p:nvSpPr>
        <p:spPr>
          <a:xfrm>
            <a:off x="2775944" y="2663301"/>
            <a:ext cx="591527" cy="140216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83"/>
            <a:r>
              <a:rPr lang="en-US" sz="1050" b="1" dirty="0">
                <a:solidFill>
                  <a:srgbClr val="FFFFFF"/>
                </a:solidFill>
                <a:latin typeface="Calibri" panose="020F0502020204030204"/>
              </a:rPr>
              <a:t>Key Data Fields</a:t>
            </a:r>
          </a:p>
        </p:txBody>
      </p:sp>
    </p:spTree>
    <p:extLst>
      <p:ext uri="{BB962C8B-B14F-4D97-AF65-F5344CB8AC3E}">
        <p14:creationId xmlns:p14="http://schemas.microsoft.com/office/powerpoint/2010/main" val="99829454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FF1AD2C-27C7-5043-BE82-CDFD287A42E9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13C9C93-6BFC-0941-BBD9-10346E0A9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799" y="612714"/>
            <a:ext cx="2034777" cy="443519"/>
          </a:xfrm>
        </p:spPr>
        <p:txBody>
          <a:bodyPr/>
          <a:lstStyle/>
          <a:p>
            <a:r>
              <a:rPr lang="en-US" dirty="0"/>
              <a:t>Clarivate Developer Portal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4D9C968-DA0A-AF43-9DE2-DC1443BFBB78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/>
        <p:txBody>
          <a:bodyPr/>
          <a:lstStyle/>
          <a:p>
            <a:r>
              <a:rPr lang="en-US" dirty="0"/>
              <a:t>API information, documentation, and requests all in one place</a:t>
            </a:r>
          </a:p>
          <a:p>
            <a:r>
              <a:rPr lang="en-US" dirty="0"/>
              <a:t>Documentation in standard Swagger format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FC9989-0A4E-404E-812A-22FF6DBCD75B}"/>
              </a:ext>
            </a:extLst>
          </p:cNvPr>
          <p:cNvSpPr>
            <a:spLocks noGrp="1"/>
          </p:cNvSpPr>
          <p:nvPr>
            <p:ph type="body" sz="quarter" idx="5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A3BD2FB-B3FA-B941-890D-055491B1D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4967" y="470671"/>
            <a:ext cx="6071957" cy="364317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53983A2-2D18-604F-B43A-A850B589EDC2}"/>
              </a:ext>
            </a:extLst>
          </p:cNvPr>
          <p:cNvSpPr/>
          <p:nvPr/>
        </p:nvSpPr>
        <p:spPr>
          <a:xfrm>
            <a:off x="4386023" y="4401503"/>
            <a:ext cx="3230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https://developer.clarivate.com/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191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857F3199-721F-124F-8628-DF47E9288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Recent API enhancements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993DF-8AD0-3B4F-97E5-8F65989BB9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A07D94A-B0B3-FF48-8FA4-6ABFC0940F8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GB" dirty="0"/>
              <a:t>Insert footer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6AAED977-CC27-3547-AB6E-A25B179DFB3F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823802" y="1495743"/>
            <a:ext cx="4039200" cy="3411141"/>
          </a:xfrm>
        </p:spPr>
        <p:txBody>
          <a:bodyPr anchor="t">
            <a:normAutofit/>
          </a:bodyPr>
          <a:lstStyle/>
          <a:p>
            <a:r>
              <a:rPr lang="en-GB" sz="1800" b="1" u="sng" dirty="0"/>
              <a:t>Portal enabled (REST) APIs</a:t>
            </a:r>
          </a:p>
          <a:p>
            <a:pPr lvl="2"/>
            <a:r>
              <a:rPr lang="en-GB" sz="1350" dirty="0"/>
              <a:t>Newer, widely adopted, more efficient technology</a:t>
            </a:r>
          </a:p>
          <a:p>
            <a:pPr lvl="2"/>
            <a:r>
              <a:rPr lang="en-GB" sz="1350" dirty="0"/>
              <a:t>Ongoing API enhancements/developments</a:t>
            </a:r>
          </a:p>
          <a:p>
            <a:pPr lvl="2"/>
            <a:r>
              <a:rPr lang="en-GB" sz="1350" dirty="0"/>
              <a:t>Data returned in JSON (or XML) which greatly enhances integration</a:t>
            </a:r>
            <a:endParaRPr lang="en-US" sz="1350" dirty="0"/>
          </a:p>
          <a:p>
            <a:pPr lvl="2"/>
            <a:r>
              <a:rPr lang="en-GB" sz="1350" dirty="0"/>
              <a:t>Consumers can be both expert developers and novice users </a:t>
            </a:r>
          </a:p>
          <a:p>
            <a:pPr lvl="2"/>
            <a:r>
              <a:rPr lang="en-GB" sz="1350" dirty="0"/>
              <a:t>Greater visibility into user activity</a:t>
            </a:r>
            <a:endParaRPr lang="en-US" sz="1350" dirty="0"/>
          </a:p>
          <a:p>
            <a:pPr lvl="2"/>
            <a:endParaRPr lang="en-US" sz="135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64CAEA95-BD4E-D541-B0BD-5160A16D762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279066" y="1495743"/>
            <a:ext cx="4041134" cy="3411141"/>
          </a:xfrm>
        </p:spPr>
        <p:txBody>
          <a:bodyPr anchor="t">
            <a:normAutofit/>
          </a:bodyPr>
          <a:lstStyle/>
          <a:p>
            <a:r>
              <a:rPr lang="en-GB" sz="1800" b="1" u="sng" dirty="0"/>
              <a:t>Non-Portal enabled (SOAP) APIs</a:t>
            </a:r>
          </a:p>
          <a:p>
            <a:pPr lvl="2"/>
            <a:r>
              <a:rPr lang="en-GB" sz="1350" dirty="0"/>
              <a:t>Older, outdated, and more cumbersome technology</a:t>
            </a:r>
          </a:p>
          <a:p>
            <a:pPr lvl="2"/>
            <a:r>
              <a:rPr lang="en-GB" sz="1350" dirty="0"/>
              <a:t>Data returned in XML only which limits ease of integration</a:t>
            </a:r>
            <a:endParaRPr lang="en-US" sz="1350" dirty="0"/>
          </a:p>
          <a:p>
            <a:pPr lvl="2"/>
            <a:r>
              <a:rPr lang="en-GB" sz="1350" dirty="0"/>
              <a:t>Consumers limited to mostly expert developers</a:t>
            </a:r>
            <a:endParaRPr lang="en-US" sz="1350" dirty="0"/>
          </a:p>
          <a:p>
            <a:pPr lvl="2"/>
            <a:r>
              <a:rPr lang="en-GB" sz="1350" dirty="0"/>
              <a:t>Less visibility into user activity</a:t>
            </a:r>
            <a:endParaRPr lang="en-US" sz="1350" dirty="0"/>
          </a:p>
          <a:p>
            <a:pPr lvl="2"/>
            <a:r>
              <a:rPr lang="en-GB" sz="1350" dirty="0"/>
              <a:t>No central API location for customers to find information and request access</a:t>
            </a:r>
            <a:endParaRPr lang="en-US" sz="1350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648E2ED-8A08-D146-953B-ED153A94A2E4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Web of Science Group API changes</a:t>
            </a:r>
          </a:p>
        </p:txBody>
      </p:sp>
    </p:spTree>
    <p:extLst>
      <p:ext uri="{BB962C8B-B14F-4D97-AF65-F5344CB8AC3E}">
        <p14:creationId xmlns:p14="http://schemas.microsoft.com/office/powerpoint/2010/main" val="2594685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EB4DBB-6719-C04F-BD38-D3F3AC5A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API Demos - Postman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95BA85-DF95-C143-AF7C-1E67475F71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570" y="1018281"/>
            <a:ext cx="7739640" cy="3225245"/>
          </a:xfrm>
        </p:spPr>
        <p:txBody>
          <a:bodyPr>
            <a:normAutofit/>
          </a:bodyPr>
          <a:lstStyle/>
          <a:p>
            <a:r>
              <a:rPr lang="en-US" dirty="0"/>
              <a:t>Postman is a tool that provides a handy interface for working with APIs</a:t>
            </a:r>
          </a:p>
          <a:p>
            <a:endParaRPr lang="en-US" dirty="0"/>
          </a:p>
          <a:p>
            <a:r>
              <a:rPr lang="en-US" dirty="0"/>
              <a:t>Download Postman: </a:t>
            </a:r>
            <a:r>
              <a:rPr lang="en-US" dirty="0">
                <a:hlinkClick r:id="rId2"/>
              </a:rPr>
              <a:t>https://www.getpostman.com/downloads/</a:t>
            </a:r>
            <a:endParaRPr lang="en-US" dirty="0"/>
          </a:p>
          <a:p>
            <a:endParaRPr lang="en-US" dirty="0"/>
          </a:p>
          <a:p>
            <a:r>
              <a:rPr lang="en-US" dirty="0"/>
              <a:t>Postman collection with examples: See link in email or contact </a:t>
            </a:r>
            <a:r>
              <a:rPr lang="en-US" dirty="0" err="1"/>
              <a:t>benjamin.gross@clarivate.com</a:t>
            </a:r>
            <a:endParaRPr lang="en-US" dirty="0"/>
          </a:p>
          <a:p>
            <a:endParaRPr lang="en-US" dirty="0"/>
          </a:p>
          <a:p>
            <a:r>
              <a:rPr lang="en-US" dirty="0"/>
              <a:t>Tip: Easily manage credentials by creating an environment</a:t>
            </a:r>
          </a:p>
          <a:p>
            <a:r>
              <a:rPr lang="en-US" dirty="0"/>
              <a:t>For these demos, set variables as ‘</a:t>
            </a:r>
            <a:r>
              <a:rPr lang="en-US" dirty="0" err="1"/>
              <a:t>restful_key</a:t>
            </a:r>
            <a:r>
              <a:rPr lang="en-US" dirty="0"/>
              <a:t>’ and ‘</a:t>
            </a:r>
            <a:r>
              <a:rPr lang="en-US" dirty="0" err="1"/>
              <a:t>incites_key</a:t>
            </a:r>
            <a:r>
              <a:rPr lang="en-US" dirty="0"/>
              <a:t>’</a:t>
            </a:r>
          </a:p>
          <a:p>
            <a:r>
              <a:rPr lang="en-US" dirty="0"/>
              <a:t>Set initial value to the provided key values. 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1F5009C-1854-D64C-BC82-C29CEAA824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354" y="2571750"/>
            <a:ext cx="3056076" cy="174408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250B2DB5-FD57-2F42-B682-C049D4D87A83}"/>
              </a:ext>
            </a:extLst>
          </p:cNvPr>
          <p:cNvCxnSpPr>
            <a:cxnSpLocks/>
          </p:cNvCxnSpPr>
          <p:nvPr/>
        </p:nvCxnSpPr>
        <p:spPr>
          <a:xfrm>
            <a:off x="5095783" y="2778711"/>
            <a:ext cx="3284737" cy="5326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9570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EB4DBB-6719-C04F-BD38-D3F3AC5A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of Science Expanded API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95BA85-DF95-C143-AF7C-1E67475F71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570" y="1018281"/>
            <a:ext cx="7739640" cy="3225245"/>
          </a:xfrm>
        </p:spPr>
        <p:txBody>
          <a:bodyPr>
            <a:normAutofit/>
          </a:bodyPr>
          <a:lstStyle/>
          <a:p>
            <a:r>
              <a:rPr lang="en-US" dirty="0"/>
              <a:t>The Web of Science Expanded API is a service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Supports 'search' and 'data integration' using Web of Science data returned as JSON or XML.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This API supports rich searching across the Web of Science to retrieve item-level metadata, including times cited counts and contributor addresses/affiliations.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Additional operations support the ability to discover related records as well as cited references and citing items.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r>
              <a:rPr lang="en-US" dirty="0" err="1">
                <a:solidFill>
                  <a:srgbClr val="6817FF"/>
                </a:solidFill>
              </a:rPr>
              <a:t>WoSE</a:t>
            </a:r>
            <a:r>
              <a:rPr lang="en-US" dirty="0">
                <a:solidFill>
                  <a:srgbClr val="6817FF"/>
                </a:solidFill>
              </a:rPr>
              <a:t> is used for retrieving publication metadata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Documentation: </a:t>
            </a:r>
            <a:r>
              <a:rPr lang="en-US" dirty="0">
                <a:hlinkClick r:id="rId2"/>
              </a:rPr>
              <a:t>https://developer.clarivate.com/apis/wos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1444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EB4DBB-6719-C04F-BD38-D3F3AC5A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Web of Science Expanded API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95BA85-DF95-C143-AF7C-1E67475F71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570" y="1219692"/>
            <a:ext cx="7739640" cy="3225245"/>
          </a:xfrm>
        </p:spPr>
        <p:txBody>
          <a:bodyPr numCol="3">
            <a:normAutofit/>
          </a:bodyPr>
          <a:lstStyle/>
          <a:p>
            <a:r>
              <a:rPr lang="en-US" dirty="0"/>
              <a:t>AD=Address</a:t>
            </a:r>
          </a:p>
          <a:p>
            <a:r>
              <a:rPr lang="en-US" dirty="0"/>
              <a:t>AI=Author Identifiers (</a:t>
            </a:r>
            <a:r>
              <a:rPr lang="en-US" dirty="0" err="1"/>
              <a:t>ResearcherID</a:t>
            </a:r>
            <a:r>
              <a:rPr lang="en-US" dirty="0"/>
              <a:t> and ORCID)</a:t>
            </a:r>
          </a:p>
          <a:p>
            <a:r>
              <a:rPr lang="en-US" dirty="0"/>
              <a:t>AU=Author</a:t>
            </a:r>
          </a:p>
          <a:p>
            <a:r>
              <a:rPr lang="en-US" dirty="0"/>
              <a:t>CF=Conference</a:t>
            </a:r>
          </a:p>
          <a:p>
            <a:r>
              <a:rPr lang="en-US" dirty="0"/>
              <a:t>CI=City</a:t>
            </a:r>
          </a:p>
          <a:p>
            <a:r>
              <a:rPr lang="en-US" dirty="0"/>
              <a:t>CU=Country</a:t>
            </a:r>
          </a:p>
          <a:p>
            <a:r>
              <a:rPr lang="en-US" dirty="0"/>
              <a:t>DO=DOI</a:t>
            </a:r>
          </a:p>
          <a:p>
            <a:r>
              <a:rPr lang="en-US" dirty="0"/>
              <a:t>ED=Editor</a:t>
            </a:r>
          </a:p>
          <a:p>
            <a:r>
              <a:rPr lang="en-US" dirty="0"/>
              <a:t>FG=Grant Number</a:t>
            </a:r>
          </a:p>
          <a:p>
            <a:r>
              <a:rPr lang="en-US" dirty="0"/>
              <a:t>FO=Funding Agency</a:t>
            </a:r>
          </a:p>
          <a:p>
            <a:r>
              <a:rPr lang="en-US" dirty="0"/>
              <a:t>FT=Funding Text</a:t>
            </a:r>
          </a:p>
          <a:p>
            <a:r>
              <a:rPr lang="en-US" dirty="0"/>
              <a:t>GP=Group Author</a:t>
            </a:r>
          </a:p>
          <a:p>
            <a:r>
              <a:rPr lang="en-US" dirty="0"/>
              <a:t>IS=ISSN/ISBN</a:t>
            </a:r>
          </a:p>
          <a:p>
            <a:r>
              <a:rPr lang="en-US" dirty="0"/>
              <a:t>OG=Organization - Enhanced</a:t>
            </a:r>
          </a:p>
          <a:p>
            <a:r>
              <a:rPr lang="en-US" dirty="0"/>
              <a:t>OO=Organization</a:t>
            </a:r>
          </a:p>
          <a:p>
            <a:r>
              <a:rPr lang="en-US" dirty="0"/>
              <a:t>PS=Province/State</a:t>
            </a:r>
          </a:p>
          <a:p>
            <a:r>
              <a:rPr lang="en-US" dirty="0"/>
              <a:t>PY=Year Published</a:t>
            </a:r>
          </a:p>
          <a:p>
            <a:r>
              <a:rPr lang="en-US" dirty="0"/>
              <a:t>SA=Street Address</a:t>
            </a:r>
          </a:p>
          <a:p>
            <a:r>
              <a:rPr lang="en-US" dirty="0"/>
              <a:t>SG=Suborganization</a:t>
            </a:r>
          </a:p>
          <a:p>
            <a:r>
              <a:rPr lang="en-US" dirty="0"/>
              <a:t>SO=Publication Name</a:t>
            </a:r>
          </a:p>
          <a:p>
            <a:r>
              <a:rPr lang="en-US" dirty="0"/>
              <a:t>SU=Research Area</a:t>
            </a:r>
          </a:p>
          <a:p>
            <a:r>
              <a:rPr lang="en-US" dirty="0"/>
              <a:t>TI=Title</a:t>
            </a:r>
          </a:p>
          <a:p>
            <a:r>
              <a:rPr lang="en-US" dirty="0"/>
              <a:t>TS=Topic</a:t>
            </a:r>
          </a:p>
          <a:p>
            <a:r>
              <a:rPr lang="en-US" dirty="0"/>
              <a:t>UT=Accession Number</a:t>
            </a:r>
          </a:p>
          <a:p>
            <a:r>
              <a:rPr lang="en-US" dirty="0"/>
              <a:t>WC=Web of Science Category</a:t>
            </a:r>
          </a:p>
          <a:p>
            <a:r>
              <a:rPr lang="en-US" dirty="0"/>
              <a:t>ZP=Zip/Postal Code</a:t>
            </a:r>
          </a:p>
          <a:p>
            <a:br>
              <a:rPr lang="en-US" dirty="0"/>
            </a:br>
            <a:r>
              <a:rPr lang="en-US" sz="1800" dirty="0"/>
              <a:t>Example: TS=particle swarm AND PY=(2007 OR 2008)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569C9EE-D342-1948-B7FC-429BE2149093}"/>
              </a:ext>
            </a:extLst>
          </p:cNvPr>
          <p:cNvSpPr/>
          <p:nvPr/>
        </p:nvSpPr>
        <p:spPr>
          <a:xfrm>
            <a:off x="323602" y="648949"/>
            <a:ext cx="13596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chemeClr val="bg1">
                    <a:lumMod val="65000"/>
                  </a:schemeClr>
                </a:solidFill>
              </a:rPr>
              <a:t>Building queries</a:t>
            </a:r>
          </a:p>
        </p:txBody>
      </p:sp>
    </p:spTree>
    <p:extLst>
      <p:ext uri="{BB962C8B-B14F-4D97-AF65-F5344CB8AC3E}">
        <p14:creationId xmlns:p14="http://schemas.microsoft.com/office/powerpoint/2010/main" val="36410092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EB4DBB-6719-C04F-BD38-D3F3AC5A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InCites</a:t>
            </a:r>
            <a:r>
              <a:rPr lang="en-US" dirty="0"/>
              <a:t> API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95BA85-DF95-C143-AF7C-1E67475F71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570" y="1018281"/>
            <a:ext cx="7739640" cy="3225245"/>
          </a:xfrm>
        </p:spPr>
        <p:txBody>
          <a:bodyPr>
            <a:normAutofit/>
          </a:bodyPr>
          <a:lstStyle/>
          <a:p>
            <a:r>
              <a:rPr lang="en-US" dirty="0"/>
              <a:t>The </a:t>
            </a:r>
            <a:r>
              <a:rPr lang="en-US" dirty="0" err="1"/>
              <a:t>InCites</a:t>
            </a:r>
            <a:r>
              <a:rPr lang="en-US" dirty="0"/>
              <a:t> API is a service that provides: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document level metrics to support integration in Research Management Systems or Current Research Information Systems (CRIS). </a:t>
            </a:r>
            <a:r>
              <a:rPr lang="en-US" dirty="0" err="1"/>
              <a:t>InCites</a:t>
            </a:r>
            <a:r>
              <a:rPr lang="en-US" dirty="0"/>
              <a:t> data is returned as JSON or XML.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data to analyze institutional productivity and benchmark output against peers and aspirational peers in a national or international context</a:t>
            </a:r>
            <a:br>
              <a:rPr lang="en-US" dirty="0"/>
            </a:br>
            <a:endParaRPr lang="en-US" dirty="0"/>
          </a:p>
          <a:p>
            <a:r>
              <a:rPr lang="en-US" dirty="0">
                <a:solidFill>
                  <a:srgbClr val="6817FF"/>
                </a:solidFill>
              </a:rPr>
              <a:t>For VIVO, we use the </a:t>
            </a:r>
            <a:r>
              <a:rPr lang="en-US" dirty="0" err="1">
                <a:solidFill>
                  <a:srgbClr val="6817FF"/>
                </a:solidFill>
              </a:rPr>
              <a:t>InCites</a:t>
            </a:r>
            <a:r>
              <a:rPr lang="en-US" dirty="0">
                <a:solidFill>
                  <a:srgbClr val="6817FF"/>
                </a:solidFill>
              </a:rPr>
              <a:t> API to retrieve ’indicator flags’ for Hot Papers, Industry Collaborations, International Collaborations, and Institutional Collaborations, and Open Access publications.</a:t>
            </a:r>
            <a:endParaRPr lang="en-US" dirty="0"/>
          </a:p>
          <a:p>
            <a:endParaRPr lang="en-US" dirty="0"/>
          </a:p>
          <a:p>
            <a:r>
              <a:rPr lang="en-US" dirty="0"/>
              <a:t>Documentation: </a:t>
            </a:r>
            <a:r>
              <a:rPr lang="en-US" dirty="0">
                <a:hlinkClick r:id="rId2"/>
              </a:rPr>
              <a:t>https://developer.clarivate.com/apis/incites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7290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A1904A9-596B-B848-96FF-67145618E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3F99853-7706-174A-B51A-74F019BF481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dirty="0"/>
              <a:t>15’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2599C501-8E43-A343-8F02-596B70B19F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/>
              <a:t>Motivation 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5B09B17E-1F40-2D41-9D52-8F94716C1C7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2DF82C0-B9C4-2349-BA20-E10C536787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15’</a:t>
            </a:r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5D8227C7-4F21-314F-8AA5-DA80DD3A2AC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Web of Science Group Overview</a:t>
            </a: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ABF1DC-B65F-FE45-9930-FB3F506FC3B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9C30E5D-EA11-A346-B1DF-42363E3056B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US" dirty="0"/>
              <a:t>60’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014B7980-6597-AE48-8403-0E764AAC273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Explore APIs and data - Postman</a:t>
            </a: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9F5D3EAC-5517-1A4D-918C-1566AD7508E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DD2C439-C0CA-8640-B01A-CB325012E71C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n-US" dirty="0"/>
              <a:t>30’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C1FF3F55-8243-0A4A-80EA-1D815C9DCBB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A10B8833-47F6-9D4A-BBD9-D60E76332AF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268DACBB-B156-9148-A124-641EFFBC910F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n-US" dirty="0"/>
              <a:t>6</a:t>
            </a:r>
            <a:r>
              <a:rPr lang="en-US" i="1" dirty="0"/>
              <a:t>0’</a:t>
            </a:r>
            <a:endParaRPr lang="en-US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10D9E4A3-DADC-9449-B764-99B1308193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n-US" dirty="0"/>
              <a:t>Open source tools overview and examples – wos2vivo, incites2vivo, VIVO2MyOrg, and more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C41DDF91-6166-4F4D-B3E9-DAF92B9D891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26F66E0B-A8FB-1F4F-A090-08D11E3C9DA5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en-US" dirty="0"/>
              <a:t>30’</a:t>
            </a:r>
          </a:p>
        </p:txBody>
      </p:sp>
      <p:sp>
        <p:nvSpPr>
          <p:cNvPr id="23" name="Text Placeholder 22">
            <a:extLst>
              <a:ext uri="{FF2B5EF4-FFF2-40B4-BE49-F238E27FC236}">
                <a16:creationId xmlns:a16="http://schemas.microsoft.com/office/drawing/2014/main" id="{3A5A283A-EA42-2F4A-AF53-59002945694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en-US" dirty="0"/>
              <a:t>Times Cited Service Example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ACB15B8E-00B8-3A46-8F35-E41886AD7B8A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08C277D7-4344-AD44-89AB-F444C3D9D0F1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/>
        <p:txBody>
          <a:bodyPr/>
          <a:lstStyle/>
          <a:p>
            <a:r>
              <a:rPr lang="en-US" dirty="0"/>
              <a:t>1.</a:t>
            </a:r>
          </a:p>
        </p:txBody>
      </p:sp>
      <p:sp>
        <p:nvSpPr>
          <p:cNvPr id="26" name="Text Placeholder 25">
            <a:extLst>
              <a:ext uri="{FF2B5EF4-FFF2-40B4-BE49-F238E27FC236}">
                <a16:creationId xmlns:a16="http://schemas.microsoft.com/office/drawing/2014/main" id="{D9466309-10C1-DF48-9D1B-E6394205134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/>
        <p:txBody>
          <a:bodyPr/>
          <a:lstStyle/>
          <a:p>
            <a:r>
              <a:rPr lang="en-US" dirty="0"/>
              <a:t>2.</a:t>
            </a:r>
          </a:p>
          <a:p>
            <a:endParaRPr lang="en-US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id="{FCC48F6D-C45E-6848-A0B6-406199F6473B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en-US" dirty="0"/>
              <a:t>3.</a:t>
            </a:r>
          </a:p>
        </p:txBody>
      </p:sp>
      <p:sp>
        <p:nvSpPr>
          <p:cNvPr id="28" name="Text Placeholder 27">
            <a:extLst>
              <a:ext uri="{FF2B5EF4-FFF2-40B4-BE49-F238E27FC236}">
                <a16:creationId xmlns:a16="http://schemas.microsoft.com/office/drawing/2014/main" id="{C0B1941C-9613-3643-97E5-AD37DECA91D9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en-US" dirty="0"/>
              <a:t>4.</a:t>
            </a:r>
          </a:p>
        </p:txBody>
      </p:sp>
      <p:sp>
        <p:nvSpPr>
          <p:cNvPr id="29" name="Text Placeholder 28">
            <a:extLst>
              <a:ext uri="{FF2B5EF4-FFF2-40B4-BE49-F238E27FC236}">
                <a16:creationId xmlns:a16="http://schemas.microsoft.com/office/drawing/2014/main" id="{04617B02-75FE-D349-A9DA-D58F9B990733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/>
        <p:txBody>
          <a:bodyPr/>
          <a:lstStyle/>
          <a:p>
            <a:r>
              <a:rPr lang="en-US" dirty="0"/>
              <a:t>5.</a:t>
            </a:r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CA52E6C4-A12E-6A44-87DA-D21C853D4135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/>
        <p:txBody>
          <a:bodyPr/>
          <a:lstStyle/>
          <a:p>
            <a:r>
              <a:rPr lang="en-US" dirty="0"/>
              <a:t>6.</a:t>
            </a:r>
          </a:p>
        </p:txBody>
      </p:sp>
    </p:spTree>
    <p:extLst>
      <p:ext uri="{BB962C8B-B14F-4D97-AF65-F5344CB8AC3E}">
        <p14:creationId xmlns:p14="http://schemas.microsoft.com/office/powerpoint/2010/main" val="14446916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EB4DBB-6719-C04F-BD38-D3F3AC5A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Links AMR (Article Match Retrieval) API – demo only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95BA85-DF95-C143-AF7C-1E67475F71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570" y="1018281"/>
            <a:ext cx="7739640" cy="3225245"/>
          </a:xfrm>
        </p:spPr>
        <p:txBody>
          <a:bodyPr>
            <a:normAutofit/>
          </a:bodyPr>
          <a:lstStyle/>
          <a:p>
            <a:r>
              <a:rPr lang="en-US" dirty="0"/>
              <a:t>Links Article Match Retrieval Service (Links AMR) is an API service that supplies: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article data from Web of Science™ Core Collection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article data from Data Citation Index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Journal Profile page from </a:t>
            </a:r>
            <a:r>
              <a:rPr lang="en-US" dirty="0" err="1"/>
              <a:t>InCites</a:t>
            </a:r>
            <a:r>
              <a:rPr lang="en-US" dirty="0"/>
              <a:t>™ Journal Citation Reports® </a:t>
            </a:r>
            <a:r>
              <a:rPr lang="en-US" i="1" dirty="0"/>
              <a:t>or</a:t>
            </a:r>
            <a:r>
              <a:rPr lang="en-US" dirty="0"/>
              <a:t> Journal Impact Factor five-year trend graph from Journal Citation Reports® </a:t>
            </a:r>
          </a:p>
          <a:p>
            <a:endParaRPr lang="en-US" dirty="0"/>
          </a:p>
          <a:p>
            <a:r>
              <a:rPr lang="en-US" dirty="0">
                <a:solidFill>
                  <a:srgbClr val="6817FF"/>
                </a:solidFill>
              </a:rPr>
              <a:t>AMR is primarily used for retrieving Web of Science IDs (aka UTs) and times cited counts</a:t>
            </a:r>
            <a:br>
              <a:rPr lang="en-US" dirty="0"/>
            </a:br>
            <a:endParaRPr lang="en-US" dirty="0"/>
          </a:p>
          <a:p>
            <a:endParaRPr lang="en-US" dirty="0"/>
          </a:p>
          <a:p>
            <a:r>
              <a:rPr lang="en-US" dirty="0"/>
              <a:t>Documentation: </a:t>
            </a:r>
            <a:r>
              <a:rPr lang="en-US" dirty="0">
                <a:hlinkClick r:id="rId2"/>
              </a:rPr>
              <a:t>http://help.incites.clarivate.com/LAMRService/WebServicesOverviewGroup/overview.html?elqTrackId=f2caae2fa771479ab6b6654633a23cdf&amp;elqaid=3746&amp;elqat=2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37908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C0EB4DBB-6719-C04F-BD38-D3F3AC5AD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demos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795BA85-DF95-C143-AF7C-1E67475F71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429570" y="1018281"/>
            <a:ext cx="7739640" cy="3225245"/>
          </a:xfrm>
        </p:spPr>
        <p:txBody>
          <a:bodyPr>
            <a:normAutofit/>
          </a:bodyPr>
          <a:lstStyle/>
          <a:p>
            <a:r>
              <a:rPr lang="en-US" dirty="0"/>
              <a:t>Code is available at </a:t>
            </a:r>
            <a:r>
              <a:rPr lang="en-US" dirty="0">
                <a:hlinkClick r:id="rId2"/>
              </a:rPr>
              <a:t>https://github.com/Clarivate-SAR</a:t>
            </a:r>
            <a:endParaRPr lang="en-US" dirty="0"/>
          </a:p>
          <a:p>
            <a:r>
              <a:rPr lang="en-US" dirty="0"/>
              <a:t>For convenience, also in the workshop Google Drive folder.</a:t>
            </a:r>
          </a:p>
          <a:p>
            <a:endParaRPr lang="en-US" dirty="0"/>
          </a:p>
          <a:p>
            <a:r>
              <a:rPr lang="en-US" dirty="0"/>
              <a:t>Tools available: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wos2vivo: Web of Science to VIVO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incites2vivo: Query VIVO for UTs, query </a:t>
            </a:r>
            <a:r>
              <a:rPr lang="en-US" dirty="0" err="1"/>
              <a:t>InCites</a:t>
            </a:r>
            <a:r>
              <a:rPr lang="en-US" dirty="0"/>
              <a:t> for metadata, and convert to RDF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wos</a:t>
            </a:r>
            <a:r>
              <a:rPr lang="en-US" dirty="0"/>
              <a:t>-times-cited-service: Java web service for embedding Times Cited from the Web of Science.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Publons2VIVO: Python program to pull data from Publons API and convert to VIVO RDF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wos-amr</a:t>
            </a:r>
            <a:r>
              <a:rPr lang="en-US" dirty="0"/>
              <a:t>: Utility scripts for using the Web of Science Links Article Match Retrieval Service (AMR) service.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incites-retrieve: Retrieve metrics from the </a:t>
            </a:r>
            <a:r>
              <a:rPr lang="en-US" dirty="0" err="1"/>
              <a:t>InCites</a:t>
            </a:r>
            <a:r>
              <a:rPr lang="en-US" dirty="0"/>
              <a:t> web service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VIVO2MyOrg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77602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55A357B-640A-5F4C-B525-3D68C90715D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ACE40072-2050-E24D-B430-547640EDA0F9}" type="slidenum">
              <a:rPr lang="en-GB" smtClean="0"/>
              <a:pPr/>
              <a:t>22</a:t>
            </a:fld>
            <a:endParaRPr lang="en-GB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9038CEE-C76D-49FA-8FCB-F0CD821E8E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036" y="109806"/>
            <a:ext cx="6293121" cy="354777"/>
          </a:xfrm>
        </p:spPr>
        <p:txBody>
          <a:bodyPr/>
          <a:lstStyle/>
          <a:p>
            <a:r>
              <a:rPr lang="en-US" sz="1350" dirty="0">
                <a:solidFill>
                  <a:schemeClr val="accent1"/>
                </a:solidFill>
              </a:rPr>
              <a:t>VIVO APIs – Interacting with VIVO as a developer</a:t>
            </a:r>
            <a:br>
              <a:rPr lang="en-US" sz="1350" dirty="0">
                <a:solidFill>
                  <a:schemeClr val="accent1"/>
                </a:solidFill>
              </a:rPr>
            </a:br>
            <a:endParaRPr lang="en-US" sz="1350" dirty="0">
              <a:solidFill>
                <a:schemeClr val="accent1"/>
              </a:solidFill>
            </a:endParaRPr>
          </a:p>
        </p:txBody>
      </p:sp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11CCAB5F-351D-444D-87C7-1A610927A6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4414577"/>
              </p:ext>
            </p:extLst>
          </p:nvPr>
        </p:nvGraphicFramePr>
        <p:xfrm>
          <a:off x="1347721" y="915343"/>
          <a:ext cx="6517680" cy="909129"/>
        </p:xfrm>
        <a:graphic>
          <a:graphicData uri="http://schemas.openxmlformats.org/drawingml/2006/table">
            <a:tbl>
              <a:tblPr/>
              <a:tblGrid>
                <a:gridCol w="15163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013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1919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 b="1" dirty="0">
                          <a:solidFill>
                            <a:srgbClr val="333333"/>
                          </a:solidFill>
                          <a:effectLst/>
                        </a:rPr>
                        <a:t>Public Services</a:t>
                      </a:r>
                    </a:p>
                  </a:txBody>
                  <a:tcPr marL="57150" marR="85725" marT="40005" marB="40005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effectLst/>
                        </a:rPr>
                        <a:t>available without restriction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effectLst/>
                        </a:rPr>
                        <a:t>provide filtered results, allowing restrictions on data</a:t>
                      </a:r>
                    </a:p>
                  </a:txBody>
                  <a:tcPr marL="57150" marR="85725" marT="40005" marB="40005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74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 u="none" strike="noStrike" dirty="0">
                          <a:solidFill>
                            <a:srgbClr val="6817FF"/>
                          </a:solidFill>
                          <a:effectLst/>
                          <a:hlinkClick r:id="rId3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Linked Open Data</a:t>
                      </a:r>
                      <a:endParaRPr lang="en-US" sz="800" dirty="0">
                        <a:solidFill>
                          <a:srgbClr val="6817FF"/>
                        </a:solidFill>
                        <a:effectLst/>
                      </a:endParaRPr>
                    </a:p>
                  </a:txBody>
                  <a:tcPr marL="57150" marR="57150" marT="40005" marB="40005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>
                          <a:effectLst/>
                        </a:rPr>
                        <a:t>Information about an individual, its types, its data values, incoming and outgoing links.</a:t>
                      </a:r>
                    </a:p>
                  </a:txBody>
                  <a:tcPr marL="57150" marR="57150" marT="40005" marB="40005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1470"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 u="none" strike="noStrike" dirty="0" err="1">
                          <a:solidFill>
                            <a:srgbClr val="6817FF"/>
                          </a:solidFill>
                          <a:effectLst/>
                          <a:hlinkClick r:id="rId4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ListRDF</a:t>
                      </a:r>
                      <a:endParaRPr lang="en-US" sz="800" dirty="0">
                        <a:solidFill>
                          <a:srgbClr val="6817FF"/>
                        </a:solidFill>
                        <a:effectLst/>
                      </a:endParaRPr>
                    </a:p>
                  </a:txBody>
                  <a:tcPr marL="57150" marR="57150" marT="40005" marB="40005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>
                      <a:lvl1pPr marL="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34289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685783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028675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371566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1714457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057348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2400240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2743132" algn="l" defTabSz="685783" rtl="0" eaLnBrk="1" latinLnBrk="0" hangingPunct="1">
                        <a:defRPr sz="135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t"/>
                      <a:r>
                        <a:rPr lang="en-US" sz="800" dirty="0">
                          <a:effectLst/>
                        </a:rPr>
                        <a:t>Lists of individuals that belong to a particular class in the ontology. For example, a list of all People, or all Organizations.</a:t>
                      </a:r>
                    </a:p>
                  </a:txBody>
                  <a:tcPr marL="57150" marR="57150" marT="40005" marB="40005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Table 13">
            <a:extLst>
              <a:ext uri="{FF2B5EF4-FFF2-40B4-BE49-F238E27FC236}">
                <a16:creationId xmlns:a16="http://schemas.microsoft.com/office/drawing/2014/main" id="{D3E831E9-8289-419A-AE63-6B9F723294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8512515"/>
              </p:ext>
            </p:extLst>
          </p:nvPr>
        </p:nvGraphicFramePr>
        <p:xfrm>
          <a:off x="1347721" y="1955270"/>
          <a:ext cx="6517681" cy="1625648"/>
        </p:xfrm>
        <a:graphic>
          <a:graphicData uri="http://schemas.openxmlformats.org/drawingml/2006/table">
            <a:tbl>
              <a:tblPr/>
              <a:tblGrid>
                <a:gridCol w="15266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9910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4208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b="1" dirty="0">
                          <a:solidFill>
                            <a:srgbClr val="333333"/>
                          </a:solidFill>
                          <a:effectLst/>
                        </a:rPr>
                        <a:t>Access Controlled Services</a:t>
                      </a:r>
                    </a:p>
                  </a:txBody>
                  <a:tcPr marL="46357" marR="69535" marT="32450" marB="3245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effectLst/>
                        </a:rPr>
                        <a:t>require account credentials on each request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effectLst/>
                        </a:rPr>
                        <a:t>credentials are for an internal VIVO with sufficient authorization</a:t>
                      </a:r>
                    </a:p>
                    <a:p>
                      <a:pPr algn="l" fontAlgn="t">
                        <a:buFont typeface="Arial" panose="020B0604020202020204" pitchFamily="34" charset="0"/>
                        <a:buChar char="•"/>
                      </a:pPr>
                      <a:r>
                        <a:rPr lang="en-US" sz="800" b="1" dirty="0">
                          <a:solidFill>
                            <a:srgbClr val="333333"/>
                          </a:solidFill>
                          <a:effectLst/>
                        </a:rPr>
                        <a:t>results are not filtered, and may return data that should be kept private</a:t>
                      </a:r>
                    </a:p>
                  </a:txBody>
                  <a:tcPr marL="46357" marR="69535" marT="32450" marB="3245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359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rgbClr val="6817FF"/>
                          </a:solidFill>
                          <a:effectLst/>
                          <a:hlinkClick r:id="rId5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SPARQL Query API</a:t>
                      </a:r>
                      <a:endParaRPr lang="en-US" sz="800" dirty="0">
                        <a:solidFill>
                          <a:srgbClr val="6817FF"/>
                        </a:solidFill>
                        <a:effectLst/>
                      </a:endParaRPr>
                    </a:p>
                  </a:txBody>
                  <a:tcPr marL="46357" marR="46357" marT="32450" marB="3245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Submit a SPARQL query to get information from VIVO. Supports SELECT, ASK, CONSTRUCT, and DESCRIBE query types.</a:t>
                      </a:r>
                    </a:p>
                  </a:txBody>
                  <a:tcPr marL="46357" marR="46357" marT="32450" marB="3245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8872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rgbClr val="6817FF"/>
                          </a:solidFill>
                          <a:effectLst/>
                          <a:hlinkClick r:id="rId6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SPARQL Update API</a:t>
                      </a:r>
                      <a:endParaRPr lang="en-US" sz="800" dirty="0">
                        <a:solidFill>
                          <a:srgbClr val="6817FF"/>
                        </a:solidFill>
                        <a:effectLst/>
                      </a:endParaRPr>
                    </a:p>
                  </a:txBody>
                  <a:tcPr marL="46357" marR="46357" marT="32450" marB="3245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Submit a SPARQL query to INSERT new triples or DELETE existing triples. Also, LOAD triples from a web-accessible file. </a:t>
                      </a:r>
                    </a:p>
                  </a:txBody>
                  <a:tcPr marL="46357" marR="46357" marT="32450" marB="3245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48328"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u="none" strike="noStrike" dirty="0">
                          <a:solidFill>
                            <a:srgbClr val="6817FF"/>
                          </a:solidFill>
                          <a:effectLst/>
                          <a:hlinkClick r:id="rId7">
                            <a:extLst>
                              <a:ext uri="{A12FA001-AC4F-418D-AE19-62706E023703}">
                                <ahyp:hlinkClr xmlns:ahyp="http://schemas.microsoft.com/office/drawing/2018/hyperlinkcolor" val="tx"/>
                              </a:ext>
                            </a:extLst>
                          </a:hlinkClick>
                        </a:rPr>
                        <a:t>Search Indexing API</a:t>
                      </a:r>
                      <a:endParaRPr lang="en-US" sz="800" dirty="0">
                        <a:solidFill>
                          <a:srgbClr val="6817FF"/>
                        </a:solidFill>
                        <a:effectLst/>
                      </a:endParaRPr>
                    </a:p>
                  </a:txBody>
                  <a:tcPr marL="46357" marR="46357" marT="32450" marB="3245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n-US" sz="800" dirty="0">
                          <a:effectLst/>
                        </a:rPr>
                        <a:t>Submit a list of URIs that may have stale data in the search index. The search data for each of these URIs will be rebuilt.</a:t>
                      </a:r>
                    </a:p>
                  </a:txBody>
                  <a:tcPr marL="46357" marR="46357" marT="32450" marB="32450">
                    <a:lnL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" cap="flat" cmpd="sng" algn="ctr">
                      <a:solidFill>
                        <a:srgbClr val="DDDDD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6" name="Text Placeholder 2">
            <a:extLst>
              <a:ext uri="{FF2B5EF4-FFF2-40B4-BE49-F238E27FC236}">
                <a16:creationId xmlns:a16="http://schemas.microsoft.com/office/drawing/2014/main" id="{13ADA383-47FE-4DEB-B279-C38C31023D45}"/>
              </a:ext>
            </a:extLst>
          </p:cNvPr>
          <p:cNvSpPr txBox="1">
            <a:spLocks/>
          </p:cNvSpPr>
          <p:nvPr/>
        </p:nvSpPr>
        <p:spPr>
          <a:xfrm>
            <a:off x="1347721" y="3799995"/>
            <a:ext cx="6122788" cy="610437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00"/>
              </a:buClr>
              <a:buSzPct val="75000"/>
              <a:buFontTx/>
              <a:buNone/>
              <a:tabLst/>
              <a:defRPr sz="20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Courier New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Wingdings" charset="2"/>
              <a:buChar char="ü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342900">
              <a:defRPr/>
            </a:pPr>
            <a:r>
              <a:rPr lang="en-US" sz="1500">
                <a:solidFill>
                  <a:srgbClr val="000000"/>
                </a:solidFill>
                <a:latin typeface="Calibri"/>
              </a:rPr>
              <a:t>Example linked open data request:</a:t>
            </a:r>
            <a:endParaRPr lang="en-US" sz="15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E7FA0B4-F170-4EF5-AFE9-8BCC702AE6A3}"/>
              </a:ext>
            </a:extLst>
          </p:cNvPr>
          <p:cNvSpPr/>
          <p:nvPr/>
        </p:nvSpPr>
        <p:spPr>
          <a:xfrm>
            <a:off x="1271910" y="4127662"/>
            <a:ext cx="7450985" cy="2654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25" dirty="0">
                <a:solidFill>
                  <a:prstClr val="black"/>
                </a:solidFill>
                <a:latin typeface="Lucida Console" panose="020B0609040504020204" pitchFamily="49" charset="0"/>
              </a:rPr>
              <a:t>$ curl -</a:t>
            </a:r>
            <a:r>
              <a:rPr lang="en-US" sz="1125" dirty="0" err="1">
                <a:solidFill>
                  <a:prstClr val="black"/>
                </a:solidFill>
                <a:latin typeface="Lucida Console" panose="020B0609040504020204" pitchFamily="49" charset="0"/>
              </a:rPr>
              <a:t>i</a:t>
            </a:r>
            <a:r>
              <a:rPr lang="en-US" sz="1125" dirty="0">
                <a:solidFill>
                  <a:prstClr val="black"/>
                </a:solidFill>
                <a:latin typeface="Lucida Console" panose="020B0609040504020204" pitchFamily="49" charset="0"/>
              </a:rPr>
              <a:t> -L -H "</a:t>
            </a:r>
            <a:r>
              <a:rPr lang="en-US" sz="1125" dirty="0" err="1">
                <a:solidFill>
                  <a:prstClr val="black"/>
                </a:solidFill>
                <a:latin typeface="Lucida Console" panose="020B0609040504020204" pitchFamily="49" charset="0"/>
              </a:rPr>
              <a:t>Accept:text</a:t>
            </a:r>
            <a:r>
              <a:rPr lang="en-US" sz="1125" dirty="0">
                <a:solidFill>
                  <a:prstClr val="black"/>
                </a:solidFill>
                <a:latin typeface="Lucida Console" panose="020B0609040504020204" pitchFamily="49" charset="0"/>
              </a:rPr>
              <a:t>/turtle" http://localhost:8080/vivo/individual/n7403</a:t>
            </a:r>
            <a:endParaRPr lang="en-US" sz="1125" dirty="0"/>
          </a:p>
        </p:txBody>
      </p:sp>
    </p:spTree>
    <p:extLst>
      <p:ext uri="{BB962C8B-B14F-4D97-AF65-F5344CB8AC3E}">
        <p14:creationId xmlns:p14="http://schemas.microsoft.com/office/powerpoint/2010/main" val="4939709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FF48D7A2-FC46-9248-8547-71F17AC9BE5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79797" y="1227219"/>
            <a:ext cx="4212000" cy="959737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579124B-FDE9-544C-A779-6FC833974C9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Benjamin Gross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8718EA-E090-6041-A913-57433C8D12F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 err="1"/>
              <a:t>benjamin.gross@clarivate.com</a:t>
            </a:r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A23F4AD0-9D86-7448-803B-5BEBE582CB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521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91DE7A6-50C8-FA40-A5DE-56629DF60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Better Data. </a:t>
            </a:r>
          </a:p>
          <a:p>
            <a:pPr algn="l"/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Better Decisions.</a:t>
            </a:r>
          </a:p>
          <a:p>
            <a:pPr algn="l"/>
            <a:r>
              <a:rPr lang="en-US" dirty="0"/>
              <a:t>Better Outcomes.</a:t>
            </a:r>
          </a:p>
        </p:txBody>
      </p:sp>
    </p:spTree>
    <p:extLst>
      <p:ext uri="{BB962C8B-B14F-4D97-AF65-F5344CB8AC3E}">
        <p14:creationId xmlns:p14="http://schemas.microsoft.com/office/powerpoint/2010/main" val="1469930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C582E4-1273-7745-966F-ED78B9C860B3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-1351480" y="4368387"/>
            <a:ext cx="5671679" cy="484166"/>
          </a:xfrm>
        </p:spPr>
        <p:txBody>
          <a:bodyPr/>
          <a:lstStyle/>
          <a:p>
            <a:pPr algn="r"/>
            <a:r>
              <a:rPr lang="en-US" sz="600" b="1" dirty="0">
                <a:solidFill>
                  <a:schemeClr val="bg1"/>
                </a:solidFill>
              </a:rPr>
              <a:t>Smarter Humans. Smarter Machines. </a:t>
            </a:r>
            <a:endParaRPr lang="en-US" sz="600" dirty="0">
              <a:solidFill>
                <a:schemeClr val="bg1"/>
              </a:solidFill>
            </a:endParaRPr>
          </a:p>
          <a:p>
            <a:pPr algn="r"/>
            <a:r>
              <a:rPr lang="en-US" sz="600" dirty="0">
                <a:solidFill>
                  <a:schemeClr val="bg1"/>
                </a:solidFill>
              </a:rPr>
              <a:t>Insights from the </a:t>
            </a:r>
            <a:r>
              <a:rPr lang="en-US" sz="600" dirty="0" err="1">
                <a:solidFill>
                  <a:schemeClr val="bg1"/>
                </a:solidFill>
              </a:rPr>
              <a:t>Refinitiv</a:t>
            </a:r>
            <a:r>
              <a:rPr lang="en-US" sz="600" dirty="0">
                <a:solidFill>
                  <a:schemeClr val="bg1"/>
                </a:solidFill>
              </a:rPr>
              <a:t> 2019 Artificial Intelligence / Machine Learning Global Study </a:t>
            </a:r>
          </a:p>
          <a:p>
            <a:pPr algn="r"/>
            <a:r>
              <a:rPr lang="en-US" sz="600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https://www.refinitiv.com/content/dam/marketing/en_us/documents/reports/refinitiv-ai-ml-survey-report.pdf</a:t>
            </a:r>
            <a:endParaRPr lang="en-US" sz="600" dirty="0">
              <a:solidFill>
                <a:schemeClr val="bg1"/>
              </a:solidFill>
            </a:endParaRPr>
          </a:p>
          <a:p>
            <a:endParaRPr lang="en-US" sz="600" dirty="0">
              <a:solidFill>
                <a:schemeClr val="bg1"/>
              </a:solidFill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646458B8-BCB5-7642-84CA-DE8FC3360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000" y="942225"/>
            <a:ext cx="5670947" cy="178190"/>
          </a:xfrm>
        </p:spPr>
        <p:txBody>
          <a:bodyPr/>
          <a:lstStyle/>
          <a:p>
            <a:r>
              <a:rPr lang="en-US" sz="1350" dirty="0">
                <a:solidFill>
                  <a:schemeClr val="accent1"/>
                </a:solidFill>
              </a:rPr>
              <a:t>Barriers to the Next Generation of Scientific Discovery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B940E8A-B22A-CE4B-9337-6561D48567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 defTabSz="685783"/>
            <a:fld id="{ACE40072-2050-E24D-B430-547640EDA0F9}" type="slidenum">
              <a:rPr lang="en-GB">
                <a:solidFill>
                  <a:srgbClr val="FFFFFF"/>
                </a:solidFill>
                <a:latin typeface="Calibri" panose="020F0502020204030204"/>
              </a:rPr>
              <a:pPr defTabSz="685783"/>
              <a:t>4</a:t>
            </a:fld>
            <a:endParaRPr lang="en-GB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2427417-E042-2C4F-8B5A-4DA47BA64DE8}"/>
              </a:ext>
            </a:extLst>
          </p:cNvPr>
          <p:cNvSpPr/>
          <p:nvPr/>
        </p:nvSpPr>
        <p:spPr>
          <a:xfrm>
            <a:off x="390416" y="1275562"/>
            <a:ext cx="400949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83"/>
            <a:r>
              <a:rPr lang="en-US" sz="1350" b="1" dirty="0">
                <a:solidFill>
                  <a:srgbClr val="FFFFFF"/>
                </a:solidFill>
                <a:latin typeface="Calibri" panose="020F0502020204030204"/>
              </a:rPr>
              <a:t>“Data quality is the biggest barrier to adoption and deployment of machine learning”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E57CAA-9B61-3240-A6B2-4DD8FAB0B283}"/>
              </a:ext>
            </a:extLst>
          </p:cNvPr>
          <p:cNvSpPr txBox="1"/>
          <p:nvPr/>
        </p:nvSpPr>
        <p:spPr>
          <a:xfrm>
            <a:off x="4831422" y="1184518"/>
            <a:ext cx="4222679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783">
              <a:buFont typeface="Wingdings" pitchFamily="2" charset="2"/>
              <a:buChar char="ü"/>
            </a:pPr>
            <a:r>
              <a:rPr lang="en-US" sz="1350" b="1" dirty="0">
                <a:solidFill>
                  <a:srgbClr val="FFFFFF"/>
                </a:solidFill>
                <a:latin typeface="Calibri" panose="020F0502020204030204"/>
              </a:rPr>
              <a:t> </a:t>
            </a:r>
          </a:p>
          <a:p>
            <a:pPr defTabSz="685783"/>
            <a:r>
              <a:rPr lang="en-US" sz="1350" dirty="0">
                <a:solidFill>
                  <a:srgbClr val="FFFFFF"/>
                </a:solidFill>
                <a:latin typeface="Calibri" panose="020F0502020204030204"/>
              </a:rPr>
              <a:t>Our editorial process has selected the most relevant research dating as far back as 1864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0CAF093-D38C-8043-A7B3-3066C351C489}"/>
              </a:ext>
            </a:extLst>
          </p:cNvPr>
          <p:cNvSpPr txBox="1"/>
          <p:nvPr/>
        </p:nvSpPr>
        <p:spPr>
          <a:xfrm>
            <a:off x="4527629" y="857002"/>
            <a:ext cx="4296167" cy="3000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 defTabSz="685783"/>
            <a:r>
              <a:rPr lang="en-US" sz="1350" b="1" dirty="0">
                <a:solidFill>
                  <a:srgbClr val="CF005B"/>
                </a:solidFill>
                <a:latin typeface="Calibri" panose="020F0502020204030204"/>
              </a:rPr>
              <a:t>Web of Science Group: A Unique Value Proposition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198F4-3E78-604B-866B-99BDF63EC470}"/>
              </a:ext>
            </a:extLst>
          </p:cNvPr>
          <p:cNvSpPr txBox="1"/>
          <p:nvPr/>
        </p:nvSpPr>
        <p:spPr>
          <a:xfrm>
            <a:off x="367299" y="2140013"/>
            <a:ext cx="3847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1350" b="1" dirty="0">
                <a:solidFill>
                  <a:srgbClr val="FFFFFF"/>
                </a:solidFill>
                <a:latin typeface="Calibri" panose="020F0502020204030204"/>
              </a:rPr>
              <a:t>“Unstructured Data, as well as data from alternative sources offers context and depth to analysis, but needs considerable work before it can be used for reliable insights”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96EB3F3-2F59-1E49-AB79-23B410E4F0DA}"/>
              </a:ext>
            </a:extLst>
          </p:cNvPr>
          <p:cNvSpPr txBox="1"/>
          <p:nvPr/>
        </p:nvSpPr>
        <p:spPr>
          <a:xfrm>
            <a:off x="4808305" y="2101486"/>
            <a:ext cx="4335695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783">
              <a:buFont typeface="Wingdings" pitchFamily="2" charset="2"/>
              <a:buChar char="ü"/>
            </a:pPr>
            <a:r>
              <a:rPr lang="en-US" sz="1350" b="1" dirty="0">
                <a:solidFill>
                  <a:srgbClr val="FFFFFF"/>
                </a:solidFill>
                <a:latin typeface="Calibri" panose="020F0502020204030204"/>
              </a:rPr>
              <a:t> </a:t>
            </a:r>
          </a:p>
          <a:p>
            <a:pPr defTabSz="685783"/>
            <a:r>
              <a:rPr lang="en-US" sz="1350" dirty="0">
                <a:solidFill>
                  <a:srgbClr val="FFFFFF"/>
                </a:solidFill>
                <a:latin typeface="Calibri" panose="020F0502020204030204"/>
              </a:rPr>
              <a:t>We have created structured data for over 50 years utilizing millions of human hours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22D779-DAB0-7F4A-8DE8-C147FA9E44CD}"/>
              </a:ext>
            </a:extLst>
          </p:cNvPr>
          <p:cNvSpPr txBox="1"/>
          <p:nvPr/>
        </p:nvSpPr>
        <p:spPr>
          <a:xfrm>
            <a:off x="390416" y="3494587"/>
            <a:ext cx="372606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83"/>
            <a:r>
              <a:rPr lang="en-US" sz="1350" b="1" dirty="0">
                <a:solidFill>
                  <a:srgbClr val="FFFFFF"/>
                </a:solidFill>
                <a:latin typeface="Calibri" panose="020F0502020204030204"/>
              </a:rPr>
              <a:t>“There is a mismatch between the vision in the boardroom and the reality on the ground.”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2E814E4-3270-D642-A523-CBCC61A489B9}"/>
              </a:ext>
            </a:extLst>
          </p:cNvPr>
          <p:cNvSpPr txBox="1"/>
          <p:nvPr/>
        </p:nvSpPr>
        <p:spPr>
          <a:xfrm>
            <a:off x="4785190" y="3394415"/>
            <a:ext cx="426634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 defTabSz="685783">
              <a:buFont typeface="Wingdings" pitchFamily="2" charset="2"/>
              <a:buChar char="ü"/>
            </a:pPr>
            <a:r>
              <a:rPr lang="en-US" sz="1350" b="1" dirty="0">
                <a:solidFill>
                  <a:srgbClr val="FFFFFF"/>
                </a:solidFill>
                <a:latin typeface="Calibri" panose="020F0502020204030204"/>
              </a:rPr>
              <a:t> </a:t>
            </a:r>
          </a:p>
          <a:p>
            <a:pPr defTabSz="685783"/>
            <a:r>
              <a:rPr lang="en-US" sz="1350" dirty="0">
                <a:solidFill>
                  <a:srgbClr val="FFFFFF"/>
                </a:solidFill>
                <a:latin typeface="Calibri" panose="020F0502020204030204"/>
              </a:rPr>
              <a:t>We understand exactly what it takes to create data quality and analysis and have for over 50 years </a:t>
            </a:r>
          </a:p>
        </p:txBody>
      </p:sp>
      <p:sp>
        <p:nvSpPr>
          <p:cNvPr id="16" name="Title 2">
            <a:extLst>
              <a:ext uri="{FF2B5EF4-FFF2-40B4-BE49-F238E27FC236}">
                <a16:creationId xmlns:a16="http://schemas.microsoft.com/office/drawing/2014/main" id="{026EC1EF-3A0B-8240-B5EA-EFB313786A22}"/>
              </a:ext>
            </a:extLst>
          </p:cNvPr>
          <p:cNvSpPr txBox="1">
            <a:spLocks/>
          </p:cNvSpPr>
          <p:nvPr/>
        </p:nvSpPr>
        <p:spPr>
          <a:xfrm>
            <a:off x="157954" y="252292"/>
            <a:ext cx="7477508" cy="296941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914377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lang="en-GB" sz="3000" b="1" kern="1200" spc="10" baseline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685783"/>
            <a:r>
              <a:rPr lang="en-GB" sz="2250" spc="8">
                <a:solidFill>
                  <a:srgbClr val="000000"/>
                </a:solidFill>
                <a:latin typeface="Calibri" panose="020F0502020204030204"/>
              </a:rPr>
              <a:t>The Value of Good Data</a:t>
            </a:r>
          </a:p>
        </p:txBody>
      </p:sp>
    </p:spTree>
    <p:extLst>
      <p:ext uri="{BB962C8B-B14F-4D97-AF65-F5344CB8AC3E}">
        <p14:creationId xmlns:p14="http://schemas.microsoft.com/office/powerpoint/2010/main" val="2036910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246145" y="2150889"/>
            <a:ext cx="2651711" cy="762581"/>
          </a:xfrm>
        </p:spPr>
        <p:txBody>
          <a:bodyPr/>
          <a:lstStyle/>
          <a:p>
            <a:pPr algn="ctr"/>
            <a:r>
              <a:rPr lang="en-US" sz="2400" i="1" dirty="0"/>
              <a:t>A reminder…</a:t>
            </a:r>
            <a:endParaRPr lang="en-US" sz="300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81992" y="622033"/>
            <a:ext cx="5714542" cy="19101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1188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FCCBCA2-D568-F545-9987-0F1C3D9E44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04"/>
            <a:ext cx="9144000" cy="5144006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191685" y="742305"/>
            <a:ext cx="4669772" cy="299483"/>
          </a:xfrm>
        </p:spPr>
        <p:txBody>
          <a:bodyPr/>
          <a:lstStyle/>
          <a:p>
            <a:pPr algn="ctr"/>
            <a:r>
              <a:rPr lang="en-US" sz="3600" dirty="0"/>
              <a:t>VIVO IS NOTHING WITHOUT DATA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81992" y="622033"/>
            <a:ext cx="5714542" cy="19101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89613260-99C2-8143-9FC4-CA27C480ED68}"/>
              </a:ext>
            </a:extLst>
          </p:cNvPr>
          <p:cNvSpPr/>
          <p:nvPr/>
        </p:nvSpPr>
        <p:spPr>
          <a:xfrm>
            <a:off x="214852" y="4889584"/>
            <a:ext cx="266451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https://flic.kr/p/2v2xLD</a:t>
            </a:r>
            <a:r>
              <a:rPr lang="en-US" sz="1050" dirty="0"/>
              <a:t> </a:t>
            </a:r>
            <a:r>
              <a:rPr lang="en-US" sz="1050" u="sng" dirty="0"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Some rights reserved</a:t>
            </a:r>
            <a:endParaRPr lang="en-US" sz="1050" dirty="0"/>
          </a:p>
        </p:txBody>
      </p:sp>
      <p:sp>
        <p:nvSpPr>
          <p:cNvPr id="11" name="Title 6">
            <a:extLst>
              <a:ext uri="{FF2B5EF4-FFF2-40B4-BE49-F238E27FC236}">
                <a16:creationId xmlns:a16="http://schemas.microsoft.com/office/drawing/2014/main" id="{E42D347B-7E9C-6E40-8A94-379A2CFECF58}"/>
              </a:ext>
            </a:extLst>
          </p:cNvPr>
          <p:cNvSpPr txBox="1">
            <a:spLocks/>
          </p:cNvSpPr>
          <p:nvPr/>
        </p:nvSpPr>
        <p:spPr>
          <a:xfrm>
            <a:off x="2191685" y="738497"/>
            <a:ext cx="4669772" cy="29948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>
            <a:lvl1pPr algn="l" defTabSz="51433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500" b="1" i="0" kern="1200" cap="none">
                <a:solidFill>
                  <a:srgbClr val="6817FF"/>
                </a:solidFill>
                <a:latin typeface="Arial"/>
                <a:ea typeface="+mj-ea"/>
                <a:cs typeface="Arial"/>
              </a:defRPr>
            </a:lvl1pPr>
          </a:lstStyle>
          <a:p>
            <a:pPr algn="ctr"/>
            <a:r>
              <a:rPr lang="en-US" sz="3600" dirty="0"/>
              <a:t>VIVO IS </a:t>
            </a:r>
            <a:r>
              <a:rPr lang="en-US" sz="3600" strike="sngStrike" dirty="0"/>
              <a:t>NOTHING</a:t>
            </a:r>
            <a:r>
              <a:rPr lang="en-US" sz="3600" dirty="0"/>
              <a:t> WITHOUT DATA</a:t>
            </a:r>
          </a:p>
        </p:txBody>
      </p:sp>
    </p:spTree>
    <p:extLst>
      <p:ext uri="{BB962C8B-B14F-4D97-AF65-F5344CB8AC3E}">
        <p14:creationId xmlns:p14="http://schemas.microsoft.com/office/powerpoint/2010/main" val="1715868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79616FB-ED6A-4A46-8B27-3B8D400EDB7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013075" y="1147269"/>
            <a:ext cx="4669772" cy="299483"/>
          </a:xfrm>
        </p:spPr>
        <p:txBody>
          <a:bodyPr/>
          <a:lstStyle/>
          <a:p>
            <a:pPr algn="ctr"/>
            <a:r>
              <a:rPr lang="en-US" sz="3600" dirty="0"/>
              <a:t>VIVO IS BORING WITHOUT DATA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681992" y="622033"/>
            <a:ext cx="5714542" cy="19101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6104470-74C2-C249-8B0F-0E6EBA0B8E80}"/>
              </a:ext>
            </a:extLst>
          </p:cNvPr>
          <p:cNvSpPr/>
          <p:nvPr/>
        </p:nvSpPr>
        <p:spPr>
          <a:xfrm>
            <a:off x="0" y="4889584"/>
            <a:ext cx="2696572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https://</a:t>
            </a:r>
            <a:r>
              <a:rPr lang="en-US" sz="1050" dirty="0" err="1">
                <a:solidFill>
                  <a:schemeClr val="bg1"/>
                </a:solidFill>
              </a:rPr>
              <a:t>flic.kr</a:t>
            </a:r>
            <a:r>
              <a:rPr lang="en-US" sz="1050" dirty="0">
                <a:solidFill>
                  <a:schemeClr val="bg1"/>
                </a:solidFill>
              </a:rPr>
              <a:t>/p/</a:t>
            </a:r>
            <a:r>
              <a:rPr lang="en-US" sz="1050" dirty="0" err="1">
                <a:solidFill>
                  <a:schemeClr val="bg1"/>
                </a:solidFill>
              </a:rPr>
              <a:t>gZMZhs</a:t>
            </a:r>
            <a:r>
              <a:rPr lang="en-US" sz="1050" dirty="0">
                <a:solidFill>
                  <a:schemeClr val="bg1"/>
                </a:solidFill>
              </a:rPr>
              <a:t> </a:t>
            </a:r>
            <a:r>
              <a:rPr lang="en-US" sz="1050" u="sng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Some rights reserved</a:t>
            </a:r>
            <a:endParaRPr lang="en-US" sz="10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8600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740417E3-2DE9-0C46-A5F4-3DBDF3683B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985" y="622032"/>
            <a:ext cx="6414314" cy="4521468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81992" y="622033"/>
            <a:ext cx="5714542" cy="19101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28BB010-1370-054B-BECD-0E5F7D6E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178" y="248180"/>
            <a:ext cx="6293121" cy="299483"/>
          </a:xfrm>
        </p:spPr>
        <p:txBody>
          <a:bodyPr/>
          <a:lstStyle/>
          <a:p>
            <a:r>
              <a:rPr lang="en-US" dirty="0"/>
              <a:t>Empty default VIVO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FBE954-90F0-F744-8E70-4BD477D11C6A}"/>
              </a:ext>
            </a:extLst>
          </p:cNvPr>
          <p:cNvSpPr/>
          <p:nvPr/>
        </p:nvSpPr>
        <p:spPr>
          <a:xfrm>
            <a:off x="1681992" y="4188279"/>
            <a:ext cx="1604134" cy="306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BB12D19B-837E-664D-B1FD-38A98FFA835E}"/>
              </a:ext>
            </a:extLst>
          </p:cNvPr>
          <p:cNvSpPr/>
          <p:nvPr/>
        </p:nvSpPr>
        <p:spPr>
          <a:xfrm>
            <a:off x="3498546" y="4188278"/>
            <a:ext cx="1604134" cy="306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CB23FF1F-1502-6D47-9138-0F0C6709B6BF}"/>
              </a:ext>
            </a:extLst>
          </p:cNvPr>
          <p:cNvSpPr/>
          <p:nvPr/>
        </p:nvSpPr>
        <p:spPr>
          <a:xfrm>
            <a:off x="5495049" y="4188277"/>
            <a:ext cx="1604134" cy="30616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ECB9C7-2259-8148-9738-7C5248A2E8D1}"/>
              </a:ext>
            </a:extLst>
          </p:cNvPr>
          <p:cNvSpPr/>
          <p:nvPr/>
        </p:nvSpPr>
        <p:spPr>
          <a:xfrm>
            <a:off x="2871900" y="2294144"/>
            <a:ext cx="10788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7200" dirty="0">
                <a:solidFill>
                  <a:srgbClr val="000000"/>
                </a:solidFill>
                <a:latin typeface="apple color emoji" pitchFamily="2" charset="0"/>
              </a:rPr>
              <a:t>😴</a:t>
            </a:r>
            <a:endParaRPr lang="en-US" sz="7200" b="1" dirty="0">
              <a:solidFill>
                <a:srgbClr val="000000"/>
              </a:solidFill>
              <a:latin typeface="helvetica neue" panose="02000503000000020004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62A48DC-0E65-1C4A-AD4A-B40B24B960C2}"/>
              </a:ext>
            </a:extLst>
          </p:cNvPr>
          <p:cNvSpPr/>
          <p:nvPr/>
        </p:nvSpPr>
        <p:spPr>
          <a:xfrm>
            <a:off x="4784185" y="2294144"/>
            <a:ext cx="110799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/>
            <a:r>
              <a:rPr lang="en-US" sz="7200" dirty="0">
                <a:solidFill>
                  <a:srgbClr val="000000"/>
                </a:solidFill>
                <a:latin typeface="apple color emoji" pitchFamily="2" charset="0"/>
              </a:rPr>
              <a:t>😱</a:t>
            </a:r>
            <a:endParaRPr lang="en-US" sz="7200" b="1" dirty="0">
              <a:solidFill>
                <a:srgbClr val="000000"/>
              </a:solidFill>
              <a:latin typeface="helvetica neue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5377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2097EB9-42C0-E54D-99DE-D1F4249061D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43755" y="595597"/>
            <a:ext cx="5214010" cy="4547903"/>
          </a:xfrm>
          <a:prstGeom prst="rect">
            <a:avLst/>
          </a:prstGeo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1681992" y="622033"/>
            <a:ext cx="5714542" cy="1910147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4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28BB010-1370-054B-BECD-0E5F7D6EB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5178" y="248180"/>
            <a:ext cx="6293121" cy="299483"/>
          </a:xfrm>
        </p:spPr>
        <p:txBody>
          <a:bodyPr/>
          <a:lstStyle/>
          <a:p>
            <a:r>
              <a:rPr lang="en-US" dirty="0"/>
              <a:t>Default VIVO with lots of data - </a:t>
            </a:r>
            <a:r>
              <a:rPr lang="en-US" dirty="0" err="1"/>
              <a:t>vivo.ufl.edu</a:t>
            </a: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4FBE954-90F0-F744-8E70-4BD477D11C6A}"/>
              </a:ext>
            </a:extLst>
          </p:cNvPr>
          <p:cNvSpPr/>
          <p:nvPr/>
        </p:nvSpPr>
        <p:spPr>
          <a:xfrm>
            <a:off x="1312823" y="3471389"/>
            <a:ext cx="1604134" cy="1672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6ECB9C7-2259-8148-9738-7C5248A2E8D1}"/>
              </a:ext>
            </a:extLst>
          </p:cNvPr>
          <p:cNvSpPr/>
          <p:nvPr/>
        </p:nvSpPr>
        <p:spPr>
          <a:xfrm>
            <a:off x="6679439" y="909930"/>
            <a:ext cx="10788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7200" dirty="0"/>
              <a:t>😀</a:t>
            </a:r>
          </a:p>
          <a:p>
            <a:pPr fontAlgn="base"/>
            <a:r>
              <a:rPr lang="en-US" sz="7200" b="1" dirty="0">
                <a:solidFill>
                  <a:srgbClr val="000000"/>
                </a:solidFill>
                <a:latin typeface="helvetica neue" panose="02000503000000020004" pitchFamily="2" charset="0"/>
              </a:rPr>
              <a:t>😁</a:t>
            </a:r>
          </a:p>
          <a:p>
            <a:pPr fontAlgn="base"/>
            <a:r>
              <a:rPr lang="en-US" sz="7200" b="1" dirty="0">
                <a:solidFill>
                  <a:srgbClr val="000000"/>
                </a:solidFill>
                <a:latin typeface="helvetica neue" panose="02000503000000020004" pitchFamily="2" charset="0"/>
              </a:rPr>
              <a:t>😎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C9E4AC87-86DC-B545-8E12-996E4111D678}"/>
              </a:ext>
            </a:extLst>
          </p:cNvPr>
          <p:cNvSpPr/>
          <p:nvPr/>
        </p:nvSpPr>
        <p:spPr>
          <a:xfrm>
            <a:off x="3007605" y="3471388"/>
            <a:ext cx="1604134" cy="1672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4F4AA6E-8FC6-0045-8B63-E182F4610A77}"/>
              </a:ext>
            </a:extLst>
          </p:cNvPr>
          <p:cNvSpPr/>
          <p:nvPr/>
        </p:nvSpPr>
        <p:spPr>
          <a:xfrm>
            <a:off x="4702386" y="3471388"/>
            <a:ext cx="1604134" cy="167211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824895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  <p:bldP spid="17" grpId="0" animBg="1"/>
      <p:bldP spid="18" grpId="0" animBg="1"/>
    </p:bldLst>
  </p:timing>
</p:sld>
</file>

<file path=ppt/theme/theme1.xml><?xml version="1.0" encoding="utf-8"?>
<a:theme xmlns:a="http://schemas.openxmlformats.org/drawingml/2006/main" name="WoS_template_v2">
  <a:themeElements>
    <a:clrScheme name="Cortelis">
      <a:dk1>
        <a:srgbClr val="000000"/>
      </a:dk1>
      <a:lt1>
        <a:srgbClr val="FFFFFF"/>
      </a:lt1>
      <a:dk2>
        <a:srgbClr val="FFFFFF"/>
      </a:dk2>
      <a:lt2>
        <a:srgbClr val="000000"/>
      </a:lt2>
      <a:accent1>
        <a:srgbClr val="5E33BF"/>
      </a:accent1>
      <a:accent2>
        <a:srgbClr val="CF005B"/>
      </a:accent2>
      <a:accent3>
        <a:srgbClr val="FF4E3E"/>
      </a:accent3>
      <a:accent4>
        <a:srgbClr val="00C2F2"/>
      </a:accent4>
      <a:accent5>
        <a:srgbClr val="00B19C"/>
      </a:accent5>
      <a:accent6>
        <a:srgbClr val="85F0AD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"/>
        <a:font script="Hang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¹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¢Ã¢â€šÂ¬Ã…Â¡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 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³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 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¢"/>
        <a:font script="Hans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¥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®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¹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"/>
        <a:font script="Hant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´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¹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¦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©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 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¢â‚¬Å¡Ãƒâ€šÃ‚Â¢ÃƒÆ’Ã†â€™Ãƒâ€šÃ‚Â¢ÃƒÆ’Ã‚Â¢ÃƒÂ¢Ã¢â€šÂ¬Ã…Â¡Ãƒâ€šÃ‚Â¬ÃƒÆ’Ã¢â‚¬Â¦Ãƒâ€šÃ‚Â¾ÃƒÆ’Ã†â€™ÃƒÂ¢Ã¢â€šÂ¬Ã…Â¡ÃƒÆ’Ã¢â‚¬Å¡Ãƒâ€šÃ‚Â¢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£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‚Â¢ÃƒÂ¢Ã¢â‚¬Å¡Ã‚Â¬Ãƒâ€¦Ã‚Â¡ÃƒÆ’Ã†â€™ÃƒÂ¢Ã¢â€šÂ¬Ã…Â¡ÃƒÆ’Ã¢â‚¬Å¡Ãƒâ€šÃ‚Â¡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"/>
        <a:font script="Hang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¹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¢Ã¢â€šÂ¬Ã…Â¡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¬ 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ª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³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 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¢"/>
        <a:font script="Hans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¥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®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¹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¤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"/>
        <a:font script="Hant" typeface="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€šÂ¬Ã…Â¡Ãƒâ€šÃ‚Â¬ÃƒÆ’Ã¢â‚¬Â¦Ãƒâ€šÃ‚Â¡ÃƒÆ’Ã†â€™ÃƒÂ¢Ã¢â€šÂ¬Ã…Â¡ÃƒÆ’Ã¢â‚¬Å¡Ãƒâ€šÃ‚Â¬ÃƒÆ’Ã†â€™Ãƒâ€ Ã¢â‚¬â„¢ÃƒÆ’Ã‚Â¢ÃƒÂ¢Ã¢â‚¬Å¡Ã‚Â¬Ãƒâ€šÃ‚Â¦ÃƒÆ’Ã†â€™Ãƒâ€šÃ‚Â¢ÃƒÆ’Ã‚Â¢ÃƒÂ¢Ã¢â€šÂ¬Ã…Â¡Ãƒâ€šÃ‚Â¬ÃƒÆ’Ã¢â‚¬Â¦ÃƒÂ¢Ã¢â€šÂ¬Ã…â€œ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§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´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°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¦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¹ÃƒÆ’Ã†â€™Ãƒâ€ Ã¢â‚¬â„¢ÃƒÆ’Ã¢â‚¬Â ÃƒÂ¢Ã¢â€šÂ¬Ã¢â€žÂ¢ÃƒÆ’Ã†â€™Ãƒâ€šÃ‚Â¢ÃƒÆ’Ã‚Â¢ÃƒÂ¢Ã¢â€šÂ¬Ã…Â¡Ãƒâ€šÃ‚Â¬ÃƒÆ’Ã¢â‚¬Å¡Ãƒâ€šÃ‚Â¦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‚Â¢ÃƒÂ¢Ã¢â‚¬Å¡Ã‚Â¬Ãƒâ€¦Ã¢â‚¬Å“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…Â¡ÃƒÆ’Ã¢â‚¬Å¡Ãƒâ€šÃ‚Â¦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½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šÃ‚Â ÃƒÆ’Ã†â€™Ãƒâ€šÃ‚Â¢ÃƒÆ’Ã‚Â¢ÃƒÂ¢Ã¢â€šÂ¬Ã…Â¡Ãƒâ€šÃ‚Â¬ÃƒÆ’Ã‚Â¢ÃƒÂ¢Ã¢â€šÂ¬Ã…Â¾Ãƒâ€šÃ‚Â¢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©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¢â‚¬Â ÃƒÂ¢Ã¢â€šÂ¬Ã¢â€žÂ¢ÃƒÆ’Ã†â€™Ãƒâ€šÃ‚Â¢ÃƒÆ’Ã‚Â¢ÃƒÂ¢Ã¢â€šÂ¬Ã…Â¡Ãƒâ€šÃ‚Â¬ÃƒÆ’Ã¢â‚¬Â¦Ãƒâ€šÃ‚Â¡ÃƒÆ’Ã†â€™Ãƒâ€ Ã¢â‚¬â„¢ÃƒÆ’Ã‚Â¢ÃƒÂ¢Ã¢â‚¬Å¡Ã‚Â¬Ãƒâ€¦Ã‚Â¡ÃƒÆ’Ã†â€™ÃƒÂ¢Ã¢â€šÂ¬Ã…Â¡ÃƒÆ’Ã¢â‚¬Å¡Ãƒâ€šÃ‚Â«ÃƒÆ’Ã†â€™Ãƒâ€ Ã¢â‚¬â„¢ÃƒÆ’Ã¢â‚¬Â ÃƒÂ¢Ã¢â€šÂ¬Ã¢â€žÂ¢ÃƒÆ’Ã†â€™ÃƒÂ¢Ã¢â€šÂ¬Ã‚Â ÃƒÆ’Ã‚Â¢ÃƒÂ¢Ã¢â‚¬Å¡Ã‚Â¬ÃƒÂ¢Ã¢â‚¬Å¾Ã‚Â¢ÃƒÆ’Ã†â€™Ãƒâ€ Ã¢â‚¬â„¢ÃƒÆ’Ã‚Â¢ÃƒÂ¢Ã¢â‚¬Å¡Ã‚Â¬Ãƒâ€¦Ã‚Â¡ÃƒÆ’Ã†â€™ÃƒÂ¢Ã¢â€šÂ¬Ã…Â¡ÃƒÆ’Ã¢â‚¬Å¡Ãƒâ€šÃ‚Â¢ÃƒÆ’Ã†â€™Ãƒâ€ Ã¢â‚¬â„¢ÃƒÆ’Ã¢â‚¬Â ÃƒÂ¢Ã¢â€šÂ¬Ã¢â€žÂ¢ÃƒÆ’Ã†â€™ÃƒÂ¢Ã¢â€šÂ¬Ã…Â¡ÃƒÆ’Ã¢â‚¬Å¡Ãƒâ€šÃ‚Â¢ÃƒÆ’Ã†â€™Ãƒâ€ Ã¢â‚¬â„¢ÃƒÆ’Ã¢â‚¬Å¡Ãƒâ€šÃ‚Â¢ÃƒÆ’Ã†â€™Ãƒâ€šÃ‚Â¢ÃƒÆ’Ã‚Â¢ÃƒÂ¢Ã¢â‚¬Å¡Ã‚Â¬Ãƒâ€¦Ã‚Â¡ÃƒÆ’Ã¢â‚¬Å¡Ãƒâ€šÃ‚Â¬ÃƒÆ’Ã†â€™ÃƒÂ¢Ã¢â€šÂ¬Ã‚Â¦ÃƒÆ’Ã¢â‚¬Å¡Ãƒâ€šÃ‚Â¡ÃƒÆ’Ã†â€™Ãƒâ€ Ã¢â‚¬â„¢ÃƒÆ’Ã‚Â¢ÃƒÂ¢Ã¢â‚¬Å¡Ã‚Â¬Ãƒâ€¦Ã‚Â¡ÃƒÆ’Ã†â€™ÃƒÂ¢Ã¢â€šÂ¬Ã…Â¡ÃƒÆ’Ã¢â‚¬Å¡Ãƒâ€šÃ‚Â¬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custClrLst>
    <a:custClr name="Turquoise">
      <a:srgbClr val="12CAC9"/>
    </a:custClr>
    <a:custClr name="Ocean Blue">
      <a:srgbClr val="004AFF"/>
    </a:custClr>
    <a:custClr name="Midnight Blue">
      <a:srgbClr val="001750"/>
    </a:custClr>
    <a:custClr name="Dark Grey">
      <a:srgbClr val="646363"/>
    </a:custClr>
    <a:custClr name="Medium Grey">
      <a:srgbClr val="9D9D9C"/>
    </a:custClr>
    <a:custClr name="Regular Grey">
      <a:srgbClr val="DADADA"/>
    </a:custClr>
    <a:custClr name="Light Grey">
      <a:srgbClr val="F0F0EB"/>
    </a:custClr>
  </a:custClrLst>
  <a:extLst>
    <a:ext uri="{05A4C25C-085E-4340-85A3-A5531E510DB2}">
      <thm15:themeFamily xmlns:thm15="http://schemas.microsoft.com/office/thememl/2012/main" name="Presentation6" id="{389072AA-6C29-5545-9695-010168A144BF}" vid="{19B1513F-E12C-644C-A7DB-FDB8916600F5}"/>
    </a:ext>
  </a:extLst>
</a:theme>
</file>

<file path=ppt/theme/theme2.xml><?xml version="1.0" encoding="utf-8"?>
<a:theme xmlns:a="http://schemas.openxmlformats.org/drawingml/2006/main" name="1_Office Theme">
  <a:themeElements>
    <a:clrScheme name="Web of Science Group">
      <a:dk1>
        <a:srgbClr val="FFFFFF"/>
      </a:dk1>
      <a:lt1>
        <a:srgbClr val="000000"/>
      </a:lt1>
      <a:dk2>
        <a:srgbClr val="5E33BF"/>
      </a:dk2>
      <a:lt2>
        <a:srgbClr val="9D9D9C"/>
      </a:lt2>
      <a:accent1>
        <a:srgbClr val="CF005B"/>
      </a:accent1>
      <a:accent2>
        <a:srgbClr val="FF4E3E"/>
      </a:accent2>
      <a:accent3>
        <a:srgbClr val="646363"/>
      </a:accent3>
      <a:accent4>
        <a:srgbClr val="DADADA"/>
      </a:accent4>
      <a:accent5>
        <a:srgbClr val="F0F0F0"/>
      </a:accent5>
      <a:accent6>
        <a:srgbClr val="00C2F2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M_powerpoint_exampleslides+styleguide_[HD]_1920x1080" id="{9EE70B90-0F52-D048-BFA4-98976CAF0D7C}" vid="{4783DC9D-7956-A34D-BE61-0B44FB2E027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WoS_template_v2</Template>
  <TotalTime>56946</TotalTime>
  <Words>1357</Words>
  <Application>Microsoft Macintosh PowerPoint</Application>
  <PresentationFormat>On-screen Show (16:9)</PresentationFormat>
  <Paragraphs>270</Paragraphs>
  <Slides>23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6" baseType="lpstr">
      <vt:lpstr>.AppleSystemUIFont</vt:lpstr>
      <vt:lpstr>apple color emoji</vt:lpstr>
      <vt:lpstr>Arial</vt:lpstr>
      <vt:lpstr>Arial Black</vt:lpstr>
      <vt:lpstr>Calibri</vt:lpstr>
      <vt:lpstr>Calibri Light</vt:lpstr>
      <vt:lpstr>Courier New</vt:lpstr>
      <vt:lpstr>helvetica neue</vt:lpstr>
      <vt:lpstr>Lucida Console</vt:lpstr>
      <vt:lpstr>System Font</vt:lpstr>
      <vt:lpstr>Wingdings</vt:lpstr>
      <vt:lpstr>WoS_template_v2</vt:lpstr>
      <vt:lpstr>1_Office Theme</vt:lpstr>
      <vt:lpstr>PowerPoint Presentation</vt:lpstr>
      <vt:lpstr>Agenda</vt:lpstr>
      <vt:lpstr>PowerPoint Presentation</vt:lpstr>
      <vt:lpstr>Barriers to the Next Generation of Scientific Discovery</vt:lpstr>
      <vt:lpstr>A reminder…</vt:lpstr>
      <vt:lpstr>VIVO IS NOTHING WITHOUT DATA</vt:lpstr>
      <vt:lpstr>VIVO IS BORING WITHOUT DATA</vt:lpstr>
      <vt:lpstr>Empty default VIVO</vt:lpstr>
      <vt:lpstr>Default VIVO with lots of data - vivo.ufl.edu</vt:lpstr>
      <vt:lpstr>Why our data?</vt:lpstr>
      <vt:lpstr>PowerPoint Presentation</vt:lpstr>
      <vt:lpstr>Web of Science Group Platform and Tools </vt:lpstr>
      <vt:lpstr>Data as Service</vt:lpstr>
      <vt:lpstr>Clarivate Developer Portal</vt:lpstr>
      <vt:lpstr>Recent API enhancements</vt:lpstr>
      <vt:lpstr>API Demos - Postman</vt:lpstr>
      <vt:lpstr>Web of Science Expanded API</vt:lpstr>
      <vt:lpstr>Web of Science Expanded API</vt:lpstr>
      <vt:lpstr>InCites API</vt:lpstr>
      <vt:lpstr>Links AMR (Article Match Retrieval) API – demo only</vt:lpstr>
      <vt:lpstr>Tool demos</vt:lpstr>
      <vt:lpstr>VIVO APIs – Interacting with VIVO as a developer </vt:lpstr>
      <vt:lpstr>PowerPoint Presentation</vt:lpstr>
    </vt:vector>
  </TitlesOfParts>
  <Company>Thomson Reuters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Otto, Timothy P. (IP&amp;Science)</dc:creator>
  <cp:lastModifiedBy>Gross, Benjamin</cp:lastModifiedBy>
  <cp:revision>224</cp:revision>
  <dcterms:created xsi:type="dcterms:W3CDTF">2017-01-10T13:52:08Z</dcterms:created>
  <dcterms:modified xsi:type="dcterms:W3CDTF">2019-09-16T20:12:37Z</dcterms:modified>
</cp:coreProperties>
</file>