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80" r:id="rId5"/>
    <p:sldId id="279" r:id="rId6"/>
    <p:sldId id="277" r:id="rId7"/>
    <p:sldId id="282" r:id="rId8"/>
    <p:sldId id="275" r:id="rId9"/>
    <p:sldId id="266" r:id="rId10"/>
    <p:sldId id="276" r:id="rId11"/>
    <p:sldId id="267" r:id="rId12"/>
    <p:sldId id="268" r:id="rId13"/>
    <p:sldId id="264" r:id="rId14"/>
    <p:sldId id="262" r:id="rId15"/>
    <p:sldId id="263" r:id="rId16"/>
    <p:sldId id="269" r:id="rId17"/>
    <p:sldId id="270" r:id="rId18"/>
    <p:sldId id="271" r:id="rId19"/>
    <p:sldId id="272" r:id="rId20"/>
    <p:sldId id="273" r:id="rId21"/>
    <p:sldId id="283" r:id="rId22"/>
    <p:sldId id="284" r:id="rId23"/>
    <p:sldId id="274" r:id="rId24"/>
    <p:sldId id="278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E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D422CC-9F32-94D1-E187-FB0D0D9F253C}" v="1" dt="2019-08-13T21:36:43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to Castro" userId="S::benito.castro@cinvestav.mx::036f2f28-585d-4832-b72f-b19496d99b31" providerId="AD" clId="Web-{5803AF6C-1A55-4C7E-9A7F-02DA78E1D4D3}"/>
    <pc:docChg chg="addSld modSld">
      <pc:chgData name="Benito Castro" userId="S::benito.castro@cinvestav.mx::036f2f28-585d-4832-b72f-b19496d99b31" providerId="AD" clId="Web-{5803AF6C-1A55-4C7E-9A7F-02DA78E1D4D3}" dt="2019-08-12T21:30:09.952" v="817" actId="20577"/>
      <pc:docMkLst>
        <pc:docMk/>
      </pc:docMkLst>
      <pc:sldChg chg="addSp modSp add replId">
        <pc:chgData name="Benito Castro" userId="S::benito.castro@cinvestav.mx::036f2f28-585d-4832-b72f-b19496d99b31" providerId="AD" clId="Web-{5803AF6C-1A55-4C7E-9A7F-02DA78E1D4D3}" dt="2019-08-12T21:06:55.502" v="498" actId="20577"/>
        <pc:sldMkLst>
          <pc:docMk/>
          <pc:sldMk cId="1353822926" sldId="258"/>
        </pc:sldMkLst>
        <pc:spChg chg="add mod">
          <ac:chgData name="Benito Castro" userId="S::benito.castro@cinvestav.mx::036f2f28-585d-4832-b72f-b19496d99b31" providerId="AD" clId="Web-{5803AF6C-1A55-4C7E-9A7F-02DA78E1D4D3}" dt="2019-08-12T20:47:54.469" v="262" actId="20577"/>
          <ac:spMkLst>
            <pc:docMk/>
            <pc:sldMk cId="1353822926" sldId="258"/>
            <ac:spMk id="2" creationId="{44508152-8064-45B6-8987-31F547FBDE70}"/>
          </ac:spMkLst>
        </pc:spChg>
        <pc:spChg chg="add mod">
          <ac:chgData name="Benito Castro" userId="S::benito.castro@cinvestav.mx::036f2f28-585d-4832-b72f-b19496d99b31" providerId="AD" clId="Web-{5803AF6C-1A55-4C7E-9A7F-02DA78E1D4D3}" dt="2019-08-12T21:06:55.502" v="498" actId="20577"/>
          <ac:spMkLst>
            <pc:docMk/>
            <pc:sldMk cId="1353822926" sldId="258"/>
            <ac:spMk id="4" creationId="{51A32A17-245A-4342-8FD3-B9B8E532D0C0}"/>
          </ac:spMkLst>
        </pc:spChg>
      </pc:sldChg>
      <pc:sldChg chg="addSp modSp add replId">
        <pc:chgData name="Benito Castro" userId="S::benito.castro@cinvestav.mx::036f2f28-585d-4832-b72f-b19496d99b31" providerId="AD" clId="Web-{5803AF6C-1A55-4C7E-9A7F-02DA78E1D4D3}" dt="2019-08-12T21:30:09.952" v="816" actId="20577"/>
        <pc:sldMkLst>
          <pc:docMk/>
          <pc:sldMk cId="939216824" sldId="259"/>
        </pc:sldMkLst>
        <pc:spChg chg="add mod">
          <ac:chgData name="Benito Castro" userId="S::benito.castro@cinvestav.mx::036f2f28-585d-4832-b72f-b19496d99b31" providerId="AD" clId="Web-{5803AF6C-1A55-4C7E-9A7F-02DA78E1D4D3}" dt="2019-08-12T21:30:09.952" v="816" actId="20577"/>
          <ac:spMkLst>
            <pc:docMk/>
            <pc:sldMk cId="939216824" sldId="259"/>
            <ac:spMk id="2" creationId="{8C1094DE-A9B4-4D67-8700-577FEBE7E1B5}"/>
          </ac:spMkLst>
        </pc:spChg>
      </pc:sldChg>
      <pc:sldChg chg="add replId">
        <pc:chgData name="Benito Castro" userId="S::benito.castro@cinvestav.mx::036f2f28-585d-4832-b72f-b19496d99b31" providerId="AD" clId="Web-{5803AF6C-1A55-4C7E-9A7F-02DA78E1D4D3}" dt="2019-08-12T20:31:50.144" v="2"/>
        <pc:sldMkLst>
          <pc:docMk/>
          <pc:sldMk cId="1482441813" sldId="260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0.378" v="3"/>
        <pc:sldMkLst>
          <pc:docMk/>
          <pc:sldMk cId="1153678891" sldId="261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0.566" v="4"/>
        <pc:sldMkLst>
          <pc:docMk/>
          <pc:sldMk cId="432696908" sldId="262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0.816" v="5"/>
        <pc:sldMkLst>
          <pc:docMk/>
          <pc:sldMk cId="2121656041" sldId="263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1.003" v="6"/>
        <pc:sldMkLst>
          <pc:docMk/>
          <pc:sldMk cId="802622523" sldId="264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1.394" v="7"/>
        <pc:sldMkLst>
          <pc:docMk/>
          <pc:sldMk cId="4076734147" sldId="265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1.816" v="8"/>
        <pc:sldMkLst>
          <pc:docMk/>
          <pc:sldMk cId="4036666628" sldId="266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1.878" v="9"/>
        <pc:sldMkLst>
          <pc:docMk/>
          <pc:sldMk cId="111007110" sldId="267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1.956" v="10"/>
        <pc:sldMkLst>
          <pc:docMk/>
          <pc:sldMk cId="1581723572" sldId="268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019" v="11"/>
        <pc:sldMkLst>
          <pc:docMk/>
          <pc:sldMk cId="3493281642" sldId="269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112" v="12"/>
        <pc:sldMkLst>
          <pc:docMk/>
          <pc:sldMk cId="1909175332" sldId="270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175" v="13"/>
        <pc:sldMkLst>
          <pc:docMk/>
          <pc:sldMk cId="2847704759" sldId="271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237" v="14"/>
        <pc:sldMkLst>
          <pc:docMk/>
          <pc:sldMk cId="845269435" sldId="272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316" v="15"/>
        <pc:sldMkLst>
          <pc:docMk/>
          <pc:sldMk cId="3788501135" sldId="273"/>
        </pc:sldMkLst>
      </pc:sldChg>
      <pc:sldChg chg="add replId">
        <pc:chgData name="Benito Castro" userId="S::benito.castro@cinvestav.mx::036f2f28-585d-4832-b72f-b19496d99b31" providerId="AD" clId="Web-{5803AF6C-1A55-4C7E-9A7F-02DA78E1D4D3}" dt="2019-08-12T20:31:52.394" v="16"/>
        <pc:sldMkLst>
          <pc:docMk/>
          <pc:sldMk cId="3540519350" sldId="274"/>
        </pc:sldMkLst>
      </pc:sldChg>
    </pc:docChg>
  </pc:docChgLst>
  <pc:docChgLst>
    <pc:chgData name="Benito Castro" userId="S::benito.castro@cinvestav.mx::036f2f28-585d-4832-b72f-b19496d99b31" providerId="AD" clId="Web-{B1367C32-4F1E-40FE-AD95-D7E6BE7CEA59}"/>
    <pc:docChg chg="modSld">
      <pc:chgData name="Benito Castro" userId="S::benito.castro@cinvestav.mx::036f2f28-585d-4832-b72f-b19496d99b31" providerId="AD" clId="Web-{B1367C32-4F1E-40FE-AD95-D7E6BE7CEA59}" dt="2019-08-13T20:06:09.445" v="212" actId="20577"/>
      <pc:docMkLst>
        <pc:docMk/>
      </pc:docMkLst>
      <pc:sldChg chg="addSp modSp">
        <pc:chgData name="Benito Castro" userId="S::benito.castro@cinvestav.mx::036f2f28-585d-4832-b72f-b19496d99b31" providerId="AD" clId="Web-{B1367C32-4F1E-40FE-AD95-D7E6BE7CEA59}" dt="2019-08-13T20:06:09.445" v="211" actId="20577"/>
        <pc:sldMkLst>
          <pc:docMk/>
          <pc:sldMk cId="1153678891" sldId="261"/>
        </pc:sldMkLst>
        <pc:spChg chg="add mod">
          <ac:chgData name="Benito Castro" userId="S::benito.castro@cinvestav.mx::036f2f28-585d-4832-b72f-b19496d99b31" providerId="AD" clId="Web-{B1367C32-4F1E-40FE-AD95-D7E6BE7CEA59}" dt="2019-08-13T20:06:09.445" v="211" actId="20577"/>
          <ac:spMkLst>
            <pc:docMk/>
            <pc:sldMk cId="1153678891" sldId="261"/>
            <ac:spMk id="2" creationId="{88629B92-9739-4EBA-9812-CEF97A2B9DE7}"/>
          </ac:spMkLst>
        </pc:spChg>
      </pc:sldChg>
    </pc:docChg>
  </pc:docChgLst>
  <pc:docChgLst>
    <pc:chgData name="Benito Castro" userId="S::benito.castro@cinvestav.mx::036f2f28-585d-4832-b72f-b19496d99b31" providerId="AD" clId="Web-{BD1600AF-7160-09CB-0B16-EAA4D4DB8B0B}"/>
    <pc:docChg chg="modSld">
      <pc:chgData name="Benito Castro" userId="S::benito.castro@cinvestav.mx::036f2f28-585d-4832-b72f-b19496d99b31" providerId="AD" clId="Web-{BD1600AF-7160-09CB-0B16-EAA4D4DB8B0B}" dt="2019-07-04T20:35:11.838" v="19" actId="20577"/>
      <pc:docMkLst>
        <pc:docMk/>
      </pc:docMkLst>
      <pc:sldChg chg="modSp">
        <pc:chgData name="Benito Castro" userId="S::benito.castro@cinvestav.mx::036f2f28-585d-4832-b72f-b19496d99b31" providerId="AD" clId="Web-{BD1600AF-7160-09CB-0B16-EAA4D4DB8B0B}" dt="2019-07-04T20:35:08.651" v="17" actId="20577"/>
        <pc:sldMkLst>
          <pc:docMk/>
          <pc:sldMk cId="2406273178" sldId="256"/>
        </pc:sldMkLst>
        <pc:spChg chg="mod">
          <ac:chgData name="Benito Castro" userId="S::benito.castro@cinvestav.mx::036f2f28-585d-4832-b72f-b19496d99b31" providerId="AD" clId="Web-{BD1600AF-7160-09CB-0B16-EAA4D4DB8B0B}" dt="2019-07-04T20:35:08.651" v="17" actId="20577"/>
          <ac:spMkLst>
            <pc:docMk/>
            <pc:sldMk cId="2406273178" sldId="256"/>
            <ac:spMk id="6" creationId="{061E3F51-32C4-45DE-862E-28C755B3FBFA}"/>
          </ac:spMkLst>
        </pc:spChg>
      </pc:sldChg>
    </pc:docChg>
  </pc:docChgLst>
  <pc:docChgLst>
    <pc:chgData name="Benito Castro" userId="S::benito.castro@cinvestav.mx::036f2f28-585d-4832-b72f-b19496d99b31" providerId="AD" clId="Web-{FED422CC-9F32-94D1-E187-FB0D0D9F253C}"/>
    <pc:docChg chg="modSld sldOrd">
      <pc:chgData name="Benito Castro" userId="S::benito.castro@cinvestav.mx::036f2f28-585d-4832-b72f-b19496d99b31" providerId="AD" clId="Web-{FED422CC-9F32-94D1-E187-FB0D0D9F253C}" dt="2019-08-13T21:43:38.451" v="439" actId="20577"/>
      <pc:docMkLst>
        <pc:docMk/>
      </pc:docMkLst>
      <pc:sldChg chg="addSp delSp modSp">
        <pc:chgData name="Benito Castro" userId="S::benito.castro@cinvestav.mx::036f2f28-585d-4832-b72f-b19496d99b31" providerId="AD" clId="Web-{FED422CC-9F32-94D1-E187-FB0D0D9F253C}" dt="2019-08-13T21:42:27.200" v="408" actId="20577"/>
        <pc:sldMkLst>
          <pc:docMk/>
          <pc:sldMk cId="861740085" sldId="257"/>
        </pc:sldMkLst>
        <pc:spChg chg="add mod">
          <ac:chgData name="Benito Castro" userId="S::benito.castro@cinvestav.mx::036f2f28-585d-4832-b72f-b19496d99b31" providerId="AD" clId="Web-{FED422CC-9F32-94D1-E187-FB0D0D9F253C}" dt="2019-08-13T21:42:27.200" v="408" actId="20577"/>
          <ac:spMkLst>
            <pc:docMk/>
            <pc:sldMk cId="861740085" sldId="257"/>
            <ac:spMk id="2" creationId="{77291633-DB0B-4C02-A604-609F6989D09B}"/>
          </ac:spMkLst>
        </pc:spChg>
        <pc:spChg chg="add mod">
          <ac:chgData name="Benito Castro" userId="S::benito.castro@cinvestav.mx::036f2f28-585d-4832-b72f-b19496d99b31" providerId="AD" clId="Web-{FED422CC-9F32-94D1-E187-FB0D0D9F253C}" dt="2019-08-13T21:41:08.933" v="401" actId="20577"/>
          <ac:spMkLst>
            <pc:docMk/>
            <pc:sldMk cId="861740085" sldId="257"/>
            <ac:spMk id="4" creationId="{1006C345-6FEA-41F7-917D-FCA0E1C92BE6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58.211" v="176"/>
          <ac:spMkLst>
            <pc:docMk/>
            <pc:sldMk cId="861740085" sldId="257"/>
            <ac:spMk id="5" creationId="{B13062A3-DC8B-405B-AFFC-BFCD62EC4768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56.665" v="175"/>
          <ac:spMkLst>
            <pc:docMk/>
            <pc:sldMk cId="861740085" sldId="257"/>
            <ac:spMk id="6" creationId="{DF255A69-EC75-4C2A-869D-85A59C4B42D0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54.524" v="174"/>
          <ac:spMkLst>
            <pc:docMk/>
            <pc:sldMk cId="861740085" sldId="257"/>
            <ac:spMk id="7" creationId="{4A85F503-5986-4B03-B608-9E8492DD788A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53.290" v="173"/>
          <ac:spMkLst>
            <pc:docMk/>
            <pc:sldMk cId="861740085" sldId="257"/>
            <ac:spMk id="8" creationId="{F17E0E0D-301F-4670-AC7F-AC89D315427D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52.180" v="172"/>
          <ac:spMkLst>
            <pc:docMk/>
            <pc:sldMk cId="861740085" sldId="257"/>
            <ac:spMk id="9" creationId="{42855635-77E5-4CD3-B8AD-97B1F4AA815E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49.743" v="171"/>
          <ac:spMkLst>
            <pc:docMk/>
            <pc:sldMk cId="861740085" sldId="257"/>
            <ac:spMk id="10" creationId="{6D14E082-16C0-44E0-8686-801F346D1903}"/>
          </ac:spMkLst>
        </pc:spChg>
        <pc:spChg chg="add del">
          <ac:chgData name="Benito Castro" userId="S::benito.castro@cinvestav.mx::036f2f28-585d-4832-b72f-b19496d99b31" providerId="AD" clId="Web-{FED422CC-9F32-94D1-E187-FB0D0D9F253C}" dt="2019-08-13T21:36:46.961" v="170"/>
          <ac:spMkLst>
            <pc:docMk/>
            <pc:sldMk cId="861740085" sldId="257"/>
            <ac:spMk id="11" creationId="{9EEC8EBB-DB58-450B-8292-BBF556398821}"/>
          </ac:spMkLst>
        </pc:spChg>
        <pc:spChg chg="add del mod">
          <ac:chgData name="Benito Castro" userId="S::benito.castro@cinvestav.mx::036f2f28-585d-4832-b72f-b19496d99b31" providerId="AD" clId="Web-{FED422CC-9F32-94D1-E187-FB0D0D9F253C}" dt="2019-08-13T21:36:46.477" v="169"/>
          <ac:spMkLst>
            <pc:docMk/>
            <pc:sldMk cId="861740085" sldId="257"/>
            <ac:spMk id="12" creationId="{C19282AF-963C-4166-9D21-66296F02F230}"/>
          </ac:spMkLst>
        </pc:spChg>
      </pc:sldChg>
      <pc:sldChg chg="addSp modSp">
        <pc:chgData name="Benito Castro" userId="S::benito.castro@cinvestav.mx::036f2f28-585d-4832-b72f-b19496d99b31" providerId="AD" clId="Web-{FED422CC-9F32-94D1-E187-FB0D0D9F253C}" dt="2019-08-13T20:35:16.206" v="44" actId="14100"/>
        <pc:sldMkLst>
          <pc:docMk/>
          <pc:sldMk cId="1482441813" sldId="260"/>
        </pc:sldMkLst>
        <pc:picChg chg="add mod">
          <ac:chgData name="Benito Castro" userId="S::benito.castro@cinvestav.mx::036f2f28-585d-4832-b72f-b19496d99b31" providerId="AD" clId="Web-{FED422CC-9F32-94D1-E187-FB0D0D9F253C}" dt="2019-08-13T20:35:16.206" v="44" actId="14100"/>
          <ac:picMkLst>
            <pc:docMk/>
            <pc:sldMk cId="1482441813" sldId="260"/>
            <ac:picMk id="2" creationId="{19C87376-04F2-418E-966A-DC47BB1E4516}"/>
          </ac:picMkLst>
        </pc:picChg>
      </pc:sldChg>
      <pc:sldChg chg="modSp">
        <pc:chgData name="Benito Castro" userId="S::benito.castro@cinvestav.mx::036f2f28-585d-4832-b72f-b19496d99b31" providerId="AD" clId="Web-{FED422CC-9F32-94D1-E187-FB0D0D9F253C}" dt="2019-08-13T20:27:30.150" v="4" actId="20577"/>
        <pc:sldMkLst>
          <pc:docMk/>
          <pc:sldMk cId="1153678891" sldId="261"/>
        </pc:sldMkLst>
        <pc:spChg chg="mod">
          <ac:chgData name="Benito Castro" userId="S::benito.castro@cinvestav.mx::036f2f28-585d-4832-b72f-b19496d99b31" providerId="AD" clId="Web-{FED422CC-9F32-94D1-E187-FB0D0D9F253C}" dt="2019-08-13T20:27:30.150" v="4" actId="20577"/>
          <ac:spMkLst>
            <pc:docMk/>
            <pc:sldMk cId="1153678891" sldId="261"/>
            <ac:spMk id="2" creationId="{88629B92-9739-4EBA-9812-CEF97A2B9DE7}"/>
          </ac:spMkLst>
        </pc:spChg>
      </pc:sldChg>
      <pc:sldChg chg="addSp delSp modSp">
        <pc:chgData name="Benito Castro" userId="S::benito.castro@cinvestav.mx::036f2f28-585d-4832-b72f-b19496d99b31" providerId="AD" clId="Web-{FED422CC-9F32-94D1-E187-FB0D0D9F253C}" dt="2019-08-13T20:31:04.904" v="25"/>
        <pc:sldMkLst>
          <pc:docMk/>
          <pc:sldMk cId="432696908" sldId="262"/>
        </pc:sldMkLst>
        <pc:spChg chg="add mod">
          <ac:chgData name="Benito Castro" userId="S::benito.castro@cinvestav.mx::036f2f28-585d-4832-b72f-b19496d99b31" providerId="AD" clId="Web-{FED422CC-9F32-94D1-E187-FB0D0D9F253C}" dt="2019-08-13T20:31:04.904" v="25"/>
          <ac:spMkLst>
            <pc:docMk/>
            <pc:sldMk cId="432696908" sldId="262"/>
            <ac:spMk id="7" creationId="{24F32E4C-0E87-4D10-9AC1-45390E5A4063}"/>
          </ac:spMkLst>
        </pc:spChg>
        <pc:picChg chg="add del mod">
          <ac:chgData name="Benito Castro" userId="S::benito.castro@cinvestav.mx::036f2f28-585d-4832-b72f-b19496d99b31" providerId="AD" clId="Web-{FED422CC-9F32-94D1-E187-FB0D0D9F253C}" dt="2019-08-13T20:28:14.557" v="12"/>
          <ac:picMkLst>
            <pc:docMk/>
            <pc:sldMk cId="432696908" sldId="262"/>
            <ac:picMk id="2" creationId="{8988491B-9501-49AB-89FD-763113FA07A3}"/>
          </ac:picMkLst>
        </pc:picChg>
        <pc:picChg chg="add mod">
          <ac:chgData name="Benito Castro" userId="S::benito.castro@cinvestav.mx::036f2f28-585d-4832-b72f-b19496d99b31" providerId="AD" clId="Web-{FED422CC-9F32-94D1-E187-FB0D0D9F253C}" dt="2019-08-13T20:30:20.200" v="16" actId="1076"/>
          <ac:picMkLst>
            <pc:docMk/>
            <pc:sldMk cId="432696908" sldId="262"/>
            <ac:picMk id="5" creationId="{77FA2A05-81F4-48B9-962F-C82FA3F8B1E1}"/>
          </ac:picMkLst>
        </pc:picChg>
      </pc:sldChg>
      <pc:sldChg chg="addSp modSp">
        <pc:chgData name="Benito Castro" userId="S::benito.castro@cinvestav.mx::036f2f28-585d-4832-b72f-b19496d99b31" providerId="AD" clId="Web-{FED422CC-9F32-94D1-E187-FB0D0D9F253C}" dt="2019-08-13T20:35:06.331" v="40" actId="20577"/>
        <pc:sldMkLst>
          <pc:docMk/>
          <pc:sldMk cId="2121656041" sldId="263"/>
        </pc:sldMkLst>
        <pc:spChg chg="add mod">
          <ac:chgData name="Benito Castro" userId="S::benito.castro@cinvestav.mx::036f2f28-585d-4832-b72f-b19496d99b31" providerId="AD" clId="Web-{FED422CC-9F32-94D1-E187-FB0D0D9F253C}" dt="2019-08-13T20:35:06.331" v="40" actId="20577"/>
          <ac:spMkLst>
            <pc:docMk/>
            <pc:sldMk cId="2121656041" sldId="263"/>
            <ac:spMk id="2" creationId="{113C455F-48CE-480C-8C97-BE5014A6F48A}"/>
          </ac:spMkLst>
        </pc:spChg>
      </pc:sldChg>
      <pc:sldChg chg="addSp modSp ord">
        <pc:chgData name="Benito Castro" userId="S::benito.castro@cinvestav.mx::036f2f28-585d-4832-b72f-b19496d99b31" providerId="AD" clId="Web-{FED422CC-9F32-94D1-E187-FB0D0D9F253C}" dt="2019-08-13T20:51:45.680" v="117" actId="20577"/>
        <pc:sldMkLst>
          <pc:docMk/>
          <pc:sldMk cId="802622523" sldId="264"/>
        </pc:sldMkLst>
        <pc:spChg chg="add mod">
          <ac:chgData name="Benito Castro" userId="S::benito.castro@cinvestav.mx::036f2f28-585d-4832-b72f-b19496d99b31" providerId="AD" clId="Web-{FED422CC-9F32-94D1-E187-FB0D0D9F253C}" dt="2019-08-13T20:51:45.680" v="117" actId="20577"/>
          <ac:spMkLst>
            <pc:docMk/>
            <pc:sldMk cId="802622523" sldId="264"/>
            <ac:spMk id="2" creationId="{CE5A73C6-0BAD-49BF-A11A-071B938D1C2E}"/>
          </ac:spMkLst>
        </pc:spChg>
      </pc:sldChg>
      <pc:sldChg chg="addSp modSp">
        <pc:chgData name="Benito Castro" userId="S::benito.castro@cinvestav.mx::036f2f28-585d-4832-b72f-b19496d99b31" providerId="AD" clId="Web-{FED422CC-9F32-94D1-E187-FB0D0D9F253C}" dt="2019-08-13T21:43:36.841" v="438" actId="20577"/>
        <pc:sldMkLst>
          <pc:docMk/>
          <pc:sldMk cId="3540519350" sldId="274"/>
        </pc:sldMkLst>
        <pc:spChg chg="add mod">
          <ac:chgData name="Benito Castro" userId="S::benito.castro@cinvestav.mx::036f2f28-585d-4832-b72f-b19496d99b31" providerId="AD" clId="Web-{FED422CC-9F32-94D1-E187-FB0D0D9F253C}" dt="2019-08-13T21:43:36.841" v="438" actId="20577"/>
          <ac:spMkLst>
            <pc:docMk/>
            <pc:sldMk cId="3540519350" sldId="274"/>
            <ac:spMk id="2" creationId="{86323515-8002-470A-9188-9CDD85DC8D2A}"/>
          </ac:spMkLst>
        </pc:spChg>
      </pc:sldChg>
    </pc:docChg>
  </pc:docChgLst>
  <pc:docChgLst>
    <pc:chgData name="Benito Castro" userId="S::benito.castro@cinvestav.mx::036f2f28-585d-4832-b72f-b19496d99b31" providerId="AD" clId="Web-{BBBAD849-947F-3FEA-5A49-62DBFAC9F7C9}"/>
    <pc:docChg chg="addSld modSld">
      <pc:chgData name="Benito Castro" userId="S::benito.castro@cinvestav.mx::036f2f28-585d-4832-b72f-b19496d99b31" providerId="AD" clId="Web-{BBBAD849-947F-3FEA-5A49-62DBFAC9F7C9}" dt="2019-06-21T16:44:34.072" v="286"/>
      <pc:docMkLst>
        <pc:docMk/>
      </pc:docMkLst>
      <pc:sldChg chg="addSp modSp mod setBg">
        <pc:chgData name="Benito Castro" userId="S::benito.castro@cinvestav.mx::036f2f28-585d-4832-b72f-b19496d99b31" providerId="AD" clId="Web-{BBBAD849-947F-3FEA-5A49-62DBFAC9F7C9}" dt="2019-06-21T16:44:34.072" v="286"/>
        <pc:sldMkLst>
          <pc:docMk/>
          <pc:sldMk cId="2406273178" sldId="256"/>
        </pc:sldMkLst>
        <pc:spChg chg="mod">
          <ac:chgData name="Benito Castro" userId="S::benito.castro@cinvestav.mx::036f2f28-585d-4832-b72f-b19496d99b31" providerId="AD" clId="Web-{BBBAD849-947F-3FEA-5A49-62DBFAC9F7C9}" dt="2019-06-21T15:49:30.736" v="26" actId="1076"/>
          <ac:spMkLst>
            <pc:docMk/>
            <pc:sldMk cId="2406273178" sldId="256"/>
            <ac:spMk id="2" creationId="{00000000-0000-0000-0000-000000000000}"/>
          </ac:spMkLst>
        </pc:spChg>
        <pc:spChg chg="mod ord">
          <ac:chgData name="Benito Castro" userId="S::benito.castro@cinvestav.mx::036f2f28-585d-4832-b72f-b19496d99b31" providerId="AD" clId="Web-{BBBAD849-947F-3FEA-5A49-62DBFAC9F7C9}" dt="2019-06-21T15:56:31.093" v="277" actId="20577"/>
          <ac:spMkLst>
            <pc:docMk/>
            <pc:sldMk cId="2406273178" sldId="256"/>
            <ac:spMk id="3" creationId="{00000000-0000-0000-0000-000000000000}"/>
          </ac:spMkLst>
        </pc:spChg>
        <pc:spChg chg="add mod">
          <ac:chgData name="Benito Castro" userId="S::benito.castro@cinvestav.mx::036f2f28-585d-4832-b72f-b19496d99b31" providerId="AD" clId="Web-{BBBAD849-947F-3FEA-5A49-62DBFAC9F7C9}" dt="2019-06-21T15:51:51.891" v="165" actId="14100"/>
          <ac:spMkLst>
            <pc:docMk/>
            <pc:sldMk cId="2406273178" sldId="256"/>
            <ac:spMk id="6" creationId="{061E3F51-32C4-45DE-862E-28C755B3FBFA}"/>
          </ac:spMkLst>
        </pc:spChg>
        <pc:spChg chg="add">
          <ac:chgData name="Benito Castro" userId="S::benito.castro@cinvestav.mx::036f2f28-585d-4832-b72f-b19496d99b31" providerId="AD" clId="Web-{BBBAD849-947F-3FEA-5A49-62DBFAC9F7C9}" dt="2019-06-21T15:49:26.205" v="25"/>
          <ac:spMkLst>
            <pc:docMk/>
            <pc:sldMk cId="2406273178" sldId="256"/>
            <ac:spMk id="9" creationId="{C0B27210-D0CA-4654-B3E3-9ABB4F178EA1}"/>
          </ac:spMkLst>
        </pc:spChg>
        <pc:spChg chg="add">
          <ac:chgData name="Benito Castro" userId="S::benito.castro@cinvestav.mx::036f2f28-585d-4832-b72f-b19496d99b31" providerId="AD" clId="Web-{BBBAD849-947F-3FEA-5A49-62DBFAC9F7C9}" dt="2019-06-21T15:49:26.205" v="25"/>
          <ac:spMkLst>
            <pc:docMk/>
            <pc:sldMk cId="2406273178" sldId="256"/>
            <ac:spMk id="11" creationId="{1DB7C82F-AB7E-4F0C-B829-FA1B9C415180}"/>
          </ac:spMkLst>
        </pc:spChg>
        <pc:spChg chg="add">
          <ac:chgData name="Benito Castro" userId="S::benito.castro@cinvestav.mx::036f2f28-585d-4832-b72f-b19496d99b31" providerId="AD" clId="Web-{BBBAD849-947F-3FEA-5A49-62DBFAC9F7C9}" dt="2019-06-21T15:49:26.205" v="25"/>
          <ac:spMkLst>
            <pc:docMk/>
            <pc:sldMk cId="2406273178" sldId="256"/>
            <ac:spMk id="13" creationId="{70B66945-4967-4040-926D-DCA44313CDAB}"/>
          </ac:spMkLst>
        </pc:spChg>
        <pc:picChg chg="add mod">
          <ac:chgData name="Benito Castro" userId="S::benito.castro@cinvestav.mx::036f2f28-585d-4832-b72f-b19496d99b31" providerId="AD" clId="Web-{BBBAD849-947F-3FEA-5A49-62DBFAC9F7C9}" dt="2019-06-21T15:49:38.001" v="27" actId="1076"/>
          <ac:picMkLst>
            <pc:docMk/>
            <pc:sldMk cId="2406273178" sldId="256"/>
            <ac:picMk id="4" creationId="{54D7EE36-55FE-41ED-A414-872798FD37F7}"/>
          </ac:picMkLst>
        </pc:picChg>
      </pc:sldChg>
      <pc:sldChg chg="addSp modSp new">
        <pc:chgData name="Benito Castro" userId="S::benito.castro@cinvestav.mx::036f2f28-585d-4832-b72f-b19496d99b31" providerId="AD" clId="Web-{BBBAD849-947F-3FEA-5A49-62DBFAC9F7C9}" dt="2019-06-21T16:43:56.650" v="284" actId="1076"/>
        <pc:sldMkLst>
          <pc:docMk/>
          <pc:sldMk cId="861740085" sldId="257"/>
        </pc:sldMkLst>
        <pc:picChg chg="add mod">
          <ac:chgData name="Benito Castro" userId="S::benito.castro@cinvestav.mx::036f2f28-585d-4832-b72f-b19496d99b31" providerId="AD" clId="Web-{BBBAD849-947F-3FEA-5A49-62DBFAC9F7C9}" dt="2019-06-21T16:43:56.650" v="284" actId="1076"/>
          <ac:picMkLst>
            <pc:docMk/>
            <pc:sldMk cId="861740085" sldId="257"/>
            <ac:picMk id="3" creationId="{A68E9BDF-D2B6-4F82-9A09-BF77BDE98857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93626-83A1-40A4-B793-ABC836C7BEF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C0DEE75-3CFE-414C-82E3-58BBBA81DE82}">
      <dgm:prSet phldrT="[Texto]"/>
      <dgm:spPr/>
      <dgm:t>
        <a:bodyPr/>
        <a:lstStyle/>
        <a:p>
          <a:r>
            <a:rPr lang="es-MX" dirty="0" err="1"/>
            <a:t>Institute</a:t>
          </a:r>
          <a:r>
            <a:rPr lang="es-MX" dirty="0"/>
            <a:t> </a:t>
          </a:r>
          <a:r>
            <a:rPr lang="es-MX" dirty="0" err="1"/>
            <a:t>for</a:t>
          </a:r>
          <a:r>
            <a:rPr lang="es-MX" dirty="0"/>
            <a:t> </a:t>
          </a:r>
          <a:r>
            <a:rPr lang="es-MX" dirty="0" err="1"/>
            <a:t>Information</a:t>
          </a:r>
          <a:r>
            <a:rPr lang="es-MX" dirty="0"/>
            <a:t> </a:t>
          </a:r>
          <a:r>
            <a:rPr lang="es-MX" dirty="0" err="1"/>
            <a:t>Literacy</a:t>
          </a:r>
          <a:r>
            <a:rPr lang="es-MX" dirty="0"/>
            <a:t> (2003)</a:t>
          </a:r>
        </a:p>
      </dgm:t>
    </dgm:pt>
    <dgm:pt modelId="{D7B17DF9-03E7-405A-BCF2-87DE53E9C2B3}" type="parTrans" cxnId="{C3510F75-07E2-42CF-A1AE-925DAF51A502}">
      <dgm:prSet/>
      <dgm:spPr/>
      <dgm:t>
        <a:bodyPr/>
        <a:lstStyle/>
        <a:p>
          <a:endParaRPr lang="es-MX"/>
        </a:p>
      </dgm:t>
    </dgm:pt>
    <dgm:pt modelId="{1934E02A-33D0-4F1F-8FED-F74BAE2D32CE}" type="sibTrans" cxnId="{C3510F75-07E2-42CF-A1AE-925DAF51A502}">
      <dgm:prSet/>
      <dgm:spPr/>
      <dgm:t>
        <a:bodyPr/>
        <a:lstStyle/>
        <a:p>
          <a:endParaRPr lang="es-MX"/>
        </a:p>
      </dgm:t>
    </dgm:pt>
    <dgm:pt modelId="{7A327F4D-4909-4B68-80AE-95782C56F6FB}">
      <dgm:prSet phldrT="[Texto]"/>
      <dgm:spPr/>
      <dgm:t>
        <a:bodyPr/>
        <a:lstStyle/>
        <a:p>
          <a:r>
            <a:rPr lang="es-MX" dirty="0"/>
            <a:t>Programas</a:t>
          </a:r>
        </a:p>
      </dgm:t>
    </dgm:pt>
    <dgm:pt modelId="{F73DD61F-FFB2-4E77-A7BC-AA184668F89A}" type="parTrans" cxnId="{0FD7E8E9-45FE-42BE-A3A5-014B97836C3B}">
      <dgm:prSet/>
      <dgm:spPr/>
      <dgm:t>
        <a:bodyPr/>
        <a:lstStyle/>
        <a:p>
          <a:endParaRPr lang="es-MX"/>
        </a:p>
      </dgm:t>
    </dgm:pt>
    <dgm:pt modelId="{32577DA3-778C-4EC8-85AE-114A9562ADBC}" type="sibTrans" cxnId="{0FD7E8E9-45FE-42BE-A3A5-014B97836C3B}">
      <dgm:prSet/>
      <dgm:spPr/>
      <dgm:t>
        <a:bodyPr/>
        <a:lstStyle/>
        <a:p>
          <a:endParaRPr lang="es-MX"/>
        </a:p>
      </dgm:t>
    </dgm:pt>
    <dgm:pt modelId="{AC19B1DD-D4F1-4D0C-9151-256E2AD81BD1}">
      <dgm:prSet phldrT="[Texto]"/>
      <dgm:spPr/>
      <dgm:t>
        <a:bodyPr/>
        <a:lstStyle/>
        <a:p>
          <a:r>
            <a:rPr lang="es-MX" dirty="0"/>
            <a:t>Resultados (evalúa proceso, producto más una autoevaluación)</a:t>
          </a:r>
        </a:p>
      </dgm:t>
    </dgm:pt>
    <dgm:pt modelId="{4C179F4E-63F0-45AF-8D93-7FAF4956CE8B}" type="parTrans" cxnId="{62EA00FB-0025-4D0E-815D-EB0221E29280}">
      <dgm:prSet/>
      <dgm:spPr/>
      <dgm:t>
        <a:bodyPr/>
        <a:lstStyle/>
        <a:p>
          <a:endParaRPr lang="es-MX"/>
        </a:p>
      </dgm:t>
    </dgm:pt>
    <dgm:pt modelId="{1CBCFA9D-C5C7-4B03-B186-9DBAF49AFD92}" type="sibTrans" cxnId="{62EA00FB-0025-4D0E-815D-EB0221E29280}">
      <dgm:prSet/>
      <dgm:spPr/>
      <dgm:t>
        <a:bodyPr/>
        <a:lstStyle/>
        <a:p>
          <a:endParaRPr lang="es-MX"/>
        </a:p>
      </dgm:t>
    </dgm:pt>
    <dgm:pt modelId="{2A33A675-7EA9-4367-A1A4-898BCD073E9A}">
      <dgm:prSet phldrT="[Texto]"/>
      <dgm:spPr/>
      <dgm:t>
        <a:bodyPr/>
        <a:lstStyle/>
        <a:p>
          <a:r>
            <a:rPr lang="es-MX" dirty="0"/>
            <a:t>IFLA (2004)</a:t>
          </a:r>
        </a:p>
      </dgm:t>
    </dgm:pt>
    <dgm:pt modelId="{70FCB927-EC23-4642-94BF-FE41EF6695E7}" type="parTrans" cxnId="{10E92D90-917E-4D6D-B9DA-BA76B312274B}">
      <dgm:prSet/>
      <dgm:spPr/>
      <dgm:t>
        <a:bodyPr/>
        <a:lstStyle/>
        <a:p>
          <a:endParaRPr lang="es-MX"/>
        </a:p>
      </dgm:t>
    </dgm:pt>
    <dgm:pt modelId="{4B5DD57A-B9F6-4B20-B9C6-5C2BD37CAFCD}" type="sibTrans" cxnId="{10E92D90-917E-4D6D-B9DA-BA76B312274B}">
      <dgm:prSet/>
      <dgm:spPr/>
      <dgm:t>
        <a:bodyPr/>
        <a:lstStyle/>
        <a:p>
          <a:endParaRPr lang="es-MX"/>
        </a:p>
      </dgm:t>
    </dgm:pt>
    <dgm:pt modelId="{8CAAAF73-14C2-460F-A32E-DB1E289C242A}">
      <dgm:prSet phldrT="[Texto]"/>
      <dgm:spPr/>
      <dgm:t>
        <a:bodyPr/>
        <a:lstStyle/>
        <a:p>
          <a:r>
            <a:rPr lang="es-MX" dirty="0"/>
            <a:t>Evaluación diagnóstica</a:t>
          </a:r>
        </a:p>
      </dgm:t>
    </dgm:pt>
    <dgm:pt modelId="{8C3B8127-B40F-4E74-8360-6FEC461F0FA7}" type="parTrans" cxnId="{32287D59-F6A7-4135-AE39-BAA115C645F1}">
      <dgm:prSet/>
      <dgm:spPr/>
      <dgm:t>
        <a:bodyPr/>
        <a:lstStyle/>
        <a:p>
          <a:endParaRPr lang="es-MX"/>
        </a:p>
      </dgm:t>
    </dgm:pt>
    <dgm:pt modelId="{50FCBF3D-D394-4E1D-8249-0A65A84846A2}" type="sibTrans" cxnId="{32287D59-F6A7-4135-AE39-BAA115C645F1}">
      <dgm:prSet/>
      <dgm:spPr/>
      <dgm:t>
        <a:bodyPr/>
        <a:lstStyle/>
        <a:p>
          <a:endParaRPr lang="es-MX"/>
        </a:p>
      </dgm:t>
    </dgm:pt>
    <dgm:pt modelId="{6EED451C-B518-4DF0-B109-6E8254FBD4C1}">
      <dgm:prSet phldrT="[Texto]"/>
      <dgm:spPr/>
      <dgm:t>
        <a:bodyPr/>
        <a:lstStyle/>
        <a:p>
          <a:r>
            <a:rPr lang="es-MX" dirty="0"/>
            <a:t>Evaluación formativa</a:t>
          </a:r>
        </a:p>
      </dgm:t>
    </dgm:pt>
    <dgm:pt modelId="{15FF8A08-1FF6-4B90-B6A1-40FB512B10AB}" type="parTrans" cxnId="{D3FA9A3C-F2AE-4A72-A9CB-7769070AC3F7}">
      <dgm:prSet/>
      <dgm:spPr/>
      <dgm:t>
        <a:bodyPr/>
        <a:lstStyle/>
        <a:p>
          <a:endParaRPr lang="es-MX"/>
        </a:p>
      </dgm:t>
    </dgm:pt>
    <dgm:pt modelId="{7D8CDF2D-E366-4C7A-8B9C-E9A0E074BCE6}" type="sibTrans" cxnId="{D3FA9A3C-F2AE-4A72-A9CB-7769070AC3F7}">
      <dgm:prSet/>
      <dgm:spPr/>
      <dgm:t>
        <a:bodyPr/>
        <a:lstStyle/>
        <a:p>
          <a:endParaRPr lang="es-MX"/>
        </a:p>
      </dgm:t>
    </dgm:pt>
    <dgm:pt modelId="{F8DD98B9-F8E9-4973-848E-0E9FA0454A29}">
      <dgm:prSet phldrT="[Texto]"/>
      <dgm:spPr/>
      <dgm:t>
        <a:bodyPr/>
        <a:lstStyle/>
        <a:p>
          <a:r>
            <a:rPr lang="es-MX" dirty="0" err="1"/>
            <a:t>Association</a:t>
          </a:r>
          <a:r>
            <a:rPr lang="es-MX" dirty="0"/>
            <a:t> of </a:t>
          </a:r>
          <a:r>
            <a:rPr lang="es-MX" dirty="0" err="1"/>
            <a:t>College</a:t>
          </a:r>
          <a:r>
            <a:rPr lang="es-MX" dirty="0"/>
            <a:t> and </a:t>
          </a:r>
          <a:r>
            <a:rPr lang="es-MX" dirty="0" err="1"/>
            <a:t>Research</a:t>
          </a:r>
          <a:r>
            <a:rPr lang="es-MX" dirty="0"/>
            <a:t> </a:t>
          </a:r>
          <a:r>
            <a:rPr lang="es-MX" dirty="0" err="1"/>
            <a:t>Libraries</a:t>
          </a:r>
          <a:r>
            <a:rPr lang="es-MX" dirty="0"/>
            <a:t> (2005)</a:t>
          </a:r>
        </a:p>
      </dgm:t>
    </dgm:pt>
    <dgm:pt modelId="{C39CE64B-6421-424A-9AFA-AE6BC2FC8792}" type="parTrans" cxnId="{C84A16A8-E3ED-4BB4-978C-DBC5AEF70255}">
      <dgm:prSet/>
      <dgm:spPr/>
      <dgm:t>
        <a:bodyPr/>
        <a:lstStyle/>
        <a:p>
          <a:endParaRPr lang="es-MX"/>
        </a:p>
      </dgm:t>
    </dgm:pt>
    <dgm:pt modelId="{36A90FFA-B35A-4E07-9126-5AF30935B8AA}" type="sibTrans" cxnId="{C84A16A8-E3ED-4BB4-978C-DBC5AEF70255}">
      <dgm:prSet/>
      <dgm:spPr/>
      <dgm:t>
        <a:bodyPr/>
        <a:lstStyle/>
        <a:p>
          <a:endParaRPr lang="es-MX"/>
        </a:p>
      </dgm:t>
    </dgm:pt>
    <dgm:pt modelId="{D5E12CC6-9392-4B10-B706-CEBFF855B8FF}">
      <dgm:prSet phldrT="[Texto]"/>
      <dgm:spPr/>
      <dgm:t>
        <a:bodyPr/>
        <a:lstStyle/>
        <a:p>
          <a:r>
            <a:rPr lang="es-MX" dirty="0"/>
            <a:t>Evaluación de los programas y el profesorado</a:t>
          </a:r>
        </a:p>
      </dgm:t>
    </dgm:pt>
    <dgm:pt modelId="{C5F3C305-94FF-47D0-B403-F69E6DEAFA96}" type="parTrans" cxnId="{83215304-468B-40B2-B48F-BC337EC0A2A1}">
      <dgm:prSet/>
      <dgm:spPr/>
      <dgm:t>
        <a:bodyPr/>
        <a:lstStyle/>
        <a:p>
          <a:endParaRPr lang="es-MX"/>
        </a:p>
      </dgm:t>
    </dgm:pt>
    <dgm:pt modelId="{CC2B487A-2CBF-491F-A719-A4B6CD209D24}" type="sibTrans" cxnId="{83215304-468B-40B2-B48F-BC337EC0A2A1}">
      <dgm:prSet/>
      <dgm:spPr/>
      <dgm:t>
        <a:bodyPr/>
        <a:lstStyle/>
        <a:p>
          <a:endParaRPr lang="es-MX"/>
        </a:p>
      </dgm:t>
    </dgm:pt>
    <dgm:pt modelId="{FBA20F37-6B9B-4AC5-A8B2-6D23FE6D790B}">
      <dgm:prSet phldrT="[Texto]"/>
      <dgm:spPr/>
      <dgm:t>
        <a:bodyPr/>
        <a:lstStyle/>
        <a:p>
          <a:r>
            <a:rPr lang="es-MX" dirty="0"/>
            <a:t>La calificación de los resultados de aprendizaje</a:t>
          </a:r>
        </a:p>
      </dgm:t>
    </dgm:pt>
    <dgm:pt modelId="{BB7FD5D5-AAEC-48E0-9D71-E3D1912C2802}" type="parTrans" cxnId="{7D99F369-3766-4C2E-A6DA-5C0049C87228}">
      <dgm:prSet/>
      <dgm:spPr/>
      <dgm:t>
        <a:bodyPr/>
        <a:lstStyle/>
        <a:p>
          <a:endParaRPr lang="es-MX"/>
        </a:p>
      </dgm:t>
    </dgm:pt>
    <dgm:pt modelId="{E6B766DF-D099-48D7-93CD-A7C134D51653}" type="sibTrans" cxnId="{7D99F369-3766-4C2E-A6DA-5C0049C87228}">
      <dgm:prSet/>
      <dgm:spPr/>
      <dgm:t>
        <a:bodyPr/>
        <a:lstStyle/>
        <a:p>
          <a:endParaRPr lang="es-MX"/>
        </a:p>
      </dgm:t>
    </dgm:pt>
    <dgm:pt modelId="{65149FE2-8EA1-4F81-A95A-7437AA9AB16C}">
      <dgm:prSet phldrT="[Texto]"/>
      <dgm:spPr/>
      <dgm:t>
        <a:bodyPr/>
        <a:lstStyle/>
        <a:p>
          <a:r>
            <a:rPr lang="es-MX" dirty="0"/>
            <a:t>Programas y resultados (revisión de los métodos de evaluación y valoración)</a:t>
          </a:r>
        </a:p>
      </dgm:t>
    </dgm:pt>
    <dgm:pt modelId="{21EF0D3E-C64F-4D85-81A3-FC37D3D3464E}" type="parTrans" cxnId="{16DD9791-6AD4-400C-95DB-C0BD8BD7168D}">
      <dgm:prSet/>
      <dgm:spPr/>
      <dgm:t>
        <a:bodyPr/>
        <a:lstStyle/>
        <a:p>
          <a:endParaRPr lang="es-MX"/>
        </a:p>
      </dgm:t>
    </dgm:pt>
    <dgm:pt modelId="{249B215D-8479-4DD2-A26D-B11BE3A2D24F}" type="sibTrans" cxnId="{16DD9791-6AD4-400C-95DB-C0BD8BD7168D}">
      <dgm:prSet/>
      <dgm:spPr/>
      <dgm:t>
        <a:bodyPr/>
        <a:lstStyle/>
        <a:p>
          <a:endParaRPr lang="es-MX"/>
        </a:p>
      </dgm:t>
    </dgm:pt>
    <dgm:pt modelId="{AEFBC56F-DFAC-45A5-B04F-DB53D1601178}">
      <dgm:prSet phldrT="[Texto]"/>
      <dgm:spPr/>
      <dgm:t>
        <a:bodyPr/>
        <a:lstStyle/>
        <a:p>
          <a:endParaRPr lang="es-MX" dirty="0"/>
        </a:p>
      </dgm:t>
    </dgm:pt>
    <dgm:pt modelId="{5A0D975F-EE3D-4933-BBDE-5EBC7C8DCBD6}" type="parTrans" cxnId="{88155FE4-ECA5-42EE-8DC1-F240461DDA3D}">
      <dgm:prSet/>
      <dgm:spPr/>
      <dgm:t>
        <a:bodyPr/>
        <a:lstStyle/>
        <a:p>
          <a:endParaRPr lang="es-MX"/>
        </a:p>
      </dgm:t>
    </dgm:pt>
    <dgm:pt modelId="{6C7FC8FD-328D-423B-9319-A7D0D31B3E4B}" type="sibTrans" cxnId="{88155FE4-ECA5-42EE-8DC1-F240461DDA3D}">
      <dgm:prSet/>
      <dgm:spPr/>
      <dgm:t>
        <a:bodyPr/>
        <a:lstStyle/>
        <a:p>
          <a:endParaRPr lang="es-MX"/>
        </a:p>
      </dgm:t>
    </dgm:pt>
    <dgm:pt modelId="{8688EDE6-F93A-4DC6-8779-EA9CD8220FF1}">
      <dgm:prSet phldrT="[Texto]"/>
      <dgm:spPr/>
      <dgm:t>
        <a:bodyPr/>
        <a:lstStyle/>
        <a:p>
          <a:r>
            <a:rPr lang="es-MX" dirty="0"/>
            <a:t>Evaluación sumativa</a:t>
          </a:r>
        </a:p>
      </dgm:t>
    </dgm:pt>
    <dgm:pt modelId="{6ED377B6-51D0-48A7-BEFA-B500AE051460}" type="parTrans" cxnId="{6D06CE4B-2CEC-4901-BAF5-56374D84CC4D}">
      <dgm:prSet/>
      <dgm:spPr/>
      <dgm:t>
        <a:bodyPr/>
        <a:lstStyle/>
        <a:p>
          <a:endParaRPr lang="es-MX"/>
        </a:p>
      </dgm:t>
    </dgm:pt>
    <dgm:pt modelId="{29DCB68D-E5F9-412A-920D-624A333F8DD7}" type="sibTrans" cxnId="{6D06CE4B-2CEC-4901-BAF5-56374D84CC4D}">
      <dgm:prSet/>
      <dgm:spPr/>
      <dgm:t>
        <a:bodyPr/>
        <a:lstStyle/>
        <a:p>
          <a:endParaRPr lang="es-MX"/>
        </a:p>
      </dgm:t>
    </dgm:pt>
    <dgm:pt modelId="{C2EEDF99-FD0E-4CB6-BFFA-70BEB772BF7E}">
      <dgm:prSet phldrT="[Texto]"/>
      <dgm:spPr/>
      <dgm:t>
        <a:bodyPr/>
        <a:lstStyle/>
        <a:p>
          <a:r>
            <a:rPr lang="es-MX" dirty="0"/>
            <a:t>La transferibilidad</a:t>
          </a:r>
        </a:p>
      </dgm:t>
    </dgm:pt>
    <dgm:pt modelId="{96B5009B-307A-469F-81CA-C6142C74FA7A}" type="parTrans" cxnId="{1A295F48-ABF5-48EB-AACB-FB6CDA356CD5}">
      <dgm:prSet/>
      <dgm:spPr/>
      <dgm:t>
        <a:bodyPr/>
        <a:lstStyle/>
        <a:p>
          <a:endParaRPr lang="es-MX"/>
        </a:p>
      </dgm:t>
    </dgm:pt>
    <dgm:pt modelId="{54E3FA8F-1285-4D63-968A-B8CD7FFE27AF}" type="sibTrans" cxnId="{1A295F48-ABF5-48EB-AACB-FB6CDA356CD5}">
      <dgm:prSet/>
      <dgm:spPr/>
      <dgm:t>
        <a:bodyPr/>
        <a:lstStyle/>
        <a:p>
          <a:endParaRPr lang="es-MX"/>
        </a:p>
      </dgm:t>
    </dgm:pt>
    <dgm:pt modelId="{87E6C266-CF41-47D3-B034-FA1103924FAD}" type="pres">
      <dgm:prSet presAssocID="{74F93626-83A1-40A4-B793-ABC836C7BEF1}" presName="Name0" presStyleCnt="0">
        <dgm:presLayoutVars>
          <dgm:dir/>
          <dgm:animLvl val="lvl"/>
          <dgm:resizeHandles val="exact"/>
        </dgm:presLayoutVars>
      </dgm:prSet>
      <dgm:spPr/>
    </dgm:pt>
    <dgm:pt modelId="{5F314B1C-F499-4514-8ABE-9D011DEB8235}" type="pres">
      <dgm:prSet presAssocID="{BC0DEE75-3CFE-414C-82E3-58BBBA81DE82}" presName="composite" presStyleCnt="0"/>
      <dgm:spPr/>
    </dgm:pt>
    <dgm:pt modelId="{C8312475-4310-4C67-806E-FA4743359128}" type="pres">
      <dgm:prSet presAssocID="{BC0DEE75-3CFE-414C-82E3-58BBBA81DE8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6DAD053-4B3E-4AB8-A60F-AE12C160B9EB}" type="pres">
      <dgm:prSet presAssocID="{BC0DEE75-3CFE-414C-82E3-58BBBA81DE82}" presName="desTx" presStyleLbl="alignAccFollowNode1" presStyleIdx="0" presStyleCnt="3">
        <dgm:presLayoutVars>
          <dgm:bulletEnabled val="1"/>
        </dgm:presLayoutVars>
      </dgm:prSet>
      <dgm:spPr/>
    </dgm:pt>
    <dgm:pt modelId="{7B5AFC80-8C79-46BD-ACFF-5D9A28218B15}" type="pres">
      <dgm:prSet presAssocID="{1934E02A-33D0-4F1F-8FED-F74BAE2D32CE}" presName="space" presStyleCnt="0"/>
      <dgm:spPr/>
    </dgm:pt>
    <dgm:pt modelId="{67AB360A-DB3D-4719-A403-60305E3B9467}" type="pres">
      <dgm:prSet presAssocID="{2A33A675-7EA9-4367-A1A4-898BCD073E9A}" presName="composite" presStyleCnt="0"/>
      <dgm:spPr/>
    </dgm:pt>
    <dgm:pt modelId="{A6984F1F-4C5B-4E64-BABA-94C5D434D886}" type="pres">
      <dgm:prSet presAssocID="{2A33A675-7EA9-4367-A1A4-898BCD073E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1736481-9C37-480B-8373-74CE9DFFD2A9}" type="pres">
      <dgm:prSet presAssocID="{2A33A675-7EA9-4367-A1A4-898BCD073E9A}" presName="desTx" presStyleLbl="alignAccFollowNode1" presStyleIdx="1" presStyleCnt="3">
        <dgm:presLayoutVars>
          <dgm:bulletEnabled val="1"/>
        </dgm:presLayoutVars>
      </dgm:prSet>
      <dgm:spPr/>
    </dgm:pt>
    <dgm:pt modelId="{5D9CE316-D5EF-4C1C-9D46-E83581808EE7}" type="pres">
      <dgm:prSet presAssocID="{4B5DD57A-B9F6-4B20-B9C6-5C2BD37CAFCD}" presName="space" presStyleCnt="0"/>
      <dgm:spPr/>
    </dgm:pt>
    <dgm:pt modelId="{E1BB885B-40E6-4390-B32B-0B9E4EE54DAF}" type="pres">
      <dgm:prSet presAssocID="{F8DD98B9-F8E9-4973-848E-0E9FA0454A29}" presName="composite" presStyleCnt="0"/>
      <dgm:spPr/>
    </dgm:pt>
    <dgm:pt modelId="{B5CAE284-817F-43AF-A12F-53EAC36D48A7}" type="pres">
      <dgm:prSet presAssocID="{F8DD98B9-F8E9-4973-848E-0E9FA0454A2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CD56736-A7CA-4C46-93D5-CCD623B97940}" type="pres">
      <dgm:prSet presAssocID="{F8DD98B9-F8E9-4973-848E-0E9FA0454A2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3215304-468B-40B2-B48F-BC337EC0A2A1}" srcId="{F8DD98B9-F8E9-4973-848E-0E9FA0454A29}" destId="{D5E12CC6-9392-4B10-B706-CEBFF855B8FF}" srcOrd="0" destOrd="0" parTransId="{C5F3C305-94FF-47D0-B403-F69E6DEAFA96}" sibTransId="{CC2B487A-2CBF-491F-A719-A4B6CD209D24}"/>
    <dgm:cxn modelId="{F5480809-8DED-4A53-9386-532C6B15E9D9}" type="presOf" srcId="{8688EDE6-F93A-4DC6-8779-EA9CD8220FF1}" destId="{71736481-9C37-480B-8373-74CE9DFFD2A9}" srcOrd="0" destOrd="2" presId="urn:microsoft.com/office/officeart/2005/8/layout/hList1"/>
    <dgm:cxn modelId="{D3FA9A3C-F2AE-4A72-A9CB-7769070AC3F7}" srcId="{2A33A675-7EA9-4367-A1A4-898BCD073E9A}" destId="{6EED451C-B518-4DF0-B109-6E8254FBD4C1}" srcOrd="1" destOrd="0" parTransId="{15FF8A08-1FF6-4B90-B6A1-40FB512B10AB}" sibTransId="{7D8CDF2D-E366-4C7A-8B9C-E9A0E074BCE6}"/>
    <dgm:cxn modelId="{F7527161-813E-42CD-B39A-8EBC92FCCCF1}" type="presOf" srcId="{C2EEDF99-FD0E-4CB6-BFFA-70BEB772BF7E}" destId="{3CD56736-A7CA-4C46-93D5-CCD623B97940}" srcOrd="0" destOrd="2" presId="urn:microsoft.com/office/officeart/2005/8/layout/hList1"/>
    <dgm:cxn modelId="{1A295F48-ABF5-48EB-AACB-FB6CDA356CD5}" srcId="{F8DD98B9-F8E9-4973-848E-0E9FA0454A29}" destId="{C2EEDF99-FD0E-4CB6-BFFA-70BEB772BF7E}" srcOrd="2" destOrd="0" parTransId="{96B5009B-307A-469F-81CA-C6142C74FA7A}" sibTransId="{54E3FA8F-1285-4D63-968A-B8CD7FFE27AF}"/>
    <dgm:cxn modelId="{7D99F369-3766-4C2E-A6DA-5C0049C87228}" srcId="{F8DD98B9-F8E9-4973-848E-0E9FA0454A29}" destId="{FBA20F37-6B9B-4AC5-A8B2-6D23FE6D790B}" srcOrd="1" destOrd="0" parTransId="{BB7FD5D5-AAEC-48E0-9D71-E3D1912C2802}" sibTransId="{E6B766DF-D099-48D7-93CD-A7C134D51653}"/>
    <dgm:cxn modelId="{6D06CE4B-2CEC-4901-BAF5-56374D84CC4D}" srcId="{2A33A675-7EA9-4367-A1A4-898BCD073E9A}" destId="{8688EDE6-F93A-4DC6-8779-EA9CD8220FF1}" srcOrd="2" destOrd="0" parTransId="{6ED377B6-51D0-48A7-BEFA-B500AE051460}" sibTransId="{29DCB68D-E5F9-412A-920D-624A333F8DD7}"/>
    <dgm:cxn modelId="{1B30926D-B503-4008-ACEC-74EDF600887C}" type="presOf" srcId="{BC0DEE75-3CFE-414C-82E3-58BBBA81DE82}" destId="{C8312475-4310-4C67-806E-FA4743359128}" srcOrd="0" destOrd="0" presId="urn:microsoft.com/office/officeart/2005/8/layout/hList1"/>
    <dgm:cxn modelId="{CF9BE672-1A66-45B1-8B5B-D991BE0C742B}" type="presOf" srcId="{F8DD98B9-F8E9-4973-848E-0E9FA0454A29}" destId="{B5CAE284-817F-43AF-A12F-53EAC36D48A7}" srcOrd="0" destOrd="0" presId="urn:microsoft.com/office/officeart/2005/8/layout/hList1"/>
    <dgm:cxn modelId="{C3510F75-07E2-42CF-A1AE-925DAF51A502}" srcId="{74F93626-83A1-40A4-B793-ABC836C7BEF1}" destId="{BC0DEE75-3CFE-414C-82E3-58BBBA81DE82}" srcOrd="0" destOrd="0" parTransId="{D7B17DF9-03E7-405A-BCF2-87DE53E9C2B3}" sibTransId="{1934E02A-33D0-4F1F-8FED-F74BAE2D32CE}"/>
    <dgm:cxn modelId="{B1B0BE55-62E3-4A5D-ABE4-71A7D97B6C5A}" type="presOf" srcId="{65149FE2-8EA1-4F81-A95A-7437AA9AB16C}" destId="{B6DAD053-4B3E-4AB8-A60F-AE12C160B9EB}" srcOrd="0" destOrd="2" presId="urn:microsoft.com/office/officeart/2005/8/layout/hList1"/>
    <dgm:cxn modelId="{32287D59-F6A7-4135-AE39-BAA115C645F1}" srcId="{2A33A675-7EA9-4367-A1A4-898BCD073E9A}" destId="{8CAAAF73-14C2-460F-A32E-DB1E289C242A}" srcOrd="0" destOrd="0" parTransId="{8C3B8127-B40F-4E74-8360-6FEC461F0FA7}" sibTransId="{50FCBF3D-D394-4E1D-8249-0A65A84846A2}"/>
    <dgm:cxn modelId="{10E92D90-917E-4D6D-B9DA-BA76B312274B}" srcId="{74F93626-83A1-40A4-B793-ABC836C7BEF1}" destId="{2A33A675-7EA9-4367-A1A4-898BCD073E9A}" srcOrd="1" destOrd="0" parTransId="{70FCB927-EC23-4642-94BF-FE41EF6695E7}" sibTransId="{4B5DD57A-B9F6-4B20-B9C6-5C2BD37CAFCD}"/>
    <dgm:cxn modelId="{16DD9791-6AD4-400C-95DB-C0BD8BD7168D}" srcId="{BC0DEE75-3CFE-414C-82E3-58BBBA81DE82}" destId="{65149FE2-8EA1-4F81-A95A-7437AA9AB16C}" srcOrd="2" destOrd="0" parTransId="{21EF0D3E-C64F-4D85-81A3-FC37D3D3464E}" sibTransId="{249B215D-8479-4DD2-A26D-B11BE3A2D24F}"/>
    <dgm:cxn modelId="{E0B02295-9050-4132-B00E-89E763BB232D}" type="presOf" srcId="{AEFBC56F-DFAC-45A5-B04F-DB53D1601178}" destId="{71736481-9C37-480B-8373-74CE9DFFD2A9}" srcOrd="0" destOrd="3" presId="urn:microsoft.com/office/officeart/2005/8/layout/hList1"/>
    <dgm:cxn modelId="{C84A16A8-E3ED-4BB4-978C-DBC5AEF70255}" srcId="{74F93626-83A1-40A4-B793-ABC836C7BEF1}" destId="{F8DD98B9-F8E9-4973-848E-0E9FA0454A29}" srcOrd="2" destOrd="0" parTransId="{C39CE64B-6421-424A-9AFA-AE6BC2FC8792}" sibTransId="{36A90FFA-B35A-4E07-9126-5AF30935B8AA}"/>
    <dgm:cxn modelId="{114C4EAB-1459-446A-8463-1CBAE5BAD118}" type="presOf" srcId="{AC19B1DD-D4F1-4D0C-9151-256E2AD81BD1}" destId="{B6DAD053-4B3E-4AB8-A60F-AE12C160B9EB}" srcOrd="0" destOrd="1" presId="urn:microsoft.com/office/officeart/2005/8/layout/hList1"/>
    <dgm:cxn modelId="{2378B0AC-480F-4EC2-9284-9B49DAA4A7DE}" type="presOf" srcId="{7A327F4D-4909-4B68-80AE-95782C56F6FB}" destId="{B6DAD053-4B3E-4AB8-A60F-AE12C160B9EB}" srcOrd="0" destOrd="0" presId="urn:microsoft.com/office/officeart/2005/8/layout/hList1"/>
    <dgm:cxn modelId="{0EC253B9-58B1-4A5E-AFC7-74428C0E886B}" type="presOf" srcId="{8CAAAF73-14C2-460F-A32E-DB1E289C242A}" destId="{71736481-9C37-480B-8373-74CE9DFFD2A9}" srcOrd="0" destOrd="0" presId="urn:microsoft.com/office/officeart/2005/8/layout/hList1"/>
    <dgm:cxn modelId="{82BAE2BB-17D5-41FE-AAE4-3C6F0C479DE0}" type="presOf" srcId="{2A33A675-7EA9-4367-A1A4-898BCD073E9A}" destId="{A6984F1F-4C5B-4E64-BABA-94C5D434D886}" srcOrd="0" destOrd="0" presId="urn:microsoft.com/office/officeart/2005/8/layout/hList1"/>
    <dgm:cxn modelId="{E52817D6-B53B-4BE8-9062-4E4A0CC43A3E}" type="presOf" srcId="{D5E12CC6-9392-4B10-B706-CEBFF855B8FF}" destId="{3CD56736-A7CA-4C46-93D5-CCD623B97940}" srcOrd="0" destOrd="0" presId="urn:microsoft.com/office/officeart/2005/8/layout/hList1"/>
    <dgm:cxn modelId="{EA0995D9-DEF0-4678-A0CA-F449CF47E551}" type="presOf" srcId="{6EED451C-B518-4DF0-B109-6E8254FBD4C1}" destId="{71736481-9C37-480B-8373-74CE9DFFD2A9}" srcOrd="0" destOrd="1" presId="urn:microsoft.com/office/officeart/2005/8/layout/hList1"/>
    <dgm:cxn modelId="{4C9AF2DE-A47E-41D9-A6F3-31BFE52C5CBA}" type="presOf" srcId="{74F93626-83A1-40A4-B793-ABC836C7BEF1}" destId="{87E6C266-CF41-47D3-B034-FA1103924FAD}" srcOrd="0" destOrd="0" presId="urn:microsoft.com/office/officeart/2005/8/layout/hList1"/>
    <dgm:cxn modelId="{590A53E3-26E7-4737-91BB-0E2412FE42DA}" type="presOf" srcId="{FBA20F37-6B9B-4AC5-A8B2-6D23FE6D790B}" destId="{3CD56736-A7CA-4C46-93D5-CCD623B97940}" srcOrd="0" destOrd="1" presId="urn:microsoft.com/office/officeart/2005/8/layout/hList1"/>
    <dgm:cxn modelId="{88155FE4-ECA5-42EE-8DC1-F240461DDA3D}" srcId="{2A33A675-7EA9-4367-A1A4-898BCD073E9A}" destId="{AEFBC56F-DFAC-45A5-B04F-DB53D1601178}" srcOrd="3" destOrd="0" parTransId="{5A0D975F-EE3D-4933-BBDE-5EBC7C8DCBD6}" sibTransId="{6C7FC8FD-328D-423B-9319-A7D0D31B3E4B}"/>
    <dgm:cxn modelId="{0FD7E8E9-45FE-42BE-A3A5-014B97836C3B}" srcId="{BC0DEE75-3CFE-414C-82E3-58BBBA81DE82}" destId="{7A327F4D-4909-4B68-80AE-95782C56F6FB}" srcOrd="0" destOrd="0" parTransId="{F73DD61F-FFB2-4E77-A7BC-AA184668F89A}" sibTransId="{32577DA3-778C-4EC8-85AE-114A9562ADBC}"/>
    <dgm:cxn modelId="{62EA00FB-0025-4D0E-815D-EB0221E29280}" srcId="{BC0DEE75-3CFE-414C-82E3-58BBBA81DE82}" destId="{AC19B1DD-D4F1-4D0C-9151-256E2AD81BD1}" srcOrd="1" destOrd="0" parTransId="{4C179F4E-63F0-45AF-8D93-7FAF4956CE8B}" sibTransId="{1CBCFA9D-C5C7-4B03-B186-9DBAF49AFD92}"/>
    <dgm:cxn modelId="{9BC4FCBA-62D9-4474-841F-B5A959F3EACF}" type="presParOf" srcId="{87E6C266-CF41-47D3-B034-FA1103924FAD}" destId="{5F314B1C-F499-4514-8ABE-9D011DEB8235}" srcOrd="0" destOrd="0" presId="urn:microsoft.com/office/officeart/2005/8/layout/hList1"/>
    <dgm:cxn modelId="{2207EBF9-C497-4E79-93D2-8A2A9A13B4D5}" type="presParOf" srcId="{5F314B1C-F499-4514-8ABE-9D011DEB8235}" destId="{C8312475-4310-4C67-806E-FA4743359128}" srcOrd="0" destOrd="0" presId="urn:microsoft.com/office/officeart/2005/8/layout/hList1"/>
    <dgm:cxn modelId="{3B2D79C2-846C-4809-A06E-99012755F801}" type="presParOf" srcId="{5F314B1C-F499-4514-8ABE-9D011DEB8235}" destId="{B6DAD053-4B3E-4AB8-A60F-AE12C160B9EB}" srcOrd="1" destOrd="0" presId="urn:microsoft.com/office/officeart/2005/8/layout/hList1"/>
    <dgm:cxn modelId="{6A0090C6-13C4-4E69-818F-997ECC4DC394}" type="presParOf" srcId="{87E6C266-CF41-47D3-B034-FA1103924FAD}" destId="{7B5AFC80-8C79-46BD-ACFF-5D9A28218B15}" srcOrd="1" destOrd="0" presId="urn:microsoft.com/office/officeart/2005/8/layout/hList1"/>
    <dgm:cxn modelId="{441225DB-3CDC-4976-8862-0712565763B8}" type="presParOf" srcId="{87E6C266-CF41-47D3-B034-FA1103924FAD}" destId="{67AB360A-DB3D-4719-A403-60305E3B9467}" srcOrd="2" destOrd="0" presId="urn:microsoft.com/office/officeart/2005/8/layout/hList1"/>
    <dgm:cxn modelId="{219DCDF9-4295-4F36-B47E-6DEF3E210CC1}" type="presParOf" srcId="{67AB360A-DB3D-4719-A403-60305E3B9467}" destId="{A6984F1F-4C5B-4E64-BABA-94C5D434D886}" srcOrd="0" destOrd="0" presId="urn:microsoft.com/office/officeart/2005/8/layout/hList1"/>
    <dgm:cxn modelId="{491A42E5-B4B2-47E0-9A01-FC98047915CB}" type="presParOf" srcId="{67AB360A-DB3D-4719-A403-60305E3B9467}" destId="{71736481-9C37-480B-8373-74CE9DFFD2A9}" srcOrd="1" destOrd="0" presId="urn:microsoft.com/office/officeart/2005/8/layout/hList1"/>
    <dgm:cxn modelId="{C390BE3B-D0F1-4BF2-9E40-21C74A7F7989}" type="presParOf" srcId="{87E6C266-CF41-47D3-B034-FA1103924FAD}" destId="{5D9CE316-D5EF-4C1C-9D46-E83581808EE7}" srcOrd="3" destOrd="0" presId="urn:microsoft.com/office/officeart/2005/8/layout/hList1"/>
    <dgm:cxn modelId="{7DD9C7F8-09DA-4EA6-8036-D3759C6CB090}" type="presParOf" srcId="{87E6C266-CF41-47D3-B034-FA1103924FAD}" destId="{E1BB885B-40E6-4390-B32B-0B9E4EE54DAF}" srcOrd="4" destOrd="0" presId="urn:microsoft.com/office/officeart/2005/8/layout/hList1"/>
    <dgm:cxn modelId="{CF6BF44F-47EA-40B1-B239-BCCF819322E7}" type="presParOf" srcId="{E1BB885B-40E6-4390-B32B-0B9E4EE54DAF}" destId="{B5CAE284-817F-43AF-A12F-53EAC36D48A7}" srcOrd="0" destOrd="0" presId="urn:microsoft.com/office/officeart/2005/8/layout/hList1"/>
    <dgm:cxn modelId="{F46F8042-C5A3-4042-A786-84A6A58FFC8A}" type="presParOf" srcId="{E1BB885B-40E6-4390-B32B-0B9E4EE54DAF}" destId="{3CD56736-A7CA-4C46-93D5-CCD623B979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6C5C1-5A8B-4AEC-86ED-F1688717921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EE26ECC0-A27E-4959-9F49-E48FCB8FDA4C}">
      <dgm:prSet phldrT="[Texto]"/>
      <dgm:spPr/>
      <dgm:t>
        <a:bodyPr/>
        <a:lstStyle/>
        <a:p>
          <a:r>
            <a:rPr lang="es-MX" dirty="0"/>
            <a:t>Conocimiento de la Alfin</a:t>
          </a:r>
        </a:p>
      </dgm:t>
    </dgm:pt>
    <dgm:pt modelId="{2DFB3D58-62DC-405C-BB16-CF96D9B3A866}" type="parTrans" cxnId="{34F2394C-B2D1-4962-B139-3D9E23E9035A}">
      <dgm:prSet/>
      <dgm:spPr/>
      <dgm:t>
        <a:bodyPr/>
        <a:lstStyle/>
        <a:p>
          <a:endParaRPr lang="es-MX"/>
        </a:p>
      </dgm:t>
    </dgm:pt>
    <dgm:pt modelId="{2BA6E649-C1DC-46C2-8BA7-5CE00A2355B6}" type="sibTrans" cxnId="{34F2394C-B2D1-4962-B139-3D9E23E9035A}">
      <dgm:prSet/>
      <dgm:spPr/>
      <dgm:t>
        <a:bodyPr/>
        <a:lstStyle/>
        <a:p>
          <a:endParaRPr lang="es-MX"/>
        </a:p>
      </dgm:t>
    </dgm:pt>
    <dgm:pt modelId="{4221170E-D2CA-421D-A47E-CCD8E8316EF3}">
      <dgm:prSet phldrT="[Texto]"/>
      <dgm:spPr/>
      <dgm:t>
        <a:bodyPr/>
        <a:lstStyle/>
        <a:p>
          <a:r>
            <a:rPr lang="es-MX" dirty="0"/>
            <a:t>Recursos informativos que ofrece el Colegio de Bachilleres</a:t>
          </a:r>
        </a:p>
      </dgm:t>
    </dgm:pt>
    <dgm:pt modelId="{CFFB0E47-2D13-4279-81E0-D85CB63ECD11}" type="parTrans" cxnId="{71113FCE-50A7-43D0-A7D0-ED756BF81B9C}">
      <dgm:prSet/>
      <dgm:spPr/>
      <dgm:t>
        <a:bodyPr/>
        <a:lstStyle/>
        <a:p>
          <a:endParaRPr lang="es-MX"/>
        </a:p>
      </dgm:t>
    </dgm:pt>
    <dgm:pt modelId="{170F57CF-6EF0-4AFC-95C4-9B9919CE1A29}" type="sibTrans" cxnId="{71113FCE-50A7-43D0-A7D0-ED756BF81B9C}">
      <dgm:prSet/>
      <dgm:spPr/>
      <dgm:t>
        <a:bodyPr/>
        <a:lstStyle/>
        <a:p>
          <a:endParaRPr lang="es-MX"/>
        </a:p>
      </dgm:t>
    </dgm:pt>
    <dgm:pt modelId="{3137A8F9-998A-451C-AB74-2934F8B88D0A}">
      <dgm:prSet phldrT="[Texto]"/>
      <dgm:spPr/>
      <dgm:t>
        <a:bodyPr/>
        <a:lstStyle/>
        <a:p>
          <a:r>
            <a:rPr lang="es-MX" dirty="0"/>
            <a:t>Estrategias de búsqueda</a:t>
          </a:r>
        </a:p>
      </dgm:t>
    </dgm:pt>
    <dgm:pt modelId="{710F3523-B2F5-46BE-93E6-EC49B20C16FB}" type="parTrans" cxnId="{ADCBF64F-551F-44A2-AA41-04EFF724F051}">
      <dgm:prSet/>
      <dgm:spPr/>
      <dgm:t>
        <a:bodyPr/>
        <a:lstStyle/>
        <a:p>
          <a:endParaRPr lang="es-MX"/>
        </a:p>
      </dgm:t>
    </dgm:pt>
    <dgm:pt modelId="{F7D58367-9091-4CFB-9976-046390816F4E}" type="sibTrans" cxnId="{ADCBF64F-551F-44A2-AA41-04EFF724F051}">
      <dgm:prSet/>
      <dgm:spPr/>
      <dgm:t>
        <a:bodyPr/>
        <a:lstStyle/>
        <a:p>
          <a:endParaRPr lang="es-MX"/>
        </a:p>
      </dgm:t>
    </dgm:pt>
    <dgm:pt modelId="{E5CF6374-CEEB-47E8-A9BE-BA08B9486C0E}" type="pres">
      <dgm:prSet presAssocID="{E166C5C1-5A8B-4AEC-86ED-F16887179213}" presName="Name0" presStyleCnt="0">
        <dgm:presLayoutVars>
          <dgm:dir/>
          <dgm:animLvl val="lvl"/>
          <dgm:resizeHandles val="exact"/>
        </dgm:presLayoutVars>
      </dgm:prSet>
      <dgm:spPr/>
    </dgm:pt>
    <dgm:pt modelId="{3B987629-7914-47E9-BCF8-98F63585921F}" type="pres">
      <dgm:prSet presAssocID="{EE26ECC0-A27E-4959-9F49-E48FCB8FDA4C}" presName="Name8" presStyleCnt="0"/>
      <dgm:spPr/>
    </dgm:pt>
    <dgm:pt modelId="{CF41FBEE-86B3-4B4A-AAAF-B8ABB3479265}" type="pres">
      <dgm:prSet presAssocID="{EE26ECC0-A27E-4959-9F49-E48FCB8FDA4C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90E29E-53BC-4CF4-B466-BA676E900148}" type="pres">
      <dgm:prSet presAssocID="{EE26ECC0-A27E-4959-9F49-E48FCB8FDA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DF9F1D5-ADF9-4F6B-8849-96D6E1B27D57}" type="pres">
      <dgm:prSet presAssocID="{4221170E-D2CA-421D-A47E-CCD8E8316EF3}" presName="Name8" presStyleCnt="0"/>
      <dgm:spPr/>
    </dgm:pt>
    <dgm:pt modelId="{83494281-0543-42FB-B426-AB64AF0B5924}" type="pres">
      <dgm:prSet presAssocID="{4221170E-D2CA-421D-A47E-CCD8E8316EF3}" presName="level" presStyleLbl="node1" presStyleIdx="1" presStyleCnt="3">
        <dgm:presLayoutVars>
          <dgm:chMax val="1"/>
          <dgm:bulletEnabled val="1"/>
        </dgm:presLayoutVars>
      </dgm:prSet>
      <dgm:spPr/>
    </dgm:pt>
    <dgm:pt modelId="{73728D7E-167C-4E3E-88EA-8854BE451A94}" type="pres">
      <dgm:prSet presAssocID="{4221170E-D2CA-421D-A47E-CCD8E8316EF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070404-822B-416A-9E4B-004569A4A3C9}" type="pres">
      <dgm:prSet presAssocID="{3137A8F9-998A-451C-AB74-2934F8B88D0A}" presName="Name8" presStyleCnt="0"/>
      <dgm:spPr/>
    </dgm:pt>
    <dgm:pt modelId="{F9B68BE2-648D-4B3B-907A-107DF752FCB8}" type="pres">
      <dgm:prSet presAssocID="{3137A8F9-998A-451C-AB74-2934F8B88D0A}" presName="level" presStyleLbl="node1" presStyleIdx="2" presStyleCnt="3" custLinFactNeighborY="18651">
        <dgm:presLayoutVars>
          <dgm:chMax val="1"/>
          <dgm:bulletEnabled val="1"/>
        </dgm:presLayoutVars>
      </dgm:prSet>
      <dgm:spPr/>
    </dgm:pt>
    <dgm:pt modelId="{3D0F9085-E30A-4D83-A6EE-C97870FF8A0B}" type="pres">
      <dgm:prSet presAssocID="{3137A8F9-998A-451C-AB74-2934F8B88D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4B5BA17-91BA-4E65-9EB5-D5061CEE8D47}" type="presOf" srcId="{4221170E-D2CA-421D-A47E-CCD8E8316EF3}" destId="{83494281-0543-42FB-B426-AB64AF0B5924}" srcOrd="0" destOrd="0" presId="urn:microsoft.com/office/officeart/2005/8/layout/pyramid1"/>
    <dgm:cxn modelId="{4A344018-C8D4-475C-A545-319A023F84C4}" type="presOf" srcId="{3137A8F9-998A-451C-AB74-2934F8B88D0A}" destId="{F9B68BE2-648D-4B3B-907A-107DF752FCB8}" srcOrd="0" destOrd="0" presId="urn:microsoft.com/office/officeart/2005/8/layout/pyramid1"/>
    <dgm:cxn modelId="{34F2394C-B2D1-4962-B139-3D9E23E9035A}" srcId="{E166C5C1-5A8B-4AEC-86ED-F16887179213}" destId="{EE26ECC0-A27E-4959-9F49-E48FCB8FDA4C}" srcOrd="0" destOrd="0" parTransId="{2DFB3D58-62DC-405C-BB16-CF96D9B3A866}" sibTransId="{2BA6E649-C1DC-46C2-8BA7-5CE00A2355B6}"/>
    <dgm:cxn modelId="{ADCBF64F-551F-44A2-AA41-04EFF724F051}" srcId="{E166C5C1-5A8B-4AEC-86ED-F16887179213}" destId="{3137A8F9-998A-451C-AB74-2934F8B88D0A}" srcOrd="2" destOrd="0" parTransId="{710F3523-B2F5-46BE-93E6-EC49B20C16FB}" sibTransId="{F7D58367-9091-4CFB-9976-046390816F4E}"/>
    <dgm:cxn modelId="{5DC2A259-6F9A-4735-B775-A84F1B67AB4E}" type="presOf" srcId="{EE26ECC0-A27E-4959-9F49-E48FCB8FDA4C}" destId="{CF41FBEE-86B3-4B4A-AAAF-B8ABB3479265}" srcOrd="0" destOrd="0" presId="urn:microsoft.com/office/officeart/2005/8/layout/pyramid1"/>
    <dgm:cxn modelId="{2D2D748A-78C7-44D9-924E-49AF91656DD9}" type="presOf" srcId="{3137A8F9-998A-451C-AB74-2934F8B88D0A}" destId="{3D0F9085-E30A-4D83-A6EE-C97870FF8A0B}" srcOrd="1" destOrd="0" presId="urn:microsoft.com/office/officeart/2005/8/layout/pyramid1"/>
    <dgm:cxn modelId="{6D6825B7-3523-4B9A-B517-75881D14925F}" type="presOf" srcId="{4221170E-D2CA-421D-A47E-CCD8E8316EF3}" destId="{73728D7E-167C-4E3E-88EA-8854BE451A94}" srcOrd="1" destOrd="0" presId="urn:microsoft.com/office/officeart/2005/8/layout/pyramid1"/>
    <dgm:cxn modelId="{7E7442B9-C597-4412-B423-FD20AF7642DB}" type="presOf" srcId="{E166C5C1-5A8B-4AEC-86ED-F16887179213}" destId="{E5CF6374-CEEB-47E8-A9BE-BA08B9486C0E}" srcOrd="0" destOrd="0" presId="urn:microsoft.com/office/officeart/2005/8/layout/pyramid1"/>
    <dgm:cxn modelId="{71113FCE-50A7-43D0-A7D0-ED756BF81B9C}" srcId="{E166C5C1-5A8B-4AEC-86ED-F16887179213}" destId="{4221170E-D2CA-421D-A47E-CCD8E8316EF3}" srcOrd="1" destOrd="0" parTransId="{CFFB0E47-2D13-4279-81E0-D85CB63ECD11}" sibTransId="{170F57CF-6EF0-4AFC-95C4-9B9919CE1A29}"/>
    <dgm:cxn modelId="{94036ED2-8AE3-404F-A251-0AE06F2E5FC1}" type="presOf" srcId="{EE26ECC0-A27E-4959-9F49-E48FCB8FDA4C}" destId="{9E90E29E-53BC-4CF4-B466-BA676E900148}" srcOrd="1" destOrd="0" presId="urn:microsoft.com/office/officeart/2005/8/layout/pyramid1"/>
    <dgm:cxn modelId="{D2CB8C16-4820-4AD5-8753-8F87F9A41690}" type="presParOf" srcId="{E5CF6374-CEEB-47E8-A9BE-BA08B9486C0E}" destId="{3B987629-7914-47E9-BCF8-98F63585921F}" srcOrd="0" destOrd="0" presId="urn:microsoft.com/office/officeart/2005/8/layout/pyramid1"/>
    <dgm:cxn modelId="{8CF73D62-0AFB-4469-ABB8-36F36F3D7730}" type="presParOf" srcId="{3B987629-7914-47E9-BCF8-98F63585921F}" destId="{CF41FBEE-86B3-4B4A-AAAF-B8ABB3479265}" srcOrd="0" destOrd="0" presId="urn:microsoft.com/office/officeart/2005/8/layout/pyramid1"/>
    <dgm:cxn modelId="{FB7E3144-4087-43B5-9BA8-A52560503685}" type="presParOf" srcId="{3B987629-7914-47E9-BCF8-98F63585921F}" destId="{9E90E29E-53BC-4CF4-B466-BA676E900148}" srcOrd="1" destOrd="0" presId="urn:microsoft.com/office/officeart/2005/8/layout/pyramid1"/>
    <dgm:cxn modelId="{5017D373-6535-47F2-A5C6-61941B1B5833}" type="presParOf" srcId="{E5CF6374-CEEB-47E8-A9BE-BA08B9486C0E}" destId="{5DF9F1D5-ADF9-4F6B-8849-96D6E1B27D57}" srcOrd="1" destOrd="0" presId="urn:microsoft.com/office/officeart/2005/8/layout/pyramid1"/>
    <dgm:cxn modelId="{8B5C0338-68D3-4883-BE3B-F69515334E3D}" type="presParOf" srcId="{5DF9F1D5-ADF9-4F6B-8849-96D6E1B27D57}" destId="{83494281-0543-42FB-B426-AB64AF0B5924}" srcOrd="0" destOrd="0" presId="urn:microsoft.com/office/officeart/2005/8/layout/pyramid1"/>
    <dgm:cxn modelId="{9CCD559B-0289-4ABE-9ADE-E35120B06463}" type="presParOf" srcId="{5DF9F1D5-ADF9-4F6B-8849-96D6E1B27D57}" destId="{73728D7E-167C-4E3E-88EA-8854BE451A94}" srcOrd="1" destOrd="0" presId="urn:microsoft.com/office/officeart/2005/8/layout/pyramid1"/>
    <dgm:cxn modelId="{945E9866-6421-424C-AFE9-0381DA86494C}" type="presParOf" srcId="{E5CF6374-CEEB-47E8-A9BE-BA08B9486C0E}" destId="{42070404-822B-416A-9E4B-004569A4A3C9}" srcOrd="2" destOrd="0" presId="urn:microsoft.com/office/officeart/2005/8/layout/pyramid1"/>
    <dgm:cxn modelId="{2CA2FA91-BE7D-4572-BB4C-D390695624FE}" type="presParOf" srcId="{42070404-822B-416A-9E4B-004569A4A3C9}" destId="{F9B68BE2-648D-4B3B-907A-107DF752FCB8}" srcOrd="0" destOrd="0" presId="urn:microsoft.com/office/officeart/2005/8/layout/pyramid1"/>
    <dgm:cxn modelId="{5AB9D8C8-4171-4D72-9EEF-BBA73FB98A27}" type="presParOf" srcId="{42070404-822B-416A-9E4B-004569A4A3C9}" destId="{3D0F9085-E30A-4D83-A6EE-C97870FF8A0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A8D42-30D9-4046-90C6-99A03360544E}" type="doc">
      <dgm:prSet loTypeId="urn:microsoft.com/office/officeart/2005/8/layout/bList2" loCatId="list" qsTypeId="urn:microsoft.com/office/officeart/2005/8/quickstyle/simple1" qsCatId="simple" csTypeId="urn:microsoft.com/office/officeart/2005/8/colors/colorful4" csCatId="colorful" phldr="1"/>
      <dgm:spPr/>
    </dgm:pt>
    <dgm:pt modelId="{18A13712-F23E-438C-84AE-1EE71E9BAD16}">
      <dgm:prSet phldrT="[Texto]"/>
      <dgm:spPr/>
      <dgm:t>
        <a:bodyPr/>
        <a:lstStyle/>
        <a:p>
          <a:pPr algn="ctr"/>
          <a:r>
            <a:rPr lang="es-MX" dirty="0"/>
            <a:t>Definir la misión</a:t>
          </a:r>
        </a:p>
      </dgm:t>
    </dgm:pt>
    <dgm:pt modelId="{CCE4A315-5D40-4ADB-9090-FEB8401AA572}" type="parTrans" cxnId="{ECED465F-0725-49ED-896E-74A93EC6314F}">
      <dgm:prSet/>
      <dgm:spPr/>
      <dgm:t>
        <a:bodyPr/>
        <a:lstStyle/>
        <a:p>
          <a:endParaRPr lang="es-MX"/>
        </a:p>
      </dgm:t>
    </dgm:pt>
    <dgm:pt modelId="{04C03BDF-494B-4863-BD17-F70400944B3A}" type="sibTrans" cxnId="{ECED465F-0725-49ED-896E-74A93EC6314F}">
      <dgm:prSet/>
      <dgm:spPr/>
      <dgm:t>
        <a:bodyPr/>
        <a:lstStyle/>
        <a:p>
          <a:endParaRPr lang="es-MX"/>
        </a:p>
      </dgm:t>
    </dgm:pt>
    <dgm:pt modelId="{AD55C34A-19D4-48BE-9BEB-C40066E72934}">
      <dgm:prSet phldrT="[Texto]"/>
      <dgm:spPr/>
      <dgm:t>
        <a:bodyPr/>
        <a:lstStyle/>
        <a:p>
          <a:pPr algn="ctr"/>
          <a:r>
            <a:rPr lang="es-MX" dirty="0"/>
            <a:t>Objetivos</a:t>
          </a:r>
        </a:p>
      </dgm:t>
    </dgm:pt>
    <dgm:pt modelId="{DE7F2D61-9DE0-46DD-9493-24905A467283}" type="parTrans" cxnId="{7EB31BE4-C0F6-44FB-8882-878212D49B8D}">
      <dgm:prSet/>
      <dgm:spPr/>
      <dgm:t>
        <a:bodyPr/>
        <a:lstStyle/>
        <a:p>
          <a:endParaRPr lang="es-MX"/>
        </a:p>
      </dgm:t>
    </dgm:pt>
    <dgm:pt modelId="{FBA6D095-ED3B-4A71-88CB-4962994BF148}" type="sibTrans" cxnId="{7EB31BE4-C0F6-44FB-8882-878212D49B8D}">
      <dgm:prSet/>
      <dgm:spPr/>
      <dgm:t>
        <a:bodyPr/>
        <a:lstStyle/>
        <a:p>
          <a:endParaRPr lang="es-MX"/>
        </a:p>
      </dgm:t>
    </dgm:pt>
    <dgm:pt modelId="{868695C9-D36E-4945-A09E-613895F1D6E7}">
      <dgm:prSet phldrT="[Texto]"/>
      <dgm:spPr/>
      <dgm:t>
        <a:bodyPr/>
        <a:lstStyle/>
        <a:p>
          <a:pPr algn="ctr"/>
          <a:r>
            <a:rPr lang="es-MX" dirty="0"/>
            <a:t>Análisis FODA</a:t>
          </a:r>
        </a:p>
      </dgm:t>
    </dgm:pt>
    <dgm:pt modelId="{5F6E68F2-99AE-41C0-845E-EE6F8CE7D175}" type="parTrans" cxnId="{D4E9B926-8F13-4841-AD8D-58ABD0750D0A}">
      <dgm:prSet/>
      <dgm:spPr/>
      <dgm:t>
        <a:bodyPr/>
        <a:lstStyle/>
        <a:p>
          <a:endParaRPr lang="es-MX"/>
        </a:p>
      </dgm:t>
    </dgm:pt>
    <dgm:pt modelId="{3F2F5E77-BAE4-44B0-A525-23C56C4DA4F2}" type="sibTrans" cxnId="{D4E9B926-8F13-4841-AD8D-58ABD0750D0A}">
      <dgm:prSet/>
      <dgm:spPr/>
      <dgm:t>
        <a:bodyPr/>
        <a:lstStyle/>
        <a:p>
          <a:endParaRPr lang="es-MX"/>
        </a:p>
      </dgm:t>
    </dgm:pt>
    <dgm:pt modelId="{F6A258EA-DE75-4B69-B530-737968D5FB51}" type="pres">
      <dgm:prSet presAssocID="{1A8A8D42-30D9-4046-90C6-99A03360544E}" presName="diagram" presStyleCnt="0">
        <dgm:presLayoutVars>
          <dgm:dir/>
          <dgm:animLvl val="lvl"/>
          <dgm:resizeHandles val="exact"/>
        </dgm:presLayoutVars>
      </dgm:prSet>
      <dgm:spPr/>
    </dgm:pt>
    <dgm:pt modelId="{35FB26DE-18E1-4DE5-ABDF-900BAB38FC13}" type="pres">
      <dgm:prSet presAssocID="{18A13712-F23E-438C-84AE-1EE71E9BAD16}" presName="compNode" presStyleCnt="0"/>
      <dgm:spPr/>
    </dgm:pt>
    <dgm:pt modelId="{9998C1ED-F863-4601-A9C6-94764B57354C}" type="pres">
      <dgm:prSet presAssocID="{18A13712-F23E-438C-84AE-1EE71E9BAD16}" presName="childRect" presStyleLbl="bgAcc1" presStyleIdx="0" presStyleCnt="3" custLinFactNeighborX="20617" custLinFactNeighborY="8927">
        <dgm:presLayoutVars>
          <dgm:bulletEnabled val="1"/>
        </dgm:presLayoutVars>
      </dgm:prSet>
      <dgm:spPr/>
    </dgm:pt>
    <dgm:pt modelId="{8453B604-630D-4900-B332-652E0F0D17DA}" type="pres">
      <dgm:prSet presAssocID="{18A13712-F23E-438C-84AE-1EE71E9BAD1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F25E2D-EA24-47F9-8F6F-F0A4CEED4EE8}" type="pres">
      <dgm:prSet presAssocID="{18A13712-F23E-438C-84AE-1EE71E9BAD16}" presName="parentRect" presStyleLbl="alignNode1" presStyleIdx="0" presStyleCnt="3" custLinFactNeighborX="20617" custLinFactNeighborY="20762"/>
      <dgm:spPr/>
    </dgm:pt>
    <dgm:pt modelId="{B6603728-601D-410D-82BB-7773F3185389}" type="pres">
      <dgm:prSet presAssocID="{18A13712-F23E-438C-84AE-1EE71E9BAD16}" presName="adorn" presStyleLbl="fgAccFollowNode1" presStyleIdx="0" presStyleCnt="3" custScaleX="178445" custScaleY="179520" custLinFactY="-53786" custLinFactNeighborX="-55610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hete"/>
        </a:ext>
      </dgm:extLst>
    </dgm:pt>
    <dgm:pt modelId="{D748BFCB-E614-49BF-8409-6C90286A0AD8}" type="pres">
      <dgm:prSet presAssocID="{04C03BDF-494B-4863-BD17-F70400944B3A}" presName="sibTrans" presStyleLbl="sibTrans2D1" presStyleIdx="0" presStyleCnt="0"/>
      <dgm:spPr/>
    </dgm:pt>
    <dgm:pt modelId="{EF81D898-7E7E-47EA-8C64-1D65F817E1CC}" type="pres">
      <dgm:prSet presAssocID="{AD55C34A-19D4-48BE-9BEB-C40066E72934}" presName="compNode" presStyleCnt="0"/>
      <dgm:spPr/>
    </dgm:pt>
    <dgm:pt modelId="{30549BE7-0C43-4E4B-8B43-D4D4B81689A8}" type="pres">
      <dgm:prSet presAssocID="{AD55C34A-19D4-48BE-9BEB-C40066E72934}" presName="childRect" presStyleLbl="bgAcc1" presStyleIdx="1" presStyleCnt="3" custLinFactNeighborX="13521" custLinFactNeighborY="-6182">
        <dgm:presLayoutVars>
          <dgm:bulletEnabled val="1"/>
        </dgm:presLayoutVars>
      </dgm:prSet>
      <dgm:spPr/>
    </dgm:pt>
    <dgm:pt modelId="{BF2EB6B8-DC05-46AA-8032-67A01FFB1174}" type="pres">
      <dgm:prSet presAssocID="{AD55C34A-19D4-48BE-9BEB-C40066E7293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F729B1F-D231-49D3-A588-85109DCD028D}" type="pres">
      <dgm:prSet presAssocID="{AD55C34A-19D4-48BE-9BEB-C40066E72934}" presName="parentRect" presStyleLbl="alignNode1" presStyleIdx="1" presStyleCnt="3" custLinFactNeighborX="13521" custLinFactNeighborY="-14379"/>
      <dgm:spPr/>
    </dgm:pt>
    <dgm:pt modelId="{B4467B67-823C-445A-8ED5-1D3632EA18A2}" type="pres">
      <dgm:prSet presAssocID="{AD55C34A-19D4-48BE-9BEB-C40066E72934}" presName="adorn" presStyleLbl="fgAccFollowNode1" presStyleIdx="1" presStyleCnt="3" custScaleX="196236" custScaleY="185377" custLinFactY="-90977" custLinFactNeighborX="-85565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5870A071-8D89-41D5-8AC1-73466669B6CE}" type="pres">
      <dgm:prSet presAssocID="{FBA6D095-ED3B-4A71-88CB-4962994BF148}" presName="sibTrans" presStyleLbl="sibTrans2D1" presStyleIdx="0" presStyleCnt="0"/>
      <dgm:spPr/>
    </dgm:pt>
    <dgm:pt modelId="{3F591E3D-CC47-455F-8813-F3641F8E0D67}" type="pres">
      <dgm:prSet presAssocID="{868695C9-D36E-4945-A09E-613895F1D6E7}" presName="compNode" presStyleCnt="0"/>
      <dgm:spPr/>
    </dgm:pt>
    <dgm:pt modelId="{48688A35-7846-4E1C-8285-2C5A870890B2}" type="pres">
      <dgm:prSet presAssocID="{868695C9-D36E-4945-A09E-613895F1D6E7}" presName="childRect" presStyleLbl="bgAcc1" presStyleIdx="2" presStyleCnt="3">
        <dgm:presLayoutVars>
          <dgm:bulletEnabled val="1"/>
        </dgm:presLayoutVars>
      </dgm:prSet>
      <dgm:spPr/>
    </dgm:pt>
    <dgm:pt modelId="{46F3E2C1-1DBA-4C93-BD2D-4DA7B33D875E}" type="pres">
      <dgm:prSet presAssocID="{868695C9-D36E-4945-A09E-613895F1D6E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43ED2AF-3F9B-482A-9CF5-4A96F6DB6040}" type="pres">
      <dgm:prSet presAssocID="{868695C9-D36E-4945-A09E-613895F1D6E7}" presName="parentRect" presStyleLbl="alignNode1" presStyleIdx="2" presStyleCnt="3"/>
      <dgm:spPr/>
    </dgm:pt>
    <dgm:pt modelId="{904698F4-CF4C-42D4-9AB7-457820235A7B}" type="pres">
      <dgm:prSet presAssocID="{868695C9-D36E-4945-A09E-613895F1D6E7}" presName="adorn" presStyleLbl="fgAccFollowNode1" presStyleIdx="2" presStyleCnt="3" custScaleX="94264" custScaleY="94264" custLinFactX="-82784" custLinFactY="-100000" custLinFactNeighborX="-100000" custLinFactNeighborY="-125699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zo musculoso"/>
        </a:ext>
      </dgm:extLst>
    </dgm:pt>
  </dgm:ptLst>
  <dgm:cxnLst>
    <dgm:cxn modelId="{D4E9B926-8F13-4841-AD8D-58ABD0750D0A}" srcId="{1A8A8D42-30D9-4046-90C6-99A03360544E}" destId="{868695C9-D36E-4945-A09E-613895F1D6E7}" srcOrd="2" destOrd="0" parTransId="{5F6E68F2-99AE-41C0-845E-EE6F8CE7D175}" sibTransId="{3F2F5E77-BAE4-44B0-A525-23C56C4DA4F2}"/>
    <dgm:cxn modelId="{D093C638-A5FC-4B5D-81E9-ADE28487F3F8}" type="presOf" srcId="{868695C9-D36E-4945-A09E-613895F1D6E7}" destId="{743ED2AF-3F9B-482A-9CF5-4A96F6DB6040}" srcOrd="1" destOrd="0" presId="urn:microsoft.com/office/officeart/2005/8/layout/bList2"/>
    <dgm:cxn modelId="{D2A6225F-BAF0-4B95-8A31-0EED924C994E}" type="presOf" srcId="{AD55C34A-19D4-48BE-9BEB-C40066E72934}" destId="{5F729B1F-D231-49D3-A588-85109DCD028D}" srcOrd="1" destOrd="0" presId="urn:microsoft.com/office/officeart/2005/8/layout/bList2"/>
    <dgm:cxn modelId="{ECED465F-0725-49ED-896E-74A93EC6314F}" srcId="{1A8A8D42-30D9-4046-90C6-99A03360544E}" destId="{18A13712-F23E-438C-84AE-1EE71E9BAD16}" srcOrd="0" destOrd="0" parTransId="{CCE4A315-5D40-4ADB-9090-FEB8401AA572}" sibTransId="{04C03BDF-494B-4863-BD17-F70400944B3A}"/>
    <dgm:cxn modelId="{1F058764-858C-4DFA-8606-022A873649F4}" type="presOf" srcId="{FBA6D095-ED3B-4A71-88CB-4962994BF148}" destId="{5870A071-8D89-41D5-8AC1-73466669B6CE}" srcOrd="0" destOrd="0" presId="urn:microsoft.com/office/officeart/2005/8/layout/bList2"/>
    <dgm:cxn modelId="{C64E5191-E115-4864-A0BE-382E8C1590B9}" type="presOf" srcId="{868695C9-D36E-4945-A09E-613895F1D6E7}" destId="{46F3E2C1-1DBA-4C93-BD2D-4DA7B33D875E}" srcOrd="0" destOrd="0" presId="urn:microsoft.com/office/officeart/2005/8/layout/bList2"/>
    <dgm:cxn modelId="{B9A4AFB0-B7B9-4E38-98DD-85B0F41760B3}" type="presOf" srcId="{18A13712-F23E-438C-84AE-1EE71E9BAD16}" destId="{47F25E2D-EA24-47F9-8F6F-F0A4CEED4EE8}" srcOrd="1" destOrd="0" presId="urn:microsoft.com/office/officeart/2005/8/layout/bList2"/>
    <dgm:cxn modelId="{BEAD9BCA-1CAA-48DC-A1EA-5A9FDC37E6C9}" type="presOf" srcId="{04C03BDF-494B-4863-BD17-F70400944B3A}" destId="{D748BFCB-E614-49BF-8409-6C90286A0AD8}" srcOrd="0" destOrd="0" presId="urn:microsoft.com/office/officeart/2005/8/layout/bList2"/>
    <dgm:cxn modelId="{DE1A47D7-0CA8-44A4-BCEF-5834B75781BE}" type="presOf" srcId="{18A13712-F23E-438C-84AE-1EE71E9BAD16}" destId="{8453B604-630D-4900-B332-652E0F0D17DA}" srcOrd="0" destOrd="0" presId="urn:microsoft.com/office/officeart/2005/8/layout/bList2"/>
    <dgm:cxn modelId="{7EB31BE4-C0F6-44FB-8882-878212D49B8D}" srcId="{1A8A8D42-30D9-4046-90C6-99A03360544E}" destId="{AD55C34A-19D4-48BE-9BEB-C40066E72934}" srcOrd="1" destOrd="0" parTransId="{DE7F2D61-9DE0-46DD-9493-24905A467283}" sibTransId="{FBA6D095-ED3B-4A71-88CB-4962994BF148}"/>
    <dgm:cxn modelId="{54CAC8E7-EBCC-404C-AB6B-AC227CD16F13}" type="presOf" srcId="{1A8A8D42-30D9-4046-90C6-99A03360544E}" destId="{F6A258EA-DE75-4B69-B530-737968D5FB51}" srcOrd="0" destOrd="0" presId="urn:microsoft.com/office/officeart/2005/8/layout/bList2"/>
    <dgm:cxn modelId="{C0B007F5-8045-49FE-8CA9-B4318162236C}" type="presOf" srcId="{AD55C34A-19D4-48BE-9BEB-C40066E72934}" destId="{BF2EB6B8-DC05-46AA-8032-67A01FFB1174}" srcOrd="0" destOrd="0" presId="urn:microsoft.com/office/officeart/2005/8/layout/bList2"/>
    <dgm:cxn modelId="{B076F7E4-14F2-4B9F-A981-1CB26FF13973}" type="presParOf" srcId="{F6A258EA-DE75-4B69-B530-737968D5FB51}" destId="{35FB26DE-18E1-4DE5-ABDF-900BAB38FC13}" srcOrd="0" destOrd="0" presId="urn:microsoft.com/office/officeart/2005/8/layout/bList2"/>
    <dgm:cxn modelId="{1907AD67-016B-46BD-9C26-4F06BCFC3B10}" type="presParOf" srcId="{35FB26DE-18E1-4DE5-ABDF-900BAB38FC13}" destId="{9998C1ED-F863-4601-A9C6-94764B57354C}" srcOrd="0" destOrd="0" presId="urn:microsoft.com/office/officeart/2005/8/layout/bList2"/>
    <dgm:cxn modelId="{D0E190E0-D534-4B5B-A244-E5D164C22B01}" type="presParOf" srcId="{35FB26DE-18E1-4DE5-ABDF-900BAB38FC13}" destId="{8453B604-630D-4900-B332-652E0F0D17DA}" srcOrd="1" destOrd="0" presId="urn:microsoft.com/office/officeart/2005/8/layout/bList2"/>
    <dgm:cxn modelId="{BF44F5F9-C893-465F-8AF9-B2CB9CD4A05C}" type="presParOf" srcId="{35FB26DE-18E1-4DE5-ABDF-900BAB38FC13}" destId="{47F25E2D-EA24-47F9-8F6F-F0A4CEED4EE8}" srcOrd="2" destOrd="0" presId="urn:microsoft.com/office/officeart/2005/8/layout/bList2"/>
    <dgm:cxn modelId="{C5BACCA7-5A90-4F74-8E9E-9C9B6C0FEF1D}" type="presParOf" srcId="{35FB26DE-18E1-4DE5-ABDF-900BAB38FC13}" destId="{B6603728-601D-410D-82BB-7773F3185389}" srcOrd="3" destOrd="0" presId="urn:microsoft.com/office/officeart/2005/8/layout/bList2"/>
    <dgm:cxn modelId="{D78A72C7-32A1-4EFB-9213-2BD673E54A0F}" type="presParOf" srcId="{F6A258EA-DE75-4B69-B530-737968D5FB51}" destId="{D748BFCB-E614-49BF-8409-6C90286A0AD8}" srcOrd="1" destOrd="0" presId="urn:microsoft.com/office/officeart/2005/8/layout/bList2"/>
    <dgm:cxn modelId="{5847A218-411D-4C46-9F15-42940B21976E}" type="presParOf" srcId="{F6A258EA-DE75-4B69-B530-737968D5FB51}" destId="{EF81D898-7E7E-47EA-8C64-1D65F817E1CC}" srcOrd="2" destOrd="0" presId="urn:microsoft.com/office/officeart/2005/8/layout/bList2"/>
    <dgm:cxn modelId="{85CE8099-BE42-4B4A-8F9B-66424E48C8B6}" type="presParOf" srcId="{EF81D898-7E7E-47EA-8C64-1D65F817E1CC}" destId="{30549BE7-0C43-4E4B-8B43-D4D4B81689A8}" srcOrd="0" destOrd="0" presId="urn:microsoft.com/office/officeart/2005/8/layout/bList2"/>
    <dgm:cxn modelId="{D6FC05E8-6B61-4363-B7B7-FD021338D9C5}" type="presParOf" srcId="{EF81D898-7E7E-47EA-8C64-1D65F817E1CC}" destId="{BF2EB6B8-DC05-46AA-8032-67A01FFB1174}" srcOrd="1" destOrd="0" presId="urn:microsoft.com/office/officeart/2005/8/layout/bList2"/>
    <dgm:cxn modelId="{21EC10FE-1EF0-436B-8431-564D32A47162}" type="presParOf" srcId="{EF81D898-7E7E-47EA-8C64-1D65F817E1CC}" destId="{5F729B1F-D231-49D3-A588-85109DCD028D}" srcOrd="2" destOrd="0" presId="urn:microsoft.com/office/officeart/2005/8/layout/bList2"/>
    <dgm:cxn modelId="{11434B3E-02F8-48E8-926A-4984052A1B5F}" type="presParOf" srcId="{EF81D898-7E7E-47EA-8C64-1D65F817E1CC}" destId="{B4467B67-823C-445A-8ED5-1D3632EA18A2}" srcOrd="3" destOrd="0" presId="urn:microsoft.com/office/officeart/2005/8/layout/bList2"/>
    <dgm:cxn modelId="{907E4530-7799-46AC-9D7E-4DAE019C77F5}" type="presParOf" srcId="{F6A258EA-DE75-4B69-B530-737968D5FB51}" destId="{5870A071-8D89-41D5-8AC1-73466669B6CE}" srcOrd="3" destOrd="0" presId="urn:microsoft.com/office/officeart/2005/8/layout/bList2"/>
    <dgm:cxn modelId="{09083EB0-C846-4380-B652-2370AC0DA3A5}" type="presParOf" srcId="{F6A258EA-DE75-4B69-B530-737968D5FB51}" destId="{3F591E3D-CC47-455F-8813-F3641F8E0D67}" srcOrd="4" destOrd="0" presId="urn:microsoft.com/office/officeart/2005/8/layout/bList2"/>
    <dgm:cxn modelId="{16BC6E5A-9D9C-49A5-ABA9-25BB9D3DDAFB}" type="presParOf" srcId="{3F591E3D-CC47-455F-8813-F3641F8E0D67}" destId="{48688A35-7846-4E1C-8285-2C5A870890B2}" srcOrd="0" destOrd="0" presId="urn:microsoft.com/office/officeart/2005/8/layout/bList2"/>
    <dgm:cxn modelId="{429D7609-0353-488D-A073-938BEE69978B}" type="presParOf" srcId="{3F591E3D-CC47-455F-8813-F3641F8E0D67}" destId="{46F3E2C1-1DBA-4C93-BD2D-4DA7B33D875E}" srcOrd="1" destOrd="0" presId="urn:microsoft.com/office/officeart/2005/8/layout/bList2"/>
    <dgm:cxn modelId="{48F899F4-1D9A-4357-A556-ACE9F1B83653}" type="presParOf" srcId="{3F591E3D-CC47-455F-8813-F3641F8E0D67}" destId="{743ED2AF-3F9B-482A-9CF5-4A96F6DB6040}" srcOrd="2" destOrd="0" presId="urn:microsoft.com/office/officeart/2005/8/layout/bList2"/>
    <dgm:cxn modelId="{84F7DA7B-EE6F-4E2B-B28C-2D1ECD8179E1}" type="presParOf" srcId="{3F591E3D-CC47-455F-8813-F3641F8E0D67}" destId="{904698F4-CF4C-42D4-9AB7-457820235A7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5AFB49-23E4-41BF-B47E-58AB7011F0FA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47F642D7-995A-4BF4-9597-F0A528303F76}">
      <dgm:prSet phldrT="[Texto]"/>
      <dgm:spPr/>
      <dgm:t>
        <a:bodyPr/>
        <a:lstStyle/>
        <a:p>
          <a:r>
            <a:rPr lang="es-MX" dirty="0"/>
            <a:t>Introducción</a:t>
          </a:r>
        </a:p>
      </dgm:t>
    </dgm:pt>
    <dgm:pt modelId="{A40A4056-13E0-4163-9F27-E969C752F14A}" type="parTrans" cxnId="{116F0BD8-62E3-47EF-A958-466368229411}">
      <dgm:prSet/>
      <dgm:spPr/>
      <dgm:t>
        <a:bodyPr/>
        <a:lstStyle/>
        <a:p>
          <a:endParaRPr lang="es-MX"/>
        </a:p>
      </dgm:t>
    </dgm:pt>
    <dgm:pt modelId="{D7D7FDDB-8DC1-4D48-AFCF-90D2B1DBC393}" type="sibTrans" cxnId="{116F0BD8-62E3-47EF-A958-466368229411}">
      <dgm:prSet/>
      <dgm:spPr/>
      <dgm:t>
        <a:bodyPr/>
        <a:lstStyle/>
        <a:p>
          <a:endParaRPr lang="es-MX"/>
        </a:p>
      </dgm:t>
    </dgm:pt>
    <dgm:pt modelId="{93C09112-A370-4F2A-952F-783CDB70BFC7}">
      <dgm:prSet phldrT="[Texto]"/>
      <dgm:spPr/>
      <dgm:t>
        <a:bodyPr/>
        <a:lstStyle/>
        <a:p>
          <a:r>
            <a:rPr lang="es-MX" dirty="0"/>
            <a:t>Comunicación</a:t>
          </a:r>
        </a:p>
      </dgm:t>
    </dgm:pt>
    <dgm:pt modelId="{8B160D9C-92B9-40B6-9277-212C3A2D272A}" type="parTrans" cxnId="{B2EF634C-398E-4869-8E8B-AA13668104B0}">
      <dgm:prSet/>
      <dgm:spPr/>
      <dgm:t>
        <a:bodyPr/>
        <a:lstStyle/>
        <a:p>
          <a:endParaRPr lang="es-MX"/>
        </a:p>
      </dgm:t>
    </dgm:pt>
    <dgm:pt modelId="{CD667986-4BA1-4821-B2E0-1B7BE72AE35F}" type="sibTrans" cxnId="{B2EF634C-398E-4869-8E8B-AA13668104B0}">
      <dgm:prSet/>
      <dgm:spPr/>
      <dgm:t>
        <a:bodyPr/>
        <a:lstStyle/>
        <a:p>
          <a:endParaRPr lang="es-MX"/>
        </a:p>
      </dgm:t>
    </dgm:pt>
    <dgm:pt modelId="{D7DF3ACB-C5FA-476F-A94E-09B857290FC5}">
      <dgm:prSet phldrT="[Texto]"/>
      <dgm:spPr/>
      <dgm:t>
        <a:bodyPr/>
        <a:lstStyle/>
        <a:p>
          <a:r>
            <a:rPr lang="es-MX" dirty="0"/>
            <a:t>Apreciación</a:t>
          </a:r>
        </a:p>
      </dgm:t>
    </dgm:pt>
    <dgm:pt modelId="{BF254281-3D7E-497D-9424-B0F4F998DB94}" type="parTrans" cxnId="{C3CE759B-CDD0-45D0-AA74-F7188006A264}">
      <dgm:prSet/>
      <dgm:spPr/>
      <dgm:t>
        <a:bodyPr/>
        <a:lstStyle/>
        <a:p>
          <a:endParaRPr lang="es-MX"/>
        </a:p>
      </dgm:t>
    </dgm:pt>
    <dgm:pt modelId="{F42D4678-05AE-4CAA-A2E9-17D98EAE1FB7}" type="sibTrans" cxnId="{C3CE759B-CDD0-45D0-AA74-F7188006A264}">
      <dgm:prSet/>
      <dgm:spPr/>
      <dgm:t>
        <a:bodyPr/>
        <a:lstStyle/>
        <a:p>
          <a:endParaRPr lang="es-MX"/>
        </a:p>
      </dgm:t>
    </dgm:pt>
    <dgm:pt modelId="{430C4D5F-A6CB-4DE4-938B-AFF86CCAF610}">
      <dgm:prSet phldrT="[Texto]"/>
      <dgm:spPr/>
      <dgm:t>
        <a:bodyPr/>
        <a:lstStyle/>
        <a:p>
          <a:r>
            <a:rPr lang="es-MX" dirty="0" err="1"/>
            <a:t>Pre-búsqueda</a:t>
          </a:r>
          <a:endParaRPr lang="es-MX" dirty="0"/>
        </a:p>
      </dgm:t>
    </dgm:pt>
    <dgm:pt modelId="{04CA904E-1E66-4F9F-A932-A0401F39F725}" type="parTrans" cxnId="{A5A9309B-12BE-4A93-B81C-11CBE6581AFD}">
      <dgm:prSet/>
      <dgm:spPr/>
      <dgm:t>
        <a:bodyPr/>
        <a:lstStyle/>
        <a:p>
          <a:endParaRPr lang="es-MX"/>
        </a:p>
      </dgm:t>
    </dgm:pt>
    <dgm:pt modelId="{8F477A3F-8223-427B-88B0-88E8AA0FDBD8}" type="sibTrans" cxnId="{A5A9309B-12BE-4A93-B81C-11CBE6581AFD}">
      <dgm:prSet/>
      <dgm:spPr/>
      <dgm:t>
        <a:bodyPr/>
        <a:lstStyle/>
        <a:p>
          <a:endParaRPr lang="es-MX"/>
        </a:p>
      </dgm:t>
    </dgm:pt>
    <dgm:pt modelId="{8E4A715B-71E1-4CEC-B3B9-B0D2D5FC047B}">
      <dgm:prSet phldrT="[Texto]"/>
      <dgm:spPr/>
      <dgm:t>
        <a:bodyPr/>
        <a:lstStyle/>
        <a:p>
          <a:r>
            <a:rPr lang="es-MX" dirty="0"/>
            <a:t>Búsqueda</a:t>
          </a:r>
        </a:p>
      </dgm:t>
    </dgm:pt>
    <dgm:pt modelId="{42D97E9A-072E-463B-A9F8-317EDFC73D01}" type="parTrans" cxnId="{F85312DB-32B4-4FBE-8D63-E4C5614D174A}">
      <dgm:prSet/>
      <dgm:spPr/>
      <dgm:t>
        <a:bodyPr/>
        <a:lstStyle/>
        <a:p>
          <a:endParaRPr lang="es-MX"/>
        </a:p>
      </dgm:t>
    </dgm:pt>
    <dgm:pt modelId="{5A6ED27C-BD21-4E6F-8FF7-BDAA1C641E47}" type="sibTrans" cxnId="{F85312DB-32B4-4FBE-8D63-E4C5614D174A}">
      <dgm:prSet/>
      <dgm:spPr/>
      <dgm:t>
        <a:bodyPr/>
        <a:lstStyle/>
        <a:p>
          <a:endParaRPr lang="es-MX"/>
        </a:p>
      </dgm:t>
    </dgm:pt>
    <dgm:pt modelId="{22243C2A-3359-46FA-B223-C1928A49A322}">
      <dgm:prSet phldrT="[Texto]"/>
      <dgm:spPr/>
      <dgm:t>
        <a:bodyPr/>
        <a:lstStyle/>
        <a:p>
          <a:r>
            <a:rPr lang="es-MX" dirty="0"/>
            <a:t>Interpretación</a:t>
          </a:r>
        </a:p>
      </dgm:t>
    </dgm:pt>
    <dgm:pt modelId="{722F5878-1A9D-419F-8345-AAF677C44640}" type="parTrans" cxnId="{A43B22EB-0D36-42D1-91AE-4A025E53FE82}">
      <dgm:prSet/>
      <dgm:spPr/>
      <dgm:t>
        <a:bodyPr/>
        <a:lstStyle/>
        <a:p>
          <a:endParaRPr lang="es-MX"/>
        </a:p>
      </dgm:t>
    </dgm:pt>
    <dgm:pt modelId="{8380D036-71ED-44C3-9D3A-4B2AB7BFEA11}" type="sibTrans" cxnId="{A43B22EB-0D36-42D1-91AE-4A025E53FE82}">
      <dgm:prSet/>
      <dgm:spPr/>
      <dgm:t>
        <a:bodyPr/>
        <a:lstStyle/>
        <a:p>
          <a:endParaRPr lang="es-MX"/>
        </a:p>
      </dgm:t>
    </dgm:pt>
    <dgm:pt modelId="{56490BF5-0AC9-4CAE-8CF3-F90DE58EE678}" type="pres">
      <dgm:prSet presAssocID="{AA5AFB49-23E4-41BF-B47E-58AB7011F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C56A22-6609-4A5D-AA55-14C0C442F679}" type="pres">
      <dgm:prSet presAssocID="{47F642D7-995A-4BF4-9597-F0A528303F76}" presName="hierRoot1" presStyleCnt="0">
        <dgm:presLayoutVars>
          <dgm:hierBranch val="init"/>
        </dgm:presLayoutVars>
      </dgm:prSet>
      <dgm:spPr/>
    </dgm:pt>
    <dgm:pt modelId="{799BE805-99A1-4F6E-BA4A-F8D8B8D8CD4B}" type="pres">
      <dgm:prSet presAssocID="{47F642D7-995A-4BF4-9597-F0A528303F76}" presName="rootComposite1" presStyleCnt="0"/>
      <dgm:spPr/>
    </dgm:pt>
    <dgm:pt modelId="{E60B174F-531D-4948-96BB-C87881EB0320}" type="pres">
      <dgm:prSet presAssocID="{47F642D7-995A-4BF4-9597-F0A528303F76}" presName="rootText1" presStyleLbl="node0" presStyleIdx="0" presStyleCnt="6">
        <dgm:presLayoutVars>
          <dgm:chPref val="3"/>
        </dgm:presLayoutVars>
      </dgm:prSet>
      <dgm:spPr/>
    </dgm:pt>
    <dgm:pt modelId="{E49A0A76-66E4-44DF-816F-08E6FE3A50CC}" type="pres">
      <dgm:prSet presAssocID="{47F642D7-995A-4BF4-9597-F0A528303F76}" presName="rootConnector1" presStyleLbl="node1" presStyleIdx="0" presStyleCnt="0"/>
      <dgm:spPr/>
    </dgm:pt>
    <dgm:pt modelId="{29D5FD17-B702-471D-9EAE-FADCE80A13EE}" type="pres">
      <dgm:prSet presAssocID="{47F642D7-995A-4BF4-9597-F0A528303F76}" presName="hierChild2" presStyleCnt="0"/>
      <dgm:spPr/>
    </dgm:pt>
    <dgm:pt modelId="{4CCBDF9E-9AEB-4250-9816-1B49AF31887C}" type="pres">
      <dgm:prSet presAssocID="{47F642D7-995A-4BF4-9597-F0A528303F76}" presName="hierChild3" presStyleCnt="0"/>
      <dgm:spPr/>
    </dgm:pt>
    <dgm:pt modelId="{23FCC4B6-F34D-47FD-97AA-ED7EE45F4A52}" type="pres">
      <dgm:prSet presAssocID="{D7DF3ACB-C5FA-476F-A94E-09B857290FC5}" presName="hierRoot1" presStyleCnt="0">
        <dgm:presLayoutVars>
          <dgm:hierBranch val="init"/>
        </dgm:presLayoutVars>
      </dgm:prSet>
      <dgm:spPr/>
    </dgm:pt>
    <dgm:pt modelId="{3108F2AD-4AEF-450B-AD47-EB13F5947029}" type="pres">
      <dgm:prSet presAssocID="{D7DF3ACB-C5FA-476F-A94E-09B857290FC5}" presName="rootComposite1" presStyleCnt="0"/>
      <dgm:spPr/>
    </dgm:pt>
    <dgm:pt modelId="{E5BD0864-DAAE-4A60-B012-16EB7C42720B}" type="pres">
      <dgm:prSet presAssocID="{D7DF3ACB-C5FA-476F-A94E-09B857290FC5}" presName="rootText1" presStyleLbl="node0" presStyleIdx="1" presStyleCnt="6">
        <dgm:presLayoutVars>
          <dgm:chPref val="3"/>
        </dgm:presLayoutVars>
      </dgm:prSet>
      <dgm:spPr/>
    </dgm:pt>
    <dgm:pt modelId="{C5C5D829-508D-4AAC-9A37-88C488B68B07}" type="pres">
      <dgm:prSet presAssocID="{D7DF3ACB-C5FA-476F-A94E-09B857290FC5}" presName="rootConnector1" presStyleLbl="node1" presStyleIdx="0" presStyleCnt="0"/>
      <dgm:spPr/>
    </dgm:pt>
    <dgm:pt modelId="{7A2CDA07-CE52-4475-B0A8-3ED8A4C482A4}" type="pres">
      <dgm:prSet presAssocID="{D7DF3ACB-C5FA-476F-A94E-09B857290FC5}" presName="hierChild2" presStyleCnt="0"/>
      <dgm:spPr/>
    </dgm:pt>
    <dgm:pt modelId="{A48E7120-7225-4195-BF71-23307A50F479}" type="pres">
      <dgm:prSet presAssocID="{D7DF3ACB-C5FA-476F-A94E-09B857290FC5}" presName="hierChild3" presStyleCnt="0"/>
      <dgm:spPr/>
    </dgm:pt>
    <dgm:pt modelId="{7C41F2CB-EAA0-4858-BFDA-6E559F69443F}" type="pres">
      <dgm:prSet presAssocID="{430C4D5F-A6CB-4DE4-938B-AFF86CCAF610}" presName="hierRoot1" presStyleCnt="0">
        <dgm:presLayoutVars>
          <dgm:hierBranch val="init"/>
        </dgm:presLayoutVars>
      </dgm:prSet>
      <dgm:spPr/>
    </dgm:pt>
    <dgm:pt modelId="{093CEBD7-EA8E-4A8E-9184-F09795AFC90B}" type="pres">
      <dgm:prSet presAssocID="{430C4D5F-A6CB-4DE4-938B-AFF86CCAF610}" presName="rootComposite1" presStyleCnt="0"/>
      <dgm:spPr/>
    </dgm:pt>
    <dgm:pt modelId="{AA65074E-EEC4-48FD-9325-8402C47828E1}" type="pres">
      <dgm:prSet presAssocID="{430C4D5F-A6CB-4DE4-938B-AFF86CCAF610}" presName="rootText1" presStyleLbl="node0" presStyleIdx="2" presStyleCnt="6">
        <dgm:presLayoutVars>
          <dgm:chPref val="3"/>
        </dgm:presLayoutVars>
      </dgm:prSet>
      <dgm:spPr/>
    </dgm:pt>
    <dgm:pt modelId="{59932085-5FC4-4C28-B8BA-1B46EAAE3010}" type="pres">
      <dgm:prSet presAssocID="{430C4D5F-A6CB-4DE4-938B-AFF86CCAF610}" presName="rootConnector1" presStyleLbl="node1" presStyleIdx="0" presStyleCnt="0"/>
      <dgm:spPr/>
    </dgm:pt>
    <dgm:pt modelId="{F6C50DCC-C0A1-4CC8-ABB3-D170ACF14883}" type="pres">
      <dgm:prSet presAssocID="{430C4D5F-A6CB-4DE4-938B-AFF86CCAF610}" presName="hierChild2" presStyleCnt="0"/>
      <dgm:spPr/>
    </dgm:pt>
    <dgm:pt modelId="{E6422F3F-9993-4F28-8E1F-DD6A5B64E42B}" type="pres">
      <dgm:prSet presAssocID="{430C4D5F-A6CB-4DE4-938B-AFF86CCAF610}" presName="hierChild3" presStyleCnt="0"/>
      <dgm:spPr/>
    </dgm:pt>
    <dgm:pt modelId="{AF4D75DB-3CA8-4E6D-A2B2-FB8E0375E658}" type="pres">
      <dgm:prSet presAssocID="{8E4A715B-71E1-4CEC-B3B9-B0D2D5FC047B}" presName="hierRoot1" presStyleCnt="0">
        <dgm:presLayoutVars>
          <dgm:hierBranch val="init"/>
        </dgm:presLayoutVars>
      </dgm:prSet>
      <dgm:spPr/>
    </dgm:pt>
    <dgm:pt modelId="{81D96F03-9B99-4CD6-97CA-94CD5097E018}" type="pres">
      <dgm:prSet presAssocID="{8E4A715B-71E1-4CEC-B3B9-B0D2D5FC047B}" presName="rootComposite1" presStyleCnt="0"/>
      <dgm:spPr/>
    </dgm:pt>
    <dgm:pt modelId="{40048937-CA92-46F6-9C52-AE4C40DD598C}" type="pres">
      <dgm:prSet presAssocID="{8E4A715B-71E1-4CEC-B3B9-B0D2D5FC047B}" presName="rootText1" presStyleLbl="node0" presStyleIdx="3" presStyleCnt="6">
        <dgm:presLayoutVars>
          <dgm:chPref val="3"/>
        </dgm:presLayoutVars>
      </dgm:prSet>
      <dgm:spPr/>
    </dgm:pt>
    <dgm:pt modelId="{CC8136FF-F570-4F2A-8B15-589725C624F5}" type="pres">
      <dgm:prSet presAssocID="{8E4A715B-71E1-4CEC-B3B9-B0D2D5FC047B}" presName="rootConnector1" presStyleLbl="node1" presStyleIdx="0" presStyleCnt="0"/>
      <dgm:spPr/>
    </dgm:pt>
    <dgm:pt modelId="{5E1697CB-9111-4D30-9FC7-68ED7DBF7A50}" type="pres">
      <dgm:prSet presAssocID="{8E4A715B-71E1-4CEC-B3B9-B0D2D5FC047B}" presName="hierChild2" presStyleCnt="0"/>
      <dgm:spPr/>
    </dgm:pt>
    <dgm:pt modelId="{5EB19DF6-9F77-4D9E-94B3-AE142CBAA8EB}" type="pres">
      <dgm:prSet presAssocID="{8E4A715B-71E1-4CEC-B3B9-B0D2D5FC047B}" presName="hierChild3" presStyleCnt="0"/>
      <dgm:spPr/>
    </dgm:pt>
    <dgm:pt modelId="{81F73624-81E7-4356-A120-8F41FF383582}" type="pres">
      <dgm:prSet presAssocID="{22243C2A-3359-46FA-B223-C1928A49A322}" presName="hierRoot1" presStyleCnt="0">
        <dgm:presLayoutVars>
          <dgm:hierBranch val="init"/>
        </dgm:presLayoutVars>
      </dgm:prSet>
      <dgm:spPr/>
    </dgm:pt>
    <dgm:pt modelId="{A1DB7BCD-4B67-46D8-A922-BE3B487D483A}" type="pres">
      <dgm:prSet presAssocID="{22243C2A-3359-46FA-B223-C1928A49A322}" presName="rootComposite1" presStyleCnt="0"/>
      <dgm:spPr/>
    </dgm:pt>
    <dgm:pt modelId="{EA6342E3-3ABD-4820-BEBF-227783546897}" type="pres">
      <dgm:prSet presAssocID="{22243C2A-3359-46FA-B223-C1928A49A322}" presName="rootText1" presStyleLbl="node0" presStyleIdx="4" presStyleCnt="6">
        <dgm:presLayoutVars>
          <dgm:chPref val="3"/>
        </dgm:presLayoutVars>
      </dgm:prSet>
      <dgm:spPr/>
    </dgm:pt>
    <dgm:pt modelId="{E6B9D9E4-6AF3-4935-BB65-DDFE27DDD788}" type="pres">
      <dgm:prSet presAssocID="{22243C2A-3359-46FA-B223-C1928A49A322}" presName="rootConnector1" presStyleLbl="node1" presStyleIdx="0" presStyleCnt="0"/>
      <dgm:spPr/>
    </dgm:pt>
    <dgm:pt modelId="{BA0BA99D-E097-4A2B-83D8-56F3B2782DB0}" type="pres">
      <dgm:prSet presAssocID="{22243C2A-3359-46FA-B223-C1928A49A322}" presName="hierChild2" presStyleCnt="0"/>
      <dgm:spPr/>
    </dgm:pt>
    <dgm:pt modelId="{6E4E4CBD-34E1-4978-82F7-C45BC7638313}" type="pres">
      <dgm:prSet presAssocID="{22243C2A-3359-46FA-B223-C1928A49A322}" presName="hierChild3" presStyleCnt="0"/>
      <dgm:spPr/>
    </dgm:pt>
    <dgm:pt modelId="{1A8890BB-54BC-4159-A6FA-CB689092AA5E}" type="pres">
      <dgm:prSet presAssocID="{93C09112-A370-4F2A-952F-783CDB70BFC7}" presName="hierRoot1" presStyleCnt="0">
        <dgm:presLayoutVars>
          <dgm:hierBranch val="init"/>
        </dgm:presLayoutVars>
      </dgm:prSet>
      <dgm:spPr/>
    </dgm:pt>
    <dgm:pt modelId="{E74F2581-403C-4EAF-8F0B-B5D25F2A5F75}" type="pres">
      <dgm:prSet presAssocID="{93C09112-A370-4F2A-952F-783CDB70BFC7}" presName="rootComposite1" presStyleCnt="0"/>
      <dgm:spPr/>
    </dgm:pt>
    <dgm:pt modelId="{B74EAEBB-F6CA-4746-AF1E-57C8E1A1740B}" type="pres">
      <dgm:prSet presAssocID="{93C09112-A370-4F2A-952F-783CDB70BFC7}" presName="rootText1" presStyleLbl="node0" presStyleIdx="5" presStyleCnt="6">
        <dgm:presLayoutVars>
          <dgm:chPref val="3"/>
        </dgm:presLayoutVars>
      </dgm:prSet>
      <dgm:spPr/>
    </dgm:pt>
    <dgm:pt modelId="{F4E3E009-509E-445B-879F-5C57822E6BAF}" type="pres">
      <dgm:prSet presAssocID="{93C09112-A370-4F2A-952F-783CDB70BFC7}" presName="rootConnector1" presStyleLbl="node1" presStyleIdx="0" presStyleCnt="0"/>
      <dgm:spPr/>
    </dgm:pt>
    <dgm:pt modelId="{4648A6FC-0097-44DA-AFA2-D08C5AAC53B7}" type="pres">
      <dgm:prSet presAssocID="{93C09112-A370-4F2A-952F-783CDB70BFC7}" presName="hierChild2" presStyleCnt="0"/>
      <dgm:spPr/>
    </dgm:pt>
    <dgm:pt modelId="{2966B190-38FF-4980-AD70-4154665C0F51}" type="pres">
      <dgm:prSet presAssocID="{93C09112-A370-4F2A-952F-783CDB70BFC7}" presName="hierChild3" presStyleCnt="0"/>
      <dgm:spPr/>
    </dgm:pt>
  </dgm:ptLst>
  <dgm:cxnLst>
    <dgm:cxn modelId="{5848230D-19C1-42E0-A4B9-42CD484B904B}" type="presOf" srcId="{430C4D5F-A6CB-4DE4-938B-AFF86CCAF610}" destId="{59932085-5FC4-4C28-B8BA-1B46EAAE3010}" srcOrd="1" destOrd="0" presId="urn:microsoft.com/office/officeart/2005/8/layout/orgChart1"/>
    <dgm:cxn modelId="{A7070A21-1ECB-4799-854A-372DC63CF5D1}" type="presOf" srcId="{47F642D7-995A-4BF4-9597-F0A528303F76}" destId="{E60B174F-531D-4948-96BB-C87881EB0320}" srcOrd="0" destOrd="0" presId="urn:microsoft.com/office/officeart/2005/8/layout/orgChart1"/>
    <dgm:cxn modelId="{24399428-156B-4553-857A-E1BE3029A8A7}" type="presOf" srcId="{22243C2A-3359-46FA-B223-C1928A49A322}" destId="{EA6342E3-3ABD-4820-BEBF-227783546897}" srcOrd="0" destOrd="0" presId="urn:microsoft.com/office/officeart/2005/8/layout/orgChart1"/>
    <dgm:cxn modelId="{86E85A40-20BD-4E20-8F17-B7BCF32732AE}" type="presOf" srcId="{22243C2A-3359-46FA-B223-C1928A49A322}" destId="{E6B9D9E4-6AF3-4935-BB65-DDFE27DDD788}" srcOrd="1" destOrd="0" presId="urn:microsoft.com/office/officeart/2005/8/layout/orgChart1"/>
    <dgm:cxn modelId="{BE23DC6A-85C0-4E7E-BC2D-2AD822CE86CD}" type="presOf" srcId="{47F642D7-995A-4BF4-9597-F0A528303F76}" destId="{E49A0A76-66E4-44DF-816F-08E6FE3A50CC}" srcOrd="1" destOrd="0" presId="urn:microsoft.com/office/officeart/2005/8/layout/orgChart1"/>
    <dgm:cxn modelId="{653DC96B-833E-4BC2-BE98-53438D4BA7AD}" type="presOf" srcId="{93C09112-A370-4F2A-952F-783CDB70BFC7}" destId="{B74EAEBB-F6CA-4746-AF1E-57C8E1A1740B}" srcOrd="0" destOrd="0" presId="urn:microsoft.com/office/officeart/2005/8/layout/orgChart1"/>
    <dgm:cxn modelId="{B2EF634C-398E-4869-8E8B-AA13668104B0}" srcId="{AA5AFB49-23E4-41BF-B47E-58AB7011F0FA}" destId="{93C09112-A370-4F2A-952F-783CDB70BFC7}" srcOrd="5" destOrd="0" parTransId="{8B160D9C-92B9-40B6-9277-212C3A2D272A}" sibTransId="{CD667986-4BA1-4821-B2E0-1B7BE72AE35F}"/>
    <dgm:cxn modelId="{1AD6CB54-E5D6-4582-8A51-39D0E99F0A1B}" type="presOf" srcId="{93C09112-A370-4F2A-952F-783CDB70BFC7}" destId="{F4E3E009-509E-445B-879F-5C57822E6BAF}" srcOrd="1" destOrd="0" presId="urn:microsoft.com/office/officeart/2005/8/layout/orgChart1"/>
    <dgm:cxn modelId="{2D127689-0987-4306-8EDB-A4A9E023672E}" type="presOf" srcId="{D7DF3ACB-C5FA-476F-A94E-09B857290FC5}" destId="{E5BD0864-DAAE-4A60-B012-16EB7C42720B}" srcOrd="0" destOrd="0" presId="urn:microsoft.com/office/officeart/2005/8/layout/orgChart1"/>
    <dgm:cxn modelId="{A5A9309B-12BE-4A93-B81C-11CBE6581AFD}" srcId="{AA5AFB49-23E4-41BF-B47E-58AB7011F0FA}" destId="{430C4D5F-A6CB-4DE4-938B-AFF86CCAF610}" srcOrd="2" destOrd="0" parTransId="{04CA904E-1E66-4F9F-A932-A0401F39F725}" sibTransId="{8F477A3F-8223-427B-88B0-88E8AA0FDBD8}"/>
    <dgm:cxn modelId="{C3CE759B-CDD0-45D0-AA74-F7188006A264}" srcId="{AA5AFB49-23E4-41BF-B47E-58AB7011F0FA}" destId="{D7DF3ACB-C5FA-476F-A94E-09B857290FC5}" srcOrd="1" destOrd="0" parTransId="{BF254281-3D7E-497D-9424-B0F4F998DB94}" sibTransId="{F42D4678-05AE-4CAA-A2E9-17D98EAE1FB7}"/>
    <dgm:cxn modelId="{14D84BBC-309A-4C85-9A12-500E011011F3}" type="presOf" srcId="{D7DF3ACB-C5FA-476F-A94E-09B857290FC5}" destId="{C5C5D829-508D-4AAC-9A37-88C488B68B07}" srcOrd="1" destOrd="0" presId="urn:microsoft.com/office/officeart/2005/8/layout/orgChart1"/>
    <dgm:cxn modelId="{BAEE0EC7-2DE0-4540-87D5-64C2A86D9CE8}" type="presOf" srcId="{430C4D5F-A6CB-4DE4-938B-AFF86CCAF610}" destId="{AA65074E-EEC4-48FD-9325-8402C47828E1}" srcOrd="0" destOrd="0" presId="urn:microsoft.com/office/officeart/2005/8/layout/orgChart1"/>
    <dgm:cxn modelId="{560F58D6-7498-42E4-A2BE-59862858EB89}" type="presOf" srcId="{AA5AFB49-23E4-41BF-B47E-58AB7011F0FA}" destId="{56490BF5-0AC9-4CAE-8CF3-F90DE58EE678}" srcOrd="0" destOrd="0" presId="urn:microsoft.com/office/officeart/2005/8/layout/orgChart1"/>
    <dgm:cxn modelId="{116F0BD8-62E3-47EF-A958-466368229411}" srcId="{AA5AFB49-23E4-41BF-B47E-58AB7011F0FA}" destId="{47F642D7-995A-4BF4-9597-F0A528303F76}" srcOrd="0" destOrd="0" parTransId="{A40A4056-13E0-4163-9F27-E969C752F14A}" sibTransId="{D7D7FDDB-8DC1-4D48-AFCF-90D2B1DBC393}"/>
    <dgm:cxn modelId="{F85312DB-32B4-4FBE-8D63-E4C5614D174A}" srcId="{AA5AFB49-23E4-41BF-B47E-58AB7011F0FA}" destId="{8E4A715B-71E1-4CEC-B3B9-B0D2D5FC047B}" srcOrd="3" destOrd="0" parTransId="{42D97E9A-072E-463B-A9F8-317EDFC73D01}" sibTransId="{5A6ED27C-BD21-4E6F-8FF7-BDAA1C641E47}"/>
    <dgm:cxn modelId="{8469C7DE-E7CC-409F-A29F-24992C0ED77B}" type="presOf" srcId="{8E4A715B-71E1-4CEC-B3B9-B0D2D5FC047B}" destId="{40048937-CA92-46F6-9C52-AE4C40DD598C}" srcOrd="0" destOrd="0" presId="urn:microsoft.com/office/officeart/2005/8/layout/orgChart1"/>
    <dgm:cxn modelId="{A43B22EB-0D36-42D1-91AE-4A025E53FE82}" srcId="{AA5AFB49-23E4-41BF-B47E-58AB7011F0FA}" destId="{22243C2A-3359-46FA-B223-C1928A49A322}" srcOrd="4" destOrd="0" parTransId="{722F5878-1A9D-419F-8345-AAF677C44640}" sibTransId="{8380D036-71ED-44C3-9D3A-4B2AB7BFEA11}"/>
    <dgm:cxn modelId="{58260CEC-BD45-4F34-AF15-CCDE46CCAFE2}" type="presOf" srcId="{8E4A715B-71E1-4CEC-B3B9-B0D2D5FC047B}" destId="{CC8136FF-F570-4F2A-8B15-589725C624F5}" srcOrd="1" destOrd="0" presId="urn:microsoft.com/office/officeart/2005/8/layout/orgChart1"/>
    <dgm:cxn modelId="{42055980-B4AE-45BE-B121-C1B2E454368B}" type="presParOf" srcId="{56490BF5-0AC9-4CAE-8CF3-F90DE58EE678}" destId="{C8C56A22-6609-4A5D-AA55-14C0C442F679}" srcOrd="0" destOrd="0" presId="urn:microsoft.com/office/officeart/2005/8/layout/orgChart1"/>
    <dgm:cxn modelId="{AD0B4737-4604-4154-9FEE-11D70C86D5C2}" type="presParOf" srcId="{C8C56A22-6609-4A5D-AA55-14C0C442F679}" destId="{799BE805-99A1-4F6E-BA4A-F8D8B8D8CD4B}" srcOrd="0" destOrd="0" presId="urn:microsoft.com/office/officeart/2005/8/layout/orgChart1"/>
    <dgm:cxn modelId="{D26C807D-A838-4389-A285-EA0BEAFF4920}" type="presParOf" srcId="{799BE805-99A1-4F6E-BA4A-F8D8B8D8CD4B}" destId="{E60B174F-531D-4948-96BB-C87881EB0320}" srcOrd="0" destOrd="0" presId="urn:microsoft.com/office/officeart/2005/8/layout/orgChart1"/>
    <dgm:cxn modelId="{D1783D19-C6C7-4669-BCB6-299455934A4D}" type="presParOf" srcId="{799BE805-99A1-4F6E-BA4A-F8D8B8D8CD4B}" destId="{E49A0A76-66E4-44DF-816F-08E6FE3A50CC}" srcOrd="1" destOrd="0" presId="urn:microsoft.com/office/officeart/2005/8/layout/orgChart1"/>
    <dgm:cxn modelId="{72F9E9F0-D6B9-4711-B3A6-7938AC6A0192}" type="presParOf" srcId="{C8C56A22-6609-4A5D-AA55-14C0C442F679}" destId="{29D5FD17-B702-471D-9EAE-FADCE80A13EE}" srcOrd="1" destOrd="0" presId="urn:microsoft.com/office/officeart/2005/8/layout/orgChart1"/>
    <dgm:cxn modelId="{1BB451CD-884E-4860-AB70-27A8B1C7590C}" type="presParOf" srcId="{C8C56A22-6609-4A5D-AA55-14C0C442F679}" destId="{4CCBDF9E-9AEB-4250-9816-1B49AF31887C}" srcOrd="2" destOrd="0" presId="urn:microsoft.com/office/officeart/2005/8/layout/orgChart1"/>
    <dgm:cxn modelId="{F8BF2B81-E128-4715-ACA4-08200E9032D8}" type="presParOf" srcId="{56490BF5-0AC9-4CAE-8CF3-F90DE58EE678}" destId="{23FCC4B6-F34D-47FD-97AA-ED7EE45F4A52}" srcOrd="1" destOrd="0" presId="urn:microsoft.com/office/officeart/2005/8/layout/orgChart1"/>
    <dgm:cxn modelId="{059A0924-2D04-4BFF-8C11-B36BD9A0813D}" type="presParOf" srcId="{23FCC4B6-F34D-47FD-97AA-ED7EE45F4A52}" destId="{3108F2AD-4AEF-450B-AD47-EB13F5947029}" srcOrd="0" destOrd="0" presId="urn:microsoft.com/office/officeart/2005/8/layout/orgChart1"/>
    <dgm:cxn modelId="{6A9BAF66-7B60-48B9-9BFA-9EB4B11C76BF}" type="presParOf" srcId="{3108F2AD-4AEF-450B-AD47-EB13F5947029}" destId="{E5BD0864-DAAE-4A60-B012-16EB7C42720B}" srcOrd="0" destOrd="0" presId="urn:microsoft.com/office/officeart/2005/8/layout/orgChart1"/>
    <dgm:cxn modelId="{0BE4746F-F6D2-4730-8EB1-6312EB53FCDA}" type="presParOf" srcId="{3108F2AD-4AEF-450B-AD47-EB13F5947029}" destId="{C5C5D829-508D-4AAC-9A37-88C488B68B07}" srcOrd="1" destOrd="0" presId="urn:microsoft.com/office/officeart/2005/8/layout/orgChart1"/>
    <dgm:cxn modelId="{111F0B2F-D1FE-4493-AA99-F6862576F71A}" type="presParOf" srcId="{23FCC4B6-F34D-47FD-97AA-ED7EE45F4A52}" destId="{7A2CDA07-CE52-4475-B0A8-3ED8A4C482A4}" srcOrd="1" destOrd="0" presId="urn:microsoft.com/office/officeart/2005/8/layout/orgChart1"/>
    <dgm:cxn modelId="{C9DCCD79-7A95-48AD-AA27-C93BB7B50005}" type="presParOf" srcId="{23FCC4B6-F34D-47FD-97AA-ED7EE45F4A52}" destId="{A48E7120-7225-4195-BF71-23307A50F479}" srcOrd="2" destOrd="0" presId="urn:microsoft.com/office/officeart/2005/8/layout/orgChart1"/>
    <dgm:cxn modelId="{3015419F-626B-41F1-97D1-503675EB50FB}" type="presParOf" srcId="{56490BF5-0AC9-4CAE-8CF3-F90DE58EE678}" destId="{7C41F2CB-EAA0-4858-BFDA-6E559F69443F}" srcOrd="2" destOrd="0" presId="urn:microsoft.com/office/officeart/2005/8/layout/orgChart1"/>
    <dgm:cxn modelId="{1326B049-1DF3-4B16-AEA0-2724D4A4AA9F}" type="presParOf" srcId="{7C41F2CB-EAA0-4858-BFDA-6E559F69443F}" destId="{093CEBD7-EA8E-4A8E-9184-F09795AFC90B}" srcOrd="0" destOrd="0" presId="urn:microsoft.com/office/officeart/2005/8/layout/orgChart1"/>
    <dgm:cxn modelId="{BD55B3C1-1FC2-4342-B812-F7B04F8BF072}" type="presParOf" srcId="{093CEBD7-EA8E-4A8E-9184-F09795AFC90B}" destId="{AA65074E-EEC4-48FD-9325-8402C47828E1}" srcOrd="0" destOrd="0" presId="urn:microsoft.com/office/officeart/2005/8/layout/orgChart1"/>
    <dgm:cxn modelId="{9CB5D850-9736-443E-941C-9913C928C69E}" type="presParOf" srcId="{093CEBD7-EA8E-4A8E-9184-F09795AFC90B}" destId="{59932085-5FC4-4C28-B8BA-1B46EAAE3010}" srcOrd="1" destOrd="0" presId="urn:microsoft.com/office/officeart/2005/8/layout/orgChart1"/>
    <dgm:cxn modelId="{14099E97-DBF4-43CA-BB7A-3398F2FE8014}" type="presParOf" srcId="{7C41F2CB-EAA0-4858-BFDA-6E559F69443F}" destId="{F6C50DCC-C0A1-4CC8-ABB3-D170ACF14883}" srcOrd="1" destOrd="0" presId="urn:microsoft.com/office/officeart/2005/8/layout/orgChart1"/>
    <dgm:cxn modelId="{0B4381E8-DD4E-4883-B24A-913FA69CA941}" type="presParOf" srcId="{7C41F2CB-EAA0-4858-BFDA-6E559F69443F}" destId="{E6422F3F-9993-4F28-8E1F-DD6A5B64E42B}" srcOrd="2" destOrd="0" presId="urn:microsoft.com/office/officeart/2005/8/layout/orgChart1"/>
    <dgm:cxn modelId="{AEBA1154-B4B3-49E0-A67D-FBD1E2223952}" type="presParOf" srcId="{56490BF5-0AC9-4CAE-8CF3-F90DE58EE678}" destId="{AF4D75DB-3CA8-4E6D-A2B2-FB8E0375E658}" srcOrd="3" destOrd="0" presId="urn:microsoft.com/office/officeart/2005/8/layout/orgChart1"/>
    <dgm:cxn modelId="{B18456C6-44C7-4295-A4BD-6B9ACF69D783}" type="presParOf" srcId="{AF4D75DB-3CA8-4E6D-A2B2-FB8E0375E658}" destId="{81D96F03-9B99-4CD6-97CA-94CD5097E018}" srcOrd="0" destOrd="0" presId="urn:microsoft.com/office/officeart/2005/8/layout/orgChart1"/>
    <dgm:cxn modelId="{2C150DE0-B5E0-47E4-B583-6E700AD5636C}" type="presParOf" srcId="{81D96F03-9B99-4CD6-97CA-94CD5097E018}" destId="{40048937-CA92-46F6-9C52-AE4C40DD598C}" srcOrd="0" destOrd="0" presId="urn:microsoft.com/office/officeart/2005/8/layout/orgChart1"/>
    <dgm:cxn modelId="{18443679-DB28-414A-83CE-C30ABFE695E0}" type="presParOf" srcId="{81D96F03-9B99-4CD6-97CA-94CD5097E018}" destId="{CC8136FF-F570-4F2A-8B15-589725C624F5}" srcOrd="1" destOrd="0" presId="urn:microsoft.com/office/officeart/2005/8/layout/orgChart1"/>
    <dgm:cxn modelId="{E6652476-F493-45EF-8229-F34B8EB996A6}" type="presParOf" srcId="{AF4D75DB-3CA8-4E6D-A2B2-FB8E0375E658}" destId="{5E1697CB-9111-4D30-9FC7-68ED7DBF7A50}" srcOrd="1" destOrd="0" presId="urn:microsoft.com/office/officeart/2005/8/layout/orgChart1"/>
    <dgm:cxn modelId="{E0B2D7C3-F4FD-4DCC-B1D7-2D9E2CD8FED6}" type="presParOf" srcId="{AF4D75DB-3CA8-4E6D-A2B2-FB8E0375E658}" destId="{5EB19DF6-9F77-4D9E-94B3-AE142CBAA8EB}" srcOrd="2" destOrd="0" presId="urn:microsoft.com/office/officeart/2005/8/layout/orgChart1"/>
    <dgm:cxn modelId="{449CC2E6-57C8-450C-81D3-39C39A1408B4}" type="presParOf" srcId="{56490BF5-0AC9-4CAE-8CF3-F90DE58EE678}" destId="{81F73624-81E7-4356-A120-8F41FF383582}" srcOrd="4" destOrd="0" presId="urn:microsoft.com/office/officeart/2005/8/layout/orgChart1"/>
    <dgm:cxn modelId="{43E4F734-D4A4-4C20-A7C7-D626EC795A91}" type="presParOf" srcId="{81F73624-81E7-4356-A120-8F41FF383582}" destId="{A1DB7BCD-4B67-46D8-A922-BE3B487D483A}" srcOrd="0" destOrd="0" presId="urn:microsoft.com/office/officeart/2005/8/layout/orgChart1"/>
    <dgm:cxn modelId="{8D6D9160-8E1D-426B-90B6-C1538DA603AC}" type="presParOf" srcId="{A1DB7BCD-4B67-46D8-A922-BE3B487D483A}" destId="{EA6342E3-3ABD-4820-BEBF-227783546897}" srcOrd="0" destOrd="0" presId="urn:microsoft.com/office/officeart/2005/8/layout/orgChart1"/>
    <dgm:cxn modelId="{13721371-AC10-4F55-B8B6-2155BEE511E5}" type="presParOf" srcId="{A1DB7BCD-4B67-46D8-A922-BE3B487D483A}" destId="{E6B9D9E4-6AF3-4935-BB65-DDFE27DDD788}" srcOrd="1" destOrd="0" presId="urn:microsoft.com/office/officeart/2005/8/layout/orgChart1"/>
    <dgm:cxn modelId="{7B3115CB-88BC-4269-805B-CA2D8330047A}" type="presParOf" srcId="{81F73624-81E7-4356-A120-8F41FF383582}" destId="{BA0BA99D-E097-4A2B-83D8-56F3B2782DB0}" srcOrd="1" destOrd="0" presId="urn:microsoft.com/office/officeart/2005/8/layout/orgChart1"/>
    <dgm:cxn modelId="{E4C58F4F-532F-491F-A25C-D39C635F5799}" type="presParOf" srcId="{81F73624-81E7-4356-A120-8F41FF383582}" destId="{6E4E4CBD-34E1-4978-82F7-C45BC7638313}" srcOrd="2" destOrd="0" presId="urn:microsoft.com/office/officeart/2005/8/layout/orgChart1"/>
    <dgm:cxn modelId="{7A287208-B921-4E36-9417-8E143DA7FF9D}" type="presParOf" srcId="{56490BF5-0AC9-4CAE-8CF3-F90DE58EE678}" destId="{1A8890BB-54BC-4159-A6FA-CB689092AA5E}" srcOrd="5" destOrd="0" presId="urn:microsoft.com/office/officeart/2005/8/layout/orgChart1"/>
    <dgm:cxn modelId="{45BB189B-B408-4742-8D6D-C94C799B0A27}" type="presParOf" srcId="{1A8890BB-54BC-4159-A6FA-CB689092AA5E}" destId="{E74F2581-403C-4EAF-8F0B-B5D25F2A5F75}" srcOrd="0" destOrd="0" presId="urn:microsoft.com/office/officeart/2005/8/layout/orgChart1"/>
    <dgm:cxn modelId="{C098AD6A-979B-43CB-8593-F60E06AD69BF}" type="presParOf" srcId="{E74F2581-403C-4EAF-8F0B-B5D25F2A5F75}" destId="{B74EAEBB-F6CA-4746-AF1E-57C8E1A1740B}" srcOrd="0" destOrd="0" presId="urn:microsoft.com/office/officeart/2005/8/layout/orgChart1"/>
    <dgm:cxn modelId="{A81E8B08-FBED-4CBC-B8C3-4AC1EBACBAAE}" type="presParOf" srcId="{E74F2581-403C-4EAF-8F0B-B5D25F2A5F75}" destId="{F4E3E009-509E-445B-879F-5C57822E6BAF}" srcOrd="1" destOrd="0" presId="urn:microsoft.com/office/officeart/2005/8/layout/orgChart1"/>
    <dgm:cxn modelId="{64CC9CCE-E49C-4151-9242-48296BA2D217}" type="presParOf" srcId="{1A8890BB-54BC-4159-A6FA-CB689092AA5E}" destId="{4648A6FC-0097-44DA-AFA2-D08C5AAC53B7}" srcOrd="1" destOrd="0" presId="urn:microsoft.com/office/officeart/2005/8/layout/orgChart1"/>
    <dgm:cxn modelId="{E776260A-4D4A-4150-AB71-30BC85CF2F1E}" type="presParOf" srcId="{1A8890BB-54BC-4159-A6FA-CB689092AA5E}" destId="{2966B190-38FF-4980-AD70-4154665C0F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66C5C1-5A8B-4AEC-86ED-F1688717921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EE26ECC0-A27E-4959-9F49-E48FCB8FDA4C}">
      <dgm:prSet phldrT="[Texto]"/>
      <dgm:spPr/>
      <dgm:t>
        <a:bodyPr/>
        <a:lstStyle/>
        <a:p>
          <a:r>
            <a:rPr lang="es-MX" dirty="0"/>
            <a:t>Formador</a:t>
          </a:r>
        </a:p>
      </dgm:t>
    </dgm:pt>
    <dgm:pt modelId="{2DFB3D58-62DC-405C-BB16-CF96D9B3A866}" type="parTrans" cxnId="{34F2394C-B2D1-4962-B139-3D9E23E9035A}">
      <dgm:prSet/>
      <dgm:spPr/>
      <dgm:t>
        <a:bodyPr/>
        <a:lstStyle/>
        <a:p>
          <a:endParaRPr lang="es-MX"/>
        </a:p>
      </dgm:t>
    </dgm:pt>
    <dgm:pt modelId="{2BA6E649-C1DC-46C2-8BA7-5CE00A2355B6}" type="sibTrans" cxnId="{34F2394C-B2D1-4962-B139-3D9E23E9035A}">
      <dgm:prSet/>
      <dgm:spPr/>
      <dgm:t>
        <a:bodyPr/>
        <a:lstStyle/>
        <a:p>
          <a:endParaRPr lang="es-MX"/>
        </a:p>
      </dgm:t>
    </dgm:pt>
    <dgm:pt modelId="{4221170E-D2CA-421D-A47E-CCD8E8316EF3}">
      <dgm:prSet phldrT="[Texto]"/>
      <dgm:spPr/>
      <dgm:t>
        <a:bodyPr/>
        <a:lstStyle/>
        <a:p>
          <a:r>
            <a:rPr lang="es-MX" dirty="0"/>
            <a:t>Evaluación del curso-taller</a:t>
          </a:r>
        </a:p>
      </dgm:t>
    </dgm:pt>
    <dgm:pt modelId="{CFFB0E47-2D13-4279-81E0-D85CB63ECD11}" type="parTrans" cxnId="{71113FCE-50A7-43D0-A7D0-ED756BF81B9C}">
      <dgm:prSet/>
      <dgm:spPr/>
      <dgm:t>
        <a:bodyPr/>
        <a:lstStyle/>
        <a:p>
          <a:endParaRPr lang="es-MX"/>
        </a:p>
      </dgm:t>
    </dgm:pt>
    <dgm:pt modelId="{170F57CF-6EF0-4AFC-95C4-9B9919CE1A29}" type="sibTrans" cxnId="{71113FCE-50A7-43D0-A7D0-ED756BF81B9C}">
      <dgm:prSet/>
      <dgm:spPr/>
      <dgm:t>
        <a:bodyPr/>
        <a:lstStyle/>
        <a:p>
          <a:endParaRPr lang="es-MX"/>
        </a:p>
      </dgm:t>
    </dgm:pt>
    <dgm:pt modelId="{3137A8F9-998A-451C-AB74-2934F8B88D0A}">
      <dgm:prSet phldrT="[Texto]"/>
      <dgm:spPr/>
      <dgm:t>
        <a:bodyPr/>
        <a:lstStyle/>
        <a:p>
          <a:r>
            <a:rPr lang="es-MX" dirty="0"/>
            <a:t>Autoevaluación</a:t>
          </a:r>
        </a:p>
      </dgm:t>
    </dgm:pt>
    <dgm:pt modelId="{710F3523-B2F5-46BE-93E6-EC49B20C16FB}" type="parTrans" cxnId="{ADCBF64F-551F-44A2-AA41-04EFF724F051}">
      <dgm:prSet/>
      <dgm:spPr/>
      <dgm:t>
        <a:bodyPr/>
        <a:lstStyle/>
        <a:p>
          <a:endParaRPr lang="es-MX"/>
        </a:p>
      </dgm:t>
    </dgm:pt>
    <dgm:pt modelId="{F7D58367-9091-4CFB-9976-046390816F4E}" type="sibTrans" cxnId="{ADCBF64F-551F-44A2-AA41-04EFF724F051}">
      <dgm:prSet/>
      <dgm:spPr/>
      <dgm:t>
        <a:bodyPr/>
        <a:lstStyle/>
        <a:p>
          <a:endParaRPr lang="es-MX"/>
        </a:p>
      </dgm:t>
    </dgm:pt>
    <dgm:pt modelId="{E5CF6374-CEEB-47E8-A9BE-BA08B9486C0E}" type="pres">
      <dgm:prSet presAssocID="{E166C5C1-5A8B-4AEC-86ED-F16887179213}" presName="Name0" presStyleCnt="0">
        <dgm:presLayoutVars>
          <dgm:dir/>
          <dgm:animLvl val="lvl"/>
          <dgm:resizeHandles val="exact"/>
        </dgm:presLayoutVars>
      </dgm:prSet>
      <dgm:spPr/>
    </dgm:pt>
    <dgm:pt modelId="{3B987629-7914-47E9-BCF8-98F63585921F}" type="pres">
      <dgm:prSet presAssocID="{EE26ECC0-A27E-4959-9F49-E48FCB8FDA4C}" presName="Name8" presStyleCnt="0"/>
      <dgm:spPr/>
    </dgm:pt>
    <dgm:pt modelId="{CF41FBEE-86B3-4B4A-AAAF-B8ABB3479265}" type="pres">
      <dgm:prSet presAssocID="{EE26ECC0-A27E-4959-9F49-E48FCB8FDA4C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90E29E-53BC-4CF4-B466-BA676E900148}" type="pres">
      <dgm:prSet presAssocID="{EE26ECC0-A27E-4959-9F49-E48FCB8FDA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DF9F1D5-ADF9-4F6B-8849-96D6E1B27D57}" type="pres">
      <dgm:prSet presAssocID="{4221170E-D2CA-421D-A47E-CCD8E8316EF3}" presName="Name8" presStyleCnt="0"/>
      <dgm:spPr/>
    </dgm:pt>
    <dgm:pt modelId="{83494281-0543-42FB-B426-AB64AF0B5924}" type="pres">
      <dgm:prSet presAssocID="{4221170E-D2CA-421D-A47E-CCD8E8316EF3}" presName="level" presStyleLbl="node1" presStyleIdx="1" presStyleCnt="3">
        <dgm:presLayoutVars>
          <dgm:chMax val="1"/>
          <dgm:bulletEnabled val="1"/>
        </dgm:presLayoutVars>
      </dgm:prSet>
      <dgm:spPr/>
    </dgm:pt>
    <dgm:pt modelId="{73728D7E-167C-4E3E-88EA-8854BE451A94}" type="pres">
      <dgm:prSet presAssocID="{4221170E-D2CA-421D-A47E-CCD8E8316EF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070404-822B-416A-9E4B-004569A4A3C9}" type="pres">
      <dgm:prSet presAssocID="{3137A8F9-998A-451C-AB74-2934F8B88D0A}" presName="Name8" presStyleCnt="0"/>
      <dgm:spPr/>
    </dgm:pt>
    <dgm:pt modelId="{F9B68BE2-648D-4B3B-907A-107DF752FCB8}" type="pres">
      <dgm:prSet presAssocID="{3137A8F9-998A-451C-AB74-2934F8B88D0A}" presName="level" presStyleLbl="node1" presStyleIdx="2" presStyleCnt="3" custLinFactNeighborY="18651">
        <dgm:presLayoutVars>
          <dgm:chMax val="1"/>
          <dgm:bulletEnabled val="1"/>
        </dgm:presLayoutVars>
      </dgm:prSet>
      <dgm:spPr/>
    </dgm:pt>
    <dgm:pt modelId="{3D0F9085-E30A-4D83-A6EE-C97870FF8A0B}" type="pres">
      <dgm:prSet presAssocID="{3137A8F9-998A-451C-AB74-2934F8B88D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4B5BA17-91BA-4E65-9EB5-D5061CEE8D47}" type="presOf" srcId="{4221170E-D2CA-421D-A47E-CCD8E8316EF3}" destId="{83494281-0543-42FB-B426-AB64AF0B5924}" srcOrd="0" destOrd="0" presId="urn:microsoft.com/office/officeart/2005/8/layout/pyramid1"/>
    <dgm:cxn modelId="{4A344018-C8D4-475C-A545-319A023F84C4}" type="presOf" srcId="{3137A8F9-998A-451C-AB74-2934F8B88D0A}" destId="{F9B68BE2-648D-4B3B-907A-107DF752FCB8}" srcOrd="0" destOrd="0" presId="urn:microsoft.com/office/officeart/2005/8/layout/pyramid1"/>
    <dgm:cxn modelId="{34F2394C-B2D1-4962-B139-3D9E23E9035A}" srcId="{E166C5C1-5A8B-4AEC-86ED-F16887179213}" destId="{EE26ECC0-A27E-4959-9F49-E48FCB8FDA4C}" srcOrd="0" destOrd="0" parTransId="{2DFB3D58-62DC-405C-BB16-CF96D9B3A866}" sibTransId="{2BA6E649-C1DC-46C2-8BA7-5CE00A2355B6}"/>
    <dgm:cxn modelId="{ADCBF64F-551F-44A2-AA41-04EFF724F051}" srcId="{E166C5C1-5A8B-4AEC-86ED-F16887179213}" destId="{3137A8F9-998A-451C-AB74-2934F8B88D0A}" srcOrd="2" destOrd="0" parTransId="{710F3523-B2F5-46BE-93E6-EC49B20C16FB}" sibTransId="{F7D58367-9091-4CFB-9976-046390816F4E}"/>
    <dgm:cxn modelId="{5DC2A259-6F9A-4735-B775-A84F1B67AB4E}" type="presOf" srcId="{EE26ECC0-A27E-4959-9F49-E48FCB8FDA4C}" destId="{CF41FBEE-86B3-4B4A-AAAF-B8ABB3479265}" srcOrd="0" destOrd="0" presId="urn:microsoft.com/office/officeart/2005/8/layout/pyramid1"/>
    <dgm:cxn modelId="{2D2D748A-78C7-44D9-924E-49AF91656DD9}" type="presOf" srcId="{3137A8F9-998A-451C-AB74-2934F8B88D0A}" destId="{3D0F9085-E30A-4D83-A6EE-C97870FF8A0B}" srcOrd="1" destOrd="0" presId="urn:microsoft.com/office/officeart/2005/8/layout/pyramid1"/>
    <dgm:cxn modelId="{6D6825B7-3523-4B9A-B517-75881D14925F}" type="presOf" srcId="{4221170E-D2CA-421D-A47E-CCD8E8316EF3}" destId="{73728D7E-167C-4E3E-88EA-8854BE451A94}" srcOrd="1" destOrd="0" presId="urn:microsoft.com/office/officeart/2005/8/layout/pyramid1"/>
    <dgm:cxn modelId="{7E7442B9-C597-4412-B423-FD20AF7642DB}" type="presOf" srcId="{E166C5C1-5A8B-4AEC-86ED-F16887179213}" destId="{E5CF6374-CEEB-47E8-A9BE-BA08B9486C0E}" srcOrd="0" destOrd="0" presId="urn:microsoft.com/office/officeart/2005/8/layout/pyramid1"/>
    <dgm:cxn modelId="{71113FCE-50A7-43D0-A7D0-ED756BF81B9C}" srcId="{E166C5C1-5A8B-4AEC-86ED-F16887179213}" destId="{4221170E-D2CA-421D-A47E-CCD8E8316EF3}" srcOrd="1" destOrd="0" parTransId="{CFFB0E47-2D13-4279-81E0-D85CB63ECD11}" sibTransId="{170F57CF-6EF0-4AFC-95C4-9B9919CE1A29}"/>
    <dgm:cxn modelId="{94036ED2-8AE3-404F-A251-0AE06F2E5FC1}" type="presOf" srcId="{EE26ECC0-A27E-4959-9F49-E48FCB8FDA4C}" destId="{9E90E29E-53BC-4CF4-B466-BA676E900148}" srcOrd="1" destOrd="0" presId="urn:microsoft.com/office/officeart/2005/8/layout/pyramid1"/>
    <dgm:cxn modelId="{D2CB8C16-4820-4AD5-8753-8F87F9A41690}" type="presParOf" srcId="{E5CF6374-CEEB-47E8-A9BE-BA08B9486C0E}" destId="{3B987629-7914-47E9-BCF8-98F63585921F}" srcOrd="0" destOrd="0" presId="urn:microsoft.com/office/officeart/2005/8/layout/pyramid1"/>
    <dgm:cxn modelId="{8CF73D62-0AFB-4469-ABB8-36F36F3D7730}" type="presParOf" srcId="{3B987629-7914-47E9-BCF8-98F63585921F}" destId="{CF41FBEE-86B3-4B4A-AAAF-B8ABB3479265}" srcOrd="0" destOrd="0" presId="urn:microsoft.com/office/officeart/2005/8/layout/pyramid1"/>
    <dgm:cxn modelId="{FB7E3144-4087-43B5-9BA8-A52560503685}" type="presParOf" srcId="{3B987629-7914-47E9-BCF8-98F63585921F}" destId="{9E90E29E-53BC-4CF4-B466-BA676E900148}" srcOrd="1" destOrd="0" presId="urn:microsoft.com/office/officeart/2005/8/layout/pyramid1"/>
    <dgm:cxn modelId="{5017D373-6535-47F2-A5C6-61941B1B5833}" type="presParOf" srcId="{E5CF6374-CEEB-47E8-A9BE-BA08B9486C0E}" destId="{5DF9F1D5-ADF9-4F6B-8849-96D6E1B27D57}" srcOrd="1" destOrd="0" presId="urn:microsoft.com/office/officeart/2005/8/layout/pyramid1"/>
    <dgm:cxn modelId="{8B5C0338-68D3-4883-BE3B-F69515334E3D}" type="presParOf" srcId="{5DF9F1D5-ADF9-4F6B-8849-96D6E1B27D57}" destId="{83494281-0543-42FB-B426-AB64AF0B5924}" srcOrd="0" destOrd="0" presId="urn:microsoft.com/office/officeart/2005/8/layout/pyramid1"/>
    <dgm:cxn modelId="{9CCD559B-0289-4ABE-9ADE-E35120B06463}" type="presParOf" srcId="{5DF9F1D5-ADF9-4F6B-8849-96D6E1B27D57}" destId="{73728D7E-167C-4E3E-88EA-8854BE451A94}" srcOrd="1" destOrd="0" presId="urn:microsoft.com/office/officeart/2005/8/layout/pyramid1"/>
    <dgm:cxn modelId="{945E9866-6421-424C-AFE9-0381DA86494C}" type="presParOf" srcId="{E5CF6374-CEEB-47E8-A9BE-BA08B9486C0E}" destId="{42070404-822B-416A-9E4B-004569A4A3C9}" srcOrd="2" destOrd="0" presId="urn:microsoft.com/office/officeart/2005/8/layout/pyramid1"/>
    <dgm:cxn modelId="{2CA2FA91-BE7D-4572-BB4C-D390695624FE}" type="presParOf" srcId="{42070404-822B-416A-9E4B-004569A4A3C9}" destId="{F9B68BE2-648D-4B3B-907A-107DF752FCB8}" srcOrd="0" destOrd="0" presId="urn:microsoft.com/office/officeart/2005/8/layout/pyramid1"/>
    <dgm:cxn modelId="{5AB9D8C8-4171-4D72-9EEF-BBA73FB98A27}" type="presParOf" srcId="{42070404-822B-416A-9E4B-004569A4A3C9}" destId="{3D0F9085-E30A-4D83-A6EE-C97870FF8A0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12475-4310-4C67-806E-FA4743359128}">
      <dsp:nvSpPr>
        <dsp:cNvPr id="0" name=""/>
        <dsp:cNvSpPr/>
      </dsp:nvSpPr>
      <dsp:spPr>
        <a:xfrm>
          <a:off x="2927" y="665204"/>
          <a:ext cx="2854166" cy="11099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 err="1"/>
            <a:t>Institute</a:t>
          </a:r>
          <a:r>
            <a:rPr lang="es-MX" sz="2200" kern="1200" dirty="0"/>
            <a:t> </a:t>
          </a:r>
          <a:r>
            <a:rPr lang="es-MX" sz="2200" kern="1200" dirty="0" err="1"/>
            <a:t>for</a:t>
          </a:r>
          <a:r>
            <a:rPr lang="es-MX" sz="2200" kern="1200" dirty="0"/>
            <a:t> </a:t>
          </a:r>
          <a:r>
            <a:rPr lang="es-MX" sz="2200" kern="1200" dirty="0" err="1"/>
            <a:t>Information</a:t>
          </a:r>
          <a:r>
            <a:rPr lang="es-MX" sz="2200" kern="1200" dirty="0"/>
            <a:t> </a:t>
          </a:r>
          <a:r>
            <a:rPr lang="es-MX" sz="2200" kern="1200" dirty="0" err="1"/>
            <a:t>Literacy</a:t>
          </a:r>
          <a:r>
            <a:rPr lang="es-MX" sz="2200" kern="1200" dirty="0"/>
            <a:t> (2003)</a:t>
          </a:r>
        </a:p>
      </dsp:txBody>
      <dsp:txXfrm>
        <a:off x="2927" y="665204"/>
        <a:ext cx="2854166" cy="1109912"/>
      </dsp:txXfrm>
    </dsp:sp>
    <dsp:sp modelId="{B6DAD053-4B3E-4AB8-A60F-AE12C160B9EB}">
      <dsp:nvSpPr>
        <dsp:cNvPr id="0" name=""/>
        <dsp:cNvSpPr/>
      </dsp:nvSpPr>
      <dsp:spPr>
        <a:xfrm>
          <a:off x="2927" y="1775117"/>
          <a:ext cx="2854166" cy="35026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Programas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Resultados (evalúa proceso, producto más una autoevaluación)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Programas y resultados (revisión de los métodos de evaluación y valoración)</a:t>
          </a:r>
        </a:p>
      </dsp:txBody>
      <dsp:txXfrm>
        <a:off x="2927" y="1775117"/>
        <a:ext cx="2854166" cy="3502619"/>
      </dsp:txXfrm>
    </dsp:sp>
    <dsp:sp modelId="{A6984F1F-4C5B-4E64-BABA-94C5D434D886}">
      <dsp:nvSpPr>
        <dsp:cNvPr id="0" name=""/>
        <dsp:cNvSpPr/>
      </dsp:nvSpPr>
      <dsp:spPr>
        <a:xfrm>
          <a:off x="3256676" y="665204"/>
          <a:ext cx="2854166" cy="1109912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IFLA (2004)</a:t>
          </a:r>
        </a:p>
      </dsp:txBody>
      <dsp:txXfrm>
        <a:off x="3256676" y="665204"/>
        <a:ext cx="2854166" cy="1109912"/>
      </dsp:txXfrm>
    </dsp:sp>
    <dsp:sp modelId="{71736481-9C37-480B-8373-74CE9DFFD2A9}">
      <dsp:nvSpPr>
        <dsp:cNvPr id="0" name=""/>
        <dsp:cNvSpPr/>
      </dsp:nvSpPr>
      <dsp:spPr>
        <a:xfrm>
          <a:off x="3256676" y="1775117"/>
          <a:ext cx="2854166" cy="3502619"/>
        </a:xfrm>
        <a:prstGeom prst="rect">
          <a:avLst/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Evaluación diagnóstica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Evaluación formativa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Evaluación sumativa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200" kern="1200" dirty="0"/>
        </a:p>
      </dsp:txBody>
      <dsp:txXfrm>
        <a:off x="3256676" y="1775117"/>
        <a:ext cx="2854166" cy="3502619"/>
      </dsp:txXfrm>
    </dsp:sp>
    <dsp:sp modelId="{B5CAE284-817F-43AF-A12F-53EAC36D48A7}">
      <dsp:nvSpPr>
        <dsp:cNvPr id="0" name=""/>
        <dsp:cNvSpPr/>
      </dsp:nvSpPr>
      <dsp:spPr>
        <a:xfrm>
          <a:off x="6510426" y="665204"/>
          <a:ext cx="2854166" cy="1109912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 err="1"/>
            <a:t>Association</a:t>
          </a:r>
          <a:r>
            <a:rPr lang="es-MX" sz="2200" kern="1200" dirty="0"/>
            <a:t> of </a:t>
          </a:r>
          <a:r>
            <a:rPr lang="es-MX" sz="2200" kern="1200" dirty="0" err="1"/>
            <a:t>College</a:t>
          </a:r>
          <a:r>
            <a:rPr lang="es-MX" sz="2200" kern="1200" dirty="0"/>
            <a:t> and </a:t>
          </a:r>
          <a:r>
            <a:rPr lang="es-MX" sz="2200" kern="1200" dirty="0" err="1"/>
            <a:t>Research</a:t>
          </a:r>
          <a:r>
            <a:rPr lang="es-MX" sz="2200" kern="1200" dirty="0"/>
            <a:t> </a:t>
          </a:r>
          <a:r>
            <a:rPr lang="es-MX" sz="2200" kern="1200" dirty="0" err="1"/>
            <a:t>Libraries</a:t>
          </a:r>
          <a:r>
            <a:rPr lang="es-MX" sz="2200" kern="1200" dirty="0"/>
            <a:t> (2005)</a:t>
          </a:r>
        </a:p>
      </dsp:txBody>
      <dsp:txXfrm>
        <a:off x="6510426" y="665204"/>
        <a:ext cx="2854166" cy="1109912"/>
      </dsp:txXfrm>
    </dsp:sp>
    <dsp:sp modelId="{3CD56736-A7CA-4C46-93D5-CCD623B97940}">
      <dsp:nvSpPr>
        <dsp:cNvPr id="0" name=""/>
        <dsp:cNvSpPr/>
      </dsp:nvSpPr>
      <dsp:spPr>
        <a:xfrm>
          <a:off x="6510426" y="1775117"/>
          <a:ext cx="2854166" cy="350261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Evaluación de los programas y el profesorado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La calificación de los resultados de aprendizaje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La transferibilidad</a:t>
          </a:r>
        </a:p>
      </dsp:txBody>
      <dsp:txXfrm>
        <a:off x="6510426" y="1775117"/>
        <a:ext cx="2854166" cy="3502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1FBEE-86B3-4B4A-AAAF-B8ABB3479265}">
      <dsp:nvSpPr>
        <dsp:cNvPr id="0" name=""/>
        <dsp:cNvSpPr/>
      </dsp:nvSpPr>
      <dsp:spPr>
        <a:xfrm>
          <a:off x="2940161" y="0"/>
          <a:ext cx="2940161" cy="1980237"/>
        </a:xfrm>
        <a:prstGeom prst="trapezoid">
          <a:avLst>
            <a:gd name="adj" fmla="val 742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Conocimiento de la Alfin</a:t>
          </a:r>
        </a:p>
      </dsp:txBody>
      <dsp:txXfrm>
        <a:off x="2940161" y="0"/>
        <a:ext cx="2940161" cy="1980237"/>
      </dsp:txXfrm>
    </dsp:sp>
    <dsp:sp modelId="{83494281-0543-42FB-B426-AB64AF0B5924}">
      <dsp:nvSpPr>
        <dsp:cNvPr id="0" name=""/>
        <dsp:cNvSpPr/>
      </dsp:nvSpPr>
      <dsp:spPr>
        <a:xfrm>
          <a:off x="1470080" y="1980237"/>
          <a:ext cx="5880322" cy="1980237"/>
        </a:xfrm>
        <a:prstGeom prst="trapezoid">
          <a:avLst>
            <a:gd name="adj" fmla="val 74238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Recursos informativos que ofrece el Colegio de Bachilleres</a:t>
          </a:r>
        </a:p>
      </dsp:txBody>
      <dsp:txXfrm>
        <a:off x="2499137" y="1980237"/>
        <a:ext cx="3822209" cy="1980237"/>
      </dsp:txXfrm>
    </dsp:sp>
    <dsp:sp modelId="{F9B68BE2-648D-4B3B-907A-107DF752FCB8}">
      <dsp:nvSpPr>
        <dsp:cNvPr id="0" name=""/>
        <dsp:cNvSpPr/>
      </dsp:nvSpPr>
      <dsp:spPr>
        <a:xfrm>
          <a:off x="0" y="3960475"/>
          <a:ext cx="8820484" cy="1980237"/>
        </a:xfrm>
        <a:prstGeom prst="trapezoid">
          <a:avLst>
            <a:gd name="adj" fmla="val 74238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Estrategias de búsqueda</a:t>
          </a:r>
        </a:p>
      </dsp:txBody>
      <dsp:txXfrm>
        <a:off x="1543584" y="3960475"/>
        <a:ext cx="5733314" cy="1980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8C1ED-F863-4601-A9C6-94764B57354C}">
      <dsp:nvSpPr>
        <dsp:cNvPr id="0" name=""/>
        <dsp:cNvSpPr/>
      </dsp:nvSpPr>
      <dsp:spPr>
        <a:xfrm>
          <a:off x="458499" y="1450843"/>
          <a:ext cx="2182324" cy="16290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25E2D-EA24-47F9-8F6F-F0A4CEED4EE8}">
      <dsp:nvSpPr>
        <dsp:cNvPr id="0" name=""/>
        <dsp:cNvSpPr/>
      </dsp:nvSpPr>
      <dsp:spPr>
        <a:xfrm>
          <a:off x="458499" y="3079913"/>
          <a:ext cx="2182324" cy="7004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Definir la misión</a:t>
          </a:r>
        </a:p>
      </dsp:txBody>
      <dsp:txXfrm>
        <a:off x="458499" y="3079913"/>
        <a:ext cx="1536848" cy="700495"/>
      </dsp:txXfrm>
    </dsp:sp>
    <dsp:sp modelId="{B6603728-601D-410D-82BB-7773F3185389}">
      <dsp:nvSpPr>
        <dsp:cNvPr id="0" name=""/>
        <dsp:cNvSpPr/>
      </dsp:nvSpPr>
      <dsp:spPr>
        <a:xfrm>
          <a:off x="882809" y="1567413"/>
          <a:ext cx="1362986" cy="13711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49BE7-0C43-4E4B-8B43-D4D4B81689A8}">
      <dsp:nvSpPr>
        <dsp:cNvPr id="0" name=""/>
        <dsp:cNvSpPr/>
      </dsp:nvSpPr>
      <dsp:spPr>
        <a:xfrm>
          <a:off x="3154854" y="1193525"/>
          <a:ext cx="2182324" cy="16290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29B1F-D231-49D3-A588-85109DCD028D}">
      <dsp:nvSpPr>
        <dsp:cNvPr id="0" name=""/>
        <dsp:cNvSpPr/>
      </dsp:nvSpPr>
      <dsp:spPr>
        <a:xfrm>
          <a:off x="3154854" y="2822568"/>
          <a:ext cx="2182324" cy="700495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Objetivos</a:t>
          </a:r>
        </a:p>
      </dsp:txBody>
      <dsp:txXfrm>
        <a:off x="3154854" y="2822568"/>
        <a:ext cx="1536848" cy="700495"/>
      </dsp:txXfrm>
    </dsp:sp>
    <dsp:sp modelId="{B4467B67-823C-445A-8ED5-1D3632EA18A2}">
      <dsp:nvSpPr>
        <dsp:cNvPr id="0" name=""/>
        <dsp:cNvSpPr/>
      </dsp:nvSpPr>
      <dsp:spPr>
        <a:xfrm>
          <a:off x="3437276" y="1249791"/>
          <a:ext cx="1498876" cy="14159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88A35-7846-4E1C-8285-2C5A870890B2}">
      <dsp:nvSpPr>
        <dsp:cNvPr id="0" name=""/>
        <dsp:cNvSpPr/>
      </dsp:nvSpPr>
      <dsp:spPr>
        <a:xfrm>
          <a:off x="5778940" y="1468216"/>
          <a:ext cx="2182324" cy="16290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ED2AF-3F9B-482A-9CF5-4A96F6DB6040}">
      <dsp:nvSpPr>
        <dsp:cNvPr id="0" name=""/>
        <dsp:cNvSpPr/>
      </dsp:nvSpPr>
      <dsp:spPr>
        <a:xfrm>
          <a:off x="5778940" y="3097275"/>
          <a:ext cx="2182324" cy="700495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Análisis FODA</a:t>
          </a:r>
        </a:p>
      </dsp:txBody>
      <dsp:txXfrm>
        <a:off x="5778940" y="3097275"/>
        <a:ext cx="1536848" cy="700495"/>
      </dsp:txXfrm>
    </dsp:sp>
    <dsp:sp modelId="{904698F4-CF4C-42D4-9AB7-457820235A7B}">
      <dsp:nvSpPr>
        <dsp:cNvPr id="0" name=""/>
        <dsp:cNvSpPr/>
      </dsp:nvSpPr>
      <dsp:spPr>
        <a:xfrm>
          <a:off x="6003300" y="1506529"/>
          <a:ext cx="720001" cy="720001"/>
        </a:xfrm>
        <a:prstGeom prst="ellipse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B174F-531D-4948-96BB-C87881EB0320}">
      <dsp:nvSpPr>
        <dsp:cNvPr id="0" name=""/>
        <dsp:cNvSpPr/>
      </dsp:nvSpPr>
      <dsp:spPr>
        <a:xfrm>
          <a:off x="3685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Introducción</a:t>
          </a:r>
        </a:p>
      </dsp:txBody>
      <dsp:txXfrm>
        <a:off x="3685" y="1227949"/>
        <a:ext cx="1649866" cy="824933"/>
      </dsp:txXfrm>
    </dsp:sp>
    <dsp:sp modelId="{E5BD0864-DAAE-4A60-B012-16EB7C42720B}">
      <dsp:nvSpPr>
        <dsp:cNvPr id="0" name=""/>
        <dsp:cNvSpPr/>
      </dsp:nvSpPr>
      <dsp:spPr>
        <a:xfrm>
          <a:off x="2000024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Apreciación</a:t>
          </a:r>
        </a:p>
      </dsp:txBody>
      <dsp:txXfrm>
        <a:off x="2000024" y="1227949"/>
        <a:ext cx="1649866" cy="824933"/>
      </dsp:txXfrm>
    </dsp:sp>
    <dsp:sp modelId="{AA65074E-EEC4-48FD-9325-8402C47828E1}">
      <dsp:nvSpPr>
        <dsp:cNvPr id="0" name=""/>
        <dsp:cNvSpPr/>
      </dsp:nvSpPr>
      <dsp:spPr>
        <a:xfrm>
          <a:off x="3996363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 err="1"/>
            <a:t>Pre-búsqueda</a:t>
          </a:r>
          <a:endParaRPr lang="es-MX" sz="2200" kern="1200" dirty="0"/>
        </a:p>
      </dsp:txBody>
      <dsp:txXfrm>
        <a:off x="3996363" y="1227949"/>
        <a:ext cx="1649866" cy="824933"/>
      </dsp:txXfrm>
    </dsp:sp>
    <dsp:sp modelId="{40048937-CA92-46F6-9C52-AE4C40DD598C}">
      <dsp:nvSpPr>
        <dsp:cNvPr id="0" name=""/>
        <dsp:cNvSpPr/>
      </dsp:nvSpPr>
      <dsp:spPr>
        <a:xfrm>
          <a:off x="5992702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Búsqueda</a:t>
          </a:r>
        </a:p>
      </dsp:txBody>
      <dsp:txXfrm>
        <a:off x="5992702" y="1227949"/>
        <a:ext cx="1649866" cy="824933"/>
      </dsp:txXfrm>
    </dsp:sp>
    <dsp:sp modelId="{EA6342E3-3ABD-4820-BEBF-227783546897}">
      <dsp:nvSpPr>
        <dsp:cNvPr id="0" name=""/>
        <dsp:cNvSpPr/>
      </dsp:nvSpPr>
      <dsp:spPr>
        <a:xfrm>
          <a:off x="7989040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Interpretación</a:t>
          </a:r>
        </a:p>
      </dsp:txBody>
      <dsp:txXfrm>
        <a:off x="7989040" y="1227949"/>
        <a:ext cx="1649866" cy="824933"/>
      </dsp:txXfrm>
    </dsp:sp>
    <dsp:sp modelId="{B74EAEBB-F6CA-4746-AF1E-57C8E1A1740B}">
      <dsp:nvSpPr>
        <dsp:cNvPr id="0" name=""/>
        <dsp:cNvSpPr/>
      </dsp:nvSpPr>
      <dsp:spPr>
        <a:xfrm>
          <a:off x="9985379" y="1227949"/>
          <a:ext cx="1649866" cy="824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Comunicación</a:t>
          </a:r>
        </a:p>
      </dsp:txBody>
      <dsp:txXfrm>
        <a:off x="9985379" y="1227949"/>
        <a:ext cx="1649866" cy="824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1FBEE-86B3-4B4A-AAAF-B8ABB3479265}">
      <dsp:nvSpPr>
        <dsp:cNvPr id="0" name=""/>
        <dsp:cNvSpPr/>
      </dsp:nvSpPr>
      <dsp:spPr>
        <a:xfrm>
          <a:off x="2940161" y="0"/>
          <a:ext cx="2940161" cy="1980237"/>
        </a:xfrm>
        <a:prstGeom prst="trapezoid">
          <a:avLst>
            <a:gd name="adj" fmla="val 742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 dirty="0"/>
            <a:t>Formador</a:t>
          </a:r>
        </a:p>
      </dsp:txBody>
      <dsp:txXfrm>
        <a:off x="2940161" y="0"/>
        <a:ext cx="2940161" cy="1980237"/>
      </dsp:txXfrm>
    </dsp:sp>
    <dsp:sp modelId="{83494281-0543-42FB-B426-AB64AF0B5924}">
      <dsp:nvSpPr>
        <dsp:cNvPr id="0" name=""/>
        <dsp:cNvSpPr/>
      </dsp:nvSpPr>
      <dsp:spPr>
        <a:xfrm>
          <a:off x="1470080" y="1980237"/>
          <a:ext cx="5880322" cy="1980237"/>
        </a:xfrm>
        <a:prstGeom prst="trapezoid">
          <a:avLst>
            <a:gd name="adj" fmla="val 74238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 dirty="0"/>
            <a:t>Evaluación del curso-taller</a:t>
          </a:r>
        </a:p>
      </dsp:txBody>
      <dsp:txXfrm>
        <a:off x="2499137" y="1980237"/>
        <a:ext cx="3822209" cy="1980237"/>
      </dsp:txXfrm>
    </dsp:sp>
    <dsp:sp modelId="{F9B68BE2-648D-4B3B-907A-107DF752FCB8}">
      <dsp:nvSpPr>
        <dsp:cNvPr id="0" name=""/>
        <dsp:cNvSpPr/>
      </dsp:nvSpPr>
      <dsp:spPr>
        <a:xfrm>
          <a:off x="0" y="3960475"/>
          <a:ext cx="8820484" cy="1980237"/>
        </a:xfrm>
        <a:prstGeom prst="trapezoid">
          <a:avLst>
            <a:gd name="adj" fmla="val 74238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 dirty="0"/>
            <a:t>Autoevaluación</a:t>
          </a:r>
        </a:p>
      </dsp:txBody>
      <dsp:txXfrm>
        <a:off x="1543584" y="3960475"/>
        <a:ext cx="5733314" cy="1980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6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19824" y="2218103"/>
            <a:ext cx="5781676" cy="2303625"/>
          </a:xfrm>
        </p:spPr>
        <p:txBody>
          <a:bodyPr anchor="b">
            <a:noAutofit/>
          </a:bodyPr>
          <a:lstStyle/>
          <a:p>
            <a:pPr algn="l"/>
            <a:r>
              <a:rPr lang="es-ES" sz="4000" dirty="0">
                <a:solidFill>
                  <a:schemeClr val="bg1"/>
                </a:solidFill>
                <a:ea typeface="+mj-lt"/>
                <a:cs typeface="+mj-lt"/>
              </a:rPr>
              <a:t>"Planeación y evaluación de un curso-taller de Alfabetización Informacional en el Nivel Medio Superior"</a:t>
            </a:r>
            <a:endParaRPr lang="es-ES" sz="4000" dirty="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54D7EE36-55FE-41ED-A414-872798FD3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59" y="989589"/>
            <a:ext cx="4047843" cy="204416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972" y="3427305"/>
            <a:ext cx="4153588" cy="1984581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s-ES" dirty="0">
                <a:cs typeface="Calibri"/>
              </a:rPr>
              <a:t>6° Foro de Profesionales de la Información </a:t>
            </a:r>
          </a:p>
          <a:p>
            <a:pPr algn="l"/>
            <a:r>
              <a:rPr lang="es-ES" dirty="0">
                <a:cs typeface="Calibri"/>
              </a:rPr>
              <a:t>"Las habilidades informativas en la era digital"</a:t>
            </a:r>
          </a:p>
          <a:p>
            <a:pPr algn="l"/>
            <a:r>
              <a:rPr lang="es-ES" dirty="0">
                <a:cs typeface="Calibri"/>
              </a:rPr>
              <a:t>ENBA, 29-agosto-2019</a:t>
            </a:r>
            <a:endParaRPr lang="es-E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1E3F51-32C4-45DE-862E-28C755B3FBFA}"/>
              </a:ext>
            </a:extLst>
          </p:cNvPr>
          <p:cNvSpPr txBox="1"/>
          <p:nvPr/>
        </p:nvSpPr>
        <p:spPr>
          <a:xfrm>
            <a:off x="9104452" y="4639896"/>
            <a:ext cx="271357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Benito Castro Pérez</a:t>
            </a:r>
            <a:r>
              <a:rPr lang="es-ES" dirty="0">
                <a:solidFill>
                  <a:srgbClr val="FFFFFF"/>
                </a:solidFill>
              </a:rPr>
              <a:t> </a:t>
            </a:r>
          </a:p>
          <a:p>
            <a:endParaRPr lang="es-ES" dirty="0">
              <a:solidFill>
                <a:srgbClr val="FFFFFF"/>
              </a:solidFill>
            </a:endParaRPr>
          </a:p>
          <a:p>
            <a:r>
              <a:rPr lang="es-ES" dirty="0">
                <a:solidFill>
                  <a:schemeClr val="bg1"/>
                </a:solidFill>
                <a:cs typeface="Calibri"/>
              </a:rPr>
              <a:t>@</a:t>
            </a:r>
            <a:r>
              <a:rPr lang="es-ES" dirty="0" err="1">
                <a:solidFill>
                  <a:schemeClr val="bg1"/>
                </a:solidFill>
                <a:cs typeface="Calibri"/>
              </a:rPr>
              <a:t>BiblioBenitos</a:t>
            </a:r>
            <a:endParaRPr lang="es-ES" dirty="0">
              <a:solidFill>
                <a:schemeClr val="bg1"/>
              </a:solidFill>
              <a:cs typeface="Calibri"/>
            </a:endParaRPr>
          </a:p>
          <a:p>
            <a:endParaRPr lang="es-ES" dirty="0">
              <a:solidFill>
                <a:schemeClr val="bg1"/>
              </a:solidFill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ea typeface="+mn-lt"/>
                <a:cs typeface="+mn-lt"/>
              </a:rPr>
              <a:t>0000-0002-0099-6958</a:t>
            </a:r>
          </a:p>
          <a:p>
            <a:endParaRPr lang="es-ES" dirty="0">
              <a:solidFill>
                <a:schemeClr val="bg1"/>
              </a:solidFill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cs typeface="Calibri"/>
              </a:rPr>
              <a:t>bibliobenito@gmail.com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298CD4-D02E-4127-A872-A3EDCECE8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862" y="5864549"/>
            <a:ext cx="275164" cy="275164"/>
          </a:xfrm>
          <a:prstGeom prst="rect">
            <a:avLst/>
          </a:prstGeom>
        </p:spPr>
      </p:pic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35B350C7-94F4-452A-97D3-6E63839BB8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56" y="6378899"/>
            <a:ext cx="331323" cy="33132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9784423-F70D-4869-9DF2-1BEE7D0769A5}"/>
              </a:ext>
            </a:extLst>
          </p:cNvPr>
          <p:cNvSpPr txBox="1"/>
          <p:nvPr/>
        </p:nvSpPr>
        <p:spPr>
          <a:xfrm>
            <a:off x="6219824" y="94446"/>
            <a:ext cx="597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ea typeface="+mj-lt"/>
                <a:cs typeface="+mj-lt"/>
              </a:rPr>
              <a:t>Mesa 2. Diagnóstico y evaluación: elementos fundamentales para los programas de alfabetización informativa</a:t>
            </a:r>
            <a:endParaRPr lang="es-MX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82BA567-6773-4EE0-8AE5-B955D5ECD4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862" y="5352386"/>
            <a:ext cx="275164" cy="275164"/>
          </a:xfrm>
          <a:prstGeom prst="rect">
            <a:avLst/>
          </a:prstGeom>
        </p:spPr>
      </p:pic>
      <p:pic>
        <p:nvPicPr>
          <p:cNvPr id="8" name="Imagen 7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9DFA1265-E593-40DE-815A-D02BA203B0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E5A73C6-0BAD-49BF-A11A-071B938D1C2E}"/>
              </a:ext>
            </a:extLst>
          </p:cNvPr>
          <p:cNvSpPr txBox="1"/>
          <p:nvPr/>
        </p:nvSpPr>
        <p:spPr>
          <a:xfrm>
            <a:off x="779930" y="1820779"/>
            <a:ext cx="486689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>
                <a:cs typeface="Calibri"/>
              </a:rPr>
              <a:t>Disponibilidad y distribución de horarios.</a:t>
            </a:r>
          </a:p>
          <a:p>
            <a:pPr marL="285750" indent="-285750">
              <a:buFontTx/>
              <a:buChar char="-"/>
            </a:pPr>
            <a:endParaRPr lang="es-ES" dirty="0">
              <a:cs typeface="Calibri"/>
            </a:endParaRPr>
          </a:p>
          <a:p>
            <a:pPr marL="285750" indent="-285750">
              <a:buFontTx/>
              <a:buChar char="-"/>
            </a:pPr>
            <a:endParaRPr lang="es-ES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s-ES" dirty="0">
                <a:cs typeface="Calibri"/>
              </a:rPr>
              <a:t>Elaboración de hojas descriptivas para llevar el control del contenido a verse por cada clase.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EE4960-7B90-4E94-BA2C-AB30DD447A32}"/>
              </a:ext>
            </a:extLst>
          </p:cNvPr>
          <p:cNvSpPr txBox="1"/>
          <p:nvPr/>
        </p:nvSpPr>
        <p:spPr>
          <a:xfrm>
            <a:off x="3577389" y="609600"/>
            <a:ext cx="8277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/>
              <a:t>DISEÑO DEL PROGRAMA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19DF226-7A36-4AA6-A1CB-8FD998760F5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176211" y="2190111"/>
            <a:ext cx="5612130" cy="4382135"/>
          </a:xfrm>
          <a:prstGeom prst="rect">
            <a:avLst/>
          </a:prstGeom>
        </p:spPr>
      </p:pic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3EB21D80-CBB8-4C09-8545-41F3EA4C4A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20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1D7184C-1205-4F34-A38A-7B058B499120}"/>
              </a:ext>
            </a:extLst>
          </p:cNvPr>
          <p:cNvSpPr txBox="1"/>
          <p:nvPr/>
        </p:nvSpPr>
        <p:spPr>
          <a:xfrm>
            <a:off x="545432" y="1645689"/>
            <a:ext cx="49088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Definir las estrategias de Enseñanza-Aprendizaje.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Establecer los recursos didácticos que sirvan de apoyo pedagógico para el desarrollo del curso-taller: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convencionales (pizarra, fotocopias, cartulinas, mapas conceptuales, etc.), 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400" dirty="0"/>
              <a:t>no convencionales (Presentaciones multimedia y creación de un blog en línea)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00F1D4-AC86-47F8-AC83-B175B27644B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48" y="1624951"/>
            <a:ext cx="6528452" cy="4154984"/>
          </a:xfrm>
          <a:prstGeom prst="rect">
            <a:avLst/>
          </a:prstGeom>
        </p:spPr>
      </p:pic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BF6A79C8-4052-4EE1-8A19-235EBCC9BF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7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2551635-206D-4DA0-9F3A-2266B53D30E3}"/>
              </a:ext>
            </a:extLst>
          </p:cNvPr>
          <p:cNvSpPr txBox="1"/>
          <p:nvPr/>
        </p:nvSpPr>
        <p:spPr>
          <a:xfrm>
            <a:off x="3288632" y="514929"/>
            <a:ext cx="8197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/>
              <a:t>INSTRUMENTOS DE EVALUACIÓN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60F377B-74A0-4F51-B45D-0ED3ADCDA13D}"/>
              </a:ext>
            </a:extLst>
          </p:cNvPr>
          <p:cNvSpPr txBox="1"/>
          <p:nvPr/>
        </p:nvSpPr>
        <p:spPr>
          <a:xfrm>
            <a:off x="553453" y="4885177"/>
            <a:ext cx="11399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Las actividades </a:t>
            </a:r>
            <a:r>
              <a:rPr lang="es-ES_tradnl" sz="2800" dirty="0"/>
              <a:t>realizadas durante el transcurso del curso-taller se fueron evaluando con el producto que entregaban los estudiantes durante cada clase.</a:t>
            </a:r>
            <a:endParaRPr lang="es-MX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329FE60-3789-4DCF-8F41-E405B3D2D29A}"/>
              </a:ext>
            </a:extLst>
          </p:cNvPr>
          <p:cNvSpPr txBox="1"/>
          <p:nvPr/>
        </p:nvSpPr>
        <p:spPr>
          <a:xfrm>
            <a:off x="3390900" y="1931809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4 cuestionarios y 1 rúbrica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59F8DA0-0E5D-44FC-994F-197506946495}"/>
              </a:ext>
            </a:extLst>
          </p:cNvPr>
          <p:cNvSpPr txBox="1"/>
          <p:nvPr/>
        </p:nvSpPr>
        <p:spPr>
          <a:xfrm>
            <a:off x="553453" y="2779096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MX" sz="2400" dirty="0"/>
              <a:t>Diagnóstico</a:t>
            </a:r>
          </a:p>
          <a:p>
            <a:pPr marL="285750" indent="-285750">
              <a:buFontTx/>
              <a:buChar char="-"/>
            </a:pPr>
            <a:r>
              <a:rPr lang="es-MX" sz="2400" dirty="0"/>
              <a:t>Búsqueda de información por equipo</a:t>
            </a:r>
          </a:p>
          <a:p>
            <a:pPr marL="285750" indent="-285750">
              <a:buFontTx/>
              <a:buChar char="-"/>
            </a:pPr>
            <a:r>
              <a:rPr lang="es-MX" sz="2400" dirty="0"/>
              <a:t>Búsqueda de información individual</a:t>
            </a:r>
          </a:p>
          <a:p>
            <a:pPr marL="285750" indent="-285750">
              <a:buFontTx/>
              <a:buChar char="-"/>
            </a:pPr>
            <a:r>
              <a:rPr lang="es-MX" sz="2400" dirty="0"/>
              <a:t>Auto evaluación del aprendizaje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14AF9-60FE-4254-AD99-A2E45B1C7736}"/>
              </a:ext>
            </a:extLst>
          </p:cNvPr>
          <p:cNvSpPr txBox="1"/>
          <p:nvPr/>
        </p:nvSpPr>
        <p:spPr>
          <a:xfrm>
            <a:off x="7020245" y="2805064"/>
            <a:ext cx="4932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MX" sz="2400" dirty="0"/>
              <a:t>Trabajos presentados durante cada clase (módulos),</a:t>
            </a:r>
          </a:p>
          <a:p>
            <a:pPr marL="285750" indent="-285750">
              <a:buFontTx/>
              <a:buChar char="-"/>
            </a:pPr>
            <a:r>
              <a:rPr lang="es-MX" sz="2400" dirty="0"/>
              <a:t>Trabajos finales (trabajo escrito más exposición)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A65DBBB-B4F8-43A2-BACA-5126E0C36639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485378" y="2224197"/>
            <a:ext cx="905522" cy="580867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1D8CAB9A-1829-4A4C-AF85-3A3D271BDAFD}"/>
              </a:ext>
            </a:extLst>
          </p:cNvPr>
          <p:cNvCxnSpPr>
            <a:cxnSpLocks/>
          </p:cNvCxnSpPr>
          <p:nvPr/>
        </p:nvCxnSpPr>
        <p:spPr>
          <a:xfrm>
            <a:off x="7895578" y="2224196"/>
            <a:ext cx="905522" cy="58086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3540C483-60A6-4FD7-8F87-2E0112BCBE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2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049535C-6C52-4A4F-BFF7-92606641F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074282"/>
              </p:ext>
            </p:extLst>
          </p:nvPr>
        </p:nvGraphicFramePr>
        <p:xfrm>
          <a:off x="276534" y="1532467"/>
          <a:ext cx="11638932" cy="328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02D71D26-9130-47FF-B0D3-37B27A1483A0}"/>
              </a:ext>
            </a:extLst>
          </p:cNvPr>
          <p:cNvSpPr/>
          <p:nvPr/>
        </p:nvSpPr>
        <p:spPr>
          <a:xfrm>
            <a:off x="5162551" y="5040640"/>
            <a:ext cx="2057400" cy="8509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2510643-7955-4768-AB1B-BCB5D64BEAA1}"/>
              </a:ext>
            </a:extLst>
          </p:cNvPr>
          <p:cNvSpPr txBox="1"/>
          <p:nvPr/>
        </p:nvSpPr>
        <p:spPr>
          <a:xfrm>
            <a:off x="5273676" y="5174437"/>
            <a:ext cx="234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Evaluación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DE27625-E0F6-4EC1-95F8-99140277BA3A}"/>
              </a:ext>
            </a:extLst>
          </p:cNvPr>
          <p:cNvCxnSpPr>
            <a:cxnSpLocks/>
          </p:cNvCxnSpPr>
          <p:nvPr/>
        </p:nvCxnSpPr>
        <p:spPr>
          <a:xfrm>
            <a:off x="1943100" y="3581400"/>
            <a:ext cx="3197225" cy="1479997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546E917-0FCD-482C-BCEB-EFBC2C39F8C7}"/>
              </a:ext>
            </a:extLst>
          </p:cNvPr>
          <p:cNvCxnSpPr>
            <a:cxnSpLocks/>
          </p:cNvCxnSpPr>
          <p:nvPr/>
        </p:nvCxnSpPr>
        <p:spPr>
          <a:xfrm>
            <a:off x="3867150" y="3581400"/>
            <a:ext cx="1581149" cy="1429197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F3E2A69C-D29E-4B13-8057-365C699893B8}"/>
              </a:ext>
            </a:extLst>
          </p:cNvPr>
          <p:cNvCxnSpPr>
            <a:cxnSpLocks/>
          </p:cNvCxnSpPr>
          <p:nvPr/>
        </p:nvCxnSpPr>
        <p:spPr>
          <a:xfrm>
            <a:off x="5619750" y="3581400"/>
            <a:ext cx="0" cy="134620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2C98AF7-6043-4742-98EF-C375B64F203C}"/>
              </a:ext>
            </a:extLst>
          </p:cNvPr>
          <p:cNvCxnSpPr>
            <a:cxnSpLocks/>
          </p:cNvCxnSpPr>
          <p:nvPr/>
        </p:nvCxnSpPr>
        <p:spPr>
          <a:xfrm>
            <a:off x="6572250" y="3581400"/>
            <a:ext cx="0" cy="134620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DC9EEE9-C255-4825-849E-86D1902106A5}"/>
              </a:ext>
            </a:extLst>
          </p:cNvPr>
          <p:cNvCxnSpPr>
            <a:cxnSpLocks/>
          </p:cNvCxnSpPr>
          <p:nvPr/>
        </p:nvCxnSpPr>
        <p:spPr>
          <a:xfrm flipH="1">
            <a:off x="6892923" y="3581400"/>
            <a:ext cx="1387478" cy="145924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C6337005-C54A-4FD9-97D4-FF646047BEAA}"/>
              </a:ext>
            </a:extLst>
          </p:cNvPr>
          <p:cNvCxnSpPr>
            <a:cxnSpLocks/>
          </p:cNvCxnSpPr>
          <p:nvPr/>
        </p:nvCxnSpPr>
        <p:spPr>
          <a:xfrm flipH="1">
            <a:off x="7219951" y="3581400"/>
            <a:ext cx="3054350" cy="1479997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7B4C9AC-D24F-4EE3-8BB5-6162C6635602}"/>
              </a:ext>
            </a:extLst>
          </p:cNvPr>
          <p:cNvSpPr txBox="1"/>
          <p:nvPr/>
        </p:nvSpPr>
        <p:spPr>
          <a:xfrm>
            <a:off x="4321176" y="947692"/>
            <a:ext cx="425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Evaluación por Módulo</a:t>
            </a:r>
          </a:p>
        </p:txBody>
      </p:sp>
      <p:pic>
        <p:nvPicPr>
          <p:cNvPr id="13" name="Imagen 12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FACA6E96-0513-446C-9DFA-8559FE3FB3B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2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pic>
        <p:nvPicPr>
          <p:cNvPr id="5" name="Imagen 5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id="{77FA2A05-81F4-48B9-962F-C82FA3F8B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606" y="101"/>
            <a:ext cx="8771964" cy="6812974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24F32E4C-0E87-4D10-9AC1-45390E5A4063}"/>
              </a:ext>
            </a:extLst>
          </p:cNvPr>
          <p:cNvSpPr/>
          <p:nvPr/>
        </p:nvSpPr>
        <p:spPr>
          <a:xfrm>
            <a:off x="9885829" y="3812242"/>
            <a:ext cx="1378323" cy="6723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2278BC92-72AC-4286-B8BB-316B664E3A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96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13C455F-48CE-480C-8C97-BE5014A6F48A}"/>
              </a:ext>
            </a:extLst>
          </p:cNvPr>
          <p:cNvSpPr txBox="1"/>
          <p:nvPr/>
        </p:nvSpPr>
        <p:spPr>
          <a:xfrm>
            <a:off x="1340223" y="2191871"/>
            <a:ext cx="10697101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ea typeface="+mn-lt"/>
                <a:cs typeface="+mn-lt"/>
              </a:rPr>
              <a:t>Evaluación estrategias de búsqueda en equipo.</a:t>
            </a:r>
            <a:endParaRPr lang="es-ES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ea typeface="+mn-lt"/>
                <a:cs typeface="+mn-lt"/>
              </a:rPr>
              <a:t>Evaluación estrategias de búsqueda individual.</a:t>
            </a:r>
            <a:endParaRPr lang="es-ES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ea typeface="+mn-lt"/>
                <a:cs typeface="+mn-lt"/>
              </a:rPr>
              <a:t>Evaluación trabajo final.</a:t>
            </a:r>
            <a:endParaRPr lang="es-ES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ea typeface="+mn-lt"/>
                <a:cs typeface="+mn-lt"/>
              </a:rPr>
              <a:t>Evaluación final (autoevaluación por parte de los estudiantes de su desempeño y aprendizaje, del curso-taller y el formador)</a:t>
            </a:r>
            <a:endParaRPr lang="es-ES" sz="32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3200" dirty="0">
              <a:cs typeface="Calibri"/>
            </a:endParaRPr>
          </a:p>
        </p:txBody>
      </p:sp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3762F409-2E3A-4025-A561-84922C1F24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6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8D977A7-67C7-4DA3-B57C-386D423CAFC1}"/>
              </a:ext>
            </a:extLst>
          </p:cNvPr>
          <p:cNvSpPr txBox="1"/>
          <p:nvPr/>
        </p:nvSpPr>
        <p:spPr>
          <a:xfrm>
            <a:off x="1295400" y="1528287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ea typeface="+mn-lt"/>
                <a:cs typeface="+mn-lt"/>
              </a:rPr>
              <a:t>Evaluación estrategias de búsqueda en equipo</a:t>
            </a:r>
            <a:endParaRPr lang="es-MX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06E64FD-5EA7-4ECB-BAE8-35A0D39CB3EA}"/>
              </a:ext>
            </a:extLst>
          </p:cNvPr>
          <p:cNvSpPr txBox="1"/>
          <p:nvPr/>
        </p:nvSpPr>
        <p:spPr>
          <a:xfrm>
            <a:off x="1295400" y="2295424"/>
            <a:ext cx="10542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Conclusiones:</a:t>
            </a:r>
          </a:p>
          <a:p>
            <a:pPr marL="285750" indent="-285750">
              <a:buFontTx/>
              <a:buChar char="-"/>
            </a:pPr>
            <a:r>
              <a:rPr lang="es-MX" dirty="0"/>
              <a:t>Los estudiantes saben como desarrollar actividades de búsqueda de manera grupal,</a:t>
            </a:r>
          </a:p>
          <a:p>
            <a:pPr marL="285750" indent="-285750">
              <a:buFontTx/>
              <a:buChar char="-"/>
            </a:pPr>
            <a:r>
              <a:rPr lang="es-MX" dirty="0"/>
              <a:t>Mayor tiempo de búsqueda en la biblioteca que en internet.</a:t>
            </a:r>
          </a:p>
          <a:p>
            <a:pPr marL="285750" indent="-285750">
              <a:buFontTx/>
              <a:buChar char="-"/>
            </a:pPr>
            <a:r>
              <a:rPr lang="es-MX" dirty="0"/>
              <a:t>Encontraron muy poca información en la biblioteca escolar,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7474F2-F4BC-4A06-B321-6CF5EE5DA19F}"/>
              </a:ext>
            </a:extLst>
          </p:cNvPr>
          <p:cNvSpPr txBox="1"/>
          <p:nvPr/>
        </p:nvSpPr>
        <p:spPr>
          <a:xfrm>
            <a:off x="1295400" y="393403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ea typeface="+mn-lt"/>
                <a:cs typeface="+mn-lt"/>
              </a:rPr>
              <a:t>Evaluación estrategias de búsqueda individual</a:t>
            </a:r>
            <a:endParaRPr lang="es-MX" sz="28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1EB84B-9DD1-40E4-9EF2-0B8925EA2A0A}"/>
              </a:ext>
            </a:extLst>
          </p:cNvPr>
          <p:cNvSpPr txBox="1"/>
          <p:nvPr/>
        </p:nvSpPr>
        <p:spPr>
          <a:xfrm>
            <a:off x="1136649" y="4457250"/>
            <a:ext cx="108321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Conclusiones:</a:t>
            </a:r>
          </a:p>
          <a:p>
            <a:pPr marL="285750" indent="-285750">
              <a:buFontTx/>
              <a:buChar char="-"/>
            </a:pPr>
            <a:r>
              <a:rPr lang="es-MX" dirty="0"/>
              <a:t>Poco o nulo uso de los operadores boléanos o trucos de búsqueda,</a:t>
            </a:r>
          </a:p>
          <a:p>
            <a:pPr marL="285750" indent="-285750">
              <a:buFontTx/>
              <a:buChar char="-"/>
            </a:pPr>
            <a:r>
              <a:rPr lang="es-MX" dirty="0"/>
              <a:t>Mostraron confianza, satisfacción y optimismo con niveles bajos de incertidumbre, confusión y frustración,</a:t>
            </a:r>
          </a:p>
          <a:p>
            <a:pPr marL="285750" indent="-285750">
              <a:buFontTx/>
              <a:buChar char="-"/>
            </a:pPr>
            <a:r>
              <a:rPr lang="es-MX" dirty="0"/>
              <a:t>El autor y actualidad de la información son criterios poco valorados por los estudiantes a la hora de evaluar la fuente de información,</a:t>
            </a:r>
          </a:p>
          <a:p>
            <a:pPr marL="285750" indent="-285750">
              <a:buFontTx/>
              <a:buChar char="-"/>
            </a:pPr>
            <a:r>
              <a:rPr lang="es-MX" dirty="0"/>
              <a:t>El aspecto a mejorar es la búsqueda en más fuentes de información con búsquedas más rápidas y precisas.</a:t>
            </a:r>
          </a:p>
        </p:txBody>
      </p:sp>
      <p:pic>
        <p:nvPicPr>
          <p:cNvPr id="7" name="Imagen 6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CD0D82C4-E946-4483-8AFF-3FDEA5E06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8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CB69196-DD1B-4694-AB3B-D0785AB549DF}"/>
              </a:ext>
            </a:extLst>
          </p:cNvPr>
          <p:cNvSpPr txBox="1"/>
          <p:nvPr/>
        </p:nvSpPr>
        <p:spPr>
          <a:xfrm>
            <a:off x="1411272" y="3141317"/>
            <a:ext cx="2655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ea typeface="+mn-lt"/>
                <a:cs typeface="+mn-lt"/>
              </a:rPr>
              <a:t>Evaluación trabajo final</a:t>
            </a:r>
            <a:endParaRPr lang="es-MX" sz="2800" dirty="0"/>
          </a:p>
        </p:txBody>
      </p:sp>
      <p:pic>
        <p:nvPicPr>
          <p:cNvPr id="6" name="Imagen 5" descr="Imagen que contiene captura de pantalla&#10;&#10;Descripción generada automáticamente">
            <a:extLst>
              <a:ext uri="{FF2B5EF4-FFF2-40B4-BE49-F238E27FC236}">
                <a16:creationId xmlns:a16="http://schemas.microsoft.com/office/drawing/2014/main" id="{4731FE3D-0288-40CC-9EED-AB21F09C6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63" y="0"/>
            <a:ext cx="6122557" cy="6858000"/>
          </a:xfrm>
          <a:prstGeom prst="rect">
            <a:avLst/>
          </a:prstGeom>
        </p:spPr>
      </p:pic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A05D04E6-294B-4CB9-8C4D-8F3E08A211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75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1E862F5-5F27-487D-BB19-8332CFDE4224}"/>
              </a:ext>
            </a:extLst>
          </p:cNvPr>
          <p:cNvSpPr txBox="1"/>
          <p:nvPr/>
        </p:nvSpPr>
        <p:spPr>
          <a:xfrm>
            <a:off x="1411271" y="1861457"/>
            <a:ext cx="105085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Conclusiones del trabajo final: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Poco uso de citas o referencias,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Poco uso de material gráfico,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Claridad y Profundidad del tema de investigación,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Sumando la calificación final de todos los equipos divido entre la cantidad de equipos el resultado es de 8.4, que de acuerdo a las rúbricas de evaluación se consideraría que el grupo en general es competente en un nivel intermedio.</a:t>
            </a:r>
          </a:p>
          <a:p>
            <a:endParaRPr lang="es-MX" sz="2800" dirty="0"/>
          </a:p>
        </p:txBody>
      </p:sp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AD2A6825-4FE5-45B3-AD67-2742D6025F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04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91AC8D0-62D8-4307-A69B-C6986239786E}"/>
              </a:ext>
            </a:extLst>
          </p:cNvPr>
          <p:cNvSpPr txBox="1"/>
          <p:nvPr/>
        </p:nvSpPr>
        <p:spPr>
          <a:xfrm>
            <a:off x="3076217" y="0"/>
            <a:ext cx="786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ea typeface="+mn-lt"/>
                <a:cs typeface="+mn-lt"/>
              </a:rPr>
              <a:t>Evaluación final (auto evaluación)</a:t>
            </a:r>
            <a:endParaRPr lang="es-MX" sz="36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684DACC-CEEC-45D5-91A9-5D059E33F39F}"/>
              </a:ext>
            </a:extLst>
          </p:cNvPr>
          <p:cNvSpPr txBox="1"/>
          <p:nvPr/>
        </p:nvSpPr>
        <p:spPr>
          <a:xfrm>
            <a:off x="672905" y="2171449"/>
            <a:ext cx="3624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Auto evaluación del desempeño y aprendizaje, evaluación del curso-taller y del formador.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AEE24F1-4832-4AA8-BA37-BB382A60F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383386"/>
              </p:ext>
            </p:extLst>
          </p:nvPr>
        </p:nvGraphicFramePr>
        <p:xfrm>
          <a:off x="1685758" y="739881"/>
          <a:ext cx="8820484" cy="5940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A5CD5567-5067-427C-8D6B-3E41F4894F95}"/>
              </a:ext>
            </a:extLst>
          </p:cNvPr>
          <p:cNvSpPr txBox="1"/>
          <p:nvPr/>
        </p:nvSpPr>
        <p:spPr>
          <a:xfrm>
            <a:off x="9284320" y="2779149"/>
            <a:ext cx="244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/>
              <a:t>16 preguntas</a:t>
            </a:r>
          </a:p>
        </p:txBody>
      </p:sp>
      <p:pic>
        <p:nvPicPr>
          <p:cNvPr id="7" name="Imagen 6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76D457A1-74CD-43A5-9FE7-849BA29A2F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6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D02C344-F69D-460B-BD94-12EF836B5B06}"/>
              </a:ext>
            </a:extLst>
          </p:cNvPr>
          <p:cNvGraphicFramePr/>
          <p:nvPr/>
        </p:nvGraphicFramePr>
        <p:xfrm>
          <a:off x="2113280" y="1284370"/>
          <a:ext cx="9367520" cy="59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3BDA26E6-C70C-459F-B604-4888AA8DFD1A}"/>
              </a:ext>
            </a:extLst>
          </p:cNvPr>
          <p:cNvSpPr txBox="1"/>
          <p:nvPr/>
        </p:nvSpPr>
        <p:spPr>
          <a:xfrm>
            <a:off x="2346417" y="465885"/>
            <a:ext cx="991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/>
              <a:t>DIAGNÓSTICO y EVALUACIÓN de ALFIN</a:t>
            </a:r>
          </a:p>
        </p:txBody>
      </p:sp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7B7C7048-EB2A-4A9F-80C2-6DE716A199C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22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CF0D2C1-3A11-4C9A-BFDF-D8753D297890}"/>
              </a:ext>
            </a:extLst>
          </p:cNvPr>
          <p:cNvSpPr txBox="1"/>
          <p:nvPr/>
        </p:nvSpPr>
        <p:spPr>
          <a:xfrm>
            <a:off x="4790717" y="478271"/>
            <a:ext cx="706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a typeface="+mn-lt"/>
                <a:cs typeface="+mn-lt"/>
              </a:rPr>
              <a:t>Autoevaluación</a:t>
            </a:r>
            <a:endParaRPr lang="es-MX" sz="4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065508C-C8C0-4D83-B67D-0C454EDC185F}"/>
              </a:ext>
            </a:extLst>
          </p:cNvPr>
          <p:cNvSpPr txBox="1"/>
          <p:nvPr/>
        </p:nvSpPr>
        <p:spPr>
          <a:xfrm>
            <a:off x="2041072" y="1877786"/>
            <a:ext cx="90460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MX" sz="2800" dirty="0"/>
              <a:t>Desempeño bueno a regular,</a:t>
            </a:r>
          </a:p>
          <a:p>
            <a:pPr marL="285750" indent="-285750" algn="just">
              <a:buFontTx/>
              <a:buChar char="-"/>
            </a:pPr>
            <a:r>
              <a:rPr lang="es-MX" sz="2800" dirty="0"/>
              <a:t>Los resultados del trabajo final no cumplieron con sus expectativas,</a:t>
            </a:r>
          </a:p>
          <a:p>
            <a:pPr marL="285750" indent="-285750" algn="just">
              <a:buFontTx/>
              <a:buChar char="-"/>
            </a:pPr>
            <a:r>
              <a:rPr lang="es-MX" sz="2800" dirty="0"/>
              <a:t>La mayoría hace énfasis en reforzar el proceso de búsqueda e interpretación,</a:t>
            </a:r>
          </a:p>
          <a:p>
            <a:pPr marL="285750" indent="-285750" algn="just">
              <a:buFontTx/>
              <a:buChar char="-"/>
            </a:pPr>
            <a:r>
              <a:rPr lang="es-MX" sz="2800" dirty="0"/>
              <a:t>Se consideran capaces de resolver cualquier necesidad informativa,</a:t>
            </a:r>
          </a:p>
          <a:p>
            <a:pPr marL="285750" indent="-285750" algn="just">
              <a:buFontTx/>
              <a:buChar char="-"/>
            </a:pPr>
            <a:r>
              <a:rPr lang="es-MX" sz="2800" dirty="0"/>
              <a:t>El 76.7% aplico lo visto en clase en otras materias (lógica y matemática, salud humana y biología)</a:t>
            </a:r>
          </a:p>
        </p:txBody>
      </p:sp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E6E13316-C38B-4B8C-B9C1-CE02D22D5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01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DAE92F88-3C60-4749-8BBE-019A8C8FC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74FAB0-1E2D-4002-9317-C8ED4037B40E}"/>
              </a:ext>
            </a:extLst>
          </p:cNvPr>
          <p:cNvSpPr txBox="1"/>
          <p:nvPr/>
        </p:nvSpPr>
        <p:spPr>
          <a:xfrm>
            <a:off x="3811002" y="385938"/>
            <a:ext cx="706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a typeface="+mn-lt"/>
                <a:cs typeface="+mn-lt"/>
              </a:rPr>
              <a:t>Evaluación curso-taller</a:t>
            </a:r>
            <a:endParaRPr lang="es-MX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994B8DE-E671-4EE1-8116-641FDCF4FE63}"/>
              </a:ext>
            </a:extLst>
          </p:cNvPr>
          <p:cNvSpPr txBox="1"/>
          <p:nvPr/>
        </p:nvSpPr>
        <p:spPr>
          <a:xfrm>
            <a:off x="1411272" y="2062986"/>
            <a:ext cx="1051560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Calificación general: 8.97,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Consideran que el contenido del curso fue el adecuado,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70% consideró el contenido del blog de mucha ayuda,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El tiempo dedicado al curso-taller no fue el adecuado,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Recomendaciones: más horas de clase, más teoría y práctica, más exigencia en las actividades, que el curso-taller sea una materia</a:t>
            </a:r>
          </a:p>
        </p:txBody>
      </p:sp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5E42BDF0-5CC1-4130-AEA5-77B5E48C4A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88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1794CD17-44FD-426B-B888-1F4AFCF7D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C97CAB1-8D19-4D4C-A808-20E0F6E584F2}"/>
              </a:ext>
            </a:extLst>
          </p:cNvPr>
          <p:cNvSpPr txBox="1"/>
          <p:nvPr/>
        </p:nvSpPr>
        <p:spPr>
          <a:xfrm>
            <a:off x="1802674" y="1407597"/>
            <a:ext cx="102151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/>
              <a:t>Es imprescindible hacer mínimamente una evaluación Diagnóstica, Formativa y Sumativa.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/>
              <a:t>La evaluación es uno de los aspectos más importantes y que más tiempo conllevan dentro de un curso de Alfabetización Informacional.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/>
              <a:t>La planeación debe estar basada en una evaluación diagnóstica y estar vinculada con el objetivo de la institución.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/>
              <a:t>Es necesario comenzar a formar a los estudiantes en competencias informacionales desde niveles previos al universitario.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/>
              <a:t>Evitar caer en alguna de las siguientes suposiciones: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MX" sz="2000" i="1" dirty="0"/>
              <a:t>Determinismo tecnológico</a:t>
            </a:r>
            <a:r>
              <a:rPr lang="es-MX" sz="2000" dirty="0"/>
              <a:t>: que por el simple hecho de utilizar una computadora dentro del aula los estudiantes ya ven reforzado significativamente su aprendizaje,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i="1" dirty="0"/>
              <a:t>Nativos digitales</a:t>
            </a:r>
            <a:r>
              <a:rPr lang="es-MX" sz="2000" dirty="0"/>
              <a:t>: no hay que dar por hecho que los estudiantes nacidos en esta era digital ya tienen pleno conocimiento del uso y manejo de las tecnologías</a:t>
            </a:r>
          </a:p>
          <a:p>
            <a:endParaRPr lang="es-MX" sz="2000" dirty="0"/>
          </a:p>
        </p:txBody>
      </p:sp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0F02D252-1ED0-4977-8B7A-EB5283A875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4C5564E-8E70-47F6-AAD6-8AFA6FCC9DC7}"/>
              </a:ext>
            </a:extLst>
          </p:cNvPr>
          <p:cNvSpPr txBox="1"/>
          <p:nvPr/>
        </p:nvSpPr>
        <p:spPr>
          <a:xfrm>
            <a:off x="3811002" y="385938"/>
            <a:ext cx="706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a typeface="+mn-lt"/>
                <a:cs typeface="+mn-lt"/>
              </a:rPr>
              <a:t>Conclusiones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54098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D6B74A5-8531-4C22-895C-2C103965BA82}"/>
              </a:ext>
            </a:extLst>
          </p:cNvPr>
          <p:cNvSpPr txBox="1"/>
          <p:nvPr/>
        </p:nvSpPr>
        <p:spPr>
          <a:xfrm>
            <a:off x="337167" y="1763945"/>
            <a:ext cx="116480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/>
              <a:t>American Library </a:t>
            </a:r>
            <a:r>
              <a:rPr lang="es-MX" sz="1600" dirty="0" err="1"/>
              <a:t>Association</a:t>
            </a:r>
            <a:r>
              <a:rPr lang="es-MX" sz="1600" dirty="0"/>
              <a:t>. (2006, julio 24). </a:t>
            </a:r>
            <a:r>
              <a:rPr lang="es-MX" sz="1600" dirty="0" err="1"/>
              <a:t>Presidential</a:t>
            </a:r>
            <a:r>
              <a:rPr lang="es-MX" sz="1600" dirty="0"/>
              <a:t> </a:t>
            </a:r>
            <a:r>
              <a:rPr lang="es-MX" sz="1600" dirty="0" err="1"/>
              <a:t>Committee</a:t>
            </a:r>
            <a:r>
              <a:rPr lang="es-MX" sz="1600" dirty="0"/>
              <a:t> </a:t>
            </a:r>
            <a:r>
              <a:rPr lang="es-MX" sz="1600" dirty="0" err="1"/>
              <a:t>on</a:t>
            </a:r>
            <a:r>
              <a:rPr lang="es-MX" sz="1600" dirty="0"/>
              <a:t> </a:t>
            </a:r>
            <a:r>
              <a:rPr lang="es-MX" sz="1600" dirty="0" err="1"/>
              <a:t>Information</a:t>
            </a:r>
            <a:r>
              <a:rPr lang="es-MX" sz="1600" dirty="0"/>
              <a:t> </a:t>
            </a:r>
            <a:r>
              <a:rPr lang="es-MX" sz="1600" dirty="0" err="1"/>
              <a:t>Literacy</a:t>
            </a:r>
            <a:r>
              <a:rPr lang="es-MX" sz="1600" dirty="0"/>
              <a:t>: Final </a:t>
            </a:r>
            <a:r>
              <a:rPr lang="es-MX" sz="1600" dirty="0" err="1"/>
              <a:t>Report</a:t>
            </a:r>
            <a:r>
              <a:rPr lang="es-MX" sz="1600" dirty="0"/>
              <a:t> [Text]. Recuperado 28 de agosto de 2019, de </a:t>
            </a:r>
            <a:r>
              <a:rPr lang="es-MX" sz="1600" dirty="0" err="1"/>
              <a:t>Association</a:t>
            </a:r>
            <a:r>
              <a:rPr lang="es-MX" sz="1600" dirty="0"/>
              <a:t> of </a:t>
            </a:r>
            <a:r>
              <a:rPr lang="es-MX" sz="1600" dirty="0" err="1"/>
              <a:t>College</a:t>
            </a:r>
            <a:r>
              <a:rPr lang="es-MX" sz="1600" dirty="0"/>
              <a:t> &amp; </a:t>
            </a:r>
            <a:r>
              <a:rPr lang="es-MX" sz="1600" dirty="0" err="1"/>
              <a:t>Research</a:t>
            </a:r>
            <a:r>
              <a:rPr lang="es-MX" sz="1600" dirty="0"/>
              <a:t> </a:t>
            </a:r>
            <a:r>
              <a:rPr lang="es-MX" sz="1600" dirty="0" err="1"/>
              <a:t>Libraries</a:t>
            </a:r>
            <a:r>
              <a:rPr lang="es-MX" sz="1600" dirty="0"/>
              <a:t> (ACRL) </a:t>
            </a:r>
            <a:r>
              <a:rPr lang="es-MX" sz="1600" dirty="0" err="1"/>
              <a:t>website</a:t>
            </a:r>
            <a:r>
              <a:rPr lang="es-MX" sz="1600" dirty="0"/>
              <a:t>: http://www.ala.org/acrl/publications/whitepapers/presidential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/>
              <a:t>Arenas, J. L. de. (2007). La evaluación de la alfabetización informacional. Principios, metodologías y retos. </a:t>
            </a:r>
            <a:r>
              <a:rPr lang="es-MX" sz="1600" i="1" dirty="0"/>
              <a:t>Anales de Documentación</a:t>
            </a:r>
            <a:r>
              <a:rPr lang="es-MX" sz="1600" dirty="0"/>
              <a:t>, </a:t>
            </a:r>
            <a:r>
              <a:rPr lang="es-MX" sz="1600" i="1" dirty="0"/>
              <a:t>10</a:t>
            </a:r>
            <a:r>
              <a:rPr lang="es-MX" sz="1600" dirty="0"/>
              <a:t>, 215-232. Recuperado de https://revistas.um.es/analesdoc/article/view/1161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 err="1"/>
              <a:t>Institute</a:t>
            </a:r>
            <a:r>
              <a:rPr lang="es-MX" sz="1600" dirty="0"/>
              <a:t> </a:t>
            </a:r>
            <a:r>
              <a:rPr lang="es-MX" sz="1600" dirty="0" err="1"/>
              <a:t>for</a:t>
            </a:r>
            <a:r>
              <a:rPr lang="es-MX" sz="1600" dirty="0"/>
              <a:t> </a:t>
            </a:r>
            <a:r>
              <a:rPr lang="es-MX" sz="1600" dirty="0" err="1"/>
              <a:t>Information</a:t>
            </a:r>
            <a:r>
              <a:rPr lang="es-MX" sz="1600" dirty="0"/>
              <a:t> </a:t>
            </a:r>
            <a:r>
              <a:rPr lang="es-MX" sz="1600" dirty="0" err="1"/>
              <a:t>Literacy</a:t>
            </a:r>
            <a:r>
              <a:rPr lang="es-MX" sz="1600" dirty="0"/>
              <a:t>. (2003). </a:t>
            </a:r>
            <a:r>
              <a:rPr lang="es-MX" sz="1600" dirty="0" err="1"/>
              <a:t>Characteristics</a:t>
            </a:r>
            <a:r>
              <a:rPr lang="es-MX" sz="1600" dirty="0"/>
              <a:t> of </a:t>
            </a:r>
            <a:r>
              <a:rPr lang="es-MX" sz="1600" dirty="0" err="1"/>
              <a:t>Programs</a:t>
            </a:r>
            <a:r>
              <a:rPr lang="es-MX" sz="1600" dirty="0"/>
              <a:t> of </a:t>
            </a:r>
            <a:r>
              <a:rPr lang="es-MX" sz="1600" dirty="0" err="1"/>
              <a:t>Information</a:t>
            </a:r>
            <a:r>
              <a:rPr lang="es-MX" sz="1600" dirty="0"/>
              <a:t> </a:t>
            </a:r>
            <a:r>
              <a:rPr lang="es-MX" sz="1600" dirty="0" err="1"/>
              <a:t>Literacy</a:t>
            </a:r>
            <a:r>
              <a:rPr lang="es-MX" sz="1600" dirty="0"/>
              <a:t> </a:t>
            </a:r>
            <a:r>
              <a:rPr lang="es-MX" sz="1600" dirty="0" err="1"/>
              <a:t>that</a:t>
            </a:r>
            <a:r>
              <a:rPr lang="es-MX" sz="1600" dirty="0"/>
              <a:t> </a:t>
            </a:r>
            <a:r>
              <a:rPr lang="es-MX" sz="1600" dirty="0" err="1"/>
              <a:t>Illustrate</a:t>
            </a:r>
            <a:r>
              <a:rPr lang="es-MX" sz="1600" dirty="0"/>
              <a:t> </a:t>
            </a:r>
            <a:r>
              <a:rPr lang="es-MX" sz="1600" dirty="0" err="1"/>
              <a:t>Best</a:t>
            </a:r>
            <a:r>
              <a:rPr lang="es-MX" sz="1600" dirty="0"/>
              <a:t> </a:t>
            </a:r>
            <a:r>
              <a:rPr lang="es-MX" sz="1600" dirty="0" err="1"/>
              <a:t>Practices</a:t>
            </a:r>
            <a:r>
              <a:rPr lang="es-MX" sz="1600" dirty="0"/>
              <a:t>: A </a:t>
            </a:r>
            <a:r>
              <a:rPr lang="es-MX" sz="1600" dirty="0" err="1"/>
              <a:t>Guideline</a:t>
            </a:r>
            <a:r>
              <a:rPr lang="es-MX" sz="1600" dirty="0"/>
              <a:t> [Text]. Recuperado 28 de agosto de 2019, de </a:t>
            </a:r>
            <a:r>
              <a:rPr lang="es-MX" sz="1600" dirty="0" err="1"/>
              <a:t>Association</a:t>
            </a:r>
            <a:r>
              <a:rPr lang="es-MX" sz="1600" dirty="0"/>
              <a:t> of </a:t>
            </a:r>
            <a:r>
              <a:rPr lang="es-MX" sz="1600" dirty="0" err="1"/>
              <a:t>College</a:t>
            </a:r>
            <a:r>
              <a:rPr lang="es-MX" sz="1600" dirty="0"/>
              <a:t> &amp; </a:t>
            </a:r>
            <a:r>
              <a:rPr lang="es-MX" sz="1600" dirty="0" err="1"/>
              <a:t>Research</a:t>
            </a:r>
            <a:r>
              <a:rPr lang="es-MX" sz="1600" dirty="0"/>
              <a:t> </a:t>
            </a:r>
            <a:r>
              <a:rPr lang="es-MX" sz="1600" dirty="0" err="1"/>
              <a:t>Libraries</a:t>
            </a:r>
            <a:r>
              <a:rPr lang="es-MX" sz="1600" dirty="0"/>
              <a:t> (ACRL) </a:t>
            </a:r>
            <a:r>
              <a:rPr lang="es-MX" sz="1600" dirty="0" err="1"/>
              <a:t>website</a:t>
            </a:r>
            <a:r>
              <a:rPr lang="es-MX" sz="1600" dirty="0"/>
              <a:t>: http://www.ala.org/acrl/standards/characteristics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/>
              <a:t>International </a:t>
            </a:r>
            <a:r>
              <a:rPr lang="es-MX" sz="1600" dirty="0" err="1"/>
              <a:t>Federation</a:t>
            </a:r>
            <a:r>
              <a:rPr lang="es-MX" sz="1600" dirty="0"/>
              <a:t> of Library </a:t>
            </a:r>
            <a:r>
              <a:rPr lang="es-MX" sz="1600" dirty="0" err="1"/>
              <a:t>Associations</a:t>
            </a:r>
            <a:r>
              <a:rPr lang="es-MX" sz="1600" dirty="0"/>
              <a:t> and </a:t>
            </a:r>
            <a:r>
              <a:rPr lang="es-MX" sz="1600" dirty="0" err="1"/>
              <a:t>Institutions</a:t>
            </a:r>
            <a:r>
              <a:rPr lang="es-MX" sz="1600" dirty="0"/>
              <a:t>. (2004). </a:t>
            </a:r>
            <a:r>
              <a:rPr lang="es-MX" sz="1600" i="1" dirty="0"/>
              <a:t>Directrices para la evaluación de alfabetización informacional</a:t>
            </a:r>
            <a:r>
              <a:rPr lang="es-MX" sz="1600" dirty="0"/>
              <a:t>. Recuperado de http://archive.ifla.org/VII/s42/pub/IL-guidelines2004-s.pdf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/>
              <a:t>Larraz Rada, V., Espuny Vidal, C., &amp; Gisbert Cervera, M. (2010). </a:t>
            </a:r>
            <a:r>
              <a:rPr lang="es-MX" sz="1600" i="1" dirty="0"/>
              <a:t>Evaluación diagnóstica del nivel de alfabetización informacional en la Universitat </a:t>
            </a:r>
            <a:r>
              <a:rPr lang="es-MX" sz="1600" i="1" dirty="0" err="1"/>
              <a:t>d’Andorra</a:t>
            </a:r>
            <a:r>
              <a:rPr lang="es-MX" sz="1600" i="1" dirty="0"/>
              <a:t>.</a:t>
            </a:r>
            <a:r>
              <a:rPr lang="es-MX" sz="1600" dirty="0"/>
              <a:t> Presentado en Congreso Euro-Iberoamericano de Alfabetización Mediática y Culturas Digitales. Recuperado de https://idus.us.es/xmlui/handle/11441/56505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 err="1"/>
              <a:t>Lindauer</a:t>
            </a:r>
            <a:r>
              <a:rPr lang="es-MX" sz="1600" dirty="0"/>
              <a:t>, B. G. (2006). Los tres ámbitos de evaluación de la alfabetización informacional. </a:t>
            </a:r>
            <a:r>
              <a:rPr lang="es-MX" sz="1600" i="1" dirty="0"/>
              <a:t>Anales de Documentación</a:t>
            </a:r>
            <a:r>
              <a:rPr lang="es-MX" sz="1600" dirty="0"/>
              <a:t>, </a:t>
            </a:r>
            <a:r>
              <a:rPr lang="es-MX" sz="1600" i="1" dirty="0"/>
              <a:t>9</a:t>
            </a:r>
            <a:r>
              <a:rPr lang="es-MX" sz="1600" dirty="0"/>
              <a:t>, 69-81. Recuperado de https://revistas.um.es/analesdoc/article/view/1411</a:t>
            </a:r>
          </a:p>
          <a:p>
            <a:pPr marL="576000" indent="-288000" algn="just">
              <a:buFont typeface="Arial" panose="020B0604020202020204" pitchFamily="34" charset="0"/>
              <a:buChar char="•"/>
            </a:pPr>
            <a:r>
              <a:rPr lang="es-MX" sz="1600" dirty="0"/>
              <a:t>Ureña, C. P. (2005). Agenda para la investigación en instrucción bibliográfica y alfabetización informacional (ALFIN). </a:t>
            </a:r>
            <a:r>
              <a:rPr lang="es-MX" sz="1600" i="1" dirty="0"/>
              <a:t>Anales de Documentación</a:t>
            </a:r>
            <a:r>
              <a:rPr lang="es-MX" sz="1600" dirty="0"/>
              <a:t>, </a:t>
            </a:r>
            <a:r>
              <a:rPr lang="es-MX" sz="1600" i="1" dirty="0"/>
              <a:t>8</a:t>
            </a:r>
            <a:r>
              <a:rPr lang="es-MX" sz="1600" dirty="0"/>
              <a:t>, 275-283. Recuperado de https://revistas.um.es/analesdoc/article/view/3241</a:t>
            </a:r>
          </a:p>
          <a:p>
            <a:pPr marL="576000" indent="-288000" algn="just"/>
            <a:endParaRPr lang="es-MX" sz="1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12AA589-14E4-42EC-AB40-82CC0AC14A0D}"/>
              </a:ext>
            </a:extLst>
          </p:cNvPr>
          <p:cNvSpPr txBox="1"/>
          <p:nvPr/>
        </p:nvSpPr>
        <p:spPr>
          <a:xfrm>
            <a:off x="5036234" y="514929"/>
            <a:ext cx="3446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/>
              <a:t>REFERENCIAS</a:t>
            </a:r>
          </a:p>
        </p:txBody>
      </p:sp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3EA575A8-3CC6-4054-A8D8-FD085F0874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19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54D7EE36-55FE-41ED-A414-872798FD3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59" y="989589"/>
            <a:ext cx="4047843" cy="204416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972" y="3427305"/>
            <a:ext cx="4153588" cy="1984581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s-ES" dirty="0">
                <a:cs typeface="Calibri"/>
              </a:rPr>
              <a:t>6° Foro de Profesionales de la Información </a:t>
            </a:r>
          </a:p>
          <a:p>
            <a:pPr algn="l"/>
            <a:r>
              <a:rPr lang="es-ES" dirty="0">
                <a:cs typeface="Calibri"/>
              </a:rPr>
              <a:t>"Las habilidades informativas en la era digital"</a:t>
            </a:r>
          </a:p>
          <a:p>
            <a:pPr algn="l"/>
            <a:r>
              <a:rPr lang="es-ES" dirty="0">
                <a:cs typeface="Calibri"/>
              </a:rPr>
              <a:t>ENBA, 29-agosto-2019</a:t>
            </a:r>
            <a:endParaRPr lang="es-E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1E3F51-32C4-45DE-862E-28C755B3FBFA}"/>
              </a:ext>
            </a:extLst>
          </p:cNvPr>
          <p:cNvSpPr txBox="1"/>
          <p:nvPr/>
        </p:nvSpPr>
        <p:spPr>
          <a:xfrm>
            <a:off x="9104452" y="4639896"/>
            <a:ext cx="271357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Benito Castro Pérez</a:t>
            </a:r>
            <a:r>
              <a:rPr lang="es-ES" dirty="0">
                <a:solidFill>
                  <a:srgbClr val="FFFFFF"/>
                </a:solidFill>
              </a:rPr>
              <a:t> </a:t>
            </a:r>
          </a:p>
          <a:p>
            <a:endParaRPr lang="es-ES" dirty="0">
              <a:solidFill>
                <a:srgbClr val="FFFFFF"/>
              </a:solidFill>
            </a:endParaRPr>
          </a:p>
          <a:p>
            <a:r>
              <a:rPr lang="es-ES" dirty="0">
                <a:solidFill>
                  <a:schemeClr val="bg1"/>
                </a:solidFill>
                <a:cs typeface="Calibri"/>
              </a:rPr>
              <a:t>@</a:t>
            </a:r>
            <a:r>
              <a:rPr lang="es-ES" dirty="0" err="1">
                <a:solidFill>
                  <a:schemeClr val="bg1"/>
                </a:solidFill>
                <a:cs typeface="Calibri"/>
              </a:rPr>
              <a:t>BiblioBenitos</a:t>
            </a:r>
            <a:endParaRPr lang="es-ES" dirty="0">
              <a:solidFill>
                <a:schemeClr val="bg1"/>
              </a:solidFill>
              <a:cs typeface="Calibri"/>
            </a:endParaRPr>
          </a:p>
          <a:p>
            <a:endParaRPr lang="es-ES" dirty="0">
              <a:solidFill>
                <a:schemeClr val="bg1"/>
              </a:solidFill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ea typeface="+mn-lt"/>
                <a:cs typeface="+mn-lt"/>
              </a:rPr>
              <a:t>0000-0002-0099-6958</a:t>
            </a:r>
          </a:p>
          <a:p>
            <a:endParaRPr lang="es-ES" dirty="0">
              <a:solidFill>
                <a:schemeClr val="bg1"/>
              </a:solidFill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cs typeface="Calibri"/>
              </a:rPr>
              <a:t>bibliobenito@gmail.com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298CD4-D02E-4127-A872-A3EDCECE8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862" y="5864549"/>
            <a:ext cx="275164" cy="275164"/>
          </a:xfrm>
          <a:prstGeom prst="rect">
            <a:avLst/>
          </a:prstGeom>
        </p:spPr>
      </p:pic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35B350C7-94F4-452A-97D3-6E63839BB8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56" y="6378899"/>
            <a:ext cx="331323" cy="33132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9784423-F70D-4869-9DF2-1BEE7D0769A5}"/>
              </a:ext>
            </a:extLst>
          </p:cNvPr>
          <p:cNvSpPr txBox="1"/>
          <p:nvPr/>
        </p:nvSpPr>
        <p:spPr>
          <a:xfrm>
            <a:off x="6219824" y="94446"/>
            <a:ext cx="5972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  <a:t>Mesa 2. Diagnóstico y evaluación: elementos fundamentales para los programas de alfabetización informativa</a:t>
            </a:r>
            <a:endParaRPr lang="es-MX" sz="24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82BA567-6773-4EE0-8AE5-B955D5ECD4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862" y="5352386"/>
            <a:ext cx="275164" cy="275164"/>
          </a:xfrm>
          <a:prstGeom prst="rect">
            <a:avLst/>
          </a:prstGeom>
        </p:spPr>
      </p:pic>
      <p:pic>
        <p:nvPicPr>
          <p:cNvPr id="14" name="Imagen 1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FB96CE43-A79E-47E7-8251-B16CA4633C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03A4D3B9-3732-4BDD-A224-CDC06D87525C}"/>
              </a:ext>
            </a:extLst>
          </p:cNvPr>
          <p:cNvSpPr txBox="1"/>
          <p:nvPr/>
        </p:nvSpPr>
        <p:spPr>
          <a:xfrm>
            <a:off x="6118364" y="2745728"/>
            <a:ext cx="5972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  <a:t>Tesis</a:t>
            </a:r>
          </a:p>
          <a:p>
            <a: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  <a:t>https://doi.org/10.5281/zenodo.3243588</a:t>
            </a:r>
          </a:p>
          <a:p>
            <a:b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  <a:t>Presentación</a:t>
            </a:r>
          </a:p>
          <a:p>
            <a:r>
              <a:rPr lang="es-MX" sz="2400" dirty="0">
                <a:solidFill>
                  <a:schemeClr val="bg1"/>
                </a:solidFill>
              </a:rPr>
              <a:t>https://doi.org/10.6084/m9.figshare.9745082</a:t>
            </a:r>
            <a:r>
              <a:rPr lang="es-ES" sz="24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endParaRPr lang="es-MX" sz="2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A884848-BBB0-4201-B1DD-3359B53921DA}"/>
              </a:ext>
            </a:extLst>
          </p:cNvPr>
          <p:cNvSpPr txBox="1"/>
          <p:nvPr/>
        </p:nvSpPr>
        <p:spPr>
          <a:xfrm>
            <a:off x="7184479" y="1664106"/>
            <a:ext cx="33467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>
                <a:solidFill>
                  <a:schemeClr val="bg1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7008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006C345-6FEA-41F7-917D-FCA0E1C92BE6}"/>
              </a:ext>
            </a:extLst>
          </p:cNvPr>
          <p:cNvSpPr txBox="1"/>
          <p:nvPr/>
        </p:nvSpPr>
        <p:spPr>
          <a:xfrm>
            <a:off x="934534" y="1958811"/>
            <a:ext cx="10624419" cy="39130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/>
              <a:t>La evaluación implica tiempo del formador, del aprendiz, recursos, validez, confiabilidad y objetivo (Arenas, 2007).</a:t>
            </a:r>
          </a:p>
          <a:p>
            <a:pPr marL="514350" indent="-514350" fontAlgn="base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Los bibliotecarios relegan la evaluación a un segundo plano, hacer evaluación exige un cierto nivel de capacitación y experiencia en metodologías de la evaluación y análisis de datos (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Lindauer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, 2006)</a:t>
            </a:r>
            <a:r>
              <a:rPr lang="en-US" sz="2400" dirty="0">
                <a:latin typeface="Calibri" panose="020F0502020204030204" pitchFamily="34" charset="0"/>
              </a:rPr>
              <a:t>​.​</a:t>
            </a:r>
            <a:endParaRPr lang="en-US" sz="2400" dirty="0"/>
          </a:p>
          <a:p>
            <a:pPr marL="514350" indent="-514350" fontAlgn="base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Los resultados de aprendizaje no son el único escenario importante en la evaluación. Evaluar el proceso antes que el producto (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Lindauer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, 2006)</a:t>
            </a:r>
            <a:r>
              <a:rPr lang="en-US" sz="2400" dirty="0">
                <a:latin typeface="Calibri" panose="020F0502020204030204" pitchFamily="34" charset="0"/>
              </a:rPr>
              <a:t>​</a:t>
            </a:r>
            <a:endParaRPr lang="en-U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B6A6114-53F7-4EA6-9911-59FACBF40AB6}"/>
              </a:ext>
            </a:extLst>
          </p:cNvPr>
          <p:cNvSpPr txBox="1"/>
          <p:nvPr/>
        </p:nvSpPr>
        <p:spPr>
          <a:xfrm>
            <a:off x="1646073" y="739881"/>
            <a:ext cx="991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/>
              <a:t>Problemas de la evaluación</a:t>
            </a:r>
          </a:p>
        </p:txBody>
      </p:sp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40A9EEC0-F29A-4B2A-BA1E-A34523D55B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3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CC828CE1-E334-4D7F-A06C-E8B312A70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3587B9-5F4C-4C31-81A5-F9F5DCA70F22}"/>
              </a:ext>
            </a:extLst>
          </p:cNvPr>
          <p:cNvSpPr txBox="1"/>
          <p:nvPr/>
        </p:nvSpPr>
        <p:spPr>
          <a:xfrm>
            <a:off x="1636294" y="1973180"/>
            <a:ext cx="9962147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dirty="0"/>
              <a:t>Curso-taller desarrollado del 22 de agosto al 01 de diciembre de 2017 en estudiantes de la capacitación técnica en Biblioteconomía de 5º semestre del Colegio de Bachilleres plantel 4 “Huayamilpas-Pedregal”</a:t>
            </a:r>
          </a:p>
          <a:p>
            <a:pPr algn="just">
              <a:lnSpc>
                <a:spcPct val="150000"/>
              </a:lnSpc>
            </a:pPr>
            <a:r>
              <a:rPr lang="es-MX" sz="2800" dirty="0"/>
              <a:t>Se aplico a 44 estudiantes.</a:t>
            </a:r>
          </a:p>
          <a:p>
            <a:pPr algn="just">
              <a:lnSpc>
                <a:spcPct val="150000"/>
              </a:lnSpc>
            </a:pPr>
            <a:r>
              <a:rPr lang="es-MX" sz="2800" dirty="0"/>
              <a:t>Tesis de Licenciatura.</a:t>
            </a:r>
          </a:p>
        </p:txBody>
      </p:sp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45A81DCB-6A92-4526-B950-66E6FDADA0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8986D73-BE0F-41C3-B3A8-C5A5C3C836C4}"/>
              </a:ext>
            </a:extLst>
          </p:cNvPr>
          <p:cNvSpPr txBox="1"/>
          <p:nvPr/>
        </p:nvSpPr>
        <p:spPr>
          <a:xfrm>
            <a:off x="2795452" y="719706"/>
            <a:ext cx="923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Curso-Taller de Alfin en el Nivel Medio Superior: experiencia</a:t>
            </a:r>
          </a:p>
        </p:txBody>
      </p:sp>
    </p:spTree>
    <p:extLst>
      <p:ext uri="{BB962C8B-B14F-4D97-AF65-F5344CB8AC3E}">
        <p14:creationId xmlns:p14="http://schemas.microsoft.com/office/powerpoint/2010/main" val="12815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0057A08-63A8-4886-BE93-FDE05ECEA88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" t="899" r="2241" b="3969"/>
          <a:stretch/>
        </p:blipFill>
        <p:spPr bwMode="auto">
          <a:xfrm>
            <a:off x="3223260" y="739881"/>
            <a:ext cx="6085840" cy="5565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55586AB-FE5E-42C6-BDA0-0EDE2E422157}"/>
              </a:ext>
            </a:extLst>
          </p:cNvPr>
          <p:cNvCxnSpPr>
            <a:cxnSpLocks/>
          </p:cNvCxnSpPr>
          <p:nvPr/>
        </p:nvCxnSpPr>
        <p:spPr>
          <a:xfrm flipH="1">
            <a:off x="8410491" y="2348229"/>
            <a:ext cx="31973" cy="255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A5988C10-F6A9-4B63-968A-6D1946C1EF28}"/>
              </a:ext>
            </a:extLst>
          </p:cNvPr>
          <p:cNvSpPr/>
          <p:nvPr/>
        </p:nvSpPr>
        <p:spPr>
          <a:xfrm>
            <a:off x="7653100" y="2010451"/>
            <a:ext cx="1656000" cy="151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759A5-338E-43B9-9FE8-96B29DD34668}"/>
              </a:ext>
            </a:extLst>
          </p:cNvPr>
          <p:cNvSpPr/>
          <p:nvPr/>
        </p:nvSpPr>
        <p:spPr>
          <a:xfrm>
            <a:off x="3223260" y="2046451"/>
            <a:ext cx="1557287" cy="1404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CC2B8F41-8F79-4993-92D7-ADA2F9D310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2CFFEB65-642F-4BF6-8C2B-C1EC9A27762F}"/>
              </a:ext>
            </a:extLst>
          </p:cNvPr>
          <p:cNvSpPr/>
          <p:nvPr/>
        </p:nvSpPr>
        <p:spPr>
          <a:xfrm>
            <a:off x="6844977" y="4328096"/>
            <a:ext cx="1656000" cy="1615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59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42F89E2-F382-4A4B-86D8-4798ED470100}"/>
              </a:ext>
            </a:extLst>
          </p:cNvPr>
          <p:cNvSpPr txBox="1"/>
          <p:nvPr/>
        </p:nvSpPr>
        <p:spPr>
          <a:xfrm>
            <a:off x="1179095" y="2138293"/>
            <a:ext cx="106599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Se aplico durante el mes de mayo para poder analizar las respuestas y planear el contenido del curso-taller.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Universo:</a:t>
            </a:r>
          </a:p>
          <a:p>
            <a:pPr algn="just"/>
            <a:r>
              <a:rPr lang="es-MX" sz="2400" dirty="0"/>
              <a:t>3 grupos de biblioteconomía – 135 estudiantes.</a:t>
            </a:r>
          </a:p>
          <a:p>
            <a:pPr algn="just"/>
            <a:r>
              <a:rPr lang="es-MX" sz="2400" dirty="0"/>
              <a:t>EL cuestionario diagnóstico se aplico a 45 estudiantes, 15 por cada grupo. La selección fue aleatoria.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78F39FB-F36E-4FA3-88BF-011F50D9F517}"/>
              </a:ext>
            </a:extLst>
          </p:cNvPr>
          <p:cNvSpPr txBox="1"/>
          <p:nvPr/>
        </p:nvSpPr>
        <p:spPr>
          <a:xfrm>
            <a:off x="4475747" y="556191"/>
            <a:ext cx="4748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DIAGNÓSTICO</a:t>
            </a:r>
          </a:p>
        </p:txBody>
      </p:sp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29C888DB-DD66-4B7C-980B-53E0D700A6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0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79CA4A6-B811-41B8-9E92-3979930DB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0501824"/>
              </p:ext>
            </p:extLst>
          </p:nvPr>
        </p:nvGraphicFramePr>
        <p:xfrm>
          <a:off x="2032000" y="721895"/>
          <a:ext cx="8820484" cy="5940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EA045194-551E-452B-8B19-5C0F6F6463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CFF1C71-7E21-4F8B-9058-00D6F46733EA}"/>
              </a:ext>
            </a:extLst>
          </p:cNvPr>
          <p:cNvSpPr txBox="1"/>
          <p:nvPr/>
        </p:nvSpPr>
        <p:spPr>
          <a:xfrm>
            <a:off x="2863516" y="73923"/>
            <a:ext cx="8991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/>
              <a:t>Estructura cuestionario diagnóstico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4BD586-8691-4EC7-90B5-A530CE2E537E}"/>
              </a:ext>
            </a:extLst>
          </p:cNvPr>
          <p:cNvSpPr txBox="1"/>
          <p:nvPr/>
        </p:nvSpPr>
        <p:spPr>
          <a:xfrm>
            <a:off x="9495692" y="2138289"/>
            <a:ext cx="2096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13 Preguntas</a:t>
            </a:r>
          </a:p>
        </p:txBody>
      </p:sp>
      <p:pic>
        <p:nvPicPr>
          <p:cNvPr id="6" name="Imagen 5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DF44E2CB-0891-4D37-91E2-FF16155C72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4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42F89E2-F382-4A4B-86D8-4798ED470100}"/>
              </a:ext>
            </a:extLst>
          </p:cNvPr>
          <p:cNvSpPr txBox="1"/>
          <p:nvPr/>
        </p:nvSpPr>
        <p:spPr>
          <a:xfrm>
            <a:off x="2485377" y="1761649"/>
            <a:ext cx="91932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3600" dirty="0"/>
          </a:p>
          <a:p>
            <a:pPr marL="285750" indent="-285750">
              <a:buFontTx/>
              <a:buChar char="-"/>
            </a:pPr>
            <a:r>
              <a:rPr lang="es-MX" sz="3600" dirty="0"/>
              <a:t>Preferencia notable al uso de internet.</a:t>
            </a:r>
          </a:p>
          <a:p>
            <a:pPr marL="285750" indent="-285750">
              <a:buFontTx/>
              <a:buChar char="-"/>
            </a:pPr>
            <a:r>
              <a:rPr lang="es-MX" sz="3600" dirty="0"/>
              <a:t>No identifican que es un motor de búsqueda.</a:t>
            </a:r>
          </a:p>
          <a:p>
            <a:pPr marL="285750" indent="-285750">
              <a:buFontTx/>
              <a:buChar char="-"/>
            </a:pPr>
            <a:r>
              <a:rPr lang="es-MX" sz="3600" dirty="0"/>
              <a:t>No prestan atención a quien es el autor a la hora de evaluar la información.</a:t>
            </a:r>
          </a:p>
          <a:p>
            <a:pPr marL="285750" indent="-285750">
              <a:buFontTx/>
              <a:buChar char="-"/>
            </a:pPr>
            <a:r>
              <a:rPr lang="es-MX" sz="3600" dirty="0"/>
              <a:t>Poca importancia de la biblioteca escolar por parte de los estudiantes.</a:t>
            </a:r>
          </a:p>
          <a:p>
            <a:pPr marL="285750" indent="-285750">
              <a:buFontTx/>
              <a:buChar char="-"/>
            </a:pPr>
            <a:r>
              <a:rPr lang="es-MX" sz="3600" dirty="0"/>
              <a:t>Desconocimiento de lo que es la Alfin.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ECAF3C-4E78-41E7-92CC-BE726DA0ADCF}"/>
              </a:ext>
            </a:extLst>
          </p:cNvPr>
          <p:cNvSpPr txBox="1"/>
          <p:nvPr/>
        </p:nvSpPr>
        <p:spPr>
          <a:xfrm>
            <a:off x="2687336" y="355160"/>
            <a:ext cx="8991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/>
              <a:t>Resultados cuestionario diagnóstico</a:t>
            </a:r>
          </a:p>
        </p:txBody>
      </p:sp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2239660C-CFAB-425E-8C34-412F14C2AF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8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A68E9BDF-D2B6-4F82-9A09-BF77BDE9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7" y="195392"/>
            <a:ext cx="2148210" cy="108897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7E73245-BC61-4E8F-AB11-271AAB10FC48}"/>
              </a:ext>
            </a:extLst>
          </p:cNvPr>
          <p:cNvSpPr txBox="1"/>
          <p:nvPr/>
        </p:nvSpPr>
        <p:spPr>
          <a:xfrm>
            <a:off x="3994486" y="413086"/>
            <a:ext cx="4523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PLANEACIÓN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115FAB8-AAB7-481F-8BB4-4F5C562F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9426942"/>
              </p:ext>
            </p:extLst>
          </p:nvPr>
        </p:nvGraphicFramePr>
        <p:xfrm>
          <a:off x="2283326" y="52089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lipse 7" descr="Signo de pulgar hacia arriba">
            <a:extLst>
              <a:ext uri="{FF2B5EF4-FFF2-40B4-BE49-F238E27FC236}">
                <a16:creationId xmlns:a16="http://schemas.microsoft.com/office/drawing/2014/main" id="{7BE4A9E9-A895-4CFC-BA5D-87B884CA271B}"/>
              </a:ext>
            </a:extLst>
          </p:cNvPr>
          <p:cNvSpPr/>
          <p:nvPr/>
        </p:nvSpPr>
        <p:spPr>
          <a:xfrm>
            <a:off x="9228297" y="1989895"/>
            <a:ext cx="720000" cy="720000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2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MX" dirty="0"/>
          </a:p>
        </p:txBody>
      </p:sp>
      <p:sp>
        <p:nvSpPr>
          <p:cNvPr id="9" name="Elipse 8" descr="Signo de pulgar hacia arriba">
            <a:extLst>
              <a:ext uri="{FF2B5EF4-FFF2-40B4-BE49-F238E27FC236}">
                <a16:creationId xmlns:a16="http://schemas.microsoft.com/office/drawing/2014/main" id="{922BC944-F64D-4B0B-B1A1-3359A58380EB}"/>
              </a:ext>
            </a:extLst>
          </p:cNvPr>
          <p:cNvSpPr/>
          <p:nvPr/>
        </p:nvSpPr>
        <p:spPr>
          <a:xfrm rot="10800000">
            <a:off x="8282924" y="2830334"/>
            <a:ext cx="720000" cy="720000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2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MX" dirty="0"/>
          </a:p>
        </p:txBody>
      </p:sp>
      <p:sp>
        <p:nvSpPr>
          <p:cNvPr id="10" name="Elipse 9" descr="Signo de exclamación">
            <a:extLst>
              <a:ext uri="{FF2B5EF4-FFF2-40B4-BE49-F238E27FC236}">
                <a16:creationId xmlns:a16="http://schemas.microsoft.com/office/drawing/2014/main" id="{81456933-8C33-4234-94FB-DEB5446F6B48}"/>
              </a:ext>
            </a:extLst>
          </p:cNvPr>
          <p:cNvSpPr/>
          <p:nvPr/>
        </p:nvSpPr>
        <p:spPr>
          <a:xfrm>
            <a:off x="9228296" y="2814649"/>
            <a:ext cx="720000" cy="720000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2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91DA336-62E0-495B-9045-CD93E7040A39}"/>
              </a:ext>
            </a:extLst>
          </p:cNvPr>
          <p:cNvSpPr txBox="1"/>
          <p:nvPr/>
        </p:nvSpPr>
        <p:spPr>
          <a:xfrm>
            <a:off x="5081455" y="5277837"/>
            <a:ext cx="3631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Generales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Específicos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Relación con el currículum, objetivo de la institución o asignatura.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E1E232CC-E22A-4A3A-9513-543A24CAC6D4}"/>
              </a:ext>
            </a:extLst>
          </p:cNvPr>
          <p:cNvCxnSpPr>
            <a:cxnSpLocks/>
          </p:cNvCxnSpPr>
          <p:nvPr/>
        </p:nvCxnSpPr>
        <p:spPr>
          <a:xfrm>
            <a:off x="6513095" y="4010526"/>
            <a:ext cx="0" cy="930442"/>
          </a:xfrm>
          <a:prstGeom prst="straightConnector1">
            <a:avLst/>
          </a:prstGeom>
          <a:ln w="57150">
            <a:solidFill>
              <a:srgbClr val="2BE9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D453F8C2-C766-4321-BA30-A04B5E2CEDA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9" y="6270172"/>
            <a:ext cx="1103814" cy="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6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1438</Words>
  <Application>Microsoft Office PowerPoint</Application>
  <PresentationFormat>Panorámica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"Planeación y evaluación de un curso-taller de Alfabetización Informacional en el Nivel Medio Superior"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Benito</cp:lastModifiedBy>
  <cp:revision>409</cp:revision>
  <dcterms:created xsi:type="dcterms:W3CDTF">2012-07-30T22:48:03Z</dcterms:created>
  <dcterms:modified xsi:type="dcterms:W3CDTF">2019-08-29T14:27:34Z</dcterms:modified>
</cp:coreProperties>
</file>