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3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06E45-AB71-481A-97DA-5B0C0B05CC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ECB16-B6D9-4A31-ACAF-717BC0135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8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A5064-BEFB-4C95-834B-B55DE0BFC3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1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0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4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2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2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7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C254-8752-400C-AF39-586AD57D0C2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3B42A-B939-4D7B-B982-207B6145C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4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1371601"/>
            <a:ext cx="6796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Supplementary data 1.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Phenolic compounds identified using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 performance liquid chromatography - tandem mass spectrometer (UPLC-MS) in cowpea polyphenol extract (CPE)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25F1673-0FDF-40BB-8A02-DBC97A9E22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2508" y="2125875"/>
          <a:ext cx="4876800" cy="3045184"/>
        </p:xfrm>
        <a:graphic>
          <a:graphicData uri="http://schemas.openxmlformats.org/drawingml/2006/table">
            <a:tbl>
              <a:tblPr/>
              <a:tblGrid>
                <a:gridCol w="1107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4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4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3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Peak no.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Phenolic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compound</a:t>
                      </a:r>
                      <a:r>
                        <a:rPr lang="en-US" sz="1200" baseline="30000" dirty="0" err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 baseline="30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Quantity ( mg/mL)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1.36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Gallic acid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37.40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2.09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Caffeic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acid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64.97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2.15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p-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coumaric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acid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2144.86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2.39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Rutin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49.89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2.54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Myricetin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2.49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3.13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Naringenin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52.89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3.38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Quercetin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848.62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3.61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Kaempferol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314.83</a:t>
                      </a:r>
                    </a:p>
                  </a:txBody>
                  <a:tcPr marL="68154" marR="681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2745297-57F8-45A7-9C32-B8E8D4118D0F}"/>
              </a:ext>
            </a:extLst>
          </p:cNvPr>
          <p:cNvSpPr/>
          <p:nvPr/>
        </p:nvSpPr>
        <p:spPr>
          <a:xfrm>
            <a:off x="1905000" y="5257801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compounds gallic acid, caffeic acid,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myricetin, naringenin, kaempferol, quercetin, and p-coumaric acid were identified in cowpea polyphenol extract (CPE). Out of the ten polyphenol compound standards used,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sinapic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and naringin were not detected in CPE. The compounds p-coumaric acid and quercetin were quantified as the mot abundant. There are several compounds in CPE yet to identified as shown in the numerous peak numbers presented in Figure 1.</a:t>
            </a:r>
          </a:p>
        </p:txBody>
      </p:sp>
    </p:spTree>
    <p:extLst>
      <p:ext uri="{BB962C8B-B14F-4D97-AF65-F5344CB8AC3E}">
        <p14:creationId xmlns:p14="http://schemas.microsoft.com/office/powerpoint/2010/main" val="127295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Carolina A&amp;T State 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Adjei-Fremah</dc:creator>
  <cp:lastModifiedBy>Aravamudhan, Suresh</cp:lastModifiedBy>
  <cp:revision>2</cp:revision>
  <dcterms:created xsi:type="dcterms:W3CDTF">2019-06-05T19:19:02Z</dcterms:created>
  <dcterms:modified xsi:type="dcterms:W3CDTF">2019-08-14T09:56:54Z</dcterms:modified>
</cp:coreProperties>
</file>